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69" r:id="rId4"/>
  </p:sldMasterIdLst>
  <p:notesMasterIdLst>
    <p:notesMasterId r:id="rId17"/>
  </p:notesMasterIdLst>
  <p:sldIdLst>
    <p:sldId id="396" r:id="rId5"/>
    <p:sldId id="397" r:id="rId6"/>
    <p:sldId id="271" r:id="rId7"/>
    <p:sldId id="272" r:id="rId8"/>
    <p:sldId id="383" r:id="rId9"/>
    <p:sldId id="399" r:id="rId10"/>
    <p:sldId id="400" r:id="rId11"/>
    <p:sldId id="398" r:id="rId12"/>
    <p:sldId id="401" r:id="rId13"/>
    <p:sldId id="403" r:id="rId14"/>
    <p:sldId id="404" r:id="rId15"/>
    <p:sldId id="415" r:id="rId16"/>
    <p:sldId id="416" r:id="rId18"/>
    <p:sldId id="406" r:id="rId19"/>
    <p:sldId id="408" r:id="rId20"/>
    <p:sldId id="407" r:id="rId21"/>
    <p:sldId id="411" r:id="rId22"/>
    <p:sldId id="417" r:id="rId23"/>
    <p:sldId id="418" r:id="rId24"/>
    <p:sldId id="419" r:id="rId25"/>
    <p:sldId id="413" r:id="rId26"/>
    <p:sldId id="394" r:id="rId27"/>
    <p:sldId id="414" r:id="rId28"/>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p:restoredTop sz="94660"/>
  </p:normalViewPr>
  <p:slideViewPr>
    <p:cSldViewPr snapToGrid="0" showGuides="1">
      <p:cViewPr>
        <p:scale>
          <a:sx n="66" d="100"/>
          <a:sy n="66" d="100"/>
        </p:scale>
        <p:origin x="-366" y="-288"/>
      </p:cViewPr>
      <p:guideLst>
        <p:guide orient="horz" pos="24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notesMaster" Target="notesMasters/notesMaster1.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8905850C-D4BB-4858-A577-CD5D3B98244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fld>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Slide Image Placeholder 1"/>
          <p:cNvSpPr>
            <a:spLocks noGrp="1" noRot="1" noChangeAspect="1" noTextEdit="1"/>
          </p:cNvSpPr>
          <p:nvPr>
            <p:ph type="sldImg"/>
          </p:nvPr>
        </p:nvSpPr>
        <p:spPr>
          <a:xfrm>
            <a:off x="381000" y="685800"/>
            <a:ext cx="6096000" cy="3429000"/>
          </a:xfrm>
          <a:ln>
            <a:solidFill>
              <a:srgbClr val="000000"/>
            </a:solidFill>
            <a:miter/>
          </a:ln>
        </p:spPr>
      </p:sp>
      <p:sp>
        <p:nvSpPr>
          <p:cNvPr id="105475" name="Notes Placeholder 2"/>
          <p:cNvSpPr>
            <a:spLocks noGrp="1"/>
          </p:cNvSpPr>
          <p:nvPr>
            <p:ph type="body" idx="1"/>
          </p:nvPr>
        </p:nvSpPr>
        <p:spPr>
          <a:xfrm>
            <a:off x="685800" y="4343400"/>
            <a:ext cx="5486400" cy="4114800"/>
          </a:xfrm>
          <a:noFill/>
          <a:ln>
            <a:noFill/>
          </a:ln>
        </p:spPr>
        <p:txBody>
          <a:bodyPr wrap="square" lIns="91440" tIns="45720" rIns="91440" bIns="45720" anchor="t" anchorCtr="0"/>
          <a:p>
            <a:pPr lvl="0">
              <a:spcBef>
                <a:spcPct val="0"/>
              </a:spcBef>
            </a:pPr>
            <a:endParaRPr lang="ko-KR" altLang="en-US" dirty="0">
              <a:ea typeface="Gulim" pitchFamily="34" charset="-127"/>
            </a:endParaRPr>
          </a:p>
        </p:txBody>
      </p:sp>
      <p:sp>
        <p:nvSpPr>
          <p:cNvPr id="105476" name="Slide Number Placeholder 3"/>
          <p:cNvSpPr txBox="1">
            <a:spLocks noGrp="1"/>
          </p:cNvSpPr>
          <p:nvPr/>
        </p:nvSpPr>
        <p:spPr>
          <a:xfrm>
            <a:off x="3884613" y="8685213"/>
            <a:ext cx="2971800" cy="457200"/>
          </a:xfrm>
          <a:prstGeom prst="rect">
            <a:avLst/>
          </a:prstGeom>
          <a:noFill/>
          <a:ln w="9525">
            <a:noFill/>
          </a:ln>
        </p:spPr>
        <p:txBody>
          <a:bodyPr anchor="b" anchorCtr="0"/>
          <a:p>
            <a:pPr lvl="0" algn="r" latinLnBrk="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Slide Image Placeholder 1"/>
          <p:cNvSpPr>
            <a:spLocks noGrp="1" noRot="1" noChangeAspect="1" noTextEdit="1"/>
          </p:cNvSpPr>
          <p:nvPr>
            <p:ph type="sldImg"/>
          </p:nvPr>
        </p:nvSpPr>
        <p:spPr>
          <a:xfrm>
            <a:off x="381000" y="685800"/>
            <a:ext cx="6096000" cy="3429000"/>
          </a:xfrm>
          <a:ln>
            <a:solidFill>
              <a:srgbClr val="000000"/>
            </a:solidFill>
            <a:miter/>
          </a:ln>
        </p:spPr>
      </p:sp>
      <p:sp>
        <p:nvSpPr>
          <p:cNvPr id="107523" name="Notes Placeholder 2"/>
          <p:cNvSpPr>
            <a:spLocks noGrp="1"/>
          </p:cNvSpPr>
          <p:nvPr>
            <p:ph type="body" idx="1"/>
          </p:nvPr>
        </p:nvSpPr>
        <p:spPr>
          <a:xfrm>
            <a:off x="685800" y="4343400"/>
            <a:ext cx="5486400" cy="4114800"/>
          </a:xfrm>
          <a:noFill/>
          <a:ln>
            <a:noFill/>
          </a:ln>
        </p:spPr>
        <p:txBody>
          <a:bodyPr wrap="square" lIns="91440" tIns="45720" rIns="91440" bIns="45720" anchor="t" anchorCtr="0"/>
          <a:p>
            <a:pPr lvl="0">
              <a:spcBef>
                <a:spcPct val="0"/>
              </a:spcBef>
            </a:pPr>
            <a:endParaRPr lang="ko-KR" altLang="en-US" dirty="0">
              <a:ea typeface="Gulim" pitchFamily="34" charset="-127"/>
            </a:endParaRPr>
          </a:p>
        </p:txBody>
      </p:sp>
      <p:sp>
        <p:nvSpPr>
          <p:cNvPr id="107524" name="Slide Number Placeholder 3"/>
          <p:cNvSpPr txBox="1">
            <a:spLocks noGrp="1"/>
          </p:cNvSpPr>
          <p:nvPr/>
        </p:nvSpPr>
        <p:spPr>
          <a:xfrm>
            <a:off x="3884613" y="8685213"/>
            <a:ext cx="2971800" cy="457200"/>
          </a:xfrm>
          <a:prstGeom prst="rect">
            <a:avLst/>
          </a:prstGeom>
          <a:noFill/>
          <a:ln w="9525">
            <a:noFill/>
          </a:ln>
        </p:spPr>
        <p:txBody>
          <a:bodyPr anchor="b" anchorCtr="0"/>
          <a:p>
            <a:pPr lvl="0" algn="r" latinLnBrk="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p:cNvSpPr>
            <a:spLocks noGrp="1"/>
          </p:cNvSpPr>
          <p:nvPr>
            <p:ph type="pic" sz="quarter" idx="1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Tx/>
              <a:buNone/>
              <a:defRPr/>
            </a:pPr>
            <a:r>
              <a:rPr kumimoji="0" lang="en-US" altLang="ko-KR"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Click icon to add picture</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2" name="Rectangle 3"/>
          <p:cNvSpPr/>
          <p:nvPr/>
        </p:nvSpPr>
        <p:spPr>
          <a:xfrm>
            <a:off x="0" y="1389063"/>
            <a:ext cx="12192000" cy="21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r>
              <a:rPr lang="en-US" altLang="ko-KR">
                <a:solidFill>
                  <a:srgbClr val="FFFFFF"/>
                </a:solidFill>
              </a:rPr>
              <a:t>                     </a:t>
            </a:r>
            <a:endParaRPr lang="ko-KR" altLang="en-US" dirty="0">
              <a:solidFill>
                <a:srgbClr val="FFFFFF"/>
              </a:solidFill>
            </a:endParaRPr>
          </a:p>
        </p:txBody>
      </p:sp>
      <p:sp>
        <p:nvSpPr>
          <p:cNvPr id="3" name="Rectangle 1"/>
          <p:cNvSpPr/>
          <p:nvPr/>
        </p:nvSpPr>
        <p:spPr>
          <a:xfrm>
            <a:off x="0" y="6638925"/>
            <a:ext cx="12192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Picture Placeholder 10"/>
          <p:cNvSpPr>
            <a:spLocks noGrp="1"/>
          </p:cNvSpPr>
          <p:nvPr>
            <p:ph type="pic" sz="quarter" idx="10"/>
          </p:nvPr>
        </p:nvSpPr>
        <p:spPr>
          <a:xfrm>
            <a:off x="0" y="1588585"/>
            <a:ext cx="12192000" cy="3192965"/>
          </a:xfrm>
          <a:prstGeom prst="rect">
            <a:avLst/>
          </a:prstGeom>
          <a:solidFill>
            <a:srgbClr val="BEBFBF">
              <a:alpha val="30000"/>
            </a:srgb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800">
                <a:latin typeface="+mn-lt"/>
                <a:cs typeface="Arial" panose="020B0604020202020204" pitchFamily="34" charset="0"/>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kumimoji="0" lang="en-US" altLang="ko-KR"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Click icon to add picture</a:t>
            </a:r>
            <a:endParaRPr kumimoji="0" lang="ko-KR" altLang="en-US"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p:cNvSpPr/>
          <p:nvPr/>
        </p:nvSpPr>
        <p:spPr>
          <a:xfrm>
            <a:off x="5256213" y="3152775"/>
            <a:ext cx="6354763" cy="3246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Picture Placeholder 2"/>
          <p:cNvSpPr>
            <a:spLocks noGrp="1"/>
          </p:cNvSpPr>
          <p:nvPr>
            <p:ph type="pic" idx="1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ko-KR"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Click icon to add picture</a:t>
            </a:r>
            <a:endParaRPr kumimoji="0" lang="ko-KR" altLang="en-US"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2" name="Rectangle 29"/>
          <p:cNvSpPr/>
          <p:nvPr/>
        </p:nvSpPr>
        <p:spPr>
          <a:xfrm>
            <a:off x="0" y="0"/>
            <a:ext cx="122094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dirty="0">
              <a:solidFill>
                <a:srgbClr val="FFFFFF"/>
              </a:solidFill>
            </a:endParaRPr>
          </a:p>
        </p:txBody>
      </p:sp>
      <p:sp>
        <p:nvSpPr>
          <p:cNvPr id="3" name="Rectangle 36"/>
          <p:cNvSpPr/>
          <p:nvPr/>
        </p:nvSpPr>
        <p:spPr>
          <a:xfrm rot="10800000">
            <a:off x="5135563" y="1119188"/>
            <a:ext cx="4022725" cy="5307013"/>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Picture Placeholder 35"/>
          <p:cNvSpPr>
            <a:spLocks noGrp="1"/>
          </p:cNvSpPr>
          <p:nvPr>
            <p:ph type="pic" sz="quarter" idx="10"/>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800">
                <a:solidFill>
                  <a:schemeClr val="tx1">
                    <a:lumMod val="75000"/>
                    <a:lumOff val="25000"/>
                  </a:schemeClr>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ko-KR" sz="18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Click icon to add picture</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p:txBody>
      </p:sp>
      <p:sp>
        <p:nvSpPr>
          <p:cNvPr id="40" name="Picture Placeholder 35"/>
          <p:cNvSpPr>
            <a:spLocks noGrp="1"/>
          </p:cNvSpPr>
          <p:nvPr>
            <p:ph type="pic" sz="quarter" idx="11"/>
          </p:nvPr>
        </p:nvSpPr>
        <p:spPr>
          <a:xfrm>
            <a:off x="9158060" y="1119739"/>
            <a:ext cx="3050616" cy="3749421"/>
          </a:xfrm>
          <a:prstGeom prst="rect">
            <a:avLst/>
          </a:prstGeom>
          <a:solidFill>
            <a:schemeClr val="bg1">
              <a:lumMod val="95000"/>
            </a:schemeClr>
          </a:solidFill>
        </p:spPr>
        <p:txBody>
          <a:bodyPr lIns="288000" tIns="61200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800">
                <a:solidFill>
                  <a:schemeClr val="tx1">
                    <a:lumMod val="75000"/>
                    <a:lumOff val="25000"/>
                  </a:schemeClr>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ko-KR" sz="18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Click icon to add picture</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p:txBody>
      </p:sp>
      <p:sp>
        <p:nvSpPr>
          <p:cNvPr id="13" name="제목 1"/>
          <p:cNvSpPr>
            <a:spLocks noGrp="1"/>
          </p:cNvSpPr>
          <p:nvPr>
            <p:ph type="title"/>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Click to edit Master title style</a:t>
            </a:r>
            <a:endParaRPr lang="ko-KR"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p:cNvSpPr>
            <a:spLocks noGrp="1"/>
          </p:cNvSpPr>
          <p:nvPr>
            <p:ph type="pic" sz="quarter" idx="12"/>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pPr marL="0" marR="0" lvl="0" indent="0" algn="ctr" defTabSz="914400" rtl="0" eaLnBrk="1" fontAlgn="auto" latinLnBrk="1" hangingPunct="1">
              <a:lnSpc>
                <a:spcPct val="90000"/>
              </a:lnSpc>
              <a:spcBef>
                <a:spcPts val="1000"/>
              </a:spcBef>
              <a:spcAft>
                <a:spcPts val="0"/>
              </a:spcAft>
              <a:buClrTx/>
              <a:buSzTx/>
              <a:buFontTx/>
              <a:buNone/>
              <a:defRPr/>
            </a:pPr>
            <a:r>
              <a:rPr kumimoji="0" lang="en-US" altLang="ko-KR" sz="18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ko-KR"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ko-KR" sz="18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Click icon to add picture</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NG sets layou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Click to edit Master text styles</a:t>
            </a:r>
            <a:endParaRPr lang="en-US" altLang="ko-K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p:nvSpPr>
        <p:spPr>
          <a:xfrm>
            <a:off x="354013" y="1131888"/>
            <a:ext cx="3560763" cy="5402263"/>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1300" dirty="0">
              <a:solidFill>
                <a:srgbClr val="FFFFFF"/>
              </a:solidFill>
            </a:endParaRPr>
          </a:p>
        </p:txBody>
      </p:sp>
      <p:sp>
        <p:nvSpPr>
          <p:cNvPr id="4" name="Rounded Rectangle 3"/>
          <p:cNvSpPr/>
          <p:nvPr/>
        </p:nvSpPr>
        <p:spPr>
          <a:xfrm>
            <a:off x="531813" y="1347788"/>
            <a:ext cx="153988" cy="501491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1300" dirty="0">
              <a:solidFill>
                <a:schemeClr val="bg1"/>
              </a:solidFill>
            </a:endParaRPr>
          </a:p>
        </p:txBody>
      </p:sp>
      <p:sp>
        <p:nvSpPr>
          <p:cNvPr id="5" name="Half Frame 4"/>
          <p:cNvSpPr/>
          <p:nvPr/>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6" name="TextBox 57"/>
          <p:cNvSpPr txBox="1"/>
          <p:nvPr/>
        </p:nvSpPr>
        <p:spPr>
          <a:xfrm>
            <a:off x="711200" y="1636713"/>
            <a:ext cx="2232025" cy="523875"/>
          </a:xfrm>
          <a:prstGeom prst="rect">
            <a:avLst/>
          </a:prstGeom>
          <a:noFill/>
        </p:spPr>
        <p:txBody>
          <a:bodyPr wrap="square" rtlCol="0" anchor="ctr">
            <a:spAutoFit/>
          </a:bodyPr>
          <a:p>
            <a:pPr lvl="0"/>
            <a:r>
              <a:rPr lang="en-US" altLang="ko-KR" sz="1400" b="1">
                <a:solidFill>
                  <a:schemeClr val="bg1"/>
                </a:solidFill>
              </a:rPr>
              <a:t>You can Resize without losing quality</a:t>
            </a:r>
            <a:endParaRPr lang="ko-KR" altLang="en-US" sz="1400" b="1" dirty="0">
              <a:solidFill>
                <a:schemeClr val="bg1"/>
              </a:solidFill>
            </a:endParaRPr>
          </a:p>
        </p:txBody>
      </p:sp>
      <p:sp>
        <p:nvSpPr>
          <p:cNvPr id="7" name="TextBox 58"/>
          <p:cNvSpPr txBox="1"/>
          <p:nvPr/>
        </p:nvSpPr>
        <p:spPr>
          <a:xfrm>
            <a:off x="711200" y="2127250"/>
            <a:ext cx="2232025" cy="738188"/>
          </a:xfrm>
          <a:prstGeom prst="rect">
            <a:avLst/>
          </a:prstGeom>
          <a:noFill/>
        </p:spPr>
        <p:txBody>
          <a:bodyPr wrap="square" rtlCol="0" anchor="ctr">
            <a:spAutoFit/>
          </a:bodyPr>
          <a:p>
            <a:pPr lvl="0"/>
            <a:r>
              <a:rPr lang="en-US" altLang="ko-KR" sz="1400" b="1">
                <a:solidFill>
                  <a:schemeClr val="bg1"/>
                </a:solidFill>
              </a:rPr>
              <a:t>You can Change Fill Color &amp;</a:t>
            </a:r>
            <a:endParaRPr lang="en-US" altLang="ko-KR" sz="1400" b="1">
              <a:solidFill>
                <a:schemeClr val="bg1"/>
              </a:solidFill>
            </a:endParaRPr>
          </a:p>
          <a:p>
            <a:pPr lvl="0"/>
            <a:r>
              <a:rPr lang="en-US" altLang="ko-KR" sz="1400" b="1">
                <a:solidFill>
                  <a:schemeClr val="bg1"/>
                </a:solidFill>
              </a:rPr>
              <a:t>Line Color</a:t>
            </a:r>
            <a:endParaRPr lang="ko-KR" altLang="en-US" sz="1400" b="1" dirty="0">
              <a:solidFill>
                <a:schemeClr val="bg1"/>
              </a:solidFill>
            </a:endParaRPr>
          </a:p>
        </p:txBody>
      </p:sp>
      <p:sp>
        <p:nvSpPr>
          <p:cNvPr id="8" name="TextBox 59"/>
          <p:cNvSpPr txBox="1"/>
          <p:nvPr/>
        </p:nvSpPr>
        <p:spPr>
          <a:xfrm>
            <a:off x="720725" y="5808663"/>
            <a:ext cx="2232025" cy="307975"/>
          </a:xfrm>
          <a:prstGeom prst="rect">
            <a:avLst/>
          </a:prstGeom>
          <a:noFill/>
        </p:spPr>
        <p:txBody>
          <a:bodyPr wrap="square" rtlCol="0" anchor="ctr">
            <a:spAutoFit/>
          </a:bodyPr>
          <a:p>
            <a:pPr lvl="0"/>
            <a:r>
              <a:rPr lang="en-US" altLang="ko-KR" sz="1400" err="1">
                <a:solidFill>
                  <a:schemeClr val="bg1"/>
                </a:solidFill>
              </a:rPr>
              <a:t>www.allppt.com</a:t>
            </a:r>
            <a:endParaRPr lang="ko-KR" altLang="en-US" sz="1400" dirty="0">
              <a:solidFill>
                <a:schemeClr val="bg1"/>
              </a:solidFill>
            </a:endParaRPr>
          </a:p>
        </p:txBody>
      </p:sp>
      <p:sp>
        <p:nvSpPr>
          <p:cNvPr id="9" name="TextBox 60"/>
          <p:cNvSpPr txBox="1"/>
          <p:nvPr/>
        </p:nvSpPr>
        <p:spPr>
          <a:xfrm>
            <a:off x="720725" y="4449763"/>
            <a:ext cx="2717800" cy="138588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28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FREE </a:t>
            </a:r>
            <a:endParaRPr kumimoji="0" lang="en-US" altLang="ko-KR" sz="2800" b="1"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28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PPT TEMPLATES</a:t>
            </a:r>
            <a:endParaRPr kumimoji="0" lang="en-US" altLang="ko-KR" sz="2800" b="1"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Click to edit Master text styles</a:t>
            </a:r>
            <a:endParaRPr lang="en-US" altLang="ko-K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p:nvPr>
        </p:nvSpPr>
        <p:spPr>
          <a:xfrm>
            <a:off x="8194766" y="332656"/>
            <a:ext cx="3352800" cy="1440160"/>
          </a:xfrm>
          <a:prstGeom prst="rect">
            <a:avLst/>
          </a:prstGeom>
        </p:spPr>
        <p:txBody>
          <a:bodyPr anchor="ctr">
            <a:noAutofit/>
          </a:bodyPr>
          <a:lstStyle>
            <a:lvl1pPr algn="l">
              <a:defRPr sz="4400" b="0" baseline="0">
                <a:solidFill>
                  <a:schemeClr val="tx1">
                    <a:lumMod val="75000"/>
                    <a:lumOff val="25000"/>
                  </a:schemeClr>
                </a:solidFill>
                <a:latin typeface="+mj-lt"/>
                <a:ea typeface="+mj-ea"/>
                <a:cs typeface="Arial" panose="020B0604020202020204" pitchFamily="34" charset="0"/>
              </a:defRPr>
            </a:lvl1pPr>
          </a:lstStyle>
          <a:p>
            <a:r>
              <a:rPr lang="en-US" altLang="ko-KR" dirty="0"/>
              <a:t>Click to edit Master title style</a:t>
            </a:r>
            <a:endParaRPr lang="ko-KR" altLang="en-US" dirty="0"/>
          </a:p>
        </p:txBody>
      </p:sp>
      <p:sp>
        <p:nvSpPr>
          <p:cNvPr id="5" name="Picture Placeholder 2"/>
          <p:cNvSpPr>
            <a:spLocks noGrp="1"/>
          </p:cNvSpPr>
          <p:nvPr>
            <p:ph type="pic" idx="13"/>
          </p:nvPr>
        </p:nvSpPr>
        <p:spPr>
          <a:xfrm>
            <a:off x="0" y="346710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ko-KR"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Click icon to add picture</a:t>
            </a:r>
            <a:endParaRPr kumimoji="0" lang="ko-KR" alt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7" name="Picture Placeholder 2"/>
          <p:cNvSpPr>
            <a:spLocks noGrp="1"/>
          </p:cNvSpPr>
          <p:nvPr>
            <p:ph type="pic" idx="14"/>
          </p:nvPr>
        </p:nvSpPr>
        <p:spPr>
          <a:xfrm>
            <a:off x="0" y="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ko-KR"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Click icon to add picture</a:t>
            </a:r>
            <a:endParaRPr kumimoji="0" lang="ko-KR" alt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Click to edit Master text styles</a:t>
            </a:r>
            <a:endParaRPr lang="en-US" altLang="ko-K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2" name="Rectangle 2"/>
          <p:cNvSpPr/>
          <p:nvPr/>
        </p:nvSpPr>
        <p:spPr>
          <a:xfrm>
            <a:off x="0" y="3254375"/>
            <a:ext cx="12192000" cy="1295400"/>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dirty="0">
              <a:solidFill>
                <a:srgbClr val="FFFFFF"/>
              </a:solidFill>
            </a:endParaRPr>
          </a:p>
        </p:txBody>
      </p:sp>
      <p:grpSp>
        <p:nvGrpSpPr>
          <p:cNvPr id="76803" name="Group 8"/>
          <p:cNvGrpSpPr/>
          <p:nvPr userDrawn="1"/>
        </p:nvGrpSpPr>
        <p:grpSpPr>
          <a:xfrm>
            <a:off x="741363" y="1571625"/>
            <a:ext cx="2520950" cy="4679950"/>
            <a:chOff x="445712" y="1449040"/>
            <a:chExt cx="2520000" cy="4680000"/>
          </a:xfrm>
        </p:grpSpPr>
        <p:sp>
          <p:nvSpPr>
            <p:cNvPr id="4" name="Rounded Rectangle 3"/>
            <p:cNvSpPr/>
            <p:nvPr/>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5"/>
            <p:cNvSpPr/>
            <p:nvPr/>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2700" dirty="0">
                <a:solidFill>
                  <a:srgbClr val="FFFFFF"/>
                </a:solidFill>
              </a:endParaRPr>
            </a:p>
          </p:txBody>
        </p:sp>
        <p:grpSp>
          <p:nvGrpSpPr>
            <p:cNvPr id="76806" name="Group 1"/>
            <p:cNvGrpSpPr/>
            <p:nvPr userDrawn="1"/>
          </p:nvGrpSpPr>
          <p:grpSpPr>
            <a:xfrm>
              <a:off x="1549420" y="5712364"/>
              <a:ext cx="312583" cy="312583"/>
              <a:chOff x="1570727" y="5532687"/>
              <a:chExt cx="312583" cy="312583"/>
            </a:xfrm>
          </p:grpSpPr>
          <p:sp>
            <p:nvSpPr>
              <p:cNvPr id="7" name="Oval 4"/>
              <p:cNvSpPr/>
              <p:nvPr/>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 name="Rounded Rectangle 7"/>
              <p:cNvSpPr/>
              <p:nvPr/>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2700" dirty="0">
                  <a:solidFill>
                    <a:srgbClr val="FFFFFF"/>
                  </a:solidFill>
                </a:endParaRPr>
              </a:p>
            </p:txBody>
          </p:sp>
        </p:grpSp>
      </p:grpSp>
      <p:sp>
        <p:nvSpPr>
          <p:cNvPr id="27" name="Picture Placeholder 9"/>
          <p:cNvSpPr>
            <a:spLocks noGrp="1"/>
          </p:cNvSpPr>
          <p:nvPr>
            <p:ph type="pic" sz="quarter" idx="10"/>
          </p:nvPr>
        </p:nvSpPr>
        <p:spPr>
          <a:xfrm>
            <a:off x="921680" y="1930403"/>
            <a:ext cx="2160240" cy="3744416"/>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kumimoji="0" lang="en-US" altLang="ko-KR" sz="1200" b="0" i="0" u="none" strike="noStrike" kern="1200" cap="none" spc="0" normalizeH="0" baseline="0" noProof="0" dirty="0">
                <a:ln>
                  <a:noFill/>
                </a:ln>
                <a:solidFill>
                  <a:schemeClr val="tx1">
                    <a:lumMod val="75000"/>
                    <a:lumOff val="25000"/>
                  </a:schemeClr>
                </a:solidFill>
                <a:effectLst/>
                <a:uLnTx/>
                <a:uFillTx/>
                <a:latin typeface="+mn-lt"/>
                <a:ea typeface="+mn-ea"/>
                <a:cs typeface="+mn-cs"/>
              </a:rPr>
              <a:t>Click icon to add picture</a:t>
            </a:r>
            <a:endParaRPr kumimoji="0" lang="ko-KR" altLang="en-US" sz="12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28" name="Text Placeholder 9"/>
          <p:cNvSpPr>
            <a:spLocks noGrp="1"/>
          </p:cNvSpPr>
          <p:nvPr>
            <p:ph type="body" sz="quarter" idx="1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Click to edit Master text styles</a:t>
            </a:r>
            <a:endParaRPr lang="en-US" altLang="ko-K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2" name="Rectangle 3"/>
          <p:cNvSpPr/>
          <p:nvPr/>
        </p:nvSpPr>
        <p:spPr>
          <a:xfrm>
            <a:off x="0" y="3938588"/>
            <a:ext cx="12192000" cy="291941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1400" b="1" dirty="0">
              <a:solidFill>
                <a:srgbClr val="FFFFFF"/>
              </a:solidFill>
            </a:endParaRPr>
          </a:p>
        </p:txBody>
      </p:sp>
      <p:grpSp>
        <p:nvGrpSpPr>
          <p:cNvPr id="77827" name="Group 7"/>
          <p:cNvGrpSpPr/>
          <p:nvPr userDrawn="1"/>
        </p:nvGrpSpPr>
        <p:grpSpPr>
          <a:xfrm flipH="1">
            <a:off x="627063" y="1698625"/>
            <a:ext cx="4414837" cy="4616450"/>
            <a:chOff x="6446339" y="1280897"/>
            <a:chExt cx="4320717" cy="5285178"/>
          </a:xfrm>
        </p:grpSpPr>
        <p:sp>
          <p:nvSpPr>
            <p:cNvPr id="4" name="Freeform: Shape 9"/>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Shape 11"/>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12"/>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13"/>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14"/>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Freeform: Shape 15"/>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Shape 16"/>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9" name="Picture Placeholder 2"/>
          <p:cNvSpPr>
            <a:spLocks noGrp="1"/>
          </p:cNvSpPr>
          <p:nvPr>
            <p:ph type="pic" idx="12"/>
          </p:nvPr>
        </p:nvSpPr>
        <p:spPr>
          <a:xfrm>
            <a:off x="908709" y="1946106"/>
            <a:ext cx="4005026"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1" fmla="*/ 0 w 4890798"/>
              <a:gd name="connsiteY0-2" fmla="*/ 0 h 3000625"/>
              <a:gd name="connsiteX1-3" fmla="*/ 4890798 w 4890798"/>
              <a:gd name="connsiteY1-4" fmla="*/ 0 h 3000625"/>
              <a:gd name="connsiteX2-5" fmla="*/ 4890798 w 4890798"/>
              <a:gd name="connsiteY2-6" fmla="*/ 3000625 h 3000625"/>
              <a:gd name="connsiteX3-7" fmla="*/ 818605 w 4890798"/>
              <a:gd name="connsiteY3-8" fmla="*/ 3000625 h 3000625"/>
              <a:gd name="connsiteX4-9" fmla="*/ 0 w 4890798"/>
              <a:gd name="connsiteY4-10" fmla="*/ 0 h 3000625"/>
              <a:gd name="connsiteX0-11" fmla="*/ 0 w 4890798"/>
              <a:gd name="connsiteY0-12" fmla="*/ 0 h 3000625"/>
              <a:gd name="connsiteX1-13" fmla="*/ 4890798 w 4890798"/>
              <a:gd name="connsiteY1-14" fmla="*/ 0 h 3000625"/>
              <a:gd name="connsiteX2-15" fmla="*/ 4890798 w 4890798"/>
              <a:gd name="connsiteY2-16" fmla="*/ 3000625 h 3000625"/>
              <a:gd name="connsiteX3-17" fmla="*/ 200297 w 4890798"/>
              <a:gd name="connsiteY3-18" fmla="*/ 2965791 h 3000625"/>
              <a:gd name="connsiteX4-19" fmla="*/ 0 w 4890798"/>
              <a:gd name="connsiteY4-20" fmla="*/ 0 h 3000625"/>
              <a:gd name="connsiteX0-21" fmla="*/ 0 w 4890798"/>
              <a:gd name="connsiteY0-22" fmla="*/ 0 h 2965791"/>
              <a:gd name="connsiteX1-23" fmla="*/ 4890798 w 4890798"/>
              <a:gd name="connsiteY1-24" fmla="*/ 0 h 2965791"/>
              <a:gd name="connsiteX2-25" fmla="*/ 3715140 w 4890798"/>
              <a:gd name="connsiteY2-26" fmla="*/ 2626157 h 2965791"/>
              <a:gd name="connsiteX3-27" fmla="*/ 200297 w 4890798"/>
              <a:gd name="connsiteY3-28" fmla="*/ 2965791 h 2965791"/>
              <a:gd name="connsiteX4-29" fmla="*/ 0 w 4890798"/>
              <a:gd name="connsiteY4-30" fmla="*/ 0 h 2965791"/>
              <a:gd name="connsiteX0-31" fmla="*/ 0 w 4890798"/>
              <a:gd name="connsiteY0-32" fmla="*/ 0 h 2965791"/>
              <a:gd name="connsiteX1-33" fmla="*/ 4890798 w 4890798"/>
              <a:gd name="connsiteY1-34" fmla="*/ 0 h 2965791"/>
              <a:gd name="connsiteX2-35" fmla="*/ 4037357 w 4890798"/>
              <a:gd name="connsiteY2-36" fmla="*/ 2800328 h 2965791"/>
              <a:gd name="connsiteX3-37" fmla="*/ 200297 w 4890798"/>
              <a:gd name="connsiteY3-38" fmla="*/ 2965791 h 2965791"/>
              <a:gd name="connsiteX4-39" fmla="*/ 0 w 4890798"/>
              <a:gd name="connsiteY4-40" fmla="*/ 0 h 2965791"/>
              <a:gd name="connsiteX0-41" fmla="*/ 0 w 4037357"/>
              <a:gd name="connsiteY0-42" fmla="*/ 0 h 2965791"/>
              <a:gd name="connsiteX1-43" fmla="*/ 3480009 w 4037357"/>
              <a:gd name="connsiteY1-44" fmla="*/ 418012 h 2965791"/>
              <a:gd name="connsiteX2-45" fmla="*/ 4037357 w 4037357"/>
              <a:gd name="connsiteY2-46" fmla="*/ 2800328 h 2965791"/>
              <a:gd name="connsiteX3-47" fmla="*/ 200297 w 4037357"/>
              <a:gd name="connsiteY3-48" fmla="*/ 2965791 h 2965791"/>
              <a:gd name="connsiteX4-49" fmla="*/ 0 w 4037357"/>
              <a:gd name="connsiteY4-50" fmla="*/ 0 h 2965791"/>
              <a:gd name="connsiteX0-51" fmla="*/ 0 w 4037357"/>
              <a:gd name="connsiteY0-52" fmla="*/ 0 h 2965791"/>
              <a:gd name="connsiteX1-53" fmla="*/ 3906729 w 4037357"/>
              <a:gd name="connsiteY1-54" fmla="*/ 775063 h 2965791"/>
              <a:gd name="connsiteX2-55" fmla="*/ 4037357 w 4037357"/>
              <a:gd name="connsiteY2-56" fmla="*/ 2800328 h 2965791"/>
              <a:gd name="connsiteX3-57" fmla="*/ 200297 w 4037357"/>
              <a:gd name="connsiteY3-58" fmla="*/ 2965791 h 2965791"/>
              <a:gd name="connsiteX4-59" fmla="*/ 0 w 4037357"/>
              <a:gd name="connsiteY4-60" fmla="*/ 0 h 2965791"/>
              <a:gd name="connsiteX0-61" fmla="*/ 0 w 4037357"/>
              <a:gd name="connsiteY0-62" fmla="*/ 0 h 2965791"/>
              <a:gd name="connsiteX1-63" fmla="*/ 3898021 w 4037357"/>
              <a:gd name="connsiteY1-64" fmla="*/ 748937 h 2965791"/>
              <a:gd name="connsiteX2-65" fmla="*/ 4037357 w 4037357"/>
              <a:gd name="connsiteY2-66" fmla="*/ 2800328 h 2965791"/>
              <a:gd name="connsiteX3-67" fmla="*/ 200297 w 4037357"/>
              <a:gd name="connsiteY3-68" fmla="*/ 2965791 h 2965791"/>
              <a:gd name="connsiteX4-69" fmla="*/ 0 w 4037357"/>
              <a:gd name="connsiteY4-70" fmla="*/ 0 h 2965791"/>
              <a:gd name="connsiteX0-71" fmla="*/ 0 w 4037357"/>
              <a:gd name="connsiteY0-72" fmla="*/ 0 h 2965791"/>
              <a:gd name="connsiteX1-73" fmla="*/ 3819644 w 4037357"/>
              <a:gd name="connsiteY1-74" fmla="*/ 818606 h 2965791"/>
              <a:gd name="connsiteX2-75" fmla="*/ 4037357 w 4037357"/>
              <a:gd name="connsiteY2-76" fmla="*/ 2800328 h 2965791"/>
              <a:gd name="connsiteX3-77" fmla="*/ 200297 w 4037357"/>
              <a:gd name="connsiteY3-78" fmla="*/ 2965791 h 2965791"/>
              <a:gd name="connsiteX4-79" fmla="*/ 0 w 4037357"/>
              <a:gd name="connsiteY4-80" fmla="*/ 0 h 2965791"/>
              <a:gd name="connsiteX0-81" fmla="*/ 0 w 3889312"/>
              <a:gd name="connsiteY0-82" fmla="*/ 0 h 2965791"/>
              <a:gd name="connsiteX1-83" fmla="*/ 3819644 w 3889312"/>
              <a:gd name="connsiteY1-84" fmla="*/ 818606 h 2965791"/>
              <a:gd name="connsiteX2-85" fmla="*/ 3889312 w 3889312"/>
              <a:gd name="connsiteY2-86" fmla="*/ 2782911 h 2965791"/>
              <a:gd name="connsiteX3-87" fmla="*/ 200297 w 3889312"/>
              <a:gd name="connsiteY3-88" fmla="*/ 2965791 h 2965791"/>
              <a:gd name="connsiteX4-89" fmla="*/ 0 w 3889312"/>
              <a:gd name="connsiteY4-90" fmla="*/ 0 h 2965791"/>
              <a:gd name="connsiteX0-91" fmla="*/ 0 w 3950272"/>
              <a:gd name="connsiteY0-92" fmla="*/ 0 h 2965791"/>
              <a:gd name="connsiteX1-93" fmla="*/ 3819644 w 3950272"/>
              <a:gd name="connsiteY1-94" fmla="*/ 818606 h 2965791"/>
              <a:gd name="connsiteX2-95" fmla="*/ 3950272 w 3950272"/>
              <a:gd name="connsiteY2-96" fmla="*/ 2765494 h 2965791"/>
              <a:gd name="connsiteX3-97" fmla="*/ 200297 w 3950272"/>
              <a:gd name="connsiteY3-98" fmla="*/ 2965791 h 2965791"/>
              <a:gd name="connsiteX4-99" fmla="*/ 0 w 3950272"/>
              <a:gd name="connsiteY4-100" fmla="*/ 0 h 2965791"/>
              <a:gd name="connsiteX0-101" fmla="*/ 0 w 3950272"/>
              <a:gd name="connsiteY0-102" fmla="*/ 0 h 2965791"/>
              <a:gd name="connsiteX1-103" fmla="*/ 3854479 w 3950272"/>
              <a:gd name="connsiteY1-104" fmla="*/ 827315 h 2965791"/>
              <a:gd name="connsiteX2-105" fmla="*/ 3950272 w 3950272"/>
              <a:gd name="connsiteY2-106" fmla="*/ 2765494 h 2965791"/>
              <a:gd name="connsiteX3-107" fmla="*/ 200297 w 3950272"/>
              <a:gd name="connsiteY3-108" fmla="*/ 2965791 h 2965791"/>
              <a:gd name="connsiteX4-109" fmla="*/ 0 w 3950272"/>
              <a:gd name="connsiteY4-110" fmla="*/ 0 h 2965791"/>
              <a:gd name="connsiteX0-111" fmla="*/ 0 w 3950272"/>
              <a:gd name="connsiteY0-112" fmla="*/ 0 h 2965791"/>
              <a:gd name="connsiteX1-113" fmla="*/ 3854479 w 3950272"/>
              <a:gd name="connsiteY1-114" fmla="*/ 827315 h 2965791"/>
              <a:gd name="connsiteX2-115" fmla="*/ 3950272 w 3950272"/>
              <a:gd name="connsiteY2-116" fmla="*/ 2791620 h 2965791"/>
              <a:gd name="connsiteX3-117" fmla="*/ 200297 w 3950272"/>
              <a:gd name="connsiteY3-118" fmla="*/ 2965791 h 2965791"/>
              <a:gd name="connsiteX4-119" fmla="*/ 0 w 3950272"/>
              <a:gd name="connsiteY4-120" fmla="*/ 0 h 2965791"/>
              <a:gd name="connsiteX0-121" fmla="*/ 0 w 3950272"/>
              <a:gd name="connsiteY0-122" fmla="*/ 0 h 2965791"/>
              <a:gd name="connsiteX1-123" fmla="*/ 3845770 w 3950272"/>
              <a:gd name="connsiteY1-124" fmla="*/ 775064 h 2965791"/>
              <a:gd name="connsiteX2-125" fmla="*/ 3950272 w 3950272"/>
              <a:gd name="connsiteY2-126" fmla="*/ 2791620 h 2965791"/>
              <a:gd name="connsiteX3-127" fmla="*/ 200297 w 3950272"/>
              <a:gd name="connsiteY3-128" fmla="*/ 2965791 h 2965791"/>
              <a:gd name="connsiteX4-129" fmla="*/ 0 w 3950272"/>
              <a:gd name="connsiteY4-130" fmla="*/ 0 h 2965791"/>
              <a:gd name="connsiteX0-131" fmla="*/ 0 w 3969322"/>
              <a:gd name="connsiteY0-132" fmla="*/ 0 h 2965791"/>
              <a:gd name="connsiteX1-133" fmla="*/ 3845770 w 3969322"/>
              <a:gd name="connsiteY1-134" fmla="*/ 775064 h 2965791"/>
              <a:gd name="connsiteX2-135" fmla="*/ 3969322 w 3969322"/>
              <a:gd name="connsiteY2-136" fmla="*/ 2877327 h 2965791"/>
              <a:gd name="connsiteX3-137" fmla="*/ 200297 w 3969322"/>
              <a:gd name="connsiteY3-138" fmla="*/ 2965791 h 2965791"/>
              <a:gd name="connsiteX4-139" fmla="*/ 0 w 3969322"/>
              <a:gd name="connsiteY4-140" fmla="*/ 0 h 2965791"/>
              <a:gd name="connsiteX0-141" fmla="*/ 0 w 3969322"/>
              <a:gd name="connsiteY0-142" fmla="*/ 0 h 2975314"/>
              <a:gd name="connsiteX1-143" fmla="*/ 3845770 w 3969322"/>
              <a:gd name="connsiteY1-144" fmla="*/ 775064 h 2975314"/>
              <a:gd name="connsiteX2-145" fmla="*/ 3969322 w 3969322"/>
              <a:gd name="connsiteY2-146" fmla="*/ 2877327 h 2975314"/>
              <a:gd name="connsiteX3-147" fmla="*/ 200297 w 3969322"/>
              <a:gd name="connsiteY3-148" fmla="*/ 2975314 h 2975314"/>
              <a:gd name="connsiteX4-149" fmla="*/ 0 w 3969322"/>
              <a:gd name="connsiteY4-150" fmla="*/ 0 h 29753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ko-KR" sz="12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Click icon to add picture</a:t>
            </a:r>
            <a:endParaRPr kumimoji="0" lang="ko-KR" altLang="en-US" sz="12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p:txBody>
      </p:sp>
      <p:sp>
        <p:nvSpPr>
          <p:cNvPr id="18" name="Text Placeholder 9"/>
          <p:cNvSpPr>
            <a:spLocks noGrp="1"/>
          </p:cNvSpPr>
          <p:nvPr>
            <p:ph type="body" sz="quarter" idx="1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Click to edit Master text styles</a:t>
            </a:r>
            <a:endParaRPr lang="en-US" altLang="ko-K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ko-KR" sz="12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Click icon to add picture</a:t>
            </a:r>
            <a:endParaRPr kumimoji="0" lang="ko-KR" altLang="en-US" sz="12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p:txBody>
      </p:sp>
      <p:sp>
        <p:nvSpPr>
          <p:cNvPr id="5" name="Picture Placeholder 2"/>
          <p:cNvSpPr>
            <a:spLocks noGrp="1"/>
          </p:cNvSpPr>
          <p:nvPr>
            <p:ph type="pic" idx="15"/>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ko-KR" sz="12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Click icon to add picture</a:t>
            </a:r>
            <a:endParaRPr kumimoji="0" lang="ko-KR" altLang="en-US" sz="12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p:txBody>
      </p:sp>
      <p:sp>
        <p:nvSpPr>
          <p:cNvPr id="6" name="Picture Placeholder 2"/>
          <p:cNvSpPr>
            <a:spLocks noGrp="1"/>
          </p:cNvSpPr>
          <p:nvPr>
            <p:ph type="pic" idx="16"/>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ko-KR" sz="12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Click icon to add picture</a:t>
            </a:r>
            <a:endParaRPr kumimoji="0" lang="ko-KR" altLang="en-US" sz="12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ko-KR" sz="18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Click icon to add picture</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800">
                <a:latin typeface="+mn-lt"/>
                <a:cs typeface="Arial" panose="020B0604020202020204" pitchFamily="34" charset="0"/>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kumimoji="0" lang="en-US" altLang="ko-KR"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Click icon to add picture</a:t>
            </a:r>
            <a:endParaRPr kumimoji="0" lang="ko-KR" altLang="en-US"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9" name="Text Placeholder 9"/>
          <p:cNvSpPr>
            <a:spLocks noGrp="1"/>
          </p:cNvSpPr>
          <p:nvPr>
            <p:ph type="body" sz="quarter" idx="1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Click to edit Master text styles</a:t>
            </a:r>
            <a:endParaRPr lang="en-US" altLang="ko-K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8" Type="http://schemas.openxmlformats.org/officeDocument/2006/relationships/theme" Target="../theme/theme2.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accent1">
                <a:lumMod val="0"/>
                <a:lumOff val="100000"/>
              </a:schemeClr>
            </a:gs>
            <a:gs pos="63000">
              <a:schemeClr val="bg1">
                <a:lumMod val="95000"/>
              </a:schemeClr>
            </a:gs>
            <a:gs pos="97000">
              <a:schemeClr val="bg1">
                <a:lumMod val="85000"/>
              </a:schemeClr>
            </a:gs>
          </a:gsLst>
          <a:path path="circle">
            <a:fillToRect l="50000" t="50000" r="50000" b="50000"/>
          </a:path>
          <a:tileRect/>
        </a:gradFill>
        <a:effectLst/>
      </p:bgPr>
    </p:bg>
    <p:spTree>
      <p:nvGrpSpPr>
        <p:cNvPr id="1" name=""/>
        <p:cNvGrpSpPr/>
        <p:nvPr/>
      </p:nvGrpSpPr>
      <p:grpSpPr/>
      <p:sp>
        <p:nvSpPr>
          <p:cNvPr id="230" name="TextBox 229"/>
          <p:cNvSpPr txBox="1"/>
          <p:nvPr/>
        </p:nvSpPr>
        <p:spPr>
          <a:xfrm>
            <a:off x="0" y="5132388"/>
            <a:ext cx="12192000" cy="914400"/>
          </a:xfrm>
          <a:prstGeom prst="rect">
            <a:avLst/>
          </a:prstGeom>
          <a:noFill/>
        </p:spPr>
        <p:txBody>
          <a:bodyPr wrap="square" rtlCol="0" anchor="ctr">
            <a:spAutoFit/>
          </a:bodyPr>
          <a:p>
            <a:pPr algn="ctr"/>
            <a:r>
              <a:rPr lang="en-US" altLang="ko-KR" sz="5400" b="1">
                <a:solidFill>
                  <a:srgbClr val="0000CC"/>
                </a:solidFill>
              </a:rPr>
              <a:t>BÀI 17: PHÁP LUẬT VÀ ĐỜI SỐNG</a:t>
            </a:r>
            <a:endParaRPr lang="ko-KR" altLang="en-US" sz="5400" b="1" dirty="0">
              <a:solidFill>
                <a:srgbClr val="0000CC"/>
              </a:solidFill>
            </a:endParaRPr>
          </a:p>
        </p:txBody>
      </p:sp>
      <p:grpSp>
        <p:nvGrpSpPr>
          <p:cNvPr id="8" name="Group 7"/>
          <p:cNvGrpSpPr/>
          <p:nvPr/>
        </p:nvGrpSpPr>
        <p:grpSpPr>
          <a:xfrm>
            <a:off x="2762046" y="-136235"/>
            <a:ext cx="6870959" cy="4032353"/>
            <a:chOff x="3112384" y="931200"/>
            <a:chExt cx="5729838" cy="3362664"/>
          </a:xfrm>
          <a:gradFill flip="none" rotWithShape="1">
            <a:gsLst>
              <a:gs pos="47000">
                <a:schemeClr val="bg1">
                  <a:lumMod val="75000"/>
                </a:schemeClr>
              </a:gs>
              <a:gs pos="85000">
                <a:schemeClr val="bg1">
                  <a:lumMod val="65000"/>
                </a:schemeClr>
              </a:gs>
            </a:gsLst>
            <a:lin ang="13800000" scaled="0"/>
            <a:tileRect/>
          </a:gradFill>
          <a:scene3d>
            <a:camera prst="perspectiveRelaxedModerately">
              <a:rot lat="18000000" lon="0" rev="0"/>
            </a:camera>
            <a:lightRig rig="threePt" dir="t"/>
          </a:scene3d>
        </p:grpSpPr>
        <p:sp>
          <p:nvSpPr>
            <p:cNvPr id="111" name="Freeform: Shape 110"/>
            <p:cNvSpPr/>
            <p:nvPr/>
          </p:nvSpPr>
          <p:spPr>
            <a:xfrm>
              <a:off x="3155487" y="1552562"/>
              <a:ext cx="2117182" cy="2741302"/>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2" name="Freeform: Shape 111"/>
            <p:cNvSpPr/>
            <p:nvPr/>
          </p:nvSpPr>
          <p:spPr>
            <a:xfrm>
              <a:off x="4175803" y="931200"/>
              <a:ext cx="3324044" cy="1144795"/>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3" name="Freeform: Shape 112"/>
            <p:cNvSpPr/>
            <p:nvPr/>
          </p:nvSpPr>
          <p:spPr>
            <a:xfrm>
              <a:off x="4248214" y="1313258"/>
              <a:ext cx="37930" cy="17241"/>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4" name="Freeform: Shape 113"/>
            <p:cNvSpPr/>
            <p:nvPr/>
          </p:nvSpPr>
          <p:spPr>
            <a:xfrm>
              <a:off x="4049254" y="1277742"/>
              <a:ext cx="37930" cy="10344"/>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5" name="Freeform: Shape 114"/>
            <p:cNvSpPr/>
            <p:nvPr/>
          </p:nvSpPr>
          <p:spPr>
            <a:xfrm>
              <a:off x="4271317" y="1244985"/>
              <a:ext cx="41378" cy="44826"/>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6" name="Freeform: Shape 115"/>
            <p:cNvSpPr/>
            <p:nvPr/>
          </p:nvSpPr>
          <p:spPr>
            <a:xfrm>
              <a:off x="3968567" y="1346016"/>
              <a:ext cx="189650" cy="99997"/>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7" name="Freeform: Shape 116"/>
            <p:cNvSpPr/>
            <p:nvPr/>
          </p:nvSpPr>
          <p:spPr>
            <a:xfrm>
              <a:off x="3812364" y="1428428"/>
              <a:ext cx="155168" cy="168960"/>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8" name="Freeform: Shape 117"/>
            <p:cNvSpPr/>
            <p:nvPr/>
          </p:nvSpPr>
          <p:spPr>
            <a:xfrm>
              <a:off x="4315453" y="1290845"/>
              <a:ext cx="27586" cy="13793"/>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9" name="Freeform: Shape 118"/>
            <p:cNvSpPr/>
            <p:nvPr/>
          </p:nvSpPr>
          <p:spPr>
            <a:xfrm>
              <a:off x="3938223" y="1376705"/>
              <a:ext cx="13793" cy="6896"/>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0" name="Freeform: Shape 119"/>
            <p:cNvSpPr/>
            <p:nvPr/>
          </p:nvSpPr>
          <p:spPr>
            <a:xfrm>
              <a:off x="3867880" y="1321189"/>
              <a:ext cx="106893" cy="65516"/>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1" name="Freeform: Shape 120"/>
            <p:cNvSpPr/>
            <p:nvPr/>
          </p:nvSpPr>
          <p:spPr>
            <a:xfrm>
              <a:off x="4018220" y="1299121"/>
              <a:ext cx="48274" cy="31033"/>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2" name="Freeform: Shape 121"/>
            <p:cNvSpPr/>
            <p:nvPr/>
          </p:nvSpPr>
          <p:spPr>
            <a:xfrm>
              <a:off x="6639181" y="1275673"/>
              <a:ext cx="289647" cy="344818"/>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3" name="Freeform: Shape 122"/>
            <p:cNvSpPr/>
            <p:nvPr/>
          </p:nvSpPr>
          <p:spPr>
            <a:xfrm>
              <a:off x="8042245" y="1429462"/>
              <a:ext cx="17241" cy="13793"/>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4" name="Freeform: Shape 123"/>
            <p:cNvSpPr/>
            <p:nvPr/>
          </p:nvSpPr>
          <p:spPr>
            <a:xfrm>
              <a:off x="4377866" y="1299121"/>
              <a:ext cx="17241" cy="6896"/>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5" name="Freeform: Shape 124"/>
            <p:cNvSpPr/>
            <p:nvPr/>
          </p:nvSpPr>
          <p:spPr>
            <a:xfrm>
              <a:off x="8139138" y="1362568"/>
              <a:ext cx="79309" cy="551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6" name="Freeform: Shape 125"/>
            <p:cNvSpPr/>
            <p:nvPr/>
          </p:nvSpPr>
          <p:spPr>
            <a:xfrm>
              <a:off x="7998108" y="1321189"/>
              <a:ext cx="120686" cy="89653"/>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7" name="Freeform: Shape 126"/>
            <p:cNvSpPr/>
            <p:nvPr/>
          </p:nvSpPr>
          <p:spPr>
            <a:xfrm>
              <a:off x="4670615" y="1321189"/>
              <a:ext cx="13793" cy="10344"/>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8" name="Freeform: Shape 127"/>
            <p:cNvSpPr/>
            <p:nvPr/>
          </p:nvSpPr>
          <p:spPr>
            <a:xfrm>
              <a:off x="6928139" y="1462220"/>
              <a:ext cx="13793" cy="13793"/>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9" name="Freeform: Shape 128"/>
            <p:cNvSpPr/>
            <p:nvPr/>
          </p:nvSpPr>
          <p:spPr>
            <a:xfrm>
              <a:off x="5611968" y="1380152"/>
              <a:ext cx="17241" cy="6896"/>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0" name="Freeform: Shape 129"/>
            <p:cNvSpPr/>
            <p:nvPr/>
          </p:nvSpPr>
          <p:spPr>
            <a:xfrm>
              <a:off x="5966096" y="2457364"/>
              <a:ext cx="13793" cy="2758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1" name="Freeform: Shape 130"/>
            <p:cNvSpPr/>
            <p:nvPr/>
          </p:nvSpPr>
          <p:spPr>
            <a:xfrm>
              <a:off x="4404416" y="1452910"/>
              <a:ext cx="451711" cy="496538"/>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2" name="Freeform: Shape 131"/>
            <p:cNvSpPr/>
            <p:nvPr/>
          </p:nvSpPr>
          <p:spPr>
            <a:xfrm>
              <a:off x="6196435" y="2600809"/>
              <a:ext cx="48274" cy="17241"/>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3" name="Freeform: Shape 132"/>
            <p:cNvSpPr/>
            <p:nvPr/>
          </p:nvSpPr>
          <p:spPr>
            <a:xfrm>
              <a:off x="5841273" y="2521156"/>
              <a:ext cx="27586" cy="10344"/>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4" name="Freeform: Shape 133"/>
            <p:cNvSpPr/>
            <p:nvPr/>
          </p:nvSpPr>
          <p:spPr>
            <a:xfrm>
              <a:off x="5955752" y="2497363"/>
              <a:ext cx="27586" cy="44826"/>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5" name="Freeform: Shape 134"/>
            <p:cNvSpPr/>
            <p:nvPr/>
          </p:nvSpPr>
          <p:spPr>
            <a:xfrm>
              <a:off x="6339879" y="2606670"/>
              <a:ext cx="37930" cy="24137"/>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6" name="Freeform: Shape 135"/>
            <p:cNvSpPr/>
            <p:nvPr/>
          </p:nvSpPr>
          <p:spPr>
            <a:xfrm>
              <a:off x="5545764" y="1226019"/>
              <a:ext cx="3296458" cy="2599927"/>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7" name="Freeform: Shape 136"/>
            <p:cNvSpPr/>
            <p:nvPr/>
          </p:nvSpPr>
          <p:spPr>
            <a:xfrm>
              <a:off x="4226490" y="1448082"/>
              <a:ext cx="82756" cy="110342"/>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8" name="Freeform: Shape 137"/>
            <p:cNvSpPr/>
            <p:nvPr/>
          </p:nvSpPr>
          <p:spPr>
            <a:xfrm>
              <a:off x="4296833" y="1380152"/>
              <a:ext cx="44826" cy="37930"/>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9" name="Freeform: Shape 138"/>
            <p:cNvSpPr/>
            <p:nvPr/>
          </p:nvSpPr>
          <p:spPr>
            <a:xfrm>
              <a:off x="4315453" y="1429462"/>
              <a:ext cx="62067" cy="106893"/>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0" name="Freeform: Shape 139"/>
            <p:cNvSpPr/>
            <p:nvPr/>
          </p:nvSpPr>
          <p:spPr>
            <a:xfrm>
              <a:off x="4160286" y="1308431"/>
              <a:ext cx="24137" cy="31033"/>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1" name="Freeform: Shape 140"/>
            <p:cNvSpPr/>
            <p:nvPr/>
          </p:nvSpPr>
          <p:spPr>
            <a:xfrm>
              <a:off x="4177871" y="1349464"/>
              <a:ext cx="96549" cy="75860"/>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2" name="Freeform: Shape 141"/>
            <p:cNvSpPr/>
            <p:nvPr/>
          </p:nvSpPr>
          <p:spPr>
            <a:xfrm>
              <a:off x="4293385" y="1313258"/>
              <a:ext cx="262062" cy="113790"/>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3" name="Freeform: Shape 142"/>
            <p:cNvSpPr/>
            <p:nvPr/>
          </p:nvSpPr>
          <p:spPr>
            <a:xfrm>
              <a:off x="7743288" y="2795976"/>
              <a:ext cx="27586" cy="65516"/>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4" name="Freeform: Shape 143"/>
            <p:cNvSpPr/>
            <p:nvPr/>
          </p:nvSpPr>
          <p:spPr>
            <a:xfrm>
              <a:off x="7765356" y="3055968"/>
              <a:ext cx="75860" cy="72412"/>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5" name="Freeform: Shape 144"/>
            <p:cNvSpPr/>
            <p:nvPr/>
          </p:nvSpPr>
          <p:spPr>
            <a:xfrm>
              <a:off x="7737426" y="2912523"/>
              <a:ext cx="93100" cy="155169"/>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8" name="Freeform: Shape 147"/>
            <p:cNvSpPr/>
            <p:nvPr/>
          </p:nvSpPr>
          <p:spPr>
            <a:xfrm>
              <a:off x="7836044" y="2645635"/>
              <a:ext cx="17241" cy="13793"/>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9" name="Freeform: Shape 148"/>
            <p:cNvSpPr/>
            <p:nvPr/>
          </p:nvSpPr>
          <p:spPr>
            <a:xfrm>
              <a:off x="7690186" y="3033555"/>
              <a:ext cx="44826" cy="51723"/>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0" name="Freeform: Shape 149"/>
            <p:cNvSpPr/>
            <p:nvPr/>
          </p:nvSpPr>
          <p:spPr>
            <a:xfrm>
              <a:off x="4758200" y="2912523"/>
              <a:ext cx="27586" cy="13793"/>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1" name="Freeform: Shape 150"/>
            <p:cNvSpPr/>
            <p:nvPr/>
          </p:nvSpPr>
          <p:spPr>
            <a:xfrm>
              <a:off x="3246863" y="2807699"/>
              <a:ext cx="31033" cy="17241"/>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2" name="Freeform: Shape 151"/>
            <p:cNvSpPr/>
            <p:nvPr/>
          </p:nvSpPr>
          <p:spPr>
            <a:xfrm>
              <a:off x="4644755" y="2392884"/>
              <a:ext cx="13793" cy="17241"/>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3" name="Freeform: Shape 152"/>
            <p:cNvSpPr/>
            <p:nvPr/>
          </p:nvSpPr>
          <p:spPr>
            <a:xfrm>
              <a:off x="4841301" y="2356332"/>
              <a:ext cx="20689" cy="41378"/>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4" name="Freeform: Shape 153"/>
            <p:cNvSpPr/>
            <p:nvPr/>
          </p:nvSpPr>
          <p:spPr>
            <a:xfrm>
              <a:off x="7557086" y="3107691"/>
              <a:ext cx="165513" cy="179306"/>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5" name="Freeform: Shape 164"/>
            <p:cNvSpPr/>
            <p:nvPr/>
          </p:nvSpPr>
          <p:spPr>
            <a:xfrm>
              <a:off x="3314103" y="2826665"/>
              <a:ext cx="37930" cy="13793"/>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6" name="Freeform: Shape 165"/>
            <p:cNvSpPr/>
            <p:nvPr/>
          </p:nvSpPr>
          <p:spPr>
            <a:xfrm>
              <a:off x="7895008" y="2401158"/>
              <a:ext cx="255165" cy="29654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8" name="Freeform: Shape 167"/>
            <p:cNvSpPr/>
            <p:nvPr/>
          </p:nvSpPr>
          <p:spPr>
            <a:xfrm>
              <a:off x="7884318" y="2700806"/>
              <a:ext cx="17241" cy="2758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1" name="Freeform: Shape 170"/>
            <p:cNvSpPr/>
            <p:nvPr/>
          </p:nvSpPr>
          <p:spPr>
            <a:xfrm>
              <a:off x="7090892" y="3080451"/>
              <a:ext cx="27586" cy="62067"/>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4" name="Freeform: Shape 173"/>
            <p:cNvSpPr/>
            <p:nvPr/>
          </p:nvSpPr>
          <p:spPr>
            <a:xfrm>
              <a:off x="3348929" y="2849078"/>
              <a:ext cx="62067" cy="41378"/>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5" name="Freeform: Shape 174"/>
            <p:cNvSpPr/>
            <p:nvPr/>
          </p:nvSpPr>
          <p:spPr>
            <a:xfrm>
              <a:off x="7335024" y="3129759"/>
              <a:ext cx="334473" cy="231028"/>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4" name="Freeform: Shape 183"/>
            <p:cNvSpPr/>
            <p:nvPr/>
          </p:nvSpPr>
          <p:spPr>
            <a:xfrm>
              <a:off x="4685098" y="3055968"/>
              <a:ext cx="10344" cy="13793"/>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5" name="Freeform: Shape 184"/>
            <p:cNvSpPr/>
            <p:nvPr/>
          </p:nvSpPr>
          <p:spPr>
            <a:xfrm>
              <a:off x="4579929" y="2912523"/>
              <a:ext cx="37930" cy="20689"/>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6" name="Freeform: Shape 185"/>
            <p:cNvSpPr/>
            <p:nvPr/>
          </p:nvSpPr>
          <p:spPr>
            <a:xfrm>
              <a:off x="4473380" y="2835975"/>
              <a:ext cx="172409" cy="65516"/>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7" name="Freeform: Shape 186"/>
            <p:cNvSpPr/>
            <p:nvPr/>
          </p:nvSpPr>
          <p:spPr>
            <a:xfrm>
              <a:off x="4579929" y="2804251"/>
              <a:ext cx="13793" cy="2758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8" name="Freeform: Shape 187"/>
            <p:cNvSpPr/>
            <p:nvPr/>
          </p:nvSpPr>
          <p:spPr>
            <a:xfrm>
              <a:off x="4570619" y="2777355"/>
              <a:ext cx="31033" cy="17241"/>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9" name="Freeform: Shape 188"/>
            <p:cNvSpPr/>
            <p:nvPr/>
          </p:nvSpPr>
          <p:spPr>
            <a:xfrm>
              <a:off x="6507461" y="3454233"/>
              <a:ext cx="110342" cy="231028"/>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0" name="Freeform: Shape 189"/>
            <p:cNvSpPr/>
            <p:nvPr/>
          </p:nvSpPr>
          <p:spPr>
            <a:xfrm>
              <a:off x="4833370" y="4186626"/>
              <a:ext cx="82756" cy="34482"/>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1" name="Freeform: Shape 190"/>
            <p:cNvSpPr/>
            <p:nvPr/>
          </p:nvSpPr>
          <p:spPr>
            <a:xfrm>
              <a:off x="5018537" y="3206308"/>
              <a:ext cx="37930" cy="34482"/>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2" name="Freeform: Shape 191"/>
            <p:cNvSpPr/>
            <p:nvPr/>
          </p:nvSpPr>
          <p:spPr>
            <a:xfrm>
              <a:off x="4834404" y="3954908"/>
              <a:ext cx="13793" cy="20689"/>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3" name="Freeform: Shape 192"/>
            <p:cNvSpPr/>
            <p:nvPr/>
          </p:nvSpPr>
          <p:spPr>
            <a:xfrm>
              <a:off x="4739580" y="4221797"/>
              <a:ext cx="65516" cy="58619"/>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4" name="Freeform: Shape 193"/>
            <p:cNvSpPr/>
            <p:nvPr/>
          </p:nvSpPr>
          <p:spPr>
            <a:xfrm>
              <a:off x="4641306" y="2893559"/>
              <a:ext cx="96549" cy="37930"/>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5" name="Freeform: Shape 194"/>
            <p:cNvSpPr/>
            <p:nvPr/>
          </p:nvSpPr>
          <p:spPr>
            <a:xfrm>
              <a:off x="4810267" y="2925282"/>
              <a:ext cx="37930" cy="13793"/>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6" name="Freeform: Shape 195"/>
            <p:cNvSpPr/>
            <p:nvPr/>
          </p:nvSpPr>
          <p:spPr>
            <a:xfrm>
              <a:off x="4644755" y="2392884"/>
              <a:ext cx="13793" cy="17241"/>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7" name="Freeform: Shape 196"/>
            <p:cNvSpPr/>
            <p:nvPr/>
          </p:nvSpPr>
          <p:spPr>
            <a:xfrm>
              <a:off x="4245456" y="1643594"/>
              <a:ext cx="62067" cy="48274"/>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8" name="Freeform: Shape 197"/>
            <p:cNvSpPr/>
            <p:nvPr/>
          </p:nvSpPr>
          <p:spPr>
            <a:xfrm>
              <a:off x="4489586" y="1925655"/>
              <a:ext cx="27586" cy="24137"/>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9" name="Freeform: Shape 198"/>
            <p:cNvSpPr/>
            <p:nvPr/>
          </p:nvSpPr>
          <p:spPr>
            <a:xfrm>
              <a:off x="4112356" y="1477737"/>
              <a:ext cx="41378" cy="34482"/>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0" name="Freeform: Shape 199"/>
            <p:cNvSpPr/>
            <p:nvPr/>
          </p:nvSpPr>
          <p:spPr>
            <a:xfrm>
              <a:off x="3145831" y="2003929"/>
              <a:ext cx="20689" cy="10344"/>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1" name="Freeform: Shape 200"/>
            <p:cNvSpPr/>
            <p:nvPr/>
          </p:nvSpPr>
          <p:spPr>
            <a:xfrm>
              <a:off x="3368239" y="2083236"/>
              <a:ext cx="34482" cy="37930"/>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2" name="Freeform: Shape 201"/>
            <p:cNvSpPr/>
            <p:nvPr/>
          </p:nvSpPr>
          <p:spPr>
            <a:xfrm>
              <a:off x="3930637" y="1496357"/>
              <a:ext cx="272406" cy="189650"/>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3" name="Freeform: Shape 202"/>
            <p:cNvSpPr/>
            <p:nvPr/>
          </p:nvSpPr>
          <p:spPr>
            <a:xfrm>
              <a:off x="3112384" y="1867380"/>
              <a:ext cx="41378" cy="31033"/>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0" name="Freeform: Shape 209"/>
            <p:cNvSpPr/>
            <p:nvPr/>
          </p:nvSpPr>
          <p:spPr>
            <a:xfrm>
              <a:off x="4435450" y="1818416"/>
              <a:ext cx="103446" cy="96549"/>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Freeform: Shape 212"/>
            <p:cNvSpPr/>
            <p:nvPr/>
          </p:nvSpPr>
          <p:spPr>
            <a:xfrm>
              <a:off x="4863714" y="2275645"/>
              <a:ext cx="103446" cy="124134"/>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Freeform: Shape 214"/>
            <p:cNvSpPr/>
            <p:nvPr/>
          </p:nvSpPr>
          <p:spPr>
            <a:xfrm>
              <a:off x="4608894" y="1709799"/>
              <a:ext cx="31033" cy="44826"/>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Freeform: Shape 215"/>
            <p:cNvSpPr/>
            <p:nvPr/>
          </p:nvSpPr>
          <p:spPr>
            <a:xfrm>
              <a:off x="4524413" y="2204612"/>
              <a:ext cx="17241" cy="10344"/>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8" name="Freeform: Shape 217"/>
            <p:cNvSpPr/>
            <p:nvPr/>
          </p:nvSpPr>
          <p:spPr>
            <a:xfrm>
              <a:off x="4956126" y="1676007"/>
              <a:ext cx="44826" cy="37930"/>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Freeform: Shape 218"/>
            <p:cNvSpPr/>
            <p:nvPr/>
          </p:nvSpPr>
          <p:spPr>
            <a:xfrm>
              <a:off x="4597515" y="1889449"/>
              <a:ext cx="13793" cy="17241"/>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Freeform: Shape 219"/>
            <p:cNvSpPr/>
            <p:nvPr/>
          </p:nvSpPr>
          <p:spPr>
            <a:xfrm>
              <a:off x="4538206" y="1939792"/>
              <a:ext cx="24137" cy="31033"/>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Freeform: Shape 220"/>
            <p:cNvSpPr/>
            <p:nvPr/>
          </p:nvSpPr>
          <p:spPr>
            <a:xfrm>
              <a:off x="8080175" y="2180131"/>
              <a:ext cx="48274" cy="210339"/>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Freeform: Shape 222"/>
            <p:cNvSpPr/>
            <p:nvPr/>
          </p:nvSpPr>
          <p:spPr>
            <a:xfrm>
              <a:off x="3708574" y="2195302"/>
              <a:ext cx="37930" cy="48274"/>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2" name="Freeform: Shape 231"/>
            <p:cNvSpPr/>
            <p:nvPr/>
          </p:nvSpPr>
          <p:spPr>
            <a:xfrm>
              <a:off x="6169195" y="2056341"/>
              <a:ext cx="20689" cy="20689"/>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3" name="Freeform: Shape 232"/>
            <p:cNvSpPr/>
            <p:nvPr/>
          </p:nvSpPr>
          <p:spPr>
            <a:xfrm>
              <a:off x="5724724" y="2045996"/>
              <a:ext cx="124134" cy="24137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4" name="Freeform: Shape 233"/>
            <p:cNvSpPr/>
            <p:nvPr/>
          </p:nvSpPr>
          <p:spPr>
            <a:xfrm>
              <a:off x="5990923" y="2132201"/>
              <a:ext cx="27586" cy="37930"/>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5" name="Freeform: Shape 234"/>
            <p:cNvSpPr/>
            <p:nvPr/>
          </p:nvSpPr>
          <p:spPr>
            <a:xfrm>
              <a:off x="8668089" y="1586354"/>
              <a:ext cx="55170" cy="31033"/>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6" name="Freeform: Shape 235"/>
            <p:cNvSpPr/>
            <p:nvPr/>
          </p:nvSpPr>
          <p:spPr>
            <a:xfrm>
              <a:off x="6541942" y="1668076"/>
              <a:ext cx="17241" cy="10344"/>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7" name="Freeform: Shape 236"/>
            <p:cNvSpPr/>
            <p:nvPr/>
          </p:nvSpPr>
          <p:spPr>
            <a:xfrm>
              <a:off x="8050175" y="1469461"/>
              <a:ext cx="62067" cy="24137"/>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8" name="Freeform: Shape 237"/>
            <p:cNvSpPr/>
            <p:nvPr/>
          </p:nvSpPr>
          <p:spPr>
            <a:xfrm>
              <a:off x="6094025" y="2086685"/>
              <a:ext cx="20689" cy="31033"/>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9" name="Freeform: Shape 238"/>
            <p:cNvSpPr/>
            <p:nvPr/>
          </p:nvSpPr>
          <p:spPr>
            <a:xfrm>
              <a:off x="5663347" y="2163924"/>
              <a:ext cx="58619" cy="89653"/>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0" name="Freeform: Shape 239"/>
            <p:cNvSpPr/>
            <p:nvPr/>
          </p:nvSpPr>
          <p:spPr>
            <a:xfrm>
              <a:off x="4812681" y="2299093"/>
              <a:ext cx="34482" cy="20689"/>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1" name="Freeform: Shape 240"/>
            <p:cNvSpPr/>
            <p:nvPr/>
          </p:nvSpPr>
          <p:spPr>
            <a:xfrm>
              <a:off x="5435422" y="1783590"/>
              <a:ext cx="175857" cy="131030"/>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 name="Rectangle 1"/>
          <p:cNvSpPr/>
          <p:nvPr/>
        </p:nvSpPr>
        <p:spPr>
          <a:xfrm>
            <a:off x="4213225" y="2847975"/>
            <a:ext cx="3711575" cy="525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663" name="Rectangles 25662" descr="TIÊU CHÍ PHÂN BIỆT BỘ LUẬT VÀ LUẬT THEO HỆ THỐNG PHÁP LUẬT VIỆT NAM -  Nghiên cứu - Trao đổi"/>
          <p:cNvSpPr>
            <a:spLocks noChangeAspect="1"/>
          </p:cNvSpPr>
          <p:nvPr/>
        </p:nvSpPr>
        <p:spPr>
          <a:xfrm>
            <a:off x="5943600" y="3276600"/>
            <a:ext cx="304800" cy="304800"/>
          </a:xfrm>
          <a:prstGeom prst="rect">
            <a:avLst/>
          </a:prstGeom>
          <a:noFill/>
          <a:ln w="9525">
            <a:noFill/>
          </a:ln>
        </p:spPr>
        <p:txBody>
          <a:bodyPr/>
          <a:p>
            <a:endParaRPr lang="en-US"/>
          </a:p>
        </p:txBody>
      </p:sp>
      <p:sp>
        <p:nvSpPr>
          <p:cNvPr id="25665" name="Rectangles 25664" descr="TIÊU CHÍ PHÂN BIỆT BỘ LUẬT VÀ LUẬT THEO HỆ THỐNG PHÁP LUẬT VIỆT NAM -  Nghiên cứu - Trao đổi"/>
          <p:cNvSpPr>
            <a:spLocks noChangeAspect="1"/>
          </p:cNvSpPr>
          <p:nvPr/>
        </p:nvSpPr>
        <p:spPr>
          <a:xfrm>
            <a:off x="5943600" y="3276600"/>
            <a:ext cx="304800" cy="304800"/>
          </a:xfrm>
          <a:prstGeom prst="rect">
            <a:avLst/>
          </a:prstGeom>
          <a:noFill/>
          <a:ln w="9525">
            <a:noFill/>
          </a:ln>
        </p:spPr>
        <p:txBody>
          <a:bodyPr/>
          <a:p>
            <a:endParaRPr lang="en-US"/>
          </a:p>
        </p:txBody>
      </p:sp>
      <p:pic>
        <p:nvPicPr>
          <p:cNvPr id="25669" name="Picture 25668" descr="Tuyên truyền hưởng ứng ngày Pháp luật Việt Nam 9-11"/>
          <p:cNvPicPr>
            <a:picLocks noChangeAspect="1"/>
          </p:cNvPicPr>
          <p:nvPr/>
        </p:nvPicPr>
        <p:blipFill>
          <a:blip r:embed="rId1"/>
          <a:stretch>
            <a:fillRect/>
          </a:stretch>
        </p:blipFill>
        <p:spPr>
          <a:xfrm>
            <a:off x="682625" y="279400"/>
            <a:ext cx="10598150" cy="43148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linds(horizontal)">
                                      <p:cBhvr>
                                        <p:cTn id="7" dur="500"/>
                                        <p:tgtEl>
                                          <p:spTgt spid="230"/>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25663"/>
                                        </p:tgtEl>
                                        <p:attrNameLst>
                                          <p:attrName>style.visibility</p:attrName>
                                        </p:attrNameLst>
                                      </p:cBhvr>
                                      <p:to>
                                        <p:strVal val="visible"/>
                                      </p:to>
                                    </p:set>
                                    <p:animEffect transition="in" filter="blinds(horizontal)">
                                      <p:cBhvr>
                                        <p:cTn id="16" dur="500"/>
                                        <p:tgtEl>
                                          <p:spTgt spid="25663"/>
                                        </p:tgtEl>
                                      </p:cBhvr>
                                    </p:animEffect>
                                  </p:childTnLst>
                                </p:cTn>
                              </p:par>
                              <p:par>
                                <p:cTn id="17" presetID="3" presetClass="entr" presetSubtype="10" fill="hold" nodeType="withEffect">
                                  <p:stCondLst>
                                    <p:cond delay="0"/>
                                  </p:stCondLst>
                                  <p:childTnLst>
                                    <p:set>
                                      <p:cBhvr>
                                        <p:cTn id="18" dur="1" fill="hold">
                                          <p:stCondLst>
                                            <p:cond delay="0"/>
                                          </p:stCondLst>
                                        </p:cTn>
                                        <p:tgtEl>
                                          <p:spTgt spid="25665"/>
                                        </p:tgtEl>
                                        <p:attrNameLst>
                                          <p:attrName>style.visibility</p:attrName>
                                        </p:attrNameLst>
                                      </p:cBhvr>
                                      <p:to>
                                        <p:strVal val="visible"/>
                                      </p:to>
                                    </p:set>
                                    <p:animEffect transition="in" filter="blinds(horizontal)">
                                      <p:cBhvr>
                                        <p:cTn id="19" dur="500"/>
                                        <p:tgtEl>
                                          <p:spTgt spid="25665"/>
                                        </p:tgtEl>
                                      </p:cBhvr>
                                    </p:animEffect>
                                  </p:childTnLst>
                                </p:cTn>
                              </p:par>
                              <p:par>
                                <p:cTn id="20" presetID="3" presetClass="entr" presetSubtype="10" fill="hold" nodeType="withEffect">
                                  <p:stCondLst>
                                    <p:cond delay="0"/>
                                  </p:stCondLst>
                                  <p:childTnLst>
                                    <p:set>
                                      <p:cBhvr>
                                        <p:cTn id="21" dur="1" fill="hold">
                                          <p:stCondLst>
                                            <p:cond delay="0"/>
                                          </p:stCondLst>
                                        </p:cTn>
                                        <p:tgtEl>
                                          <p:spTgt spid="25669"/>
                                        </p:tgtEl>
                                        <p:attrNameLst>
                                          <p:attrName>style.visibility</p:attrName>
                                        </p:attrNameLst>
                                      </p:cBhvr>
                                      <p:to>
                                        <p:strVal val="visible"/>
                                      </p:to>
                                    </p:set>
                                    <p:animEffect transition="in" filter="blinds(horizontal)">
                                      <p:cBhvr>
                                        <p:cTn id="22" dur="500"/>
                                        <p:tgtEl>
                                          <p:spTgt spid="25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Text Placeholder 1"/>
          <p:cNvSpPr>
            <a:spLocks noGrp="1"/>
          </p:cNvSpPr>
          <p:nvPr>
            <p:ph type="body" sz="quarter" idx="4294967295"/>
          </p:nvPr>
        </p:nvSpPr>
        <p:spPr>
          <a:xfrm>
            <a:off x="0" y="0"/>
            <a:ext cx="10274300" cy="768350"/>
          </a:xfrm>
          <a:prstGeom prst="rect">
            <a:avLst/>
          </a:prstGeom>
          <a:noFill/>
          <a:ln w="9525">
            <a:noFill/>
          </a:ln>
        </p:spPr>
        <p:txBody>
          <a:bodyPr lIns="121917" tIns="60958" rIns="121917" bIns="60958"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nSpc>
                <a:spcPct val="100000"/>
              </a:lnSpc>
              <a:spcBef>
                <a:spcPct val="0"/>
              </a:spcBef>
              <a:buFontTx/>
              <a:buNone/>
            </a:pPr>
            <a:r>
              <a:rPr sz="3000">
                <a:solidFill>
                  <a:srgbClr val="0000CC"/>
                </a:solidFill>
                <a:latin typeface="Arial Unicode MS" pitchFamily="34" charset="-128"/>
              </a:rPr>
              <a:t>a) </a:t>
            </a:r>
            <a:r>
              <a:rPr sz="3000" err="1">
                <a:solidFill>
                  <a:srgbClr val="0000CC"/>
                </a:solidFill>
                <a:latin typeface="Arial Unicode MS" pitchFamily="34" charset="-128"/>
              </a:rPr>
              <a:t>Pháp</a:t>
            </a:r>
            <a:r>
              <a:rPr sz="3000">
                <a:solidFill>
                  <a:srgbClr val="0000CC"/>
                </a:solidFill>
                <a:latin typeface="Arial Unicode MS" pitchFamily="34" charset="-128"/>
              </a:rPr>
              <a:t> </a:t>
            </a:r>
            <a:r>
              <a:rPr sz="3000" err="1">
                <a:solidFill>
                  <a:srgbClr val="0000CC"/>
                </a:solidFill>
                <a:latin typeface="Arial Unicode MS" pitchFamily="34" charset="-128"/>
              </a:rPr>
              <a:t>luật</a:t>
            </a:r>
            <a:r>
              <a:rPr sz="3000">
                <a:solidFill>
                  <a:srgbClr val="0000CC"/>
                </a:solidFill>
                <a:latin typeface="Arial Unicode MS" pitchFamily="34" charset="-128"/>
              </a:rPr>
              <a:t> </a:t>
            </a:r>
            <a:r>
              <a:rPr sz="3000" err="1">
                <a:solidFill>
                  <a:srgbClr val="0000CC"/>
                </a:solidFill>
                <a:latin typeface="Arial Unicode MS" pitchFamily="34" charset="-128"/>
              </a:rPr>
              <a:t>là</a:t>
            </a:r>
            <a:r>
              <a:rPr sz="3000">
                <a:solidFill>
                  <a:srgbClr val="0000CC"/>
                </a:solidFill>
                <a:latin typeface="Arial Unicode MS" pitchFamily="34" charset="-128"/>
              </a:rPr>
              <a:t> </a:t>
            </a:r>
            <a:r>
              <a:rPr sz="3000" err="1">
                <a:solidFill>
                  <a:srgbClr val="0000CC"/>
                </a:solidFill>
                <a:latin typeface="Arial Unicode MS" pitchFamily="34" charset="-128"/>
              </a:rPr>
              <a:t>phương</a:t>
            </a:r>
            <a:r>
              <a:rPr sz="3000">
                <a:solidFill>
                  <a:srgbClr val="0000CC"/>
                </a:solidFill>
                <a:latin typeface="Arial Unicode MS" pitchFamily="34" charset="-128"/>
              </a:rPr>
              <a:t> </a:t>
            </a:r>
            <a:r>
              <a:rPr sz="3000" err="1">
                <a:solidFill>
                  <a:srgbClr val="0000CC"/>
                </a:solidFill>
                <a:latin typeface="Arial Unicode MS" pitchFamily="34" charset="-128"/>
              </a:rPr>
              <a:t>tiện</a:t>
            </a:r>
            <a:r>
              <a:rPr sz="3000">
                <a:solidFill>
                  <a:srgbClr val="0000CC"/>
                </a:solidFill>
                <a:latin typeface="Arial Unicode MS" pitchFamily="34" charset="-128"/>
              </a:rPr>
              <a:t> </a:t>
            </a:r>
            <a:r>
              <a:rPr sz="3000" err="1">
                <a:solidFill>
                  <a:srgbClr val="0000CC"/>
                </a:solidFill>
                <a:latin typeface="Arial Unicode MS" pitchFamily="34" charset="-128"/>
              </a:rPr>
              <a:t>để</a:t>
            </a:r>
            <a:r>
              <a:rPr sz="3000">
                <a:solidFill>
                  <a:srgbClr val="0000CC"/>
                </a:solidFill>
                <a:latin typeface="Arial Unicode MS" pitchFamily="34" charset="-128"/>
              </a:rPr>
              <a:t> </a:t>
            </a:r>
            <a:r>
              <a:rPr sz="3000" err="1">
                <a:solidFill>
                  <a:srgbClr val="0000CC"/>
                </a:solidFill>
                <a:latin typeface="Arial Unicode MS" pitchFamily="34" charset="-128"/>
              </a:rPr>
              <a:t>nhà</a:t>
            </a:r>
            <a:r>
              <a:rPr sz="3000">
                <a:solidFill>
                  <a:srgbClr val="0000CC"/>
                </a:solidFill>
                <a:latin typeface="Arial Unicode MS" pitchFamily="34" charset="-128"/>
              </a:rPr>
              <a:t> </a:t>
            </a:r>
            <a:r>
              <a:rPr sz="3000" err="1">
                <a:solidFill>
                  <a:srgbClr val="0000CC"/>
                </a:solidFill>
                <a:latin typeface="Arial Unicode MS" pitchFamily="34" charset="-128"/>
              </a:rPr>
              <a:t>nước</a:t>
            </a:r>
            <a:r>
              <a:rPr sz="3000">
                <a:solidFill>
                  <a:srgbClr val="0000CC"/>
                </a:solidFill>
                <a:latin typeface="Arial Unicode MS" pitchFamily="34" charset="-128"/>
              </a:rPr>
              <a:t> </a:t>
            </a:r>
            <a:r>
              <a:rPr sz="3000" err="1">
                <a:solidFill>
                  <a:srgbClr val="0000CC"/>
                </a:solidFill>
                <a:latin typeface="Arial Unicode MS" pitchFamily="34" charset="-128"/>
              </a:rPr>
              <a:t>quản</a:t>
            </a:r>
            <a:r>
              <a:rPr sz="3000">
                <a:solidFill>
                  <a:srgbClr val="0000CC"/>
                </a:solidFill>
                <a:latin typeface="Arial Unicode MS" pitchFamily="34" charset="-128"/>
              </a:rPr>
              <a:t> </a:t>
            </a:r>
            <a:r>
              <a:rPr sz="3000" err="1">
                <a:solidFill>
                  <a:srgbClr val="0000CC"/>
                </a:solidFill>
                <a:latin typeface="Arial Unicode MS" pitchFamily="34" charset="-128"/>
              </a:rPr>
              <a:t>lý</a:t>
            </a:r>
            <a:r>
              <a:rPr sz="3000">
                <a:solidFill>
                  <a:srgbClr val="0000CC"/>
                </a:solidFill>
                <a:latin typeface="Arial Unicode MS" pitchFamily="34" charset="-128"/>
              </a:rPr>
              <a:t> </a:t>
            </a:r>
            <a:r>
              <a:rPr sz="3000" err="1">
                <a:solidFill>
                  <a:srgbClr val="0000CC"/>
                </a:solidFill>
                <a:latin typeface="Arial Unicode MS" pitchFamily="34" charset="-128"/>
              </a:rPr>
              <a:t>xã</a:t>
            </a:r>
            <a:r>
              <a:rPr sz="3000">
                <a:solidFill>
                  <a:srgbClr val="0000CC"/>
                </a:solidFill>
                <a:latin typeface="Arial Unicode MS" pitchFamily="34" charset="-128"/>
              </a:rPr>
              <a:t> </a:t>
            </a:r>
            <a:r>
              <a:rPr sz="3000" err="1">
                <a:solidFill>
                  <a:srgbClr val="0000CC"/>
                </a:solidFill>
                <a:latin typeface="Arial Unicode MS" pitchFamily="34" charset="-128"/>
              </a:rPr>
              <a:t>hội</a:t>
            </a:r>
            <a:r>
              <a:rPr sz="3000">
                <a:solidFill>
                  <a:srgbClr val="0000CC"/>
                </a:solidFill>
                <a:latin typeface="Arial Unicode MS" pitchFamily="34" charset="-128"/>
              </a:rPr>
              <a:t> </a:t>
            </a:r>
            <a:endParaRPr sz="3000">
              <a:solidFill>
                <a:srgbClr val="0000CC"/>
              </a:solidFill>
              <a:latin typeface="Arial Unicode MS" pitchFamily="34" charset="-128"/>
            </a:endParaRPr>
          </a:p>
        </p:txBody>
      </p:sp>
      <p:grpSp>
        <p:nvGrpSpPr>
          <p:cNvPr id="91139" name="Group 9"/>
          <p:cNvGrpSpPr/>
          <p:nvPr/>
        </p:nvGrpSpPr>
        <p:grpSpPr>
          <a:xfrm>
            <a:off x="0" y="754063"/>
            <a:ext cx="5808663" cy="595312"/>
            <a:chOff x="0" y="1270545"/>
            <a:chExt cx="4355976" cy="504056"/>
          </a:xfrm>
        </p:grpSpPr>
        <p:sp>
          <p:nvSpPr>
            <p:cNvPr id="91140" name="Rectangle 4"/>
            <p:cNvSpPr/>
            <p:nvPr/>
          </p:nvSpPr>
          <p:spPr>
            <a:xfrm>
              <a:off x="323528" y="1270545"/>
              <a:ext cx="4032448" cy="504056"/>
            </a:xfrm>
            <a:prstGeom prst="rect">
              <a:avLst/>
            </a:prstGeom>
            <a:solidFill>
              <a:schemeClr val="accent2"/>
            </a:solidFill>
            <a:ln w="25400">
              <a:noFill/>
            </a:ln>
          </p:spPr>
          <p:txBody>
            <a:bodyPr lIns="121917" tIns="60958" rIns="121917" bIns="60958" anchor="ctr" anchorCtr="0"/>
            <a:p>
              <a:pPr algn="ctr" defTabSz="1219200" latinLnBrk="1"/>
              <a:endParaRPr lang="ko-KR" altLang="en-US" sz="2400" dirty="0">
                <a:solidFill>
                  <a:srgbClr val="FFFFFF"/>
                </a:solidFill>
              </a:endParaRPr>
            </a:p>
          </p:txBody>
        </p:sp>
        <p:sp>
          <p:nvSpPr>
            <p:cNvPr id="91141" name="Rectangle 5"/>
            <p:cNvSpPr/>
            <p:nvPr/>
          </p:nvSpPr>
          <p:spPr>
            <a:xfrm>
              <a:off x="0" y="1270545"/>
              <a:ext cx="323528" cy="504056"/>
            </a:xfrm>
            <a:prstGeom prst="rect">
              <a:avLst/>
            </a:prstGeom>
            <a:solidFill>
              <a:schemeClr val="accent2">
                <a:alpha val="39999"/>
              </a:schemeClr>
            </a:solidFill>
            <a:ln w="25400">
              <a:noFill/>
            </a:ln>
          </p:spPr>
          <p:txBody>
            <a:bodyPr lIns="121917" tIns="60958" rIns="121917" bIns="60958" anchor="ctr" anchorCtr="0"/>
            <a:p>
              <a:pPr algn="ctr" defTabSz="1219200" latinLnBrk="1"/>
              <a:endParaRPr lang="ko-KR" altLang="en-US" sz="2400" dirty="0">
                <a:solidFill>
                  <a:srgbClr val="FFFFFF"/>
                </a:solidFill>
              </a:endParaRPr>
            </a:p>
          </p:txBody>
        </p:sp>
      </p:grpSp>
      <p:sp>
        <p:nvSpPr>
          <p:cNvPr id="91142" name="TextBox 7"/>
          <p:cNvSpPr txBox="1"/>
          <p:nvPr/>
        </p:nvSpPr>
        <p:spPr>
          <a:xfrm>
            <a:off x="652463" y="798513"/>
            <a:ext cx="4930775" cy="409575"/>
          </a:xfrm>
          <a:prstGeom prst="rect">
            <a:avLst/>
          </a:prstGeom>
          <a:noFill/>
          <a:ln w="9525">
            <a:noFill/>
          </a:ln>
        </p:spPr>
        <p:txBody>
          <a:bodyPr lIns="121917" tIns="60958" rIns="121917" bIns="60958">
            <a:spAutoFit/>
          </a:bodyPr>
          <a:p>
            <a:pPr defTabSz="1219200" latinLnBrk="1"/>
            <a:r>
              <a:rPr lang="en-US" altLang="ko-KR" sz="1900" b="1" err="1">
                <a:solidFill>
                  <a:schemeClr val="bg1"/>
                </a:solidFill>
              </a:rPr>
              <a:t>Đọc</a:t>
            </a:r>
            <a:r>
              <a:rPr lang="en-US" altLang="ko-KR" sz="1900" b="1">
                <a:solidFill>
                  <a:schemeClr val="bg1"/>
                </a:solidFill>
              </a:rPr>
              <a:t> </a:t>
            </a:r>
            <a:r>
              <a:rPr lang="en-US" altLang="ko-KR" sz="1900" b="1" err="1">
                <a:solidFill>
                  <a:schemeClr val="bg1"/>
                </a:solidFill>
              </a:rPr>
              <a:t>trường</a:t>
            </a:r>
            <a:r>
              <a:rPr lang="en-US" altLang="ko-KR" sz="1900" b="1">
                <a:solidFill>
                  <a:schemeClr val="bg1"/>
                </a:solidFill>
              </a:rPr>
              <a:t> </a:t>
            </a:r>
            <a:r>
              <a:rPr lang="en-US" altLang="ko-KR" sz="1900" b="1" err="1">
                <a:solidFill>
                  <a:schemeClr val="bg1"/>
                </a:solidFill>
              </a:rPr>
              <a:t>hợp</a:t>
            </a:r>
            <a:r>
              <a:rPr lang="en-US" altLang="ko-KR" sz="1900" b="1">
                <a:solidFill>
                  <a:schemeClr val="bg1"/>
                </a:solidFill>
              </a:rPr>
              <a:t> </a:t>
            </a:r>
            <a:r>
              <a:rPr lang="en-US" altLang="ko-KR" sz="1900" b="1" err="1">
                <a:solidFill>
                  <a:schemeClr val="bg1"/>
                </a:solidFill>
              </a:rPr>
              <a:t>sau</a:t>
            </a:r>
            <a:r>
              <a:rPr lang="en-US" altLang="ko-KR" sz="1900" b="1">
                <a:solidFill>
                  <a:schemeClr val="bg1"/>
                </a:solidFill>
              </a:rPr>
              <a:t> </a:t>
            </a:r>
            <a:r>
              <a:rPr lang="en-US" altLang="ko-KR" sz="1900" b="1" err="1">
                <a:solidFill>
                  <a:schemeClr val="bg1"/>
                </a:solidFill>
              </a:rPr>
              <a:t>v</a:t>
            </a:r>
            <a:r>
              <a:rPr lang="en-US" altLang="ko-KR" sz="1900" b="1" err="1">
                <a:solidFill>
                  <a:schemeClr val="bg1"/>
                </a:solidFill>
                <a:latin typeface="Arial" panose="020B0604020202020204" pitchFamily="34" charset="0"/>
              </a:rPr>
              <a:t>à</a:t>
            </a:r>
            <a:r>
              <a:rPr lang="en-US" altLang="ko-KR" sz="1900" b="1">
                <a:solidFill>
                  <a:schemeClr val="bg1"/>
                </a:solidFill>
              </a:rPr>
              <a:t> </a:t>
            </a:r>
            <a:r>
              <a:rPr lang="en-US" altLang="ko-KR" sz="1900" b="1" err="1">
                <a:solidFill>
                  <a:schemeClr val="bg1"/>
                </a:solidFill>
              </a:rPr>
              <a:t>trả</a:t>
            </a:r>
            <a:r>
              <a:rPr lang="en-US" altLang="ko-KR" sz="1900" b="1">
                <a:solidFill>
                  <a:schemeClr val="bg1"/>
                </a:solidFill>
              </a:rPr>
              <a:t> </a:t>
            </a:r>
            <a:r>
              <a:rPr lang="en-US" altLang="ko-KR" sz="1900" b="1" err="1">
                <a:solidFill>
                  <a:schemeClr val="bg1"/>
                </a:solidFill>
              </a:rPr>
              <a:t>lời</a:t>
            </a:r>
            <a:r>
              <a:rPr lang="en-US" altLang="ko-KR" sz="1900" b="1">
                <a:solidFill>
                  <a:schemeClr val="bg1"/>
                </a:solidFill>
              </a:rPr>
              <a:t> </a:t>
            </a:r>
            <a:r>
              <a:rPr lang="en-US" altLang="ko-KR" sz="1900" b="1" err="1">
                <a:solidFill>
                  <a:schemeClr val="bg1"/>
                </a:solidFill>
              </a:rPr>
              <a:t>câu</a:t>
            </a:r>
            <a:r>
              <a:rPr lang="en-US" altLang="ko-KR" sz="1900" b="1">
                <a:solidFill>
                  <a:schemeClr val="bg1"/>
                </a:solidFill>
              </a:rPr>
              <a:t> </a:t>
            </a:r>
            <a:r>
              <a:rPr lang="en-US" altLang="ko-KR" sz="1900" b="1" err="1">
                <a:solidFill>
                  <a:schemeClr val="bg1"/>
                </a:solidFill>
              </a:rPr>
              <a:t>hỏi</a:t>
            </a:r>
            <a:endParaRPr lang="ko-KR" altLang="en-US" sz="1900" b="1" dirty="0">
              <a:solidFill>
                <a:schemeClr val="bg1"/>
              </a:solidFill>
            </a:endParaRPr>
          </a:p>
        </p:txBody>
      </p:sp>
      <p:sp>
        <p:nvSpPr>
          <p:cNvPr id="91160" name="Rectangles 91159"/>
          <p:cNvSpPr/>
          <p:nvPr/>
        </p:nvSpPr>
        <p:spPr>
          <a:xfrm>
            <a:off x="0" y="1585913"/>
            <a:ext cx="12192000" cy="2870200"/>
          </a:xfrm>
          <a:prstGeom prst="rect">
            <a:avLst/>
          </a:prstGeom>
          <a:noFill/>
          <a:ln w="9525">
            <a:noFill/>
          </a:ln>
        </p:spPr>
        <p:txBody>
          <a:bodyPr anchor="ctr" anchorCtr="0">
            <a:spAutoFit/>
          </a:bodyPr>
          <a:p>
            <a:pPr indent="12700"/>
            <a:r>
              <a:rPr lang="vi-VN" altLang="x-none" sz="2600" dirty="0">
                <a:latin typeface="Arial Unicode MS" pitchFamily="34" charset="-128"/>
              </a:rPr>
              <a:t>Nhà máy xi măng A đặt tại tỉnh C đã đi vào hoạt động được hơn 1 năm. Thời gian gần đây, chính quyền tỉnh C nhận được nhiều đơn phản ánh của nhân dân về việc nhà máy thải khói bụi gây ảnh hưởng xấu cho môi trường và sức khoẻ của người dân. Sau khi nhận được đơn phản ánh, Uỷ ban nhân dân tỉnh đã chuyển vụ việc cho Sở Tài nguyên và Môi trường tiến hành thanh tra và kết luận: hệ thống xử lí khí thải của nhà máy không đạt tiêu chuẩn theo quy định; nhà máy không tuân thủ yêu cầu báo cáo đánh giá tác động môi trường đã phê duyệt. </a:t>
            </a:r>
            <a:endParaRPr lang="vi-VN" altLang="x-none" sz="2600" dirty="0">
              <a:latin typeface="Arial Unicode MS" pitchFamily="34" charset="-128"/>
            </a:endParaRPr>
          </a:p>
        </p:txBody>
      </p:sp>
      <p:sp>
        <p:nvSpPr>
          <p:cNvPr id="91163" name="Rectangles 91162"/>
          <p:cNvSpPr/>
          <p:nvPr/>
        </p:nvSpPr>
        <p:spPr>
          <a:xfrm>
            <a:off x="238125" y="4926013"/>
            <a:ext cx="11764963" cy="1641475"/>
          </a:xfrm>
          <a:prstGeom prst="rect">
            <a:avLst/>
          </a:prstGeom>
          <a:noFill/>
          <a:ln w="25400" cap="flat" cmpd="sng">
            <a:solidFill>
              <a:srgbClr val="0000CC"/>
            </a:solidFill>
            <a:prstDash val="dash"/>
            <a:miter/>
            <a:headEnd type="none" w="med" len="med"/>
            <a:tailEnd type="none" w="med" len="med"/>
          </a:ln>
        </p:spPr>
        <p:txBody>
          <a:bodyPr anchor="ctr" anchorCtr="0">
            <a:spAutoFit/>
          </a:bodyPr>
          <a:p>
            <a:pPr indent="355600"/>
            <a:r>
              <a:rPr lang="vi-VN" altLang="x-none" sz="2500" dirty="0">
                <a:solidFill>
                  <a:srgbClr val="0000CC"/>
                </a:solidFill>
                <a:latin typeface="Arial Unicode MS" pitchFamily="34" charset="-128"/>
              </a:rPr>
              <a:t>	Hành vi xả thải vào môi trường của Nhà máy xi măng A đã vi phạm quy định của luật nào?</a:t>
            </a:r>
            <a:endParaRPr lang="vi-VN" altLang="x-none" sz="2500" dirty="0">
              <a:solidFill>
                <a:srgbClr val="0000CC"/>
              </a:solidFill>
              <a:latin typeface="Arial Unicode MS" pitchFamily="34" charset="-128"/>
            </a:endParaRPr>
          </a:p>
          <a:p>
            <a:pPr indent="355600"/>
            <a:r>
              <a:rPr lang="vi-VN" altLang="x-none" sz="2500" dirty="0">
                <a:solidFill>
                  <a:srgbClr val="0000CC"/>
                </a:solidFill>
                <a:latin typeface="Arial Unicode MS" pitchFamily="34" charset="-128"/>
              </a:rPr>
              <a:t>	Việc xử phạt nhà máy xi măng A thể hiện vai trò của pháp luật trong đời sống như thế nào?</a:t>
            </a:r>
            <a:endParaRPr lang="vi-VN" altLang="x-none" sz="2500" dirty="0">
              <a:solidFill>
                <a:srgbClr val="0000CC"/>
              </a:solidFill>
              <a:latin typeface="Arial Unicode MS" pitchFamily="34" charset="-128"/>
            </a:endParaRPr>
          </a:p>
        </p:txBody>
      </p:sp>
      <p:pic>
        <p:nvPicPr>
          <p:cNvPr id="91164" name="Picture 91163" descr="Câu hỏi thường gặp"/>
          <p:cNvPicPr>
            <a:picLocks noChangeAspect="1"/>
          </p:cNvPicPr>
          <p:nvPr/>
        </p:nvPicPr>
        <p:blipFill>
          <a:blip r:embed="rId1"/>
          <a:stretch>
            <a:fillRect/>
          </a:stretch>
        </p:blipFill>
        <p:spPr>
          <a:xfrm>
            <a:off x="0" y="4618038"/>
            <a:ext cx="827088" cy="8270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138">
                                            <p:txEl>
                                              <p:charRg st="0" end="56"/>
                                            </p:txEl>
                                          </p:spTgt>
                                        </p:tgtEl>
                                        <p:attrNameLst>
                                          <p:attrName>style.visibility</p:attrName>
                                        </p:attrNameLst>
                                      </p:cBhvr>
                                      <p:to>
                                        <p:strVal val="visible"/>
                                      </p:to>
                                    </p:set>
                                    <p:animEffect transition="in" filter="blinds(horizontal)">
                                      <p:cBhvr>
                                        <p:cTn id="7" dur="500"/>
                                        <p:tgtEl>
                                          <p:spTgt spid="91138">
                                            <p:txEl>
                                              <p:charRg st="0" end="5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1139"/>
                                        </p:tgtEl>
                                        <p:attrNameLst>
                                          <p:attrName>style.visibility</p:attrName>
                                        </p:attrNameLst>
                                      </p:cBhvr>
                                      <p:to>
                                        <p:strVal val="visible"/>
                                      </p:to>
                                    </p:set>
                                    <p:animEffect transition="in" filter="blinds(horizontal)">
                                      <p:cBhvr>
                                        <p:cTn id="12" dur="500"/>
                                        <p:tgtEl>
                                          <p:spTgt spid="9113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1142"/>
                                        </p:tgtEl>
                                        <p:attrNameLst>
                                          <p:attrName>style.visibility</p:attrName>
                                        </p:attrNameLst>
                                      </p:cBhvr>
                                      <p:to>
                                        <p:strVal val="visible"/>
                                      </p:to>
                                    </p:set>
                                    <p:animEffect transition="in" filter="blinds(horizontal)">
                                      <p:cBhvr>
                                        <p:cTn id="15" dur="500"/>
                                        <p:tgtEl>
                                          <p:spTgt spid="9114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1160"/>
                                        </p:tgtEl>
                                        <p:attrNameLst>
                                          <p:attrName>style.visibility</p:attrName>
                                        </p:attrNameLst>
                                      </p:cBhvr>
                                      <p:to>
                                        <p:strVal val="visible"/>
                                      </p:to>
                                    </p:set>
                                    <p:animEffect transition="in" filter="blinds(horizontal)">
                                      <p:cBhvr>
                                        <p:cTn id="20" dur="500"/>
                                        <p:tgtEl>
                                          <p:spTgt spid="9116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1163"/>
                                        </p:tgtEl>
                                        <p:attrNameLst>
                                          <p:attrName>style.visibility</p:attrName>
                                        </p:attrNameLst>
                                      </p:cBhvr>
                                      <p:to>
                                        <p:strVal val="visible"/>
                                      </p:to>
                                    </p:set>
                                    <p:animEffect transition="in" filter="blinds(horizontal)">
                                      <p:cBhvr>
                                        <p:cTn id="25" dur="500"/>
                                        <p:tgtEl>
                                          <p:spTgt spid="91163"/>
                                        </p:tgtEl>
                                      </p:cBhvr>
                                    </p:animEffect>
                                  </p:childTnLst>
                                </p:cTn>
                              </p:par>
                              <p:par>
                                <p:cTn id="26" presetID="3" presetClass="entr" presetSubtype="10" fill="hold" nodeType="withEffect">
                                  <p:stCondLst>
                                    <p:cond delay="0"/>
                                  </p:stCondLst>
                                  <p:childTnLst>
                                    <p:set>
                                      <p:cBhvr>
                                        <p:cTn id="27" dur="1" fill="hold">
                                          <p:stCondLst>
                                            <p:cond delay="0"/>
                                          </p:stCondLst>
                                        </p:cTn>
                                        <p:tgtEl>
                                          <p:spTgt spid="91164"/>
                                        </p:tgtEl>
                                        <p:attrNameLst>
                                          <p:attrName>style.visibility</p:attrName>
                                        </p:attrNameLst>
                                      </p:cBhvr>
                                      <p:to>
                                        <p:strVal val="visible"/>
                                      </p:to>
                                    </p:set>
                                    <p:animEffect transition="in" filter="blinds(horizontal)">
                                      <p:cBhvr>
                                        <p:cTn id="28" dur="500"/>
                                        <p:tgtEl>
                                          <p:spTgt spid="91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p:bldP spid="91142" grpId="0"/>
      <p:bldP spid="91160" grpId="0"/>
      <p:bldP spid="911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Text Placeholder 1"/>
          <p:cNvSpPr>
            <a:spLocks noGrp="1"/>
          </p:cNvSpPr>
          <p:nvPr>
            <p:ph type="body" sz="quarter" idx="4294967295"/>
          </p:nvPr>
        </p:nvSpPr>
        <p:spPr>
          <a:xfrm>
            <a:off x="0" y="0"/>
            <a:ext cx="10274300" cy="768350"/>
          </a:xfrm>
          <a:prstGeom prst="rect">
            <a:avLst/>
          </a:prstGeom>
          <a:noFill/>
          <a:ln w="9525">
            <a:noFill/>
          </a:ln>
        </p:spPr>
        <p:txBody>
          <a:bodyPr lIns="121917" tIns="60958" rIns="121917" bIns="60958"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nSpc>
                <a:spcPct val="100000"/>
              </a:lnSpc>
              <a:spcBef>
                <a:spcPct val="0"/>
              </a:spcBef>
              <a:buFontTx/>
              <a:buNone/>
            </a:pPr>
            <a:r>
              <a:rPr sz="3000">
                <a:solidFill>
                  <a:srgbClr val="0000CC"/>
                </a:solidFill>
                <a:latin typeface="Arial Unicode MS" pitchFamily="34" charset="-128"/>
              </a:rPr>
              <a:t>a) </a:t>
            </a:r>
            <a:r>
              <a:rPr sz="3000" err="1">
                <a:solidFill>
                  <a:srgbClr val="0000CC"/>
                </a:solidFill>
                <a:latin typeface="Arial Unicode MS" pitchFamily="34" charset="-128"/>
              </a:rPr>
              <a:t>Pháp</a:t>
            </a:r>
            <a:r>
              <a:rPr sz="3000">
                <a:solidFill>
                  <a:srgbClr val="0000CC"/>
                </a:solidFill>
                <a:latin typeface="Arial Unicode MS" pitchFamily="34" charset="-128"/>
              </a:rPr>
              <a:t> </a:t>
            </a:r>
            <a:r>
              <a:rPr sz="3000" err="1">
                <a:solidFill>
                  <a:srgbClr val="0000CC"/>
                </a:solidFill>
                <a:latin typeface="Arial Unicode MS" pitchFamily="34" charset="-128"/>
              </a:rPr>
              <a:t>luật</a:t>
            </a:r>
            <a:r>
              <a:rPr sz="3000">
                <a:solidFill>
                  <a:srgbClr val="0000CC"/>
                </a:solidFill>
                <a:latin typeface="Arial Unicode MS" pitchFamily="34" charset="-128"/>
              </a:rPr>
              <a:t> </a:t>
            </a:r>
            <a:r>
              <a:rPr sz="3000" err="1">
                <a:solidFill>
                  <a:srgbClr val="0000CC"/>
                </a:solidFill>
                <a:latin typeface="Arial Unicode MS" pitchFamily="34" charset="-128"/>
              </a:rPr>
              <a:t>là</a:t>
            </a:r>
            <a:r>
              <a:rPr sz="3000">
                <a:solidFill>
                  <a:srgbClr val="0000CC"/>
                </a:solidFill>
                <a:latin typeface="Arial Unicode MS" pitchFamily="34" charset="-128"/>
              </a:rPr>
              <a:t> </a:t>
            </a:r>
            <a:r>
              <a:rPr sz="3000" err="1">
                <a:solidFill>
                  <a:srgbClr val="0000CC"/>
                </a:solidFill>
                <a:latin typeface="Arial Unicode MS" pitchFamily="34" charset="-128"/>
              </a:rPr>
              <a:t>phương</a:t>
            </a:r>
            <a:r>
              <a:rPr sz="3000">
                <a:solidFill>
                  <a:srgbClr val="0000CC"/>
                </a:solidFill>
                <a:latin typeface="Arial Unicode MS" pitchFamily="34" charset="-128"/>
              </a:rPr>
              <a:t> </a:t>
            </a:r>
            <a:r>
              <a:rPr sz="3000" err="1">
                <a:solidFill>
                  <a:srgbClr val="0000CC"/>
                </a:solidFill>
                <a:latin typeface="Arial Unicode MS" pitchFamily="34" charset="-128"/>
              </a:rPr>
              <a:t>tiện</a:t>
            </a:r>
            <a:r>
              <a:rPr sz="3000">
                <a:solidFill>
                  <a:srgbClr val="0000CC"/>
                </a:solidFill>
                <a:latin typeface="Arial Unicode MS" pitchFamily="34" charset="-128"/>
              </a:rPr>
              <a:t> </a:t>
            </a:r>
            <a:r>
              <a:rPr sz="3000" err="1">
                <a:solidFill>
                  <a:srgbClr val="0000CC"/>
                </a:solidFill>
                <a:latin typeface="Arial Unicode MS" pitchFamily="34" charset="-128"/>
              </a:rPr>
              <a:t>để</a:t>
            </a:r>
            <a:r>
              <a:rPr sz="3000">
                <a:solidFill>
                  <a:srgbClr val="0000CC"/>
                </a:solidFill>
                <a:latin typeface="Arial Unicode MS" pitchFamily="34" charset="-128"/>
              </a:rPr>
              <a:t> </a:t>
            </a:r>
            <a:r>
              <a:rPr sz="3000" err="1">
                <a:solidFill>
                  <a:srgbClr val="0000CC"/>
                </a:solidFill>
                <a:latin typeface="Arial Unicode MS" pitchFamily="34" charset="-128"/>
              </a:rPr>
              <a:t>nhà</a:t>
            </a:r>
            <a:r>
              <a:rPr sz="3000">
                <a:solidFill>
                  <a:srgbClr val="0000CC"/>
                </a:solidFill>
                <a:latin typeface="Arial Unicode MS" pitchFamily="34" charset="-128"/>
              </a:rPr>
              <a:t> </a:t>
            </a:r>
            <a:r>
              <a:rPr sz="3000" err="1">
                <a:solidFill>
                  <a:srgbClr val="0000CC"/>
                </a:solidFill>
                <a:latin typeface="Arial Unicode MS" pitchFamily="34" charset="-128"/>
              </a:rPr>
              <a:t>nước</a:t>
            </a:r>
            <a:r>
              <a:rPr sz="3000">
                <a:solidFill>
                  <a:srgbClr val="0000CC"/>
                </a:solidFill>
                <a:latin typeface="Arial Unicode MS" pitchFamily="34" charset="-128"/>
              </a:rPr>
              <a:t> </a:t>
            </a:r>
            <a:r>
              <a:rPr sz="3000" err="1">
                <a:solidFill>
                  <a:srgbClr val="0000CC"/>
                </a:solidFill>
                <a:latin typeface="Arial Unicode MS" pitchFamily="34" charset="-128"/>
              </a:rPr>
              <a:t>quản</a:t>
            </a:r>
            <a:r>
              <a:rPr sz="3000">
                <a:solidFill>
                  <a:srgbClr val="0000CC"/>
                </a:solidFill>
                <a:latin typeface="Arial Unicode MS" pitchFamily="34" charset="-128"/>
              </a:rPr>
              <a:t> </a:t>
            </a:r>
            <a:r>
              <a:rPr sz="3000" err="1">
                <a:solidFill>
                  <a:srgbClr val="0000CC"/>
                </a:solidFill>
                <a:latin typeface="Arial Unicode MS" pitchFamily="34" charset="-128"/>
              </a:rPr>
              <a:t>lý</a:t>
            </a:r>
            <a:r>
              <a:rPr sz="3000">
                <a:solidFill>
                  <a:srgbClr val="0000CC"/>
                </a:solidFill>
                <a:latin typeface="Arial Unicode MS" pitchFamily="34" charset="-128"/>
              </a:rPr>
              <a:t> </a:t>
            </a:r>
            <a:r>
              <a:rPr sz="3000" err="1">
                <a:solidFill>
                  <a:srgbClr val="0000CC"/>
                </a:solidFill>
                <a:latin typeface="Arial Unicode MS" pitchFamily="34" charset="-128"/>
              </a:rPr>
              <a:t>xã</a:t>
            </a:r>
            <a:r>
              <a:rPr sz="3000">
                <a:solidFill>
                  <a:srgbClr val="0000CC"/>
                </a:solidFill>
                <a:latin typeface="Arial Unicode MS" pitchFamily="34" charset="-128"/>
              </a:rPr>
              <a:t> </a:t>
            </a:r>
            <a:r>
              <a:rPr sz="3000" err="1">
                <a:solidFill>
                  <a:srgbClr val="0000CC"/>
                </a:solidFill>
                <a:latin typeface="Arial Unicode MS" pitchFamily="34" charset="-128"/>
              </a:rPr>
              <a:t>hội</a:t>
            </a:r>
            <a:r>
              <a:rPr sz="3000">
                <a:solidFill>
                  <a:srgbClr val="0000CC"/>
                </a:solidFill>
                <a:latin typeface="Arial Unicode MS" pitchFamily="34" charset="-128"/>
              </a:rPr>
              <a:t> </a:t>
            </a:r>
            <a:endParaRPr sz="3000">
              <a:solidFill>
                <a:srgbClr val="0000CC"/>
              </a:solidFill>
              <a:latin typeface="Arial Unicode MS" pitchFamily="34" charset="-128"/>
            </a:endParaRPr>
          </a:p>
        </p:txBody>
      </p:sp>
      <p:grpSp>
        <p:nvGrpSpPr>
          <p:cNvPr id="92163" name="Group 9"/>
          <p:cNvGrpSpPr/>
          <p:nvPr/>
        </p:nvGrpSpPr>
        <p:grpSpPr>
          <a:xfrm>
            <a:off x="0" y="765175"/>
            <a:ext cx="5808663" cy="654050"/>
            <a:chOff x="0" y="1270545"/>
            <a:chExt cx="4355976" cy="504056"/>
          </a:xfrm>
        </p:grpSpPr>
        <p:sp>
          <p:nvSpPr>
            <p:cNvPr id="92164" name="Rectangle 4"/>
            <p:cNvSpPr/>
            <p:nvPr/>
          </p:nvSpPr>
          <p:spPr>
            <a:xfrm>
              <a:off x="323528" y="1270545"/>
              <a:ext cx="4032448" cy="504056"/>
            </a:xfrm>
            <a:prstGeom prst="rect">
              <a:avLst/>
            </a:prstGeom>
            <a:solidFill>
              <a:schemeClr val="accent2"/>
            </a:solidFill>
            <a:ln w="25400">
              <a:noFill/>
            </a:ln>
          </p:spPr>
          <p:txBody>
            <a:bodyPr lIns="121917" tIns="60958" rIns="121917" bIns="60958" anchor="ctr" anchorCtr="0"/>
            <a:p>
              <a:pPr algn="ctr" defTabSz="1219200" latinLnBrk="1"/>
              <a:endParaRPr lang="ko-KR" altLang="en-US" sz="2400" dirty="0">
                <a:solidFill>
                  <a:srgbClr val="FFFFFF"/>
                </a:solidFill>
              </a:endParaRPr>
            </a:p>
          </p:txBody>
        </p:sp>
        <p:sp>
          <p:nvSpPr>
            <p:cNvPr id="92165" name="Rectangle 5"/>
            <p:cNvSpPr/>
            <p:nvPr/>
          </p:nvSpPr>
          <p:spPr>
            <a:xfrm>
              <a:off x="0" y="1270545"/>
              <a:ext cx="323528" cy="504056"/>
            </a:xfrm>
            <a:prstGeom prst="rect">
              <a:avLst/>
            </a:prstGeom>
            <a:solidFill>
              <a:schemeClr val="accent2">
                <a:alpha val="39999"/>
              </a:schemeClr>
            </a:solidFill>
            <a:ln w="25400">
              <a:noFill/>
            </a:ln>
          </p:spPr>
          <p:txBody>
            <a:bodyPr lIns="121917" tIns="60958" rIns="121917" bIns="60958" anchor="ctr" anchorCtr="0"/>
            <a:p>
              <a:pPr algn="ctr" defTabSz="1219200" latinLnBrk="1"/>
              <a:endParaRPr lang="ko-KR" altLang="en-US" sz="2400" dirty="0">
                <a:solidFill>
                  <a:srgbClr val="FFFFFF"/>
                </a:solidFill>
              </a:endParaRPr>
            </a:p>
          </p:txBody>
        </p:sp>
      </p:grpSp>
      <p:sp>
        <p:nvSpPr>
          <p:cNvPr id="92166" name="TextBox 7"/>
          <p:cNvSpPr txBox="1"/>
          <p:nvPr/>
        </p:nvSpPr>
        <p:spPr>
          <a:xfrm>
            <a:off x="666750" y="855663"/>
            <a:ext cx="4930775" cy="501650"/>
          </a:xfrm>
          <a:prstGeom prst="rect">
            <a:avLst/>
          </a:prstGeom>
          <a:noFill/>
          <a:ln w="9525">
            <a:noFill/>
          </a:ln>
        </p:spPr>
        <p:txBody>
          <a:bodyPr lIns="121917" tIns="60958" rIns="121917" bIns="60958">
            <a:spAutoFit/>
          </a:bodyPr>
          <a:p>
            <a:pPr defTabSz="1219200" latinLnBrk="1"/>
            <a:r>
              <a:rPr lang="en-US" altLang="ko-KR" sz="2500">
                <a:solidFill>
                  <a:schemeClr val="bg1"/>
                </a:solidFill>
                <a:latin typeface="Arial Unicode MS" pitchFamily="34" charset="-128"/>
              </a:rPr>
              <a:t>Vi </a:t>
            </a:r>
            <a:r>
              <a:rPr lang="en-US" altLang="ko-KR" sz="2500" err="1">
                <a:solidFill>
                  <a:schemeClr val="bg1"/>
                </a:solidFill>
                <a:latin typeface="Arial Unicode MS" pitchFamily="34" charset="-128"/>
              </a:rPr>
              <a:t>phạm</a:t>
            </a:r>
            <a:r>
              <a:rPr lang="en-US" altLang="ko-KR" sz="2500">
                <a:solidFill>
                  <a:schemeClr val="bg1"/>
                </a:solidFill>
                <a:latin typeface="Arial Unicode MS" pitchFamily="34" charset="-128"/>
              </a:rPr>
              <a:t> </a:t>
            </a:r>
            <a:r>
              <a:rPr lang="en-US" altLang="ko-KR" sz="2500" err="1">
                <a:solidFill>
                  <a:schemeClr val="bg1"/>
                </a:solidFill>
                <a:latin typeface="Arial Unicode MS" pitchFamily="34" charset="-128"/>
              </a:rPr>
              <a:t>của</a:t>
            </a:r>
            <a:r>
              <a:rPr lang="en-US" altLang="ko-KR" sz="2500">
                <a:solidFill>
                  <a:schemeClr val="bg1"/>
                </a:solidFill>
                <a:latin typeface="Arial Unicode MS" pitchFamily="34" charset="-128"/>
              </a:rPr>
              <a:t> </a:t>
            </a:r>
            <a:r>
              <a:rPr lang="vi-VN" altLang="x-none" sz="2500" dirty="0">
                <a:solidFill>
                  <a:schemeClr val="bg1"/>
                </a:solidFill>
                <a:latin typeface="Arial Unicode MS" pitchFamily="34" charset="-128"/>
              </a:rPr>
              <a:t>nhà máy xi măng A </a:t>
            </a:r>
            <a:endParaRPr lang="en-US" altLang="ko-KR" sz="2500">
              <a:solidFill>
                <a:schemeClr val="bg1"/>
              </a:solidFill>
              <a:latin typeface="Arial Unicode MS" pitchFamily="34" charset="-128"/>
            </a:endParaRPr>
          </a:p>
        </p:txBody>
      </p:sp>
      <p:sp>
        <p:nvSpPr>
          <p:cNvPr id="92184" name="Rectangles 92183"/>
          <p:cNvSpPr/>
          <p:nvPr/>
        </p:nvSpPr>
        <p:spPr>
          <a:xfrm>
            <a:off x="190500" y="2224088"/>
            <a:ext cx="5438775" cy="3802062"/>
          </a:xfrm>
          <a:prstGeom prst="rect">
            <a:avLst/>
          </a:prstGeom>
          <a:solidFill>
            <a:srgbClr val="FFFFFF"/>
          </a:solidFill>
          <a:ln w="22225" cap="flat" cmpd="sng">
            <a:solidFill>
              <a:srgbClr val="FF0000"/>
            </a:solidFill>
            <a:prstDash val="dash"/>
            <a:miter/>
            <a:headEnd type="none" w="med" len="med"/>
            <a:tailEnd type="none" w="med" len="med"/>
          </a:ln>
        </p:spPr>
        <p:txBody>
          <a:bodyPr tIns="0" anchor="ctr" anchorCtr="0">
            <a:spAutoFit/>
          </a:bodyPr>
          <a:p>
            <a:r>
              <a:rPr lang="vi-VN" altLang="x-none" sz="3500" dirty="0">
                <a:latin typeface="Arial Unicode MS" pitchFamily="34" charset="-128"/>
              </a:rPr>
              <a:t>Việc xử phạt nhà máy xi măng A thể hiện vai trò điều chỉnh các các quan hệ xã hội theo ý chí của Nhà nước nhằm ổn định trật tự, đảm bảo sự phát triển bền vững của xã hội </a:t>
            </a:r>
            <a:endParaRPr sz="3500">
              <a:latin typeface="Arial Unicode MS" pitchFamily="34" charset="-128"/>
            </a:endParaRPr>
          </a:p>
        </p:txBody>
      </p:sp>
      <p:grpSp>
        <p:nvGrpSpPr>
          <p:cNvPr id="92185" name="Group 5"/>
          <p:cNvGrpSpPr/>
          <p:nvPr/>
        </p:nvGrpSpPr>
        <p:grpSpPr>
          <a:xfrm>
            <a:off x="5845175" y="1347788"/>
            <a:ext cx="6170613" cy="16764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latinLnBrk="1"/>
              <a:endParaRPr lang="ko-KR" altLang="en-US" dirty="0">
                <a:solidFill>
                  <a:srgbClr val="FFFFFF"/>
                </a:solidFill>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latinLnBrk="1"/>
              <a:endParaRPr lang="ko-KR" altLang="en-US" dirty="0">
                <a:solidFill>
                  <a:srgbClr val="FFFFFF"/>
                </a:solidFill>
              </a:endParaRPr>
            </a:p>
          </p:txBody>
        </p:sp>
      </p:grpSp>
      <p:grpSp>
        <p:nvGrpSpPr>
          <p:cNvPr id="92188" name="Group 16"/>
          <p:cNvGrpSpPr/>
          <p:nvPr/>
        </p:nvGrpSpPr>
        <p:grpSpPr>
          <a:xfrm>
            <a:off x="5868988" y="3222625"/>
            <a:ext cx="6046787" cy="1417638"/>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latinLnBrk="1"/>
              <a:endParaRPr lang="ko-KR" altLang="en-US" dirty="0">
                <a:solidFill>
                  <a:srgbClr val="FFFFFF"/>
                </a:solidFill>
              </a:endParaRPr>
            </a:p>
          </p:txBody>
        </p:sp>
        <p:sp>
          <p:nvSpPr>
            <p:cNvPr id="19" name="Right Triangle 18"/>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latinLnBrk="1"/>
              <a:endParaRPr lang="ko-KR" altLang="en-US" dirty="0">
                <a:solidFill>
                  <a:srgbClr val="FFFFFF"/>
                </a:solidFill>
              </a:endParaRPr>
            </a:p>
          </p:txBody>
        </p:sp>
      </p:grpSp>
      <p:grpSp>
        <p:nvGrpSpPr>
          <p:cNvPr id="92191" name="Group 19"/>
          <p:cNvGrpSpPr/>
          <p:nvPr/>
        </p:nvGrpSpPr>
        <p:grpSpPr>
          <a:xfrm>
            <a:off x="5864225" y="4951413"/>
            <a:ext cx="6127750" cy="1520825"/>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latinLnBrk="1"/>
              <a:endParaRPr lang="ko-KR" altLang="en-US" dirty="0">
                <a:solidFill>
                  <a:srgbClr val="FFFFFF"/>
                </a:solidFill>
              </a:endParaRPr>
            </a:p>
          </p:txBody>
        </p:sp>
        <p:sp>
          <p:nvSpPr>
            <p:cNvPr id="22" name="Right Triangle 21"/>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latinLnBrk="1"/>
              <a:endParaRPr lang="ko-KR" altLang="en-US" dirty="0">
                <a:solidFill>
                  <a:srgbClr val="FFFFFF"/>
                </a:solidFill>
              </a:endParaRPr>
            </a:p>
          </p:txBody>
        </p:sp>
      </p:grpSp>
      <p:sp>
        <p:nvSpPr>
          <p:cNvPr id="92194" name="TextBox 25"/>
          <p:cNvSpPr txBox="1"/>
          <p:nvPr/>
        </p:nvSpPr>
        <p:spPr>
          <a:xfrm>
            <a:off x="5918200" y="1406525"/>
            <a:ext cx="750888" cy="473075"/>
          </a:xfrm>
          <a:prstGeom prst="rect">
            <a:avLst/>
          </a:prstGeom>
          <a:noFill/>
          <a:ln w="9525">
            <a:noFill/>
          </a:ln>
        </p:spPr>
        <p:txBody>
          <a:bodyPr>
            <a:spAutoFit/>
          </a:bodyPr>
          <a:p>
            <a:pPr latinLnBrk="1"/>
            <a:r>
              <a:rPr lang="en-US" altLang="ko-KR" sz="2500" b="1">
                <a:solidFill>
                  <a:schemeClr val="bg1"/>
                </a:solidFill>
              </a:rPr>
              <a:t>01</a:t>
            </a:r>
            <a:endParaRPr lang="ko-KR" altLang="en-US" sz="2500" b="1" dirty="0">
              <a:solidFill>
                <a:schemeClr val="bg1"/>
              </a:solidFill>
            </a:endParaRPr>
          </a:p>
        </p:txBody>
      </p:sp>
      <p:sp>
        <p:nvSpPr>
          <p:cNvPr id="92195" name="TextBox 26"/>
          <p:cNvSpPr txBox="1"/>
          <p:nvPr/>
        </p:nvSpPr>
        <p:spPr>
          <a:xfrm>
            <a:off x="5870575" y="3322638"/>
            <a:ext cx="639763" cy="473075"/>
          </a:xfrm>
          <a:prstGeom prst="rect">
            <a:avLst/>
          </a:prstGeom>
          <a:noFill/>
          <a:ln w="9525">
            <a:noFill/>
          </a:ln>
        </p:spPr>
        <p:txBody>
          <a:bodyPr>
            <a:spAutoFit/>
          </a:bodyPr>
          <a:p>
            <a:pPr latinLnBrk="1"/>
            <a:r>
              <a:rPr lang="en-US" altLang="ko-KR" sz="2500" b="1">
                <a:solidFill>
                  <a:schemeClr val="bg1"/>
                </a:solidFill>
              </a:rPr>
              <a:t>02</a:t>
            </a:r>
            <a:endParaRPr lang="ko-KR" altLang="en-US" sz="2500" b="1" dirty="0">
              <a:solidFill>
                <a:schemeClr val="bg1"/>
              </a:solidFill>
            </a:endParaRPr>
          </a:p>
        </p:txBody>
      </p:sp>
      <p:sp>
        <p:nvSpPr>
          <p:cNvPr id="92196" name="TextBox 27"/>
          <p:cNvSpPr txBox="1"/>
          <p:nvPr/>
        </p:nvSpPr>
        <p:spPr>
          <a:xfrm>
            <a:off x="5908675" y="5010150"/>
            <a:ext cx="649288" cy="473075"/>
          </a:xfrm>
          <a:prstGeom prst="rect">
            <a:avLst/>
          </a:prstGeom>
          <a:noFill/>
          <a:ln w="9525">
            <a:noFill/>
          </a:ln>
        </p:spPr>
        <p:txBody>
          <a:bodyPr>
            <a:spAutoFit/>
          </a:bodyPr>
          <a:p>
            <a:pPr latinLnBrk="1"/>
            <a:r>
              <a:rPr lang="en-US" altLang="ko-KR" sz="2500" b="1">
                <a:solidFill>
                  <a:schemeClr val="bg1"/>
                </a:solidFill>
              </a:rPr>
              <a:t>03</a:t>
            </a:r>
            <a:endParaRPr lang="ko-KR" altLang="en-US" sz="2500" b="1" dirty="0">
              <a:solidFill>
                <a:schemeClr val="bg1"/>
              </a:solidFill>
            </a:endParaRPr>
          </a:p>
        </p:txBody>
      </p:sp>
      <p:sp>
        <p:nvSpPr>
          <p:cNvPr id="92206" name="Rectangles 92205"/>
          <p:cNvSpPr/>
          <p:nvPr/>
        </p:nvSpPr>
        <p:spPr>
          <a:xfrm>
            <a:off x="6677025" y="1531938"/>
            <a:ext cx="5283200" cy="1333500"/>
          </a:xfrm>
          <a:prstGeom prst="rect">
            <a:avLst/>
          </a:prstGeom>
          <a:noFill/>
          <a:ln w="22225" cap="flat" cmpd="sng">
            <a:solidFill>
              <a:srgbClr val="FF0000"/>
            </a:solidFill>
            <a:prstDash val="sysDot"/>
            <a:miter/>
            <a:headEnd type="none" w="med" len="med"/>
            <a:tailEnd type="none" w="med" len="med"/>
          </a:ln>
        </p:spPr>
        <p:txBody>
          <a:bodyPr anchor="ctr" anchorCtr="0">
            <a:spAutoFit/>
          </a:bodyPr>
          <a:p>
            <a:pPr defTabSz="914400">
              <a:buClr>
                <a:srgbClr val="000000"/>
              </a:buClr>
              <a:buChar char="-"/>
              <a:tabLst>
                <a:tab pos="428625" algn="l"/>
              </a:tabLst>
            </a:pPr>
            <a:r>
              <a:rPr lang="vi-VN" altLang="x-none" sz="2000" dirty="0">
                <a:latin typeface="Arial Unicode MS" pitchFamily="34" charset="-128"/>
              </a:rPr>
              <a:t>Pháp luật điều chỉnh, định hướng các quan hệ xã hội theo khuôn mẫu chung thống nhất, tạo nên trật tự xã hội ổn định, đảm bảo sự phát triển bền vững của xã hội.</a:t>
            </a:r>
            <a:endParaRPr lang="vi-VN" altLang="x-none" sz="2000" dirty="0">
              <a:latin typeface="Arial Unicode MS" pitchFamily="34" charset="-128"/>
            </a:endParaRPr>
          </a:p>
        </p:txBody>
      </p:sp>
      <p:sp>
        <p:nvSpPr>
          <p:cNvPr id="92211" name="Rectangles 92210"/>
          <p:cNvSpPr/>
          <p:nvPr/>
        </p:nvSpPr>
        <p:spPr>
          <a:xfrm>
            <a:off x="6731000" y="3394075"/>
            <a:ext cx="5160963" cy="1028700"/>
          </a:xfrm>
          <a:prstGeom prst="rect">
            <a:avLst/>
          </a:prstGeom>
          <a:noFill/>
          <a:ln w="22225" cap="flat" cmpd="sng">
            <a:solidFill>
              <a:srgbClr val="0000CC"/>
            </a:solidFill>
            <a:prstDash val="dash"/>
            <a:miter/>
            <a:headEnd type="none" w="med" len="med"/>
            <a:tailEnd type="none" w="med" len="med"/>
          </a:ln>
        </p:spPr>
        <p:txBody>
          <a:bodyPr anchor="ctr" anchorCtr="0">
            <a:spAutoFit/>
          </a:bodyPr>
          <a:p>
            <a:r>
              <a:rPr lang="vi-VN" altLang="x-none" sz="2000" dirty="0">
                <a:latin typeface="Arial Unicode MS" pitchFamily="34" charset="-128"/>
              </a:rPr>
              <a:t>Pháp luật là phương tiện để Nhà nước kiểm tra, kiểm soát hoạt động của cá nhân, tổ chức, trong phạm vi lãnh thổ của mình </a:t>
            </a:r>
            <a:endParaRPr lang="vi-VN" altLang="x-none" sz="2000" dirty="0">
              <a:latin typeface="Arial Unicode MS" pitchFamily="34" charset="-128"/>
            </a:endParaRPr>
          </a:p>
        </p:txBody>
      </p:sp>
      <p:sp>
        <p:nvSpPr>
          <p:cNvPr id="92212" name="Rectangles 92211"/>
          <p:cNvSpPr/>
          <p:nvPr/>
        </p:nvSpPr>
        <p:spPr>
          <a:xfrm>
            <a:off x="6678613" y="5070475"/>
            <a:ext cx="5299075" cy="1333500"/>
          </a:xfrm>
          <a:prstGeom prst="rect">
            <a:avLst/>
          </a:prstGeom>
          <a:noFill/>
          <a:ln w="22225" cap="flat" cmpd="sng">
            <a:solidFill>
              <a:srgbClr val="FF9900"/>
            </a:solidFill>
            <a:prstDash val="dash"/>
            <a:miter/>
            <a:headEnd type="none" w="med" len="med"/>
            <a:tailEnd type="none" w="med" len="med"/>
          </a:ln>
        </p:spPr>
        <p:txBody>
          <a:bodyPr anchor="ctr" anchorCtr="0">
            <a:spAutoFit/>
          </a:bodyPr>
          <a:p>
            <a:pPr defTabSz="914400">
              <a:buClr>
                <a:srgbClr val="000000"/>
              </a:buClr>
              <a:buChar char="-"/>
              <a:tabLst>
                <a:tab pos="428625" algn="l"/>
              </a:tabLst>
            </a:pPr>
            <a:r>
              <a:rPr lang="vi-VN" altLang="x-none" sz="2000" dirty="0">
                <a:latin typeface="Arial Unicode MS" pitchFamily="34" charset="-128"/>
              </a:rPr>
              <a:t>Pháp luật tạo cơ sở pháp lí để Nhà nước phát huy quyền lực, sức mạnh trong quản lí nhà nước nhằm đảm bảo dân chủ, công bằng, bình đẳng và tiến bộ xã hội.</a:t>
            </a:r>
            <a:endParaRPr lang="vi-VN" altLang="x-none" sz="2000" dirty="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2">
                                            <p:txEl>
                                              <p:charRg st="0" end="56"/>
                                            </p:txEl>
                                          </p:spTgt>
                                        </p:tgtEl>
                                        <p:attrNameLst>
                                          <p:attrName>style.visibility</p:attrName>
                                        </p:attrNameLst>
                                      </p:cBhvr>
                                      <p:to>
                                        <p:strVal val="visible"/>
                                      </p:to>
                                    </p:set>
                                    <p:animEffect transition="in" filter="blinds(horizontal)">
                                      <p:cBhvr>
                                        <p:cTn id="7" dur="500"/>
                                        <p:tgtEl>
                                          <p:spTgt spid="92162">
                                            <p:txEl>
                                              <p:charRg st="0" end="5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63"/>
                                        </p:tgtEl>
                                        <p:attrNameLst>
                                          <p:attrName>style.visibility</p:attrName>
                                        </p:attrNameLst>
                                      </p:cBhvr>
                                      <p:to>
                                        <p:strVal val="visible"/>
                                      </p:to>
                                    </p:set>
                                    <p:animEffect transition="in" filter="blinds(horizontal)">
                                      <p:cBhvr>
                                        <p:cTn id="12" dur="500"/>
                                        <p:tgtEl>
                                          <p:spTgt spid="9216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2166"/>
                                        </p:tgtEl>
                                        <p:attrNameLst>
                                          <p:attrName>style.visibility</p:attrName>
                                        </p:attrNameLst>
                                      </p:cBhvr>
                                      <p:to>
                                        <p:strVal val="visible"/>
                                      </p:to>
                                    </p:set>
                                    <p:animEffect transition="in" filter="blinds(horizontal)">
                                      <p:cBhvr>
                                        <p:cTn id="15" dur="500"/>
                                        <p:tgtEl>
                                          <p:spTgt spid="9216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2184"/>
                                        </p:tgtEl>
                                        <p:attrNameLst>
                                          <p:attrName>style.visibility</p:attrName>
                                        </p:attrNameLst>
                                      </p:cBhvr>
                                      <p:to>
                                        <p:strVal val="visible"/>
                                      </p:to>
                                    </p:set>
                                    <p:animEffect transition="in" filter="blinds(horizontal)">
                                      <p:cBhvr>
                                        <p:cTn id="20" dur="500"/>
                                        <p:tgtEl>
                                          <p:spTgt spid="9218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2185"/>
                                        </p:tgtEl>
                                        <p:attrNameLst>
                                          <p:attrName>style.visibility</p:attrName>
                                        </p:attrNameLst>
                                      </p:cBhvr>
                                      <p:to>
                                        <p:strVal val="visible"/>
                                      </p:to>
                                    </p:set>
                                    <p:animEffect transition="in" filter="blinds(horizontal)">
                                      <p:cBhvr>
                                        <p:cTn id="25" dur="500"/>
                                        <p:tgtEl>
                                          <p:spTgt spid="9218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2194"/>
                                        </p:tgtEl>
                                        <p:attrNameLst>
                                          <p:attrName>style.visibility</p:attrName>
                                        </p:attrNameLst>
                                      </p:cBhvr>
                                      <p:to>
                                        <p:strVal val="visible"/>
                                      </p:to>
                                    </p:set>
                                    <p:animEffect transition="in" filter="blinds(horizontal)">
                                      <p:cBhvr>
                                        <p:cTn id="28" dur="500"/>
                                        <p:tgtEl>
                                          <p:spTgt spid="9219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2206"/>
                                        </p:tgtEl>
                                        <p:attrNameLst>
                                          <p:attrName>style.visibility</p:attrName>
                                        </p:attrNameLst>
                                      </p:cBhvr>
                                      <p:to>
                                        <p:strVal val="visible"/>
                                      </p:to>
                                    </p:set>
                                    <p:animEffect transition="in" filter="blinds(horizontal)">
                                      <p:cBhvr>
                                        <p:cTn id="31" dur="500"/>
                                        <p:tgtEl>
                                          <p:spTgt spid="9220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92188"/>
                                        </p:tgtEl>
                                        <p:attrNameLst>
                                          <p:attrName>style.visibility</p:attrName>
                                        </p:attrNameLst>
                                      </p:cBhvr>
                                      <p:to>
                                        <p:strVal val="visible"/>
                                      </p:to>
                                    </p:set>
                                    <p:animEffect transition="in" filter="blinds(horizontal)">
                                      <p:cBhvr>
                                        <p:cTn id="36" dur="500"/>
                                        <p:tgtEl>
                                          <p:spTgt spid="9218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2195"/>
                                        </p:tgtEl>
                                        <p:attrNameLst>
                                          <p:attrName>style.visibility</p:attrName>
                                        </p:attrNameLst>
                                      </p:cBhvr>
                                      <p:to>
                                        <p:strVal val="visible"/>
                                      </p:to>
                                    </p:set>
                                    <p:animEffect transition="in" filter="blinds(horizontal)">
                                      <p:cBhvr>
                                        <p:cTn id="39" dur="500"/>
                                        <p:tgtEl>
                                          <p:spTgt spid="9219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2211"/>
                                        </p:tgtEl>
                                        <p:attrNameLst>
                                          <p:attrName>style.visibility</p:attrName>
                                        </p:attrNameLst>
                                      </p:cBhvr>
                                      <p:to>
                                        <p:strVal val="visible"/>
                                      </p:to>
                                    </p:set>
                                    <p:animEffect transition="in" filter="blinds(horizontal)">
                                      <p:cBhvr>
                                        <p:cTn id="42" dur="500"/>
                                        <p:tgtEl>
                                          <p:spTgt spid="922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2191"/>
                                        </p:tgtEl>
                                        <p:attrNameLst>
                                          <p:attrName>style.visibility</p:attrName>
                                        </p:attrNameLst>
                                      </p:cBhvr>
                                      <p:to>
                                        <p:strVal val="visible"/>
                                      </p:to>
                                    </p:set>
                                    <p:animEffect transition="in" filter="blinds(horizontal)">
                                      <p:cBhvr>
                                        <p:cTn id="47" dur="500"/>
                                        <p:tgtEl>
                                          <p:spTgt spid="9219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2196"/>
                                        </p:tgtEl>
                                        <p:attrNameLst>
                                          <p:attrName>style.visibility</p:attrName>
                                        </p:attrNameLst>
                                      </p:cBhvr>
                                      <p:to>
                                        <p:strVal val="visible"/>
                                      </p:to>
                                    </p:set>
                                    <p:animEffect transition="in" filter="blinds(horizontal)">
                                      <p:cBhvr>
                                        <p:cTn id="50" dur="500"/>
                                        <p:tgtEl>
                                          <p:spTgt spid="9219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92212"/>
                                        </p:tgtEl>
                                        <p:attrNameLst>
                                          <p:attrName>style.visibility</p:attrName>
                                        </p:attrNameLst>
                                      </p:cBhvr>
                                      <p:to>
                                        <p:strVal val="visible"/>
                                      </p:to>
                                    </p:set>
                                    <p:animEffect transition="in" filter="blinds(horizontal)">
                                      <p:cBhvr>
                                        <p:cTn id="53" dur="500"/>
                                        <p:tgtEl>
                                          <p:spTgt spid="92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p:bldP spid="92166" grpId="0"/>
      <p:bldP spid="92184" grpId="0" animBg="1"/>
      <p:bldP spid="92194" grpId="0"/>
      <p:bldP spid="92195" grpId="0"/>
      <p:bldP spid="92196" grpId="0"/>
      <p:bldP spid="92206" grpId="0" animBg="1"/>
      <p:bldP spid="92211" grpId="0" animBg="1"/>
      <p:bldP spid="922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63" name="Rectangles 104462"/>
          <p:cNvSpPr/>
          <p:nvPr/>
        </p:nvSpPr>
        <p:spPr>
          <a:xfrm>
            <a:off x="0" y="0"/>
            <a:ext cx="12192000" cy="854075"/>
          </a:xfrm>
          <a:prstGeom prst="rect">
            <a:avLst/>
          </a:prstGeom>
          <a:solidFill>
            <a:srgbClr val="FFCC99"/>
          </a:solidFill>
          <a:ln w="9525">
            <a:noFill/>
          </a:ln>
        </p:spPr>
        <p:txBody>
          <a:bodyPr>
            <a:spAutoFit/>
          </a:bodyPr>
          <a:p>
            <a:r>
              <a:rPr sz="2500">
                <a:latin typeface="Arial Unicode MS" pitchFamily="34" charset="-128"/>
              </a:rPr>
              <a:t>b) </a:t>
            </a:r>
            <a:r>
              <a:rPr sz="2500" err="1">
                <a:latin typeface="Arial Unicode MS" pitchFamily="34" charset="-128"/>
              </a:rPr>
              <a:t>Pháp</a:t>
            </a:r>
            <a:r>
              <a:rPr sz="2500">
                <a:latin typeface="Arial Unicode MS" pitchFamily="34" charset="-128"/>
              </a:rPr>
              <a:t> </a:t>
            </a:r>
            <a:r>
              <a:rPr sz="2500" err="1">
                <a:latin typeface="Arial Unicode MS" pitchFamily="34" charset="-128"/>
              </a:rPr>
              <a:t>luật</a:t>
            </a:r>
            <a:r>
              <a:rPr sz="2500">
                <a:latin typeface="Arial Unicode MS" pitchFamily="34" charset="-128"/>
              </a:rPr>
              <a:t> </a:t>
            </a:r>
            <a:r>
              <a:rPr sz="2500" err="1">
                <a:latin typeface="Arial Unicode MS" pitchFamily="34" charset="-128"/>
              </a:rPr>
              <a:t>là</a:t>
            </a:r>
            <a:r>
              <a:rPr sz="2500">
                <a:latin typeface="Arial Unicode MS" pitchFamily="34" charset="-128"/>
              </a:rPr>
              <a:t> </a:t>
            </a:r>
            <a:r>
              <a:rPr sz="2500" err="1">
                <a:latin typeface="Arial Unicode MS" pitchFamily="34" charset="-128"/>
              </a:rPr>
              <a:t>phương</a:t>
            </a:r>
            <a:r>
              <a:rPr sz="2500">
                <a:latin typeface="Arial Unicode MS" pitchFamily="34" charset="-128"/>
              </a:rPr>
              <a:t> </a:t>
            </a:r>
            <a:r>
              <a:rPr sz="2500" err="1">
                <a:latin typeface="Arial Unicode MS" pitchFamily="34" charset="-128"/>
              </a:rPr>
              <a:t>tiện</a:t>
            </a:r>
            <a:r>
              <a:rPr sz="2500">
                <a:latin typeface="Arial Unicode MS" pitchFamily="34" charset="-128"/>
              </a:rPr>
              <a:t> </a:t>
            </a:r>
            <a:r>
              <a:rPr sz="2500" err="1">
                <a:latin typeface="Arial Unicode MS" pitchFamily="34" charset="-128"/>
              </a:rPr>
              <a:t>để</a:t>
            </a:r>
            <a:r>
              <a:rPr sz="2500">
                <a:latin typeface="Arial Unicode MS" pitchFamily="34" charset="-128"/>
              </a:rPr>
              <a:t> </a:t>
            </a:r>
            <a:r>
              <a:rPr sz="2500" err="1">
                <a:latin typeface="Arial Unicode MS" pitchFamily="34" charset="-128"/>
              </a:rPr>
              <a:t>công</a:t>
            </a:r>
            <a:r>
              <a:rPr sz="2500">
                <a:latin typeface="Arial Unicode MS" pitchFamily="34" charset="-128"/>
              </a:rPr>
              <a:t> </a:t>
            </a:r>
            <a:r>
              <a:rPr sz="2500" err="1">
                <a:latin typeface="Arial Unicode MS" pitchFamily="34" charset="-128"/>
              </a:rPr>
              <a:t>dân</a:t>
            </a:r>
            <a:r>
              <a:rPr sz="2500">
                <a:latin typeface="Arial Unicode MS" pitchFamily="34" charset="-128"/>
              </a:rPr>
              <a:t> </a:t>
            </a:r>
            <a:r>
              <a:rPr sz="2500" err="1">
                <a:latin typeface="Arial Unicode MS" pitchFamily="34" charset="-128"/>
              </a:rPr>
              <a:t>thực</a:t>
            </a:r>
            <a:r>
              <a:rPr sz="2500">
                <a:latin typeface="Arial Unicode MS" pitchFamily="34" charset="-128"/>
              </a:rPr>
              <a:t> </a:t>
            </a:r>
            <a:r>
              <a:rPr sz="2500" err="1">
                <a:latin typeface="Arial Unicode MS" pitchFamily="34" charset="-128"/>
              </a:rPr>
              <a:t>hiện</a:t>
            </a:r>
            <a:r>
              <a:rPr sz="2500">
                <a:latin typeface="Arial Unicode MS" pitchFamily="34" charset="-128"/>
              </a:rPr>
              <a:t> </a:t>
            </a:r>
            <a:r>
              <a:rPr sz="2500" err="1">
                <a:latin typeface="Arial Unicode MS" pitchFamily="34" charset="-128"/>
              </a:rPr>
              <a:t>quyền</a:t>
            </a:r>
            <a:r>
              <a:rPr sz="2500">
                <a:latin typeface="Arial Unicode MS" pitchFamily="34" charset="-128"/>
              </a:rPr>
              <a:t> </a:t>
            </a:r>
            <a:r>
              <a:rPr sz="2500" err="1">
                <a:latin typeface="Arial Unicode MS" pitchFamily="34" charset="-128"/>
              </a:rPr>
              <a:t>và</a:t>
            </a:r>
            <a:r>
              <a:rPr sz="2500">
                <a:latin typeface="Arial Unicode MS" pitchFamily="34" charset="-128"/>
              </a:rPr>
              <a:t> </a:t>
            </a:r>
            <a:r>
              <a:rPr sz="2500" err="1">
                <a:latin typeface="Arial Unicode MS" pitchFamily="34" charset="-128"/>
              </a:rPr>
              <a:t>bảo</a:t>
            </a:r>
            <a:r>
              <a:rPr sz="2500">
                <a:latin typeface="Arial Unicode MS" pitchFamily="34" charset="-128"/>
              </a:rPr>
              <a:t> </a:t>
            </a:r>
            <a:r>
              <a:rPr sz="2500" err="1">
                <a:latin typeface="Arial Unicode MS" pitchFamily="34" charset="-128"/>
              </a:rPr>
              <a:t>vệ</a:t>
            </a:r>
            <a:r>
              <a:rPr sz="2500">
                <a:latin typeface="Arial Unicode MS" pitchFamily="34" charset="-128"/>
              </a:rPr>
              <a:t> </a:t>
            </a:r>
            <a:r>
              <a:rPr sz="2500" err="1">
                <a:latin typeface="Arial Unicode MS" pitchFamily="34" charset="-128"/>
              </a:rPr>
              <a:t>quyền</a:t>
            </a:r>
            <a:r>
              <a:rPr sz="2500">
                <a:latin typeface="Arial Unicode MS" pitchFamily="34" charset="-128"/>
              </a:rPr>
              <a:t>, </a:t>
            </a:r>
            <a:r>
              <a:rPr sz="2500" err="1">
                <a:latin typeface="Arial Unicode MS" pitchFamily="34" charset="-128"/>
              </a:rPr>
              <a:t>lợi</a:t>
            </a:r>
            <a:r>
              <a:rPr sz="2500">
                <a:latin typeface="Arial Unicode MS" pitchFamily="34" charset="-128"/>
              </a:rPr>
              <a:t> </a:t>
            </a:r>
            <a:r>
              <a:rPr sz="2500" err="1">
                <a:latin typeface="Arial Unicode MS" pitchFamily="34" charset="-128"/>
              </a:rPr>
              <a:t>ích</a:t>
            </a:r>
            <a:r>
              <a:rPr sz="2500">
                <a:latin typeface="Arial Unicode MS" pitchFamily="34" charset="-128"/>
              </a:rPr>
              <a:t> </a:t>
            </a:r>
            <a:r>
              <a:rPr sz="2500" err="1">
                <a:latin typeface="Arial Unicode MS" pitchFamily="34" charset="-128"/>
              </a:rPr>
              <a:t>hợp</a:t>
            </a:r>
            <a:r>
              <a:rPr sz="2500">
                <a:latin typeface="Arial Unicode MS" pitchFamily="34" charset="-128"/>
              </a:rPr>
              <a:t> </a:t>
            </a:r>
            <a:r>
              <a:rPr sz="2500" err="1">
                <a:latin typeface="Arial Unicode MS" pitchFamily="34" charset="-128"/>
              </a:rPr>
              <a:t>pháp</a:t>
            </a:r>
            <a:r>
              <a:rPr sz="2500">
                <a:latin typeface="Arial Unicode MS" pitchFamily="34" charset="-128"/>
              </a:rPr>
              <a:t> </a:t>
            </a:r>
            <a:r>
              <a:rPr sz="2500" err="1">
                <a:latin typeface="Arial Unicode MS" pitchFamily="34" charset="-128"/>
              </a:rPr>
              <a:t>của</a:t>
            </a:r>
            <a:r>
              <a:rPr sz="2500">
                <a:latin typeface="Arial Unicode MS" pitchFamily="34" charset="-128"/>
              </a:rPr>
              <a:t> </a:t>
            </a:r>
            <a:r>
              <a:rPr sz="2500" err="1">
                <a:latin typeface="Arial Unicode MS" pitchFamily="34" charset="-128"/>
              </a:rPr>
              <a:t>mình</a:t>
            </a:r>
            <a:r>
              <a:rPr sz="2500">
                <a:latin typeface="Arial Unicode MS" pitchFamily="34" charset="-128"/>
              </a:rPr>
              <a:t>. </a:t>
            </a:r>
            <a:endParaRPr sz="2500">
              <a:latin typeface="Arial Unicode MS" pitchFamily="34" charset="-128"/>
            </a:endParaRPr>
          </a:p>
        </p:txBody>
      </p:sp>
      <p:sp>
        <p:nvSpPr>
          <p:cNvPr id="104470" name="Rectangles 104469"/>
          <p:cNvSpPr/>
          <p:nvPr/>
        </p:nvSpPr>
        <p:spPr>
          <a:xfrm>
            <a:off x="0" y="1079500"/>
            <a:ext cx="12192000" cy="3249613"/>
          </a:xfrm>
          <a:prstGeom prst="rect">
            <a:avLst/>
          </a:prstGeom>
          <a:noFill/>
          <a:ln w="9525">
            <a:noFill/>
          </a:ln>
        </p:spPr>
        <p:txBody>
          <a:bodyPr anchor="ctr" anchorCtr="0">
            <a:spAutoFit/>
          </a:bodyPr>
          <a:p>
            <a:r>
              <a:rPr sz="2300">
                <a:latin typeface="Arial Unicode MS" pitchFamily="34" charset="-128"/>
              </a:rPr>
              <a:t>  </a:t>
            </a:r>
            <a:r>
              <a:rPr sz="2300" err="1">
                <a:latin typeface="Arial Unicode MS" pitchFamily="34" charset="-128"/>
              </a:rPr>
              <a:t>Bà</a:t>
            </a:r>
            <a:r>
              <a:rPr sz="2300">
                <a:latin typeface="Arial Unicode MS" pitchFamily="34" charset="-128"/>
              </a:rPr>
              <a:t> H </a:t>
            </a:r>
            <a:r>
              <a:rPr sz="2300" err="1">
                <a:latin typeface="Arial Unicode MS" pitchFamily="34" charset="-128"/>
              </a:rPr>
              <a:t>kí</a:t>
            </a:r>
            <a:r>
              <a:rPr sz="2300">
                <a:latin typeface="Arial Unicode MS" pitchFamily="34" charset="-128"/>
              </a:rPr>
              <a:t> </a:t>
            </a:r>
            <a:r>
              <a:rPr sz="2300" err="1">
                <a:latin typeface="Arial Unicode MS" pitchFamily="34" charset="-128"/>
              </a:rPr>
              <a:t>kết</a:t>
            </a:r>
            <a:r>
              <a:rPr sz="2300">
                <a:latin typeface="Arial Unicode MS" pitchFamily="34" charset="-128"/>
              </a:rPr>
              <a:t> </a:t>
            </a:r>
            <a:r>
              <a:rPr sz="2300" err="1">
                <a:latin typeface="Arial Unicode MS" pitchFamily="34" charset="-128"/>
              </a:rPr>
              <a:t>hợp</a:t>
            </a:r>
            <a:r>
              <a:rPr sz="2300">
                <a:latin typeface="Arial Unicode MS" pitchFamily="34" charset="-128"/>
              </a:rPr>
              <a:t> </a:t>
            </a:r>
            <a:r>
              <a:rPr sz="2300" err="1">
                <a:latin typeface="Arial Unicode MS" pitchFamily="34" charset="-128"/>
              </a:rPr>
              <a:t>đồng</a:t>
            </a:r>
            <a:r>
              <a:rPr sz="2300">
                <a:latin typeface="Arial Unicode MS" pitchFamily="34" charset="-128"/>
              </a:rPr>
              <a:t> </a:t>
            </a:r>
            <a:r>
              <a:rPr sz="2300" err="1">
                <a:latin typeface="Arial Unicode MS" pitchFamily="34" charset="-128"/>
              </a:rPr>
              <a:t>lao</a:t>
            </a:r>
            <a:r>
              <a:rPr sz="2300">
                <a:latin typeface="Arial Unicode MS" pitchFamily="34" charset="-128"/>
              </a:rPr>
              <a:t> </a:t>
            </a:r>
            <a:r>
              <a:rPr sz="2300" err="1">
                <a:latin typeface="Arial Unicode MS" pitchFamily="34" charset="-128"/>
              </a:rPr>
              <a:t>động</a:t>
            </a:r>
            <a:r>
              <a:rPr sz="2300">
                <a:latin typeface="Arial Unicode MS" pitchFamily="34" charset="-128"/>
              </a:rPr>
              <a:t> </a:t>
            </a:r>
            <a:r>
              <a:rPr sz="2300" err="1">
                <a:latin typeface="Arial Unicode MS" pitchFamily="34" charset="-128"/>
              </a:rPr>
              <a:t>thời</a:t>
            </a:r>
            <a:r>
              <a:rPr sz="2300">
                <a:latin typeface="Arial Unicode MS" pitchFamily="34" charset="-128"/>
              </a:rPr>
              <a:t> </a:t>
            </a:r>
            <a:r>
              <a:rPr sz="2300" err="1">
                <a:latin typeface="Arial Unicode MS" pitchFamily="34" charset="-128"/>
              </a:rPr>
              <a:t>hạn</a:t>
            </a:r>
            <a:r>
              <a:rPr sz="2300">
                <a:latin typeface="Arial Unicode MS" pitchFamily="34" charset="-128"/>
              </a:rPr>
              <a:t> 01 </a:t>
            </a:r>
            <a:r>
              <a:rPr sz="2300" err="1">
                <a:latin typeface="Arial Unicode MS" pitchFamily="34" charset="-128"/>
              </a:rPr>
              <a:t>năm</a:t>
            </a:r>
            <a:r>
              <a:rPr sz="2300">
                <a:latin typeface="Arial Unicode MS" pitchFamily="34" charset="-128"/>
              </a:rPr>
              <a:t> </a:t>
            </a:r>
            <a:r>
              <a:rPr sz="2300" err="1">
                <a:latin typeface="Arial Unicode MS" pitchFamily="34" charset="-128"/>
              </a:rPr>
              <a:t>với</a:t>
            </a:r>
            <a:r>
              <a:rPr sz="2300">
                <a:latin typeface="Arial Unicode MS" pitchFamily="34" charset="-128"/>
              </a:rPr>
              <a:t> </a:t>
            </a:r>
            <a:r>
              <a:rPr sz="2300" err="1">
                <a:latin typeface="Arial Unicode MS" pitchFamily="34" charset="-128"/>
              </a:rPr>
              <a:t>Công</a:t>
            </a:r>
            <a:r>
              <a:rPr sz="2300">
                <a:latin typeface="Arial Unicode MS" pitchFamily="34" charset="-128"/>
              </a:rPr>
              <a:t> </a:t>
            </a:r>
            <a:r>
              <a:rPr sz="2300" err="1">
                <a:latin typeface="Arial Unicode MS" pitchFamily="34" charset="-128"/>
              </a:rPr>
              <a:t>ti</a:t>
            </a:r>
            <a:r>
              <a:rPr sz="2300">
                <a:latin typeface="Arial Unicode MS" pitchFamily="34" charset="-128"/>
              </a:rPr>
              <a:t> Y; </a:t>
            </a:r>
            <a:r>
              <a:rPr sz="2300" err="1">
                <a:latin typeface="Arial Unicode MS" pitchFamily="34" charset="-128"/>
              </a:rPr>
              <a:t>sau</a:t>
            </a:r>
            <a:r>
              <a:rPr sz="2300">
                <a:latin typeface="Arial Unicode MS" pitchFamily="34" charset="-128"/>
              </a:rPr>
              <a:t> 01 </a:t>
            </a:r>
            <a:r>
              <a:rPr sz="2300" err="1">
                <a:latin typeface="Arial Unicode MS" pitchFamily="34" charset="-128"/>
              </a:rPr>
              <a:t>năm</a:t>
            </a:r>
            <a:r>
              <a:rPr sz="2300">
                <a:latin typeface="Arial Unicode MS" pitchFamily="34" charset="-128"/>
              </a:rPr>
              <a:t>, </a:t>
            </a:r>
            <a:r>
              <a:rPr sz="2300" err="1">
                <a:latin typeface="Arial Unicode MS" pitchFamily="34" charset="-128"/>
              </a:rPr>
              <a:t>hợp</a:t>
            </a:r>
            <a:r>
              <a:rPr sz="2300">
                <a:latin typeface="Arial Unicode MS" pitchFamily="34" charset="-128"/>
              </a:rPr>
              <a:t> </a:t>
            </a:r>
            <a:r>
              <a:rPr sz="2300" err="1">
                <a:latin typeface="Arial Unicode MS" pitchFamily="34" charset="-128"/>
              </a:rPr>
              <a:t>đồng</a:t>
            </a:r>
            <a:r>
              <a:rPr sz="2300">
                <a:latin typeface="Arial Unicode MS" pitchFamily="34" charset="-128"/>
              </a:rPr>
              <a:t> </a:t>
            </a:r>
            <a:r>
              <a:rPr sz="2300" err="1">
                <a:latin typeface="Arial Unicode MS" pitchFamily="34" charset="-128"/>
              </a:rPr>
              <a:t>lao</a:t>
            </a:r>
            <a:r>
              <a:rPr sz="2300">
                <a:latin typeface="Arial Unicode MS" pitchFamily="34" charset="-128"/>
              </a:rPr>
              <a:t> </a:t>
            </a:r>
            <a:r>
              <a:rPr sz="2300" err="1">
                <a:latin typeface="Arial Unicode MS" pitchFamily="34" charset="-128"/>
              </a:rPr>
              <a:t>động</a:t>
            </a:r>
            <a:r>
              <a:rPr sz="2300">
                <a:latin typeface="Arial Unicode MS" pitchFamily="34" charset="-128"/>
              </a:rPr>
              <a:t> </a:t>
            </a:r>
            <a:r>
              <a:rPr sz="2300" err="1">
                <a:latin typeface="Arial Unicode MS" pitchFamily="34" charset="-128"/>
              </a:rPr>
              <a:t>chuyển</a:t>
            </a:r>
            <a:r>
              <a:rPr sz="2300">
                <a:latin typeface="Arial Unicode MS" pitchFamily="34" charset="-128"/>
              </a:rPr>
              <a:t> </a:t>
            </a:r>
            <a:r>
              <a:rPr sz="2300" err="1">
                <a:latin typeface="Arial Unicode MS" pitchFamily="34" charset="-128"/>
              </a:rPr>
              <a:t>thành</a:t>
            </a:r>
            <a:r>
              <a:rPr sz="2300">
                <a:latin typeface="Arial Unicode MS" pitchFamily="34" charset="-128"/>
              </a:rPr>
              <a:t> </a:t>
            </a:r>
            <a:r>
              <a:rPr sz="2300" err="1">
                <a:latin typeface="Arial Unicode MS" pitchFamily="34" charset="-128"/>
              </a:rPr>
              <a:t>hợp</a:t>
            </a:r>
            <a:r>
              <a:rPr sz="2300">
                <a:latin typeface="Arial Unicode MS" pitchFamily="34" charset="-128"/>
              </a:rPr>
              <a:t> </a:t>
            </a:r>
            <a:r>
              <a:rPr sz="2300" err="1">
                <a:latin typeface="Arial Unicode MS" pitchFamily="34" charset="-128"/>
              </a:rPr>
              <a:t>đồng</a:t>
            </a:r>
            <a:r>
              <a:rPr sz="2300">
                <a:latin typeface="Arial Unicode MS" pitchFamily="34" charset="-128"/>
              </a:rPr>
              <a:t> </a:t>
            </a:r>
            <a:r>
              <a:rPr sz="2300" err="1">
                <a:latin typeface="Arial Unicode MS" pitchFamily="34" charset="-128"/>
              </a:rPr>
              <a:t>không</a:t>
            </a:r>
            <a:r>
              <a:rPr sz="2300">
                <a:latin typeface="Arial Unicode MS" pitchFamily="34" charset="-128"/>
              </a:rPr>
              <a:t> </a:t>
            </a:r>
            <a:r>
              <a:rPr sz="2300" err="1">
                <a:latin typeface="Arial Unicode MS" pitchFamily="34" charset="-128"/>
              </a:rPr>
              <a:t>xác</a:t>
            </a:r>
            <a:r>
              <a:rPr sz="2300">
                <a:latin typeface="Arial Unicode MS" pitchFamily="34" charset="-128"/>
              </a:rPr>
              <a:t> </a:t>
            </a:r>
            <a:r>
              <a:rPr sz="2300" err="1">
                <a:latin typeface="Arial Unicode MS" pitchFamily="34" charset="-128"/>
              </a:rPr>
              <a:t>định</a:t>
            </a:r>
            <a:r>
              <a:rPr sz="2300">
                <a:latin typeface="Arial Unicode MS" pitchFamily="34" charset="-128"/>
              </a:rPr>
              <a:t> </a:t>
            </a:r>
            <a:r>
              <a:rPr sz="2300" err="1">
                <a:latin typeface="Arial Unicode MS" pitchFamily="34" charset="-128"/>
              </a:rPr>
              <a:t>thời</a:t>
            </a:r>
            <a:r>
              <a:rPr sz="2300">
                <a:latin typeface="Arial Unicode MS" pitchFamily="34" charset="-128"/>
              </a:rPr>
              <a:t> </a:t>
            </a:r>
            <a:r>
              <a:rPr sz="2300" err="1">
                <a:latin typeface="Arial Unicode MS" pitchFamily="34" charset="-128"/>
              </a:rPr>
              <a:t>hạn</a:t>
            </a:r>
            <a:r>
              <a:rPr sz="2300">
                <a:latin typeface="Arial Unicode MS" pitchFamily="34" charset="-128"/>
              </a:rPr>
              <a:t>. </a:t>
            </a:r>
            <a:r>
              <a:rPr sz="2300" err="1">
                <a:latin typeface="Arial Unicode MS" pitchFamily="34" charset="-128"/>
              </a:rPr>
              <a:t>Gần</a:t>
            </a:r>
            <a:r>
              <a:rPr sz="2300">
                <a:latin typeface="Arial Unicode MS" pitchFamily="34" charset="-128"/>
              </a:rPr>
              <a:t> </a:t>
            </a:r>
            <a:r>
              <a:rPr sz="2300" err="1">
                <a:latin typeface="Arial Unicode MS" pitchFamily="34" charset="-128"/>
              </a:rPr>
              <a:t>đây</a:t>
            </a:r>
            <a:r>
              <a:rPr sz="2300">
                <a:latin typeface="Arial Unicode MS" pitchFamily="34" charset="-128"/>
              </a:rPr>
              <a:t>, </a:t>
            </a:r>
            <a:r>
              <a:rPr sz="2300" err="1">
                <a:latin typeface="Arial Unicode MS" pitchFamily="34" charset="-128"/>
              </a:rPr>
              <a:t>Công</a:t>
            </a:r>
            <a:r>
              <a:rPr sz="2300">
                <a:latin typeface="Arial Unicode MS" pitchFamily="34" charset="-128"/>
              </a:rPr>
              <a:t> </a:t>
            </a:r>
            <a:r>
              <a:rPr sz="2300" err="1">
                <a:latin typeface="Arial Unicode MS" pitchFamily="34" charset="-128"/>
              </a:rPr>
              <a:t>ti</a:t>
            </a:r>
            <a:r>
              <a:rPr sz="2300">
                <a:latin typeface="Arial Unicode MS" pitchFamily="34" charset="-128"/>
              </a:rPr>
              <a:t> Y </a:t>
            </a:r>
            <a:r>
              <a:rPr sz="2300" err="1">
                <a:latin typeface="Arial Unicode MS" pitchFamily="34" charset="-128"/>
              </a:rPr>
              <a:t>ra</a:t>
            </a:r>
            <a:r>
              <a:rPr sz="2300">
                <a:latin typeface="Arial Unicode MS" pitchFamily="34" charset="-128"/>
              </a:rPr>
              <a:t> 2 </a:t>
            </a:r>
            <a:r>
              <a:rPr sz="2300" err="1">
                <a:latin typeface="Arial Unicode MS" pitchFamily="34" charset="-128"/>
              </a:rPr>
              <a:t>quyết</a:t>
            </a:r>
            <a:r>
              <a:rPr sz="2300">
                <a:latin typeface="Arial Unicode MS" pitchFamily="34" charset="-128"/>
              </a:rPr>
              <a:t> </a:t>
            </a:r>
            <a:r>
              <a:rPr sz="2300" err="1">
                <a:latin typeface="Arial Unicode MS" pitchFamily="34" charset="-128"/>
              </a:rPr>
              <a:t>định</a:t>
            </a:r>
            <a:r>
              <a:rPr sz="2300">
                <a:latin typeface="Arial Unicode MS" pitchFamily="34" charset="-128"/>
              </a:rPr>
              <a:t> </a:t>
            </a:r>
            <a:r>
              <a:rPr sz="2300" err="1">
                <a:latin typeface="Arial Unicode MS" pitchFamily="34" charset="-128"/>
              </a:rPr>
              <a:t>chấm</a:t>
            </a:r>
            <a:r>
              <a:rPr sz="2300">
                <a:latin typeface="Arial Unicode MS" pitchFamily="34" charset="-128"/>
              </a:rPr>
              <a:t> </a:t>
            </a:r>
            <a:r>
              <a:rPr sz="2300" err="1">
                <a:latin typeface="Arial Unicode MS" pitchFamily="34" charset="-128"/>
              </a:rPr>
              <a:t>dứt</a:t>
            </a:r>
            <a:r>
              <a:rPr sz="2300">
                <a:latin typeface="Arial Unicode MS" pitchFamily="34" charset="-128"/>
              </a:rPr>
              <a:t> </a:t>
            </a:r>
            <a:r>
              <a:rPr sz="2300" err="1">
                <a:latin typeface="Arial Unicode MS" pitchFamily="34" charset="-128"/>
              </a:rPr>
              <a:t>hợp</a:t>
            </a:r>
            <a:r>
              <a:rPr sz="2300">
                <a:latin typeface="Arial Unicode MS" pitchFamily="34" charset="-128"/>
              </a:rPr>
              <a:t> </a:t>
            </a:r>
            <a:r>
              <a:rPr sz="2300" err="1">
                <a:latin typeface="Arial Unicode MS" pitchFamily="34" charset="-128"/>
              </a:rPr>
              <a:t>đồng</a:t>
            </a:r>
            <a:r>
              <a:rPr sz="2300">
                <a:latin typeface="Arial Unicode MS" pitchFamily="34" charset="-128"/>
              </a:rPr>
              <a:t> </a:t>
            </a:r>
            <a:r>
              <a:rPr sz="2300" err="1">
                <a:latin typeface="Arial Unicode MS" pitchFamily="34" charset="-128"/>
              </a:rPr>
              <a:t>lao</a:t>
            </a:r>
            <a:r>
              <a:rPr sz="2300">
                <a:latin typeface="Arial Unicode MS" pitchFamily="34" charset="-128"/>
              </a:rPr>
              <a:t> </a:t>
            </a:r>
            <a:r>
              <a:rPr sz="2300" err="1">
                <a:latin typeface="Arial Unicode MS" pitchFamily="34" charset="-128"/>
              </a:rPr>
              <a:t>động</a:t>
            </a:r>
            <a:r>
              <a:rPr sz="2300">
                <a:latin typeface="Arial Unicode MS" pitchFamily="34" charset="-128"/>
              </a:rPr>
              <a:t> </a:t>
            </a:r>
            <a:r>
              <a:rPr sz="2300" err="1">
                <a:latin typeface="Arial Unicode MS" pitchFamily="34" charset="-128"/>
              </a:rPr>
              <a:t>đối</a:t>
            </a:r>
            <a:r>
              <a:rPr sz="2300">
                <a:latin typeface="Arial Unicode MS" pitchFamily="34" charset="-128"/>
              </a:rPr>
              <a:t> </a:t>
            </a:r>
            <a:r>
              <a:rPr sz="2300" err="1">
                <a:latin typeface="Arial Unicode MS" pitchFamily="34" charset="-128"/>
              </a:rPr>
              <a:t>với</a:t>
            </a:r>
            <a:r>
              <a:rPr sz="2300">
                <a:latin typeface="Arial Unicode MS" pitchFamily="34" charset="-128"/>
              </a:rPr>
              <a:t> </a:t>
            </a:r>
            <a:r>
              <a:rPr sz="2300" err="1">
                <a:latin typeface="Arial Unicode MS" pitchFamily="34" charset="-128"/>
              </a:rPr>
              <a:t>bà</a:t>
            </a:r>
            <a:r>
              <a:rPr sz="2300">
                <a:latin typeface="Arial Unicode MS" pitchFamily="34" charset="-128"/>
              </a:rPr>
              <a:t> H.</a:t>
            </a:r>
            <a:endParaRPr sz="2300">
              <a:latin typeface="Arial Unicode MS" pitchFamily="34" charset="-128"/>
            </a:endParaRPr>
          </a:p>
          <a:p>
            <a:r>
              <a:rPr sz="2300">
                <a:latin typeface="Arial Unicode MS" pitchFamily="34" charset="-128"/>
              </a:rPr>
              <a:t>  </a:t>
            </a:r>
            <a:r>
              <a:rPr sz="2300" err="1">
                <a:latin typeface="Arial Unicode MS" pitchFamily="34" charset="-128"/>
              </a:rPr>
              <a:t>Bà</a:t>
            </a:r>
            <a:r>
              <a:rPr sz="2300">
                <a:latin typeface="Arial Unicode MS" pitchFamily="34" charset="-128"/>
              </a:rPr>
              <a:t> H </a:t>
            </a:r>
            <a:r>
              <a:rPr sz="2300" err="1">
                <a:latin typeface="Arial Unicode MS" pitchFamily="34" charset="-128"/>
              </a:rPr>
              <a:t>cho</a:t>
            </a:r>
            <a:r>
              <a:rPr sz="2300">
                <a:latin typeface="Arial Unicode MS" pitchFamily="34" charset="-128"/>
              </a:rPr>
              <a:t> </a:t>
            </a:r>
            <a:r>
              <a:rPr sz="2300" err="1">
                <a:latin typeface="Arial Unicode MS" pitchFamily="34" charset="-128"/>
              </a:rPr>
              <a:t>rằng</a:t>
            </a:r>
            <a:r>
              <a:rPr sz="2300">
                <a:latin typeface="Arial Unicode MS" pitchFamily="34" charset="-128"/>
              </a:rPr>
              <a:t> </a:t>
            </a:r>
            <a:r>
              <a:rPr sz="2300" err="1">
                <a:latin typeface="Arial Unicode MS" pitchFamily="34" charset="-128"/>
              </a:rPr>
              <a:t>việc</a:t>
            </a:r>
            <a:r>
              <a:rPr sz="2300">
                <a:latin typeface="Arial Unicode MS" pitchFamily="34" charset="-128"/>
              </a:rPr>
              <a:t> </a:t>
            </a:r>
            <a:r>
              <a:rPr sz="2300" err="1">
                <a:latin typeface="Arial Unicode MS" pitchFamily="34" charset="-128"/>
              </a:rPr>
              <a:t>Công</a:t>
            </a:r>
            <a:r>
              <a:rPr sz="2300">
                <a:latin typeface="Arial Unicode MS" pitchFamily="34" charset="-128"/>
              </a:rPr>
              <a:t> </a:t>
            </a:r>
            <a:r>
              <a:rPr sz="2300" err="1">
                <a:latin typeface="Arial Unicode MS" pitchFamily="34" charset="-128"/>
              </a:rPr>
              <a:t>ti</a:t>
            </a:r>
            <a:r>
              <a:rPr sz="2300">
                <a:latin typeface="Arial Unicode MS" pitchFamily="34" charset="-128"/>
              </a:rPr>
              <a:t> Y ban </a:t>
            </a:r>
            <a:r>
              <a:rPr sz="2300" err="1">
                <a:latin typeface="Arial Unicode MS" pitchFamily="34" charset="-128"/>
              </a:rPr>
              <a:t>hành</a:t>
            </a:r>
            <a:r>
              <a:rPr sz="2300">
                <a:latin typeface="Arial Unicode MS" pitchFamily="34" charset="-128"/>
              </a:rPr>
              <a:t> </a:t>
            </a:r>
            <a:r>
              <a:rPr sz="2300" err="1">
                <a:latin typeface="Arial Unicode MS" pitchFamily="34" charset="-128"/>
              </a:rPr>
              <a:t>các</a:t>
            </a:r>
            <a:r>
              <a:rPr sz="2300">
                <a:latin typeface="Arial Unicode MS" pitchFamily="34" charset="-128"/>
              </a:rPr>
              <a:t> </a:t>
            </a:r>
            <a:r>
              <a:rPr sz="2300" err="1">
                <a:latin typeface="Arial Unicode MS" pitchFamily="34" charset="-128"/>
              </a:rPr>
              <a:t>quyết</a:t>
            </a:r>
            <a:r>
              <a:rPr sz="2300">
                <a:latin typeface="Arial Unicode MS" pitchFamily="34" charset="-128"/>
              </a:rPr>
              <a:t> </a:t>
            </a:r>
            <a:r>
              <a:rPr sz="2300" err="1">
                <a:latin typeface="Arial Unicode MS" pitchFamily="34" charset="-128"/>
              </a:rPr>
              <a:t>định</a:t>
            </a:r>
            <a:r>
              <a:rPr sz="2300">
                <a:latin typeface="Arial Unicode MS" pitchFamily="34" charset="-128"/>
              </a:rPr>
              <a:t> </a:t>
            </a:r>
            <a:r>
              <a:rPr sz="2300" err="1">
                <a:latin typeface="Arial Unicode MS" pitchFamily="34" charset="-128"/>
              </a:rPr>
              <a:t>chấm</a:t>
            </a:r>
            <a:r>
              <a:rPr sz="2300">
                <a:latin typeface="Arial Unicode MS" pitchFamily="34" charset="-128"/>
              </a:rPr>
              <a:t> </a:t>
            </a:r>
            <a:r>
              <a:rPr sz="2300" err="1">
                <a:latin typeface="Arial Unicode MS" pitchFamily="34" charset="-128"/>
              </a:rPr>
              <a:t>dứt</a:t>
            </a:r>
            <a:r>
              <a:rPr sz="2300">
                <a:latin typeface="Arial Unicode MS" pitchFamily="34" charset="-128"/>
              </a:rPr>
              <a:t> </a:t>
            </a:r>
            <a:r>
              <a:rPr sz="2300" err="1">
                <a:latin typeface="Arial Unicode MS" pitchFamily="34" charset="-128"/>
              </a:rPr>
              <a:t>hợp</a:t>
            </a:r>
            <a:r>
              <a:rPr sz="2300">
                <a:latin typeface="Arial Unicode MS" pitchFamily="34" charset="-128"/>
              </a:rPr>
              <a:t> </a:t>
            </a:r>
            <a:r>
              <a:rPr sz="2300" err="1">
                <a:latin typeface="Arial Unicode MS" pitchFamily="34" charset="-128"/>
              </a:rPr>
              <a:t>đồng</a:t>
            </a:r>
            <a:r>
              <a:rPr sz="2300">
                <a:latin typeface="Arial Unicode MS" pitchFamily="34" charset="-128"/>
              </a:rPr>
              <a:t> </a:t>
            </a:r>
            <a:r>
              <a:rPr sz="2300" err="1">
                <a:latin typeface="Arial Unicode MS" pitchFamily="34" charset="-128"/>
              </a:rPr>
              <a:t>lao</a:t>
            </a:r>
            <a:r>
              <a:rPr sz="2300">
                <a:latin typeface="Arial Unicode MS" pitchFamily="34" charset="-128"/>
              </a:rPr>
              <a:t> </a:t>
            </a:r>
            <a:r>
              <a:rPr sz="2300" err="1">
                <a:latin typeface="Arial Unicode MS" pitchFamily="34" charset="-128"/>
              </a:rPr>
              <a:t>động</a:t>
            </a:r>
            <a:r>
              <a:rPr sz="2300">
                <a:latin typeface="Arial Unicode MS" pitchFamily="34" charset="-128"/>
              </a:rPr>
              <a:t> </a:t>
            </a:r>
            <a:r>
              <a:rPr sz="2300" err="1">
                <a:latin typeface="Arial Unicode MS" pitchFamily="34" charset="-128"/>
              </a:rPr>
              <a:t>với</a:t>
            </a:r>
            <a:r>
              <a:rPr sz="2300">
                <a:latin typeface="Arial Unicode MS" pitchFamily="34" charset="-128"/>
              </a:rPr>
              <a:t> </a:t>
            </a:r>
            <a:r>
              <a:rPr sz="2300" err="1">
                <a:latin typeface="Arial Unicode MS" pitchFamily="34" charset="-128"/>
              </a:rPr>
              <a:t>bà</a:t>
            </a:r>
            <a:r>
              <a:rPr sz="2300">
                <a:latin typeface="Arial Unicode MS" pitchFamily="34" charset="-128"/>
              </a:rPr>
              <a:t> </a:t>
            </a:r>
            <a:r>
              <a:rPr sz="2300" err="1">
                <a:latin typeface="Arial Unicode MS" pitchFamily="34" charset="-128"/>
              </a:rPr>
              <a:t>là</a:t>
            </a:r>
            <a:r>
              <a:rPr sz="2300">
                <a:latin typeface="Arial Unicode MS" pitchFamily="34" charset="-128"/>
              </a:rPr>
              <a:t> </a:t>
            </a:r>
            <a:r>
              <a:rPr sz="2300" err="1">
                <a:latin typeface="Arial Unicode MS" pitchFamily="34" charset="-128"/>
              </a:rPr>
              <a:t>trái</a:t>
            </a:r>
            <a:r>
              <a:rPr sz="2300">
                <a:latin typeface="Arial Unicode MS" pitchFamily="34" charset="-128"/>
              </a:rPr>
              <a:t> </a:t>
            </a:r>
            <a:r>
              <a:rPr sz="2300" err="1">
                <a:latin typeface="Arial Unicode MS" pitchFamily="34" charset="-128"/>
              </a:rPr>
              <a:t>pháp</a:t>
            </a:r>
            <a:r>
              <a:rPr sz="2300">
                <a:latin typeface="Arial Unicode MS" pitchFamily="34" charset="-128"/>
              </a:rPr>
              <a:t> </a:t>
            </a:r>
            <a:r>
              <a:rPr sz="2300" err="1">
                <a:latin typeface="Arial Unicode MS" pitchFamily="34" charset="-128"/>
              </a:rPr>
              <a:t>luật</a:t>
            </a:r>
            <a:r>
              <a:rPr sz="2300">
                <a:latin typeface="Arial Unicode MS" pitchFamily="34" charset="-128"/>
              </a:rPr>
              <a:t>. Do </a:t>
            </a:r>
            <a:r>
              <a:rPr sz="2300" err="1">
                <a:latin typeface="Arial Unicode MS" pitchFamily="34" charset="-128"/>
              </a:rPr>
              <a:t>đó</a:t>
            </a:r>
            <a:r>
              <a:rPr sz="2300">
                <a:latin typeface="Arial Unicode MS" pitchFamily="34" charset="-128"/>
              </a:rPr>
              <a:t>, </a:t>
            </a:r>
            <a:r>
              <a:rPr sz="2300" err="1">
                <a:latin typeface="Arial Unicode MS" pitchFamily="34" charset="-128"/>
              </a:rPr>
              <a:t>bà</a:t>
            </a:r>
            <a:r>
              <a:rPr sz="2300">
                <a:latin typeface="Arial Unicode MS" pitchFamily="34" charset="-128"/>
              </a:rPr>
              <a:t> </a:t>
            </a:r>
            <a:r>
              <a:rPr sz="2300" err="1">
                <a:latin typeface="Arial Unicode MS" pitchFamily="34" charset="-128"/>
              </a:rPr>
              <a:t>khởi</a:t>
            </a:r>
            <a:r>
              <a:rPr sz="2300">
                <a:latin typeface="Arial Unicode MS" pitchFamily="34" charset="-128"/>
              </a:rPr>
              <a:t> </a:t>
            </a:r>
            <a:r>
              <a:rPr sz="2300" err="1">
                <a:latin typeface="Arial Unicode MS" pitchFamily="34" charset="-128"/>
              </a:rPr>
              <a:t>kiện</a:t>
            </a:r>
            <a:r>
              <a:rPr sz="2300">
                <a:latin typeface="Arial Unicode MS" pitchFamily="34" charset="-128"/>
              </a:rPr>
              <a:t>, </a:t>
            </a:r>
            <a:r>
              <a:rPr sz="2300" err="1">
                <a:latin typeface="Arial Unicode MS" pitchFamily="34" charset="-128"/>
              </a:rPr>
              <a:t>yêu</a:t>
            </a:r>
            <a:r>
              <a:rPr sz="2300">
                <a:latin typeface="Arial Unicode MS" pitchFamily="34" charset="-128"/>
              </a:rPr>
              <a:t> </a:t>
            </a:r>
            <a:r>
              <a:rPr sz="2300" err="1">
                <a:latin typeface="Arial Unicode MS" pitchFamily="34" charset="-128"/>
              </a:rPr>
              <a:t>cầu</a:t>
            </a:r>
            <a:r>
              <a:rPr sz="2300">
                <a:latin typeface="Arial Unicode MS" pitchFamily="34" charset="-128"/>
              </a:rPr>
              <a:t> </a:t>
            </a:r>
            <a:r>
              <a:rPr sz="2300" err="1">
                <a:latin typeface="Arial Unicode MS" pitchFamily="34" charset="-128"/>
              </a:rPr>
              <a:t>toà</a:t>
            </a:r>
            <a:r>
              <a:rPr sz="2300">
                <a:latin typeface="Arial Unicode MS" pitchFamily="34" charset="-128"/>
              </a:rPr>
              <a:t> </a:t>
            </a:r>
            <a:r>
              <a:rPr sz="2300" err="1">
                <a:latin typeface="Arial Unicode MS" pitchFamily="34" charset="-128"/>
              </a:rPr>
              <a:t>án</a:t>
            </a:r>
            <a:r>
              <a:rPr sz="2300">
                <a:latin typeface="Arial Unicode MS" pitchFamily="34" charset="-128"/>
              </a:rPr>
              <a:t> </a:t>
            </a:r>
            <a:r>
              <a:rPr sz="2300" err="1">
                <a:latin typeface="Arial Unicode MS" pitchFamily="34" charset="-128"/>
              </a:rPr>
              <a:t>huỷ</a:t>
            </a:r>
            <a:r>
              <a:rPr sz="2300">
                <a:latin typeface="Arial Unicode MS" pitchFamily="34" charset="-128"/>
              </a:rPr>
              <a:t> </a:t>
            </a:r>
            <a:r>
              <a:rPr sz="2300" err="1">
                <a:latin typeface="Arial Unicode MS" pitchFamily="34" charset="-128"/>
              </a:rPr>
              <a:t>quyết</a:t>
            </a:r>
            <a:r>
              <a:rPr sz="2300">
                <a:latin typeface="Arial Unicode MS" pitchFamily="34" charset="-128"/>
              </a:rPr>
              <a:t> </a:t>
            </a:r>
            <a:r>
              <a:rPr sz="2300" err="1">
                <a:latin typeface="Arial Unicode MS" pitchFamily="34" charset="-128"/>
              </a:rPr>
              <a:t>định</a:t>
            </a:r>
            <a:r>
              <a:rPr sz="2300">
                <a:latin typeface="Arial Unicode MS" pitchFamily="34" charset="-128"/>
              </a:rPr>
              <a:t> </a:t>
            </a:r>
            <a:r>
              <a:rPr sz="2300" err="1">
                <a:latin typeface="Arial Unicode MS" pitchFamily="34" charset="-128"/>
              </a:rPr>
              <a:t>chấm</a:t>
            </a:r>
            <a:r>
              <a:rPr sz="2300">
                <a:latin typeface="Arial Unicode MS" pitchFamily="34" charset="-128"/>
              </a:rPr>
              <a:t> </a:t>
            </a:r>
            <a:r>
              <a:rPr sz="2300" err="1">
                <a:latin typeface="Arial Unicode MS" pitchFamily="34" charset="-128"/>
              </a:rPr>
              <a:t>dứt</a:t>
            </a:r>
            <a:r>
              <a:rPr sz="2300">
                <a:latin typeface="Arial Unicode MS" pitchFamily="34" charset="-128"/>
              </a:rPr>
              <a:t> </a:t>
            </a:r>
            <a:r>
              <a:rPr sz="2300" err="1">
                <a:latin typeface="Arial Unicode MS" pitchFamily="34" charset="-128"/>
              </a:rPr>
              <a:t>hợp</a:t>
            </a:r>
            <a:r>
              <a:rPr sz="2300">
                <a:latin typeface="Arial Unicode MS" pitchFamily="34" charset="-128"/>
              </a:rPr>
              <a:t> </a:t>
            </a:r>
            <a:r>
              <a:rPr sz="2300" err="1">
                <a:latin typeface="Arial Unicode MS" pitchFamily="34" charset="-128"/>
              </a:rPr>
              <a:t>đồng</a:t>
            </a:r>
            <a:r>
              <a:rPr sz="2300">
                <a:latin typeface="Arial Unicode MS" pitchFamily="34" charset="-128"/>
              </a:rPr>
              <a:t> </a:t>
            </a:r>
            <a:r>
              <a:rPr sz="2300" err="1">
                <a:latin typeface="Arial Unicode MS" pitchFamily="34" charset="-128"/>
              </a:rPr>
              <a:t>lao</a:t>
            </a:r>
            <a:r>
              <a:rPr sz="2300">
                <a:latin typeface="Arial Unicode MS" pitchFamily="34" charset="-128"/>
              </a:rPr>
              <a:t> </a:t>
            </a:r>
            <a:r>
              <a:rPr sz="2300" err="1">
                <a:latin typeface="Arial Unicode MS" pitchFamily="34" charset="-128"/>
              </a:rPr>
              <a:t>động</a:t>
            </a:r>
            <a:r>
              <a:rPr sz="2300">
                <a:latin typeface="Arial Unicode MS" pitchFamily="34" charset="-128"/>
              </a:rPr>
              <a:t>, </a:t>
            </a:r>
            <a:r>
              <a:rPr sz="2300" err="1">
                <a:latin typeface="Arial Unicode MS" pitchFamily="34" charset="-128"/>
              </a:rPr>
              <a:t>buộc</a:t>
            </a:r>
            <a:r>
              <a:rPr sz="2300">
                <a:latin typeface="Arial Unicode MS" pitchFamily="34" charset="-128"/>
              </a:rPr>
              <a:t> </a:t>
            </a:r>
            <a:r>
              <a:rPr sz="2300" err="1">
                <a:latin typeface="Arial Unicode MS" pitchFamily="34" charset="-128"/>
              </a:rPr>
              <a:t>công</a:t>
            </a:r>
            <a:r>
              <a:rPr sz="2300">
                <a:latin typeface="Arial Unicode MS" pitchFamily="34" charset="-128"/>
              </a:rPr>
              <a:t> </a:t>
            </a:r>
            <a:r>
              <a:rPr sz="2300" err="1">
                <a:latin typeface="Arial Unicode MS" pitchFamily="34" charset="-128"/>
              </a:rPr>
              <a:t>ti</a:t>
            </a:r>
            <a:r>
              <a:rPr sz="2300">
                <a:latin typeface="Arial Unicode MS" pitchFamily="34" charset="-128"/>
              </a:rPr>
              <a:t> </a:t>
            </a:r>
            <a:r>
              <a:rPr sz="2300" err="1">
                <a:latin typeface="Arial Unicode MS" pitchFamily="34" charset="-128"/>
              </a:rPr>
              <a:t>nhận</a:t>
            </a:r>
            <a:r>
              <a:rPr sz="2300">
                <a:latin typeface="Arial Unicode MS" pitchFamily="34" charset="-128"/>
              </a:rPr>
              <a:t> </a:t>
            </a:r>
            <a:r>
              <a:rPr sz="2300" err="1">
                <a:latin typeface="Arial Unicode MS" pitchFamily="34" charset="-128"/>
              </a:rPr>
              <a:t>bà</a:t>
            </a:r>
            <a:r>
              <a:rPr sz="2300">
                <a:latin typeface="Arial Unicode MS" pitchFamily="34" charset="-128"/>
              </a:rPr>
              <a:t> </a:t>
            </a:r>
            <a:r>
              <a:rPr sz="2300" err="1">
                <a:latin typeface="Arial Unicode MS" pitchFamily="34" charset="-128"/>
              </a:rPr>
              <a:t>vào</a:t>
            </a:r>
            <a:r>
              <a:rPr sz="2300">
                <a:latin typeface="Arial Unicode MS" pitchFamily="34" charset="-128"/>
              </a:rPr>
              <a:t> </a:t>
            </a:r>
            <a:r>
              <a:rPr sz="2300" err="1">
                <a:latin typeface="Arial Unicode MS" pitchFamily="34" charset="-128"/>
              </a:rPr>
              <a:t>làm</a:t>
            </a:r>
            <a:r>
              <a:rPr sz="2300">
                <a:latin typeface="Arial Unicode MS" pitchFamily="34" charset="-128"/>
              </a:rPr>
              <a:t> </a:t>
            </a:r>
            <a:r>
              <a:rPr sz="2300" err="1">
                <a:latin typeface="Arial Unicode MS" pitchFamily="34" charset="-128"/>
              </a:rPr>
              <a:t>việc</a:t>
            </a:r>
            <a:r>
              <a:rPr sz="2300">
                <a:latin typeface="Arial Unicode MS" pitchFamily="34" charset="-128"/>
              </a:rPr>
              <a:t> </a:t>
            </a:r>
            <a:r>
              <a:rPr sz="2300" err="1">
                <a:latin typeface="Arial Unicode MS" pitchFamily="34" charset="-128"/>
              </a:rPr>
              <a:t>lại</a:t>
            </a:r>
            <a:r>
              <a:rPr sz="2300">
                <a:latin typeface="Arial Unicode MS" pitchFamily="34" charset="-128"/>
              </a:rPr>
              <a:t> </a:t>
            </a:r>
            <a:r>
              <a:rPr sz="2300" err="1">
                <a:latin typeface="Arial Unicode MS" pitchFamily="34" charset="-128"/>
              </a:rPr>
              <a:t>và</a:t>
            </a:r>
            <a:r>
              <a:rPr sz="2300">
                <a:latin typeface="Arial Unicode MS" pitchFamily="34" charset="-128"/>
              </a:rPr>
              <a:t> </a:t>
            </a:r>
            <a:r>
              <a:rPr sz="2300" err="1">
                <a:latin typeface="Arial Unicode MS" pitchFamily="34" charset="-128"/>
              </a:rPr>
              <a:t>khôi</a:t>
            </a:r>
            <a:r>
              <a:rPr sz="2300">
                <a:latin typeface="Arial Unicode MS" pitchFamily="34" charset="-128"/>
              </a:rPr>
              <a:t> </a:t>
            </a:r>
            <a:r>
              <a:rPr sz="2300" err="1">
                <a:latin typeface="Arial Unicode MS" pitchFamily="34" charset="-128"/>
              </a:rPr>
              <a:t>phục</a:t>
            </a:r>
            <a:r>
              <a:rPr sz="2300">
                <a:latin typeface="Arial Unicode MS" pitchFamily="34" charset="-128"/>
              </a:rPr>
              <a:t> </a:t>
            </a:r>
            <a:r>
              <a:rPr sz="2300" err="1">
                <a:latin typeface="Arial Unicode MS" pitchFamily="34" charset="-128"/>
              </a:rPr>
              <a:t>tất</a:t>
            </a:r>
            <a:r>
              <a:rPr sz="2300">
                <a:latin typeface="Arial Unicode MS" pitchFamily="34" charset="-128"/>
              </a:rPr>
              <a:t> </a:t>
            </a:r>
            <a:r>
              <a:rPr sz="2300" err="1">
                <a:latin typeface="Arial Unicode MS" pitchFamily="34" charset="-128"/>
              </a:rPr>
              <a:t>cả</a:t>
            </a:r>
            <a:r>
              <a:rPr sz="2300">
                <a:latin typeface="Arial Unicode MS" pitchFamily="34" charset="-128"/>
              </a:rPr>
              <a:t> </a:t>
            </a:r>
            <a:r>
              <a:rPr sz="2300" err="1">
                <a:latin typeface="Arial Unicode MS" pitchFamily="34" charset="-128"/>
              </a:rPr>
              <a:t>quyền</a:t>
            </a:r>
            <a:r>
              <a:rPr sz="2300">
                <a:latin typeface="Arial Unicode MS" pitchFamily="34" charset="-128"/>
              </a:rPr>
              <a:t> </a:t>
            </a:r>
            <a:r>
              <a:rPr sz="2300" err="1">
                <a:latin typeface="Arial Unicode MS" pitchFamily="34" charset="-128"/>
              </a:rPr>
              <a:t>lợi</a:t>
            </a:r>
            <a:r>
              <a:rPr sz="2300">
                <a:latin typeface="Arial Unicode MS" pitchFamily="34" charset="-128"/>
              </a:rPr>
              <a:t> </a:t>
            </a:r>
            <a:r>
              <a:rPr sz="2300" err="1">
                <a:latin typeface="Arial Unicode MS" pitchFamily="34" charset="-128"/>
              </a:rPr>
              <a:t>cho</a:t>
            </a:r>
            <a:r>
              <a:rPr sz="2300">
                <a:latin typeface="Arial Unicode MS" pitchFamily="34" charset="-128"/>
              </a:rPr>
              <a:t> </a:t>
            </a:r>
            <a:r>
              <a:rPr sz="2300" err="1">
                <a:latin typeface="Arial Unicode MS" pitchFamily="34" charset="-128"/>
              </a:rPr>
              <a:t>mình</a:t>
            </a:r>
            <a:r>
              <a:rPr sz="2300">
                <a:latin typeface="Arial Unicode MS" pitchFamily="34" charset="-128"/>
              </a:rPr>
              <a:t>. </a:t>
            </a:r>
            <a:r>
              <a:rPr sz="2300" err="1">
                <a:latin typeface="Arial Unicode MS" pitchFamily="34" charset="-128"/>
              </a:rPr>
              <a:t>Toà</a:t>
            </a:r>
            <a:r>
              <a:rPr sz="2300">
                <a:latin typeface="Arial Unicode MS" pitchFamily="34" charset="-128"/>
              </a:rPr>
              <a:t> </a:t>
            </a:r>
            <a:r>
              <a:rPr sz="2300" err="1">
                <a:latin typeface="Arial Unicode MS" pitchFamily="34" charset="-128"/>
              </a:rPr>
              <a:t>án</a:t>
            </a:r>
            <a:r>
              <a:rPr sz="2300">
                <a:latin typeface="Arial Unicode MS" pitchFamily="34" charset="-128"/>
              </a:rPr>
              <a:t> </a:t>
            </a:r>
            <a:r>
              <a:rPr sz="2300" err="1">
                <a:latin typeface="Arial Unicode MS" pitchFamily="34" charset="-128"/>
              </a:rPr>
              <a:t>đã</a:t>
            </a:r>
            <a:r>
              <a:rPr sz="2300">
                <a:latin typeface="Arial Unicode MS" pitchFamily="34" charset="-128"/>
              </a:rPr>
              <a:t> </a:t>
            </a:r>
            <a:r>
              <a:rPr sz="2300" err="1">
                <a:latin typeface="Arial Unicode MS" pitchFamily="34" charset="-128"/>
              </a:rPr>
              <a:t>căn</a:t>
            </a:r>
            <a:r>
              <a:rPr sz="2300">
                <a:latin typeface="Arial Unicode MS" pitchFamily="34" charset="-128"/>
              </a:rPr>
              <a:t> </a:t>
            </a:r>
            <a:r>
              <a:rPr sz="2300" err="1">
                <a:latin typeface="Arial Unicode MS" pitchFamily="34" charset="-128"/>
              </a:rPr>
              <a:t>cứ</a:t>
            </a:r>
            <a:r>
              <a:rPr sz="2300">
                <a:latin typeface="Arial Unicode MS" pitchFamily="34" charset="-128"/>
              </a:rPr>
              <a:t> </a:t>
            </a:r>
            <a:r>
              <a:rPr sz="2300" err="1">
                <a:latin typeface="Arial Unicode MS" pitchFamily="34" charset="-128"/>
              </a:rPr>
              <a:t>vào</a:t>
            </a:r>
            <a:r>
              <a:rPr sz="2300">
                <a:latin typeface="Arial Unicode MS" pitchFamily="34" charset="-128"/>
              </a:rPr>
              <a:t> </a:t>
            </a:r>
            <a:r>
              <a:rPr sz="2300" err="1">
                <a:latin typeface="Arial Unicode MS" pitchFamily="34" charset="-128"/>
              </a:rPr>
              <a:t>khoản</a:t>
            </a:r>
            <a:r>
              <a:rPr sz="2300">
                <a:latin typeface="Arial Unicode MS" pitchFamily="34" charset="-128"/>
              </a:rPr>
              <a:t> 1 </a:t>
            </a:r>
            <a:r>
              <a:rPr sz="2300" err="1">
                <a:latin typeface="Arial Unicode MS" pitchFamily="34" charset="-128"/>
              </a:rPr>
              <a:t>Điều</a:t>
            </a:r>
            <a:r>
              <a:rPr sz="2300">
                <a:latin typeface="Arial Unicode MS" pitchFamily="34" charset="-128"/>
              </a:rPr>
              <a:t> 37, </a:t>
            </a:r>
            <a:r>
              <a:rPr sz="2300" err="1">
                <a:latin typeface="Arial Unicode MS" pitchFamily="34" charset="-128"/>
              </a:rPr>
              <a:t>Điều</a:t>
            </a:r>
            <a:r>
              <a:rPr sz="2300">
                <a:latin typeface="Arial Unicode MS" pitchFamily="34" charset="-128"/>
              </a:rPr>
              <a:t> 39 </a:t>
            </a:r>
            <a:r>
              <a:rPr sz="2300" err="1">
                <a:latin typeface="Arial Unicode MS" pitchFamily="34" charset="-128"/>
              </a:rPr>
              <a:t>và</a:t>
            </a:r>
            <a:r>
              <a:rPr sz="2300">
                <a:latin typeface="Arial Unicode MS" pitchFamily="34" charset="-128"/>
              </a:rPr>
              <a:t> </a:t>
            </a:r>
            <a:r>
              <a:rPr sz="2300" err="1">
                <a:latin typeface="Arial Unicode MS" pitchFamily="34" charset="-128"/>
              </a:rPr>
              <a:t>Điều</a:t>
            </a:r>
            <a:r>
              <a:rPr sz="2300">
                <a:latin typeface="Arial Unicode MS" pitchFamily="34" charset="-128"/>
              </a:rPr>
              <a:t> 41 </a:t>
            </a:r>
            <a:r>
              <a:rPr sz="2300" err="1">
                <a:latin typeface="Arial Unicode MS" pitchFamily="34" charset="-128"/>
              </a:rPr>
              <a:t>Bộ</a:t>
            </a:r>
            <a:r>
              <a:rPr sz="2300">
                <a:latin typeface="Arial Unicode MS" pitchFamily="34" charset="-128"/>
              </a:rPr>
              <a:t> </a:t>
            </a:r>
            <a:r>
              <a:rPr sz="2300" err="1">
                <a:latin typeface="Arial Unicode MS" pitchFamily="34" charset="-128"/>
              </a:rPr>
              <a:t>luật</a:t>
            </a:r>
            <a:r>
              <a:rPr sz="2300">
                <a:latin typeface="Arial Unicode MS" pitchFamily="34" charset="-128"/>
              </a:rPr>
              <a:t> Lao </a:t>
            </a:r>
            <a:r>
              <a:rPr sz="2300" err="1">
                <a:latin typeface="Arial Unicode MS" pitchFamily="34" charset="-128"/>
              </a:rPr>
              <a:t>động</a:t>
            </a:r>
            <a:r>
              <a:rPr sz="2300">
                <a:latin typeface="Arial Unicode MS" pitchFamily="34" charset="-128"/>
              </a:rPr>
              <a:t> </a:t>
            </a:r>
            <a:r>
              <a:rPr sz="2300" err="1">
                <a:latin typeface="Arial Unicode MS" pitchFamily="34" charset="-128"/>
              </a:rPr>
              <a:t>năm</a:t>
            </a:r>
            <a:r>
              <a:rPr sz="2300">
                <a:latin typeface="Arial Unicode MS" pitchFamily="34" charset="-128"/>
              </a:rPr>
              <a:t> 2019 </a:t>
            </a:r>
            <a:r>
              <a:rPr sz="2300" err="1">
                <a:latin typeface="Arial Unicode MS" pitchFamily="34" charset="-128"/>
              </a:rPr>
              <a:t>đã</a:t>
            </a:r>
            <a:r>
              <a:rPr sz="2300">
                <a:latin typeface="Arial Unicode MS" pitchFamily="34" charset="-128"/>
              </a:rPr>
              <a:t> </a:t>
            </a:r>
            <a:r>
              <a:rPr sz="2300" err="1">
                <a:latin typeface="Arial Unicode MS" pitchFamily="34" charset="-128"/>
              </a:rPr>
              <a:t>tuyên</a:t>
            </a:r>
            <a:r>
              <a:rPr sz="2300">
                <a:latin typeface="Arial Unicode MS" pitchFamily="34" charset="-128"/>
              </a:rPr>
              <a:t> </a:t>
            </a:r>
            <a:r>
              <a:rPr sz="2300" err="1">
                <a:latin typeface="Arial Unicode MS" pitchFamily="34" charset="-128"/>
              </a:rPr>
              <a:t>Quyết</a:t>
            </a:r>
            <a:r>
              <a:rPr sz="2300">
                <a:latin typeface="Arial Unicode MS" pitchFamily="34" charset="-128"/>
              </a:rPr>
              <a:t> </a:t>
            </a:r>
            <a:r>
              <a:rPr sz="2300" err="1">
                <a:latin typeface="Arial Unicode MS" pitchFamily="34" charset="-128"/>
              </a:rPr>
              <a:t>định</a:t>
            </a:r>
            <a:r>
              <a:rPr sz="2300">
                <a:latin typeface="Arial Unicode MS" pitchFamily="34" charset="-128"/>
              </a:rPr>
              <a:t> </a:t>
            </a:r>
            <a:r>
              <a:rPr sz="2300" err="1">
                <a:latin typeface="Arial Unicode MS" pitchFamily="34" charset="-128"/>
              </a:rPr>
              <a:t>chấm</a:t>
            </a:r>
            <a:r>
              <a:rPr sz="2300">
                <a:latin typeface="Arial Unicode MS" pitchFamily="34" charset="-128"/>
              </a:rPr>
              <a:t> </a:t>
            </a:r>
            <a:r>
              <a:rPr sz="2300" err="1">
                <a:latin typeface="Arial Unicode MS" pitchFamily="34" charset="-128"/>
              </a:rPr>
              <a:t>dứt</a:t>
            </a:r>
            <a:r>
              <a:rPr sz="2300">
                <a:latin typeface="Arial Unicode MS" pitchFamily="34" charset="-128"/>
              </a:rPr>
              <a:t> </a:t>
            </a:r>
            <a:r>
              <a:rPr sz="2300" err="1">
                <a:latin typeface="Arial Unicode MS" pitchFamily="34" charset="-128"/>
              </a:rPr>
              <a:t>hợp</a:t>
            </a:r>
            <a:r>
              <a:rPr sz="2300">
                <a:latin typeface="Arial Unicode MS" pitchFamily="34" charset="-128"/>
              </a:rPr>
              <a:t> </a:t>
            </a:r>
            <a:r>
              <a:rPr sz="2300" err="1">
                <a:latin typeface="Arial Unicode MS" pitchFamily="34" charset="-128"/>
              </a:rPr>
              <a:t>đồng</a:t>
            </a:r>
            <a:r>
              <a:rPr sz="2300">
                <a:latin typeface="Arial Unicode MS" pitchFamily="34" charset="-128"/>
              </a:rPr>
              <a:t> </a:t>
            </a:r>
            <a:r>
              <a:rPr sz="2300" err="1">
                <a:latin typeface="Arial Unicode MS" pitchFamily="34" charset="-128"/>
              </a:rPr>
              <a:t>lao</a:t>
            </a:r>
            <a:r>
              <a:rPr sz="2300">
                <a:latin typeface="Arial Unicode MS" pitchFamily="34" charset="-128"/>
              </a:rPr>
              <a:t> </a:t>
            </a:r>
            <a:r>
              <a:rPr sz="2300" err="1">
                <a:latin typeface="Arial Unicode MS" pitchFamily="34" charset="-128"/>
              </a:rPr>
              <a:t>động</a:t>
            </a:r>
            <a:r>
              <a:rPr sz="2300">
                <a:latin typeface="Arial Unicode MS" pitchFamily="34" charset="-128"/>
              </a:rPr>
              <a:t> </a:t>
            </a:r>
            <a:r>
              <a:rPr sz="2300" err="1">
                <a:latin typeface="Arial Unicode MS" pitchFamily="34" charset="-128"/>
              </a:rPr>
              <a:t>của</a:t>
            </a:r>
            <a:r>
              <a:rPr sz="2300">
                <a:latin typeface="Arial Unicode MS" pitchFamily="34" charset="-128"/>
              </a:rPr>
              <a:t> </a:t>
            </a:r>
            <a:r>
              <a:rPr sz="2300" err="1">
                <a:latin typeface="Arial Unicode MS" pitchFamily="34" charset="-128"/>
              </a:rPr>
              <a:t>Công</a:t>
            </a:r>
            <a:r>
              <a:rPr sz="2300">
                <a:latin typeface="Arial Unicode MS" pitchFamily="34" charset="-128"/>
              </a:rPr>
              <a:t> </a:t>
            </a:r>
            <a:r>
              <a:rPr sz="2300" err="1">
                <a:latin typeface="Arial Unicode MS" pitchFamily="34" charset="-128"/>
              </a:rPr>
              <a:t>ti</a:t>
            </a:r>
            <a:r>
              <a:rPr sz="2300">
                <a:latin typeface="Arial Unicode MS" pitchFamily="34" charset="-128"/>
              </a:rPr>
              <a:t> Y </a:t>
            </a:r>
            <a:r>
              <a:rPr sz="2300" err="1">
                <a:latin typeface="Arial Unicode MS" pitchFamily="34" charset="-128"/>
              </a:rPr>
              <a:t>đối</a:t>
            </a:r>
            <a:r>
              <a:rPr sz="2300">
                <a:latin typeface="Arial Unicode MS" pitchFamily="34" charset="-128"/>
              </a:rPr>
              <a:t> </a:t>
            </a:r>
            <a:r>
              <a:rPr sz="2300" err="1">
                <a:latin typeface="Arial Unicode MS" pitchFamily="34" charset="-128"/>
              </a:rPr>
              <a:t>với</a:t>
            </a:r>
            <a:r>
              <a:rPr sz="2300">
                <a:latin typeface="Arial Unicode MS" pitchFamily="34" charset="-128"/>
              </a:rPr>
              <a:t> </a:t>
            </a:r>
            <a:r>
              <a:rPr sz="2300" err="1">
                <a:latin typeface="Arial Unicode MS" pitchFamily="34" charset="-128"/>
              </a:rPr>
              <a:t>bà</a:t>
            </a:r>
            <a:r>
              <a:rPr sz="2300">
                <a:latin typeface="Arial Unicode MS" pitchFamily="34" charset="-128"/>
              </a:rPr>
              <a:t> H </a:t>
            </a:r>
            <a:r>
              <a:rPr sz="2300" err="1">
                <a:latin typeface="Arial Unicode MS" pitchFamily="34" charset="-128"/>
              </a:rPr>
              <a:t>là</a:t>
            </a:r>
            <a:r>
              <a:rPr sz="2300">
                <a:latin typeface="Arial Unicode MS" pitchFamily="34" charset="-128"/>
              </a:rPr>
              <a:t> </a:t>
            </a:r>
            <a:r>
              <a:rPr sz="2300" err="1">
                <a:latin typeface="Arial Unicode MS" pitchFamily="34" charset="-128"/>
              </a:rPr>
              <a:t>trái</a:t>
            </a:r>
            <a:r>
              <a:rPr sz="2300">
                <a:latin typeface="Arial Unicode MS" pitchFamily="34" charset="-128"/>
              </a:rPr>
              <a:t> </a:t>
            </a:r>
            <a:r>
              <a:rPr sz="2300" err="1">
                <a:latin typeface="Arial Unicode MS" pitchFamily="34" charset="-128"/>
              </a:rPr>
              <a:t>pháp</a:t>
            </a:r>
            <a:r>
              <a:rPr sz="2300">
                <a:latin typeface="Arial Unicode MS" pitchFamily="34" charset="-128"/>
              </a:rPr>
              <a:t> </a:t>
            </a:r>
            <a:r>
              <a:rPr sz="2300" err="1">
                <a:latin typeface="Arial Unicode MS" pitchFamily="34" charset="-128"/>
              </a:rPr>
              <a:t>luật</a:t>
            </a:r>
            <a:r>
              <a:rPr sz="2300">
                <a:latin typeface="Arial Unicode MS" pitchFamily="34" charset="-128"/>
              </a:rPr>
              <a:t>. </a:t>
            </a:r>
            <a:r>
              <a:rPr sz="2300" err="1">
                <a:latin typeface="Arial Unicode MS" pitchFamily="34" charset="-128"/>
              </a:rPr>
              <a:t>Công</a:t>
            </a:r>
            <a:r>
              <a:rPr sz="2300">
                <a:latin typeface="Arial Unicode MS" pitchFamily="34" charset="-128"/>
              </a:rPr>
              <a:t> </a:t>
            </a:r>
            <a:r>
              <a:rPr sz="2300" err="1">
                <a:latin typeface="Arial Unicode MS" pitchFamily="34" charset="-128"/>
              </a:rPr>
              <a:t>ti</a:t>
            </a:r>
            <a:r>
              <a:rPr sz="2300">
                <a:latin typeface="Arial Unicode MS" pitchFamily="34" charset="-128"/>
              </a:rPr>
              <a:t> Y </a:t>
            </a:r>
            <a:r>
              <a:rPr sz="2300" err="1">
                <a:latin typeface="Arial Unicode MS" pitchFamily="34" charset="-128"/>
              </a:rPr>
              <a:t>phải</a:t>
            </a:r>
            <a:r>
              <a:rPr sz="2300">
                <a:latin typeface="Arial Unicode MS" pitchFamily="34" charset="-128"/>
              </a:rPr>
              <a:t> </a:t>
            </a:r>
            <a:r>
              <a:rPr sz="2300" err="1">
                <a:latin typeface="Arial Unicode MS" pitchFamily="34" charset="-128"/>
              </a:rPr>
              <a:t>tiếp</a:t>
            </a:r>
            <a:r>
              <a:rPr sz="2300">
                <a:latin typeface="Arial Unicode MS" pitchFamily="34" charset="-128"/>
              </a:rPr>
              <a:t> </a:t>
            </a:r>
            <a:r>
              <a:rPr sz="2300" err="1">
                <a:latin typeface="Arial Unicode MS" pitchFamily="34" charset="-128"/>
              </a:rPr>
              <a:t>nhận</a:t>
            </a:r>
            <a:r>
              <a:rPr sz="2300">
                <a:latin typeface="Arial Unicode MS" pitchFamily="34" charset="-128"/>
              </a:rPr>
              <a:t> </a:t>
            </a:r>
            <a:r>
              <a:rPr sz="2300" err="1">
                <a:latin typeface="Arial Unicode MS" pitchFamily="34" charset="-128"/>
              </a:rPr>
              <a:t>bà</a:t>
            </a:r>
            <a:r>
              <a:rPr sz="2300">
                <a:latin typeface="Arial Unicode MS" pitchFamily="34" charset="-128"/>
              </a:rPr>
              <a:t> H </a:t>
            </a:r>
            <a:r>
              <a:rPr sz="2300" err="1">
                <a:latin typeface="Arial Unicode MS" pitchFamily="34" charset="-128"/>
              </a:rPr>
              <a:t>cũng</a:t>
            </a:r>
            <a:r>
              <a:rPr sz="2300">
                <a:latin typeface="Arial Unicode MS" pitchFamily="34" charset="-128"/>
              </a:rPr>
              <a:t> </a:t>
            </a:r>
            <a:r>
              <a:rPr sz="2300" err="1">
                <a:latin typeface="Arial Unicode MS" pitchFamily="34" charset="-128"/>
              </a:rPr>
              <a:t>như</a:t>
            </a:r>
            <a:r>
              <a:rPr sz="2300">
                <a:latin typeface="Arial Unicode MS" pitchFamily="34" charset="-128"/>
              </a:rPr>
              <a:t> </a:t>
            </a:r>
            <a:r>
              <a:rPr sz="2300" err="1">
                <a:latin typeface="Arial Unicode MS" pitchFamily="34" charset="-128"/>
              </a:rPr>
              <a:t>hoàn</a:t>
            </a:r>
            <a:r>
              <a:rPr sz="2300">
                <a:latin typeface="Arial Unicode MS" pitchFamily="34" charset="-128"/>
              </a:rPr>
              <a:t> </a:t>
            </a:r>
            <a:r>
              <a:rPr sz="2300" err="1">
                <a:latin typeface="Arial Unicode MS" pitchFamily="34" charset="-128"/>
              </a:rPr>
              <a:t>trả</a:t>
            </a:r>
            <a:r>
              <a:rPr sz="2300">
                <a:latin typeface="Arial Unicode MS" pitchFamily="34" charset="-128"/>
              </a:rPr>
              <a:t> </a:t>
            </a:r>
            <a:r>
              <a:rPr sz="2300" err="1">
                <a:latin typeface="Arial Unicode MS" pitchFamily="34" charset="-128"/>
              </a:rPr>
              <a:t>các</a:t>
            </a:r>
            <a:r>
              <a:rPr sz="2300">
                <a:latin typeface="Arial Unicode MS" pitchFamily="34" charset="-128"/>
              </a:rPr>
              <a:t> </a:t>
            </a:r>
            <a:r>
              <a:rPr sz="2300" err="1">
                <a:latin typeface="Arial Unicode MS" pitchFamily="34" charset="-128"/>
              </a:rPr>
              <a:t>chế</a:t>
            </a:r>
            <a:r>
              <a:rPr sz="2300">
                <a:latin typeface="Arial Unicode MS" pitchFamily="34" charset="-128"/>
              </a:rPr>
              <a:t> </a:t>
            </a:r>
            <a:r>
              <a:rPr sz="2300" err="1">
                <a:latin typeface="Arial Unicode MS" pitchFamily="34" charset="-128"/>
              </a:rPr>
              <a:t>độ</a:t>
            </a:r>
            <a:r>
              <a:rPr sz="2300">
                <a:latin typeface="Arial Unicode MS" pitchFamily="34" charset="-128"/>
              </a:rPr>
              <a:t> </a:t>
            </a:r>
            <a:r>
              <a:rPr sz="2300" err="1">
                <a:latin typeface="Arial Unicode MS" pitchFamily="34" charset="-128"/>
              </a:rPr>
              <a:t>theo</a:t>
            </a:r>
            <a:r>
              <a:rPr sz="2300">
                <a:latin typeface="Arial Unicode MS" pitchFamily="34" charset="-128"/>
              </a:rPr>
              <a:t> </a:t>
            </a:r>
            <a:r>
              <a:rPr sz="2300" err="1">
                <a:latin typeface="Arial Unicode MS" pitchFamily="34" charset="-128"/>
              </a:rPr>
              <a:t>quy</a:t>
            </a:r>
            <a:r>
              <a:rPr sz="2300">
                <a:latin typeface="Arial Unicode MS" pitchFamily="34" charset="-128"/>
              </a:rPr>
              <a:t> </a:t>
            </a:r>
            <a:r>
              <a:rPr sz="2300" err="1">
                <a:latin typeface="Arial Unicode MS" pitchFamily="34" charset="-128"/>
              </a:rPr>
              <a:t>định</a:t>
            </a:r>
            <a:r>
              <a:rPr sz="2300">
                <a:latin typeface="Arial Unicode MS" pitchFamily="34" charset="-128"/>
              </a:rPr>
              <a:t> </a:t>
            </a:r>
            <a:r>
              <a:rPr sz="2300" err="1">
                <a:latin typeface="Arial Unicode MS" pitchFamily="34" charset="-128"/>
              </a:rPr>
              <a:t>của</a:t>
            </a:r>
            <a:r>
              <a:rPr sz="2300">
                <a:latin typeface="Arial Unicode MS" pitchFamily="34" charset="-128"/>
              </a:rPr>
              <a:t> </a:t>
            </a:r>
            <a:r>
              <a:rPr sz="2300" err="1">
                <a:latin typeface="Arial Unicode MS" pitchFamily="34" charset="-128"/>
              </a:rPr>
              <a:t>pháp</a:t>
            </a:r>
            <a:r>
              <a:rPr sz="2300">
                <a:latin typeface="Arial Unicode MS" pitchFamily="34" charset="-128"/>
              </a:rPr>
              <a:t> </a:t>
            </a:r>
            <a:r>
              <a:rPr sz="2300" err="1">
                <a:latin typeface="Arial Unicode MS" pitchFamily="34" charset="-128"/>
              </a:rPr>
              <a:t>luật</a:t>
            </a:r>
            <a:r>
              <a:rPr sz="2300">
                <a:latin typeface="Arial Unicode MS" pitchFamily="34" charset="-128"/>
              </a:rPr>
              <a:t>.</a:t>
            </a:r>
            <a:endParaRPr sz="2300">
              <a:latin typeface="Arial Unicode MS" pitchFamily="34" charset="-128"/>
            </a:endParaRPr>
          </a:p>
        </p:txBody>
      </p:sp>
      <p:sp>
        <p:nvSpPr>
          <p:cNvPr id="104471" name="Rectangles 104470"/>
          <p:cNvSpPr/>
          <p:nvPr/>
        </p:nvSpPr>
        <p:spPr>
          <a:xfrm>
            <a:off x="238125" y="4894263"/>
            <a:ext cx="11764963" cy="1704975"/>
          </a:xfrm>
          <a:prstGeom prst="rect">
            <a:avLst/>
          </a:prstGeom>
          <a:noFill/>
          <a:ln w="25400" cap="flat" cmpd="sng">
            <a:solidFill>
              <a:srgbClr val="0000CC"/>
            </a:solidFill>
            <a:prstDash val="dash"/>
            <a:miter/>
            <a:headEnd type="none" w="med" len="med"/>
            <a:tailEnd type="none" w="med" len="med"/>
          </a:ln>
        </p:spPr>
        <p:txBody>
          <a:bodyPr anchor="ctr" anchorCtr="0">
            <a:spAutoFit/>
          </a:bodyPr>
          <a:p>
            <a:pPr indent="355600"/>
            <a:r>
              <a:rPr lang="vi-VN" altLang="x-none" sz="2600" dirty="0">
                <a:latin typeface="Arial Unicode MS" pitchFamily="34" charset="-128"/>
              </a:rPr>
              <a:t>	Pháp luật đã bảo vệ quyền và lợi ích hợp pháp đối với bà H như thế nào?</a:t>
            </a:r>
            <a:endParaRPr lang="vi-VN" altLang="x-none" sz="2600" dirty="0">
              <a:latin typeface="Arial Unicode MS" pitchFamily="34" charset="-128"/>
            </a:endParaRPr>
          </a:p>
          <a:p>
            <a:pPr indent="355600"/>
            <a:r>
              <a:rPr lang="vi-VN" altLang="x-none" sz="2600" dirty="0">
                <a:latin typeface="Arial Unicode MS" pitchFamily="34" charset="-128"/>
              </a:rPr>
              <a:t>	Theo em, pháp luật là phương tiện để công dân thực hiện quyền và bảo vệ quyền, lợi ích hợp pháp có ý nghĩa như thế nào đối với con người và xã hội?</a:t>
            </a:r>
            <a:endParaRPr lang="vi-VN" altLang="x-none" sz="2600" dirty="0">
              <a:latin typeface="Arial Unicode MS" pitchFamily="34" charset="-128"/>
            </a:endParaRPr>
          </a:p>
        </p:txBody>
      </p:sp>
      <p:pic>
        <p:nvPicPr>
          <p:cNvPr id="104472" name="Picture 104471" descr="Câu hỏi thường gặp"/>
          <p:cNvPicPr>
            <a:picLocks noChangeAspect="1"/>
          </p:cNvPicPr>
          <p:nvPr/>
        </p:nvPicPr>
        <p:blipFill>
          <a:blip r:embed="rId1"/>
          <a:stretch>
            <a:fillRect/>
          </a:stretch>
        </p:blipFill>
        <p:spPr>
          <a:xfrm>
            <a:off x="0" y="4618038"/>
            <a:ext cx="827088" cy="8270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71"/>
                                        </p:tgtEl>
                                        <p:attrNameLst>
                                          <p:attrName>style.visibility</p:attrName>
                                        </p:attrNameLst>
                                      </p:cBhvr>
                                      <p:to>
                                        <p:strVal val="visible"/>
                                      </p:to>
                                    </p:set>
                                    <p:animEffect transition="in" filter="blinds(horizontal)">
                                      <p:cBhvr>
                                        <p:cTn id="7" dur="500"/>
                                        <p:tgtEl>
                                          <p:spTgt spid="104471"/>
                                        </p:tgtEl>
                                      </p:cBhvr>
                                    </p:animEffect>
                                  </p:childTnLst>
                                </p:cTn>
                              </p:par>
                              <p:par>
                                <p:cTn id="8" presetID="3" presetClass="entr" presetSubtype="10" fill="hold" nodeType="withEffect">
                                  <p:stCondLst>
                                    <p:cond delay="0"/>
                                  </p:stCondLst>
                                  <p:childTnLst>
                                    <p:set>
                                      <p:cBhvr>
                                        <p:cTn id="9" dur="1" fill="hold">
                                          <p:stCondLst>
                                            <p:cond delay="0"/>
                                          </p:stCondLst>
                                        </p:cTn>
                                        <p:tgtEl>
                                          <p:spTgt spid="104472"/>
                                        </p:tgtEl>
                                        <p:attrNameLst>
                                          <p:attrName>style.visibility</p:attrName>
                                        </p:attrNameLst>
                                      </p:cBhvr>
                                      <p:to>
                                        <p:strVal val="visible"/>
                                      </p:to>
                                    </p:set>
                                    <p:animEffect transition="in" filter="blinds(horizontal)">
                                      <p:cBhvr>
                                        <p:cTn id="10" dur="500"/>
                                        <p:tgtEl>
                                          <p:spTgt spid="104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6498" name="Group 3"/>
          <p:cNvGrpSpPr/>
          <p:nvPr/>
        </p:nvGrpSpPr>
        <p:grpSpPr>
          <a:xfrm>
            <a:off x="3913188" y="644525"/>
            <a:ext cx="4349750" cy="4518025"/>
            <a:chOff x="2939645" y="1294535"/>
            <a:chExt cx="3262742" cy="3387339"/>
          </a:xfrm>
        </p:grpSpPr>
        <p:sp>
          <p:nvSpPr>
            <p:cNvPr id="5" name="Rectangle 5"/>
            <p:cNvSpPr/>
            <p:nvPr/>
          </p:nvSpPr>
          <p:spPr>
            <a:xfrm rot="19334430">
              <a:off x="3344732" y="2008240"/>
              <a:ext cx="2309714" cy="2673634"/>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6500" name="Group 5"/>
            <p:cNvGrpSpPr/>
            <p:nvPr/>
          </p:nvGrpSpPr>
          <p:grpSpPr>
            <a:xfrm>
              <a:off x="4126835" y="1294535"/>
              <a:ext cx="888362" cy="888362"/>
              <a:chOff x="4212559" y="1523958"/>
              <a:chExt cx="1002207" cy="1002207"/>
            </a:xfrm>
          </p:grpSpPr>
          <p:sp>
            <p:nvSpPr>
              <p:cNvPr id="106501" name="Oval 12"/>
              <p:cNvSpPr/>
              <p:nvPr/>
            </p:nvSpPr>
            <p:spPr>
              <a:xfrm>
                <a:off x="4212559" y="1523958"/>
                <a:ext cx="1002207" cy="1002207"/>
              </a:xfrm>
              <a:prstGeom prst="ellipse">
                <a:avLst/>
              </a:prstGeom>
              <a:solidFill>
                <a:srgbClr val="0DD2D9">
                  <a:alpha val="39999"/>
                </a:srgbClr>
              </a:solidFill>
              <a:ln w="25400">
                <a:noFill/>
              </a:ln>
            </p:spPr>
            <p:txBody>
              <a:bodyPr lIns="121917" tIns="60958" rIns="121917" bIns="60958" anchor="ctr" anchorCtr="0"/>
              <a:p>
                <a:pPr algn="ctr" defTabSz="1219200" latinLnBrk="1"/>
                <a:endParaRPr lang="ko-KR" altLang="en-US" sz="2400" dirty="0">
                  <a:solidFill>
                    <a:srgbClr val="FFFFFF"/>
                  </a:solidFill>
                </a:endParaRPr>
              </a:p>
            </p:txBody>
          </p:sp>
          <p:sp>
            <p:nvSpPr>
              <p:cNvPr id="106502" name="Oval 13"/>
              <p:cNvSpPr/>
              <p:nvPr/>
            </p:nvSpPr>
            <p:spPr>
              <a:xfrm>
                <a:off x="4326404" y="1637803"/>
                <a:ext cx="774516" cy="774516"/>
              </a:xfrm>
              <a:prstGeom prst="ellipse">
                <a:avLst/>
              </a:prstGeom>
              <a:solidFill>
                <a:schemeClr val="bg1"/>
              </a:solidFill>
              <a:ln w="25400">
                <a:noFill/>
              </a:ln>
            </p:spPr>
            <p:txBody>
              <a:bodyPr lIns="121917" tIns="60958" rIns="121917" bIns="60958" anchor="ctr" anchorCtr="0"/>
              <a:p>
                <a:pPr algn="ctr" defTabSz="1219200" latinLnBrk="1"/>
                <a:endParaRPr lang="ko-KR" altLang="en-US" sz="2400" dirty="0">
                  <a:solidFill>
                    <a:srgbClr val="FFFFFF"/>
                  </a:solidFill>
                </a:endParaRPr>
              </a:p>
            </p:txBody>
          </p:sp>
        </p:grpSp>
        <p:grpSp>
          <p:nvGrpSpPr>
            <p:cNvPr id="106503" name="Group 6"/>
            <p:cNvGrpSpPr/>
            <p:nvPr/>
          </p:nvGrpSpPr>
          <p:grpSpPr>
            <a:xfrm>
              <a:off x="2939645" y="3147199"/>
              <a:ext cx="888362" cy="888362"/>
              <a:chOff x="3240721" y="3131245"/>
              <a:chExt cx="1002207" cy="1002207"/>
            </a:xfrm>
          </p:grpSpPr>
          <p:sp>
            <p:nvSpPr>
              <p:cNvPr id="106504" name="Oval 10"/>
              <p:cNvSpPr/>
              <p:nvPr/>
            </p:nvSpPr>
            <p:spPr>
              <a:xfrm>
                <a:off x="3240721" y="3131245"/>
                <a:ext cx="1002207" cy="1002207"/>
              </a:xfrm>
              <a:prstGeom prst="ellipse">
                <a:avLst/>
              </a:prstGeom>
              <a:solidFill>
                <a:schemeClr val="accent2">
                  <a:alpha val="39999"/>
                </a:schemeClr>
              </a:solidFill>
              <a:ln w="25400">
                <a:noFill/>
              </a:ln>
            </p:spPr>
            <p:txBody>
              <a:bodyPr lIns="121917" tIns="60958" rIns="121917" bIns="60958" anchor="ctr" anchorCtr="0"/>
              <a:p>
                <a:pPr algn="ctr" defTabSz="1219200" latinLnBrk="1"/>
                <a:endParaRPr lang="ko-KR" altLang="en-US" sz="2400" dirty="0">
                  <a:solidFill>
                    <a:srgbClr val="FFFFFF"/>
                  </a:solidFill>
                </a:endParaRPr>
              </a:p>
            </p:txBody>
          </p:sp>
          <p:sp>
            <p:nvSpPr>
              <p:cNvPr id="106505" name="Oval 11"/>
              <p:cNvSpPr/>
              <p:nvPr/>
            </p:nvSpPr>
            <p:spPr>
              <a:xfrm>
                <a:off x="3354566" y="3245090"/>
                <a:ext cx="774516" cy="774516"/>
              </a:xfrm>
              <a:prstGeom prst="ellipse">
                <a:avLst/>
              </a:prstGeom>
              <a:solidFill>
                <a:schemeClr val="bg1"/>
              </a:solidFill>
              <a:ln w="25400">
                <a:noFill/>
              </a:ln>
            </p:spPr>
            <p:txBody>
              <a:bodyPr lIns="121917" tIns="60958" rIns="121917" bIns="60958" anchor="ctr" anchorCtr="0"/>
              <a:p>
                <a:pPr algn="ctr" defTabSz="1219200" latinLnBrk="1"/>
                <a:endParaRPr lang="ko-KR" altLang="en-US" sz="2400" dirty="0">
                  <a:solidFill>
                    <a:srgbClr val="FFFFFF"/>
                  </a:solidFill>
                </a:endParaRPr>
              </a:p>
            </p:txBody>
          </p:sp>
        </p:grpSp>
        <p:grpSp>
          <p:nvGrpSpPr>
            <p:cNvPr id="106506" name="Group 7"/>
            <p:cNvGrpSpPr/>
            <p:nvPr/>
          </p:nvGrpSpPr>
          <p:grpSpPr>
            <a:xfrm>
              <a:off x="5314025" y="3147199"/>
              <a:ext cx="888362" cy="888362"/>
              <a:chOff x="5209064" y="3231212"/>
              <a:chExt cx="1002207" cy="1002207"/>
            </a:xfrm>
          </p:grpSpPr>
          <p:sp>
            <p:nvSpPr>
              <p:cNvPr id="106507" name="Oval 8"/>
              <p:cNvSpPr/>
              <p:nvPr/>
            </p:nvSpPr>
            <p:spPr>
              <a:xfrm>
                <a:off x="5209064" y="3231212"/>
                <a:ext cx="1002207" cy="1002207"/>
              </a:xfrm>
              <a:prstGeom prst="ellipse">
                <a:avLst/>
              </a:prstGeom>
              <a:solidFill>
                <a:srgbClr val="0DD2D9">
                  <a:alpha val="39999"/>
                </a:srgbClr>
              </a:solidFill>
              <a:ln w="25400">
                <a:noFill/>
              </a:ln>
            </p:spPr>
            <p:txBody>
              <a:bodyPr lIns="121917" tIns="60958" rIns="121917" bIns="60958" anchor="ctr" anchorCtr="0"/>
              <a:p>
                <a:pPr algn="ctr" defTabSz="1219200" latinLnBrk="1"/>
                <a:endParaRPr lang="ko-KR" altLang="en-US" sz="2400" dirty="0">
                  <a:solidFill>
                    <a:srgbClr val="FFFFFF"/>
                  </a:solidFill>
                </a:endParaRPr>
              </a:p>
            </p:txBody>
          </p:sp>
          <p:sp>
            <p:nvSpPr>
              <p:cNvPr id="106508" name="Oval 9"/>
              <p:cNvSpPr/>
              <p:nvPr/>
            </p:nvSpPr>
            <p:spPr>
              <a:xfrm>
                <a:off x="5322909" y="3345057"/>
                <a:ext cx="774516" cy="774516"/>
              </a:xfrm>
              <a:prstGeom prst="ellipse">
                <a:avLst/>
              </a:prstGeom>
              <a:solidFill>
                <a:schemeClr val="bg1"/>
              </a:solidFill>
              <a:ln w="25400">
                <a:noFill/>
              </a:ln>
            </p:spPr>
            <p:txBody>
              <a:bodyPr lIns="121917" tIns="60958" rIns="121917" bIns="60958" anchor="ctr" anchorCtr="0"/>
              <a:p>
                <a:pPr algn="ctr" defTabSz="1219200" latinLnBrk="1"/>
                <a:endParaRPr lang="ko-KR" altLang="en-US" sz="2400" dirty="0">
                  <a:solidFill>
                    <a:srgbClr val="FFFFFF"/>
                  </a:solidFill>
                </a:endParaRPr>
              </a:p>
            </p:txBody>
          </p:sp>
        </p:grpSp>
      </p:grpSp>
      <p:sp>
        <p:nvSpPr>
          <p:cNvPr id="106509" name="TextBox 26"/>
          <p:cNvSpPr txBox="1"/>
          <p:nvPr/>
        </p:nvSpPr>
        <p:spPr>
          <a:xfrm rot="-5400000">
            <a:off x="4443413" y="3205163"/>
            <a:ext cx="3292475" cy="577850"/>
          </a:xfrm>
          <a:prstGeom prst="rect">
            <a:avLst/>
          </a:prstGeom>
          <a:noFill/>
          <a:ln w="9525">
            <a:noFill/>
          </a:ln>
        </p:spPr>
        <p:txBody>
          <a:bodyPr lIns="121917" tIns="60958" rIns="121917" bIns="60958" anchor="ctr" anchorCtr="0">
            <a:spAutoFit/>
          </a:bodyPr>
          <a:p>
            <a:pPr algn="ctr" defTabSz="1219200" latinLnBrk="1"/>
            <a:r>
              <a:rPr lang="en-US" altLang="ko-KR" sz="3000" b="1" err="1">
                <a:solidFill>
                  <a:srgbClr val="404040"/>
                </a:solidFill>
                <a:latin typeface="Arial Unicode MS" pitchFamily="34" charset="-128"/>
              </a:rPr>
              <a:t>Đọc</a:t>
            </a:r>
            <a:r>
              <a:rPr lang="en-US" altLang="ko-KR" sz="3000" b="1">
                <a:solidFill>
                  <a:srgbClr val="404040"/>
                </a:solidFill>
                <a:latin typeface="Arial Unicode MS" pitchFamily="34" charset="-128"/>
              </a:rPr>
              <a:t> </a:t>
            </a:r>
            <a:r>
              <a:rPr lang="en-US" altLang="ko-KR" sz="3000" b="1" err="1">
                <a:solidFill>
                  <a:srgbClr val="404040"/>
                </a:solidFill>
                <a:latin typeface="Arial Unicode MS" pitchFamily="34" charset="-128"/>
              </a:rPr>
              <a:t>thông</a:t>
            </a:r>
            <a:r>
              <a:rPr lang="en-US" altLang="ko-KR" sz="3000" b="1">
                <a:solidFill>
                  <a:srgbClr val="404040"/>
                </a:solidFill>
                <a:latin typeface="Arial Unicode MS" pitchFamily="34" charset="-128"/>
              </a:rPr>
              <a:t> tin</a:t>
            </a:r>
            <a:endParaRPr lang="en-US" altLang="ko-KR" sz="3000" b="1">
              <a:solidFill>
                <a:srgbClr val="404040"/>
              </a:solidFill>
              <a:latin typeface="Arial Unicode MS" pitchFamily="34" charset="-128"/>
            </a:endParaRPr>
          </a:p>
        </p:txBody>
      </p:sp>
      <p:sp>
        <p:nvSpPr>
          <p:cNvPr id="30" name="Oval 7"/>
          <p:cNvSpPr/>
          <p:nvPr/>
        </p:nvSpPr>
        <p:spPr>
          <a:xfrm>
            <a:off x="5830888" y="979488"/>
            <a:ext cx="519113" cy="51911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6511" name="Rectangles 106510"/>
          <p:cNvSpPr/>
          <p:nvPr/>
        </p:nvSpPr>
        <p:spPr>
          <a:xfrm>
            <a:off x="0" y="0"/>
            <a:ext cx="12192000" cy="854075"/>
          </a:xfrm>
          <a:prstGeom prst="rect">
            <a:avLst/>
          </a:prstGeom>
          <a:solidFill>
            <a:srgbClr val="FFCC99"/>
          </a:solidFill>
          <a:ln w="9525">
            <a:noFill/>
          </a:ln>
        </p:spPr>
        <p:txBody>
          <a:bodyPr>
            <a:spAutoFit/>
          </a:bodyPr>
          <a:p>
            <a:r>
              <a:rPr sz="2500">
                <a:latin typeface="Arial Unicode MS" pitchFamily="34" charset="-128"/>
              </a:rPr>
              <a:t>b) </a:t>
            </a:r>
            <a:r>
              <a:rPr sz="2500" err="1">
                <a:latin typeface="Arial Unicode MS" pitchFamily="34" charset="-128"/>
              </a:rPr>
              <a:t>Pháp</a:t>
            </a:r>
            <a:r>
              <a:rPr sz="2500">
                <a:latin typeface="Arial Unicode MS" pitchFamily="34" charset="-128"/>
              </a:rPr>
              <a:t> </a:t>
            </a:r>
            <a:r>
              <a:rPr sz="2500" err="1">
                <a:latin typeface="Arial Unicode MS" pitchFamily="34" charset="-128"/>
              </a:rPr>
              <a:t>luật</a:t>
            </a:r>
            <a:r>
              <a:rPr sz="2500">
                <a:latin typeface="Arial Unicode MS" pitchFamily="34" charset="-128"/>
              </a:rPr>
              <a:t> </a:t>
            </a:r>
            <a:r>
              <a:rPr sz="2500" err="1">
                <a:latin typeface="Arial Unicode MS" pitchFamily="34" charset="-128"/>
              </a:rPr>
              <a:t>là</a:t>
            </a:r>
            <a:r>
              <a:rPr sz="2500">
                <a:latin typeface="Arial Unicode MS" pitchFamily="34" charset="-128"/>
              </a:rPr>
              <a:t> </a:t>
            </a:r>
            <a:r>
              <a:rPr sz="2500" err="1">
                <a:latin typeface="Arial Unicode MS" pitchFamily="34" charset="-128"/>
              </a:rPr>
              <a:t>phương</a:t>
            </a:r>
            <a:r>
              <a:rPr sz="2500">
                <a:latin typeface="Arial Unicode MS" pitchFamily="34" charset="-128"/>
              </a:rPr>
              <a:t> </a:t>
            </a:r>
            <a:r>
              <a:rPr sz="2500" err="1">
                <a:latin typeface="Arial Unicode MS" pitchFamily="34" charset="-128"/>
              </a:rPr>
              <a:t>tiện</a:t>
            </a:r>
            <a:r>
              <a:rPr sz="2500">
                <a:latin typeface="Arial Unicode MS" pitchFamily="34" charset="-128"/>
              </a:rPr>
              <a:t> </a:t>
            </a:r>
            <a:r>
              <a:rPr sz="2500" err="1">
                <a:latin typeface="Arial Unicode MS" pitchFamily="34" charset="-128"/>
              </a:rPr>
              <a:t>để</a:t>
            </a:r>
            <a:r>
              <a:rPr sz="2500">
                <a:latin typeface="Arial Unicode MS" pitchFamily="34" charset="-128"/>
              </a:rPr>
              <a:t> </a:t>
            </a:r>
            <a:r>
              <a:rPr sz="2500" err="1">
                <a:latin typeface="Arial Unicode MS" pitchFamily="34" charset="-128"/>
              </a:rPr>
              <a:t>công</a:t>
            </a:r>
            <a:r>
              <a:rPr sz="2500">
                <a:latin typeface="Arial Unicode MS" pitchFamily="34" charset="-128"/>
              </a:rPr>
              <a:t> </a:t>
            </a:r>
            <a:r>
              <a:rPr sz="2500" err="1">
                <a:latin typeface="Arial Unicode MS" pitchFamily="34" charset="-128"/>
              </a:rPr>
              <a:t>dân</a:t>
            </a:r>
            <a:r>
              <a:rPr sz="2500">
                <a:latin typeface="Arial Unicode MS" pitchFamily="34" charset="-128"/>
              </a:rPr>
              <a:t> </a:t>
            </a:r>
            <a:r>
              <a:rPr sz="2500" err="1">
                <a:latin typeface="Arial Unicode MS" pitchFamily="34" charset="-128"/>
              </a:rPr>
              <a:t>thực</a:t>
            </a:r>
            <a:r>
              <a:rPr sz="2500">
                <a:latin typeface="Arial Unicode MS" pitchFamily="34" charset="-128"/>
              </a:rPr>
              <a:t> </a:t>
            </a:r>
            <a:r>
              <a:rPr sz="2500" err="1">
                <a:latin typeface="Arial Unicode MS" pitchFamily="34" charset="-128"/>
              </a:rPr>
              <a:t>hiện</a:t>
            </a:r>
            <a:r>
              <a:rPr sz="2500">
                <a:latin typeface="Arial Unicode MS" pitchFamily="34" charset="-128"/>
              </a:rPr>
              <a:t> </a:t>
            </a:r>
            <a:r>
              <a:rPr sz="2500" err="1">
                <a:latin typeface="Arial Unicode MS" pitchFamily="34" charset="-128"/>
              </a:rPr>
              <a:t>quyền</a:t>
            </a:r>
            <a:r>
              <a:rPr sz="2500">
                <a:latin typeface="Arial Unicode MS" pitchFamily="34" charset="-128"/>
              </a:rPr>
              <a:t> </a:t>
            </a:r>
            <a:r>
              <a:rPr sz="2500" err="1">
                <a:latin typeface="Arial Unicode MS" pitchFamily="34" charset="-128"/>
              </a:rPr>
              <a:t>và</a:t>
            </a:r>
            <a:r>
              <a:rPr sz="2500">
                <a:latin typeface="Arial Unicode MS" pitchFamily="34" charset="-128"/>
              </a:rPr>
              <a:t> </a:t>
            </a:r>
            <a:r>
              <a:rPr sz="2500" err="1">
                <a:latin typeface="Arial Unicode MS" pitchFamily="34" charset="-128"/>
              </a:rPr>
              <a:t>bảo</a:t>
            </a:r>
            <a:r>
              <a:rPr sz="2500">
                <a:latin typeface="Arial Unicode MS" pitchFamily="34" charset="-128"/>
              </a:rPr>
              <a:t> </a:t>
            </a:r>
            <a:r>
              <a:rPr sz="2500" err="1">
                <a:latin typeface="Arial Unicode MS" pitchFamily="34" charset="-128"/>
              </a:rPr>
              <a:t>vệ</a:t>
            </a:r>
            <a:r>
              <a:rPr sz="2500">
                <a:latin typeface="Arial Unicode MS" pitchFamily="34" charset="-128"/>
              </a:rPr>
              <a:t> </a:t>
            </a:r>
            <a:r>
              <a:rPr sz="2500" err="1">
                <a:latin typeface="Arial Unicode MS" pitchFamily="34" charset="-128"/>
              </a:rPr>
              <a:t>quyền</a:t>
            </a:r>
            <a:r>
              <a:rPr sz="2500">
                <a:latin typeface="Arial Unicode MS" pitchFamily="34" charset="-128"/>
              </a:rPr>
              <a:t>, </a:t>
            </a:r>
            <a:r>
              <a:rPr sz="2500" err="1">
                <a:latin typeface="Arial Unicode MS" pitchFamily="34" charset="-128"/>
              </a:rPr>
              <a:t>lợi</a:t>
            </a:r>
            <a:r>
              <a:rPr sz="2500">
                <a:latin typeface="Arial Unicode MS" pitchFamily="34" charset="-128"/>
              </a:rPr>
              <a:t> </a:t>
            </a:r>
            <a:r>
              <a:rPr sz="2500" err="1">
                <a:latin typeface="Arial Unicode MS" pitchFamily="34" charset="-128"/>
              </a:rPr>
              <a:t>ích</a:t>
            </a:r>
            <a:r>
              <a:rPr sz="2500">
                <a:latin typeface="Arial Unicode MS" pitchFamily="34" charset="-128"/>
              </a:rPr>
              <a:t> </a:t>
            </a:r>
            <a:r>
              <a:rPr sz="2500" err="1">
                <a:latin typeface="Arial Unicode MS" pitchFamily="34" charset="-128"/>
              </a:rPr>
              <a:t>hợp</a:t>
            </a:r>
            <a:r>
              <a:rPr sz="2500">
                <a:latin typeface="Arial Unicode MS" pitchFamily="34" charset="-128"/>
              </a:rPr>
              <a:t> </a:t>
            </a:r>
            <a:r>
              <a:rPr sz="2500" err="1">
                <a:latin typeface="Arial Unicode MS" pitchFamily="34" charset="-128"/>
              </a:rPr>
              <a:t>pháp</a:t>
            </a:r>
            <a:r>
              <a:rPr sz="2500">
                <a:latin typeface="Arial Unicode MS" pitchFamily="34" charset="-128"/>
              </a:rPr>
              <a:t> </a:t>
            </a:r>
            <a:r>
              <a:rPr sz="2500" err="1">
                <a:latin typeface="Arial Unicode MS" pitchFamily="34" charset="-128"/>
              </a:rPr>
              <a:t>của</a:t>
            </a:r>
            <a:r>
              <a:rPr sz="2500">
                <a:latin typeface="Arial Unicode MS" pitchFamily="34" charset="-128"/>
              </a:rPr>
              <a:t> </a:t>
            </a:r>
            <a:r>
              <a:rPr sz="2500" err="1">
                <a:latin typeface="Arial Unicode MS" pitchFamily="34" charset="-128"/>
              </a:rPr>
              <a:t>mình</a:t>
            </a:r>
            <a:r>
              <a:rPr sz="2500">
                <a:latin typeface="Arial Unicode MS" pitchFamily="34" charset="-128"/>
              </a:rPr>
              <a:t>. </a:t>
            </a:r>
            <a:endParaRPr sz="2500">
              <a:latin typeface="Arial Unicode MS" pitchFamily="34" charset="-128"/>
            </a:endParaRPr>
          </a:p>
        </p:txBody>
      </p:sp>
      <p:sp>
        <p:nvSpPr>
          <p:cNvPr id="106512" name="Rectangles 106511"/>
          <p:cNvSpPr/>
          <p:nvPr/>
        </p:nvSpPr>
        <p:spPr>
          <a:xfrm>
            <a:off x="604838" y="1627188"/>
            <a:ext cx="3436937" cy="1395412"/>
          </a:xfrm>
          <a:prstGeom prst="rect">
            <a:avLst/>
          </a:prstGeom>
          <a:noFill/>
          <a:ln w="22225" cap="flat" cmpd="sng">
            <a:solidFill>
              <a:srgbClr val="0000CC"/>
            </a:solidFill>
            <a:prstDash val="dash"/>
            <a:miter/>
            <a:headEnd type="none" w="med" len="med"/>
            <a:tailEnd type="none" w="med" len="med"/>
          </a:ln>
        </p:spPr>
        <p:txBody>
          <a:bodyPr anchor="ctr" anchorCtr="0">
            <a:spAutoFit/>
          </a:bodyPr>
          <a:p>
            <a:r>
              <a:rPr lang="vi-VN" altLang="x-none" sz="2800" dirty="0">
                <a:latin typeface="Arial Unicode MS" pitchFamily="34" charset="-128"/>
              </a:rPr>
              <a:t>Pháp luật đã bảo vệ quyền và lợi ích hợp pháp đối với bà H</a:t>
            </a:r>
            <a:endParaRPr lang="vi-VN" altLang="x-none" sz="2800" dirty="0">
              <a:latin typeface="Arial Unicode MS" pitchFamily="34" charset="-128"/>
            </a:endParaRPr>
          </a:p>
        </p:txBody>
      </p:sp>
      <p:sp>
        <p:nvSpPr>
          <p:cNvPr id="106513" name="Rectangles 106512"/>
          <p:cNvSpPr/>
          <p:nvPr/>
        </p:nvSpPr>
        <p:spPr>
          <a:xfrm>
            <a:off x="4192588" y="3525838"/>
            <a:ext cx="641350" cy="366712"/>
          </a:xfrm>
          <a:prstGeom prst="rect">
            <a:avLst/>
          </a:prstGeom>
          <a:noFill/>
          <a:ln w="9525">
            <a:noFill/>
          </a:ln>
        </p:spPr>
        <p:txBody>
          <a:bodyPr wrap="none" anchor="t" anchorCtr="0">
            <a:spAutoFit/>
          </a:bodyPr>
          <a:p>
            <a:pPr latinLnBrk="1"/>
            <a:r>
              <a:rPr lang="en-US" altLang="ko-KR" b="1">
                <a:solidFill>
                  <a:srgbClr val="404040"/>
                </a:solidFill>
              </a:rPr>
              <a:t>CH1</a:t>
            </a:r>
            <a:endParaRPr lang="ko-KR" altLang="en-US" b="1" dirty="0">
              <a:solidFill>
                <a:srgbClr val="404040"/>
              </a:solidFill>
            </a:endParaRPr>
          </a:p>
        </p:txBody>
      </p:sp>
      <p:sp>
        <p:nvSpPr>
          <p:cNvPr id="106514" name="Rectangles 106513"/>
          <p:cNvSpPr/>
          <p:nvPr/>
        </p:nvSpPr>
        <p:spPr>
          <a:xfrm>
            <a:off x="7378700" y="3546475"/>
            <a:ext cx="704850" cy="366713"/>
          </a:xfrm>
          <a:prstGeom prst="rect">
            <a:avLst/>
          </a:prstGeom>
          <a:noFill/>
          <a:ln w="9525">
            <a:noFill/>
          </a:ln>
        </p:spPr>
        <p:txBody>
          <a:bodyPr wrap="none" anchor="t" anchorCtr="0">
            <a:spAutoFit/>
          </a:bodyPr>
          <a:p>
            <a:pPr latinLnBrk="1"/>
            <a:r>
              <a:rPr lang="en-US" altLang="ko-KR" b="1">
                <a:solidFill>
                  <a:srgbClr val="404040"/>
                </a:solidFill>
              </a:rPr>
              <a:t>CH 2</a:t>
            </a:r>
            <a:endParaRPr lang="ko-KR" altLang="en-US" b="1" dirty="0">
              <a:solidFill>
                <a:srgbClr val="404040"/>
              </a:solidFill>
            </a:endParaRPr>
          </a:p>
        </p:txBody>
      </p:sp>
      <p:sp>
        <p:nvSpPr>
          <p:cNvPr id="106515" name="Rectangles 106514"/>
          <p:cNvSpPr/>
          <p:nvPr/>
        </p:nvSpPr>
        <p:spPr>
          <a:xfrm>
            <a:off x="7869238" y="962025"/>
            <a:ext cx="4135437" cy="2305050"/>
          </a:xfrm>
          <a:prstGeom prst="rect">
            <a:avLst/>
          </a:prstGeom>
          <a:noFill/>
          <a:ln w="22225" cap="flat" cmpd="sng">
            <a:solidFill>
              <a:srgbClr val="0000CC"/>
            </a:solidFill>
            <a:prstDash val="dash"/>
            <a:miter/>
            <a:headEnd type="none" w="med" len="med"/>
            <a:tailEnd type="none" w="med" len="med"/>
          </a:ln>
        </p:spPr>
        <p:txBody>
          <a:bodyPr anchor="ctr" anchorCtr="0">
            <a:spAutoFit/>
          </a:bodyPr>
          <a:p>
            <a:r>
              <a:rPr lang="vi-VN" altLang="x-none" sz="2400" dirty="0">
                <a:latin typeface="Arial Unicode MS" pitchFamily="34" charset="-128"/>
              </a:rPr>
              <a:t>Theo em, pháp luật là phương tiện để công dân thực hiện quyền và bảo vệ quyền, lợi ích hợp pháp có ý nghĩa như thế nào đối với con người và xã hội? </a:t>
            </a:r>
            <a:endParaRPr lang="vi-VN" altLang="x-none" sz="2400" dirty="0">
              <a:latin typeface="Arial Unicode MS" pitchFamily="34" charset="-128"/>
            </a:endParaRPr>
          </a:p>
        </p:txBody>
      </p:sp>
      <p:sp>
        <p:nvSpPr>
          <p:cNvPr id="106516" name="Rectangles 106515"/>
          <p:cNvSpPr/>
          <p:nvPr/>
        </p:nvSpPr>
        <p:spPr>
          <a:xfrm>
            <a:off x="312738" y="4137025"/>
            <a:ext cx="4354512" cy="2620963"/>
          </a:xfrm>
          <a:prstGeom prst="rect">
            <a:avLst/>
          </a:prstGeom>
          <a:noFill/>
          <a:ln w="19050" cap="flat" cmpd="sng">
            <a:solidFill>
              <a:srgbClr val="FF0000"/>
            </a:solidFill>
            <a:prstDash val="dash"/>
            <a:miter/>
            <a:headEnd type="none" w="med" len="med"/>
            <a:tailEnd type="none" w="med" len="med"/>
          </a:ln>
        </p:spPr>
        <p:txBody>
          <a:bodyPr tIns="0" anchor="ctr" anchorCtr="0">
            <a:spAutoFit/>
          </a:bodyPr>
          <a:p>
            <a:r>
              <a:rPr lang="vi-VN" altLang="x-none" sz="2400" dirty="0">
                <a:latin typeface="Arial Unicode MS" pitchFamily="34" charset="-128"/>
              </a:rPr>
              <a:t> Pháp luật đã bảo vệ quyền và lợi ích hợp pháp đối với bà H thông qua việc yêu cầu công ti Y phải tiếp nhận bà H cũng như hoàn trả các chế độ cho bà theo quy định của pháp luật </a:t>
            </a:r>
            <a:endParaRPr sz="2400">
              <a:latin typeface="Arial Unicode MS" pitchFamily="34" charset="-128"/>
            </a:endParaRPr>
          </a:p>
        </p:txBody>
      </p:sp>
      <p:sp>
        <p:nvSpPr>
          <p:cNvPr id="106517" name="Down Arrow 106516"/>
          <p:cNvSpPr/>
          <p:nvPr/>
        </p:nvSpPr>
        <p:spPr>
          <a:xfrm>
            <a:off x="2106613" y="3049588"/>
            <a:ext cx="579437" cy="1044575"/>
          </a:xfrm>
          <a:prstGeom prst="downArrow">
            <a:avLst>
              <a:gd name="adj1" fmla="val 50000"/>
              <a:gd name="adj2" fmla="val 45068"/>
            </a:avLst>
          </a:prstGeom>
          <a:noFill/>
          <a:ln w="25400" cap="flat" cmpd="sng">
            <a:solidFill>
              <a:srgbClr val="0000CC"/>
            </a:solidFill>
            <a:prstDash val="dash"/>
            <a:miter/>
            <a:headEnd type="none" w="med" len="med"/>
            <a:tailEnd type="none" w="med" len="med"/>
          </a:ln>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12"/>
                                        </p:tgtEl>
                                        <p:attrNameLst>
                                          <p:attrName>style.visibility</p:attrName>
                                        </p:attrNameLst>
                                      </p:cBhvr>
                                      <p:to>
                                        <p:strVal val="visible"/>
                                      </p:to>
                                    </p:set>
                                    <p:animEffect transition="in" filter="blinds(horizontal)">
                                      <p:cBhvr>
                                        <p:cTn id="7" dur="500"/>
                                        <p:tgtEl>
                                          <p:spTgt spid="106512"/>
                                        </p:tgtEl>
                                      </p:cBhvr>
                                    </p:animEffect>
                                  </p:childTnLst>
                                </p:cTn>
                              </p:par>
                              <p:par>
                                <p:cTn id="8" presetID="3" presetClass="entr" presetSubtype="10" fill="hold" nodeType="withEffect">
                                  <p:stCondLst>
                                    <p:cond delay="0"/>
                                  </p:stCondLst>
                                  <p:childTnLst>
                                    <p:set>
                                      <p:cBhvr>
                                        <p:cTn id="9" dur="1" fill="hold">
                                          <p:stCondLst>
                                            <p:cond delay="0"/>
                                          </p:stCondLst>
                                        </p:cTn>
                                        <p:tgtEl>
                                          <p:spTgt spid="106517"/>
                                        </p:tgtEl>
                                        <p:attrNameLst>
                                          <p:attrName>style.visibility</p:attrName>
                                        </p:attrNameLst>
                                      </p:cBhvr>
                                      <p:to>
                                        <p:strVal val="visible"/>
                                      </p:to>
                                    </p:set>
                                    <p:animEffect transition="in" filter="blinds(horizontal)">
                                      <p:cBhvr>
                                        <p:cTn id="10" dur="500"/>
                                        <p:tgtEl>
                                          <p:spTgt spid="1065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6516"/>
                                        </p:tgtEl>
                                        <p:attrNameLst>
                                          <p:attrName>style.visibility</p:attrName>
                                        </p:attrNameLst>
                                      </p:cBhvr>
                                      <p:to>
                                        <p:strVal val="visible"/>
                                      </p:to>
                                    </p:set>
                                    <p:animEffect transition="in" filter="blinds(horizontal)">
                                      <p:cBhvr>
                                        <p:cTn id="15" dur="500"/>
                                        <p:tgtEl>
                                          <p:spTgt spid="1065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6515"/>
                                        </p:tgtEl>
                                        <p:attrNameLst>
                                          <p:attrName>style.visibility</p:attrName>
                                        </p:attrNameLst>
                                      </p:cBhvr>
                                      <p:to>
                                        <p:strVal val="visible"/>
                                      </p:to>
                                    </p:set>
                                    <p:animEffect transition="in" filter="blinds(horizontal)">
                                      <p:cBhvr>
                                        <p:cTn id="20" dur="500"/>
                                        <p:tgtEl>
                                          <p:spTgt spid="106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2" grpId="0" animBg="1"/>
      <p:bldP spid="106515" grpId="0" animBg="1"/>
      <p:bldP spid="1065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Rectangle 38"/>
          <p:cNvSpPr/>
          <p:nvPr/>
        </p:nvSpPr>
        <p:spPr>
          <a:xfrm>
            <a:off x="9748838" y="4425950"/>
            <a:ext cx="750888" cy="58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95239" name="Group 26"/>
          <p:cNvGrpSpPr/>
          <p:nvPr/>
        </p:nvGrpSpPr>
        <p:grpSpPr>
          <a:xfrm>
            <a:off x="7483475" y="1974850"/>
            <a:ext cx="2973388" cy="4525963"/>
            <a:chOff x="910323" y="1688950"/>
            <a:chExt cx="2973188" cy="4525962"/>
          </a:xfrm>
        </p:grpSpPr>
        <p:sp>
          <p:nvSpPr>
            <p:cNvPr id="28" name="Freeform: Shape 27"/>
            <p:cNvSpPr/>
            <p:nvPr/>
          </p:nvSpPr>
          <p:spPr>
            <a:xfrm>
              <a:off x="910323" y="1688950"/>
              <a:ext cx="2282447" cy="4525962"/>
            </a:xfrm>
            <a:custGeom>
              <a:avLst/>
              <a:gdLst>
                <a:gd name="connsiteX0" fmla="*/ 1431131 w 1447800"/>
                <a:gd name="connsiteY0" fmla="*/ 1370171 h 2095500"/>
                <a:gd name="connsiteX1" fmla="*/ 1431131 w 1447800"/>
                <a:gd name="connsiteY1" fmla="*/ 1855946 h 2095500"/>
                <a:gd name="connsiteX2" fmla="*/ 1207294 w 1447800"/>
                <a:gd name="connsiteY2" fmla="*/ 2079784 h 2095500"/>
                <a:gd name="connsiteX3" fmla="*/ 245269 w 1447800"/>
                <a:gd name="connsiteY3" fmla="*/ 2079784 h 2095500"/>
                <a:gd name="connsiteX4" fmla="*/ 21431 w 1447800"/>
                <a:gd name="connsiteY4" fmla="*/ 1854994 h 2095500"/>
                <a:gd name="connsiteX5" fmla="*/ 21431 w 1447800"/>
                <a:gd name="connsiteY5" fmla="*/ 245269 h 2095500"/>
                <a:gd name="connsiteX6" fmla="*/ 245269 w 1447800"/>
                <a:gd name="connsiteY6" fmla="*/ 21431 h 2095500"/>
                <a:gd name="connsiteX7" fmla="*/ 1207294 w 1447800"/>
                <a:gd name="connsiteY7" fmla="*/ 21431 h 2095500"/>
                <a:gd name="connsiteX8" fmla="*/ 1431131 w 1447800"/>
                <a:gd name="connsiteY8" fmla="*/ 245269 h 2095500"/>
                <a:gd name="connsiteX9" fmla="*/ 1431131 w 1447800"/>
                <a:gd name="connsiteY9" fmla="*/ 1050131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2095500">
                  <a:moveTo>
                    <a:pt x="1431131" y="1370171"/>
                  </a:moveTo>
                  <a:lnTo>
                    <a:pt x="1431131" y="1855946"/>
                  </a:lnTo>
                  <a:cubicBezTo>
                    <a:pt x="1431131" y="1979771"/>
                    <a:pt x="1331119" y="2079784"/>
                    <a:pt x="1207294" y="2079784"/>
                  </a:cubicBezTo>
                  <a:lnTo>
                    <a:pt x="245269" y="2079784"/>
                  </a:lnTo>
                  <a:cubicBezTo>
                    <a:pt x="121444" y="2078831"/>
                    <a:pt x="21431" y="1978819"/>
                    <a:pt x="21431" y="1854994"/>
                  </a:cubicBezTo>
                  <a:lnTo>
                    <a:pt x="21431" y="245269"/>
                  </a:lnTo>
                  <a:cubicBezTo>
                    <a:pt x="21431" y="121444"/>
                    <a:pt x="121444" y="21431"/>
                    <a:pt x="245269" y="21431"/>
                  </a:cubicBezTo>
                  <a:lnTo>
                    <a:pt x="1207294" y="21431"/>
                  </a:lnTo>
                  <a:cubicBezTo>
                    <a:pt x="1331119" y="21431"/>
                    <a:pt x="1431131" y="121444"/>
                    <a:pt x="1431131" y="245269"/>
                  </a:cubicBezTo>
                  <a:lnTo>
                    <a:pt x="1431131" y="1050131"/>
                  </a:lnTo>
                </a:path>
              </a:pathLst>
            </a:custGeom>
            <a:solidFill>
              <a:srgbClr val="FFFFFF"/>
            </a:solidFill>
            <a:ln w="317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Shape 28"/>
            <p:cNvSpPr/>
            <p:nvPr/>
          </p:nvSpPr>
          <p:spPr>
            <a:xfrm>
              <a:off x="3132706" y="4398357"/>
              <a:ext cx="750805" cy="288016"/>
            </a:xfrm>
            <a:custGeom>
              <a:avLst/>
              <a:gdLst>
                <a:gd name="connsiteX0" fmla="*/ 455771 w 476250"/>
                <a:gd name="connsiteY0" fmla="*/ 21431 h 133350"/>
                <a:gd name="connsiteX1" fmla="*/ 111919 w 476250"/>
                <a:gd name="connsiteY1" fmla="*/ 21431 h 133350"/>
                <a:gd name="connsiteX2" fmla="*/ 53816 w 476250"/>
                <a:gd name="connsiteY2" fmla="*/ 40481 h 133350"/>
                <a:gd name="connsiteX3" fmla="*/ 21431 w 476250"/>
                <a:gd name="connsiteY3" fmla="*/ 114776 h 133350"/>
              </a:gdLst>
              <a:ahLst/>
              <a:cxnLst>
                <a:cxn ang="0">
                  <a:pos x="connsiteX0" y="connsiteY0"/>
                </a:cxn>
                <a:cxn ang="0">
                  <a:pos x="connsiteX1" y="connsiteY1"/>
                </a:cxn>
                <a:cxn ang="0">
                  <a:pos x="connsiteX2" y="connsiteY2"/>
                </a:cxn>
                <a:cxn ang="0">
                  <a:pos x="connsiteX3" y="connsiteY3"/>
                </a:cxn>
              </a:cxnLst>
              <a:rect l="l" t="t" r="r" b="b"/>
              <a:pathLst>
                <a:path w="476250" h="133350">
                  <a:moveTo>
                    <a:pt x="455771" y="21431"/>
                  </a:moveTo>
                  <a:lnTo>
                    <a:pt x="111919" y="21431"/>
                  </a:lnTo>
                  <a:cubicBezTo>
                    <a:pt x="90964" y="21431"/>
                    <a:pt x="70009" y="28099"/>
                    <a:pt x="53816" y="40481"/>
                  </a:cubicBezTo>
                  <a:cubicBezTo>
                    <a:pt x="36671" y="53816"/>
                    <a:pt x="21431" y="76676"/>
                    <a:pt x="21431" y="114776"/>
                  </a:cubicBezTo>
                </a:path>
              </a:pathLst>
            </a:custGeom>
            <a:noFill/>
            <a:ln w="317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Shape 29"/>
            <p:cNvSpPr/>
            <p:nvPr/>
          </p:nvSpPr>
          <p:spPr>
            <a:xfrm>
              <a:off x="3657378" y="4259224"/>
              <a:ext cx="215371" cy="369205"/>
            </a:xfrm>
            <a:custGeom>
              <a:avLst/>
              <a:gdLst>
                <a:gd name="connsiteX0" fmla="*/ 0 w 129310"/>
                <a:gd name="connsiteY0" fmla="*/ 0 h 221673"/>
                <a:gd name="connsiteX1" fmla="*/ 129310 w 129310"/>
                <a:gd name="connsiteY1" fmla="*/ 113915 h 221673"/>
                <a:gd name="connsiteX2" fmla="*/ 3079 w 129310"/>
                <a:gd name="connsiteY2" fmla="*/ 221673 h 221673"/>
              </a:gdLst>
              <a:ahLst/>
              <a:cxnLst>
                <a:cxn ang="0">
                  <a:pos x="connsiteX0" y="connsiteY0"/>
                </a:cxn>
                <a:cxn ang="0">
                  <a:pos x="connsiteX1" y="connsiteY1"/>
                </a:cxn>
                <a:cxn ang="0">
                  <a:pos x="connsiteX2" y="connsiteY2"/>
                </a:cxn>
              </a:cxnLst>
              <a:rect l="l" t="t" r="r" b="b"/>
              <a:pathLst>
                <a:path w="129310" h="221673">
                  <a:moveTo>
                    <a:pt x="0" y="0"/>
                  </a:moveTo>
                  <a:lnTo>
                    <a:pt x="129310" y="113915"/>
                  </a:lnTo>
                  <a:lnTo>
                    <a:pt x="3079" y="221673"/>
                  </a:lnTo>
                </a:path>
              </a:pathLst>
            </a:cu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7" name="Rectangle 36"/>
          <p:cNvSpPr/>
          <p:nvPr/>
        </p:nvSpPr>
        <p:spPr>
          <a:xfrm>
            <a:off x="6864350" y="4394200"/>
            <a:ext cx="750888" cy="58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95244" name="Group 22"/>
          <p:cNvGrpSpPr/>
          <p:nvPr/>
        </p:nvGrpSpPr>
        <p:grpSpPr>
          <a:xfrm>
            <a:off x="4583113" y="1974850"/>
            <a:ext cx="2973387" cy="4525963"/>
            <a:chOff x="910323" y="1688950"/>
            <a:chExt cx="2973188" cy="4525962"/>
          </a:xfrm>
        </p:grpSpPr>
        <p:sp>
          <p:nvSpPr>
            <p:cNvPr id="95245" name="Freeform: Shape 23"/>
            <p:cNvSpPr/>
            <p:nvPr/>
          </p:nvSpPr>
          <p:spPr>
            <a:xfrm>
              <a:off x="910323" y="1688950"/>
              <a:ext cx="2282447" cy="4525962"/>
            </a:xfrm>
            <a:custGeom>
              <a:avLst/>
              <a:gdLst/>
              <a:ahLst/>
              <a:cxnLst>
                <a:cxn ang="0">
                  <a:pos x="2256168" y="2959362"/>
                </a:cxn>
                <a:cxn ang="0">
                  <a:pos x="2256168" y="4008562"/>
                </a:cxn>
                <a:cxn ang="0">
                  <a:pos x="1903291" y="4492018"/>
                </a:cxn>
                <a:cxn ang="0">
                  <a:pos x="386665" y="4492018"/>
                </a:cxn>
                <a:cxn ang="0">
                  <a:pos x="33786" y="4006506"/>
                </a:cxn>
                <a:cxn ang="0">
                  <a:pos x="33786" y="529744"/>
                </a:cxn>
                <a:cxn ang="0">
                  <a:pos x="386665" y="46288"/>
                </a:cxn>
                <a:cxn ang="0">
                  <a:pos x="1903291" y="46288"/>
                </a:cxn>
                <a:cxn ang="0">
                  <a:pos x="2256168" y="529744"/>
                </a:cxn>
                <a:cxn ang="0">
                  <a:pos x="2256168" y="2268124"/>
                </a:cxn>
              </a:cxnLst>
              <a:pathLst>
                <a:path w="1447800" h="2095500">
                  <a:moveTo>
                    <a:pt x="1431131" y="1370171"/>
                  </a:moveTo>
                  <a:lnTo>
                    <a:pt x="1431131" y="1855946"/>
                  </a:lnTo>
                  <a:cubicBezTo>
                    <a:pt x="1431131" y="1979771"/>
                    <a:pt x="1331119" y="2079784"/>
                    <a:pt x="1207294" y="2079784"/>
                  </a:cubicBezTo>
                  <a:lnTo>
                    <a:pt x="245269" y="2079784"/>
                  </a:lnTo>
                  <a:cubicBezTo>
                    <a:pt x="121444" y="2078831"/>
                    <a:pt x="21431" y="1978819"/>
                    <a:pt x="21431" y="1854994"/>
                  </a:cubicBezTo>
                  <a:lnTo>
                    <a:pt x="21431" y="245269"/>
                  </a:lnTo>
                  <a:cubicBezTo>
                    <a:pt x="21431" y="121444"/>
                    <a:pt x="121444" y="21431"/>
                    <a:pt x="245269" y="21431"/>
                  </a:cubicBezTo>
                  <a:lnTo>
                    <a:pt x="1207294" y="21431"/>
                  </a:lnTo>
                  <a:cubicBezTo>
                    <a:pt x="1331119" y="21431"/>
                    <a:pt x="1431131" y="121444"/>
                    <a:pt x="1431131" y="245269"/>
                  </a:cubicBezTo>
                  <a:lnTo>
                    <a:pt x="1431131" y="1050131"/>
                  </a:lnTo>
                </a:path>
              </a:pathLst>
            </a:custGeom>
            <a:solidFill>
              <a:srgbClr val="FFFFFF">
                <a:alpha val="100000"/>
              </a:srgbClr>
            </a:solidFill>
            <a:ln w="31750" cap="flat" cmpd="sng">
              <a:solidFill>
                <a:schemeClr val="accent2">
                  <a:alpha val="100000"/>
                </a:schemeClr>
              </a:solidFill>
              <a:prstDash val="solid"/>
              <a:miter/>
              <a:headEnd type="none" w="med" len="med"/>
              <a:tailEnd type="none" w="med" len="med"/>
            </a:ln>
          </p:spPr>
          <p:txBody>
            <a:bodyPr/>
            <a:p>
              <a:endParaRPr lang="en-US"/>
            </a:p>
          </p:txBody>
        </p:sp>
        <p:sp>
          <p:nvSpPr>
            <p:cNvPr id="95246" name="Freeform: Shape 24"/>
            <p:cNvSpPr/>
            <p:nvPr/>
          </p:nvSpPr>
          <p:spPr>
            <a:xfrm>
              <a:off x="3132706" y="4398357"/>
              <a:ext cx="750805" cy="288016"/>
            </a:xfrm>
            <a:custGeom>
              <a:avLst/>
              <a:gdLst/>
              <a:ahLst/>
              <a:cxnLst>
                <a:cxn ang="0">
                  <a:pos x="718520" y="46288"/>
                </a:cxn>
                <a:cxn ang="0">
                  <a:pos x="176440" y="46288"/>
                </a:cxn>
                <a:cxn ang="0">
                  <a:pos x="84841" y="87433"/>
                </a:cxn>
                <a:cxn ang="0">
                  <a:pos x="33786" y="247899"/>
                </a:cxn>
              </a:cxnLst>
              <a:pathLst>
                <a:path w="476250" h="133350">
                  <a:moveTo>
                    <a:pt x="455771" y="21431"/>
                  </a:moveTo>
                  <a:lnTo>
                    <a:pt x="111919" y="21431"/>
                  </a:lnTo>
                  <a:cubicBezTo>
                    <a:pt x="90964" y="21431"/>
                    <a:pt x="70009" y="28099"/>
                    <a:pt x="53816" y="40481"/>
                  </a:cubicBezTo>
                  <a:cubicBezTo>
                    <a:pt x="36671" y="53816"/>
                    <a:pt x="21431" y="76676"/>
                    <a:pt x="21431" y="114776"/>
                  </a:cubicBezTo>
                </a:path>
              </a:pathLst>
            </a:custGeom>
            <a:noFill/>
            <a:ln w="31750" cap="flat" cmpd="sng">
              <a:solidFill>
                <a:schemeClr val="accent2">
                  <a:alpha val="100000"/>
                </a:schemeClr>
              </a:solidFill>
              <a:prstDash val="solid"/>
              <a:miter/>
              <a:headEnd type="none" w="med" len="med"/>
              <a:tailEnd type="none" w="med" len="med"/>
            </a:ln>
          </p:spPr>
          <p:txBody>
            <a:bodyPr/>
            <a:p>
              <a:endParaRPr lang="en-US"/>
            </a:p>
          </p:txBody>
        </p:sp>
        <p:sp>
          <p:nvSpPr>
            <p:cNvPr id="26" name="Freeform: Shape 25"/>
            <p:cNvSpPr/>
            <p:nvPr/>
          </p:nvSpPr>
          <p:spPr>
            <a:xfrm>
              <a:off x="3657378" y="4259224"/>
              <a:ext cx="215371" cy="369205"/>
            </a:xfrm>
            <a:custGeom>
              <a:avLst/>
              <a:gdLst>
                <a:gd name="connsiteX0" fmla="*/ 0 w 129310"/>
                <a:gd name="connsiteY0" fmla="*/ 0 h 221673"/>
                <a:gd name="connsiteX1" fmla="*/ 129310 w 129310"/>
                <a:gd name="connsiteY1" fmla="*/ 113915 h 221673"/>
                <a:gd name="connsiteX2" fmla="*/ 3079 w 129310"/>
                <a:gd name="connsiteY2" fmla="*/ 221673 h 221673"/>
              </a:gdLst>
              <a:ahLst/>
              <a:cxnLst>
                <a:cxn ang="0">
                  <a:pos x="connsiteX0" y="connsiteY0"/>
                </a:cxn>
                <a:cxn ang="0">
                  <a:pos x="connsiteX1" y="connsiteY1"/>
                </a:cxn>
                <a:cxn ang="0">
                  <a:pos x="connsiteX2" y="connsiteY2"/>
                </a:cxn>
              </a:cxnLst>
              <a:rect l="l" t="t" r="r" b="b"/>
              <a:pathLst>
                <a:path w="129310" h="221673">
                  <a:moveTo>
                    <a:pt x="0" y="0"/>
                  </a:moveTo>
                  <a:lnTo>
                    <a:pt x="129310" y="113915"/>
                  </a:lnTo>
                  <a:lnTo>
                    <a:pt x="3079" y="221673"/>
                  </a:lnTo>
                </a:path>
              </a:pathLst>
            </a:cu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 name="Text Placeholder 1"/>
          <p:cNvSpPr>
            <a:spLocks noGrp="1"/>
          </p:cNvSpPr>
          <p:nvPr>
            <p:ph type="body" sz="quarter" idx="4294967295"/>
          </p:nvPr>
        </p:nvSpPr>
        <p:spPr>
          <a:xfrm>
            <a:off x="295275" y="209550"/>
            <a:ext cx="11572875" cy="723900"/>
          </a:xfrm>
          <a:prstGeom prst="rect">
            <a:avLst/>
          </a:prstGeom>
        </p:spPr>
        <p:txBody>
          <a:bodyPr anchor="ctr"/>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2500" b="1" err="1">
                <a:latin typeface="Arial Unicode MS" pitchFamily="34" charset="-128"/>
              </a:rPr>
              <a:t>Pháp</a:t>
            </a:r>
            <a:r>
              <a:rPr sz="2500" b="1">
                <a:latin typeface="Arial Unicode MS" pitchFamily="34" charset="-128"/>
              </a:rPr>
              <a:t> </a:t>
            </a:r>
            <a:r>
              <a:rPr sz="2500" b="1" err="1">
                <a:latin typeface="Arial Unicode MS" pitchFamily="34" charset="-128"/>
              </a:rPr>
              <a:t>luật</a:t>
            </a:r>
            <a:r>
              <a:rPr sz="2500" b="1">
                <a:latin typeface="Arial Unicode MS" pitchFamily="34" charset="-128"/>
              </a:rPr>
              <a:t> </a:t>
            </a:r>
            <a:r>
              <a:rPr sz="2500" b="1" err="1">
                <a:latin typeface="Arial Unicode MS" pitchFamily="34" charset="-128"/>
              </a:rPr>
              <a:t>là</a:t>
            </a:r>
            <a:r>
              <a:rPr sz="2500" b="1">
                <a:latin typeface="Arial Unicode MS" pitchFamily="34" charset="-128"/>
              </a:rPr>
              <a:t> </a:t>
            </a:r>
            <a:r>
              <a:rPr sz="2500" b="1" err="1">
                <a:latin typeface="Arial Unicode MS" pitchFamily="34" charset="-128"/>
              </a:rPr>
              <a:t>phương</a:t>
            </a:r>
            <a:r>
              <a:rPr sz="2500" b="1">
                <a:latin typeface="Arial Unicode MS" pitchFamily="34" charset="-128"/>
              </a:rPr>
              <a:t> </a:t>
            </a:r>
            <a:r>
              <a:rPr sz="2500" b="1" err="1">
                <a:latin typeface="Arial Unicode MS" pitchFamily="34" charset="-128"/>
              </a:rPr>
              <a:t>tiện</a:t>
            </a:r>
            <a:r>
              <a:rPr sz="2500" b="1">
                <a:latin typeface="Arial Unicode MS" pitchFamily="34" charset="-128"/>
              </a:rPr>
              <a:t> </a:t>
            </a:r>
            <a:r>
              <a:rPr sz="2500" b="1" err="1">
                <a:latin typeface="Arial Unicode MS" pitchFamily="34" charset="-128"/>
              </a:rPr>
              <a:t>để</a:t>
            </a:r>
            <a:r>
              <a:rPr sz="2500" b="1">
                <a:latin typeface="Arial Unicode MS" pitchFamily="34" charset="-128"/>
              </a:rPr>
              <a:t> </a:t>
            </a:r>
            <a:r>
              <a:rPr sz="2500" b="1" err="1">
                <a:latin typeface="Arial Unicode MS" pitchFamily="34" charset="-128"/>
              </a:rPr>
              <a:t>công</a:t>
            </a:r>
            <a:r>
              <a:rPr sz="2500" b="1">
                <a:latin typeface="Arial Unicode MS" pitchFamily="34" charset="-128"/>
              </a:rPr>
              <a:t> </a:t>
            </a:r>
            <a:r>
              <a:rPr sz="2500" b="1" err="1">
                <a:latin typeface="Arial Unicode MS" pitchFamily="34" charset="-128"/>
              </a:rPr>
              <a:t>dân</a:t>
            </a:r>
            <a:r>
              <a:rPr sz="2500" b="1">
                <a:latin typeface="Arial Unicode MS" pitchFamily="34" charset="-128"/>
              </a:rPr>
              <a:t> </a:t>
            </a:r>
            <a:r>
              <a:rPr sz="2500" b="1" err="1">
                <a:latin typeface="Arial Unicode MS" pitchFamily="34" charset="-128"/>
              </a:rPr>
              <a:t>thực</a:t>
            </a:r>
            <a:r>
              <a:rPr sz="2500" b="1">
                <a:latin typeface="Arial Unicode MS" pitchFamily="34" charset="-128"/>
              </a:rPr>
              <a:t> </a:t>
            </a:r>
            <a:r>
              <a:rPr sz="2500" b="1" err="1">
                <a:latin typeface="Arial Unicode MS" pitchFamily="34" charset="-128"/>
              </a:rPr>
              <a:t>hiện</a:t>
            </a:r>
            <a:r>
              <a:rPr sz="2500" b="1">
                <a:latin typeface="Arial Unicode MS" pitchFamily="34" charset="-128"/>
              </a:rPr>
              <a:t> </a:t>
            </a:r>
            <a:r>
              <a:rPr sz="2500" b="1" err="1">
                <a:latin typeface="Arial Unicode MS" pitchFamily="34" charset="-128"/>
              </a:rPr>
              <a:t>quyền</a:t>
            </a:r>
            <a:r>
              <a:rPr sz="2500" b="1">
                <a:latin typeface="Arial Unicode MS" pitchFamily="34" charset="-128"/>
              </a:rPr>
              <a:t> </a:t>
            </a:r>
            <a:r>
              <a:rPr sz="2500" b="1" err="1">
                <a:latin typeface="Arial Unicode MS" pitchFamily="34" charset="-128"/>
              </a:rPr>
              <a:t>và</a:t>
            </a:r>
            <a:r>
              <a:rPr sz="2500" b="1">
                <a:latin typeface="Arial Unicode MS" pitchFamily="34" charset="-128"/>
              </a:rPr>
              <a:t> </a:t>
            </a:r>
            <a:r>
              <a:rPr sz="2500" b="1" err="1">
                <a:latin typeface="Arial Unicode MS" pitchFamily="34" charset="-128"/>
              </a:rPr>
              <a:t>bảo</a:t>
            </a:r>
            <a:r>
              <a:rPr sz="2500" b="1">
                <a:latin typeface="Arial Unicode MS" pitchFamily="34" charset="-128"/>
              </a:rPr>
              <a:t> </a:t>
            </a:r>
            <a:r>
              <a:rPr sz="2500" b="1" err="1">
                <a:latin typeface="Arial Unicode MS" pitchFamily="34" charset="-128"/>
              </a:rPr>
              <a:t>vệ</a:t>
            </a:r>
            <a:r>
              <a:rPr sz="2500" b="1">
                <a:latin typeface="Arial Unicode MS" pitchFamily="34" charset="-128"/>
              </a:rPr>
              <a:t> </a:t>
            </a:r>
            <a:r>
              <a:rPr sz="2500" b="1" err="1">
                <a:latin typeface="Arial Unicode MS" pitchFamily="34" charset="-128"/>
              </a:rPr>
              <a:t>quyền</a:t>
            </a:r>
            <a:r>
              <a:rPr sz="2500" b="1">
                <a:latin typeface="Arial Unicode MS" pitchFamily="34" charset="-128"/>
              </a:rPr>
              <a:t>, </a:t>
            </a:r>
            <a:r>
              <a:rPr sz="2500" b="1" err="1">
                <a:latin typeface="Arial Unicode MS" pitchFamily="34" charset="-128"/>
              </a:rPr>
              <a:t>lợi</a:t>
            </a:r>
            <a:r>
              <a:rPr sz="2500" b="1">
                <a:latin typeface="Arial Unicode MS" pitchFamily="34" charset="-128"/>
              </a:rPr>
              <a:t> </a:t>
            </a:r>
            <a:r>
              <a:rPr sz="2500" b="1" err="1">
                <a:latin typeface="Arial Unicode MS" pitchFamily="34" charset="-128"/>
              </a:rPr>
              <a:t>ích</a:t>
            </a:r>
            <a:r>
              <a:rPr sz="2500" b="1">
                <a:latin typeface="Arial Unicode MS" pitchFamily="34" charset="-128"/>
              </a:rPr>
              <a:t> </a:t>
            </a:r>
            <a:r>
              <a:rPr sz="2500" b="1" err="1">
                <a:latin typeface="Arial Unicode MS" pitchFamily="34" charset="-128"/>
              </a:rPr>
              <a:t>hợp</a:t>
            </a:r>
            <a:r>
              <a:rPr sz="2500" b="1">
                <a:latin typeface="Arial Unicode MS" pitchFamily="34" charset="-128"/>
              </a:rPr>
              <a:t> </a:t>
            </a:r>
            <a:r>
              <a:rPr sz="2500" b="1" err="1">
                <a:latin typeface="Arial Unicode MS" pitchFamily="34" charset="-128"/>
              </a:rPr>
              <a:t>pháp</a:t>
            </a:r>
            <a:r>
              <a:rPr sz="2500" b="1">
                <a:latin typeface="Arial Unicode MS" pitchFamily="34" charset="-128"/>
              </a:rPr>
              <a:t> </a:t>
            </a:r>
            <a:r>
              <a:rPr sz="2500" b="1" err="1">
                <a:latin typeface="Arial Unicode MS" pitchFamily="34" charset="-128"/>
              </a:rPr>
              <a:t>của</a:t>
            </a:r>
            <a:r>
              <a:rPr sz="2500" b="1">
                <a:latin typeface="Arial Unicode MS" pitchFamily="34" charset="-128"/>
              </a:rPr>
              <a:t> </a:t>
            </a:r>
            <a:r>
              <a:rPr sz="2500" b="1" err="1">
                <a:latin typeface="Arial Unicode MS" pitchFamily="34" charset="-128"/>
              </a:rPr>
              <a:t>mình</a:t>
            </a:r>
            <a:r>
              <a:rPr sz="2500" b="1">
                <a:latin typeface="Arial Unicode MS" pitchFamily="34" charset="-128"/>
              </a:rPr>
              <a:t>.</a:t>
            </a:r>
            <a:endParaRPr sz="2500" b="1">
              <a:latin typeface="Arial Unicode MS" pitchFamily="34" charset="-128"/>
            </a:endParaRPr>
          </a:p>
        </p:txBody>
      </p:sp>
      <p:sp>
        <p:nvSpPr>
          <p:cNvPr id="35" name="Rectangle 34"/>
          <p:cNvSpPr/>
          <p:nvPr/>
        </p:nvSpPr>
        <p:spPr>
          <a:xfrm>
            <a:off x="3935413" y="4384675"/>
            <a:ext cx="750888" cy="58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95250" name="Group 21"/>
          <p:cNvGrpSpPr/>
          <p:nvPr/>
        </p:nvGrpSpPr>
        <p:grpSpPr>
          <a:xfrm>
            <a:off x="1638300" y="1974850"/>
            <a:ext cx="2973388" cy="4525963"/>
            <a:chOff x="910323" y="1688950"/>
            <a:chExt cx="2973188" cy="4525962"/>
          </a:xfrm>
        </p:grpSpPr>
        <p:sp>
          <p:nvSpPr>
            <p:cNvPr id="95251" name="Freeform: Shape 13"/>
            <p:cNvSpPr/>
            <p:nvPr/>
          </p:nvSpPr>
          <p:spPr>
            <a:xfrm>
              <a:off x="910323" y="1688950"/>
              <a:ext cx="2282447" cy="4525962"/>
            </a:xfrm>
            <a:custGeom>
              <a:avLst/>
              <a:gdLst/>
              <a:ahLst/>
              <a:cxnLst>
                <a:cxn ang="0">
                  <a:pos x="2256168" y="2959362"/>
                </a:cxn>
                <a:cxn ang="0">
                  <a:pos x="2256168" y="4008562"/>
                </a:cxn>
                <a:cxn ang="0">
                  <a:pos x="1903291" y="4492018"/>
                </a:cxn>
                <a:cxn ang="0">
                  <a:pos x="386665" y="4492018"/>
                </a:cxn>
                <a:cxn ang="0">
                  <a:pos x="33786" y="4006506"/>
                </a:cxn>
                <a:cxn ang="0">
                  <a:pos x="33786" y="529744"/>
                </a:cxn>
                <a:cxn ang="0">
                  <a:pos x="386665" y="46288"/>
                </a:cxn>
                <a:cxn ang="0">
                  <a:pos x="1903291" y="46288"/>
                </a:cxn>
                <a:cxn ang="0">
                  <a:pos x="2256168" y="529744"/>
                </a:cxn>
                <a:cxn ang="0">
                  <a:pos x="2256168" y="2268124"/>
                </a:cxn>
              </a:cxnLst>
              <a:pathLst>
                <a:path w="1447800" h="2095500">
                  <a:moveTo>
                    <a:pt x="1431131" y="1370171"/>
                  </a:moveTo>
                  <a:lnTo>
                    <a:pt x="1431131" y="1855946"/>
                  </a:lnTo>
                  <a:cubicBezTo>
                    <a:pt x="1431131" y="1979771"/>
                    <a:pt x="1331119" y="2079784"/>
                    <a:pt x="1207294" y="2079784"/>
                  </a:cubicBezTo>
                  <a:lnTo>
                    <a:pt x="245269" y="2079784"/>
                  </a:lnTo>
                  <a:cubicBezTo>
                    <a:pt x="121444" y="2078831"/>
                    <a:pt x="21431" y="1978819"/>
                    <a:pt x="21431" y="1854994"/>
                  </a:cubicBezTo>
                  <a:lnTo>
                    <a:pt x="21431" y="245269"/>
                  </a:lnTo>
                  <a:cubicBezTo>
                    <a:pt x="21431" y="121444"/>
                    <a:pt x="121444" y="21431"/>
                    <a:pt x="245269" y="21431"/>
                  </a:cubicBezTo>
                  <a:lnTo>
                    <a:pt x="1207294" y="21431"/>
                  </a:lnTo>
                  <a:cubicBezTo>
                    <a:pt x="1331119" y="21431"/>
                    <a:pt x="1431131" y="121444"/>
                    <a:pt x="1431131" y="245269"/>
                  </a:cubicBezTo>
                  <a:lnTo>
                    <a:pt x="1431131" y="1050131"/>
                  </a:lnTo>
                </a:path>
              </a:pathLst>
            </a:custGeom>
            <a:solidFill>
              <a:srgbClr val="FFFFFF">
                <a:alpha val="100000"/>
              </a:srgbClr>
            </a:solidFill>
            <a:ln w="31750" cap="flat" cmpd="sng">
              <a:solidFill>
                <a:schemeClr val="accent1">
                  <a:alpha val="100000"/>
                </a:schemeClr>
              </a:solidFill>
              <a:prstDash val="solid"/>
              <a:miter/>
              <a:headEnd type="none" w="med" len="med"/>
              <a:tailEnd type="none" w="med" len="med"/>
            </a:ln>
          </p:spPr>
          <p:txBody>
            <a:bodyPr/>
            <a:p>
              <a:endParaRPr lang="en-US"/>
            </a:p>
          </p:txBody>
        </p:sp>
        <p:sp>
          <p:nvSpPr>
            <p:cNvPr id="95252" name="Freeform: Shape 14"/>
            <p:cNvSpPr/>
            <p:nvPr/>
          </p:nvSpPr>
          <p:spPr>
            <a:xfrm>
              <a:off x="3132706" y="4398357"/>
              <a:ext cx="750805" cy="288016"/>
            </a:xfrm>
            <a:custGeom>
              <a:avLst/>
              <a:gdLst/>
              <a:ahLst/>
              <a:cxnLst>
                <a:cxn ang="0">
                  <a:pos x="718520" y="46288"/>
                </a:cxn>
                <a:cxn ang="0">
                  <a:pos x="176440" y="46288"/>
                </a:cxn>
                <a:cxn ang="0">
                  <a:pos x="84841" y="87433"/>
                </a:cxn>
                <a:cxn ang="0">
                  <a:pos x="33786" y="247899"/>
                </a:cxn>
              </a:cxnLst>
              <a:pathLst>
                <a:path w="476250" h="133350">
                  <a:moveTo>
                    <a:pt x="455771" y="21431"/>
                  </a:moveTo>
                  <a:lnTo>
                    <a:pt x="111919" y="21431"/>
                  </a:lnTo>
                  <a:cubicBezTo>
                    <a:pt x="90964" y="21431"/>
                    <a:pt x="70009" y="28099"/>
                    <a:pt x="53816" y="40481"/>
                  </a:cubicBezTo>
                  <a:cubicBezTo>
                    <a:pt x="36671" y="53816"/>
                    <a:pt x="21431" y="76676"/>
                    <a:pt x="21431" y="114776"/>
                  </a:cubicBezTo>
                </a:path>
              </a:pathLst>
            </a:custGeom>
            <a:noFill/>
            <a:ln w="31750" cap="flat" cmpd="sng">
              <a:solidFill>
                <a:schemeClr val="accent1">
                  <a:alpha val="100000"/>
                </a:schemeClr>
              </a:solidFill>
              <a:prstDash val="solid"/>
              <a:miter/>
              <a:headEnd type="none" w="med" len="med"/>
              <a:tailEnd type="none" w="med" len="med"/>
            </a:ln>
          </p:spPr>
          <p:txBody>
            <a:bodyPr/>
            <a:p>
              <a:endParaRPr lang="en-US"/>
            </a:p>
          </p:txBody>
        </p:sp>
        <p:sp>
          <p:nvSpPr>
            <p:cNvPr id="21" name="Freeform: Shape 20"/>
            <p:cNvSpPr/>
            <p:nvPr/>
          </p:nvSpPr>
          <p:spPr>
            <a:xfrm>
              <a:off x="3657378" y="4259224"/>
              <a:ext cx="215371" cy="369205"/>
            </a:xfrm>
            <a:custGeom>
              <a:avLst/>
              <a:gdLst>
                <a:gd name="connsiteX0" fmla="*/ 0 w 129310"/>
                <a:gd name="connsiteY0" fmla="*/ 0 h 221673"/>
                <a:gd name="connsiteX1" fmla="*/ 129310 w 129310"/>
                <a:gd name="connsiteY1" fmla="*/ 113915 h 221673"/>
                <a:gd name="connsiteX2" fmla="*/ 3079 w 129310"/>
                <a:gd name="connsiteY2" fmla="*/ 221673 h 221673"/>
              </a:gdLst>
              <a:ahLst/>
              <a:cxnLst>
                <a:cxn ang="0">
                  <a:pos x="connsiteX0" y="connsiteY0"/>
                </a:cxn>
                <a:cxn ang="0">
                  <a:pos x="connsiteX1" y="connsiteY1"/>
                </a:cxn>
                <a:cxn ang="0">
                  <a:pos x="connsiteX2" y="connsiteY2"/>
                </a:cxn>
              </a:cxnLst>
              <a:rect l="l" t="t" r="r" b="b"/>
              <a:pathLst>
                <a:path w="129310" h="221673">
                  <a:moveTo>
                    <a:pt x="0" y="0"/>
                  </a:moveTo>
                  <a:lnTo>
                    <a:pt x="129310" y="113915"/>
                  </a:lnTo>
                  <a:lnTo>
                    <a:pt x="3079" y="221673"/>
                  </a:ln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 name="Freeform: Shape 60"/>
          <p:cNvSpPr/>
          <p:nvPr/>
        </p:nvSpPr>
        <p:spPr>
          <a:xfrm>
            <a:off x="2481263" y="1322388"/>
            <a:ext cx="315913" cy="723900"/>
          </a:xfrm>
          <a:custGeom>
            <a:avLst/>
            <a:gdLst/>
            <a:ahLst/>
            <a:cxnLst/>
            <a:rect l="l" t="t" r="r" b="b"/>
            <a:pathLst>
              <a:path w="158744" h="362843">
                <a:moveTo>
                  <a:pt x="102543" y="0"/>
                </a:moveTo>
                <a:lnTo>
                  <a:pt x="158744" y="0"/>
                </a:lnTo>
                <a:lnTo>
                  <a:pt x="158744" y="362843"/>
                </a:lnTo>
                <a:lnTo>
                  <a:pt x="89479" y="362843"/>
                </a:lnTo>
                <a:lnTo>
                  <a:pt x="89479" y="101803"/>
                </a:lnTo>
                <a:cubicBezTo>
                  <a:pt x="64172" y="125467"/>
                  <a:pt x="34346" y="142968"/>
                  <a:pt x="0" y="154307"/>
                </a:cubicBezTo>
                <a:lnTo>
                  <a:pt x="0" y="91450"/>
                </a:lnTo>
                <a:cubicBezTo>
                  <a:pt x="18077" y="85534"/>
                  <a:pt x="37714" y="74319"/>
                  <a:pt x="58913" y="57804"/>
                </a:cubicBezTo>
                <a:cubicBezTo>
                  <a:pt x="80112" y="41288"/>
                  <a:pt x="94655" y="22020"/>
                  <a:pt x="102543" y="0"/>
                </a:cubicBezTo>
                <a:close/>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 name="Freeform: Shape 62"/>
          <p:cNvSpPr/>
          <p:nvPr/>
        </p:nvSpPr>
        <p:spPr>
          <a:xfrm>
            <a:off x="5424488" y="1308100"/>
            <a:ext cx="484188" cy="723900"/>
          </a:xfrm>
          <a:custGeom>
            <a:avLst/>
            <a:gdLst/>
            <a:ahLst/>
            <a:cxnLst/>
            <a:rect l="l" t="t" r="r" b="b"/>
            <a:pathLst>
              <a:path w="242800" h="362843">
                <a:moveTo>
                  <a:pt x="128179" y="0"/>
                </a:moveTo>
                <a:cubicBezTo>
                  <a:pt x="163838" y="0"/>
                  <a:pt x="191857" y="9613"/>
                  <a:pt x="212234" y="28840"/>
                </a:cubicBezTo>
                <a:cubicBezTo>
                  <a:pt x="232611" y="48067"/>
                  <a:pt x="242800" y="71977"/>
                  <a:pt x="242800" y="100571"/>
                </a:cubicBezTo>
                <a:cubicBezTo>
                  <a:pt x="242800" y="116839"/>
                  <a:pt x="239883" y="132328"/>
                  <a:pt x="234049" y="147035"/>
                </a:cubicBezTo>
                <a:cubicBezTo>
                  <a:pt x="228215" y="161743"/>
                  <a:pt x="218972" y="177149"/>
                  <a:pt x="206318" y="193253"/>
                </a:cubicBezTo>
                <a:cubicBezTo>
                  <a:pt x="197937" y="203935"/>
                  <a:pt x="182819" y="219300"/>
                  <a:pt x="160963" y="239348"/>
                </a:cubicBezTo>
                <a:cubicBezTo>
                  <a:pt x="139107" y="259397"/>
                  <a:pt x="125262" y="272707"/>
                  <a:pt x="119428" y="279281"/>
                </a:cubicBezTo>
                <a:cubicBezTo>
                  <a:pt x="113594" y="285854"/>
                  <a:pt x="108870" y="292263"/>
                  <a:pt x="105254" y="298507"/>
                </a:cubicBezTo>
                <a:lnTo>
                  <a:pt x="242800" y="298507"/>
                </a:lnTo>
                <a:lnTo>
                  <a:pt x="242800" y="362843"/>
                </a:lnTo>
                <a:lnTo>
                  <a:pt x="0" y="362843"/>
                </a:lnTo>
                <a:cubicBezTo>
                  <a:pt x="2630" y="338522"/>
                  <a:pt x="10518" y="315475"/>
                  <a:pt x="23664" y="293701"/>
                </a:cubicBezTo>
                <a:cubicBezTo>
                  <a:pt x="36811" y="271927"/>
                  <a:pt x="62775" y="243046"/>
                  <a:pt x="101557" y="207057"/>
                </a:cubicBezTo>
                <a:cubicBezTo>
                  <a:pt x="132780" y="177971"/>
                  <a:pt x="151924" y="158251"/>
                  <a:pt x="158991" y="147898"/>
                </a:cubicBezTo>
                <a:cubicBezTo>
                  <a:pt x="168522" y="133601"/>
                  <a:pt x="173287" y="119469"/>
                  <a:pt x="173287" y="105501"/>
                </a:cubicBezTo>
                <a:cubicBezTo>
                  <a:pt x="173287" y="90053"/>
                  <a:pt x="169138" y="78181"/>
                  <a:pt x="160839" y="69882"/>
                </a:cubicBezTo>
                <a:cubicBezTo>
                  <a:pt x="152541" y="61583"/>
                  <a:pt x="141079" y="57434"/>
                  <a:pt x="126453" y="57434"/>
                </a:cubicBezTo>
                <a:cubicBezTo>
                  <a:pt x="111992" y="57434"/>
                  <a:pt x="100489" y="61789"/>
                  <a:pt x="91944" y="70498"/>
                </a:cubicBezTo>
                <a:cubicBezTo>
                  <a:pt x="83398" y="79208"/>
                  <a:pt x="78468" y="93669"/>
                  <a:pt x="77154" y="113881"/>
                </a:cubicBezTo>
                <a:lnTo>
                  <a:pt x="8135" y="106980"/>
                </a:lnTo>
                <a:cubicBezTo>
                  <a:pt x="12243" y="68855"/>
                  <a:pt x="25143" y="41494"/>
                  <a:pt x="46835" y="24896"/>
                </a:cubicBezTo>
                <a:cubicBezTo>
                  <a:pt x="68526" y="8299"/>
                  <a:pt x="95641" y="0"/>
                  <a:pt x="128179" y="0"/>
                </a:cubicBezTo>
                <a:close/>
              </a:path>
            </a:pathLst>
          </a:cu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Freeform: Shape 63"/>
          <p:cNvSpPr/>
          <p:nvPr/>
        </p:nvSpPr>
        <p:spPr>
          <a:xfrm>
            <a:off x="8355013" y="1293813"/>
            <a:ext cx="479425" cy="736600"/>
          </a:xfrm>
          <a:custGeom>
            <a:avLst/>
            <a:gdLst/>
            <a:ahLst/>
            <a:cxnLst/>
            <a:rect l="l" t="t" r="r" b="b"/>
            <a:pathLst>
              <a:path w="240088" h="369005">
                <a:moveTo>
                  <a:pt x="116593" y="0"/>
                </a:moveTo>
                <a:cubicBezTo>
                  <a:pt x="150610" y="0"/>
                  <a:pt x="177889" y="10846"/>
                  <a:pt x="198430" y="32538"/>
                </a:cubicBezTo>
                <a:cubicBezTo>
                  <a:pt x="215356" y="50285"/>
                  <a:pt x="223819" y="70334"/>
                  <a:pt x="223819" y="92683"/>
                </a:cubicBezTo>
                <a:cubicBezTo>
                  <a:pt x="223819" y="124399"/>
                  <a:pt x="206482" y="149706"/>
                  <a:pt x="171808" y="168604"/>
                </a:cubicBezTo>
                <a:cubicBezTo>
                  <a:pt x="192514" y="173041"/>
                  <a:pt x="209071" y="182983"/>
                  <a:pt x="221477" y="198430"/>
                </a:cubicBezTo>
                <a:cubicBezTo>
                  <a:pt x="233884" y="213877"/>
                  <a:pt x="240088" y="232529"/>
                  <a:pt x="240088" y="254385"/>
                </a:cubicBezTo>
                <a:cubicBezTo>
                  <a:pt x="240088" y="286100"/>
                  <a:pt x="228503" y="313133"/>
                  <a:pt x="205332" y="335482"/>
                </a:cubicBezTo>
                <a:cubicBezTo>
                  <a:pt x="182161" y="357831"/>
                  <a:pt x="153321" y="369005"/>
                  <a:pt x="118812" y="369005"/>
                </a:cubicBezTo>
                <a:cubicBezTo>
                  <a:pt x="86110" y="369005"/>
                  <a:pt x="58995" y="359597"/>
                  <a:pt x="37468" y="340782"/>
                </a:cubicBezTo>
                <a:cubicBezTo>
                  <a:pt x="15940" y="321966"/>
                  <a:pt x="3451" y="297357"/>
                  <a:pt x="0" y="266956"/>
                </a:cubicBezTo>
                <a:lnTo>
                  <a:pt x="67047" y="258821"/>
                </a:lnTo>
                <a:cubicBezTo>
                  <a:pt x="69184" y="275912"/>
                  <a:pt x="74935" y="288976"/>
                  <a:pt x="84302" y="298014"/>
                </a:cubicBezTo>
                <a:cubicBezTo>
                  <a:pt x="93669" y="307053"/>
                  <a:pt x="105008" y="311572"/>
                  <a:pt x="118319" y="311572"/>
                </a:cubicBezTo>
                <a:cubicBezTo>
                  <a:pt x="132615" y="311572"/>
                  <a:pt x="144653" y="306149"/>
                  <a:pt x="154430" y="295303"/>
                </a:cubicBezTo>
                <a:cubicBezTo>
                  <a:pt x="164208" y="284457"/>
                  <a:pt x="169097" y="269832"/>
                  <a:pt x="169097" y="251427"/>
                </a:cubicBezTo>
                <a:cubicBezTo>
                  <a:pt x="169097" y="234007"/>
                  <a:pt x="164414" y="220204"/>
                  <a:pt x="155047" y="210015"/>
                </a:cubicBezTo>
                <a:cubicBezTo>
                  <a:pt x="145680" y="199827"/>
                  <a:pt x="134259" y="194732"/>
                  <a:pt x="120784" y="194732"/>
                </a:cubicBezTo>
                <a:cubicBezTo>
                  <a:pt x="111910" y="194732"/>
                  <a:pt x="101310" y="196458"/>
                  <a:pt x="88986" y="199909"/>
                </a:cubicBezTo>
                <a:lnTo>
                  <a:pt x="96627" y="143461"/>
                </a:lnTo>
                <a:cubicBezTo>
                  <a:pt x="115361" y="143954"/>
                  <a:pt x="129658" y="139887"/>
                  <a:pt x="139517" y="131259"/>
                </a:cubicBezTo>
                <a:cubicBezTo>
                  <a:pt x="149377" y="122632"/>
                  <a:pt x="154307" y="111170"/>
                  <a:pt x="154307" y="96873"/>
                </a:cubicBezTo>
                <a:cubicBezTo>
                  <a:pt x="154307" y="84713"/>
                  <a:pt x="150692" y="75017"/>
                  <a:pt x="143461" y="67787"/>
                </a:cubicBezTo>
                <a:cubicBezTo>
                  <a:pt x="136231" y="60556"/>
                  <a:pt x="126617" y="56941"/>
                  <a:pt x="114621" y="56941"/>
                </a:cubicBezTo>
                <a:cubicBezTo>
                  <a:pt x="102789" y="56941"/>
                  <a:pt x="92683" y="61049"/>
                  <a:pt x="84302" y="69266"/>
                </a:cubicBezTo>
                <a:cubicBezTo>
                  <a:pt x="75921" y="77482"/>
                  <a:pt x="70827" y="89478"/>
                  <a:pt x="69019" y="105254"/>
                </a:cubicBezTo>
                <a:lnTo>
                  <a:pt x="5177" y="94408"/>
                </a:lnTo>
                <a:cubicBezTo>
                  <a:pt x="9614" y="72552"/>
                  <a:pt x="16310" y="55092"/>
                  <a:pt x="25266" y="42028"/>
                </a:cubicBezTo>
                <a:cubicBezTo>
                  <a:pt x="34222" y="28963"/>
                  <a:pt x="46711" y="18693"/>
                  <a:pt x="62734" y="11216"/>
                </a:cubicBezTo>
                <a:cubicBezTo>
                  <a:pt x="78756" y="3739"/>
                  <a:pt x="96709" y="0"/>
                  <a:pt x="116593" y="0"/>
                </a:cubicBezTo>
                <a:close/>
              </a:path>
            </a:pathLst>
          </a:cu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5274" name="Rectangles 95273"/>
          <p:cNvSpPr/>
          <p:nvPr/>
        </p:nvSpPr>
        <p:spPr>
          <a:xfrm>
            <a:off x="1820863" y="2647950"/>
            <a:ext cx="1958975" cy="3381375"/>
          </a:xfrm>
          <a:prstGeom prst="rect">
            <a:avLst/>
          </a:prstGeom>
          <a:noFill/>
          <a:ln w="9525">
            <a:noFill/>
          </a:ln>
        </p:spPr>
        <p:txBody>
          <a:bodyPr anchor="ctr" anchorCtr="0">
            <a:spAutoFit/>
          </a:bodyPr>
          <a:p>
            <a:r>
              <a:rPr lang="vi-VN" altLang="x-none" sz="2700" dirty="0">
                <a:solidFill>
                  <a:srgbClr val="FF0000"/>
                </a:solidFill>
                <a:latin typeface="Arial Unicode MS" pitchFamily="34" charset="-128"/>
              </a:rPr>
              <a:t>Pháp luật xác lập, ghi nhận các quyền của công dân trong mọi lĩnh vực đời sống xã hội </a:t>
            </a:r>
            <a:endParaRPr lang="vi-VN" altLang="x-none" sz="2700" dirty="0">
              <a:solidFill>
                <a:srgbClr val="FF0000"/>
              </a:solidFill>
              <a:latin typeface="Arial Unicode MS" pitchFamily="34" charset="-128"/>
            </a:endParaRPr>
          </a:p>
        </p:txBody>
      </p:sp>
      <p:sp>
        <p:nvSpPr>
          <p:cNvPr id="95275" name="Rectangles 95274"/>
          <p:cNvSpPr/>
          <p:nvPr/>
        </p:nvSpPr>
        <p:spPr>
          <a:xfrm>
            <a:off x="4724400" y="2228850"/>
            <a:ext cx="2176463" cy="3902075"/>
          </a:xfrm>
          <a:prstGeom prst="rect">
            <a:avLst/>
          </a:prstGeom>
          <a:noFill/>
          <a:ln w="9525">
            <a:noFill/>
          </a:ln>
        </p:spPr>
        <p:txBody>
          <a:bodyPr anchor="ctr" anchorCtr="0">
            <a:spAutoFit/>
          </a:bodyPr>
          <a:p>
            <a:r>
              <a:rPr lang="vi-VN" altLang="x-none" sz="2500" dirty="0">
                <a:solidFill>
                  <a:srgbClr val="0000CC"/>
                </a:solidFill>
                <a:latin typeface="Arial Unicode MS" pitchFamily="34" charset="-128"/>
              </a:rPr>
              <a:t>Tạo cơ sở pháp lí để công dân thực hiện quyền và yêu cầu Nhà nước bảo vệ quyền, lợi ích hợp pháp cùa bản thân.</a:t>
            </a:r>
            <a:endParaRPr lang="vi-VN" altLang="x-none" sz="2500" dirty="0">
              <a:solidFill>
                <a:srgbClr val="0000CC"/>
              </a:solidFill>
              <a:latin typeface="Arial Unicode MS" pitchFamily="34" charset="-128"/>
            </a:endParaRPr>
          </a:p>
        </p:txBody>
      </p:sp>
      <p:sp>
        <p:nvSpPr>
          <p:cNvPr id="95276" name="Rectangles 95275"/>
          <p:cNvSpPr/>
          <p:nvPr/>
        </p:nvSpPr>
        <p:spPr>
          <a:xfrm>
            <a:off x="7637463" y="2259013"/>
            <a:ext cx="2220912" cy="3902075"/>
          </a:xfrm>
          <a:prstGeom prst="rect">
            <a:avLst/>
          </a:prstGeom>
          <a:noFill/>
          <a:ln w="9525">
            <a:noFill/>
          </a:ln>
        </p:spPr>
        <p:txBody>
          <a:bodyPr anchor="ctr" anchorCtr="0">
            <a:spAutoFit/>
          </a:bodyPr>
          <a:p>
            <a:r>
              <a:rPr lang="vi-VN" altLang="x-none" sz="2500" dirty="0">
                <a:solidFill>
                  <a:srgbClr val="FF9900"/>
                </a:solidFill>
                <a:latin typeface="Arial Unicode MS" pitchFamily="34" charset="-128"/>
              </a:rPr>
              <a:t>Tạo cơ sở pháp lí để giải quyết các tranh chấp, khiếu nại và xử lí các hành vi xâm hại quyền và lợi ích hợp pháp của công dân. </a:t>
            </a:r>
            <a:endParaRPr lang="vi-VN" altLang="x-none" sz="2500" dirty="0">
              <a:solidFill>
                <a:srgbClr val="FF9900"/>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par>
                                <p:cTn id="8" presetID="3" presetClass="entr" presetSubtype="10" fill="hold" nodeType="withEffect">
                                  <p:stCondLst>
                                    <p:cond delay="0"/>
                                  </p:stCondLst>
                                  <p:childTnLst>
                                    <p:set>
                                      <p:cBhvr>
                                        <p:cTn id="9" dur="1" fill="hold">
                                          <p:stCondLst>
                                            <p:cond delay="0"/>
                                          </p:stCondLst>
                                        </p:cTn>
                                        <p:tgtEl>
                                          <p:spTgt spid="95250"/>
                                        </p:tgtEl>
                                        <p:attrNameLst>
                                          <p:attrName>style.visibility</p:attrName>
                                        </p:attrNameLst>
                                      </p:cBhvr>
                                      <p:to>
                                        <p:strVal val="visible"/>
                                      </p:to>
                                    </p:set>
                                    <p:animEffect transition="in" filter="blinds(horizontal)">
                                      <p:cBhvr>
                                        <p:cTn id="10" dur="500"/>
                                        <p:tgtEl>
                                          <p:spTgt spid="952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5274"/>
                                        </p:tgtEl>
                                        <p:attrNameLst>
                                          <p:attrName>style.visibility</p:attrName>
                                        </p:attrNameLst>
                                      </p:cBhvr>
                                      <p:to>
                                        <p:strVal val="visible"/>
                                      </p:to>
                                    </p:set>
                                    <p:animEffect transition="in" filter="blinds(horizontal)">
                                      <p:cBhvr>
                                        <p:cTn id="15" dur="500"/>
                                        <p:tgtEl>
                                          <p:spTgt spid="9527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blinds(horizontal)">
                                      <p:cBhvr>
                                        <p:cTn id="20" dur="500"/>
                                        <p:tgtEl>
                                          <p:spTgt spid="63"/>
                                        </p:tgtEl>
                                      </p:cBhvr>
                                    </p:animEffect>
                                  </p:childTnLst>
                                </p:cTn>
                              </p:par>
                              <p:par>
                                <p:cTn id="21" presetID="3" presetClass="entr" presetSubtype="10" fill="hold" nodeType="withEffect">
                                  <p:stCondLst>
                                    <p:cond delay="0"/>
                                  </p:stCondLst>
                                  <p:childTnLst>
                                    <p:set>
                                      <p:cBhvr>
                                        <p:cTn id="22" dur="1" fill="hold">
                                          <p:stCondLst>
                                            <p:cond delay="0"/>
                                          </p:stCondLst>
                                        </p:cTn>
                                        <p:tgtEl>
                                          <p:spTgt spid="95244"/>
                                        </p:tgtEl>
                                        <p:attrNameLst>
                                          <p:attrName>style.visibility</p:attrName>
                                        </p:attrNameLst>
                                      </p:cBhvr>
                                      <p:to>
                                        <p:strVal val="visible"/>
                                      </p:to>
                                    </p:set>
                                    <p:animEffect transition="in" filter="blinds(horizontal)">
                                      <p:cBhvr>
                                        <p:cTn id="23" dur="500"/>
                                        <p:tgtEl>
                                          <p:spTgt spid="9524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5275"/>
                                        </p:tgtEl>
                                        <p:attrNameLst>
                                          <p:attrName>style.visibility</p:attrName>
                                        </p:attrNameLst>
                                      </p:cBhvr>
                                      <p:to>
                                        <p:strVal val="visible"/>
                                      </p:to>
                                    </p:set>
                                    <p:animEffect transition="in" filter="blinds(horizontal)">
                                      <p:cBhvr>
                                        <p:cTn id="28" dur="500"/>
                                        <p:tgtEl>
                                          <p:spTgt spid="9527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blinds(horizontal)">
                                      <p:cBhvr>
                                        <p:cTn id="33" dur="500"/>
                                        <p:tgtEl>
                                          <p:spTgt spid="64"/>
                                        </p:tgtEl>
                                      </p:cBhvr>
                                    </p:animEffect>
                                  </p:childTnLst>
                                </p:cTn>
                              </p:par>
                              <p:par>
                                <p:cTn id="34" presetID="3" presetClass="entr" presetSubtype="10" fill="hold" nodeType="withEffect">
                                  <p:stCondLst>
                                    <p:cond delay="0"/>
                                  </p:stCondLst>
                                  <p:childTnLst>
                                    <p:set>
                                      <p:cBhvr>
                                        <p:cTn id="35" dur="1" fill="hold">
                                          <p:stCondLst>
                                            <p:cond delay="0"/>
                                          </p:stCondLst>
                                        </p:cTn>
                                        <p:tgtEl>
                                          <p:spTgt spid="95239"/>
                                        </p:tgtEl>
                                        <p:attrNameLst>
                                          <p:attrName>style.visibility</p:attrName>
                                        </p:attrNameLst>
                                      </p:cBhvr>
                                      <p:to>
                                        <p:strVal val="visible"/>
                                      </p:to>
                                    </p:set>
                                    <p:animEffect transition="in" filter="blinds(horizontal)">
                                      <p:cBhvr>
                                        <p:cTn id="36" dur="500"/>
                                        <p:tgtEl>
                                          <p:spTgt spid="9523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95276"/>
                                        </p:tgtEl>
                                        <p:attrNameLst>
                                          <p:attrName>style.visibility</p:attrName>
                                        </p:attrNameLst>
                                      </p:cBhvr>
                                      <p:to>
                                        <p:strVal val="visible"/>
                                      </p:to>
                                    </p:set>
                                    <p:animEffect transition="in" filter="blinds(horizontal)">
                                      <p:cBhvr>
                                        <p:cTn id="41" dur="500"/>
                                        <p:tgtEl>
                                          <p:spTgt spid="95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5274" grpId="0"/>
      <p:bldP spid="95275" grpId="0"/>
      <p:bldP spid="952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7282" name="Group 81"/>
          <p:cNvGrpSpPr/>
          <p:nvPr/>
        </p:nvGrpSpPr>
        <p:grpSpPr>
          <a:xfrm>
            <a:off x="0" y="1409700"/>
            <a:ext cx="12192000" cy="1160463"/>
            <a:chOff x="5" y="1409832"/>
            <a:chExt cx="12191999" cy="1160647"/>
          </a:xfrm>
        </p:grpSpPr>
        <p:grpSp>
          <p:nvGrpSpPr>
            <p:cNvPr id="97283" name="그룹 8"/>
            <p:cNvGrpSpPr/>
            <p:nvPr/>
          </p:nvGrpSpPr>
          <p:grpSpPr>
            <a:xfrm>
              <a:off x="5" y="1409832"/>
              <a:ext cx="12191999" cy="1160647"/>
              <a:chOff x="1" y="1412530"/>
              <a:chExt cx="12191999" cy="1160647"/>
            </a:xfrm>
          </p:grpSpPr>
          <p:sp>
            <p:nvSpPr>
              <p:cNvPr id="4" name="Rectangle 35"/>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1" fmla="*/ 215205 w 3079941"/>
                  <a:gd name="connsiteY0-2" fmla="*/ 0 h 1160647"/>
                  <a:gd name="connsiteX1-3" fmla="*/ 217231 w 3079941"/>
                  <a:gd name="connsiteY1-4" fmla="*/ 246443 h 1160647"/>
                  <a:gd name="connsiteX2-5" fmla="*/ 255738 w 3079941"/>
                  <a:gd name="connsiteY2-6" fmla="*/ 326429 h 1160647"/>
                  <a:gd name="connsiteX3-7" fmla="*/ 257765 w 3079941"/>
                  <a:gd name="connsiteY3-8" fmla="*/ 326429 h 1160647"/>
                  <a:gd name="connsiteX4-9" fmla="*/ 271952 w 3079941"/>
                  <a:gd name="connsiteY4-10" fmla="*/ 326429 h 1160647"/>
                  <a:gd name="connsiteX5-11" fmla="*/ 271952 w 3079941"/>
                  <a:gd name="connsiteY5-12" fmla="*/ 350208 h 1160647"/>
                  <a:gd name="connsiteX6-13" fmla="*/ 272459 w 3079941"/>
                  <a:gd name="connsiteY6-14" fmla="*/ 351019 h 1160647"/>
                  <a:gd name="connsiteX7-15" fmla="*/ 276005 w 3079941"/>
                  <a:gd name="connsiteY7-16" fmla="*/ 356694 h 1160647"/>
                  <a:gd name="connsiteX8-17" fmla="*/ 276005 w 3079941"/>
                  <a:gd name="connsiteY8-18" fmla="*/ 471268 h 1160647"/>
                  <a:gd name="connsiteX9-19" fmla="*/ 278285 w 3079941"/>
                  <a:gd name="connsiteY9-20" fmla="*/ 471268 h 1160647"/>
                  <a:gd name="connsiteX10-21" fmla="*/ 294246 w 3079941"/>
                  <a:gd name="connsiteY10-22" fmla="*/ 471268 h 1160647"/>
                  <a:gd name="connsiteX11-23" fmla="*/ 294246 w 3079941"/>
                  <a:gd name="connsiteY11-24" fmla="*/ 611783 h 1160647"/>
                  <a:gd name="connsiteX12-25" fmla="*/ 295766 w 3079941"/>
                  <a:gd name="connsiteY12-26" fmla="*/ 611513 h 1160647"/>
                  <a:gd name="connsiteX13-27" fmla="*/ 306406 w 3079941"/>
                  <a:gd name="connsiteY13-28" fmla="*/ 609622 h 1160647"/>
                  <a:gd name="connsiteX14-29" fmla="*/ 304379 w 3079941"/>
                  <a:gd name="connsiteY14-30" fmla="*/ 698254 h 1160647"/>
                  <a:gd name="connsiteX15-31" fmla="*/ 305899 w 3079941"/>
                  <a:gd name="connsiteY15-32" fmla="*/ 698525 h 1160647"/>
                  <a:gd name="connsiteX16-33" fmla="*/ 316539 w 3079941"/>
                  <a:gd name="connsiteY16-34" fmla="*/ 700416 h 1160647"/>
                  <a:gd name="connsiteX17-35" fmla="*/ 316792 w 3079941"/>
                  <a:gd name="connsiteY17-36" fmla="*/ 701227 h 1160647"/>
                  <a:gd name="connsiteX18-37" fmla="*/ 318566 w 3079941"/>
                  <a:gd name="connsiteY18-38" fmla="*/ 706902 h 1160647"/>
                  <a:gd name="connsiteX19-39" fmla="*/ 319326 w 3079941"/>
                  <a:gd name="connsiteY19-40" fmla="*/ 704470 h 1160647"/>
                  <a:gd name="connsiteX20-41" fmla="*/ 324646 w 3079941"/>
                  <a:gd name="connsiteY20-42" fmla="*/ 687446 h 1160647"/>
                  <a:gd name="connsiteX21-43" fmla="*/ 326419 w 3079941"/>
                  <a:gd name="connsiteY21-44" fmla="*/ 687446 h 1160647"/>
                  <a:gd name="connsiteX22-45" fmla="*/ 338833 w 3079941"/>
                  <a:gd name="connsiteY22-46" fmla="*/ 687446 h 1160647"/>
                  <a:gd name="connsiteX23-47" fmla="*/ 338833 w 3079941"/>
                  <a:gd name="connsiteY23-48" fmla="*/ 719872 h 1160647"/>
                  <a:gd name="connsiteX24-49" fmla="*/ 339846 w 3079941"/>
                  <a:gd name="connsiteY24-50" fmla="*/ 720413 h 1160647"/>
                  <a:gd name="connsiteX25-51" fmla="*/ 346940 w 3079941"/>
                  <a:gd name="connsiteY25-52" fmla="*/ 724196 h 1160647"/>
                  <a:gd name="connsiteX26-53" fmla="*/ 346940 w 3079941"/>
                  <a:gd name="connsiteY26-54" fmla="*/ 725547 h 1160647"/>
                  <a:gd name="connsiteX27-55" fmla="*/ 346940 w 3079941"/>
                  <a:gd name="connsiteY27-56" fmla="*/ 735005 h 1160647"/>
                  <a:gd name="connsiteX28-57" fmla="*/ 391527 w 3079941"/>
                  <a:gd name="connsiteY28-58" fmla="*/ 735005 h 1160647"/>
                  <a:gd name="connsiteX29-59" fmla="*/ 391527 w 3079941"/>
                  <a:gd name="connsiteY29-60" fmla="*/ 736086 h 1160647"/>
                  <a:gd name="connsiteX30-61" fmla="*/ 391527 w 3079941"/>
                  <a:gd name="connsiteY30-62" fmla="*/ 743652 h 1160647"/>
                  <a:gd name="connsiteX31-63" fmla="*/ 393553 w 3079941"/>
                  <a:gd name="connsiteY31-64" fmla="*/ 743652 h 1160647"/>
                  <a:gd name="connsiteX32-65" fmla="*/ 407740 w 3079941"/>
                  <a:gd name="connsiteY32-66" fmla="*/ 743652 h 1160647"/>
                  <a:gd name="connsiteX33-67" fmla="*/ 407740 w 3079941"/>
                  <a:gd name="connsiteY33-68" fmla="*/ 713387 h 1160647"/>
                  <a:gd name="connsiteX34-69" fmla="*/ 452327 w 3079941"/>
                  <a:gd name="connsiteY34-70" fmla="*/ 713387 h 1160647"/>
                  <a:gd name="connsiteX35-71" fmla="*/ 452327 w 3079941"/>
                  <a:gd name="connsiteY35-72" fmla="*/ 712036 h 1160647"/>
                  <a:gd name="connsiteX36-73" fmla="*/ 452327 w 3079941"/>
                  <a:gd name="connsiteY36-74" fmla="*/ 702578 h 1160647"/>
                  <a:gd name="connsiteX37-75" fmla="*/ 453341 w 3079941"/>
                  <a:gd name="connsiteY37-76" fmla="*/ 702578 h 1160647"/>
                  <a:gd name="connsiteX38-77" fmla="*/ 460434 w 3079941"/>
                  <a:gd name="connsiteY38-78" fmla="*/ 702578 h 1160647"/>
                  <a:gd name="connsiteX39-79" fmla="*/ 460434 w 3079941"/>
                  <a:gd name="connsiteY39-80" fmla="*/ 700687 h 1160647"/>
                  <a:gd name="connsiteX40-81" fmla="*/ 460434 w 3079941"/>
                  <a:gd name="connsiteY40-82" fmla="*/ 687446 h 1160647"/>
                  <a:gd name="connsiteX41-83" fmla="*/ 461194 w 3079941"/>
                  <a:gd name="connsiteY41-84" fmla="*/ 687446 h 1160647"/>
                  <a:gd name="connsiteX42-85" fmla="*/ 466514 w 3079941"/>
                  <a:gd name="connsiteY42-86" fmla="*/ 687446 h 1160647"/>
                  <a:gd name="connsiteX43-87" fmla="*/ 466514 w 3079941"/>
                  <a:gd name="connsiteY43-88" fmla="*/ 686365 h 1160647"/>
                  <a:gd name="connsiteX44-89" fmla="*/ 466514 w 3079941"/>
                  <a:gd name="connsiteY44-90" fmla="*/ 678798 h 1160647"/>
                  <a:gd name="connsiteX45-91" fmla="*/ 468541 w 3079941"/>
                  <a:gd name="connsiteY45-92" fmla="*/ 678798 h 1160647"/>
                  <a:gd name="connsiteX46-93" fmla="*/ 482728 w 3079941"/>
                  <a:gd name="connsiteY46-94" fmla="*/ 678798 h 1160647"/>
                  <a:gd name="connsiteX47-95" fmla="*/ 482728 w 3079941"/>
                  <a:gd name="connsiteY47-96" fmla="*/ 679879 h 1160647"/>
                  <a:gd name="connsiteX48-97" fmla="*/ 482728 w 3079941"/>
                  <a:gd name="connsiteY48-98" fmla="*/ 687446 h 1160647"/>
                  <a:gd name="connsiteX49-99" fmla="*/ 505021 w 3079941"/>
                  <a:gd name="connsiteY49-100" fmla="*/ 687446 h 1160647"/>
                  <a:gd name="connsiteX50-101" fmla="*/ 505021 w 3079941"/>
                  <a:gd name="connsiteY50-102" fmla="*/ 685554 h 1160647"/>
                  <a:gd name="connsiteX51-103" fmla="*/ 505021 w 3079941"/>
                  <a:gd name="connsiteY51-104" fmla="*/ 672313 h 1160647"/>
                  <a:gd name="connsiteX52-105" fmla="*/ 506795 w 3079941"/>
                  <a:gd name="connsiteY52-106" fmla="*/ 672313 h 1160647"/>
                  <a:gd name="connsiteX53-107" fmla="*/ 519208 w 3079941"/>
                  <a:gd name="connsiteY53-108" fmla="*/ 672313 h 1160647"/>
                  <a:gd name="connsiteX54-109" fmla="*/ 519208 w 3079941"/>
                  <a:gd name="connsiteY54-110" fmla="*/ 696093 h 1160647"/>
                  <a:gd name="connsiteX55-111" fmla="*/ 520222 w 3079941"/>
                  <a:gd name="connsiteY55-112" fmla="*/ 696093 h 1160647"/>
                  <a:gd name="connsiteX56-113" fmla="*/ 527315 w 3079941"/>
                  <a:gd name="connsiteY56-114" fmla="*/ 696093 h 1160647"/>
                  <a:gd name="connsiteX57-115" fmla="*/ 527315 w 3079941"/>
                  <a:gd name="connsiteY57-116" fmla="*/ 695012 h 1160647"/>
                  <a:gd name="connsiteX58-117" fmla="*/ 527315 w 3079941"/>
                  <a:gd name="connsiteY58-118" fmla="*/ 687446 h 1160647"/>
                  <a:gd name="connsiteX59-119" fmla="*/ 529088 w 3079941"/>
                  <a:gd name="connsiteY59-120" fmla="*/ 687446 h 1160647"/>
                  <a:gd name="connsiteX60-121" fmla="*/ 541502 w 3079941"/>
                  <a:gd name="connsiteY60-122" fmla="*/ 687446 h 1160647"/>
                  <a:gd name="connsiteX61-123" fmla="*/ 541502 w 3079941"/>
                  <a:gd name="connsiteY61-124" fmla="*/ 713387 h 1160647"/>
                  <a:gd name="connsiteX62-125" fmla="*/ 543529 w 3079941"/>
                  <a:gd name="connsiteY62-126" fmla="*/ 713387 h 1160647"/>
                  <a:gd name="connsiteX63-127" fmla="*/ 557715 w 3079941"/>
                  <a:gd name="connsiteY63-128" fmla="*/ 713387 h 1160647"/>
                  <a:gd name="connsiteX64-129" fmla="*/ 557715 w 3079941"/>
                  <a:gd name="connsiteY64-130" fmla="*/ 715008 h 1160647"/>
                  <a:gd name="connsiteX65-131" fmla="*/ 557715 w 3079941"/>
                  <a:gd name="connsiteY65-132" fmla="*/ 726358 h 1160647"/>
                  <a:gd name="connsiteX66-133" fmla="*/ 558475 w 3079941"/>
                  <a:gd name="connsiteY66-134" fmla="*/ 726358 h 1160647"/>
                  <a:gd name="connsiteX67-135" fmla="*/ 563796 w 3079941"/>
                  <a:gd name="connsiteY67-136" fmla="*/ 726358 h 1160647"/>
                  <a:gd name="connsiteX68-137" fmla="*/ 563796 w 3079941"/>
                  <a:gd name="connsiteY68-138" fmla="*/ 725547 h 1160647"/>
                  <a:gd name="connsiteX69-139" fmla="*/ 563796 w 3079941"/>
                  <a:gd name="connsiteY69-140" fmla="*/ 719872 h 1160647"/>
                  <a:gd name="connsiteX70-141" fmla="*/ 594196 w 3079941"/>
                  <a:gd name="connsiteY70-142" fmla="*/ 719872 h 1160647"/>
                  <a:gd name="connsiteX71-143" fmla="*/ 594196 w 3079941"/>
                  <a:gd name="connsiteY71-144" fmla="*/ 743652 h 1160647"/>
                  <a:gd name="connsiteX72-145" fmla="*/ 595209 w 3079941"/>
                  <a:gd name="connsiteY72-146" fmla="*/ 743652 h 1160647"/>
                  <a:gd name="connsiteX73-147" fmla="*/ 602303 w 3079941"/>
                  <a:gd name="connsiteY73-148" fmla="*/ 743652 h 1160647"/>
                  <a:gd name="connsiteX74-149" fmla="*/ 602303 w 3079941"/>
                  <a:gd name="connsiteY74-150" fmla="*/ 744733 h 1160647"/>
                  <a:gd name="connsiteX75-151" fmla="*/ 602303 w 3079941"/>
                  <a:gd name="connsiteY75-152" fmla="*/ 752299 h 1160647"/>
                  <a:gd name="connsiteX76-153" fmla="*/ 603063 w 3079941"/>
                  <a:gd name="connsiteY76-154" fmla="*/ 752299 h 1160647"/>
                  <a:gd name="connsiteX77-155" fmla="*/ 608383 w 3079941"/>
                  <a:gd name="connsiteY77-156" fmla="*/ 752299 h 1160647"/>
                  <a:gd name="connsiteX78-157" fmla="*/ 608383 w 3079941"/>
                  <a:gd name="connsiteY78-158" fmla="*/ 750137 h 1160647"/>
                  <a:gd name="connsiteX79-159" fmla="*/ 608383 w 3079941"/>
                  <a:gd name="connsiteY79-160" fmla="*/ 735005 h 1160647"/>
                  <a:gd name="connsiteX80-161" fmla="*/ 609396 w 3079941"/>
                  <a:gd name="connsiteY80-162" fmla="*/ 735005 h 1160647"/>
                  <a:gd name="connsiteX81-163" fmla="*/ 616490 w 3079941"/>
                  <a:gd name="connsiteY81-164" fmla="*/ 735005 h 1160647"/>
                  <a:gd name="connsiteX82-165" fmla="*/ 616490 w 3079941"/>
                  <a:gd name="connsiteY82-166" fmla="*/ 736086 h 1160647"/>
                  <a:gd name="connsiteX83-167" fmla="*/ 616490 w 3079941"/>
                  <a:gd name="connsiteY83-168" fmla="*/ 743652 h 1160647"/>
                  <a:gd name="connsiteX84-169" fmla="*/ 621810 w 3079941"/>
                  <a:gd name="connsiteY84-170" fmla="*/ 741659 h 1160647"/>
                  <a:gd name="connsiteX85-171" fmla="*/ 622570 w 3079941"/>
                  <a:gd name="connsiteY85-172" fmla="*/ 740679 h 1160647"/>
                  <a:gd name="connsiteX86-173" fmla="*/ 622570 w 3079941"/>
                  <a:gd name="connsiteY86-174" fmla="*/ 735005 h 1160647"/>
                  <a:gd name="connsiteX87-175" fmla="*/ 661077 w 3079941"/>
                  <a:gd name="connsiteY87-176" fmla="*/ 735005 h 1160647"/>
                  <a:gd name="connsiteX88-177" fmla="*/ 661077 w 3079941"/>
                  <a:gd name="connsiteY88-178" fmla="*/ 758784 h 1160647"/>
                  <a:gd name="connsiteX89-179" fmla="*/ 663103 w 3079941"/>
                  <a:gd name="connsiteY89-180" fmla="*/ 758784 h 1160647"/>
                  <a:gd name="connsiteX90-181" fmla="*/ 677290 w 3079941"/>
                  <a:gd name="connsiteY90-182" fmla="*/ 758784 h 1160647"/>
                  <a:gd name="connsiteX91-183" fmla="*/ 677290 w 3079941"/>
                  <a:gd name="connsiteY91-184" fmla="*/ 759865 h 1160647"/>
                  <a:gd name="connsiteX92-185" fmla="*/ 677290 w 3079941"/>
                  <a:gd name="connsiteY92-186" fmla="*/ 767431 h 1160647"/>
                  <a:gd name="connsiteX93-187" fmla="*/ 679064 w 3079941"/>
                  <a:gd name="connsiteY93-188" fmla="*/ 767431 h 1160647"/>
                  <a:gd name="connsiteX94-189" fmla="*/ 691477 w 3079941"/>
                  <a:gd name="connsiteY94-190" fmla="*/ 767431 h 1160647"/>
                  <a:gd name="connsiteX95-191" fmla="*/ 691477 w 3079941"/>
                  <a:gd name="connsiteY95-192" fmla="*/ 743652 h 1160647"/>
                  <a:gd name="connsiteX96-193" fmla="*/ 692490 w 3079941"/>
                  <a:gd name="connsiteY96-194" fmla="*/ 743652 h 1160647"/>
                  <a:gd name="connsiteX97-195" fmla="*/ 699584 w 3079941"/>
                  <a:gd name="connsiteY97-196" fmla="*/ 743652 h 1160647"/>
                  <a:gd name="connsiteX98-197" fmla="*/ 699584 w 3079941"/>
                  <a:gd name="connsiteY98-198" fmla="*/ 711225 h 1160647"/>
                  <a:gd name="connsiteX99-199" fmla="*/ 700597 w 3079941"/>
                  <a:gd name="connsiteY99-200" fmla="*/ 711225 h 1160647"/>
                  <a:gd name="connsiteX100-201" fmla="*/ 707691 w 3079941"/>
                  <a:gd name="connsiteY100-202" fmla="*/ 711225 h 1160647"/>
                  <a:gd name="connsiteX101-203" fmla="*/ 707691 w 3079941"/>
                  <a:gd name="connsiteY101-204" fmla="*/ 709334 h 1160647"/>
                  <a:gd name="connsiteX102-205" fmla="*/ 707691 w 3079941"/>
                  <a:gd name="connsiteY102-206" fmla="*/ 696093 h 1160647"/>
                  <a:gd name="connsiteX103-207" fmla="*/ 706424 w 3079941"/>
                  <a:gd name="connsiteY103-208" fmla="*/ 694471 h 1160647"/>
                  <a:gd name="connsiteX104-209" fmla="*/ 711744 w 3079941"/>
                  <a:gd name="connsiteY104-210" fmla="*/ 683122 h 1160647"/>
                  <a:gd name="connsiteX105-211" fmla="*/ 719851 w 3079941"/>
                  <a:gd name="connsiteY105-212" fmla="*/ 711225 h 1160647"/>
                  <a:gd name="connsiteX106-213" fmla="*/ 720611 w 3079941"/>
                  <a:gd name="connsiteY106-214" fmla="*/ 711225 h 1160647"/>
                  <a:gd name="connsiteX107-215" fmla="*/ 725931 w 3079941"/>
                  <a:gd name="connsiteY107-216" fmla="*/ 711225 h 1160647"/>
                  <a:gd name="connsiteX108-217" fmla="*/ 725931 w 3079941"/>
                  <a:gd name="connsiteY108-218" fmla="*/ 605298 h 1160647"/>
                  <a:gd name="connsiteX109-219" fmla="*/ 727451 w 3079941"/>
                  <a:gd name="connsiteY109-220" fmla="*/ 605298 h 1160647"/>
                  <a:gd name="connsiteX110-221" fmla="*/ 738091 w 3079941"/>
                  <a:gd name="connsiteY110-222" fmla="*/ 605298 h 1160647"/>
                  <a:gd name="connsiteX111-223" fmla="*/ 738091 w 3079941"/>
                  <a:gd name="connsiteY111-224" fmla="*/ 557739 h 1160647"/>
                  <a:gd name="connsiteX112-225" fmla="*/ 764438 w 3079941"/>
                  <a:gd name="connsiteY112-226" fmla="*/ 557739 h 1160647"/>
                  <a:gd name="connsiteX113-227" fmla="*/ 764438 w 3079941"/>
                  <a:gd name="connsiteY113-228" fmla="*/ 536121 h 1160647"/>
                  <a:gd name="connsiteX114-229" fmla="*/ 798892 w 3079941"/>
                  <a:gd name="connsiteY114-230" fmla="*/ 536121 h 1160647"/>
                  <a:gd name="connsiteX115-231" fmla="*/ 798892 w 3079941"/>
                  <a:gd name="connsiteY115-232" fmla="*/ 538553 h 1160647"/>
                  <a:gd name="connsiteX116-233" fmla="*/ 798892 w 3079941"/>
                  <a:gd name="connsiteY116-234" fmla="*/ 555577 h 1160647"/>
                  <a:gd name="connsiteX117-235" fmla="*/ 801172 w 3079941"/>
                  <a:gd name="connsiteY117-236" fmla="*/ 555577 h 1160647"/>
                  <a:gd name="connsiteX118-237" fmla="*/ 817132 w 3079941"/>
                  <a:gd name="connsiteY118-238" fmla="*/ 555577 h 1160647"/>
                  <a:gd name="connsiteX119-239" fmla="*/ 817132 w 3079941"/>
                  <a:gd name="connsiteY119-240" fmla="*/ 603136 h 1160647"/>
                  <a:gd name="connsiteX120-241" fmla="*/ 818145 w 3079941"/>
                  <a:gd name="connsiteY120-242" fmla="*/ 603136 h 1160647"/>
                  <a:gd name="connsiteX121-243" fmla="*/ 825239 w 3079941"/>
                  <a:gd name="connsiteY121-244" fmla="*/ 603136 h 1160647"/>
                  <a:gd name="connsiteX122-245" fmla="*/ 839426 w 3079941"/>
                  <a:gd name="connsiteY122-246" fmla="*/ 607460 h 1160647"/>
                  <a:gd name="connsiteX123-247" fmla="*/ 839426 w 3079941"/>
                  <a:gd name="connsiteY123-248" fmla="*/ 646372 h 1160647"/>
                  <a:gd name="connsiteX124-249" fmla="*/ 840439 w 3079941"/>
                  <a:gd name="connsiteY124-250" fmla="*/ 646372 h 1160647"/>
                  <a:gd name="connsiteX125-251" fmla="*/ 847532 w 3079941"/>
                  <a:gd name="connsiteY125-252" fmla="*/ 646372 h 1160647"/>
                  <a:gd name="connsiteX126-253" fmla="*/ 847532 w 3079941"/>
                  <a:gd name="connsiteY126-254" fmla="*/ 647993 h 1160647"/>
                  <a:gd name="connsiteX127-255" fmla="*/ 847532 w 3079941"/>
                  <a:gd name="connsiteY127-256" fmla="*/ 659342 h 1160647"/>
                  <a:gd name="connsiteX128-257" fmla="*/ 849559 w 3079941"/>
                  <a:gd name="connsiteY128-258" fmla="*/ 659342 h 1160647"/>
                  <a:gd name="connsiteX129-259" fmla="*/ 863746 w 3079941"/>
                  <a:gd name="connsiteY129-260" fmla="*/ 659342 h 1160647"/>
                  <a:gd name="connsiteX130-261" fmla="*/ 869826 w 3079941"/>
                  <a:gd name="connsiteY130-262" fmla="*/ 665828 h 1160647"/>
                  <a:gd name="connsiteX131-263" fmla="*/ 869826 w 3079941"/>
                  <a:gd name="connsiteY131-264" fmla="*/ 687446 h 1160647"/>
                  <a:gd name="connsiteX132-265" fmla="*/ 872106 w 3079941"/>
                  <a:gd name="connsiteY132-266" fmla="*/ 687446 h 1160647"/>
                  <a:gd name="connsiteX133-267" fmla="*/ 888066 w 3079941"/>
                  <a:gd name="connsiteY133-268" fmla="*/ 687446 h 1160647"/>
                  <a:gd name="connsiteX134-269" fmla="*/ 888066 w 3079941"/>
                  <a:gd name="connsiteY134-270" fmla="*/ 688526 h 1160647"/>
                  <a:gd name="connsiteX135-271" fmla="*/ 888066 w 3079941"/>
                  <a:gd name="connsiteY135-272" fmla="*/ 696093 h 1160647"/>
                  <a:gd name="connsiteX136-273" fmla="*/ 889333 w 3079941"/>
                  <a:gd name="connsiteY136-274" fmla="*/ 696093 h 1160647"/>
                  <a:gd name="connsiteX137-275" fmla="*/ 898200 w 3079941"/>
                  <a:gd name="connsiteY137-276" fmla="*/ 696093 h 1160647"/>
                  <a:gd name="connsiteX138-277" fmla="*/ 898200 w 3079941"/>
                  <a:gd name="connsiteY138-278" fmla="*/ 698254 h 1160647"/>
                  <a:gd name="connsiteX139-279" fmla="*/ 898200 w 3079941"/>
                  <a:gd name="connsiteY139-280" fmla="*/ 713387 h 1160647"/>
                  <a:gd name="connsiteX140-281" fmla="*/ 902253 w 3079941"/>
                  <a:gd name="connsiteY140-282" fmla="*/ 711495 h 1160647"/>
                  <a:gd name="connsiteX141-283" fmla="*/ 902253 w 3079941"/>
                  <a:gd name="connsiteY141-284" fmla="*/ 698254 h 1160647"/>
                  <a:gd name="connsiteX142-285" fmla="*/ 903266 w 3079941"/>
                  <a:gd name="connsiteY142-286" fmla="*/ 698254 h 1160647"/>
                  <a:gd name="connsiteX143-287" fmla="*/ 910360 w 3079941"/>
                  <a:gd name="connsiteY143-288" fmla="*/ 698254 h 1160647"/>
                  <a:gd name="connsiteX144-289" fmla="*/ 910360 w 3079941"/>
                  <a:gd name="connsiteY144-290" fmla="*/ 699876 h 1160647"/>
                  <a:gd name="connsiteX145-291" fmla="*/ 910360 w 3079941"/>
                  <a:gd name="connsiteY145-292" fmla="*/ 711225 h 1160647"/>
                  <a:gd name="connsiteX146-293" fmla="*/ 911120 w 3079941"/>
                  <a:gd name="connsiteY146-294" fmla="*/ 711225 h 1160647"/>
                  <a:gd name="connsiteX147-295" fmla="*/ 916440 w 3079941"/>
                  <a:gd name="connsiteY147-296" fmla="*/ 711225 h 1160647"/>
                  <a:gd name="connsiteX148-297" fmla="*/ 965080 w 3079941"/>
                  <a:gd name="connsiteY148-298" fmla="*/ 706902 h 1160647"/>
                  <a:gd name="connsiteX149-299" fmla="*/ 965080 w 3079941"/>
                  <a:gd name="connsiteY149-300" fmla="*/ 708253 h 1160647"/>
                  <a:gd name="connsiteX150-301" fmla="*/ 965080 w 3079941"/>
                  <a:gd name="connsiteY150-302" fmla="*/ 717710 h 1160647"/>
                  <a:gd name="connsiteX151-303" fmla="*/ 965840 w 3079941"/>
                  <a:gd name="connsiteY151-304" fmla="*/ 717710 h 1160647"/>
                  <a:gd name="connsiteX152-305" fmla="*/ 971161 w 3079941"/>
                  <a:gd name="connsiteY152-306" fmla="*/ 717710 h 1160647"/>
                  <a:gd name="connsiteX153-307" fmla="*/ 971161 w 3079941"/>
                  <a:gd name="connsiteY153-308" fmla="*/ 719872 h 1160647"/>
                  <a:gd name="connsiteX154-309" fmla="*/ 971161 w 3079941"/>
                  <a:gd name="connsiteY154-310" fmla="*/ 735005 h 1160647"/>
                  <a:gd name="connsiteX155-311" fmla="*/ 973187 w 3079941"/>
                  <a:gd name="connsiteY155-312" fmla="*/ 733654 h 1160647"/>
                  <a:gd name="connsiteX156-313" fmla="*/ 987374 w 3079941"/>
                  <a:gd name="connsiteY156-314" fmla="*/ 724196 h 1160647"/>
                  <a:gd name="connsiteX157-315" fmla="*/ 993454 w 3079941"/>
                  <a:gd name="connsiteY157-316" fmla="*/ 683122 h 1160647"/>
                  <a:gd name="connsiteX158-317" fmla="*/ 994214 w 3079941"/>
                  <a:gd name="connsiteY158-318" fmla="*/ 682852 h 1160647"/>
                  <a:gd name="connsiteX159-319" fmla="*/ 999534 w 3079941"/>
                  <a:gd name="connsiteY159-320" fmla="*/ 680960 h 1160647"/>
                  <a:gd name="connsiteX160-321" fmla="*/ 1001561 w 3079941"/>
                  <a:gd name="connsiteY160-322" fmla="*/ 611783 h 1160647"/>
                  <a:gd name="connsiteX161-323" fmla="*/ 1003588 w 3079941"/>
                  <a:gd name="connsiteY161-324" fmla="*/ 680960 h 1160647"/>
                  <a:gd name="connsiteX162-325" fmla="*/ 1004348 w 3079941"/>
                  <a:gd name="connsiteY162-326" fmla="*/ 681230 h 1160647"/>
                  <a:gd name="connsiteX163-327" fmla="*/ 1009668 w 3079941"/>
                  <a:gd name="connsiteY163-328" fmla="*/ 683122 h 1160647"/>
                  <a:gd name="connsiteX164-329" fmla="*/ 1009668 w 3079941"/>
                  <a:gd name="connsiteY164-330" fmla="*/ 596651 h 1160647"/>
                  <a:gd name="connsiteX165-331" fmla="*/ 1013721 w 3079941"/>
                  <a:gd name="connsiteY165-332" fmla="*/ 564224 h 1160647"/>
                  <a:gd name="connsiteX166-333" fmla="*/ 1052228 w 3079941"/>
                  <a:gd name="connsiteY166-334" fmla="*/ 564224 h 1160647"/>
                  <a:gd name="connsiteX167-335" fmla="*/ 1052228 w 3079941"/>
                  <a:gd name="connsiteY167-336" fmla="*/ 596651 h 1160647"/>
                  <a:gd name="connsiteX168-337" fmla="*/ 1052988 w 3079941"/>
                  <a:gd name="connsiteY168-338" fmla="*/ 596651 h 1160647"/>
                  <a:gd name="connsiteX169-339" fmla="*/ 1058308 w 3079941"/>
                  <a:gd name="connsiteY169-340" fmla="*/ 596651 h 1160647"/>
                  <a:gd name="connsiteX170-341" fmla="*/ 1058308 w 3079941"/>
                  <a:gd name="connsiteY170-342" fmla="*/ 514503 h 1160647"/>
                  <a:gd name="connsiteX171-343" fmla="*/ 1060082 w 3079941"/>
                  <a:gd name="connsiteY171-344" fmla="*/ 514503 h 1160647"/>
                  <a:gd name="connsiteX172-345" fmla="*/ 1072495 w 3079941"/>
                  <a:gd name="connsiteY172-346" fmla="*/ 514503 h 1160647"/>
                  <a:gd name="connsiteX173-347" fmla="*/ 1072495 w 3079941"/>
                  <a:gd name="connsiteY173-348" fmla="*/ 512612 h 1160647"/>
                  <a:gd name="connsiteX174-349" fmla="*/ 1072495 w 3079941"/>
                  <a:gd name="connsiteY174-350" fmla="*/ 499371 h 1160647"/>
                  <a:gd name="connsiteX175-351" fmla="*/ 1094789 w 3079941"/>
                  <a:gd name="connsiteY175-352" fmla="*/ 499371 h 1160647"/>
                  <a:gd name="connsiteX176-353" fmla="*/ 1094789 w 3079941"/>
                  <a:gd name="connsiteY176-354" fmla="*/ 498290 h 1160647"/>
                  <a:gd name="connsiteX177-355" fmla="*/ 1094789 w 3079941"/>
                  <a:gd name="connsiteY177-356" fmla="*/ 490724 h 1160647"/>
                  <a:gd name="connsiteX178-357" fmla="*/ 1096562 w 3079941"/>
                  <a:gd name="connsiteY178-358" fmla="*/ 490724 h 1160647"/>
                  <a:gd name="connsiteX179-359" fmla="*/ 1108976 w 3079941"/>
                  <a:gd name="connsiteY179-360" fmla="*/ 490724 h 1160647"/>
                  <a:gd name="connsiteX180-361" fmla="*/ 1108976 w 3079941"/>
                  <a:gd name="connsiteY180-362" fmla="*/ 491805 h 1160647"/>
                  <a:gd name="connsiteX181-363" fmla="*/ 1108976 w 3079941"/>
                  <a:gd name="connsiteY181-364" fmla="*/ 499371 h 1160647"/>
                  <a:gd name="connsiteX182-365" fmla="*/ 1109736 w 3079941"/>
                  <a:gd name="connsiteY182-366" fmla="*/ 499371 h 1160647"/>
                  <a:gd name="connsiteX183-367" fmla="*/ 1115056 w 3079941"/>
                  <a:gd name="connsiteY183-368" fmla="*/ 499371 h 1160647"/>
                  <a:gd name="connsiteX184-369" fmla="*/ 1125189 w 3079941"/>
                  <a:gd name="connsiteY184-370" fmla="*/ 495047 h 1160647"/>
                  <a:gd name="connsiteX185-371" fmla="*/ 1129242 w 3079941"/>
                  <a:gd name="connsiteY185-372" fmla="*/ 498290 h 1160647"/>
                  <a:gd name="connsiteX186-373" fmla="*/ 1129242 w 3079941"/>
                  <a:gd name="connsiteY186-374" fmla="*/ 490724 h 1160647"/>
                  <a:gd name="connsiteX187-375" fmla="*/ 1131522 w 3079941"/>
                  <a:gd name="connsiteY187-376" fmla="*/ 490724 h 1160647"/>
                  <a:gd name="connsiteX188-377" fmla="*/ 1147483 w 3079941"/>
                  <a:gd name="connsiteY188-378" fmla="*/ 490724 h 1160647"/>
                  <a:gd name="connsiteX189-379" fmla="*/ 1147483 w 3079941"/>
                  <a:gd name="connsiteY189-380" fmla="*/ 491805 h 1160647"/>
                  <a:gd name="connsiteX190-381" fmla="*/ 1147483 w 3079941"/>
                  <a:gd name="connsiteY190-382" fmla="*/ 499371 h 1160647"/>
                  <a:gd name="connsiteX191-383" fmla="*/ 1177883 w 3079941"/>
                  <a:gd name="connsiteY191-384" fmla="*/ 499371 h 1160647"/>
                  <a:gd name="connsiteX192-385" fmla="*/ 1177883 w 3079941"/>
                  <a:gd name="connsiteY192-386" fmla="*/ 500992 h 1160647"/>
                  <a:gd name="connsiteX193-387" fmla="*/ 1177883 w 3079941"/>
                  <a:gd name="connsiteY193-388" fmla="*/ 512342 h 1160647"/>
                  <a:gd name="connsiteX194-389" fmla="*/ 1204230 w 3079941"/>
                  <a:gd name="connsiteY194-390" fmla="*/ 512342 h 1160647"/>
                  <a:gd name="connsiteX195-391" fmla="*/ 1204230 w 3079941"/>
                  <a:gd name="connsiteY195-392" fmla="*/ 542606 h 1160647"/>
                  <a:gd name="connsiteX196-393" fmla="*/ 1204990 w 3079941"/>
                  <a:gd name="connsiteY196-394" fmla="*/ 542606 h 1160647"/>
                  <a:gd name="connsiteX197-395" fmla="*/ 1210310 w 3079941"/>
                  <a:gd name="connsiteY197-396" fmla="*/ 542606 h 1160647"/>
                  <a:gd name="connsiteX198-397" fmla="*/ 1210310 w 3079941"/>
                  <a:gd name="connsiteY198-398" fmla="*/ 543687 h 1160647"/>
                  <a:gd name="connsiteX199-399" fmla="*/ 1210310 w 3079941"/>
                  <a:gd name="connsiteY199-400" fmla="*/ 551254 h 1160647"/>
                  <a:gd name="connsiteX200-401" fmla="*/ 1214364 w 3079941"/>
                  <a:gd name="connsiteY200-402" fmla="*/ 581518 h 1160647"/>
                  <a:gd name="connsiteX201-403" fmla="*/ 1215124 w 3079941"/>
                  <a:gd name="connsiteY201-404" fmla="*/ 581518 h 1160647"/>
                  <a:gd name="connsiteX202-405" fmla="*/ 1220444 w 3079941"/>
                  <a:gd name="connsiteY202-406" fmla="*/ 581518 h 1160647"/>
                  <a:gd name="connsiteX203-407" fmla="*/ 1220444 w 3079941"/>
                  <a:gd name="connsiteY203-408" fmla="*/ 582329 h 1160647"/>
                  <a:gd name="connsiteX204-409" fmla="*/ 1220444 w 3079941"/>
                  <a:gd name="connsiteY204-410" fmla="*/ 588004 h 1160647"/>
                  <a:gd name="connsiteX205-411" fmla="*/ 1221457 w 3079941"/>
                  <a:gd name="connsiteY205-412" fmla="*/ 588004 h 1160647"/>
                  <a:gd name="connsiteX206-413" fmla="*/ 1228550 w 3079941"/>
                  <a:gd name="connsiteY206-414" fmla="*/ 588004 h 1160647"/>
                  <a:gd name="connsiteX207-415" fmla="*/ 1228550 w 3079941"/>
                  <a:gd name="connsiteY207-416" fmla="*/ 618269 h 1160647"/>
                  <a:gd name="connsiteX208-417" fmla="*/ 1230577 w 3079941"/>
                  <a:gd name="connsiteY208-418" fmla="*/ 618269 h 1160647"/>
                  <a:gd name="connsiteX209-419" fmla="*/ 1244764 w 3079941"/>
                  <a:gd name="connsiteY209-420" fmla="*/ 618269 h 1160647"/>
                  <a:gd name="connsiteX210-421" fmla="*/ 1244764 w 3079941"/>
                  <a:gd name="connsiteY210-422" fmla="*/ 642048 h 1160647"/>
                  <a:gd name="connsiteX211-423" fmla="*/ 1246791 w 3079941"/>
                  <a:gd name="connsiteY211-424" fmla="*/ 643669 h 1160647"/>
                  <a:gd name="connsiteX212-425" fmla="*/ 1246791 w 3079941"/>
                  <a:gd name="connsiteY212-426" fmla="*/ 655019 h 1160647"/>
                  <a:gd name="connsiteX213-427" fmla="*/ 1247551 w 3079941"/>
                  <a:gd name="connsiteY213-428" fmla="*/ 655019 h 1160647"/>
                  <a:gd name="connsiteX214-429" fmla="*/ 1252871 w 3079941"/>
                  <a:gd name="connsiteY214-430" fmla="*/ 655019 h 1160647"/>
                  <a:gd name="connsiteX215-431" fmla="*/ 1252871 w 3079941"/>
                  <a:gd name="connsiteY215-432" fmla="*/ 678798 h 1160647"/>
                  <a:gd name="connsiteX216-433" fmla="*/ 1254137 w 3079941"/>
                  <a:gd name="connsiteY216-434" fmla="*/ 678798 h 1160647"/>
                  <a:gd name="connsiteX217-435" fmla="*/ 1263004 w 3079941"/>
                  <a:gd name="connsiteY217-436" fmla="*/ 678798 h 1160647"/>
                  <a:gd name="connsiteX218-437" fmla="*/ 1265031 w 3079941"/>
                  <a:gd name="connsiteY218-438" fmla="*/ 682852 h 1160647"/>
                  <a:gd name="connsiteX219-439" fmla="*/ 1265031 w 3079941"/>
                  <a:gd name="connsiteY219-440" fmla="*/ 696093 h 1160647"/>
                  <a:gd name="connsiteX220-441" fmla="*/ 1266551 w 3079941"/>
                  <a:gd name="connsiteY220-442" fmla="*/ 694201 h 1160647"/>
                  <a:gd name="connsiteX221-443" fmla="*/ 1277191 w 3079941"/>
                  <a:gd name="connsiteY221-444" fmla="*/ 680960 h 1160647"/>
                  <a:gd name="connsiteX222-445" fmla="*/ 1305565 w 3079941"/>
                  <a:gd name="connsiteY222-446" fmla="*/ 680960 h 1160647"/>
                  <a:gd name="connsiteX223-447" fmla="*/ 1305565 w 3079941"/>
                  <a:gd name="connsiteY223-448" fmla="*/ 767431 h 1160647"/>
                  <a:gd name="connsiteX224-449" fmla="*/ 1306325 w 3079941"/>
                  <a:gd name="connsiteY224-450" fmla="*/ 767431 h 1160647"/>
                  <a:gd name="connsiteX225-451" fmla="*/ 1311645 w 3079941"/>
                  <a:gd name="connsiteY225-452" fmla="*/ 767431 h 1160647"/>
                  <a:gd name="connsiteX226-453" fmla="*/ 1312405 w 3079941"/>
                  <a:gd name="connsiteY226-454" fmla="*/ 766080 h 1160647"/>
                  <a:gd name="connsiteX227-455" fmla="*/ 1317725 w 3079941"/>
                  <a:gd name="connsiteY227-456" fmla="*/ 756622 h 1160647"/>
                  <a:gd name="connsiteX228-457" fmla="*/ 1317725 w 3079941"/>
                  <a:gd name="connsiteY228-458" fmla="*/ 758514 h 1160647"/>
                  <a:gd name="connsiteX229-459" fmla="*/ 1317725 w 3079941"/>
                  <a:gd name="connsiteY229-460" fmla="*/ 771755 h 1160647"/>
                  <a:gd name="connsiteX230-461" fmla="*/ 1321778 w 3079941"/>
                  <a:gd name="connsiteY230-462" fmla="*/ 726358 h 1160647"/>
                  <a:gd name="connsiteX231-463" fmla="*/ 1322538 w 3079941"/>
                  <a:gd name="connsiteY231-464" fmla="*/ 726358 h 1160647"/>
                  <a:gd name="connsiteX232-465" fmla="*/ 1327858 w 3079941"/>
                  <a:gd name="connsiteY232-466" fmla="*/ 726358 h 1160647"/>
                  <a:gd name="connsiteX233-467" fmla="*/ 1327858 w 3079941"/>
                  <a:gd name="connsiteY233-468" fmla="*/ 661504 h 1160647"/>
                  <a:gd name="connsiteX234-469" fmla="*/ 1328872 w 3079941"/>
                  <a:gd name="connsiteY234-470" fmla="*/ 661504 h 1160647"/>
                  <a:gd name="connsiteX235-471" fmla="*/ 1335965 w 3079941"/>
                  <a:gd name="connsiteY235-472" fmla="*/ 661504 h 1160647"/>
                  <a:gd name="connsiteX236-473" fmla="*/ 1348125 w 3079941"/>
                  <a:gd name="connsiteY236-474" fmla="*/ 618269 h 1160647"/>
                  <a:gd name="connsiteX237-475" fmla="*/ 1349392 w 3079941"/>
                  <a:gd name="connsiteY237-476" fmla="*/ 618269 h 1160647"/>
                  <a:gd name="connsiteX238-477" fmla="*/ 1358259 w 3079941"/>
                  <a:gd name="connsiteY238-478" fmla="*/ 618269 h 1160647"/>
                  <a:gd name="connsiteX239-479" fmla="*/ 1368392 w 3079941"/>
                  <a:gd name="connsiteY239-480" fmla="*/ 661504 h 1160647"/>
                  <a:gd name="connsiteX240-481" fmla="*/ 1369405 w 3079941"/>
                  <a:gd name="connsiteY240-482" fmla="*/ 661504 h 1160647"/>
                  <a:gd name="connsiteX241-483" fmla="*/ 1376499 w 3079941"/>
                  <a:gd name="connsiteY241-484" fmla="*/ 661504 h 1160647"/>
                  <a:gd name="connsiteX242-485" fmla="*/ 1376499 w 3079941"/>
                  <a:gd name="connsiteY242-486" fmla="*/ 700416 h 1160647"/>
                  <a:gd name="connsiteX243-487" fmla="*/ 1378272 w 3079941"/>
                  <a:gd name="connsiteY243-488" fmla="*/ 700416 h 1160647"/>
                  <a:gd name="connsiteX244-489" fmla="*/ 1390686 w 3079941"/>
                  <a:gd name="connsiteY244-490" fmla="*/ 700416 h 1160647"/>
                  <a:gd name="connsiteX245-491" fmla="*/ 1390686 w 3079941"/>
                  <a:gd name="connsiteY245-492" fmla="*/ 702578 h 1160647"/>
                  <a:gd name="connsiteX246-493" fmla="*/ 1390686 w 3079941"/>
                  <a:gd name="connsiteY246-494" fmla="*/ 717710 h 1160647"/>
                  <a:gd name="connsiteX247-495" fmla="*/ 1394739 w 3079941"/>
                  <a:gd name="connsiteY247-496" fmla="*/ 715549 h 1160647"/>
                  <a:gd name="connsiteX248-497" fmla="*/ 1394739 w 3079941"/>
                  <a:gd name="connsiteY248-498" fmla="*/ 700416 h 1160647"/>
                  <a:gd name="connsiteX249-499" fmla="*/ 1396259 w 3079941"/>
                  <a:gd name="connsiteY249-500" fmla="*/ 700416 h 1160647"/>
                  <a:gd name="connsiteX250-501" fmla="*/ 1406899 w 3079941"/>
                  <a:gd name="connsiteY250-502" fmla="*/ 700416 h 1160647"/>
                  <a:gd name="connsiteX251-503" fmla="*/ 1406899 w 3079941"/>
                  <a:gd name="connsiteY251-504" fmla="*/ 702037 h 1160647"/>
                  <a:gd name="connsiteX252-505" fmla="*/ 1406899 w 3079941"/>
                  <a:gd name="connsiteY252-506" fmla="*/ 713387 h 1160647"/>
                  <a:gd name="connsiteX253-507" fmla="*/ 1437300 w 3079941"/>
                  <a:gd name="connsiteY253-508" fmla="*/ 713387 h 1160647"/>
                  <a:gd name="connsiteX254-509" fmla="*/ 1437300 w 3079941"/>
                  <a:gd name="connsiteY254-510" fmla="*/ 676637 h 1160647"/>
                  <a:gd name="connsiteX255-511" fmla="*/ 1438566 w 3079941"/>
                  <a:gd name="connsiteY255-512" fmla="*/ 676637 h 1160647"/>
                  <a:gd name="connsiteX256-513" fmla="*/ 1447433 w 3079941"/>
                  <a:gd name="connsiteY256-514" fmla="*/ 676637 h 1160647"/>
                  <a:gd name="connsiteX257-515" fmla="*/ 1447433 w 3079941"/>
                  <a:gd name="connsiteY257-516" fmla="*/ 698254 h 1160647"/>
                  <a:gd name="connsiteX258-517" fmla="*/ 1449460 w 3079941"/>
                  <a:gd name="connsiteY258-518" fmla="*/ 665828 h 1160647"/>
                  <a:gd name="connsiteX259-519" fmla="*/ 1471753 w 3079941"/>
                  <a:gd name="connsiteY259-520" fmla="*/ 665828 h 1160647"/>
                  <a:gd name="connsiteX260-521" fmla="*/ 1471753 w 3079941"/>
                  <a:gd name="connsiteY260-522" fmla="*/ 664206 h 1160647"/>
                  <a:gd name="connsiteX261-523" fmla="*/ 1471753 w 3079941"/>
                  <a:gd name="connsiteY261-524" fmla="*/ 652857 h 1160647"/>
                  <a:gd name="connsiteX262-525" fmla="*/ 1472513 w 3079941"/>
                  <a:gd name="connsiteY262-526" fmla="*/ 652857 h 1160647"/>
                  <a:gd name="connsiteX263-527" fmla="*/ 1477833 w 3079941"/>
                  <a:gd name="connsiteY263-528" fmla="*/ 652857 h 1160647"/>
                  <a:gd name="connsiteX264-529" fmla="*/ 1477833 w 3079941"/>
                  <a:gd name="connsiteY264-530" fmla="*/ 650966 h 1160647"/>
                  <a:gd name="connsiteX265-531" fmla="*/ 1477833 w 3079941"/>
                  <a:gd name="connsiteY265-532" fmla="*/ 637725 h 1160647"/>
                  <a:gd name="connsiteX266-533" fmla="*/ 1481887 w 3079941"/>
                  <a:gd name="connsiteY266-534" fmla="*/ 644210 h 1160647"/>
                  <a:gd name="connsiteX267-535" fmla="*/ 1484167 w 3079941"/>
                  <a:gd name="connsiteY267-536" fmla="*/ 644210 h 1160647"/>
                  <a:gd name="connsiteX268-537" fmla="*/ 1500127 w 3079941"/>
                  <a:gd name="connsiteY268-538" fmla="*/ 644210 h 1160647"/>
                  <a:gd name="connsiteX269-539" fmla="*/ 1500127 w 3079941"/>
                  <a:gd name="connsiteY269-540" fmla="*/ 643399 h 1160647"/>
                  <a:gd name="connsiteX270-541" fmla="*/ 1500127 w 3079941"/>
                  <a:gd name="connsiteY270-542" fmla="*/ 637725 h 1160647"/>
                  <a:gd name="connsiteX271-543" fmla="*/ 1500887 w 3079941"/>
                  <a:gd name="connsiteY271-544" fmla="*/ 637725 h 1160647"/>
                  <a:gd name="connsiteX272-545" fmla="*/ 1506207 w 3079941"/>
                  <a:gd name="connsiteY272-546" fmla="*/ 637725 h 1160647"/>
                  <a:gd name="connsiteX273-547" fmla="*/ 1506207 w 3079941"/>
                  <a:gd name="connsiteY273-548" fmla="*/ 639076 h 1160647"/>
                  <a:gd name="connsiteX274-549" fmla="*/ 1506207 w 3079941"/>
                  <a:gd name="connsiteY274-550" fmla="*/ 648534 h 1160647"/>
                  <a:gd name="connsiteX275-551" fmla="*/ 1544714 w 3079941"/>
                  <a:gd name="connsiteY275-552" fmla="*/ 648534 h 1160647"/>
                  <a:gd name="connsiteX276-553" fmla="*/ 1544714 w 3079941"/>
                  <a:gd name="connsiteY276-554" fmla="*/ 786887 h 1160647"/>
                  <a:gd name="connsiteX277-555" fmla="*/ 1546234 w 3079941"/>
                  <a:gd name="connsiteY277-556" fmla="*/ 786887 h 1160647"/>
                  <a:gd name="connsiteX278-557" fmla="*/ 1556874 w 3079941"/>
                  <a:gd name="connsiteY278-558" fmla="*/ 786887 h 1160647"/>
                  <a:gd name="connsiteX279-559" fmla="*/ 1556874 w 3079941"/>
                  <a:gd name="connsiteY279-560" fmla="*/ 773917 h 1160647"/>
                  <a:gd name="connsiteX280-561" fmla="*/ 1560928 w 3079941"/>
                  <a:gd name="connsiteY280-562" fmla="*/ 773917 h 1160647"/>
                  <a:gd name="connsiteX281-563" fmla="*/ 1560928 w 3079941"/>
                  <a:gd name="connsiteY281-564" fmla="*/ 786887 h 1160647"/>
                  <a:gd name="connsiteX282-565" fmla="*/ 1591328 w 3079941"/>
                  <a:gd name="connsiteY282-566" fmla="*/ 786887 h 1160647"/>
                  <a:gd name="connsiteX283-567" fmla="*/ 1591328 w 3079941"/>
                  <a:gd name="connsiteY283-568" fmla="*/ 756622 h 1160647"/>
                  <a:gd name="connsiteX284-569" fmla="*/ 1603488 w 3079941"/>
                  <a:gd name="connsiteY284-570" fmla="*/ 756622 h 1160647"/>
                  <a:gd name="connsiteX285-571" fmla="*/ 1615648 w 3079941"/>
                  <a:gd name="connsiteY285-572" fmla="*/ 754461 h 1160647"/>
                  <a:gd name="connsiteX286-573" fmla="*/ 1619702 w 3079941"/>
                  <a:gd name="connsiteY286-574" fmla="*/ 756622 h 1160647"/>
                  <a:gd name="connsiteX287-575" fmla="*/ 1629835 w 3079941"/>
                  <a:gd name="connsiteY287-576" fmla="*/ 756622 h 1160647"/>
                  <a:gd name="connsiteX288-577" fmla="*/ 1629835 w 3079941"/>
                  <a:gd name="connsiteY288-578" fmla="*/ 786887 h 1160647"/>
                  <a:gd name="connsiteX289-579" fmla="*/ 1637942 w 3079941"/>
                  <a:gd name="connsiteY289-580" fmla="*/ 786887 h 1160647"/>
                  <a:gd name="connsiteX290-581" fmla="*/ 1637942 w 3079941"/>
                  <a:gd name="connsiteY290-582" fmla="*/ 804182 h 1160647"/>
                  <a:gd name="connsiteX291-583" fmla="*/ 1647278 w 3079941"/>
                  <a:gd name="connsiteY291-584" fmla="*/ 805087 h 1160647"/>
                  <a:gd name="connsiteX292-585" fmla="*/ 1660236 w 3079941"/>
                  <a:gd name="connsiteY292-586" fmla="*/ 805087 h 1160647"/>
                  <a:gd name="connsiteX293-587" fmla="*/ 1660236 w 3079941"/>
                  <a:gd name="connsiteY293-588" fmla="*/ 789049 h 1160647"/>
                  <a:gd name="connsiteX294-589" fmla="*/ 1728192 w 3079941"/>
                  <a:gd name="connsiteY294-590" fmla="*/ 789049 h 1160647"/>
                  <a:gd name="connsiteX295-591" fmla="*/ 1728192 w 3079941"/>
                  <a:gd name="connsiteY295-592" fmla="*/ 703796 h 1160647"/>
                  <a:gd name="connsiteX296-593" fmla="*/ 1800200 w 3079941"/>
                  <a:gd name="connsiteY296-594" fmla="*/ 703796 h 1160647"/>
                  <a:gd name="connsiteX297-595" fmla="*/ 1800200 w 3079941"/>
                  <a:gd name="connsiteY297-596" fmla="*/ 782564 h 1160647"/>
                  <a:gd name="connsiteX298-597" fmla="*/ 1802104 w 3079941"/>
                  <a:gd name="connsiteY298-598" fmla="*/ 782564 h 1160647"/>
                  <a:gd name="connsiteX299-599" fmla="*/ 1803346 w 3079941"/>
                  <a:gd name="connsiteY299-600" fmla="*/ 805087 h 1160647"/>
                  <a:gd name="connsiteX300-601" fmla="*/ 1813022 w 3079941"/>
                  <a:gd name="connsiteY300-602" fmla="*/ 805087 h 1160647"/>
                  <a:gd name="connsiteX301-603" fmla="*/ 1814264 w 3079941"/>
                  <a:gd name="connsiteY301-604" fmla="*/ 782564 h 1160647"/>
                  <a:gd name="connsiteX302-605" fmla="*/ 1820344 w 3079941"/>
                  <a:gd name="connsiteY302-606" fmla="*/ 782564 h 1160647"/>
                  <a:gd name="connsiteX303-607" fmla="*/ 1821586 w 3079941"/>
                  <a:gd name="connsiteY303-608" fmla="*/ 805087 h 1160647"/>
                  <a:gd name="connsiteX304-609" fmla="*/ 1872208 w 3079941"/>
                  <a:gd name="connsiteY304-610" fmla="*/ 805087 h 1160647"/>
                  <a:gd name="connsiteX305-611" fmla="*/ 1872208 w 3079941"/>
                  <a:gd name="connsiteY305-612" fmla="*/ 642059 h 1160647"/>
                  <a:gd name="connsiteX306-613" fmla="*/ 2069535 w 3079941"/>
                  <a:gd name="connsiteY306-614" fmla="*/ 642059 h 1160647"/>
                  <a:gd name="connsiteX307-615" fmla="*/ 2069535 w 3079941"/>
                  <a:gd name="connsiteY307-616" fmla="*/ 805087 h 1160647"/>
                  <a:gd name="connsiteX308-617" fmla="*/ 2088232 w 3079941"/>
                  <a:gd name="connsiteY308-618" fmla="*/ 805087 h 1160647"/>
                  <a:gd name="connsiteX309-619" fmla="*/ 2088232 w 3079941"/>
                  <a:gd name="connsiteY309-620" fmla="*/ 722394 h 1160647"/>
                  <a:gd name="connsiteX310-621" fmla="*/ 2183352 w 3079941"/>
                  <a:gd name="connsiteY310-622" fmla="*/ 722394 h 1160647"/>
                  <a:gd name="connsiteX311-623" fmla="*/ 2195282 w 3079941"/>
                  <a:gd name="connsiteY311-624" fmla="*/ 404253 h 1160647"/>
                  <a:gd name="connsiteX312-625" fmla="*/ 2183122 w 3079941"/>
                  <a:gd name="connsiteY312-626" fmla="*/ 382635 h 1160647"/>
                  <a:gd name="connsiteX313-627" fmla="*/ 2177042 w 3079941"/>
                  <a:gd name="connsiteY313-628" fmla="*/ 378311 h 1160647"/>
                  <a:gd name="connsiteX314-629" fmla="*/ 2185149 w 3079941"/>
                  <a:gd name="connsiteY314-630" fmla="*/ 354532 h 1160647"/>
                  <a:gd name="connsiteX315-631" fmla="*/ 2185149 w 3079941"/>
                  <a:gd name="connsiteY315-632" fmla="*/ 337238 h 1160647"/>
                  <a:gd name="connsiteX316-633" fmla="*/ 2199336 w 3079941"/>
                  <a:gd name="connsiteY316-634" fmla="*/ 337238 h 1160647"/>
                  <a:gd name="connsiteX317-635" fmla="*/ 2199336 w 3079941"/>
                  <a:gd name="connsiteY317-636" fmla="*/ 315620 h 1160647"/>
                  <a:gd name="connsiteX318-637" fmla="*/ 2201362 w 3079941"/>
                  <a:gd name="connsiteY318-638" fmla="*/ 311296 h 1160647"/>
                  <a:gd name="connsiteX319-639" fmla="*/ 2201362 w 3079941"/>
                  <a:gd name="connsiteY319-640" fmla="*/ 233472 h 1160647"/>
                  <a:gd name="connsiteX320-641" fmla="*/ 2199336 w 3079941"/>
                  <a:gd name="connsiteY320-642" fmla="*/ 226987 h 1160647"/>
                  <a:gd name="connsiteX321-643" fmla="*/ 2205416 w 3079941"/>
                  <a:gd name="connsiteY321-644" fmla="*/ 220501 h 1160647"/>
                  <a:gd name="connsiteX322-645" fmla="*/ 2205416 w 3079941"/>
                  <a:gd name="connsiteY322-646" fmla="*/ 162133 h 1160647"/>
                  <a:gd name="connsiteX323-647" fmla="*/ 2207442 w 3079941"/>
                  <a:gd name="connsiteY323-648" fmla="*/ 157810 h 1160647"/>
                  <a:gd name="connsiteX324-649" fmla="*/ 2207442 w 3079941"/>
                  <a:gd name="connsiteY324-650" fmla="*/ 101604 h 1160647"/>
                  <a:gd name="connsiteX325-651" fmla="*/ 2209469 w 3079941"/>
                  <a:gd name="connsiteY325-652" fmla="*/ 82148 h 1160647"/>
                  <a:gd name="connsiteX326-653" fmla="*/ 2213523 w 3079941"/>
                  <a:gd name="connsiteY326-654" fmla="*/ 99442 h 1160647"/>
                  <a:gd name="connsiteX327-655" fmla="*/ 2215549 w 3079941"/>
                  <a:gd name="connsiteY327-656" fmla="*/ 157810 h 1160647"/>
                  <a:gd name="connsiteX328-657" fmla="*/ 2217576 w 3079941"/>
                  <a:gd name="connsiteY328-658" fmla="*/ 220501 h 1160647"/>
                  <a:gd name="connsiteX329-659" fmla="*/ 2223656 w 3079941"/>
                  <a:gd name="connsiteY329-660" fmla="*/ 226987 h 1160647"/>
                  <a:gd name="connsiteX330-661" fmla="*/ 2221629 w 3079941"/>
                  <a:gd name="connsiteY330-662" fmla="*/ 233472 h 1160647"/>
                  <a:gd name="connsiteX331-663" fmla="*/ 2221629 w 3079941"/>
                  <a:gd name="connsiteY331-664" fmla="*/ 311296 h 1160647"/>
                  <a:gd name="connsiteX332-665" fmla="*/ 2223656 w 3079941"/>
                  <a:gd name="connsiteY332-666" fmla="*/ 315620 h 1160647"/>
                  <a:gd name="connsiteX333-667" fmla="*/ 2223656 w 3079941"/>
                  <a:gd name="connsiteY333-668" fmla="*/ 337238 h 1160647"/>
                  <a:gd name="connsiteX334-669" fmla="*/ 2237843 w 3079941"/>
                  <a:gd name="connsiteY334-670" fmla="*/ 337238 h 1160647"/>
                  <a:gd name="connsiteX335-671" fmla="*/ 2237843 w 3079941"/>
                  <a:gd name="connsiteY335-672" fmla="*/ 354532 h 1160647"/>
                  <a:gd name="connsiteX336-673" fmla="*/ 2245950 w 3079941"/>
                  <a:gd name="connsiteY336-674" fmla="*/ 378311 h 1160647"/>
                  <a:gd name="connsiteX337-675" fmla="*/ 2239870 w 3079941"/>
                  <a:gd name="connsiteY337-676" fmla="*/ 382635 h 1160647"/>
                  <a:gd name="connsiteX338-677" fmla="*/ 2227709 w 3079941"/>
                  <a:gd name="connsiteY338-678" fmla="*/ 404253 h 1160647"/>
                  <a:gd name="connsiteX339-679" fmla="*/ 2235816 w 3079941"/>
                  <a:gd name="connsiteY339-680" fmla="*/ 657181 h 1160647"/>
                  <a:gd name="connsiteX340-681" fmla="*/ 2300670 w 3079941"/>
                  <a:gd name="connsiteY340-682" fmla="*/ 657181 h 1160647"/>
                  <a:gd name="connsiteX341-683" fmla="*/ 2300670 w 3079941"/>
                  <a:gd name="connsiteY341-684" fmla="*/ 732843 h 1160647"/>
                  <a:gd name="connsiteX342-685" fmla="*/ 2308777 w 3079941"/>
                  <a:gd name="connsiteY342-686" fmla="*/ 732843 h 1160647"/>
                  <a:gd name="connsiteX343-687" fmla="*/ 2310804 w 3079941"/>
                  <a:gd name="connsiteY343-688" fmla="*/ 726358 h 1160647"/>
                  <a:gd name="connsiteX344-689" fmla="*/ 2316884 w 3079941"/>
                  <a:gd name="connsiteY344-690" fmla="*/ 726358 h 1160647"/>
                  <a:gd name="connsiteX345-691" fmla="*/ 2318911 w 3079941"/>
                  <a:gd name="connsiteY345-692" fmla="*/ 735005 h 1160647"/>
                  <a:gd name="connsiteX346-693" fmla="*/ 2331071 w 3079941"/>
                  <a:gd name="connsiteY346-694" fmla="*/ 735005 h 1160647"/>
                  <a:gd name="connsiteX347-695" fmla="*/ 2331071 w 3079941"/>
                  <a:gd name="connsiteY347-696" fmla="*/ 728519 h 1160647"/>
                  <a:gd name="connsiteX348-697" fmla="*/ 2353364 w 3079941"/>
                  <a:gd name="connsiteY348-698" fmla="*/ 728519 h 1160647"/>
                  <a:gd name="connsiteX349-699" fmla="*/ 2353364 w 3079941"/>
                  <a:gd name="connsiteY349-700" fmla="*/ 735005 h 1160647"/>
                  <a:gd name="connsiteX350-701" fmla="*/ 2373631 w 3079941"/>
                  <a:gd name="connsiteY350-702" fmla="*/ 735005 h 1160647"/>
                  <a:gd name="connsiteX351-703" fmla="*/ 2373631 w 3079941"/>
                  <a:gd name="connsiteY351-704" fmla="*/ 780402 h 1160647"/>
                  <a:gd name="connsiteX352-705" fmla="*/ 2387818 w 3079941"/>
                  <a:gd name="connsiteY352-706" fmla="*/ 780402 h 1160647"/>
                  <a:gd name="connsiteX353-707" fmla="*/ 2387818 w 3079941"/>
                  <a:gd name="connsiteY353-708" fmla="*/ 767431 h 1160647"/>
                  <a:gd name="connsiteX354-709" fmla="*/ 2404032 w 3079941"/>
                  <a:gd name="connsiteY354-710" fmla="*/ 767431 h 1160647"/>
                  <a:gd name="connsiteX355-711" fmla="*/ 2404032 w 3079941"/>
                  <a:gd name="connsiteY355-712" fmla="*/ 588004 h 1160647"/>
                  <a:gd name="connsiteX356-713" fmla="*/ 2410112 w 3079941"/>
                  <a:gd name="connsiteY356-714" fmla="*/ 581518 h 1160647"/>
                  <a:gd name="connsiteX357-715" fmla="*/ 2483073 w 3079941"/>
                  <a:gd name="connsiteY357-716" fmla="*/ 581518 h 1160647"/>
                  <a:gd name="connsiteX358-717" fmla="*/ 2483073 w 3079941"/>
                  <a:gd name="connsiteY358-718" fmla="*/ 590166 h 1160647"/>
                  <a:gd name="connsiteX359-719" fmla="*/ 2493206 w 3079941"/>
                  <a:gd name="connsiteY359-720" fmla="*/ 590166 h 1160647"/>
                  <a:gd name="connsiteX360-721" fmla="*/ 2493206 w 3079941"/>
                  <a:gd name="connsiteY360-722" fmla="*/ 704740 h 1160647"/>
                  <a:gd name="connsiteX361-723" fmla="*/ 2515500 w 3079941"/>
                  <a:gd name="connsiteY361-724" fmla="*/ 704740 h 1160647"/>
                  <a:gd name="connsiteX362-725" fmla="*/ 2515500 w 3079941"/>
                  <a:gd name="connsiteY362-726" fmla="*/ 637725 h 1160647"/>
                  <a:gd name="connsiteX363-727" fmla="*/ 2541847 w 3079941"/>
                  <a:gd name="connsiteY363-728" fmla="*/ 637725 h 1160647"/>
                  <a:gd name="connsiteX364-729" fmla="*/ 2545900 w 3079941"/>
                  <a:gd name="connsiteY364-730" fmla="*/ 633401 h 1160647"/>
                  <a:gd name="connsiteX365-731" fmla="*/ 2554007 w 3079941"/>
                  <a:gd name="connsiteY365-732" fmla="*/ 633401 h 1160647"/>
                  <a:gd name="connsiteX366-733" fmla="*/ 2558060 w 3079941"/>
                  <a:gd name="connsiteY366-734" fmla="*/ 637725 h 1160647"/>
                  <a:gd name="connsiteX367-735" fmla="*/ 2580354 w 3079941"/>
                  <a:gd name="connsiteY367-736" fmla="*/ 637725 h 1160647"/>
                  <a:gd name="connsiteX368-737" fmla="*/ 2580354 w 3079941"/>
                  <a:gd name="connsiteY368-738" fmla="*/ 520989 h 1160647"/>
                  <a:gd name="connsiteX369-739" fmla="*/ 2637101 w 3079941"/>
                  <a:gd name="connsiteY369-740" fmla="*/ 510180 h 1160647"/>
                  <a:gd name="connsiteX370-741" fmla="*/ 2637101 w 3079941"/>
                  <a:gd name="connsiteY370-742" fmla="*/ 511261 h 1160647"/>
                  <a:gd name="connsiteX371-743" fmla="*/ 2637101 w 3079941"/>
                  <a:gd name="connsiteY371-744" fmla="*/ 518827 h 1160647"/>
                  <a:gd name="connsiteX372-745" fmla="*/ 2663448 w 3079941"/>
                  <a:gd name="connsiteY372-746" fmla="*/ 518827 h 1160647"/>
                  <a:gd name="connsiteX373-747" fmla="*/ 2663448 w 3079941"/>
                  <a:gd name="connsiteY373-748" fmla="*/ 773917 h 1160647"/>
                  <a:gd name="connsiteX374-749" fmla="*/ 2685742 w 3079941"/>
                  <a:gd name="connsiteY374-750" fmla="*/ 773917 h 1160647"/>
                  <a:gd name="connsiteX375-751" fmla="*/ 2685742 w 3079941"/>
                  <a:gd name="connsiteY375-752" fmla="*/ 769593 h 1160647"/>
                  <a:gd name="connsiteX376-753" fmla="*/ 2697902 w 3079941"/>
                  <a:gd name="connsiteY376-754" fmla="*/ 769593 h 1160647"/>
                  <a:gd name="connsiteX377-755" fmla="*/ 2697902 w 3079941"/>
                  <a:gd name="connsiteY377-756" fmla="*/ 773917 h 1160647"/>
                  <a:gd name="connsiteX378-757" fmla="*/ 2722222 w 3079941"/>
                  <a:gd name="connsiteY378-758" fmla="*/ 773917 h 1160647"/>
                  <a:gd name="connsiteX379-759" fmla="*/ 2722222 w 3079941"/>
                  <a:gd name="connsiteY379-760" fmla="*/ 760946 h 1160647"/>
                  <a:gd name="connsiteX380-761" fmla="*/ 2750596 w 3079941"/>
                  <a:gd name="connsiteY380-762" fmla="*/ 760946 h 1160647"/>
                  <a:gd name="connsiteX381-763" fmla="*/ 2762756 w 3079941"/>
                  <a:gd name="connsiteY381-764" fmla="*/ 756622 h 1160647"/>
                  <a:gd name="connsiteX382-765" fmla="*/ 2783023 w 3079941"/>
                  <a:gd name="connsiteY382-766" fmla="*/ 760946 h 1160647"/>
                  <a:gd name="connsiteX383-767" fmla="*/ 2783023 w 3079941"/>
                  <a:gd name="connsiteY383-768" fmla="*/ 743652 h 1160647"/>
                  <a:gd name="connsiteX384-769" fmla="*/ 2791130 w 3079941"/>
                  <a:gd name="connsiteY384-770" fmla="*/ 743652 h 1160647"/>
                  <a:gd name="connsiteX385-771" fmla="*/ 2791130 w 3079941"/>
                  <a:gd name="connsiteY385-772" fmla="*/ 730681 h 1160647"/>
                  <a:gd name="connsiteX386-773" fmla="*/ 2847877 w 3079941"/>
                  <a:gd name="connsiteY386-774" fmla="*/ 730681 h 1160647"/>
                  <a:gd name="connsiteX387-775" fmla="*/ 2847877 w 3079941"/>
                  <a:gd name="connsiteY387-776" fmla="*/ 700416 h 1160647"/>
                  <a:gd name="connsiteX388-777" fmla="*/ 2866117 w 3079941"/>
                  <a:gd name="connsiteY388-778" fmla="*/ 700416 h 1160647"/>
                  <a:gd name="connsiteX389-779" fmla="*/ 2866117 w 3079941"/>
                  <a:gd name="connsiteY389-780" fmla="*/ 693931 h 1160647"/>
                  <a:gd name="connsiteX390-781" fmla="*/ 2878277 w 3079941"/>
                  <a:gd name="connsiteY390-782" fmla="*/ 693931 h 1160647"/>
                  <a:gd name="connsiteX391-783" fmla="*/ 2878277 w 3079941"/>
                  <a:gd name="connsiteY391-784" fmla="*/ 700416 h 1160647"/>
                  <a:gd name="connsiteX392-785" fmla="*/ 2894491 w 3079941"/>
                  <a:gd name="connsiteY392-786" fmla="*/ 700416 h 1160647"/>
                  <a:gd name="connsiteX393-787" fmla="*/ 2894491 w 3079941"/>
                  <a:gd name="connsiteY393-788" fmla="*/ 750137 h 1160647"/>
                  <a:gd name="connsiteX394-789" fmla="*/ 2926918 w 3079941"/>
                  <a:gd name="connsiteY394-790" fmla="*/ 750137 h 1160647"/>
                  <a:gd name="connsiteX395-791" fmla="*/ 2926918 w 3079941"/>
                  <a:gd name="connsiteY395-792" fmla="*/ 724196 h 1160647"/>
                  <a:gd name="connsiteX396-793" fmla="*/ 2965425 w 3079941"/>
                  <a:gd name="connsiteY396-794" fmla="*/ 724196 h 1160647"/>
                  <a:gd name="connsiteX397-795" fmla="*/ 2965425 w 3079941"/>
                  <a:gd name="connsiteY397-796" fmla="*/ 693931 h 1160647"/>
                  <a:gd name="connsiteX398-797" fmla="*/ 3014066 w 3079941"/>
                  <a:gd name="connsiteY398-798" fmla="*/ 693931 h 1160647"/>
                  <a:gd name="connsiteX399-799" fmla="*/ 3014066 w 3079941"/>
                  <a:gd name="connsiteY399-800" fmla="*/ 805087 h 1160647"/>
                  <a:gd name="connsiteX400-801" fmla="*/ 3014066 w 3079941"/>
                  <a:gd name="connsiteY400-802" fmla="*/ 818866 h 1160647"/>
                  <a:gd name="connsiteX401-803" fmla="*/ 3079941 w 3079941"/>
                  <a:gd name="connsiteY401-804" fmla="*/ 818866 h 1160647"/>
                  <a:gd name="connsiteX402-805" fmla="*/ 3079941 w 3079941"/>
                  <a:gd name="connsiteY402-806" fmla="*/ 924638 h 1160647"/>
                  <a:gd name="connsiteX403-807" fmla="*/ 3079941 w 3079941"/>
                  <a:gd name="connsiteY403-808" fmla="*/ 1030409 h 1160647"/>
                  <a:gd name="connsiteX404-809" fmla="*/ 3079941 w 3079941"/>
                  <a:gd name="connsiteY404-810" fmla="*/ 1160647 h 1160647"/>
                  <a:gd name="connsiteX405-811" fmla="*/ 200958 w 3079941"/>
                  <a:gd name="connsiteY405-812" fmla="*/ 1160647 h 1160647"/>
                  <a:gd name="connsiteX406-813" fmla="*/ 200958 w 3079941"/>
                  <a:gd name="connsiteY406-814" fmla="*/ 1126882 h 1160647"/>
                  <a:gd name="connsiteX407-815" fmla="*/ 0 w 3079941"/>
                  <a:gd name="connsiteY407-816" fmla="*/ 1126882 h 1160647"/>
                  <a:gd name="connsiteX408-817" fmla="*/ 0 w 3079941"/>
                  <a:gd name="connsiteY408-818" fmla="*/ 915339 h 1160647"/>
                  <a:gd name="connsiteX409-819" fmla="*/ 103377 w 3079941"/>
                  <a:gd name="connsiteY409-820" fmla="*/ 915339 h 1160647"/>
                  <a:gd name="connsiteX410-821" fmla="*/ 103377 w 3079941"/>
                  <a:gd name="connsiteY410-822" fmla="*/ 886329 h 1160647"/>
                  <a:gd name="connsiteX411-823" fmla="*/ 55096 w 3079941"/>
                  <a:gd name="connsiteY411-824" fmla="*/ 886329 h 1160647"/>
                  <a:gd name="connsiteX412-825" fmla="*/ 55096 w 3079941"/>
                  <a:gd name="connsiteY412-826" fmla="*/ 724196 h 1160647"/>
                  <a:gd name="connsiteX413-827" fmla="*/ 75363 w 3079941"/>
                  <a:gd name="connsiteY413-828" fmla="*/ 724196 h 1160647"/>
                  <a:gd name="connsiteX414-829" fmla="*/ 75870 w 3079941"/>
                  <a:gd name="connsiteY414-830" fmla="*/ 723115 h 1160647"/>
                  <a:gd name="connsiteX415-831" fmla="*/ 79416 w 3079941"/>
                  <a:gd name="connsiteY415-832" fmla="*/ 715549 h 1160647"/>
                  <a:gd name="connsiteX416-833" fmla="*/ 81190 w 3079941"/>
                  <a:gd name="connsiteY416-834" fmla="*/ 715819 h 1160647"/>
                  <a:gd name="connsiteX417-835" fmla="*/ 93603 w 3079941"/>
                  <a:gd name="connsiteY417-836" fmla="*/ 717710 h 1160647"/>
                  <a:gd name="connsiteX418-837" fmla="*/ 94110 w 3079941"/>
                  <a:gd name="connsiteY418-838" fmla="*/ 719062 h 1160647"/>
                  <a:gd name="connsiteX419-839" fmla="*/ 97656 w 3079941"/>
                  <a:gd name="connsiteY419-840" fmla="*/ 728519 h 1160647"/>
                  <a:gd name="connsiteX420-841" fmla="*/ 124003 w 3079941"/>
                  <a:gd name="connsiteY420-842" fmla="*/ 730681 h 1160647"/>
                  <a:gd name="connsiteX421-843" fmla="*/ 124003 w 3079941"/>
                  <a:gd name="connsiteY421-844" fmla="*/ 607460 h 1160647"/>
                  <a:gd name="connsiteX422-845" fmla="*/ 126030 w 3079941"/>
                  <a:gd name="connsiteY422-846" fmla="*/ 607460 h 1160647"/>
                  <a:gd name="connsiteX423-847" fmla="*/ 140217 w 3079941"/>
                  <a:gd name="connsiteY423-848" fmla="*/ 607460 h 1160647"/>
                  <a:gd name="connsiteX424-849" fmla="*/ 140217 w 3079941"/>
                  <a:gd name="connsiteY424-850" fmla="*/ 471268 h 1160647"/>
                  <a:gd name="connsiteX425-851" fmla="*/ 141990 w 3079941"/>
                  <a:gd name="connsiteY425-852" fmla="*/ 471268 h 1160647"/>
                  <a:gd name="connsiteX426-853" fmla="*/ 154404 w 3079941"/>
                  <a:gd name="connsiteY426-854" fmla="*/ 471268 h 1160647"/>
                  <a:gd name="connsiteX427-855" fmla="*/ 154404 w 3079941"/>
                  <a:gd name="connsiteY427-856" fmla="*/ 356694 h 1160647"/>
                  <a:gd name="connsiteX428-857" fmla="*/ 158457 w 3079941"/>
                  <a:gd name="connsiteY428-858" fmla="*/ 328590 h 1160647"/>
                  <a:gd name="connsiteX429-859" fmla="*/ 160484 w 3079941"/>
                  <a:gd name="connsiteY429-860" fmla="*/ 328590 h 1160647"/>
                  <a:gd name="connsiteX430-861" fmla="*/ 174671 w 3079941"/>
                  <a:gd name="connsiteY430-862" fmla="*/ 328590 h 1160647"/>
                  <a:gd name="connsiteX431-863" fmla="*/ 211151 w 3079941"/>
                  <a:gd name="connsiteY431-864" fmla="*/ 246443 h 1160647"/>
                  <a:gd name="connsiteX432-865" fmla="*/ 215205 w 3079941"/>
                  <a:gd name="connsiteY432-866" fmla="*/ 0 h 1160647"/>
                  <a:gd name="connsiteX0-867" fmla="*/ 215205 w 3079941"/>
                  <a:gd name="connsiteY0-868" fmla="*/ 0 h 1160647"/>
                  <a:gd name="connsiteX1-869" fmla="*/ 217231 w 3079941"/>
                  <a:gd name="connsiteY1-870" fmla="*/ 246443 h 1160647"/>
                  <a:gd name="connsiteX2-871" fmla="*/ 255738 w 3079941"/>
                  <a:gd name="connsiteY2-872" fmla="*/ 326429 h 1160647"/>
                  <a:gd name="connsiteX3-873" fmla="*/ 257765 w 3079941"/>
                  <a:gd name="connsiteY3-874" fmla="*/ 326429 h 1160647"/>
                  <a:gd name="connsiteX4-875" fmla="*/ 271952 w 3079941"/>
                  <a:gd name="connsiteY4-876" fmla="*/ 326429 h 1160647"/>
                  <a:gd name="connsiteX5-877" fmla="*/ 271952 w 3079941"/>
                  <a:gd name="connsiteY5-878" fmla="*/ 350208 h 1160647"/>
                  <a:gd name="connsiteX6-879" fmla="*/ 272459 w 3079941"/>
                  <a:gd name="connsiteY6-880" fmla="*/ 351019 h 1160647"/>
                  <a:gd name="connsiteX7-881" fmla="*/ 276005 w 3079941"/>
                  <a:gd name="connsiteY7-882" fmla="*/ 356694 h 1160647"/>
                  <a:gd name="connsiteX8-883" fmla="*/ 276005 w 3079941"/>
                  <a:gd name="connsiteY8-884" fmla="*/ 471268 h 1160647"/>
                  <a:gd name="connsiteX9-885" fmla="*/ 278285 w 3079941"/>
                  <a:gd name="connsiteY9-886" fmla="*/ 471268 h 1160647"/>
                  <a:gd name="connsiteX10-887" fmla="*/ 294246 w 3079941"/>
                  <a:gd name="connsiteY10-888" fmla="*/ 471268 h 1160647"/>
                  <a:gd name="connsiteX11-889" fmla="*/ 294246 w 3079941"/>
                  <a:gd name="connsiteY11-890" fmla="*/ 611783 h 1160647"/>
                  <a:gd name="connsiteX12-891" fmla="*/ 295766 w 3079941"/>
                  <a:gd name="connsiteY12-892" fmla="*/ 611513 h 1160647"/>
                  <a:gd name="connsiteX13-893" fmla="*/ 306406 w 3079941"/>
                  <a:gd name="connsiteY13-894" fmla="*/ 609622 h 1160647"/>
                  <a:gd name="connsiteX14-895" fmla="*/ 304379 w 3079941"/>
                  <a:gd name="connsiteY14-896" fmla="*/ 698254 h 1160647"/>
                  <a:gd name="connsiteX15-897" fmla="*/ 305899 w 3079941"/>
                  <a:gd name="connsiteY15-898" fmla="*/ 698525 h 1160647"/>
                  <a:gd name="connsiteX16-899" fmla="*/ 316539 w 3079941"/>
                  <a:gd name="connsiteY16-900" fmla="*/ 700416 h 1160647"/>
                  <a:gd name="connsiteX17-901" fmla="*/ 316792 w 3079941"/>
                  <a:gd name="connsiteY17-902" fmla="*/ 701227 h 1160647"/>
                  <a:gd name="connsiteX18-903" fmla="*/ 318566 w 3079941"/>
                  <a:gd name="connsiteY18-904" fmla="*/ 706902 h 1160647"/>
                  <a:gd name="connsiteX19-905" fmla="*/ 319326 w 3079941"/>
                  <a:gd name="connsiteY19-906" fmla="*/ 704470 h 1160647"/>
                  <a:gd name="connsiteX20-907" fmla="*/ 324646 w 3079941"/>
                  <a:gd name="connsiteY20-908" fmla="*/ 687446 h 1160647"/>
                  <a:gd name="connsiteX21-909" fmla="*/ 326419 w 3079941"/>
                  <a:gd name="connsiteY21-910" fmla="*/ 687446 h 1160647"/>
                  <a:gd name="connsiteX22-911" fmla="*/ 338833 w 3079941"/>
                  <a:gd name="connsiteY22-912" fmla="*/ 687446 h 1160647"/>
                  <a:gd name="connsiteX23-913" fmla="*/ 338833 w 3079941"/>
                  <a:gd name="connsiteY23-914" fmla="*/ 719872 h 1160647"/>
                  <a:gd name="connsiteX24-915" fmla="*/ 339846 w 3079941"/>
                  <a:gd name="connsiteY24-916" fmla="*/ 720413 h 1160647"/>
                  <a:gd name="connsiteX25-917" fmla="*/ 346940 w 3079941"/>
                  <a:gd name="connsiteY25-918" fmla="*/ 724196 h 1160647"/>
                  <a:gd name="connsiteX26-919" fmla="*/ 346940 w 3079941"/>
                  <a:gd name="connsiteY26-920" fmla="*/ 725547 h 1160647"/>
                  <a:gd name="connsiteX27-921" fmla="*/ 346940 w 3079941"/>
                  <a:gd name="connsiteY27-922" fmla="*/ 735005 h 1160647"/>
                  <a:gd name="connsiteX28-923" fmla="*/ 391527 w 3079941"/>
                  <a:gd name="connsiteY28-924" fmla="*/ 735005 h 1160647"/>
                  <a:gd name="connsiteX29-925" fmla="*/ 391527 w 3079941"/>
                  <a:gd name="connsiteY29-926" fmla="*/ 736086 h 1160647"/>
                  <a:gd name="connsiteX30-927" fmla="*/ 391527 w 3079941"/>
                  <a:gd name="connsiteY30-928" fmla="*/ 743652 h 1160647"/>
                  <a:gd name="connsiteX31-929" fmla="*/ 393553 w 3079941"/>
                  <a:gd name="connsiteY31-930" fmla="*/ 743652 h 1160647"/>
                  <a:gd name="connsiteX32-931" fmla="*/ 407740 w 3079941"/>
                  <a:gd name="connsiteY32-932" fmla="*/ 743652 h 1160647"/>
                  <a:gd name="connsiteX33-933" fmla="*/ 407740 w 3079941"/>
                  <a:gd name="connsiteY33-934" fmla="*/ 713387 h 1160647"/>
                  <a:gd name="connsiteX34-935" fmla="*/ 452327 w 3079941"/>
                  <a:gd name="connsiteY34-936" fmla="*/ 713387 h 1160647"/>
                  <a:gd name="connsiteX35-937" fmla="*/ 452327 w 3079941"/>
                  <a:gd name="connsiteY35-938" fmla="*/ 712036 h 1160647"/>
                  <a:gd name="connsiteX36-939" fmla="*/ 452327 w 3079941"/>
                  <a:gd name="connsiteY36-940" fmla="*/ 702578 h 1160647"/>
                  <a:gd name="connsiteX37-941" fmla="*/ 453341 w 3079941"/>
                  <a:gd name="connsiteY37-942" fmla="*/ 702578 h 1160647"/>
                  <a:gd name="connsiteX38-943" fmla="*/ 460434 w 3079941"/>
                  <a:gd name="connsiteY38-944" fmla="*/ 702578 h 1160647"/>
                  <a:gd name="connsiteX39-945" fmla="*/ 460434 w 3079941"/>
                  <a:gd name="connsiteY39-946" fmla="*/ 700687 h 1160647"/>
                  <a:gd name="connsiteX40-947" fmla="*/ 460434 w 3079941"/>
                  <a:gd name="connsiteY40-948" fmla="*/ 687446 h 1160647"/>
                  <a:gd name="connsiteX41-949" fmla="*/ 461194 w 3079941"/>
                  <a:gd name="connsiteY41-950" fmla="*/ 687446 h 1160647"/>
                  <a:gd name="connsiteX42-951" fmla="*/ 466514 w 3079941"/>
                  <a:gd name="connsiteY42-952" fmla="*/ 687446 h 1160647"/>
                  <a:gd name="connsiteX43-953" fmla="*/ 466514 w 3079941"/>
                  <a:gd name="connsiteY43-954" fmla="*/ 686365 h 1160647"/>
                  <a:gd name="connsiteX44-955" fmla="*/ 466514 w 3079941"/>
                  <a:gd name="connsiteY44-956" fmla="*/ 678798 h 1160647"/>
                  <a:gd name="connsiteX45-957" fmla="*/ 468541 w 3079941"/>
                  <a:gd name="connsiteY45-958" fmla="*/ 678798 h 1160647"/>
                  <a:gd name="connsiteX46-959" fmla="*/ 482728 w 3079941"/>
                  <a:gd name="connsiteY46-960" fmla="*/ 678798 h 1160647"/>
                  <a:gd name="connsiteX47-961" fmla="*/ 482728 w 3079941"/>
                  <a:gd name="connsiteY47-962" fmla="*/ 679879 h 1160647"/>
                  <a:gd name="connsiteX48-963" fmla="*/ 482728 w 3079941"/>
                  <a:gd name="connsiteY48-964" fmla="*/ 687446 h 1160647"/>
                  <a:gd name="connsiteX49-965" fmla="*/ 505021 w 3079941"/>
                  <a:gd name="connsiteY49-966" fmla="*/ 687446 h 1160647"/>
                  <a:gd name="connsiteX50-967" fmla="*/ 505021 w 3079941"/>
                  <a:gd name="connsiteY50-968" fmla="*/ 685554 h 1160647"/>
                  <a:gd name="connsiteX51-969" fmla="*/ 505021 w 3079941"/>
                  <a:gd name="connsiteY51-970" fmla="*/ 672313 h 1160647"/>
                  <a:gd name="connsiteX52-971" fmla="*/ 506795 w 3079941"/>
                  <a:gd name="connsiteY52-972" fmla="*/ 672313 h 1160647"/>
                  <a:gd name="connsiteX53-973" fmla="*/ 519208 w 3079941"/>
                  <a:gd name="connsiteY53-974" fmla="*/ 672313 h 1160647"/>
                  <a:gd name="connsiteX54-975" fmla="*/ 519208 w 3079941"/>
                  <a:gd name="connsiteY54-976" fmla="*/ 696093 h 1160647"/>
                  <a:gd name="connsiteX55-977" fmla="*/ 520222 w 3079941"/>
                  <a:gd name="connsiteY55-978" fmla="*/ 696093 h 1160647"/>
                  <a:gd name="connsiteX56-979" fmla="*/ 527315 w 3079941"/>
                  <a:gd name="connsiteY56-980" fmla="*/ 696093 h 1160647"/>
                  <a:gd name="connsiteX57-981" fmla="*/ 527315 w 3079941"/>
                  <a:gd name="connsiteY57-982" fmla="*/ 695012 h 1160647"/>
                  <a:gd name="connsiteX58-983" fmla="*/ 527315 w 3079941"/>
                  <a:gd name="connsiteY58-984" fmla="*/ 687446 h 1160647"/>
                  <a:gd name="connsiteX59-985" fmla="*/ 529088 w 3079941"/>
                  <a:gd name="connsiteY59-986" fmla="*/ 687446 h 1160647"/>
                  <a:gd name="connsiteX60-987" fmla="*/ 541502 w 3079941"/>
                  <a:gd name="connsiteY60-988" fmla="*/ 687446 h 1160647"/>
                  <a:gd name="connsiteX61-989" fmla="*/ 541502 w 3079941"/>
                  <a:gd name="connsiteY61-990" fmla="*/ 713387 h 1160647"/>
                  <a:gd name="connsiteX62-991" fmla="*/ 543529 w 3079941"/>
                  <a:gd name="connsiteY62-992" fmla="*/ 713387 h 1160647"/>
                  <a:gd name="connsiteX63-993" fmla="*/ 557715 w 3079941"/>
                  <a:gd name="connsiteY63-994" fmla="*/ 713387 h 1160647"/>
                  <a:gd name="connsiteX64-995" fmla="*/ 557715 w 3079941"/>
                  <a:gd name="connsiteY64-996" fmla="*/ 715008 h 1160647"/>
                  <a:gd name="connsiteX65-997" fmla="*/ 557715 w 3079941"/>
                  <a:gd name="connsiteY65-998" fmla="*/ 726358 h 1160647"/>
                  <a:gd name="connsiteX66-999" fmla="*/ 558475 w 3079941"/>
                  <a:gd name="connsiteY66-1000" fmla="*/ 726358 h 1160647"/>
                  <a:gd name="connsiteX67-1001" fmla="*/ 563796 w 3079941"/>
                  <a:gd name="connsiteY67-1002" fmla="*/ 726358 h 1160647"/>
                  <a:gd name="connsiteX68-1003" fmla="*/ 563796 w 3079941"/>
                  <a:gd name="connsiteY68-1004" fmla="*/ 725547 h 1160647"/>
                  <a:gd name="connsiteX69-1005" fmla="*/ 563796 w 3079941"/>
                  <a:gd name="connsiteY69-1006" fmla="*/ 719872 h 1160647"/>
                  <a:gd name="connsiteX70-1007" fmla="*/ 594196 w 3079941"/>
                  <a:gd name="connsiteY70-1008" fmla="*/ 719872 h 1160647"/>
                  <a:gd name="connsiteX71-1009" fmla="*/ 594196 w 3079941"/>
                  <a:gd name="connsiteY71-1010" fmla="*/ 743652 h 1160647"/>
                  <a:gd name="connsiteX72-1011" fmla="*/ 595209 w 3079941"/>
                  <a:gd name="connsiteY72-1012" fmla="*/ 743652 h 1160647"/>
                  <a:gd name="connsiteX73-1013" fmla="*/ 602303 w 3079941"/>
                  <a:gd name="connsiteY73-1014" fmla="*/ 743652 h 1160647"/>
                  <a:gd name="connsiteX74-1015" fmla="*/ 602303 w 3079941"/>
                  <a:gd name="connsiteY74-1016" fmla="*/ 744733 h 1160647"/>
                  <a:gd name="connsiteX75-1017" fmla="*/ 602303 w 3079941"/>
                  <a:gd name="connsiteY75-1018" fmla="*/ 752299 h 1160647"/>
                  <a:gd name="connsiteX76-1019" fmla="*/ 603063 w 3079941"/>
                  <a:gd name="connsiteY76-1020" fmla="*/ 752299 h 1160647"/>
                  <a:gd name="connsiteX77-1021" fmla="*/ 608383 w 3079941"/>
                  <a:gd name="connsiteY77-1022" fmla="*/ 752299 h 1160647"/>
                  <a:gd name="connsiteX78-1023" fmla="*/ 608383 w 3079941"/>
                  <a:gd name="connsiteY78-1024" fmla="*/ 750137 h 1160647"/>
                  <a:gd name="connsiteX79-1025" fmla="*/ 608383 w 3079941"/>
                  <a:gd name="connsiteY79-1026" fmla="*/ 735005 h 1160647"/>
                  <a:gd name="connsiteX80-1027" fmla="*/ 609396 w 3079941"/>
                  <a:gd name="connsiteY80-1028" fmla="*/ 735005 h 1160647"/>
                  <a:gd name="connsiteX81-1029" fmla="*/ 616490 w 3079941"/>
                  <a:gd name="connsiteY81-1030" fmla="*/ 735005 h 1160647"/>
                  <a:gd name="connsiteX82-1031" fmla="*/ 616490 w 3079941"/>
                  <a:gd name="connsiteY82-1032" fmla="*/ 736086 h 1160647"/>
                  <a:gd name="connsiteX83-1033" fmla="*/ 616490 w 3079941"/>
                  <a:gd name="connsiteY83-1034" fmla="*/ 743652 h 1160647"/>
                  <a:gd name="connsiteX84-1035" fmla="*/ 621810 w 3079941"/>
                  <a:gd name="connsiteY84-1036" fmla="*/ 741659 h 1160647"/>
                  <a:gd name="connsiteX85-1037" fmla="*/ 622570 w 3079941"/>
                  <a:gd name="connsiteY85-1038" fmla="*/ 740679 h 1160647"/>
                  <a:gd name="connsiteX86-1039" fmla="*/ 622570 w 3079941"/>
                  <a:gd name="connsiteY86-1040" fmla="*/ 735005 h 1160647"/>
                  <a:gd name="connsiteX87-1041" fmla="*/ 661077 w 3079941"/>
                  <a:gd name="connsiteY87-1042" fmla="*/ 735005 h 1160647"/>
                  <a:gd name="connsiteX88-1043" fmla="*/ 661077 w 3079941"/>
                  <a:gd name="connsiteY88-1044" fmla="*/ 758784 h 1160647"/>
                  <a:gd name="connsiteX89-1045" fmla="*/ 663103 w 3079941"/>
                  <a:gd name="connsiteY89-1046" fmla="*/ 758784 h 1160647"/>
                  <a:gd name="connsiteX90-1047" fmla="*/ 677290 w 3079941"/>
                  <a:gd name="connsiteY90-1048" fmla="*/ 758784 h 1160647"/>
                  <a:gd name="connsiteX91-1049" fmla="*/ 677290 w 3079941"/>
                  <a:gd name="connsiteY91-1050" fmla="*/ 759865 h 1160647"/>
                  <a:gd name="connsiteX92-1051" fmla="*/ 677290 w 3079941"/>
                  <a:gd name="connsiteY92-1052" fmla="*/ 767431 h 1160647"/>
                  <a:gd name="connsiteX93-1053" fmla="*/ 679064 w 3079941"/>
                  <a:gd name="connsiteY93-1054" fmla="*/ 767431 h 1160647"/>
                  <a:gd name="connsiteX94-1055" fmla="*/ 691477 w 3079941"/>
                  <a:gd name="connsiteY94-1056" fmla="*/ 767431 h 1160647"/>
                  <a:gd name="connsiteX95-1057" fmla="*/ 691477 w 3079941"/>
                  <a:gd name="connsiteY95-1058" fmla="*/ 743652 h 1160647"/>
                  <a:gd name="connsiteX96-1059" fmla="*/ 692490 w 3079941"/>
                  <a:gd name="connsiteY96-1060" fmla="*/ 743652 h 1160647"/>
                  <a:gd name="connsiteX97-1061" fmla="*/ 699584 w 3079941"/>
                  <a:gd name="connsiteY97-1062" fmla="*/ 743652 h 1160647"/>
                  <a:gd name="connsiteX98-1063" fmla="*/ 699584 w 3079941"/>
                  <a:gd name="connsiteY98-1064" fmla="*/ 711225 h 1160647"/>
                  <a:gd name="connsiteX99-1065" fmla="*/ 700597 w 3079941"/>
                  <a:gd name="connsiteY99-1066" fmla="*/ 711225 h 1160647"/>
                  <a:gd name="connsiteX100-1067" fmla="*/ 707691 w 3079941"/>
                  <a:gd name="connsiteY100-1068" fmla="*/ 711225 h 1160647"/>
                  <a:gd name="connsiteX101-1069" fmla="*/ 707691 w 3079941"/>
                  <a:gd name="connsiteY101-1070" fmla="*/ 709334 h 1160647"/>
                  <a:gd name="connsiteX102-1071" fmla="*/ 707691 w 3079941"/>
                  <a:gd name="connsiteY102-1072" fmla="*/ 696093 h 1160647"/>
                  <a:gd name="connsiteX103-1073" fmla="*/ 706424 w 3079941"/>
                  <a:gd name="connsiteY103-1074" fmla="*/ 694471 h 1160647"/>
                  <a:gd name="connsiteX104-1075" fmla="*/ 711744 w 3079941"/>
                  <a:gd name="connsiteY104-1076" fmla="*/ 683122 h 1160647"/>
                  <a:gd name="connsiteX105-1077" fmla="*/ 719851 w 3079941"/>
                  <a:gd name="connsiteY105-1078" fmla="*/ 711225 h 1160647"/>
                  <a:gd name="connsiteX106-1079" fmla="*/ 720611 w 3079941"/>
                  <a:gd name="connsiteY106-1080" fmla="*/ 711225 h 1160647"/>
                  <a:gd name="connsiteX107-1081" fmla="*/ 725931 w 3079941"/>
                  <a:gd name="connsiteY107-1082" fmla="*/ 711225 h 1160647"/>
                  <a:gd name="connsiteX108-1083" fmla="*/ 725931 w 3079941"/>
                  <a:gd name="connsiteY108-1084" fmla="*/ 605298 h 1160647"/>
                  <a:gd name="connsiteX109-1085" fmla="*/ 727451 w 3079941"/>
                  <a:gd name="connsiteY109-1086" fmla="*/ 605298 h 1160647"/>
                  <a:gd name="connsiteX110-1087" fmla="*/ 738091 w 3079941"/>
                  <a:gd name="connsiteY110-1088" fmla="*/ 605298 h 1160647"/>
                  <a:gd name="connsiteX111-1089" fmla="*/ 738091 w 3079941"/>
                  <a:gd name="connsiteY111-1090" fmla="*/ 557739 h 1160647"/>
                  <a:gd name="connsiteX112-1091" fmla="*/ 764438 w 3079941"/>
                  <a:gd name="connsiteY112-1092" fmla="*/ 557739 h 1160647"/>
                  <a:gd name="connsiteX113-1093" fmla="*/ 764438 w 3079941"/>
                  <a:gd name="connsiteY113-1094" fmla="*/ 536121 h 1160647"/>
                  <a:gd name="connsiteX114-1095" fmla="*/ 798892 w 3079941"/>
                  <a:gd name="connsiteY114-1096" fmla="*/ 536121 h 1160647"/>
                  <a:gd name="connsiteX115-1097" fmla="*/ 798892 w 3079941"/>
                  <a:gd name="connsiteY115-1098" fmla="*/ 538553 h 1160647"/>
                  <a:gd name="connsiteX116-1099" fmla="*/ 798892 w 3079941"/>
                  <a:gd name="connsiteY116-1100" fmla="*/ 555577 h 1160647"/>
                  <a:gd name="connsiteX117-1101" fmla="*/ 801172 w 3079941"/>
                  <a:gd name="connsiteY117-1102" fmla="*/ 555577 h 1160647"/>
                  <a:gd name="connsiteX118-1103" fmla="*/ 817132 w 3079941"/>
                  <a:gd name="connsiteY118-1104" fmla="*/ 555577 h 1160647"/>
                  <a:gd name="connsiteX119-1105" fmla="*/ 817132 w 3079941"/>
                  <a:gd name="connsiteY119-1106" fmla="*/ 603136 h 1160647"/>
                  <a:gd name="connsiteX120-1107" fmla="*/ 818145 w 3079941"/>
                  <a:gd name="connsiteY120-1108" fmla="*/ 603136 h 1160647"/>
                  <a:gd name="connsiteX121-1109" fmla="*/ 825239 w 3079941"/>
                  <a:gd name="connsiteY121-1110" fmla="*/ 603136 h 1160647"/>
                  <a:gd name="connsiteX122-1111" fmla="*/ 839426 w 3079941"/>
                  <a:gd name="connsiteY122-1112" fmla="*/ 607460 h 1160647"/>
                  <a:gd name="connsiteX123-1113" fmla="*/ 839426 w 3079941"/>
                  <a:gd name="connsiteY123-1114" fmla="*/ 646372 h 1160647"/>
                  <a:gd name="connsiteX124-1115" fmla="*/ 840439 w 3079941"/>
                  <a:gd name="connsiteY124-1116" fmla="*/ 646372 h 1160647"/>
                  <a:gd name="connsiteX125-1117" fmla="*/ 847532 w 3079941"/>
                  <a:gd name="connsiteY125-1118" fmla="*/ 646372 h 1160647"/>
                  <a:gd name="connsiteX126-1119" fmla="*/ 847532 w 3079941"/>
                  <a:gd name="connsiteY126-1120" fmla="*/ 647993 h 1160647"/>
                  <a:gd name="connsiteX127-1121" fmla="*/ 847532 w 3079941"/>
                  <a:gd name="connsiteY127-1122" fmla="*/ 659342 h 1160647"/>
                  <a:gd name="connsiteX128-1123" fmla="*/ 849559 w 3079941"/>
                  <a:gd name="connsiteY128-1124" fmla="*/ 659342 h 1160647"/>
                  <a:gd name="connsiteX129-1125" fmla="*/ 863746 w 3079941"/>
                  <a:gd name="connsiteY129-1126" fmla="*/ 659342 h 1160647"/>
                  <a:gd name="connsiteX130-1127" fmla="*/ 869826 w 3079941"/>
                  <a:gd name="connsiteY130-1128" fmla="*/ 665828 h 1160647"/>
                  <a:gd name="connsiteX131-1129" fmla="*/ 869826 w 3079941"/>
                  <a:gd name="connsiteY131-1130" fmla="*/ 687446 h 1160647"/>
                  <a:gd name="connsiteX132-1131" fmla="*/ 872106 w 3079941"/>
                  <a:gd name="connsiteY132-1132" fmla="*/ 687446 h 1160647"/>
                  <a:gd name="connsiteX133-1133" fmla="*/ 888066 w 3079941"/>
                  <a:gd name="connsiteY133-1134" fmla="*/ 687446 h 1160647"/>
                  <a:gd name="connsiteX134-1135" fmla="*/ 888066 w 3079941"/>
                  <a:gd name="connsiteY134-1136" fmla="*/ 688526 h 1160647"/>
                  <a:gd name="connsiteX135-1137" fmla="*/ 888066 w 3079941"/>
                  <a:gd name="connsiteY135-1138" fmla="*/ 696093 h 1160647"/>
                  <a:gd name="connsiteX136-1139" fmla="*/ 889333 w 3079941"/>
                  <a:gd name="connsiteY136-1140" fmla="*/ 696093 h 1160647"/>
                  <a:gd name="connsiteX137-1141" fmla="*/ 898200 w 3079941"/>
                  <a:gd name="connsiteY137-1142" fmla="*/ 696093 h 1160647"/>
                  <a:gd name="connsiteX138-1143" fmla="*/ 898200 w 3079941"/>
                  <a:gd name="connsiteY138-1144" fmla="*/ 698254 h 1160647"/>
                  <a:gd name="connsiteX139-1145" fmla="*/ 898200 w 3079941"/>
                  <a:gd name="connsiteY139-1146" fmla="*/ 713387 h 1160647"/>
                  <a:gd name="connsiteX140-1147" fmla="*/ 902253 w 3079941"/>
                  <a:gd name="connsiteY140-1148" fmla="*/ 711495 h 1160647"/>
                  <a:gd name="connsiteX141-1149" fmla="*/ 902253 w 3079941"/>
                  <a:gd name="connsiteY141-1150" fmla="*/ 698254 h 1160647"/>
                  <a:gd name="connsiteX142-1151" fmla="*/ 903266 w 3079941"/>
                  <a:gd name="connsiteY142-1152" fmla="*/ 698254 h 1160647"/>
                  <a:gd name="connsiteX143-1153" fmla="*/ 910360 w 3079941"/>
                  <a:gd name="connsiteY143-1154" fmla="*/ 698254 h 1160647"/>
                  <a:gd name="connsiteX144-1155" fmla="*/ 910360 w 3079941"/>
                  <a:gd name="connsiteY144-1156" fmla="*/ 699876 h 1160647"/>
                  <a:gd name="connsiteX145-1157" fmla="*/ 910360 w 3079941"/>
                  <a:gd name="connsiteY145-1158" fmla="*/ 711225 h 1160647"/>
                  <a:gd name="connsiteX146-1159" fmla="*/ 911120 w 3079941"/>
                  <a:gd name="connsiteY146-1160" fmla="*/ 711225 h 1160647"/>
                  <a:gd name="connsiteX147-1161" fmla="*/ 916440 w 3079941"/>
                  <a:gd name="connsiteY147-1162" fmla="*/ 711225 h 1160647"/>
                  <a:gd name="connsiteX148-1163" fmla="*/ 965080 w 3079941"/>
                  <a:gd name="connsiteY148-1164" fmla="*/ 706902 h 1160647"/>
                  <a:gd name="connsiteX149-1165" fmla="*/ 965080 w 3079941"/>
                  <a:gd name="connsiteY149-1166" fmla="*/ 708253 h 1160647"/>
                  <a:gd name="connsiteX150-1167" fmla="*/ 965080 w 3079941"/>
                  <a:gd name="connsiteY150-1168" fmla="*/ 717710 h 1160647"/>
                  <a:gd name="connsiteX151-1169" fmla="*/ 965840 w 3079941"/>
                  <a:gd name="connsiteY151-1170" fmla="*/ 717710 h 1160647"/>
                  <a:gd name="connsiteX152-1171" fmla="*/ 971161 w 3079941"/>
                  <a:gd name="connsiteY152-1172" fmla="*/ 717710 h 1160647"/>
                  <a:gd name="connsiteX153-1173" fmla="*/ 971161 w 3079941"/>
                  <a:gd name="connsiteY153-1174" fmla="*/ 719872 h 1160647"/>
                  <a:gd name="connsiteX154-1175" fmla="*/ 971161 w 3079941"/>
                  <a:gd name="connsiteY154-1176" fmla="*/ 735005 h 1160647"/>
                  <a:gd name="connsiteX155-1177" fmla="*/ 973187 w 3079941"/>
                  <a:gd name="connsiteY155-1178" fmla="*/ 733654 h 1160647"/>
                  <a:gd name="connsiteX156-1179" fmla="*/ 987374 w 3079941"/>
                  <a:gd name="connsiteY156-1180" fmla="*/ 724196 h 1160647"/>
                  <a:gd name="connsiteX157-1181" fmla="*/ 993454 w 3079941"/>
                  <a:gd name="connsiteY157-1182" fmla="*/ 683122 h 1160647"/>
                  <a:gd name="connsiteX158-1183" fmla="*/ 994214 w 3079941"/>
                  <a:gd name="connsiteY158-1184" fmla="*/ 682852 h 1160647"/>
                  <a:gd name="connsiteX159-1185" fmla="*/ 999534 w 3079941"/>
                  <a:gd name="connsiteY159-1186" fmla="*/ 680960 h 1160647"/>
                  <a:gd name="connsiteX160-1187" fmla="*/ 1001561 w 3079941"/>
                  <a:gd name="connsiteY160-1188" fmla="*/ 611783 h 1160647"/>
                  <a:gd name="connsiteX161-1189" fmla="*/ 1003588 w 3079941"/>
                  <a:gd name="connsiteY161-1190" fmla="*/ 680960 h 1160647"/>
                  <a:gd name="connsiteX162-1191" fmla="*/ 1004348 w 3079941"/>
                  <a:gd name="connsiteY162-1192" fmla="*/ 681230 h 1160647"/>
                  <a:gd name="connsiteX163-1193" fmla="*/ 1009668 w 3079941"/>
                  <a:gd name="connsiteY163-1194" fmla="*/ 683122 h 1160647"/>
                  <a:gd name="connsiteX164-1195" fmla="*/ 1009668 w 3079941"/>
                  <a:gd name="connsiteY164-1196" fmla="*/ 596651 h 1160647"/>
                  <a:gd name="connsiteX165-1197" fmla="*/ 1013721 w 3079941"/>
                  <a:gd name="connsiteY165-1198" fmla="*/ 564224 h 1160647"/>
                  <a:gd name="connsiteX166-1199" fmla="*/ 1052228 w 3079941"/>
                  <a:gd name="connsiteY166-1200" fmla="*/ 564224 h 1160647"/>
                  <a:gd name="connsiteX167-1201" fmla="*/ 1052228 w 3079941"/>
                  <a:gd name="connsiteY167-1202" fmla="*/ 596651 h 1160647"/>
                  <a:gd name="connsiteX168-1203" fmla="*/ 1052988 w 3079941"/>
                  <a:gd name="connsiteY168-1204" fmla="*/ 596651 h 1160647"/>
                  <a:gd name="connsiteX169-1205" fmla="*/ 1058308 w 3079941"/>
                  <a:gd name="connsiteY169-1206" fmla="*/ 596651 h 1160647"/>
                  <a:gd name="connsiteX170-1207" fmla="*/ 1058308 w 3079941"/>
                  <a:gd name="connsiteY170-1208" fmla="*/ 514503 h 1160647"/>
                  <a:gd name="connsiteX171-1209" fmla="*/ 1060082 w 3079941"/>
                  <a:gd name="connsiteY171-1210" fmla="*/ 514503 h 1160647"/>
                  <a:gd name="connsiteX172-1211" fmla="*/ 1072495 w 3079941"/>
                  <a:gd name="connsiteY172-1212" fmla="*/ 514503 h 1160647"/>
                  <a:gd name="connsiteX173-1213" fmla="*/ 1072495 w 3079941"/>
                  <a:gd name="connsiteY173-1214" fmla="*/ 512612 h 1160647"/>
                  <a:gd name="connsiteX174-1215" fmla="*/ 1072495 w 3079941"/>
                  <a:gd name="connsiteY174-1216" fmla="*/ 499371 h 1160647"/>
                  <a:gd name="connsiteX175-1217" fmla="*/ 1094789 w 3079941"/>
                  <a:gd name="connsiteY175-1218" fmla="*/ 499371 h 1160647"/>
                  <a:gd name="connsiteX176-1219" fmla="*/ 1094789 w 3079941"/>
                  <a:gd name="connsiteY176-1220" fmla="*/ 498290 h 1160647"/>
                  <a:gd name="connsiteX177-1221" fmla="*/ 1094789 w 3079941"/>
                  <a:gd name="connsiteY177-1222" fmla="*/ 490724 h 1160647"/>
                  <a:gd name="connsiteX178-1223" fmla="*/ 1096562 w 3079941"/>
                  <a:gd name="connsiteY178-1224" fmla="*/ 490724 h 1160647"/>
                  <a:gd name="connsiteX179-1225" fmla="*/ 1108976 w 3079941"/>
                  <a:gd name="connsiteY179-1226" fmla="*/ 490724 h 1160647"/>
                  <a:gd name="connsiteX180-1227" fmla="*/ 1108976 w 3079941"/>
                  <a:gd name="connsiteY180-1228" fmla="*/ 491805 h 1160647"/>
                  <a:gd name="connsiteX181-1229" fmla="*/ 1108976 w 3079941"/>
                  <a:gd name="connsiteY181-1230" fmla="*/ 499371 h 1160647"/>
                  <a:gd name="connsiteX182-1231" fmla="*/ 1109736 w 3079941"/>
                  <a:gd name="connsiteY182-1232" fmla="*/ 499371 h 1160647"/>
                  <a:gd name="connsiteX183-1233" fmla="*/ 1115056 w 3079941"/>
                  <a:gd name="connsiteY183-1234" fmla="*/ 499371 h 1160647"/>
                  <a:gd name="connsiteX184-1235" fmla="*/ 1125189 w 3079941"/>
                  <a:gd name="connsiteY184-1236" fmla="*/ 495047 h 1160647"/>
                  <a:gd name="connsiteX185-1237" fmla="*/ 1129242 w 3079941"/>
                  <a:gd name="connsiteY185-1238" fmla="*/ 498290 h 1160647"/>
                  <a:gd name="connsiteX186-1239" fmla="*/ 1129242 w 3079941"/>
                  <a:gd name="connsiteY186-1240" fmla="*/ 490724 h 1160647"/>
                  <a:gd name="connsiteX187-1241" fmla="*/ 1131522 w 3079941"/>
                  <a:gd name="connsiteY187-1242" fmla="*/ 490724 h 1160647"/>
                  <a:gd name="connsiteX188-1243" fmla="*/ 1147483 w 3079941"/>
                  <a:gd name="connsiteY188-1244" fmla="*/ 490724 h 1160647"/>
                  <a:gd name="connsiteX189-1245" fmla="*/ 1147483 w 3079941"/>
                  <a:gd name="connsiteY189-1246" fmla="*/ 491805 h 1160647"/>
                  <a:gd name="connsiteX190-1247" fmla="*/ 1147483 w 3079941"/>
                  <a:gd name="connsiteY190-1248" fmla="*/ 499371 h 1160647"/>
                  <a:gd name="connsiteX191-1249" fmla="*/ 1177883 w 3079941"/>
                  <a:gd name="connsiteY191-1250" fmla="*/ 499371 h 1160647"/>
                  <a:gd name="connsiteX192-1251" fmla="*/ 1177883 w 3079941"/>
                  <a:gd name="connsiteY192-1252" fmla="*/ 500992 h 1160647"/>
                  <a:gd name="connsiteX193-1253" fmla="*/ 1177883 w 3079941"/>
                  <a:gd name="connsiteY193-1254" fmla="*/ 512342 h 1160647"/>
                  <a:gd name="connsiteX194-1255" fmla="*/ 1204230 w 3079941"/>
                  <a:gd name="connsiteY194-1256" fmla="*/ 512342 h 1160647"/>
                  <a:gd name="connsiteX195-1257" fmla="*/ 1204230 w 3079941"/>
                  <a:gd name="connsiteY195-1258" fmla="*/ 542606 h 1160647"/>
                  <a:gd name="connsiteX196-1259" fmla="*/ 1204990 w 3079941"/>
                  <a:gd name="connsiteY196-1260" fmla="*/ 542606 h 1160647"/>
                  <a:gd name="connsiteX197-1261" fmla="*/ 1210310 w 3079941"/>
                  <a:gd name="connsiteY197-1262" fmla="*/ 542606 h 1160647"/>
                  <a:gd name="connsiteX198-1263" fmla="*/ 1210310 w 3079941"/>
                  <a:gd name="connsiteY198-1264" fmla="*/ 543687 h 1160647"/>
                  <a:gd name="connsiteX199-1265" fmla="*/ 1210310 w 3079941"/>
                  <a:gd name="connsiteY199-1266" fmla="*/ 551254 h 1160647"/>
                  <a:gd name="connsiteX200-1267" fmla="*/ 1214364 w 3079941"/>
                  <a:gd name="connsiteY200-1268" fmla="*/ 581518 h 1160647"/>
                  <a:gd name="connsiteX201-1269" fmla="*/ 1215124 w 3079941"/>
                  <a:gd name="connsiteY201-1270" fmla="*/ 581518 h 1160647"/>
                  <a:gd name="connsiteX202-1271" fmla="*/ 1220444 w 3079941"/>
                  <a:gd name="connsiteY202-1272" fmla="*/ 581518 h 1160647"/>
                  <a:gd name="connsiteX203-1273" fmla="*/ 1220444 w 3079941"/>
                  <a:gd name="connsiteY203-1274" fmla="*/ 582329 h 1160647"/>
                  <a:gd name="connsiteX204-1275" fmla="*/ 1220444 w 3079941"/>
                  <a:gd name="connsiteY204-1276" fmla="*/ 588004 h 1160647"/>
                  <a:gd name="connsiteX205-1277" fmla="*/ 1221457 w 3079941"/>
                  <a:gd name="connsiteY205-1278" fmla="*/ 588004 h 1160647"/>
                  <a:gd name="connsiteX206-1279" fmla="*/ 1228550 w 3079941"/>
                  <a:gd name="connsiteY206-1280" fmla="*/ 588004 h 1160647"/>
                  <a:gd name="connsiteX207-1281" fmla="*/ 1228550 w 3079941"/>
                  <a:gd name="connsiteY207-1282" fmla="*/ 618269 h 1160647"/>
                  <a:gd name="connsiteX208-1283" fmla="*/ 1230577 w 3079941"/>
                  <a:gd name="connsiteY208-1284" fmla="*/ 618269 h 1160647"/>
                  <a:gd name="connsiteX209-1285" fmla="*/ 1244764 w 3079941"/>
                  <a:gd name="connsiteY209-1286" fmla="*/ 618269 h 1160647"/>
                  <a:gd name="connsiteX210-1287" fmla="*/ 1244764 w 3079941"/>
                  <a:gd name="connsiteY210-1288" fmla="*/ 642048 h 1160647"/>
                  <a:gd name="connsiteX211-1289" fmla="*/ 1246791 w 3079941"/>
                  <a:gd name="connsiteY211-1290" fmla="*/ 643669 h 1160647"/>
                  <a:gd name="connsiteX212-1291" fmla="*/ 1246791 w 3079941"/>
                  <a:gd name="connsiteY212-1292" fmla="*/ 655019 h 1160647"/>
                  <a:gd name="connsiteX213-1293" fmla="*/ 1247551 w 3079941"/>
                  <a:gd name="connsiteY213-1294" fmla="*/ 655019 h 1160647"/>
                  <a:gd name="connsiteX214-1295" fmla="*/ 1252871 w 3079941"/>
                  <a:gd name="connsiteY214-1296" fmla="*/ 655019 h 1160647"/>
                  <a:gd name="connsiteX215-1297" fmla="*/ 1252871 w 3079941"/>
                  <a:gd name="connsiteY215-1298" fmla="*/ 678798 h 1160647"/>
                  <a:gd name="connsiteX216-1299" fmla="*/ 1254137 w 3079941"/>
                  <a:gd name="connsiteY216-1300" fmla="*/ 678798 h 1160647"/>
                  <a:gd name="connsiteX217-1301" fmla="*/ 1263004 w 3079941"/>
                  <a:gd name="connsiteY217-1302" fmla="*/ 678798 h 1160647"/>
                  <a:gd name="connsiteX218-1303" fmla="*/ 1265031 w 3079941"/>
                  <a:gd name="connsiteY218-1304" fmla="*/ 682852 h 1160647"/>
                  <a:gd name="connsiteX219-1305" fmla="*/ 1265031 w 3079941"/>
                  <a:gd name="connsiteY219-1306" fmla="*/ 696093 h 1160647"/>
                  <a:gd name="connsiteX220-1307" fmla="*/ 1266551 w 3079941"/>
                  <a:gd name="connsiteY220-1308" fmla="*/ 694201 h 1160647"/>
                  <a:gd name="connsiteX221-1309" fmla="*/ 1277191 w 3079941"/>
                  <a:gd name="connsiteY221-1310" fmla="*/ 680960 h 1160647"/>
                  <a:gd name="connsiteX222-1311" fmla="*/ 1305565 w 3079941"/>
                  <a:gd name="connsiteY222-1312" fmla="*/ 680960 h 1160647"/>
                  <a:gd name="connsiteX223-1313" fmla="*/ 1305565 w 3079941"/>
                  <a:gd name="connsiteY223-1314" fmla="*/ 767431 h 1160647"/>
                  <a:gd name="connsiteX224-1315" fmla="*/ 1306325 w 3079941"/>
                  <a:gd name="connsiteY224-1316" fmla="*/ 767431 h 1160647"/>
                  <a:gd name="connsiteX225-1317" fmla="*/ 1311645 w 3079941"/>
                  <a:gd name="connsiteY225-1318" fmla="*/ 767431 h 1160647"/>
                  <a:gd name="connsiteX226-1319" fmla="*/ 1312405 w 3079941"/>
                  <a:gd name="connsiteY226-1320" fmla="*/ 766080 h 1160647"/>
                  <a:gd name="connsiteX227-1321" fmla="*/ 1317725 w 3079941"/>
                  <a:gd name="connsiteY227-1322" fmla="*/ 756622 h 1160647"/>
                  <a:gd name="connsiteX228-1323" fmla="*/ 1317725 w 3079941"/>
                  <a:gd name="connsiteY228-1324" fmla="*/ 758514 h 1160647"/>
                  <a:gd name="connsiteX229-1325" fmla="*/ 1317725 w 3079941"/>
                  <a:gd name="connsiteY229-1326" fmla="*/ 771755 h 1160647"/>
                  <a:gd name="connsiteX230-1327" fmla="*/ 1321778 w 3079941"/>
                  <a:gd name="connsiteY230-1328" fmla="*/ 726358 h 1160647"/>
                  <a:gd name="connsiteX231-1329" fmla="*/ 1322538 w 3079941"/>
                  <a:gd name="connsiteY231-1330" fmla="*/ 726358 h 1160647"/>
                  <a:gd name="connsiteX232-1331" fmla="*/ 1327858 w 3079941"/>
                  <a:gd name="connsiteY232-1332" fmla="*/ 726358 h 1160647"/>
                  <a:gd name="connsiteX233-1333" fmla="*/ 1327858 w 3079941"/>
                  <a:gd name="connsiteY233-1334" fmla="*/ 661504 h 1160647"/>
                  <a:gd name="connsiteX234-1335" fmla="*/ 1328872 w 3079941"/>
                  <a:gd name="connsiteY234-1336" fmla="*/ 661504 h 1160647"/>
                  <a:gd name="connsiteX235-1337" fmla="*/ 1335965 w 3079941"/>
                  <a:gd name="connsiteY235-1338" fmla="*/ 661504 h 1160647"/>
                  <a:gd name="connsiteX236-1339" fmla="*/ 1348125 w 3079941"/>
                  <a:gd name="connsiteY236-1340" fmla="*/ 618269 h 1160647"/>
                  <a:gd name="connsiteX237-1341" fmla="*/ 1349392 w 3079941"/>
                  <a:gd name="connsiteY237-1342" fmla="*/ 618269 h 1160647"/>
                  <a:gd name="connsiteX238-1343" fmla="*/ 1358259 w 3079941"/>
                  <a:gd name="connsiteY238-1344" fmla="*/ 618269 h 1160647"/>
                  <a:gd name="connsiteX239-1345" fmla="*/ 1368392 w 3079941"/>
                  <a:gd name="connsiteY239-1346" fmla="*/ 661504 h 1160647"/>
                  <a:gd name="connsiteX240-1347" fmla="*/ 1369405 w 3079941"/>
                  <a:gd name="connsiteY240-1348" fmla="*/ 661504 h 1160647"/>
                  <a:gd name="connsiteX241-1349" fmla="*/ 1376499 w 3079941"/>
                  <a:gd name="connsiteY241-1350" fmla="*/ 661504 h 1160647"/>
                  <a:gd name="connsiteX242-1351" fmla="*/ 1376499 w 3079941"/>
                  <a:gd name="connsiteY242-1352" fmla="*/ 700416 h 1160647"/>
                  <a:gd name="connsiteX243-1353" fmla="*/ 1378272 w 3079941"/>
                  <a:gd name="connsiteY243-1354" fmla="*/ 700416 h 1160647"/>
                  <a:gd name="connsiteX244-1355" fmla="*/ 1390686 w 3079941"/>
                  <a:gd name="connsiteY244-1356" fmla="*/ 700416 h 1160647"/>
                  <a:gd name="connsiteX245-1357" fmla="*/ 1390686 w 3079941"/>
                  <a:gd name="connsiteY245-1358" fmla="*/ 702578 h 1160647"/>
                  <a:gd name="connsiteX246-1359" fmla="*/ 1390686 w 3079941"/>
                  <a:gd name="connsiteY246-1360" fmla="*/ 717710 h 1160647"/>
                  <a:gd name="connsiteX247-1361" fmla="*/ 1394739 w 3079941"/>
                  <a:gd name="connsiteY247-1362" fmla="*/ 715549 h 1160647"/>
                  <a:gd name="connsiteX248-1363" fmla="*/ 1394739 w 3079941"/>
                  <a:gd name="connsiteY248-1364" fmla="*/ 700416 h 1160647"/>
                  <a:gd name="connsiteX249-1365" fmla="*/ 1396259 w 3079941"/>
                  <a:gd name="connsiteY249-1366" fmla="*/ 700416 h 1160647"/>
                  <a:gd name="connsiteX250-1367" fmla="*/ 1406899 w 3079941"/>
                  <a:gd name="connsiteY250-1368" fmla="*/ 700416 h 1160647"/>
                  <a:gd name="connsiteX251-1369" fmla="*/ 1406899 w 3079941"/>
                  <a:gd name="connsiteY251-1370" fmla="*/ 702037 h 1160647"/>
                  <a:gd name="connsiteX252-1371" fmla="*/ 1406899 w 3079941"/>
                  <a:gd name="connsiteY252-1372" fmla="*/ 713387 h 1160647"/>
                  <a:gd name="connsiteX253-1373" fmla="*/ 1437300 w 3079941"/>
                  <a:gd name="connsiteY253-1374" fmla="*/ 713387 h 1160647"/>
                  <a:gd name="connsiteX254-1375" fmla="*/ 1437300 w 3079941"/>
                  <a:gd name="connsiteY254-1376" fmla="*/ 676637 h 1160647"/>
                  <a:gd name="connsiteX255-1377" fmla="*/ 1438566 w 3079941"/>
                  <a:gd name="connsiteY255-1378" fmla="*/ 676637 h 1160647"/>
                  <a:gd name="connsiteX256-1379" fmla="*/ 1447433 w 3079941"/>
                  <a:gd name="connsiteY256-1380" fmla="*/ 676637 h 1160647"/>
                  <a:gd name="connsiteX257-1381" fmla="*/ 1447433 w 3079941"/>
                  <a:gd name="connsiteY257-1382" fmla="*/ 698254 h 1160647"/>
                  <a:gd name="connsiteX258-1383" fmla="*/ 1449460 w 3079941"/>
                  <a:gd name="connsiteY258-1384" fmla="*/ 665828 h 1160647"/>
                  <a:gd name="connsiteX259-1385" fmla="*/ 1471753 w 3079941"/>
                  <a:gd name="connsiteY259-1386" fmla="*/ 665828 h 1160647"/>
                  <a:gd name="connsiteX260-1387" fmla="*/ 1471753 w 3079941"/>
                  <a:gd name="connsiteY260-1388" fmla="*/ 664206 h 1160647"/>
                  <a:gd name="connsiteX261-1389" fmla="*/ 1471753 w 3079941"/>
                  <a:gd name="connsiteY261-1390" fmla="*/ 652857 h 1160647"/>
                  <a:gd name="connsiteX262-1391" fmla="*/ 1472513 w 3079941"/>
                  <a:gd name="connsiteY262-1392" fmla="*/ 652857 h 1160647"/>
                  <a:gd name="connsiteX263-1393" fmla="*/ 1477833 w 3079941"/>
                  <a:gd name="connsiteY263-1394" fmla="*/ 652857 h 1160647"/>
                  <a:gd name="connsiteX264-1395" fmla="*/ 1477833 w 3079941"/>
                  <a:gd name="connsiteY264-1396" fmla="*/ 650966 h 1160647"/>
                  <a:gd name="connsiteX265-1397" fmla="*/ 1477833 w 3079941"/>
                  <a:gd name="connsiteY265-1398" fmla="*/ 637725 h 1160647"/>
                  <a:gd name="connsiteX266-1399" fmla="*/ 1481887 w 3079941"/>
                  <a:gd name="connsiteY266-1400" fmla="*/ 644210 h 1160647"/>
                  <a:gd name="connsiteX267-1401" fmla="*/ 1484167 w 3079941"/>
                  <a:gd name="connsiteY267-1402" fmla="*/ 644210 h 1160647"/>
                  <a:gd name="connsiteX268-1403" fmla="*/ 1500127 w 3079941"/>
                  <a:gd name="connsiteY268-1404" fmla="*/ 644210 h 1160647"/>
                  <a:gd name="connsiteX269-1405" fmla="*/ 1500127 w 3079941"/>
                  <a:gd name="connsiteY269-1406" fmla="*/ 643399 h 1160647"/>
                  <a:gd name="connsiteX270-1407" fmla="*/ 1500127 w 3079941"/>
                  <a:gd name="connsiteY270-1408" fmla="*/ 637725 h 1160647"/>
                  <a:gd name="connsiteX271-1409" fmla="*/ 1500887 w 3079941"/>
                  <a:gd name="connsiteY271-1410" fmla="*/ 637725 h 1160647"/>
                  <a:gd name="connsiteX272-1411" fmla="*/ 1506207 w 3079941"/>
                  <a:gd name="connsiteY272-1412" fmla="*/ 637725 h 1160647"/>
                  <a:gd name="connsiteX273-1413" fmla="*/ 1506207 w 3079941"/>
                  <a:gd name="connsiteY273-1414" fmla="*/ 639076 h 1160647"/>
                  <a:gd name="connsiteX274-1415" fmla="*/ 1506207 w 3079941"/>
                  <a:gd name="connsiteY274-1416" fmla="*/ 648534 h 1160647"/>
                  <a:gd name="connsiteX275-1417" fmla="*/ 1544714 w 3079941"/>
                  <a:gd name="connsiteY275-1418" fmla="*/ 648534 h 1160647"/>
                  <a:gd name="connsiteX276-1419" fmla="*/ 1544714 w 3079941"/>
                  <a:gd name="connsiteY276-1420" fmla="*/ 786887 h 1160647"/>
                  <a:gd name="connsiteX277-1421" fmla="*/ 1546234 w 3079941"/>
                  <a:gd name="connsiteY277-1422" fmla="*/ 786887 h 1160647"/>
                  <a:gd name="connsiteX278-1423" fmla="*/ 1556874 w 3079941"/>
                  <a:gd name="connsiteY278-1424" fmla="*/ 786887 h 1160647"/>
                  <a:gd name="connsiteX279-1425" fmla="*/ 1556874 w 3079941"/>
                  <a:gd name="connsiteY279-1426" fmla="*/ 773917 h 1160647"/>
                  <a:gd name="connsiteX280-1427" fmla="*/ 1560928 w 3079941"/>
                  <a:gd name="connsiteY280-1428" fmla="*/ 773917 h 1160647"/>
                  <a:gd name="connsiteX281-1429" fmla="*/ 1560928 w 3079941"/>
                  <a:gd name="connsiteY281-1430" fmla="*/ 786887 h 1160647"/>
                  <a:gd name="connsiteX282-1431" fmla="*/ 1591328 w 3079941"/>
                  <a:gd name="connsiteY282-1432" fmla="*/ 786887 h 1160647"/>
                  <a:gd name="connsiteX283-1433" fmla="*/ 1591328 w 3079941"/>
                  <a:gd name="connsiteY283-1434" fmla="*/ 756622 h 1160647"/>
                  <a:gd name="connsiteX284-1435" fmla="*/ 1603488 w 3079941"/>
                  <a:gd name="connsiteY284-1436" fmla="*/ 756622 h 1160647"/>
                  <a:gd name="connsiteX285-1437" fmla="*/ 1615648 w 3079941"/>
                  <a:gd name="connsiteY285-1438" fmla="*/ 754461 h 1160647"/>
                  <a:gd name="connsiteX286-1439" fmla="*/ 1619702 w 3079941"/>
                  <a:gd name="connsiteY286-1440" fmla="*/ 756622 h 1160647"/>
                  <a:gd name="connsiteX287-1441" fmla="*/ 1629835 w 3079941"/>
                  <a:gd name="connsiteY287-1442" fmla="*/ 756622 h 1160647"/>
                  <a:gd name="connsiteX288-1443" fmla="*/ 1629835 w 3079941"/>
                  <a:gd name="connsiteY288-1444" fmla="*/ 786887 h 1160647"/>
                  <a:gd name="connsiteX289-1445" fmla="*/ 1637942 w 3079941"/>
                  <a:gd name="connsiteY289-1446" fmla="*/ 786887 h 1160647"/>
                  <a:gd name="connsiteX290-1447" fmla="*/ 1637942 w 3079941"/>
                  <a:gd name="connsiteY290-1448" fmla="*/ 804182 h 1160647"/>
                  <a:gd name="connsiteX291-1449" fmla="*/ 1647278 w 3079941"/>
                  <a:gd name="connsiteY291-1450" fmla="*/ 805087 h 1160647"/>
                  <a:gd name="connsiteX292-1451" fmla="*/ 1660236 w 3079941"/>
                  <a:gd name="connsiteY292-1452" fmla="*/ 805087 h 1160647"/>
                  <a:gd name="connsiteX293-1453" fmla="*/ 1660236 w 3079941"/>
                  <a:gd name="connsiteY293-1454" fmla="*/ 789049 h 1160647"/>
                  <a:gd name="connsiteX294-1455" fmla="*/ 1728192 w 3079941"/>
                  <a:gd name="connsiteY294-1456" fmla="*/ 789049 h 1160647"/>
                  <a:gd name="connsiteX295-1457" fmla="*/ 1728192 w 3079941"/>
                  <a:gd name="connsiteY295-1458" fmla="*/ 703796 h 1160647"/>
                  <a:gd name="connsiteX296-1459" fmla="*/ 1800200 w 3079941"/>
                  <a:gd name="connsiteY296-1460" fmla="*/ 703796 h 1160647"/>
                  <a:gd name="connsiteX297-1461" fmla="*/ 1800200 w 3079941"/>
                  <a:gd name="connsiteY297-1462" fmla="*/ 782564 h 1160647"/>
                  <a:gd name="connsiteX298-1463" fmla="*/ 1802104 w 3079941"/>
                  <a:gd name="connsiteY298-1464" fmla="*/ 782564 h 1160647"/>
                  <a:gd name="connsiteX299-1465" fmla="*/ 1803346 w 3079941"/>
                  <a:gd name="connsiteY299-1466" fmla="*/ 805087 h 1160647"/>
                  <a:gd name="connsiteX300-1467" fmla="*/ 1813022 w 3079941"/>
                  <a:gd name="connsiteY300-1468" fmla="*/ 805087 h 1160647"/>
                  <a:gd name="connsiteX301-1469" fmla="*/ 1814264 w 3079941"/>
                  <a:gd name="connsiteY301-1470" fmla="*/ 782564 h 1160647"/>
                  <a:gd name="connsiteX302-1471" fmla="*/ 1820344 w 3079941"/>
                  <a:gd name="connsiteY302-1472" fmla="*/ 782564 h 1160647"/>
                  <a:gd name="connsiteX303-1473" fmla="*/ 1821586 w 3079941"/>
                  <a:gd name="connsiteY303-1474" fmla="*/ 805087 h 1160647"/>
                  <a:gd name="connsiteX304-1475" fmla="*/ 1872208 w 3079941"/>
                  <a:gd name="connsiteY304-1476" fmla="*/ 805087 h 1160647"/>
                  <a:gd name="connsiteX305-1477" fmla="*/ 1872208 w 3079941"/>
                  <a:gd name="connsiteY305-1478" fmla="*/ 642059 h 1160647"/>
                  <a:gd name="connsiteX306-1479" fmla="*/ 2069535 w 3079941"/>
                  <a:gd name="connsiteY306-1480" fmla="*/ 642059 h 1160647"/>
                  <a:gd name="connsiteX307-1481" fmla="*/ 2069535 w 3079941"/>
                  <a:gd name="connsiteY307-1482" fmla="*/ 805087 h 1160647"/>
                  <a:gd name="connsiteX308-1483" fmla="*/ 2088232 w 3079941"/>
                  <a:gd name="connsiteY308-1484" fmla="*/ 805087 h 1160647"/>
                  <a:gd name="connsiteX309-1485" fmla="*/ 2088232 w 3079941"/>
                  <a:gd name="connsiteY309-1486" fmla="*/ 722394 h 1160647"/>
                  <a:gd name="connsiteX310-1487" fmla="*/ 2183352 w 3079941"/>
                  <a:gd name="connsiteY310-1488" fmla="*/ 722394 h 1160647"/>
                  <a:gd name="connsiteX311-1489" fmla="*/ 2195282 w 3079941"/>
                  <a:gd name="connsiteY311-1490" fmla="*/ 404253 h 1160647"/>
                  <a:gd name="connsiteX312-1491" fmla="*/ 2183122 w 3079941"/>
                  <a:gd name="connsiteY312-1492" fmla="*/ 382635 h 1160647"/>
                  <a:gd name="connsiteX313-1493" fmla="*/ 2177042 w 3079941"/>
                  <a:gd name="connsiteY313-1494" fmla="*/ 378311 h 1160647"/>
                  <a:gd name="connsiteX314-1495" fmla="*/ 2185149 w 3079941"/>
                  <a:gd name="connsiteY314-1496" fmla="*/ 354532 h 1160647"/>
                  <a:gd name="connsiteX315-1497" fmla="*/ 2185149 w 3079941"/>
                  <a:gd name="connsiteY315-1498" fmla="*/ 337238 h 1160647"/>
                  <a:gd name="connsiteX316-1499" fmla="*/ 2199336 w 3079941"/>
                  <a:gd name="connsiteY316-1500" fmla="*/ 337238 h 1160647"/>
                  <a:gd name="connsiteX317-1501" fmla="*/ 2199336 w 3079941"/>
                  <a:gd name="connsiteY317-1502" fmla="*/ 315620 h 1160647"/>
                  <a:gd name="connsiteX318-1503" fmla="*/ 2201362 w 3079941"/>
                  <a:gd name="connsiteY318-1504" fmla="*/ 311296 h 1160647"/>
                  <a:gd name="connsiteX319-1505" fmla="*/ 2201362 w 3079941"/>
                  <a:gd name="connsiteY319-1506" fmla="*/ 233472 h 1160647"/>
                  <a:gd name="connsiteX320-1507" fmla="*/ 2199336 w 3079941"/>
                  <a:gd name="connsiteY320-1508" fmla="*/ 226987 h 1160647"/>
                  <a:gd name="connsiteX321-1509" fmla="*/ 2205416 w 3079941"/>
                  <a:gd name="connsiteY321-1510" fmla="*/ 220501 h 1160647"/>
                  <a:gd name="connsiteX322-1511" fmla="*/ 2205416 w 3079941"/>
                  <a:gd name="connsiteY322-1512" fmla="*/ 162133 h 1160647"/>
                  <a:gd name="connsiteX323-1513" fmla="*/ 2207442 w 3079941"/>
                  <a:gd name="connsiteY323-1514" fmla="*/ 157810 h 1160647"/>
                  <a:gd name="connsiteX324-1515" fmla="*/ 2207442 w 3079941"/>
                  <a:gd name="connsiteY324-1516" fmla="*/ 101604 h 1160647"/>
                  <a:gd name="connsiteX325-1517" fmla="*/ 2209469 w 3079941"/>
                  <a:gd name="connsiteY325-1518" fmla="*/ 82148 h 1160647"/>
                  <a:gd name="connsiteX326-1519" fmla="*/ 2213523 w 3079941"/>
                  <a:gd name="connsiteY326-1520" fmla="*/ 99442 h 1160647"/>
                  <a:gd name="connsiteX327-1521" fmla="*/ 2215549 w 3079941"/>
                  <a:gd name="connsiteY327-1522" fmla="*/ 157810 h 1160647"/>
                  <a:gd name="connsiteX328-1523" fmla="*/ 2217576 w 3079941"/>
                  <a:gd name="connsiteY328-1524" fmla="*/ 220501 h 1160647"/>
                  <a:gd name="connsiteX329-1525" fmla="*/ 2223656 w 3079941"/>
                  <a:gd name="connsiteY329-1526" fmla="*/ 226987 h 1160647"/>
                  <a:gd name="connsiteX330-1527" fmla="*/ 2221629 w 3079941"/>
                  <a:gd name="connsiteY330-1528" fmla="*/ 233472 h 1160647"/>
                  <a:gd name="connsiteX331-1529" fmla="*/ 2221629 w 3079941"/>
                  <a:gd name="connsiteY331-1530" fmla="*/ 311296 h 1160647"/>
                  <a:gd name="connsiteX332-1531" fmla="*/ 2223656 w 3079941"/>
                  <a:gd name="connsiteY332-1532" fmla="*/ 315620 h 1160647"/>
                  <a:gd name="connsiteX333-1533" fmla="*/ 2223656 w 3079941"/>
                  <a:gd name="connsiteY333-1534" fmla="*/ 337238 h 1160647"/>
                  <a:gd name="connsiteX334-1535" fmla="*/ 2237843 w 3079941"/>
                  <a:gd name="connsiteY334-1536" fmla="*/ 337238 h 1160647"/>
                  <a:gd name="connsiteX335-1537" fmla="*/ 2237843 w 3079941"/>
                  <a:gd name="connsiteY335-1538" fmla="*/ 354532 h 1160647"/>
                  <a:gd name="connsiteX336-1539" fmla="*/ 2245950 w 3079941"/>
                  <a:gd name="connsiteY336-1540" fmla="*/ 378311 h 1160647"/>
                  <a:gd name="connsiteX337-1541" fmla="*/ 2239870 w 3079941"/>
                  <a:gd name="connsiteY337-1542" fmla="*/ 382635 h 1160647"/>
                  <a:gd name="connsiteX338-1543" fmla="*/ 2227709 w 3079941"/>
                  <a:gd name="connsiteY338-1544" fmla="*/ 404253 h 1160647"/>
                  <a:gd name="connsiteX339-1545" fmla="*/ 2235816 w 3079941"/>
                  <a:gd name="connsiteY339-1546" fmla="*/ 657181 h 1160647"/>
                  <a:gd name="connsiteX340-1547" fmla="*/ 2300670 w 3079941"/>
                  <a:gd name="connsiteY340-1548" fmla="*/ 657181 h 1160647"/>
                  <a:gd name="connsiteX341-1549" fmla="*/ 2300670 w 3079941"/>
                  <a:gd name="connsiteY341-1550" fmla="*/ 732843 h 1160647"/>
                  <a:gd name="connsiteX342-1551" fmla="*/ 2308777 w 3079941"/>
                  <a:gd name="connsiteY342-1552" fmla="*/ 732843 h 1160647"/>
                  <a:gd name="connsiteX343-1553" fmla="*/ 2310804 w 3079941"/>
                  <a:gd name="connsiteY343-1554" fmla="*/ 726358 h 1160647"/>
                  <a:gd name="connsiteX344-1555" fmla="*/ 2316884 w 3079941"/>
                  <a:gd name="connsiteY344-1556" fmla="*/ 726358 h 1160647"/>
                  <a:gd name="connsiteX345-1557" fmla="*/ 2318911 w 3079941"/>
                  <a:gd name="connsiteY345-1558" fmla="*/ 735005 h 1160647"/>
                  <a:gd name="connsiteX346-1559" fmla="*/ 2331071 w 3079941"/>
                  <a:gd name="connsiteY346-1560" fmla="*/ 735005 h 1160647"/>
                  <a:gd name="connsiteX347-1561" fmla="*/ 2331071 w 3079941"/>
                  <a:gd name="connsiteY347-1562" fmla="*/ 728519 h 1160647"/>
                  <a:gd name="connsiteX348-1563" fmla="*/ 2353364 w 3079941"/>
                  <a:gd name="connsiteY348-1564" fmla="*/ 728519 h 1160647"/>
                  <a:gd name="connsiteX349-1565" fmla="*/ 2353364 w 3079941"/>
                  <a:gd name="connsiteY349-1566" fmla="*/ 735005 h 1160647"/>
                  <a:gd name="connsiteX350-1567" fmla="*/ 2373631 w 3079941"/>
                  <a:gd name="connsiteY350-1568" fmla="*/ 735005 h 1160647"/>
                  <a:gd name="connsiteX351-1569" fmla="*/ 2373631 w 3079941"/>
                  <a:gd name="connsiteY351-1570" fmla="*/ 780402 h 1160647"/>
                  <a:gd name="connsiteX352-1571" fmla="*/ 2387818 w 3079941"/>
                  <a:gd name="connsiteY352-1572" fmla="*/ 780402 h 1160647"/>
                  <a:gd name="connsiteX353-1573" fmla="*/ 2387818 w 3079941"/>
                  <a:gd name="connsiteY353-1574" fmla="*/ 767431 h 1160647"/>
                  <a:gd name="connsiteX354-1575" fmla="*/ 2404032 w 3079941"/>
                  <a:gd name="connsiteY354-1576" fmla="*/ 767431 h 1160647"/>
                  <a:gd name="connsiteX355-1577" fmla="*/ 2404032 w 3079941"/>
                  <a:gd name="connsiteY355-1578" fmla="*/ 588004 h 1160647"/>
                  <a:gd name="connsiteX356-1579" fmla="*/ 2410112 w 3079941"/>
                  <a:gd name="connsiteY356-1580" fmla="*/ 581518 h 1160647"/>
                  <a:gd name="connsiteX357-1581" fmla="*/ 2483073 w 3079941"/>
                  <a:gd name="connsiteY357-1582" fmla="*/ 581518 h 1160647"/>
                  <a:gd name="connsiteX358-1583" fmla="*/ 2483073 w 3079941"/>
                  <a:gd name="connsiteY358-1584" fmla="*/ 590166 h 1160647"/>
                  <a:gd name="connsiteX359-1585" fmla="*/ 2493206 w 3079941"/>
                  <a:gd name="connsiteY359-1586" fmla="*/ 590166 h 1160647"/>
                  <a:gd name="connsiteX360-1587" fmla="*/ 2493206 w 3079941"/>
                  <a:gd name="connsiteY360-1588" fmla="*/ 704740 h 1160647"/>
                  <a:gd name="connsiteX361-1589" fmla="*/ 2515500 w 3079941"/>
                  <a:gd name="connsiteY361-1590" fmla="*/ 704740 h 1160647"/>
                  <a:gd name="connsiteX362-1591" fmla="*/ 2515500 w 3079941"/>
                  <a:gd name="connsiteY362-1592" fmla="*/ 637725 h 1160647"/>
                  <a:gd name="connsiteX363-1593" fmla="*/ 2541847 w 3079941"/>
                  <a:gd name="connsiteY363-1594" fmla="*/ 637725 h 1160647"/>
                  <a:gd name="connsiteX364-1595" fmla="*/ 2545900 w 3079941"/>
                  <a:gd name="connsiteY364-1596" fmla="*/ 633401 h 1160647"/>
                  <a:gd name="connsiteX365-1597" fmla="*/ 2554007 w 3079941"/>
                  <a:gd name="connsiteY365-1598" fmla="*/ 633401 h 1160647"/>
                  <a:gd name="connsiteX366-1599" fmla="*/ 2558060 w 3079941"/>
                  <a:gd name="connsiteY366-1600" fmla="*/ 637725 h 1160647"/>
                  <a:gd name="connsiteX367-1601" fmla="*/ 2580354 w 3079941"/>
                  <a:gd name="connsiteY367-1602" fmla="*/ 637725 h 1160647"/>
                  <a:gd name="connsiteX368-1603" fmla="*/ 2580354 w 3079941"/>
                  <a:gd name="connsiteY368-1604" fmla="*/ 520989 h 1160647"/>
                  <a:gd name="connsiteX369-1605" fmla="*/ 2637101 w 3079941"/>
                  <a:gd name="connsiteY369-1606" fmla="*/ 510180 h 1160647"/>
                  <a:gd name="connsiteX370-1607" fmla="*/ 2637101 w 3079941"/>
                  <a:gd name="connsiteY370-1608" fmla="*/ 511261 h 1160647"/>
                  <a:gd name="connsiteX371-1609" fmla="*/ 2637101 w 3079941"/>
                  <a:gd name="connsiteY371-1610" fmla="*/ 518827 h 1160647"/>
                  <a:gd name="connsiteX372-1611" fmla="*/ 2663448 w 3079941"/>
                  <a:gd name="connsiteY372-1612" fmla="*/ 518827 h 1160647"/>
                  <a:gd name="connsiteX373-1613" fmla="*/ 2663448 w 3079941"/>
                  <a:gd name="connsiteY373-1614" fmla="*/ 773917 h 1160647"/>
                  <a:gd name="connsiteX374-1615" fmla="*/ 2685742 w 3079941"/>
                  <a:gd name="connsiteY374-1616" fmla="*/ 773917 h 1160647"/>
                  <a:gd name="connsiteX375-1617" fmla="*/ 2685742 w 3079941"/>
                  <a:gd name="connsiteY375-1618" fmla="*/ 769593 h 1160647"/>
                  <a:gd name="connsiteX376-1619" fmla="*/ 2697902 w 3079941"/>
                  <a:gd name="connsiteY376-1620" fmla="*/ 769593 h 1160647"/>
                  <a:gd name="connsiteX377-1621" fmla="*/ 2697902 w 3079941"/>
                  <a:gd name="connsiteY377-1622" fmla="*/ 773917 h 1160647"/>
                  <a:gd name="connsiteX378-1623" fmla="*/ 2722222 w 3079941"/>
                  <a:gd name="connsiteY378-1624" fmla="*/ 773917 h 1160647"/>
                  <a:gd name="connsiteX379-1625" fmla="*/ 2722222 w 3079941"/>
                  <a:gd name="connsiteY379-1626" fmla="*/ 760946 h 1160647"/>
                  <a:gd name="connsiteX380-1627" fmla="*/ 2750596 w 3079941"/>
                  <a:gd name="connsiteY380-1628" fmla="*/ 760946 h 1160647"/>
                  <a:gd name="connsiteX381-1629" fmla="*/ 2762756 w 3079941"/>
                  <a:gd name="connsiteY381-1630" fmla="*/ 756622 h 1160647"/>
                  <a:gd name="connsiteX382-1631" fmla="*/ 2783023 w 3079941"/>
                  <a:gd name="connsiteY382-1632" fmla="*/ 760946 h 1160647"/>
                  <a:gd name="connsiteX383-1633" fmla="*/ 2783023 w 3079941"/>
                  <a:gd name="connsiteY383-1634" fmla="*/ 743652 h 1160647"/>
                  <a:gd name="connsiteX384-1635" fmla="*/ 2791130 w 3079941"/>
                  <a:gd name="connsiteY384-1636" fmla="*/ 743652 h 1160647"/>
                  <a:gd name="connsiteX385-1637" fmla="*/ 2791130 w 3079941"/>
                  <a:gd name="connsiteY385-1638" fmla="*/ 730681 h 1160647"/>
                  <a:gd name="connsiteX386-1639" fmla="*/ 2847877 w 3079941"/>
                  <a:gd name="connsiteY386-1640" fmla="*/ 730681 h 1160647"/>
                  <a:gd name="connsiteX387-1641" fmla="*/ 2847877 w 3079941"/>
                  <a:gd name="connsiteY387-1642" fmla="*/ 700416 h 1160647"/>
                  <a:gd name="connsiteX388-1643" fmla="*/ 2866117 w 3079941"/>
                  <a:gd name="connsiteY388-1644" fmla="*/ 700416 h 1160647"/>
                  <a:gd name="connsiteX389-1645" fmla="*/ 2866117 w 3079941"/>
                  <a:gd name="connsiteY389-1646" fmla="*/ 693931 h 1160647"/>
                  <a:gd name="connsiteX390-1647" fmla="*/ 2878277 w 3079941"/>
                  <a:gd name="connsiteY390-1648" fmla="*/ 693931 h 1160647"/>
                  <a:gd name="connsiteX391-1649" fmla="*/ 2878277 w 3079941"/>
                  <a:gd name="connsiteY391-1650" fmla="*/ 700416 h 1160647"/>
                  <a:gd name="connsiteX392-1651" fmla="*/ 2894491 w 3079941"/>
                  <a:gd name="connsiteY392-1652" fmla="*/ 700416 h 1160647"/>
                  <a:gd name="connsiteX393-1653" fmla="*/ 2894491 w 3079941"/>
                  <a:gd name="connsiteY393-1654" fmla="*/ 750137 h 1160647"/>
                  <a:gd name="connsiteX394-1655" fmla="*/ 2926918 w 3079941"/>
                  <a:gd name="connsiteY394-1656" fmla="*/ 750137 h 1160647"/>
                  <a:gd name="connsiteX395-1657" fmla="*/ 2926918 w 3079941"/>
                  <a:gd name="connsiteY395-1658" fmla="*/ 724196 h 1160647"/>
                  <a:gd name="connsiteX396-1659" fmla="*/ 2965425 w 3079941"/>
                  <a:gd name="connsiteY396-1660" fmla="*/ 724196 h 1160647"/>
                  <a:gd name="connsiteX397-1661" fmla="*/ 2965425 w 3079941"/>
                  <a:gd name="connsiteY397-1662" fmla="*/ 693931 h 1160647"/>
                  <a:gd name="connsiteX398-1663" fmla="*/ 3014066 w 3079941"/>
                  <a:gd name="connsiteY398-1664" fmla="*/ 693931 h 1160647"/>
                  <a:gd name="connsiteX399-1665" fmla="*/ 3014066 w 3079941"/>
                  <a:gd name="connsiteY399-1666" fmla="*/ 805087 h 1160647"/>
                  <a:gd name="connsiteX400-1667" fmla="*/ 3014066 w 3079941"/>
                  <a:gd name="connsiteY400-1668" fmla="*/ 818866 h 1160647"/>
                  <a:gd name="connsiteX401-1669" fmla="*/ 3079941 w 3079941"/>
                  <a:gd name="connsiteY401-1670" fmla="*/ 818866 h 1160647"/>
                  <a:gd name="connsiteX402-1671" fmla="*/ 3079941 w 3079941"/>
                  <a:gd name="connsiteY402-1672" fmla="*/ 1030409 h 1160647"/>
                  <a:gd name="connsiteX403-1673" fmla="*/ 3079941 w 3079941"/>
                  <a:gd name="connsiteY403-1674" fmla="*/ 1160647 h 1160647"/>
                  <a:gd name="connsiteX404-1675" fmla="*/ 200958 w 3079941"/>
                  <a:gd name="connsiteY404-1676" fmla="*/ 1160647 h 1160647"/>
                  <a:gd name="connsiteX405-1677" fmla="*/ 200958 w 3079941"/>
                  <a:gd name="connsiteY405-1678" fmla="*/ 1126882 h 1160647"/>
                  <a:gd name="connsiteX406-1679" fmla="*/ 0 w 3079941"/>
                  <a:gd name="connsiteY406-1680" fmla="*/ 1126882 h 1160647"/>
                  <a:gd name="connsiteX407-1681" fmla="*/ 0 w 3079941"/>
                  <a:gd name="connsiteY407-1682" fmla="*/ 915339 h 1160647"/>
                  <a:gd name="connsiteX408-1683" fmla="*/ 103377 w 3079941"/>
                  <a:gd name="connsiteY408-1684" fmla="*/ 915339 h 1160647"/>
                  <a:gd name="connsiteX409-1685" fmla="*/ 103377 w 3079941"/>
                  <a:gd name="connsiteY409-1686" fmla="*/ 886329 h 1160647"/>
                  <a:gd name="connsiteX410-1687" fmla="*/ 55096 w 3079941"/>
                  <a:gd name="connsiteY410-1688" fmla="*/ 886329 h 1160647"/>
                  <a:gd name="connsiteX411-1689" fmla="*/ 55096 w 3079941"/>
                  <a:gd name="connsiteY411-1690" fmla="*/ 724196 h 1160647"/>
                  <a:gd name="connsiteX412-1691" fmla="*/ 75363 w 3079941"/>
                  <a:gd name="connsiteY412-1692" fmla="*/ 724196 h 1160647"/>
                  <a:gd name="connsiteX413-1693" fmla="*/ 75870 w 3079941"/>
                  <a:gd name="connsiteY413-1694" fmla="*/ 723115 h 1160647"/>
                  <a:gd name="connsiteX414-1695" fmla="*/ 79416 w 3079941"/>
                  <a:gd name="connsiteY414-1696" fmla="*/ 715549 h 1160647"/>
                  <a:gd name="connsiteX415-1697" fmla="*/ 81190 w 3079941"/>
                  <a:gd name="connsiteY415-1698" fmla="*/ 715819 h 1160647"/>
                  <a:gd name="connsiteX416-1699" fmla="*/ 93603 w 3079941"/>
                  <a:gd name="connsiteY416-1700" fmla="*/ 717710 h 1160647"/>
                  <a:gd name="connsiteX417-1701" fmla="*/ 94110 w 3079941"/>
                  <a:gd name="connsiteY417-1702" fmla="*/ 719062 h 1160647"/>
                  <a:gd name="connsiteX418-1703" fmla="*/ 97656 w 3079941"/>
                  <a:gd name="connsiteY418-1704" fmla="*/ 728519 h 1160647"/>
                  <a:gd name="connsiteX419-1705" fmla="*/ 124003 w 3079941"/>
                  <a:gd name="connsiteY419-1706" fmla="*/ 730681 h 1160647"/>
                  <a:gd name="connsiteX420-1707" fmla="*/ 124003 w 3079941"/>
                  <a:gd name="connsiteY420-1708" fmla="*/ 607460 h 1160647"/>
                  <a:gd name="connsiteX421-1709" fmla="*/ 126030 w 3079941"/>
                  <a:gd name="connsiteY421-1710" fmla="*/ 607460 h 1160647"/>
                  <a:gd name="connsiteX422-1711" fmla="*/ 140217 w 3079941"/>
                  <a:gd name="connsiteY422-1712" fmla="*/ 607460 h 1160647"/>
                  <a:gd name="connsiteX423-1713" fmla="*/ 140217 w 3079941"/>
                  <a:gd name="connsiteY423-1714" fmla="*/ 471268 h 1160647"/>
                  <a:gd name="connsiteX424-1715" fmla="*/ 141990 w 3079941"/>
                  <a:gd name="connsiteY424-1716" fmla="*/ 471268 h 1160647"/>
                  <a:gd name="connsiteX425-1717" fmla="*/ 154404 w 3079941"/>
                  <a:gd name="connsiteY425-1718" fmla="*/ 471268 h 1160647"/>
                  <a:gd name="connsiteX426-1719" fmla="*/ 154404 w 3079941"/>
                  <a:gd name="connsiteY426-1720" fmla="*/ 356694 h 1160647"/>
                  <a:gd name="connsiteX427-1721" fmla="*/ 158457 w 3079941"/>
                  <a:gd name="connsiteY427-1722" fmla="*/ 328590 h 1160647"/>
                  <a:gd name="connsiteX428-1723" fmla="*/ 160484 w 3079941"/>
                  <a:gd name="connsiteY428-1724" fmla="*/ 328590 h 1160647"/>
                  <a:gd name="connsiteX429-1725" fmla="*/ 174671 w 3079941"/>
                  <a:gd name="connsiteY429-1726" fmla="*/ 328590 h 1160647"/>
                  <a:gd name="connsiteX430-1727" fmla="*/ 211151 w 3079941"/>
                  <a:gd name="connsiteY430-1728" fmla="*/ 246443 h 1160647"/>
                  <a:gd name="connsiteX431-1729" fmla="*/ 215205 w 3079941"/>
                  <a:gd name="connsiteY431-1730" fmla="*/ 0 h 1160647"/>
                  <a:gd name="connsiteX0-1731" fmla="*/ 215205 w 3079941"/>
                  <a:gd name="connsiteY0-1732" fmla="*/ 0 h 1160647"/>
                  <a:gd name="connsiteX1-1733" fmla="*/ 217231 w 3079941"/>
                  <a:gd name="connsiteY1-1734" fmla="*/ 246443 h 1160647"/>
                  <a:gd name="connsiteX2-1735" fmla="*/ 255738 w 3079941"/>
                  <a:gd name="connsiteY2-1736" fmla="*/ 326429 h 1160647"/>
                  <a:gd name="connsiteX3-1737" fmla="*/ 257765 w 3079941"/>
                  <a:gd name="connsiteY3-1738" fmla="*/ 326429 h 1160647"/>
                  <a:gd name="connsiteX4-1739" fmla="*/ 271952 w 3079941"/>
                  <a:gd name="connsiteY4-1740" fmla="*/ 326429 h 1160647"/>
                  <a:gd name="connsiteX5-1741" fmla="*/ 271952 w 3079941"/>
                  <a:gd name="connsiteY5-1742" fmla="*/ 350208 h 1160647"/>
                  <a:gd name="connsiteX6-1743" fmla="*/ 272459 w 3079941"/>
                  <a:gd name="connsiteY6-1744" fmla="*/ 351019 h 1160647"/>
                  <a:gd name="connsiteX7-1745" fmla="*/ 276005 w 3079941"/>
                  <a:gd name="connsiteY7-1746" fmla="*/ 356694 h 1160647"/>
                  <a:gd name="connsiteX8-1747" fmla="*/ 276005 w 3079941"/>
                  <a:gd name="connsiteY8-1748" fmla="*/ 471268 h 1160647"/>
                  <a:gd name="connsiteX9-1749" fmla="*/ 278285 w 3079941"/>
                  <a:gd name="connsiteY9-1750" fmla="*/ 471268 h 1160647"/>
                  <a:gd name="connsiteX10-1751" fmla="*/ 294246 w 3079941"/>
                  <a:gd name="connsiteY10-1752" fmla="*/ 471268 h 1160647"/>
                  <a:gd name="connsiteX11-1753" fmla="*/ 294246 w 3079941"/>
                  <a:gd name="connsiteY11-1754" fmla="*/ 611783 h 1160647"/>
                  <a:gd name="connsiteX12-1755" fmla="*/ 295766 w 3079941"/>
                  <a:gd name="connsiteY12-1756" fmla="*/ 611513 h 1160647"/>
                  <a:gd name="connsiteX13-1757" fmla="*/ 306406 w 3079941"/>
                  <a:gd name="connsiteY13-1758" fmla="*/ 609622 h 1160647"/>
                  <a:gd name="connsiteX14-1759" fmla="*/ 304379 w 3079941"/>
                  <a:gd name="connsiteY14-1760" fmla="*/ 698254 h 1160647"/>
                  <a:gd name="connsiteX15-1761" fmla="*/ 305899 w 3079941"/>
                  <a:gd name="connsiteY15-1762" fmla="*/ 698525 h 1160647"/>
                  <a:gd name="connsiteX16-1763" fmla="*/ 316539 w 3079941"/>
                  <a:gd name="connsiteY16-1764" fmla="*/ 700416 h 1160647"/>
                  <a:gd name="connsiteX17-1765" fmla="*/ 316792 w 3079941"/>
                  <a:gd name="connsiteY17-1766" fmla="*/ 701227 h 1160647"/>
                  <a:gd name="connsiteX18-1767" fmla="*/ 318566 w 3079941"/>
                  <a:gd name="connsiteY18-1768" fmla="*/ 706902 h 1160647"/>
                  <a:gd name="connsiteX19-1769" fmla="*/ 319326 w 3079941"/>
                  <a:gd name="connsiteY19-1770" fmla="*/ 704470 h 1160647"/>
                  <a:gd name="connsiteX20-1771" fmla="*/ 324646 w 3079941"/>
                  <a:gd name="connsiteY20-1772" fmla="*/ 687446 h 1160647"/>
                  <a:gd name="connsiteX21-1773" fmla="*/ 326419 w 3079941"/>
                  <a:gd name="connsiteY21-1774" fmla="*/ 687446 h 1160647"/>
                  <a:gd name="connsiteX22-1775" fmla="*/ 338833 w 3079941"/>
                  <a:gd name="connsiteY22-1776" fmla="*/ 687446 h 1160647"/>
                  <a:gd name="connsiteX23-1777" fmla="*/ 338833 w 3079941"/>
                  <a:gd name="connsiteY23-1778" fmla="*/ 719872 h 1160647"/>
                  <a:gd name="connsiteX24-1779" fmla="*/ 339846 w 3079941"/>
                  <a:gd name="connsiteY24-1780" fmla="*/ 720413 h 1160647"/>
                  <a:gd name="connsiteX25-1781" fmla="*/ 346940 w 3079941"/>
                  <a:gd name="connsiteY25-1782" fmla="*/ 724196 h 1160647"/>
                  <a:gd name="connsiteX26-1783" fmla="*/ 346940 w 3079941"/>
                  <a:gd name="connsiteY26-1784" fmla="*/ 725547 h 1160647"/>
                  <a:gd name="connsiteX27-1785" fmla="*/ 346940 w 3079941"/>
                  <a:gd name="connsiteY27-1786" fmla="*/ 735005 h 1160647"/>
                  <a:gd name="connsiteX28-1787" fmla="*/ 391527 w 3079941"/>
                  <a:gd name="connsiteY28-1788" fmla="*/ 735005 h 1160647"/>
                  <a:gd name="connsiteX29-1789" fmla="*/ 391527 w 3079941"/>
                  <a:gd name="connsiteY29-1790" fmla="*/ 736086 h 1160647"/>
                  <a:gd name="connsiteX30-1791" fmla="*/ 391527 w 3079941"/>
                  <a:gd name="connsiteY30-1792" fmla="*/ 743652 h 1160647"/>
                  <a:gd name="connsiteX31-1793" fmla="*/ 393553 w 3079941"/>
                  <a:gd name="connsiteY31-1794" fmla="*/ 743652 h 1160647"/>
                  <a:gd name="connsiteX32-1795" fmla="*/ 407740 w 3079941"/>
                  <a:gd name="connsiteY32-1796" fmla="*/ 743652 h 1160647"/>
                  <a:gd name="connsiteX33-1797" fmla="*/ 407740 w 3079941"/>
                  <a:gd name="connsiteY33-1798" fmla="*/ 713387 h 1160647"/>
                  <a:gd name="connsiteX34-1799" fmla="*/ 452327 w 3079941"/>
                  <a:gd name="connsiteY34-1800" fmla="*/ 713387 h 1160647"/>
                  <a:gd name="connsiteX35-1801" fmla="*/ 452327 w 3079941"/>
                  <a:gd name="connsiteY35-1802" fmla="*/ 712036 h 1160647"/>
                  <a:gd name="connsiteX36-1803" fmla="*/ 452327 w 3079941"/>
                  <a:gd name="connsiteY36-1804" fmla="*/ 702578 h 1160647"/>
                  <a:gd name="connsiteX37-1805" fmla="*/ 453341 w 3079941"/>
                  <a:gd name="connsiteY37-1806" fmla="*/ 702578 h 1160647"/>
                  <a:gd name="connsiteX38-1807" fmla="*/ 460434 w 3079941"/>
                  <a:gd name="connsiteY38-1808" fmla="*/ 702578 h 1160647"/>
                  <a:gd name="connsiteX39-1809" fmla="*/ 460434 w 3079941"/>
                  <a:gd name="connsiteY39-1810" fmla="*/ 700687 h 1160647"/>
                  <a:gd name="connsiteX40-1811" fmla="*/ 460434 w 3079941"/>
                  <a:gd name="connsiteY40-1812" fmla="*/ 687446 h 1160647"/>
                  <a:gd name="connsiteX41-1813" fmla="*/ 461194 w 3079941"/>
                  <a:gd name="connsiteY41-1814" fmla="*/ 687446 h 1160647"/>
                  <a:gd name="connsiteX42-1815" fmla="*/ 466514 w 3079941"/>
                  <a:gd name="connsiteY42-1816" fmla="*/ 687446 h 1160647"/>
                  <a:gd name="connsiteX43-1817" fmla="*/ 466514 w 3079941"/>
                  <a:gd name="connsiteY43-1818" fmla="*/ 686365 h 1160647"/>
                  <a:gd name="connsiteX44-1819" fmla="*/ 466514 w 3079941"/>
                  <a:gd name="connsiteY44-1820" fmla="*/ 678798 h 1160647"/>
                  <a:gd name="connsiteX45-1821" fmla="*/ 468541 w 3079941"/>
                  <a:gd name="connsiteY45-1822" fmla="*/ 678798 h 1160647"/>
                  <a:gd name="connsiteX46-1823" fmla="*/ 482728 w 3079941"/>
                  <a:gd name="connsiteY46-1824" fmla="*/ 678798 h 1160647"/>
                  <a:gd name="connsiteX47-1825" fmla="*/ 482728 w 3079941"/>
                  <a:gd name="connsiteY47-1826" fmla="*/ 679879 h 1160647"/>
                  <a:gd name="connsiteX48-1827" fmla="*/ 482728 w 3079941"/>
                  <a:gd name="connsiteY48-1828" fmla="*/ 687446 h 1160647"/>
                  <a:gd name="connsiteX49-1829" fmla="*/ 505021 w 3079941"/>
                  <a:gd name="connsiteY49-1830" fmla="*/ 687446 h 1160647"/>
                  <a:gd name="connsiteX50-1831" fmla="*/ 505021 w 3079941"/>
                  <a:gd name="connsiteY50-1832" fmla="*/ 685554 h 1160647"/>
                  <a:gd name="connsiteX51-1833" fmla="*/ 505021 w 3079941"/>
                  <a:gd name="connsiteY51-1834" fmla="*/ 672313 h 1160647"/>
                  <a:gd name="connsiteX52-1835" fmla="*/ 506795 w 3079941"/>
                  <a:gd name="connsiteY52-1836" fmla="*/ 672313 h 1160647"/>
                  <a:gd name="connsiteX53-1837" fmla="*/ 519208 w 3079941"/>
                  <a:gd name="connsiteY53-1838" fmla="*/ 672313 h 1160647"/>
                  <a:gd name="connsiteX54-1839" fmla="*/ 519208 w 3079941"/>
                  <a:gd name="connsiteY54-1840" fmla="*/ 696093 h 1160647"/>
                  <a:gd name="connsiteX55-1841" fmla="*/ 520222 w 3079941"/>
                  <a:gd name="connsiteY55-1842" fmla="*/ 696093 h 1160647"/>
                  <a:gd name="connsiteX56-1843" fmla="*/ 527315 w 3079941"/>
                  <a:gd name="connsiteY56-1844" fmla="*/ 696093 h 1160647"/>
                  <a:gd name="connsiteX57-1845" fmla="*/ 527315 w 3079941"/>
                  <a:gd name="connsiteY57-1846" fmla="*/ 695012 h 1160647"/>
                  <a:gd name="connsiteX58-1847" fmla="*/ 527315 w 3079941"/>
                  <a:gd name="connsiteY58-1848" fmla="*/ 687446 h 1160647"/>
                  <a:gd name="connsiteX59-1849" fmla="*/ 529088 w 3079941"/>
                  <a:gd name="connsiteY59-1850" fmla="*/ 687446 h 1160647"/>
                  <a:gd name="connsiteX60-1851" fmla="*/ 541502 w 3079941"/>
                  <a:gd name="connsiteY60-1852" fmla="*/ 687446 h 1160647"/>
                  <a:gd name="connsiteX61-1853" fmla="*/ 541502 w 3079941"/>
                  <a:gd name="connsiteY61-1854" fmla="*/ 713387 h 1160647"/>
                  <a:gd name="connsiteX62-1855" fmla="*/ 543529 w 3079941"/>
                  <a:gd name="connsiteY62-1856" fmla="*/ 713387 h 1160647"/>
                  <a:gd name="connsiteX63-1857" fmla="*/ 557715 w 3079941"/>
                  <a:gd name="connsiteY63-1858" fmla="*/ 713387 h 1160647"/>
                  <a:gd name="connsiteX64-1859" fmla="*/ 557715 w 3079941"/>
                  <a:gd name="connsiteY64-1860" fmla="*/ 715008 h 1160647"/>
                  <a:gd name="connsiteX65-1861" fmla="*/ 557715 w 3079941"/>
                  <a:gd name="connsiteY65-1862" fmla="*/ 726358 h 1160647"/>
                  <a:gd name="connsiteX66-1863" fmla="*/ 558475 w 3079941"/>
                  <a:gd name="connsiteY66-1864" fmla="*/ 726358 h 1160647"/>
                  <a:gd name="connsiteX67-1865" fmla="*/ 563796 w 3079941"/>
                  <a:gd name="connsiteY67-1866" fmla="*/ 726358 h 1160647"/>
                  <a:gd name="connsiteX68-1867" fmla="*/ 563796 w 3079941"/>
                  <a:gd name="connsiteY68-1868" fmla="*/ 725547 h 1160647"/>
                  <a:gd name="connsiteX69-1869" fmla="*/ 563796 w 3079941"/>
                  <a:gd name="connsiteY69-1870" fmla="*/ 719872 h 1160647"/>
                  <a:gd name="connsiteX70-1871" fmla="*/ 594196 w 3079941"/>
                  <a:gd name="connsiteY70-1872" fmla="*/ 719872 h 1160647"/>
                  <a:gd name="connsiteX71-1873" fmla="*/ 594196 w 3079941"/>
                  <a:gd name="connsiteY71-1874" fmla="*/ 743652 h 1160647"/>
                  <a:gd name="connsiteX72-1875" fmla="*/ 595209 w 3079941"/>
                  <a:gd name="connsiteY72-1876" fmla="*/ 743652 h 1160647"/>
                  <a:gd name="connsiteX73-1877" fmla="*/ 602303 w 3079941"/>
                  <a:gd name="connsiteY73-1878" fmla="*/ 743652 h 1160647"/>
                  <a:gd name="connsiteX74-1879" fmla="*/ 602303 w 3079941"/>
                  <a:gd name="connsiteY74-1880" fmla="*/ 744733 h 1160647"/>
                  <a:gd name="connsiteX75-1881" fmla="*/ 602303 w 3079941"/>
                  <a:gd name="connsiteY75-1882" fmla="*/ 752299 h 1160647"/>
                  <a:gd name="connsiteX76-1883" fmla="*/ 603063 w 3079941"/>
                  <a:gd name="connsiteY76-1884" fmla="*/ 752299 h 1160647"/>
                  <a:gd name="connsiteX77-1885" fmla="*/ 608383 w 3079941"/>
                  <a:gd name="connsiteY77-1886" fmla="*/ 752299 h 1160647"/>
                  <a:gd name="connsiteX78-1887" fmla="*/ 608383 w 3079941"/>
                  <a:gd name="connsiteY78-1888" fmla="*/ 750137 h 1160647"/>
                  <a:gd name="connsiteX79-1889" fmla="*/ 608383 w 3079941"/>
                  <a:gd name="connsiteY79-1890" fmla="*/ 735005 h 1160647"/>
                  <a:gd name="connsiteX80-1891" fmla="*/ 609396 w 3079941"/>
                  <a:gd name="connsiteY80-1892" fmla="*/ 735005 h 1160647"/>
                  <a:gd name="connsiteX81-1893" fmla="*/ 616490 w 3079941"/>
                  <a:gd name="connsiteY81-1894" fmla="*/ 735005 h 1160647"/>
                  <a:gd name="connsiteX82-1895" fmla="*/ 616490 w 3079941"/>
                  <a:gd name="connsiteY82-1896" fmla="*/ 736086 h 1160647"/>
                  <a:gd name="connsiteX83-1897" fmla="*/ 616490 w 3079941"/>
                  <a:gd name="connsiteY83-1898" fmla="*/ 743652 h 1160647"/>
                  <a:gd name="connsiteX84-1899" fmla="*/ 621810 w 3079941"/>
                  <a:gd name="connsiteY84-1900" fmla="*/ 741659 h 1160647"/>
                  <a:gd name="connsiteX85-1901" fmla="*/ 622570 w 3079941"/>
                  <a:gd name="connsiteY85-1902" fmla="*/ 740679 h 1160647"/>
                  <a:gd name="connsiteX86-1903" fmla="*/ 622570 w 3079941"/>
                  <a:gd name="connsiteY86-1904" fmla="*/ 735005 h 1160647"/>
                  <a:gd name="connsiteX87-1905" fmla="*/ 661077 w 3079941"/>
                  <a:gd name="connsiteY87-1906" fmla="*/ 735005 h 1160647"/>
                  <a:gd name="connsiteX88-1907" fmla="*/ 661077 w 3079941"/>
                  <a:gd name="connsiteY88-1908" fmla="*/ 758784 h 1160647"/>
                  <a:gd name="connsiteX89-1909" fmla="*/ 663103 w 3079941"/>
                  <a:gd name="connsiteY89-1910" fmla="*/ 758784 h 1160647"/>
                  <a:gd name="connsiteX90-1911" fmla="*/ 677290 w 3079941"/>
                  <a:gd name="connsiteY90-1912" fmla="*/ 758784 h 1160647"/>
                  <a:gd name="connsiteX91-1913" fmla="*/ 677290 w 3079941"/>
                  <a:gd name="connsiteY91-1914" fmla="*/ 759865 h 1160647"/>
                  <a:gd name="connsiteX92-1915" fmla="*/ 677290 w 3079941"/>
                  <a:gd name="connsiteY92-1916" fmla="*/ 767431 h 1160647"/>
                  <a:gd name="connsiteX93-1917" fmla="*/ 679064 w 3079941"/>
                  <a:gd name="connsiteY93-1918" fmla="*/ 767431 h 1160647"/>
                  <a:gd name="connsiteX94-1919" fmla="*/ 691477 w 3079941"/>
                  <a:gd name="connsiteY94-1920" fmla="*/ 767431 h 1160647"/>
                  <a:gd name="connsiteX95-1921" fmla="*/ 691477 w 3079941"/>
                  <a:gd name="connsiteY95-1922" fmla="*/ 743652 h 1160647"/>
                  <a:gd name="connsiteX96-1923" fmla="*/ 692490 w 3079941"/>
                  <a:gd name="connsiteY96-1924" fmla="*/ 743652 h 1160647"/>
                  <a:gd name="connsiteX97-1925" fmla="*/ 699584 w 3079941"/>
                  <a:gd name="connsiteY97-1926" fmla="*/ 743652 h 1160647"/>
                  <a:gd name="connsiteX98-1927" fmla="*/ 699584 w 3079941"/>
                  <a:gd name="connsiteY98-1928" fmla="*/ 711225 h 1160647"/>
                  <a:gd name="connsiteX99-1929" fmla="*/ 700597 w 3079941"/>
                  <a:gd name="connsiteY99-1930" fmla="*/ 711225 h 1160647"/>
                  <a:gd name="connsiteX100-1931" fmla="*/ 707691 w 3079941"/>
                  <a:gd name="connsiteY100-1932" fmla="*/ 711225 h 1160647"/>
                  <a:gd name="connsiteX101-1933" fmla="*/ 707691 w 3079941"/>
                  <a:gd name="connsiteY101-1934" fmla="*/ 709334 h 1160647"/>
                  <a:gd name="connsiteX102-1935" fmla="*/ 707691 w 3079941"/>
                  <a:gd name="connsiteY102-1936" fmla="*/ 696093 h 1160647"/>
                  <a:gd name="connsiteX103-1937" fmla="*/ 706424 w 3079941"/>
                  <a:gd name="connsiteY103-1938" fmla="*/ 694471 h 1160647"/>
                  <a:gd name="connsiteX104-1939" fmla="*/ 711744 w 3079941"/>
                  <a:gd name="connsiteY104-1940" fmla="*/ 683122 h 1160647"/>
                  <a:gd name="connsiteX105-1941" fmla="*/ 719851 w 3079941"/>
                  <a:gd name="connsiteY105-1942" fmla="*/ 711225 h 1160647"/>
                  <a:gd name="connsiteX106-1943" fmla="*/ 720611 w 3079941"/>
                  <a:gd name="connsiteY106-1944" fmla="*/ 711225 h 1160647"/>
                  <a:gd name="connsiteX107-1945" fmla="*/ 725931 w 3079941"/>
                  <a:gd name="connsiteY107-1946" fmla="*/ 711225 h 1160647"/>
                  <a:gd name="connsiteX108-1947" fmla="*/ 725931 w 3079941"/>
                  <a:gd name="connsiteY108-1948" fmla="*/ 605298 h 1160647"/>
                  <a:gd name="connsiteX109-1949" fmla="*/ 727451 w 3079941"/>
                  <a:gd name="connsiteY109-1950" fmla="*/ 605298 h 1160647"/>
                  <a:gd name="connsiteX110-1951" fmla="*/ 738091 w 3079941"/>
                  <a:gd name="connsiteY110-1952" fmla="*/ 605298 h 1160647"/>
                  <a:gd name="connsiteX111-1953" fmla="*/ 738091 w 3079941"/>
                  <a:gd name="connsiteY111-1954" fmla="*/ 557739 h 1160647"/>
                  <a:gd name="connsiteX112-1955" fmla="*/ 764438 w 3079941"/>
                  <a:gd name="connsiteY112-1956" fmla="*/ 557739 h 1160647"/>
                  <a:gd name="connsiteX113-1957" fmla="*/ 764438 w 3079941"/>
                  <a:gd name="connsiteY113-1958" fmla="*/ 536121 h 1160647"/>
                  <a:gd name="connsiteX114-1959" fmla="*/ 798892 w 3079941"/>
                  <a:gd name="connsiteY114-1960" fmla="*/ 536121 h 1160647"/>
                  <a:gd name="connsiteX115-1961" fmla="*/ 798892 w 3079941"/>
                  <a:gd name="connsiteY115-1962" fmla="*/ 538553 h 1160647"/>
                  <a:gd name="connsiteX116-1963" fmla="*/ 798892 w 3079941"/>
                  <a:gd name="connsiteY116-1964" fmla="*/ 555577 h 1160647"/>
                  <a:gd name="connsiteX117-1965" fmla="*/ 801172 w 3079941"/>
                  <a:gd name="connsiteY117-1966" fmla="*/ 555577 h 1160647"/>
                  <a:gd name="connsiteX118-1967" fmla="*/ 817132 w 3079941"/>
                  <a:gd name="connsiteY118-1968" fmla="*/ 555577 h 1160647"/>
                  <a:gd name="connsiteX119-1969" fmla="*/ 817132 w 3079941"/>
                  <a:gd name="connsiteY119-1970" fmla="*/ 603136 h 1160647"/>
                  <a:gd name="connsiteX120-1971" fmla="*/ 818145 w 3079941"/>
                  <a:gd name="connsiteY120-1972" fmla="*/ 603136 h 1160647"/>
                  <a:gd name="connsiteX121-1973" fmla="*/ 825239 w 3079941"/>
                  <a:gd name="connsiteY121-1974" fmla="*/ 603136 h 1160647"/>
                  <a:gd name="connsiteX122-1975" fmla="*/ 839426 w 3079941"/>
                  <a:gd name="connsiteY122-1976" fmla="*/ 607460 h 1160647"/>
                  <a:gd name="connsiteX123-1977" fmla="*/ 839426 w 3079941"/>
                  <a:gd name="connsiteY123-1978" fmla="*/ 646372 h 1160647"/>
                  <a:gd name="connsiteX124-1979" fmla="*/ 840439 w 3079941"/>
                  <a:gd name="connsiteY124-1980" fmla="*/ 646372 h 1160647"/>
                  <a:gd name="connsiteX125-1981" fmla="*/ 847532 w 3079941"/>
                  <a:gd name="connsiteY125-1982" fmla="*/ 646372 h 1160647"/>
                  <a:gd name="connsiteX126-1983" fmla="*/ 847532 w 3079941"/>
                  <a:gd name="connsiteY126-1984" fmla="*/ 647993 h 1160647"/>
                  <a:gd name="connsiteX127-1985" fmla="*/ 847532 w 3079941"/>
                  <a:gd name="connsiteY127-1986" fmla="*/ 659342 h 1160647"/>
                  <a:gd name="connsiteX128-1987" fmla="*/ 849559 w 3079941"/>
                  <a:gd name="connsiteY128-1988" fmla="*/ 659342 h 1160647"/>
                  <a:gd name="connsiteX129-1989" fmla="*/ 863746 w 3079941"/>
                  <a:gd name="connsiteY129-1990" fmla="*/ 659342 h 1160647"/>
                  <a:gd name="connsiteX130-1991" fmla="*/ 869826 w 3079941"/>
                  <a:gd name="connsiteY130-1992" fmla="*/ 665828 h 1160647"/>
                  <a:gd name="connsiteX131-1993" fmla="*/ 869826 w 3079941"/>
                  <a:gd name="connsiteY131-1994" fmla="*/ 687446 h 1160647"/>
                  <a:gd name="connsiteX132-1995" fmla="*/ 872106 w 3079941"/>
                  <a:gd name="connsiteY132-1996" fmla="*/ 687446 h 1160647"/>
                  <a:gd name="connsiteX133-1997" fmla="*/ 888066 w 3079941"/>
                  <a:gd name="connsiteY133-1998" fmla="*/ 687446 h 1160647"/>
                  <a:gd name="connsiteX134-1999" fmla="*/ 888066 w 3079941"/>
                  <a:gd name="connsiteY134-2000" fmla="*/ 688526 h 1160647"/>
                  <a:gd name="connsiteX135-2001" fmla="*/ 888066 w 3079941"/>
                  <a:gd name="connsiteY135-2002" fmla="*/ 696093 h 1160647"/>
                  <a:gd name="connsiteX136-2003" fmla="*/ 889333 w 3079941"/>
                  <a:gd name="connsiteY136-2004" fmla="*/ 696093 h 1160647"/>
                  <a:gd name="connsiteX137-2005" fmla="*/ 898200 w 3079941"/>
                  <a:gd name="connsiteY137-2006" fmla="*/ 696093 h 1160647"/>
                  <a:gd name="connsiteX138-2007" fmla="*/ 898200 w 3079941"/>
                  <a:gd name="connsiteY138-2008" fmla="*/ 698254 h 1160647"/>
                  <a:gd name="connsiteX139-2009" fmla="*/ 898200 w 3079941"/>
                  <a:gd name="connsiteY139-2010" fmla="*/ 713387 h 1160647"/>
                  <a:gd name="connsiteX140-2011" fmla="*/ 902253 w 3079941"/>
                  <a:gd name="connsiteY140-2012" fmla="*/ 711495 h 1160647"/>
                  <a:gd name="connsiteX141-2013" fmla="*/ 902253 w 3079941"/>
                  <a:gd name="connsiteY141-2014" fmla="*/ 698254 h 1160647"/>
                  <a:gd name="connsiteX142-2015" fmla="*/ 903266 w 3079941"/>
                  <a:gd name="connsiteY142-2016" fmla="*/ 698254 h 1160647"/>
                  <a:gd name="connsiteX143-2017" fmla="*/ 910360 w 3079941"/>
                  <a:gd name="connsiteY143-2018" fmla="*/ 698254 h 1160647"/>
                  <a:gd name="connsiteX144-2019" fmla="*/ 910360 w 3079941"/>
                  <a:gd name="connsiteY144-2020" fmla="*/ 699876 h 1160647"/>
                  <a:gd name="connsiteX145-2021" fmla="*/ 910360 w 3079941"/>
                  <a:gd name="connsiteY145-2022" fmla="*/ 711225 h 1160647"/>
                  <a:gd name="connsiteX146-2023" fmla="*/ 911120 w 3079941"/>
                  <a:gd name="connsiteY146-2024" fmla="*/ 711225 h 1160647"/>
                  <a:gd name="connsiteX147-2025" fmla="*/ 916440 w 3079941"/>
                  <a:gd name="connsiteY147-2026" fmla="*/ 711225 h 1160647"/>
                  <a:gd name="connsiteX148-2027" fmla="*/ 965080 w 3079941"/>
                  <a:gd name="connsiteY148-2028" fmla="*/ 706902 h 1160647"/>
                  <a:gd name="connsiteX149-2029" fmla="*/ 965080 w 3079941"/>
                  <a:gd name="connsiteY149-2030" fmla="*/ 708253 h 1160647"/>
                  <a:gd name="connsiteX150-2031" fmla="*/ 965080 w 3079941"/>
                  <a:gd name="connsiteY150-2032" fmla="*/ 717710 h 1160647"/>
                  <a:gd name="connsiteX151-2033" fmla="*/ 965840 w 3079941"/>
                  <a:gd name="connsiteY151-2034" fmla="*/ 717710 h 1160647"/>
                  <a:gd name="connsiteX152-2035" fmla="*/ 971161 w 3079941"/>
                  <a:gd name="connsiteY152-2036" fmla="*/ 717710 h 1160647"/>
                  <a:gd name="connsiteX153-2037" fmla="*/ 971161 w 3079941"/>
                  <a:gd name="connsiteY153-2038" fmla="*/ 719872 h 1160647"/>
                  <a:gd name="connsiteX154-2039" fmla="*/ 971161 w 3079941"/>
                  <a:gd name="connsiteY154-2040" fmla="*/ 735005 h 1160647"/>
                  <a:gd name="connsiteX155-2041" fmla="*/ 973187 w 3079941"/>
                  <a:gd name="connsiteY155-2042" fmla="*/ 733654 h 1160647"/>
                  <a:gd name="connsiteX156-2043" fmla="*/ 987374 w 3079941"/>
                  <a:gd name="connsiteY156-2044" fmla="*/ 724196 h 1160647"/>
                  <a:gd name="connsiteX157-2045" fmla="*/ 993454 w 3079941"/>
                  <a:gd name="connsiteY157-2046" fmla="*/ 683122 h 1160647"/>
                  <a:gd name="connsiteX158-2047" fmla="*/ 994214 w 3079941"/>
                  <a:gd name="connsiteY158-2048" fmla="*/ 682852 h 1160647"/>
                  <a:gd name="connsiteX159-2049" fmla="*/ 999534 w 3079941"/>
                  <a:gd name="connsiteY159-2050" fmla="*/ 680960 h 1160647"/>
                  <a:gd name="connsiteX160-2051" fmla="*/ 1001561 w 3079941"/>
                  <a:gd name="connsiteY160-2052" fmla="*/ 611783 h 1160647"/>
                  <a:gd name="connsiteX161-2053" fmla="*/ 1003588 w 3079941"/>
                  <a:gd name="connsiteY161-2054" fmla="*/ 680960 h 1160647"/>
                  <a:gd name="connsiteX162-2055" fmla="*/ 1004348 w 3079941"/>
                  <a:gd name="connsiteY162-2056" fmla="*/ 681230 h 1160647"/>
                  <a:gd name="connsiteX163-2057" fmla="*/ 1009668 w 3079941"/>
                  <a:gd name="connsiteY163-2058" fmla="*/ 683122 h 1160647"/>
                  <a:gd name="connsiteX164-2059" fmla="*/ 1009668 w 3079941"/>
                  <a:gd name="connsiteY164-2060" fmla="*/ 596651 h 1160647"/>
                  <a:gd name="connsiteX165-2061" fmla="*/ 1013721 w 3079941"/>
                  <a:gd name="connsiteY165-2062" fmla="*/ 564224 h 1160647"/>
                  <a:gd name="connsiteX166-2063" fmla="*/ 1052228 w 3079941"/>
                  <a:gd name="connsiteY166-2064" fmla="*/ 564224 h 1160647"/>
                  <a:gd name="connsiteX167-2065" fmla="*/ 1052228 w 3079941"/>
                  <a:gd name="connsiteY167-2066" fmla="*/ 596651 h 1160647"/>
                  <a:gd name="connsiteX168-2067" fmla="*/ 1052988 w 3079941"/>
                  <a:gd name="connsiteY168-2068" fmla="*/ 596651 h 1160647"/>
                  <a:gd name="connsiteX169-2069" fmla="*/ 1058308 w 3079941"/>
                  <a:gd name="connsiteY169-2070" fmla="*/ 596651 h 1160647"/>
                  <a:gd name="connsiteX170-2071" fmla="*/ 1058308 w 3079941"/>
                  <a:gd name="connsiteY170-2072" fmla="*/ 514503 h 1160647"/>
                  <a:gd name="connsiteX171-2073" fmla="*/ 1060082 w 3079941"/>
                  <a:gd name="connsiteY171-2074" fmla="*/ 514503 h 1160647"/>
                  <a:gd name="connsiteX172-2075" fmla="*/ 1072495 w 3079941"/>
                  <a:gd name="connsiteY172-2076" fmla="*/ 514503 h 1160647"/>
                  <a:gd name="connsiteX173-2077" fmla="*/ 1072495 w 3079941"/>
                  <a:gd name="connsiteY173-2078" fmla="*/ 512612 h 1160647"/>
                  <a:gd name="connsiteX174-2079" fmla="*/ 1072495 w 3079941"/>
                  <a:gd name="connsiteY174-2080" fmla="*/ 499371 h 1160647"/>
                  <a:gd name="connsiteX175-2081" fmla="*/ 1094789 w 3079941"/>
                  <a:gd name="connsiteY175-2082" fmla="*/ 499371 h 1160647"/>
                  <a:gd name="connsiteX176-2083" fmla="*/ 1094789 w 3079941"/>
                  <a:gd name="connsiteY176-2084" fmla="*/ 498290 h 1160647"/>
                  <a:gd name="connsiteX177-2085" fmla="*/ 1094789 w 3079941"/>
                  <a:gd name="connsiteY177-2086" fmla="*/ 490724 h 1160647"/>
                  <a:gd name="connsiteX178-2087" fmla="*/ 1096562 w 3079941"/>
                  <a:gd name="connsiteY178-2088" fmla="*/ 490724 h 1160647"/>
                  <a:gd name="connsiteX179-2089" fmla="*/ 1108976 w 3079941"/>
                  <a:gd name="connsiteY179-2090" fmla="*/ 490724 h 1160647"/>
                  <a:gd name="connsiteX180-2091" fmla="*/ 1108976 w 3079941"/>
                  <a:gd name="connsiteY180-2092" fmla="*/ 491805 h 1160647"/>
                  <a:gd name="connsiteX181-2093" fmla="*/ 1108976 w 3079941"/>
                  <a:gd name="connsiteY181-2094" fmla="*/ 499371 h 1160647"/>
                  <a:gd name="connsiteX182-2095" fmla="*/ 1109736 w 3079941"/>
                  <a:gd name="connsiteY182-2096" fmla="*/ 499371 h 1160647"/>
                  <a:gd name="connsiteX183-2097" fmla="*/ 1115056 w 3079941"/>
                  <a:gd name="connsiteY183-2098" fmla="*/ 499371 h 1160647"/>
                  <a:gd name="connsiteX184-2099" fmla="*/ 1125189 w 3079941"/>
                  <a:gd name="connsiteY184-2100" fmla="*/ 495047 h 1160647"/>
                  <a:gd name="connsiteX185-2101" fmla="*/ 1129242 w 3079941"/>
                  <a:gd name="connsiteY185-2102" fmla="*/ 498290 h 1160647"/>
                  <a:gd name="connsiteX186-2103" fmla="*/ 1129242 w 3079941"/>
                  <a:gd name="connsiteY186-2104" fmla="*/ 490724 h 1160647"/>
                  <a:gd name="connsiteX187-2105" fmla="*/ 1131522 w 3079941"/>
                  <a:gd name="connsiteY187-2106" fmla="*/ 490724 h 1160647"/>
                  <a:gd name="connsiteX188-2107" fmla="*/ 1147483 w 3079941"/>
                  <a:gd name="connsiteY188-2108" fmla="*/ 490724 h 1160647"/>
                  <a:gd name="connsiteX189-2109" fmla="*/ 1147483 w 3079941"/>
                  <a:gd name="connsiteY189-2110" fmla="*/ 491805 h 1160647"/>
                  <a:gd name="connsiteX190-2111" fmla="*/ 1147483 w 3079941"/>
                  <a:gd name="connsiteY190-2112" fmla="*/ 499371 h 1160647"/>
                  <a:gd name="connsiteX191-2113" fmla="*/ 1177883 w 3079941"/>
                  <a:gd name="connsiteY191-2114" fmla="*/ 499371 h 1160647"/>
                  <a:gd name="connsiteX192-2115" fmla="*/ 1177883 w 3079941"/>
                  <a:gd name="connsiteY192-2116" fmla="*/ 500992 h 1160647"/>
                  <a:gd name="connsiteX193-2117" fmla="*/ 1177883 w 3079941"/>
                  <a:gd name="connsiteY193-2118" fmla="*/ 512342 h 1160647"/>
                  <a:gd name="connsiteX194-2119" fmla="*/ 1204230 w 3079941"/>
                  <a:gd name="connsiteY194-2120" fmla="*/ 512342 h 1160647"/>
                  <a:gd name="connsiteX195-2121" fmla="*/ 1204230 w 3079941"/>
                  <a:gd name="connsiteY195-2122" fmla="*/ 542606 h 1160647"/>
                  <a:gd name="connsiteX196-2123" fmla="*/ 1204990 w 3079941"/>
                  <a:gd name="connsiteY196-2124" fmla="*/ 542606 h 1160647"/>
                  <a:gd name="connsiteX197-2125" fmla="*/ 1210310 w 3079941"/>
                  <a:gd name="connsiteY197-2126" fmla="*/ 542606 h 1160647"/>
                  <a:gd name="connsiteX198-2127" fmla="*/ 1210310 w 3079941"/>
                  <a:gd name="connsiteY198-2128" fmla="*/ 543687 h 1160647"/>
                  <a:gd name="connsiteX199-2129" fmla="*/ 1210310 w 3079941"/>
                  <a:gd name="connsiteY199-2130" fmla="*/ 551254 h 1160647"/>
                  <a:gd name="connsiteX200-2131" fmla="*/ 1214364 w 3079941"/>
                  <a:gd name="connsiteY200-2132" fmla="*/ 581518 h 1160647"/>
                  <a:gd name="connsiteX201-2133" fmla="*/ 1215124 w 3079941"/>
                  <a:gd name="connsiteY201-2134" fmla="*/ 581518 h 1160647"/>
                  <a:gd name="connsiteX202-2135" fmla="*/ 1220444 w 3079941"/>
                  <a:gd name="connsiteY202-2136" fmla="*/ 581518 h 1160647"/>
                  <a:gd name="connsiteX203-2137" fmla="*/ 1220444 w 3079941"/>
                  <a:gd name="connsiteY203-2138" fmla="*/ 582329 h 1160647"/>
                  <a:gd name="connsiteX204-2139" fmla="*/ 1220444 w 3079941"/>
                  <a:gd name="connsiteY204-2140" fmla="*/ 588004 h 1160647"/>
                  <a:gd name="connsiteX205-2141" fmla="*/ 1221457 w 3079941"/>
                  <a:gd name="connsiteY205-2142" fmla="*/ 588004 h 1160647"/>
                  <a:gd name="connsiteX206-2143" fmla="*/ 1228550 w 3079941"/>
                  <a:gd name="connsiteY206-2144" fmla="*/ 588004 h 1160647"/>
                  <a:gd name="connsiteX207-2145" fmla="*/ 1228550 w 3079941"/>
                  <a:gd name="connsiteY207-2146" fmla="*/ 618269 h 1160647"/>
                  <a:gd name="connsiteX208-2147" fmla="*/ 1230577 w 3079941"/>
                  <a:gd name="connsiteY208-2148" fmla="*/ 618269 h 1160647"/>
                  <a:gd name="connsiteX209-2149" fmla="*/ 1244764 w 3079941"/>
                  <a:gd name="connsiteY209-2150" fmla="*/ 618269 h 1160647"/>
                  <a:gd name="connsiteX210-2151" fmla="*/ 1244764 w 3079941"/>
                  <a:gd name="connsiteY210-2152" fmla="*/ 642048 h 1160647"/>
                  <a:gd name="connsiteX211-2153" fmla="*/ 1246791 w 3079941"/>
                  <a:gd name="connsiteY211-2154" fmla="*/ 643669 h 1160647"/>
                  <a:gd name="connsiteX212-2155" fmla="*/ 1246791 w 3079941"/>
                  <a:gd name="connsiteY212-2156" fmla="*/ 655019 h 1160647"/>
                  <a:gd name="connsiteX213-2157" fmla="*/ 1247551 w 3079941"/>
                  <a:gd name="connsiteY213-2158" fmla="*/ 655019 h 1160647"/>
                  <a:gd name="connsiteX214-2159" fmla="*/ 1252871 w 3079941"/>
                  <a:gd name="connsiteY214-2160" fmla="*/ 655019 h 1160647"/>
                  <a:gd name="connsiteX215-2161" fmla="*/ 1252871 w 3079941"/>
                  <a:gd name="connsiteY215-2162" fmla="*/ 678798 h 1160647"/>
                  <a:gd name="connsiteX216-2163" fmla="*/ 1254137 w 3079941"/>
                  <a:gd name="connsiteY216-2164" fmla="*/ 678798 h 1160647"/>
                  <a:gd name="connsiteX217-2165" fmla="*/ 1263004 w 3079941"/>
                  <a:gd name="connsiteY217-2166" fmla="*/ 678798 h 1160647"/>
                  <a:gd name="connsiteX218-2167" fmla="*/ 1265031 w 3079941"/>
                  <a:gd name="connsiteY218-2168" fmla="*/ 682852 h 1160647"/>
                  <a:gd name="connsiteX219-2169" fmla="*/ 1265031 w 3079941"/>
                  <a:gd name="connsiteY219-2170" fmla="*/ 696093 h 1160647"/>
                  <a:gd name="connsiteX220-2171" fmla="*/ 1266551 w 3079941"/>
                  <a:gd name="connsiteY220-2172" fmla="*/ 694201 h 1160647"/>
                  <a:gd name="connsiteX221-2173" fmla="*/ 1277191 w 3079941"/>
                  <a:gd name="connsiteY221-2174" fmla="*/ 680960 h 1160647"/>
                  <a:gd name="connsiteX222-2175" fmla="*/ 1305565 w 3079941"/>
                  <a:gd name="connsiteY222-2176" fmla="*/ 680960 h 1160647"/>
                  <a:gd name="connsiteX223-2177" fmla="*/ 1305565 w 3079941"/>
                  <a:gd name="connsiteY223-2178" fmla="*/ 767431 h 1160647"/>
                  <a:gd name="connsiteX224-2179" fmla="*/ 1306325 w 3079941"/>
                  <a:gd name="connsiteY224-2180" fmla="*/ 767431 h 1160647"/>
                  <a:gd name="connsiteX225-2181" fmla="*/ 1311645 w 3079941"/>
                  <a:gd name="connsiteY225-2182" fmla="*/ 767431 h 1160647"/>
                  <a:gd name="connsiteX226-2183" fmla="*/ 1312405 w 3079941"/>
                  <a:gd name="connsiteY226-2184" fmla="*/ 766080 h 1160647"/>
                  <a:gd name="connsiteX227-2185" fmla="*/ 1317725 w 3079941"/>
                  <a:gd name="connsiteY227-2186" fmla="*/ 756622 h 1160647"/>
                  <a:gd name="connsiteX228-2187" fmla="*/ 1317725 w 3079941"/>
                  <a:gd name="connsiteY228-2188" fmla="*/ 758514 h 1160647"/>
                  <a:gd name="connsiteX229-2189" fmla="*/ 1317725 w 3079941"/>
                  <a:gd name="connsiteY229-2190" fmla="*/ 771755 h 1160647"/>
                  <a:gd name="connsiteX230-2191" fmla="*/ 1321778 w 3079941"/>
                  <a:gd name="connsiteY230-2192" fmla="*/ 726358 h 1160647"/>
                  <a:gd name="connsiteX231-2193" fmla="*/ 1322538 w 3079941"/>
                  <a:gd name="connsiteY231-2194" fmla="*/ 726358 h 1160647"/>
                  <a:gd name="connsiteX232-2195" fmla="*/ 1327858 w 3079941"/>
                  <a:gd name="connsiteY232-2196" fmla="*/ 726358 h 1160647"/>
                  <a:gd name="connsiteX233-2197" fmla="*/ 1327858 w 3079941"/>
                  <a:gd name="connsiteY233-2198" fmla="*/ 661504 h 1160647"/>
                  <a:gd name="connsiteX234-2199" fmla="*/ 1328872 w 3079941"/>
                  <a:gd name="connsiteY234-2200" fmla="*/ 661504 h 1160647"/>
                  <a:gd name="connsiteX235-2201" fmla="*/ 1335965 w 3079941"/>
                  <a:gd name="connsiteY235-2202" fmla="*/ 661504 h 1160647"/>
                  <a:gd name="connsiteX236-2203" fmla="*/ 1348125 w 3079941"/>
                  <a:gd name="connsiteY236-2204" fmla="*/ 618269 h 1160647"/>
                  <a:gd name="connsiteX237-2205" fmla="*/ 1349392 w 3079941"/>
                  <a:gd name="connsiteY237-2206" fmla="*/ 618269 h 1160647"/>
                  <a:gd name="connsiteX238-2207" fmla="*/ 1358259 w 3079941"/>
                  <a:gd name="connsiteY238-2208" fmla="*/ 618269 h 1160647"/>
                  <a:gd name="connsiteX239-2209" fmla="*/ 1368392 w 3079941"/>
                  <a:gd name="connsiteY239-2210" fmla="*/ 661504 h 1160647"/>
                  <a:gd name="connsiteX240-2211" fmla="*/ 1369405 w 3079941"/>
                  <a:gd name="connsiteY240-2212" fmla="*/ 661504 h 1160647"/>
                  <a:gd name="connsiteX241-2213" fmla="*/ 1376499 w 3079941"/>
                  <a:gd name="connsiteY241-2214" fmla="*/ 661504 h 1160647"/>
                  <a:gd name="connsiteX242-2215" fmla="*/ 1376499 w 3079941"/>
                  <a:gd name="connsiteY242-2216" fmla="*/ 700416 h 1160647"/>
                  <a:gd name="connsiteX243-2217" fmla="*/ 1378272 w 3079941"/>
                  <a:gd name="connsiteY243-2218" fmla="*/ 700416 h 1160647"/>
                  <a:gd name="connsiteX244-2219" fmla="*/ 1390686 w 3079941"/>
                  <a:gd name="connsiteY244-2220" fmla="*/ 700416 h 1160647"/>
                  <a:gd name="connsiteX245-2221" fmla="*/ 1390686 w 3079941"/>
                  <a:gd name="connsiteY245-2222" fmla="*/ 702578 h 1160647"/>
                  <a:gd name="connsiteX246-2223" fmla="*/ 1390686 w 3079941"/>
                  <a:gd name="connsiteY246-2224" fmla="*/ 717710 h 1160647"/>
                  <a:gd name="connsiteX247-2225" fmla="*/ 1394739 w 3079941"/>
                  <a:gd name="connsiteY247-2226" fmla="*/ 715549 h 1160647"/>
                  <a:gd name="connsiteX248-2227" fmla="*/ 1394739 w 3079941"/>
                  <a:gd name="connsiteY248-2228" fmla="*/ 700416 h 1160647"/>
                  <a:gd name="connsiteX249-2229" fmla="*/ 1396259 w 3079941"/>
                  <a:gd name="connsiteY249-2230" fmla="*/ 700416 h 1160647"/>
                  <a:gd name="connsiteX250-2231" fmla="*/ 1406899 w 3079941"/>
                  <a:gd name="connsiteY250-2232" fmla="*/ 700416 h 1160647"/>
                  <a:gd name="connsiteX251-2233" fmla="*/ 1406899 w 3079941"/>
                  <a:gd name="connsiteY251-2234" fmla="*/ 702037 h 1160647"/>
                  <a:gd name="connsiteX252-2235" fmla="*/ 1406899 w 3079941"/>
                  <a:gd name="connsiteY252-2236" fmla="*/ 713387 h 1160647"/>
                  <a:gd name="connsiteX253-2237" fmla="*/ 1437300 w 3079941"/>
                  <a:gd name="connsiteY253-2238" fmla="*/ 713387 h 1160647"/>
                  <a:gd name="connsiteX254-2239" fmla="*/ 1437300 w 3079941"/>
                  <a:gd name="connsiteY254-2240" fmla="*/ 676637 h 1160647"/>
                  <a:gd name="connsiteX255-2241" fmla="*/ 1438566 w 3079941"/>
                  <a:gd name="connsiteY255-2242" fmla="*/ 676637 h 1160647"/>
                  <a:gd name="connsiteX256-2243" fmla="*/ 1447433 w 3079941"/>
                  <a:gd name="connsiteY256-2244" fmla="*/ 676637 h 1160647"/>
                  <a:gd name="connsiteX257-2245" fmla="*/ 1447433 w 3079941"/>
                  <a:gd name="connsiteY257-2246" fmla="*/ 698254 h 1160647"/>
                  <a:gd name="connsiteX258-2247" fmla="*/ 1449460 w 3079941"/>
                  <a:gd name="connsiteY258-2248" fmla="*/ 665828 h 1160647"/>
                  <a:gd name="connsiteX259-2249" fmla="*/ 1471753 w 3079941"/>
                  <a:gd name="connsiteY259-2250" fmla="*/ 665828 h 1160647"/>
                  <a:gd name="connsiteX260-2251" fmla="*/ 1471753 w 3079941"/>
                  <a:gd name="connsiteY260-2252" fmla="*/ 664206 h 1160647"/>
                  <a:gd name="connsiteX261-2253" fmla="*/ 1471753 w 3079941"/>
                  <a:gd name="connsiteY261-2254" fmla="*/ 652857 h 1160647"/>
                  <a:gd name="connsiteX262-2255" fmla="*/ 1472513 w 3079941"/>
                  <a:gd name="connsiteY262-2256" fmla="*/ 652857 h 1160647"/>
                  <a:gd name="connsiteX263-2257" fmla="*/ 1477833 w 3079941"/>
                  <a:gd name="connsiteY263-2258" fmla="*/ 652857 h 1160647"/>
                  <a:gd name="connsiteX264-2259" fmla="*/ 1477833 w 3079941"/>
                  <a:gd name="connsiteY264-2260" fmla="*/ 650966 h 1160647"/>
                  <a:gd name="connsiteX265-2261" fmla="*/ 1477833 w 3079941"/>
                  <a:gd name="connsiteY265-2262" fmla="*/ 637725 h 1160647"/>
                  <a:gd name="connsiteX266-2263" fmla="*/ 1481887 w 3079941"/>
                  <a:gd name="connsiteY266-2264" fmla="*/ 644210 h 1160647"/>
                  <a:gd name="connsiteX267-2265" fmla="*/ 1484167 w 3079941"/>
                  <a:gd name="connsiteY267-2266" fmla="*/ 644210 h 1160647"/>
                  <a:gd name="connsiteX268-2267" fmla="*/ 1500127 w 3079941"/>
                  <a:gd name="connsiteY268-2268" fmla="*/ 644210 h 1160647"/>
                  <a:gd name="connsiteX269-2269" fmla="*/ 1500127 w 3079941"/>
                  <a:gd name="connsiteY269-2270" fmla="*/ 643399 h 1160647"/>
                  <a:gd name="connsiteX270-2271" fmla="*/ 1500127 w 3079941"/>
                  <a:gd name="connsiteY270-2272" fmla="*/ 637725 h 1160647"/>
                  <a:gd name="connsiteX271-2273" fmla="*/ 1500887 w 3079941"/>
                  <a:gd name="connsiteY271-2274" fmla="*/ 637725 h 1160647"/>
                  <a:gd name="connsiteX272-2275" fmla="*/ 1506207 w 3079941"/>
                  <a:gd name="connsiteY272-2276" fmla="*/ 637725 h 1160647"/>
                  <a:gd name="connsiteX273-2277" fmla="*/ 1506207 w 3079941"/>
                  <a:gd name="connsiteY273-2278" fmla="*/ 639076 h 1160647"/>
                  <a:gd name="connsiteX274-2279" fmla="*/ 1506207 w 3079941"/>
                  <a:gd name="connsiteY274-2280" fmla="*/ 648534 h 1160647"/>
                  <a:gd name="connsiteX275-2281" fmla="*/ 1544714 w 3079941"/>
                  <a:gd name="connsiteY275-2282" fmla="*/ 648534 h 1160647"/>
                  <a:gd name="connsiteX276-2283" fmla="*/ 1544714 w 3079941"/>
                  <a:gd name="connsiteY276-2284" fmla="*/ 786887 h 1160647"/>
                  <a:gd name="connsiteX277-2285" fmla="*/ 1546234 w 3079941"/>
                  <a:gd name="connsiteY277-2286" fmla="*/ 786887 h 1160647"/>
                  <a:gd name="connsiteX278-2287" fmla="*/ 1556874 w 3079941"/>
                  <a:gd name="connsiteY278-2288" fmla="*/ 786887 h 1160647"/>
                  <a:gd name="connsiteX279-2289" fmla="*/ 1556874 w 3079941"/>
                  <a:gd name="connsiteY279-2290" fmla="*/ 773917 h 1160647"/>
                  <a:gd name="connsiteX280-2291" fmla="*/ 1560928 w 3079941"/>
                  <a:gd name="connsiteY280-2292" fmla="*/ 773917 h 1160647"/>
                  <a:gd name="connsiteX281-2293" fmla="*/ 1560928 w 3079941"/>
                  <a:gd name="connsiteY281-2294" fmla="*/ 786887 h 1160647"/>
                  <a:gd name="connsiteX282-2295" fmla="*/ 1591328 w 3079941"/>
                  <a:gd name="connsiteY282-2296" fmla="*/ 786887 h 1160647"/>
                  <a:gd name="connsiteX283-2297" fmla="*/ 1591328 w 3079941"/>
                  <a:gd name="connsiteY283-2298" fmla="*/ 756622 h 1160647"/>
                  <a:gd name="connsiteX284-2299" fmla="*/ 1603488 w 3079941"/>
                  <a:gd name="connsiteY284-2300" fmla="*/ 756622 h 1160647"/>
                  <a:gd name="connsiteX285-2301" fmla="*/ 1615648 w 3079941"/>
                  <a:gd name="connsiteY285-2302" fmla="*/ 754461 h 1160647"/>
                  <a:gd name="connsiteX286-2303" fmla="*/ 1619702 w 3079941"/>
                  <a:gd name="connsiteY286-2304" fmla="*/ 756622 h 1160647"/>
                  <a:gd name="connsiteX287-2305" fmla="*/ 1629835 w 3079941"/>
                  <a:gd name="connsiteY287-2306" fmla="*/ 756622 h 1160647"/>
                  <a:gd name="connsiteX288-2307" fmla="*/ 1629835 w 3079941"/>
                  <a:gd name="connsiteY288-2308" fmla="*/ 786887 h 1160647"/>
                  <a:gd name="connsiteX289-2309" fmla="*/ 1637942 w 3079941"/>
                  <a:gd name="connsiteY289-2310" fmla="*/ 786887 h 1160647"/>
                  <a:gd name="connsiteX290-2311" fmla="*/ 1637942 w 3079941"/>
                  <a:gd name="connsiteY290-2312" fmla="*/ 804182 h 1160647"/>
                  <a:gd name="connsiteX291-2313" fmla="*/ 1647278 w 3079941"/>
                  <a:gd name="connsiteY291-2314" fmla="*/ 805087 h 1160647"/>
                  <a:gd name="connsiteX292-2315" fmla="*/ 1660236 w 3079941"/>
                  <a:gd name="connsiteY292-2316" fmla="*/ 805087 h 1160647"/>
                  <a:gd name="connsiteX293-2317" fmla="*/ 1660236 w 3079941"/>
                  <a:gd name="connsiteY293-2318" fmla="*/ 789049 h 1160647"/>
                  <a:gd name="connsiteX294-2319" fmla="*/ 1728192 w 3079941"/>
                  <a:gd name="connsiteY294-2320" fmla="*/ 789049 h 1160647"/>
                  <a:gd name="connsiteX295-2321" fmla="*/ 1728192 w 3079941"/>
                  <a:gd name="connsiteY295-2322" fmla="*/ 703796 h 1160647"/>
                  <a:gd name="connsiteX296-2323" fmla="*/ 1800200 w 3079941"/>
                  <a:gd name="connsiteY296-2324" fmla="*/ 703796 h 1160647"/>
                  <a:gd name="connsiteX297-2325" fmla="*/ 1800200 w 3079941"/>
                  <a:gd name="connsiteY297-2326" fmla="*/ 782564 h 1160647"/>
                  <a:gd name="connsiteX298-2327" fmla="*/ 1802104 w 3079941"/>
                  <a:gd name="connsiteY298-2328" fmla="*/ 782564 h 1160647"/>
                  <a:gd name="connsiteX299-2329" fmla="*/ 1803346 w 3079941"/>
                  <a:gd name="connsiteY299-2330" fmla="*/ 805087 h 1160647"/>
                  <a:gd name="connsiteX300-2331" fmla="*/ 1813022 w 3079941"/>
                  <a:gd name="connsiteY300-2332" fmla="*/ 805087 h 1160647"/>
                  <a:gd name="connsiteX301-2333" fmla="*/ 1814264 w 3079941"/>
                  <a:gd name="connsiteY301-2334" fmla="*/ 782564 h 1160647"/>
                  <a:gd name="connsiteX302-2335" fmla="*/ 1820344 w 3079941"/>
                  <a:gd name="connsiteY302-2336" fmla="*/ 782564 h 1160647"/>
                  <a:gd name="connsiteX303-2337" fmla="*/ 1821586 w 3079941"/>
                  <a:gd name="connsiteY303-2338" fmla="*/ 805087 h 1160647"/>
                  <a:gd name="connsiteX304-2339" fmla="*/ 1872208 w 3079941"/>
                  <a:gd name="connsiteY304-2340" fmla="*/ 805087 h 1160647"/>
                  <a:gd name="connsiteX305-2341" fmla="*/ 1872208 w 3079941"/>
                  <a:gd name="connsiteY305-2342" fmla="*/ 642059 h 1160647"/>
                  <a:gd name="connsiteX306-2343" fmla="*/ 2069535 w 3079941"/>
                  <a:gd name="connsiteY306-2344" fmla="*/ 642059 h 1160647"/>
                  <a:gd name="connsiteX307-2345" fmla="*/ 2069535 w 3079941"/>
                  <a:gd name="connsiteY307-2346" fmla="*/ 805087 h 1160647"/>
                  <a:gd name="connsiteX308-2347" fmla="*/ 2088232 w 3079941"/>
                  <a:gd name="connsiteY308-2348" fmla="*/ 805087 h 1160647"/>
                  <a:gd name="connsiteX309-2349" fmla="*/ 2088232 w 3079941"/>
                  <a:gd name="connsiteY309-2350" fmla="*/ 722394 h 1160647"/>
                  <a:gd name="connsiteX310-2351" fmla="*/ 2183352 w 3079941"/>
                  <a:gd name="connsiteY310-2352" fmla="*/ 722394 h 1160647"/>
                  <a:gd name="connsiteX311-2353" fmla="*/ 2195282 w 3079941"/>
                  <a:gd name="connsiteY311-2354" fmla="*/ 404253 h 1160647"/>
                  <a:gd name="connsiteX312-2355" fmla="*/ 2183122 w 3079941"/>
                  <a:gd name="connsiteY312-2356" fmla="*/ 382635 h 1160647"/>
                  <a:gd name="connsiteX313-2357" fmla="*/ 2177042 w 3079941"/>
                  <a:gd name="connsiteY313-2358" fmla="*/ 378311 h 1160647"/>
                  <a:gd name="connsiteX314-2359" fmla="*/ 2185149 w 3079941"/>
                  <a:gd name="connsiteY314-2360" fmla="*/ 354532 h 1160647"/>
                  <a:gd name="connsiteX315-2361" fmla="*/ 2185149 w 3079941"/>
                  <a:gd name="connsiteY315-2362" fmla="*/ 337238 h 1160647"/>
                  <a:gd name="connsiteX316-2363" fmla="*/ 2199336 w 3079941"/>
                  <a:gd name="connsiteY316-2364" fmla="*/ 337238 h 1160647"/>
                  <a:gd name="connsiteX317-2365" fmla="*/ 2199336 w 3079941"/>
                  <a:gd name="connsiteY317-2366" fmla="*/ 315620 h 1160647"/>
                  <a:gd name="connsiteX318-2367" fmla="*/ 2201362 w 3079941"/>
                  <a:gd name="connsiteY318-2368" fmla="*/ 311296 h 1160647"/>
                  <a:gd name="connsiteX319-2369" fmla="*/ 2201362 w 3079941"/>
                  <a:gd name="connsiteY319-2370" fmla="*/ 233472 h 1160647"/>
                  <a:gd name="connsiteX320-2371" fmla="*/ 2199336 w 3079941"/>
                  <a:gd name="connsiteY320-2372" fmla="*/ 226987 h 1160647"/>
                  <a:gd name="connsiteX321-2373" fmla="*/ 2205416 w 3079941"/>
                  <a:gd name="connsiteY321-2374" fmla="*/ 220501 h 1160647"/>
                  <a:gd name="connsiteX322-2375" fmla="*/ 2205416 w 3079941"/>
                  <a:gd name="connsiteY322-2376" fmla="*/ 162133 h 1160647"/>
                  <a:gd name="connsiteX323-2377" fmla="*/ 2207442 w 3079941"/>
                  <a:gd name="connsiteY323-2378" fmla="*/ 157810 h 1160647"/>
                  <a:gd name="connsiteX324-2379" fmla="*/ 2207442 w 3079941"/>
                  <a:gd name="connsiteY324-2380" fmla="*/ 101604 h 1160647"/>
                  <a:gd name="connsiteX325-2381" fmla="*/ 2209469 w 3079941"/>
                  <a:gd name="connsiteY325-2382" fmla="*/ 82148 h 1160647"/>
                  <a:gd name="connsiteX326-2383" fmla="*/ 2213523 w 3079941"/>
                  <a:gd name="connsiteY326-2384" fmla="*/ 99442 h 1160647"/>
                  <a:gd name="connsiteX327-2385" fmla="*/ 2215549 w 3079941"/>
                  <a:gd name="connsiteY327-2386" fmla="*/ 157810 h 1160647"/>
                  <a:gd name="connsiteX328-2387" fmla="*/ 2217576 w 3079941"/>
                  <a:gd name="connsiteY328-2388" fmla="*/ 220501 h 1160647"/>
                  <a:gd name="connsiteX329-2389" fmla="*/ 2223656 w 3079941"/>
                  <a:gd name="connsiteY329-2390" fmla="*/ 226987 h 1160647"/>
                  <a:gd name="connsiteX330-2391" fmla="*/ 2221629 w 3079941"/>
                  <a:gd name="connsiteY330-2392" fmla="*/ 233472 h 1160647"/>
                  <a:gd name="connsiteX331-2393" fmla="*/ 2221629 w 3079941"/>
                  <a:gd name="connsiteY331-2394" fmla="*/ 311296 h 1160647"/>
                  <a:gd name="connsiteX332-2395" fmla="*/ 2223656 w 3079941"/>
                  <a:gd name="connsiteY332-2396" fmla="*/ 315620 h 1160647"/>
                  <a:gd name="connsiteX333-2397" fmla="*/ 2223656 w 3079941"/>
                  <a:gd name="connsiteY333-2398" fmla="*/ 337238 h 1160647"/>
                  <a:gd name="connsiteX334-2399" fmla="*/ 2237843 w 3079941"/>
                  <a:gd name="connsiteY334-2400" fmla="*/ 337238 h 1160647"/>
                  <a:gd name="connsiteX335-2401" fmla="*/ 2237843 w 3079941"/>
                  <a:gd name="connsiteY335-2402" fmla="*/ 354532 h 1160647"/>
                  <a:gd name="connsiteX336-2403" fmla="*/ 2245950 w 3079941"/>
                  <a:gd name="connsiteY336-2404" fmla="*/ 378311 h 1160647"/>
                  <a:gd name="connsiteX337-2405" fmla="*/ 2239870 w 3079941"/>
                  <a:gd name="connsiteY337-2406" fmla="*/ 382635 h 1160647"/>
                  <a:gd name="connsiteX338-2407" fmla="*/ 2227709 w 3079941"/>
                  <a:gd name="connsiteY338-2408" fmla="*/ 404253 h 1160647"/>
                  <a:gd name="connsiteX339-2409" fmla="*/ 2235816 w 3079941"/>
                  <a:gd name="connsiteY339-2410" fmla="*/ 657181 h 1160647"/>
                  <a:gd name="connsiteX340-2411" fmla="*/ 2300670 w 3079941"/>
                  <a:gd name="connsiteY340-2412" fmla="*/ 657181 h 1160647"/>
                  <a:gd name="connsiteX341-2413" fmla="*/ 2300670 w 3079941"/>
                  <a:gd name="connsiteY341-2414" fmla="*/ 732843 h 1160647"/>
                  <a:gd name="connsiteX342-2415" fmla="*/ 2308777 w 3079941"/>
                  <a:gd name="connsiteY342-2416" fmla="*/ 732843 h 1160647"/>
                  <a:gd name="connsiteX343-2417" fmla="*/ 2310804 w 3079941"/>
                  <a:gd name="connsiteY343-2418" fmla="*/ 726358 h 1160647"/>
                  <a:gd name="connsiteX344-2419" fmla="*/ 2316884 w 3079941"/>
                  <a:gd name="connsiteY344-2420" fmla="*/ 726358 h 1160647"/>
                  <a:gd name="connsiteX345-2421" fmla="*/ 2318911 w 3079941"/>
                  <a:gd name="connsiteY345-2422" fmla="*/ 735005 h 1160647"/>
                  <a:gd name="connsiteX346-2423" fmla="*/ 2331071 w 3079941"/>
                  <a:gd name="connsiteY346-2424" fmla="*/ 735005 h 1160647"/>
                  <a:gd name="connsiteX347-2425" fmla="*/ 2331071 w 3079941"/>
                  <a:gd name="connsiteY347-2426" fmla="*/ 728519 h 1160647"/>
                  <a:gd name="connsiteX348-2427" fmla="*/ 2353364 w 3079941"/>
                  <a:gd name="connsiteY348-2428" fmla="*/ 728519 h 1160647"/>
                  <a:gd name="connsiteX349-2429" fmla="*/ 2353364 w 3079941"/>
                  <a:gd name="connsiteY349-2430" fmla="*/ 735005 h 1160647"/>
                  <a:gd name="connsiteX350-2431" fmla="*/ 2373631 w 3079941"/>
                  <a:gd name="connsiteY350-2432" fmla="*/ 735005 h 1160647"/>
                  <a:gd name="connsiteX351-2433" fmla="*/ 2373631 w 3079941"/>
                  <a:gd name="connsiteY351-2434" fmla="*/ 780402 h 1160647"/>
                  <a:gd name="connsiteX352-2435" fmla="*/ 2387818 w 3079941"/>
                  <a:gd name="connsiteY352-2436" fmla="*/ 780402 h 1160647"/>
                  <a:gd name="connsiteX353-2437" fmla="*/ 2387818 w 3079941"/>
                  <a:gd name="connsiteY353-2438" fmla="*/ 767431 h 1160647"/>
                  <a:gd name="connsiteX354-2439" fmla="*/ 2404032 w 3079941"/>
                  <a:gd name="connsiteY354-2440" fmla="*/ 767431 h 1160647"/>
                  <a:gd name="connsiteX355-2441" fmla="*/ 2404032 w 3079941"/>
                  <a:gd name="connsiteY355-2442" fmla="*/ 588004 h 1160647"/>
                  <a:gd name="connsiteX356-2443" fmla="*/ 2410112 w 3079941"/>
                  <a:gd name="connsiteY356-2444" fmla="*/ 581518 h 1160647"/>
                  <a:gd name="connsiteX357-2445" fmla="*/ 2483073 w 3079941"/>
                  <a:gd name="connsiteY357-2446" fmla="*/ 581518 h 1160647"/>
                  <a:gd name="connsiteX358-2447" fmla="*/ 2483073 w 3079941"/>
                  <a:gd name="connsiteY358-2448" fmla="*/ 590166 h 1160647"/>
                  <a:gd name="connsiteX359-2449" fmla="*/ 2493206 w 3079941"/>
                  <a:gd name="connsiteY359-2450" fmla="*/ 590166 h 1160647"/>
                  <a:gd name="connsiteX360-2451" fmla="*/ 2493206 w 3079941"/>
                  <a:gd name="connsiteY360-2452" fmla="*/ 704740 h 1160647"/>
                  <a:gd name="connsiteX361-2453" fmla="*/ 2515500 w 3079941"/>
                  <a:gd name="connsiteY361-2454" fmla="*/ 704740 h 1160647"/>
                  <a:gd name="connsiteX362-2455" fmla="*/ 2515500 w 3079941"/>
                  <a:gd name="connsiteY362-2456" fmla="*/ 637725 h 1160647"/>
                  <a:gd name="connsiteX363-2457" fmla="*/ 2541847 w 3079941"/>
                  <a:gd name="connsiteY363-2458" fmla="*/ 637725 h 1160647"/>
                  <a:gd name="connsiteX364-2459" fmla="*/ 2545900 w 3079941"/>
                  <a:gd name="connsiteY364-2460" fmla="*/ 633401 h 1160647"/>
                  <a:gd name="connsiteX365-2461" fmla="*/ 2554007 w 3079941"/>
                  <a:gd name="connsiteY365-2462" fmla="*/ 633401 h 1160647"/>
                  <a:gd name="connsiteX366-2463" fmla="*/ 2558060 w 3079941"/>
                  <a:gd name="connsiteY366-2464" fmla="*/ 637725 h 1160647"/>
                  <a:gd name="connsiteX367-2465" fmla="*/ 2580354 w 3079941"/>
                  <a:gd name="connsiteY367-2466" fmla="*/ 637725 h 1160647"/>
                  <a:gd name="connsiteX368-2467" fmla="*/ 2580354 w 3079941"/>
                  <a:gd name="connsiteY368-2468" fmla="*/ 520989 h 1160647"/>
                  <a:gd name="connsiteX369-2469" fmla="*/ 2637101 w 3079941"/>
                  <a:gd name="connsiteY369-2470" fmla="*/ 510180 h 1160647"/>
                  <a:gd name="connsiteX370-2471" fmla="*/ 2637101 w 3079941"/>
                  <a:gd name="connsiteY370-2472" fmla="*/ 511261 h 1160647"/>
                  <a:gd name="connsiteX371-2473" fmla="*/ 2637101 w 3079941"/>
                  <a:gd name="connsiteY371-2474" fmla="*/ 518827 h 1160647"/>
                  <a:gd name="connsiteX372-2475" fmla="*/ 2663448 w 3079941"/>
                  <a:gd name="connsiteY372-2476" fmla="*/ 518827 h 1160647"/>
                  <a:gd name="connsiteX373-2477" fmla="*/ 2663448 w 3079941"/>
                  <a:gd name="connsiteY373-2478" fmla="*/ 773917 h 1160647"/>
                  <a:gd name="connsiteX374-2479" fmla="*/ 2685742 w 3079941"/>
                  <a:gd name="connsiteY374-2480" fmla="*/ 773917 h 1160647"/>
                  <a:gd name="connsiteX375-2481" fmla="*/ 2685742 w 3079941"/>
                  <a:gd name="connsiteY375-2482" fmla="*/ 769593 h 1160647"/>
                  <a:gd name="connsiteX376-2483" fmla="*/ 2697902 w 3079941"/>
                  <a:gd name="connsiteY376-2484" fmla="*/ 769593 h 1160647"/>
                  <a:gd name="connsiteX377-2485" fmla="*/ 2697902 w 3079941"/>
                  <a:gd name="connsiteY377-2486" fmla="*/ 773917 h 1160647"/>
                  <a:gd name="connsiteX378-2487" fmla="*/ 2722222 w 3079941"/>
                  <a:gd name="connsiteY378-2488" fmla="*/ 773917 h 1160647"/>
                  <a:gd name="connsiteX379-2489" fmla="*/ 2722222 w 3079941"/>
                  <a:gd name="connsiteY379-2490" fmla="*/ 760946 h 1160647"/>
                  <a:gd name="connsiteX380-2491" fmla="*/ 2750596 w 3079941"/>
                  <a:gd name="connsiteY380-2492" fmla="*/ 760946 h 1160647"/>
                  <a:gd name="connsiteX381-2493" fmla="*/ 2762756 w 3079941"/>
                  <a:gd name="connsiteY381-2494" fmla="*/ 756622 h 1160647"/>
                  <a:gd name="connsiteX382-2495" fmla="*/ 2783023 w 3079941"/>
                  <a:gd name="connsiteY382-2496" fmla="*/ 760946 h 1160647"/>
                  <a:gd name="connsiteX383-2497" fmla="*/ 2783023 w 3079941"/>
                  <a:gd name="connsiteY383-2498" fmla="*/ 743652 h 1160647"/>
                  <a:gd name="connsiteX384-2499" fmla="*/ 2791130 w 3079941"/>
                  <a:gd name="connsiteY384-2500" fmla="*/ 743652 h 1160647"/>
                  <a:gd name="connsiteX385-2501" fmla="*/ 2791130 w 3079941"/>
                  <a:gd name="connsiteY385-2502" fmla="*/ 730681 h 1160647"/>
                  <a:gd name="connsiteX386-2503" fmla="*/ 2847877 w 3079941"/>
                  <a:gd name="connsiteY386-2504" fmla="*/ 730681 h 1160647"/>
                  <a:gd name="connsiteX387-2505" fmla="*/ 2847877 w 3079941"/>
                  <a:gd name="connsiteY387-2506" fmla="*/ 700416 h 1160647"/>
                  <a:gd name="connsiteX388-2507" fmla="*/ 2866117 w 3079941"/>
                  <a:gd name="connsiteY388-2508" fmla="*/ 700416 h 1160647"/>
                  <a:gd name="connsiteX389-2509" fmla="*/ 2866117 w 3079941"/>
                  <a:gd name="connsiteY389-2510" fmla="*/ 693931 h 1160647"/>
                  <a:gd name="connsiteX390-2511" fmla="*/ 2878277 w 3079941"/>
                  <a:gd name="connsiteY390-2512" fmla="*/ 693931 h 1160647"/>
                  <a:gd name="connsiteX391-2513" fmla="*/ 2878277 w 3079941"/>
                  <a:gd name="connsiteY391-2514" fmla="*/ 700416 h 1160647"/>
                  <a:gd name="connsiteX392-2515" fmla="*/ 2894491 w 3079941"/>
                  <a:gd name="connsiteY392-2516" fmla="*/ 700416 h 1160647"/>
                  <a:gd name="connsiteX393-2517" fmla="*/ 2894491 w 3079941"/>
                  <a:gd name="connsiteY393-2518" fmla="*/ 750137 h 1160647"/>
                  <a:gd name="connsiteX394-2519" fmla="*/ 2926918 w 3079941"/>
                  <a:gd name="connsiteY394-2520" fmla="*/ 750137 h 1160647"/>
                  <a:gd name="connsiteX395-2521" fmla="*/ 2926918 w 3079941"/>
                  <a:gd name="connsiteY395-2522" fmla="*/ 724196 h 1160647"/>
                  <a:gd name="connsiteX396-2523" fmla="*/ 2965425 w 3079941"/>
                  <a:gd name="connsiteY396-2524" fmla="*/ 724196 h 1160647"/>
                  <a:gd name="connsiteX397-2525" fmla="*/ 2965425 w 3079941"/>
                  <a:gd name="connsiteY397-2526" fmla="*/ 693931 h 1160647"/>
                  <a:gd name="connsiteX398-2527" fmla="*/ 3014066 w 3079941"/>
                  <a:gd name="connsiteY398-2528" fmla="*/ 693931 h 1160647"/>
                  <a:gd name="connsiteX399-2529" fmla="*/ 3014066 w 3079941"/>
                  <a:gd name="connsiteY399-2530" fmla="*/ 805087 h 1160647"/>
                  <a:gd name="connsiteX400-2531" fmla="*/ 3014066 w 3079941"/>
                  <a:gd name="connsiteY400-2532" fmla="*/ 818866 h 1160647"/>
                  <a:gd name="connsiteX401-2533" fmla="*/ 3079941 w 3079941"/>
                  <a:gd name="connsiteY401-2534" fmla="*/ 818866 h 1160647"/>
                  <a:gd name="connsiteX402-2535" fmla="*/ 3079941 w 3079941"/>
                  <a:gd name="connsiteY402-2536" fmla="*/ 1160647 h 1160647"/>
                  <a:gd name="connsiteX403-2537" fmla="*/ 200958 w 3079941"/>
                  <a:gd name="connsiteY403-2538" fmla="*/ 1160647 h 1160647"/>
                  <a:gd name="connsiteX404-2539" fmla="*/ 200958 w 3079941"/>
                  <a:gd name="connsiteY404-2540" fmla="*/ 1126882 h 1160647"/>
                  <a:gd name="connsiteX405-2541" fmla="*/ 0 w 3079941"/>
                  <a:gd name="connsiteY405-2542" fmla="*/ 1126882 h 1160647"/>
                  <a:gd name="connsiteX406-2543" fmla="*/ 0 w 3079941"/>
                  <a:gd name="connsiteY406-2544" fmla="*/ 915339 h 1160647"/>
                  <a:gd name="connsiteX407-2545" fmla="*/ 103377 w 3079941"/>
                  <a:gd name="connsiteY407-2546" fmla="*/ 915339 h 1160647"/>
                  <a:gd name="connsiteX408-2547" fmla="*/ 103377 w 3079941"/>
                  <a:gd name="connsiteY408-2548" fmla="*/ 886329 h 1160647"/>
                  <a:gd name="connsiteX409-2549" fmla="*/ 55096 w 3079941"/>
                  <a:gd name="connsiteY409-2550" fmla="*/ 886329 h 1160647"/>
                  <a:gd name="connsiteX410-2551" fmla="*/ 55096 w 3079941"/>
                  <a:gd name="connsiteY410-2552" fmla="*/ 724196 h 1160647"/>
                  <a:gd name="connsiteX411-2553" fmla="*/ 75363 w 3079941"/>
                  <a:gd name="connsiteY411-2554" fmla="*/ 724196 h 1160647"/>
                  <a:gd name="connsiteX412-2555" fmla="*/ 75870 w 3079941"/>
                  <a:gd name="connsiteY412-2556" fmla="*/ 723115 h 1160647"/>
                  <a:gd name="connsiteX413-2557" fmla="*/ 79416 w 3079941"/>
                  <a:gd name="connsiteY413-2558" fmla="*/ 715549 h 1160647"/>
                  <a:gd name="connsiteX414-2559" fmla="*/ 81190 w 3079941"/>
                  <a:gd name="connsiteY414-2560" fmla="*/ 715819 h 1160647"/>
                  <a:gd name="connsiteX415-2561" fmla="*/ 93603 w 3079941"/>
                  <a:gd name="connsiteY415-2562" fmla="*/ 717710 h 1160647"/>
                  <a:gd name="connsiteX416-2563" fmla="*/ 94110 w 3079941"/>
                  <a:gd name="connsiteY416-2564" fmla="*/ 719062 h 1160647"/>
                  <a:gd name="connsiteX417-2565" fmla="*/ 97656 w 3079941"/>
                  <a:gd name="connsiteY417-2566" fmla="*/ 728519 h 1160647"/>
                  <a:gd name="connsiteX418-2567" fmla="*/ 124003 w 3079941"/>
                  <a:gd name="connsiteY418-2568" fmla="*/ 730681 h 1160647"/>
                  <a:gd name="connsiteX419-2569" fmla="*/ 124003 w 3079941"/>
                  <a:gd name="connsiteY419-2570" fmla="*/ 607460 h 1160647"/>
                  <a:gd name="connsiteX420-2571" fmla="*/ 126030 w 3079941"/>
                  <a:gd name="connsiteY420-2572" fmla="*/ 607460 h 1160647"/>
                  <a:gd name="connsiteX421-2573" fmla="*/ 140217 w 3079941"/>
                  <a:gd name="connsiteY421-2574" fmla="*/ 607460 h 1160647"/>
                  <a:gd name="connsiteX422-2575" fmla="*/ 140217 w 3079941"/>
                  <a:gd name="connsiteY422-2576" fmla="*/ 471268 h 1160647"/>
                  <a:gd name="connsiteX423-2577" fmla="*/ 141990 w 3079941"/>
                  <a:gd name="connsiteY423-2578" fmla="*/ 471268 h 1160647"/>
                  <a:gd name="connsiteX424-2579" fmla="*/ 154404 w 3079941"/>
                  <a:gd name="connsiteY424-2580" fmla="*/ 471268 h 1160647"/>
                  <a:gd name="connsiteX425-2581" fmla="*/ 154404 w 3079941"/>
                  <a:gd name="connsiteY425-2582" fmla="*/ 356694 h 1160647"/>
                  <a:gd name="connsiteX426-2583" fmla="*/ 158457 w 3079941"/>
                  <a:gd name="connsiteY426-2584" fmla="*/ 328590 h 1160647"/>
                  <a:gd name="connsiteX427-2585" fmla="*/ 160484 w 3079941"/>
                  <a:gd name="connsiteY427-2586" fmla="*/ 328590 h 1160647"/>
                  <a:gd name="connsiteX428-2587" fmla="*/ 174671 w 3079941"/>
                  <a:gd name="connsiteY428-2588" fmla="*/ 328590 h 1160647"/>
                  <a:gd name="connsiteX429-2589" fmla="*/ 211151 w 3079941"/>
                  <a:gd name="connsiteY429-2590" fmla="*/ 246443 h 1160647"/>
                  <a:gd name="connsiteX430-2591" fmla="*/ 215205 w 3079941"/>
                  <a:gd name="connsiteY430-2592" fmla="*/ 0 h 1160647"/>
                  <a:gd name="connsiteX0-2593" fmla="*/ 215205 w 3079941"/>
                  <a:gd name="connsiteY0-2594" fmla="*/ 0 h 1160647"/>
                  <a:gd name="connsiteX1-2595" fmla="*/ 217231 w 3079941"/>
                  <a:gd name="connsiteY1-2596" fmla="*/ 246443 h 1160647"/>
                  <a:gd name="connsiteX2-2597" fmla="*/ 255738 w 3079941"/>
                  <a:gd name="connsiteY2-2598" fmla="*/ 326429 h 1160647"/>
                  <a:gd name="connsiteX3-2599" fmla="*/ 257765 w 3079941"/>
                  <a:gd name="connsiteY3-2600" fmla="*/ 326429 h 1160647"/>
                  <a:gd name="connsiteX4-2601" fmla="*/ 271952 w 3079941"/>
                  <a:gd name="connsiteY4-2602" fmla="*/ 326429 h 1160647"/>
                  <a:gd name="connsiteX5-2603" fmla="*/ 271952 w 3079941"/>
                  <a:gd name="connsiteY5-2604" fmla="*/ 350208 h 1160647"/>
                  <a:gd name="connsiteX6-2605" fmla="*/ 272459 w 3079941"/>
                  <a:gd name="connsiteY6-2606" fmla="*/ 351019 h 1160647"/>
                  <a:gd name="connsiteX7-2607" fmla="*/ 276005 w 3079941"/>
                  <a:gd name="connsiteY7-2608" fmla="*/ 356694 h 1160647"/>
                  <a:gd name="connsiteX8-2609" fmla="*/ 276005 w 3079941"/>
                  <a:gd name="connsiteY8-2610" fmla="*/ 471268 h 1160647"/>
                  <a:gd name="connsiteX9-2611" fmla="*/ 278285 w 3079941"/>
                  <a:gd name="connsiteY9-2612" fmla="*/ 471268 h 1160647"/>
                  <a:gd name="connsiteX10-2613" fmla="*/ 294246 w 3079941"/>
                  <a:gd name="connsiteY10-2614" fmla="*/ 471268 h 1160647"/>
                  <a:gd name="connsiteX11-2615" fmla="*/ 294246 w 3079941"/>
                  <a:gd name="connsiteY11-2616" fmla="*/ 611783 h 1160647"/>
                  <a:gd name="connsiteX12-2617" fmla="*/ 295766 w 3079941"/>
                  <a:gd name="connsiteY12-2618" fmla="*/ 611513 h 1160647"/>
                  <a:gd name="connsiteX13-2619" fmla="*/ 306406 w 3079941"/>
                  <a:gd name="connsiteY13-2620" fmla="*/ 609622 h 1160647"/>
                  <a:gd name="connsiteX14-2621" fmla="*/ 304379 w 3079941"/>
                  <a:gd name="connsiteY14-2622" fmla="*/ 698254 h 1160647"/>
                  <a:gd name="connsiteX15-2623" fmla="*/ 305899 w 3079941"/>
                  <a:gd name="connsiteY15-2624" fmla="*/ 698525 h 1160647"/>
                  <a:gd name="connsiteX16-2625" fmla="*/ 316539 w 3079941"/>
                  <a:gd name="connsiteY16-2626" fmla="*/ 700416 h 1160647"/>
                  <a:gd name="connsiteX17-2627" fmla="*/ 316792 w 3079941"/>
                  <a:gd name="connsiteY17-2628" fmla="*/ 701227 h 1160647"/>
                  <a:gd name="connsiteX18-2629" fmla="*/ 318566 w 3079941"/>
                  <a:gd name="connsiteY18-2630" fmla="*/ 706902 h 1160647"/>
                  <a:gd name="connsiteX19-2631" fmla="*/ 319326 w 3079941"/>
                  <a:gd name="connsiteY19-2632" fmla="*/ 704470 h 1160647"/>
                  <a:gd name="connsiteX20-2633" fmla="*/ 324646 w 3079941"/>
                  <a:gd name="connsiteY20-2634" fmla="*/ 687446 h 1160647"/>
                  <a:gd name="connsiteX21-2635" fmla="*/ 326419 w 3079941"/>
                  <a:gd name="connsiteY21-2636" fmla="*/ 687446 h 1160647"/>
                  <a:gd name="connsiteX22-2637" fmla="*/ 338833 w 3079941"/>
                  <a:gd name="connsiteY22-2638" fmla="*/ 687446 h 1160647"/>
                  <a:gd name="connsiteX23-2639" fmla="*/ 338833 w 3079941"/>
                  <a:gd name="connsiteY23-2640" fmla="*/ 719872 h 1160647"/>
                  <a:gd name="connsiteX24-2641" fmla="*/ 339846 w 3079941"/>
                  <a:gd name="connsiteY24-2642" fmla="*/ 720413 h 1160647"/>
                  <a:gd name="connsiteX25-2643" fmla="*/ 346940 w 3079941"/>
                  <a:gd name="connsiteY25-2644" fmla="*/ 724196 h 1160647"/>
                  <a:gd name="connsiteX26-2645" fmla="*/ 346940 w 3079941"/>
                  <a:gd name="connsiteY26-2646" fmla="*/ 725547 h 1160647"/>
                  <a:gd name="connsiteX27-2647" fmla="*/ 346940 w 3079941"/>
                  <a:gd name="connsiteY27-2648" fmla="*/ 735005 h 1160647"/>
                  <a:gd name="connsiteX28-2649" fmla="*/ 391527 w 3079941"/>
                  <a:gd name="connsiteY28-2650" fmla="*/ 735005 h 1160647"/>
                  <a:gd name="connsiteX29-2651" fmla="*/ 391527 w 3079941"/>
                  <a:gd name="connsiteY29-2652" fmla="*/ 736086 h 1160647"/>
                  <a:gd name="connsiteX30-2653" fmla="*/ 391527 w 3079941"/>
                  <a:gd name="connsiteY30-2654" fmla="*/ 743652 h 1160647"/>
                  <a:gd name="connsiteX31-2655" fmla="*/ 393553 w 3079941"/>
                  <a:gd name="connsiteY31-2656" fmla="*/ 743652 h 1160647"/>
                  <a:gd name="connsiteX32-2657" fmla="*/ 407740 w 3079941"/>
                  <a:gd name="connsiteY32-2658" fmla="*/ 743652 h 1160647"/>
                  <a:gd name="connsiteX33-2659" fmla="*/ 407740 w 3079941"/>
                  <a:gd name="connsiteY33-2660" fmla="*/ 713387 h 1160647"/>
                  <a:gd name="connsiteX34-2661" fmla="*/ 452327 w 3079941"/>
                  <a:gd name="connsiteY34-2662" fmla="*/ 713387 h 1160647"/>
                  <a:gd name="connsiteX35-2663" fmla="*/ 452327 w 3079941"/>
                  <a:gd name="connsiteY35-2664" fmla="*/ 712036 h 1160647"/>
                  <a:gd name="connsiteX36-2665" fmla="*/ 452327 w 3079941"/>
                  <a:gd name="connsiteY36-2666" fmla="*/ 702578 h 1160647"/>
                  <a:gd name="connsiteX37-2667" fmla="*/ 453341 w 3079941"/>
                  <a:gd name="connsiteY37-2668" fmla="*/ 702578 h 1160647"/>
                  <a:gd name="connsiteX38-2669" fmla="*/ 460434 w 3079941"/>
                  <a:gd name="connsiteY38-2670" fmla="*/ 702578 h 1160647"/>
                  <a:gd name="connsiteX39-2671" fmla="*/ 460434 w 3079941"/>
                  <a:gd name="connsiteY39-2672" fmla="*/ 700687 h 1160647"/>
                  <a:gd name="connsiteX40-2673" fmla="*/ 460434 w 3079941"/>
                  <a:gd name="connsiteY40-2674" fmla="*/ 687446 h 1160647"/>
                  <a:gd name="connsiteX41-2675" fmla="*/ 461194 w 3079941"/>
                  <a:gd name="connsiteY41-2676" fmla="*/ 687446 h 1160647"/>
                  <a:gd name="connsiteX42-2677" fmla="*/ 466514 w 3079941"/>
                  <a:gd name="connsiteY42-2678" fmla="*/ 687446 h 1160647"/>
                  <a:gd name="connsiteX43-2679" fmla="*/ 466514 w 3079941"/>
                  <a:gd name="connsiteY43-2680" fmla="*/ 686365 h 1160647"/>
                  <a:gd name="connsiteX44-2681" fmla="*/ 466514 w 3079941"/>
                  <a:gd name="connsiteY44-2682" fmla="*/ 678798 h 1160647"/>
                  <a:gd name="connsiteX45-2683" fmla="*/ 468541 w 3079941"/>
                  <a:gd name="connsiteY45-2684" fmla="*/ 678798 h 1160647"/>
                  <a:gd name="connsiteX46-2685" fmla="*/ 482728 w 3079941"/>
                  <a:gd name="connsiteY46-2686" fmla="*/ 678798 h 1160647"/>
                  <a:gd name="connsiteX47-2687" fmla="*/ 482728 w 3079941"/>
                  <a:gd name="connsiteY47-2688" fmla="*/ 679879 h 1160647"/>
                  <a:gd name="connsiteX48-2689" fmla="*/ 482728 w 3079941"/>
                  <a:gd name="connsiteY48-2690" fmla="*/ 687446 h 1160647"/>
                  <a:gd name="connsiteX49-2691" fmla="*/ 505021 w 3079941"/>
                  <a:gd name="connsiteY49-2692" fmla="*/ 687446 h 1160647"/>
                  <a:gd name="connsiteX50-2693" fmla="*/ 505021 w 3079941"/>
                  <a:gd name="connsiteY50-2694" fmla="*/ 685554 h 1160647"/>
                  <a:gd name="connsiteX51-2695" fmla="*/ 505021 w 3079941"/>
                  <a:gd name="connsiteY51-2696" fmla="*/ 672313 h 1160647"/>
                  <a:gd name="connsiteX52-2697" fmla="*/ 506795 w 3079941"/>
                  <a:gd name="connsiteY52-2698" fmla="*/ 672313 h 1160647"/>
                  <a:gd name="connsiteX53-2699" fmla="*/ 519208 w 3079941"/>
                  <a:gd name="connsiteY53-2700" fmla="*/ 672313 h 1160647"/>
                  <a:gd name="connsiteX54-2701" fmla="*/ 519208 w 3079941"/>
                  <a:gd name="connsiteY54-2702" fmla="*/ 696093 h 1160647"/>
                  <a:gd name="connsiteX55-2703" fmla="*/ 520222 w 3079941"/>
                  <a:gd name="connsiteY55-2704" fmla="*/ 696093 h 1160647"/>
                  <a:gd name="connsiteX56-2705" fmla="*/ 527315 w 3079941"/>
                  <a:gd name="connsiteY56-2706" fmla="*/ 696093 h 1160647"/>
                  <a:gd name="connsiteX57-2707" fmla="*/ 527315 w 3079941"/>
                  <a:gd name="connsiteY57-2708" fmla="*/ 695012 h 1160647"/>
                  <a:gd name="connsiteX58-2709" fmla="*/ 527315 w 3079941"/>
                  <a:gd name="connsiteY58-2710" fmla="*/ 687446 h 1160647"/>
                  <a:gd name="connsiteX59-2711" fmla="*/ 529088 w 3079941"/>
                  <a:gd name="connsiteY59-2712" fmla="*/ 687446 h 1160647"/>
                  <a:gd name="connsiteX60-2713" fmla="*/ 541502 w 3079941"/>
                  <a:gd name="connsiteY60-2714" fmla="*/ 687446 h 1160647"/>
                  <a:gd name="connsiteX61-2715" fmla="*/ 541502 w 3079941"/>
                  <a:gd name="connsiteY61-2716" fmla="*/ 713387 h 1160647"/>
                  <a:gd name="connsiteX62-2717" fmla="*/ 543529 w 3079941"/>
                  <a:gd name="connsiteY62-2718" fmla="*/ 713387 h 1160647"/>
                  <a:gd name="connsiteX63-2719" fmla="*/ 557715 w 3079941"/>
                  <a:gd name="connsiteY63-2720" fmla="*/ 713387 h 1160647"/>
                  <a:gd name="connsiteX64-2721" fmla="*/ 557715 w 3079941"/>
                  <a:gd name="connsiteY64-2722" fmla="*/ 715008 h 1160647"/>
                  <a:gd name="connsiteX65-2723" fmla="*/ 557715 w 3079941"/>
                  <a:gd name="connsiteY65-2724" fmla="*/ 726358 h 1160647"/>
                  <a:gd name="connsiteX66-2725" fmla="*/ 558475 w 3079941"/>
                  <a:gd name="connsiteY66-2726" fmla="*/ 726358 h 1160647"/>
                  <a:gd name="connsiteX67-2727" fmla="*/ 563796 w 3079941"/>
                  <a:gd name="connsiteY67-2728" fmla="*/ 726358 h 1160647"/>
                  <a:gd name="connsiteX68-2729" fmla="*/ 563796 w 3079941"/>
                  <a:gd name="connsiteY68-2730" fmla="*/ 725547 h 1160647"/>
                  <a:gd name="connsiteX69-2731" fmla="*/ 563796 w 3079941"/>
                  <a:gd name="connsiteY69-2732" fmla="*/ 719872 h 1160647"/>
                  <a:gd name="connsiteX70-2733" fmla="*/ 594196 w 3079941"/>
                  <a:gd name="connsiteY70-2734" fmla="*/ 719872 h 1160647"/>
                  <a:gd name="connsiteX71-2735" fmla="*/ 594196 w 3079941"/>
                  <a:gd name="connsiteY71-2736" fmla="*/ 743652 h 1160647"/>
                  <a:gd name="connsiteX72-2737" fmla="*/ 595209 w 3079941"/>
                  <a:gd name="connsiteY72-2738" fmla="*/ 743652 h 1160647"/>
                  <a:gd name="connsiteX73-2739" fmla="*/ 602303 w 3079941"/>
                  <a:gd name="connsiteY73-2740" fmla="*/ 743652 h 1160647"/>
                  <a:gd name="connsiteX74-2741" fmla="*/ 602303 w 3079941"/>
                  <a:gd name="connsiteY74-2742" fmla="*/ 744733 h 1160647"/>
                  <a:gd name="connsiteX75-2743" fmla="*/ 602303 w 3079941"/>
                  <a:gd name="connsiteY75-2744" fmla="*/ 752299 h 1160647"/>
                  <a:gd name="connsiteX76-2745" fmla="*/ 603063 w 3079941"/>
                  <a:gd name="connsiteY76-2746" fmla="*/ 752299 h 1160647"/>
                  <a:gd name="connsiteX77-2747" fmla="*/ 608383 w 3079941"/>
                  <a:gd name="connsiteY77-2748" fmla="*/ 752299 h 1160647"/>
                  <a:gd name="connsiteX78-2749" fmla="*/ 608383 w 3079941"/>
                  <a:gd name="connsiteY78-2750" fmla="*/ 750137 h 1160647"/>
                  <a:gd name="connsiteX79-2751" fmla="*/ 608383 w 3079941"/>
                  <a:gd name="connsiteY79-2752" fmla="*/ 735005 h 1160647"/>
                  <a:gd name="connsiteX80-2753" fmla="*/ 609396 w 3079941"/>
                  <a:gd name="connsiteY80-2754" fmla="*/ 735005 h 1160647"/>
                  <a:gd name="connsiteX81-2755" fmla="*/ 616490 w 3079941"/>
                  <a:gd name="connsiteY81-2756" fmla="*/ 735005 h 1160647"/>
                  <a:gd name="connsiteX82-2757" fmla="*/ 616490 w 3079941"/>
                  <a:gd name="connsiteY82-2758" fmla="*/ 736086 h 1160647"/>
                  <a:gd name="connsiteX83-2759" fmla="*/ 616490 w 3079941"/>
                  <a:gd name="connsiteY83-2760" fmla="*/ 743652 h 1160647"/>
                  <a:gd name="connsiteX84-2761" fmla="*/ 621810 w 3079941"/>
                  <a:gd name="connsiteY84-2762" fmla="*/ 741659 h 1160647"/>
                  <a:gd name="connsiteX85-2763" fmla="*/ 622570 w 3079941"/>
                  <a:gd name="connsiteY85-2764" fmla="*/ 740679 h 1160647"/>
                  <a:gd name="connsiteX86-2765" fmla="*/ 622570 w 3079941"/>
                  <a:gd name="connsiteY86-2766" fmla="*/ 735005 h 1160647"/>
                  <a:gd name="connsiteX87-2767" fmla="*/ 661077 w 3079941"/>
                  <a:gd name="connsiteY87-2768" fmla="*/ 735005 h 1160647"/>
                  <a:gd name="connsiteX88-2769" fmla="*/ 661077 w 3079941"/>
                  <a:gd name="connsiteY88-2770" fmla="*/ 758784 h 1160647"/>
                  <a:gd name="connsiteX89-2771" fmla="*/ 663103 w 3079941"/>
                  <a:gd name="connsiteY89-2772" fmla="*/ 758784 h 1160647"/>
                  <a:gd name="connsiteX90-2773" fmla="*/ 677290 w 3079941"/>
                  <a:gd name="connsiteY90-2774" fmla="*/ 758784 h 1160647"/>
                  <a:gd name="connsiteX91-2775" fmla="*/ 677290 w 3079941"/>
                  <a:gd name="connsiteY91-2776" fmla="*/ 759865 h 1160647"/>
                  <a:gd name="connsiteX92-2777" fmla="*/ 677290 w 3079941"/>
                  <a:gd name="connsiteY92-2778" fmla="*/ 767431 h 1160647"/>
                  <a:gd name="connsiteX93-2779" fmla="*/ 679064 w 3079941"/>
                  <a:gd name="connsiteY93-2780" fmla="*/ 767431 h 1160647"/>
                  <a:gd name="connsiteX94-2781" fmla="*/ 691477 w 3079941"/>
                  <a:gd name="connsiteY94-2782" fmla="*/ 767431 h 1160647"/>
                  <a:gd name="connsiteX95-2783" fmla="*/ 691477 w 3079941"/>
                  <a:gd name="connsiteY95-2784" fmla="*/ 743652 h 1160647"/>
                  <a:gd name="connsiteX96-2785" fmla="*/ 692490 w 3079941"/>
                  <a:gd name="connsiteY96-2786" fmla="*/ 743652 h 1160647"/>
                  <a:gd name="connsiteX97-2787" fmla="*/ 699584 w 3079941"/>
                  <a:gd name="connsiteY97-2788" fmla="*/ 743652 h 1160647"/>
                  <a:gd name="connsiteX98-2789" fmla="*/ 699584 w 3079941"/>
                  <a:gd name="connsiteY98-2790" fmla="*/ 711225 h 1160647"/>
                  <a:gd name="connsiteX99-2791" fmla="*/ 700597 w 3079941"/>
                  <a:gd name="connsiteY99-2792" fmla="*/ 711225 h 1160647"/>
                  <a:gd name="connsiteX100-2793" fmla="*/ 707691 w 3079941"/>
                  <a:gd name="connsiteY100-2794" fmla="*/ 711225 h 1160647"/>
                  <a:gd name="connsiteX101-2795" fmla="*/ 707691 w 3079941"/>
                  <a:gd name="connsiteY101-2796" fmla="*/ 709334 h 1160647"/>
                  <a:gd name="connsiteX102-2797" fmla="*/ 707691 w 3079941"/>
                  <a:gd name="connsiteY102-2798" fmla="*/ 696093 h 1160647"/>
                  <a:gd name="connsiteX103-2799" fmla="*/ 706424 w 3079941"/>
                  <a:gd name="connsiteY103-2800" fmla="*/ 694471 h 1160647"/>
                  <a:gd name="connsiteX104-2801" fmla="*/ 711744 w 3079941"/>
                  <a:gd name="connsiteY104-2802" fmla="*/ 683122 h 1160647"/>
                  <a:gd name="connsiteX105-2803" fmla="*/ 719851 w 3079941"/>
                  <a:gd name="connsiteY105-2804" fmla="*/ 711225 h 1160647"/>
                  <a:gd name="connsiteX106-2805" fmla="*/ 720611 w 3079941"/>
                  <a:gd name="connsiteY106-2806" fmla="*/ 711225 h 1160647"/>
                  <a:gd name="connsiteX107-2807" fmla="*/ 725931 w 3079941"/>
                  <a:gd name="connsiteY107-2808" fmla="*/ 711225 h 1160647"/>
                  <a:gd name="connsiteX108-2809" fmla="*/ 725931 w 3079941"/>
                  <a:gd name="connsiteY108-2810" fmla="*/ 605298 h 1160647"/>
                  <a:gd name="connsiteX109-2811" fmla="*/ 727451 w 3079941"/>
                  <a:gd name="connsiteY109-2812" fmla="*/ 605298 h 1160647"/>
                  <a:gd name="connsiteX110-2813" fmla="*/ 738091 w 3079941"/>
                  <a:gd name="connsiteY110-2814" fmla="*/ 605298 h 1160647"/>
                  <a:gd name="connsiteX111-2815" fmla="*/ 738091 w 3079941"/>
                  <a:gd name="connsiteY111-2816" fmla="*/ 557739 h 1160647"/>
                  <a:gd name="connsiteX112-2817" fmla="*/ 764438 w 3079941"/>
                  <a:gd name="connsiteY112-2818" fmla="*/ 557739 h 1160647"/>
                  <a:gd name="connsiteX113-2819" fmla="*/ 764438 w 3079941"/>
                  <a:gd name="connsiteY113-2820" fmla="*/ 536121 h 1160647"/>
                  <a:gd name="connsiteX114-2821" fmla="*/ 798892 w 3079941"/>
                  <a:gd name="connsiteY114-2822" fmla="*/ 536121 h 1160647"/>
                  <a:gd name="connsiteX115-2823" fmla="*/ 798892 w 3079941"/>
                  <a:gd name="connsiteY115-2824" fmla="*/ 538553 h 1160647"/>
                  <a:gd name="connsiteX116-2825" fmla="*/ 798892 w 3079941"/>
                  <a:gd name="connsiteY116-2826" fmla="*/ 555577 h 1160647"/>
                  <a:gd name="connsiteX117-2827" fmla="*/ 801172 w 3079941"/>
                  <a:gd name="connsiteY117-2828" fmla="*/ 555577 h 1160647"/>
                  <a:gd name="connsiteX118-2829" fmla="*/ 817132 w 3079941"/>
                  <a:gd name="connsiteY118-2830" fmla="*/ 555577 h 1160647"/>
                  <a:gd name="connsiteX119-2831" fmla="*/ 817132 w 3079941"/>
                  <a:gd name="connsiteY119-2832" fmla="*/ 603136 h 1160647"/>
                  <a:gd name="connsiteX120-2833" fmla="*/ 818145 w 3079941"/>
                  <a:gd name="connsiteY120-2834" fmla="*/ 603136 h 1160647"/>
                  <a:gd name="connsiteX121-2835" fmla="*/ 825239 w 3079941"/>
                  <a:gd name="connsiteY121-2836" fmla="*/ 603136 h 1160647"/>
                  <a:gd name="connsiteX122-2837" fmla="*/ 839426 w 3079941"/>
                  <a:gd name="connsiteY122-2838" fmla="*/ 607460 h 1160647"/>
                  <a:gd name="connsiteX123-2839" fmla="*/ 839426 w 3079941"/>
                  <a:gd name="connsiteY123-2840" fmla="*/ 646372 h 1160647"/>
                  <a:gd name="connsiteX124-2841" fmla="*/ 840439 w 3079941"/>
                  <a:gd name="connsiteY124-2842" fmla="*/ 646372 h 1160647"/>
                  <a:gd name="connsiteX125-2843" fmla="*/ 847532 w 3079941"/>
                  <a:gd name="connsiteY125-2844" fmla="*/ 646372 h 1160647"/>
                  <a:gd name="connsiteX126-2845" fmla="*/ 847532 w 3079941"/>
                  <a:gd name="connsiteY126-2846" fmla="*/ 647993 h 1160647"/>
                  <a:gd name="connsiteX127-2847" fmla="*/ 847532 w 3079941"/>
                  <a:gd name="connsiteY127-2848" fmla="*/ 659342 h 1160647"/>
                  <a:gd name="connsiteX128-2849" fmla="*/ 849559 w 3079941"/>
                  <a:gd name="connsiteY128-2850" fmla="*/ 659342 h 1160647"/>
                  <a:gd name="connsiteX129-2851" fmla="*/ 863746 w 3079941"/>
                  <a:gd name="connsiteY129-2852" fmla="*/ 659342 h 1160647"/>
                  <a:gd name="connsiteX130-2853" fmla="*/ 869826 w 3079941"/>
                  <a:gd name="connsiteY130-2854" fmla="*/ 665828 h 1160647"/>
                  <a:gd name="connsiteX131-2855" fmla="*/ 869826 w 3079941"/>
                  <a:gd name="connsiteY131-2856" fmla="*/ 687446 h 1160647"/>
                  <a:gd name="connsiteX132-2857" fmla="*/ 872106 w 3079941"/>
                  <a:gd name="connsiteY132-2858" fmla="*/ 687446 h 1160647"/>
                  <a:gd name="connsiteX133-2859" fmla="*/ 888066 w 3079941"/>
                  <a:gd name="connsiteY133-2860" fmla="*/ 687446 h 1160647"/>
                  <a:gd name="connsiteX134-2861" fmla="*/ 888066 w 3079941"/>
                  <a:gd name="connsiteY134-2862" fmla="*/ 688526 h 1160647"/>
                  <a:gd name="connsiteX135-2863" fmla="*/ 888066 w 3079941"/>
                  <a:gd name="connsiteY135-2864" fmla="*/ 696093 h 1160647"/>
                  <a:gd name="connsiteX136-2865" fmla="*/ 889333 w 3079941"/>
                  <a:gd name="connsiteY136-2866" fmla="*/ 696093 h 1160647"/>
                  <a:gd name="connsiteX137-2867" fmla="*/ 898200 w 3079941"/>
                  <a:gd name="connsiteY137-2868" fmla="*/ 696093 h 1160647"/>
                  <a:gd name="connsiteX138-2869" fmla="*/ 898200 w 3079941"/>
                  <a:gd name="connsiteY138-2870" fmla="*/ 698254 h 1160647"/>
                  <a:gd name="connsiteX139-2871" fmla="*/ 898200 w 3079941"/>
                  <a:gd name="connsiteY139-2872" fmla="*/ 713387 h 1160647"/>
                  <a:gd name="connsiteX140-2873" fmla="*/ 902253 w 3079941"/>
                  <a:gd name="connsiteY140-2874" fmla="*/ 711495 h 1160647"/>
                  <a:gd name="connsiteX141-2875" fmla="*/ 902253 w 3079941"/>
                  <a:gd name="connsiteY141-2876" fmla="*/ 698254 h 1160647"/>
                  <a:gd name="connsiteX142-2877" fmla="*/ 903266 w 3079941"/>
                  <a:gd name="connsiteY142-2878" fmla="*/ 698254 h 1160647"/>
                  <a:gd name="connsiteX143-2879" fmla="*/ 910360 w 3079941"/>
                  <a:gd name="connsiteY143-2880" fmla="*/ 698254 h 1160647"/>
                  <a:gd name="connsiteX144-2881" fmla="*/ 910360 w 3079941"/>
                  <a:gd name="connsiteY144-2882" fmla="*/ 699876 h 1160647"/>
                  <a:gd name="connsiteX145-2883" fmla="*/ 910360 w 3079941"/>
                  <a:gd name="connsiteY145-2884" fmla="*/ 711225 h 1160647"/>
                  <a:gd name="connsiteX146-2885" fmla="*/ 911120 w 3079941"/>
                  <a:gd name="connsiteY146-2886" fmla="*/ 711225 h 1160647"/>
                  <a:gd name="connsiteX147-2887" fmla="*/ 916440 w 3079941"/>
                  <a:gd name="connsiteY147-2888" fmla="*/ 711225 h 1160647"/>
                  <a:gd name="connsiteX148-2889" fmla="*/ 965080 w 3079941"/>
                  <a:gd name="connsiteY148-2890" fmla="*/ 706902 h 1160647"/>
                  <a:gd name="connsiteX149-2891" fmla="*/ 965080 w 3079941"/>
                  <a:gd name="connsiteY149-2892" fmla="*/ 708253 h 1160647"/>
                  <a:gd name="connsiteX150-2893" fmla="*/ 965080 w 3079941"/>
                  <a:gd name="connsiteY150-2894" fmla="*/ 717710 h 1160647"/>
                  <a:gd name="connsiteX151-2895" fmla="*/ 965840 w 3079941"/>
                  <a:gd name="connsiteY151-2896" fmla="*/ 717710 h 1160647"/>
                  <a:gd name="connsiteX152-2897" fmla="*/ 971161 w 3079941"/>
                  <a:gd name="connsiteY152-2898" fmla="*/ 717710 h 1160647"/>
                  <a:gd name="connsiteX153-2899" fmla="*/ 971161 w 3079941"/>
                  <a:gd name="connsiteY153-2900" fmla="*/ 719872 h 1160647"/>
                  <a:gd name="connsiteX154-2901" fmla="*/ 971161 w 3079941"/>
                  <a:gd name="connsiteY154-2902" fmla="*/ 735005 h 1160647"/>
                  <a:gd name="connsiteX155-2903" fmla="*/ 973187 w 3079941"/>
                  <a:gd name="connsiteY155-2904" fmla="*/ 733654 h 1160647"/>
                  <a:gd name="connsiteX156-2905" fmla="*/ 987374 w 3079941"/>
                  <a:gd name="connsiteY156-2906" fmla="*/ 724196 h 1160647"/>
                  <a:gd name="connsiteX157-2907" fmla="*/ 993454 w 3079941"/>
                  <a:gd name="connsiteY157-2908" fmla="*/ 683122 h 1160647"/>
                  <a:gd name="connsiteX158-2909" fmla="*/ 994214 w 3079941"/>
                  <a:gd name="connsiteY158-2910" fmla="*/ 682852 h 1160647"/>
                  <a:gd name="connsiteX159-2911" fmla="*/ 999534 w 3079941"/>
                  <a:gd name="connsiteY159-2912" fmla="*/ 680960 h 1160647"/>
                  <a:gd name="connsiteX160-2913" fmla="*/ 1001561 w 3079941"/>
                  <a:gd name="connsiteY160-2914" fmla="*/ 611783 h 1160647"/>
                  <a:gd name="connsiteX161-2915" fmla="*/ 1003588 w 3079941"/>
                  <a:gd name="connsiteY161-2916" fmla="*/ 680960 h 1160647"/>
                  <a:gd name="connsiteX162-2917" fmla="*/ 1004348 w 3079941"/>
                  <a:gd name="connsiteY162-2918" fmla="*/ 681230 h 1160647"/>
                  <a:gd name="connsiteX163-2919" fmla="*/ 1009668 w 3079941"/>
                  <a:gd name="connsiteY163-2920" fmla="*/ 683122 h 1160647"/>
                  <a:gd name="connsiteX164-2921" fmla="*/ 1009668 w 3079941"/>
                  <a:gd name="connsiteY164-2922" fmla="*/ 596651 h 1160647"/>
                  <a:gd name="connsiteX165-2923" fmla="*/ 1013721 w 3079941"/>
                  <a:gd name="connsiteY165-2924" fmla="*/ 564224 h 1160647"/>
                  <a:gd name="connsiteX166-2925" fmla="*/ 1052228 w 3079941"/>
                  <a:gd name="connsiteY166-2926" fmla="*/ 564224 h 1160647"/>
                  <a:gd name="connsiteX167-2927" fmla="*/ 1052228 w 3079941"/>
                  <a:gd name="connsiteY167-2928" fmla="*/ 596651 h 1160647"/>
                  <a:gd name="connsiteX168-2929" fmla="*/ 1052988 w 3079941"/>
                  <a:gd name="connsiteY168-2930" fmla="*/ 596651 h 1160647"/>
                  <a:gd name="connsiteX169-2931" fmla="*/ 1058308 w 3079941"/>
                  <a:gd name="connsiteY169-2932" fmla="*/ 596651 h 1160647"/>
                  <a:gd name="connsiteX170-2933" fmla="*/ 1058308 w 3079941"/>
                  <a:gd name="connsiteY170-2934" fmla="*/ 514503 h 1160647"/>
                  <a:gd name="connsiteX171-2935" fmla="*/ 1060082 w 3079941"/>
                  <a:gd name="connsiteY171-2936" fmla="*/ 514503 h 1160647"/>
                  <a:gd name="connsiteX172-2937" fmla="*/ 1072495 w 3079941"/>
                  <a:gd name="connsiteY172-2938" fmla="*/ 514503 h 1160647"/>
                  <a:gd name="connsiteX173-2939" fmla="*/ 1072495 w 3079941"/>
                  <a:gd name="connsiteY173-2940" fmla="*/ 512612 h 1160647"/>
                  <a:gd name="connsiteX174-2941" fmla="*/ 1072495 w 3079941"/>
                  <a:gd name="connsiteY174-2942" fmla="*/ 499371 h 1160647"/>
                  <a:gd name="connsiteX175-2943" fmla="*/ 1094789 w 3079941"/>
                  <a:gd name="connsiteY175-2944" fmla="*/ 499371 h 1160647"/>
                  <a:gd name="connsiteX176-2945" fmla="*/ 1094789 w 3079941"/>
                  <a:gd name="connsiteY176-2946" fmla="*/ 498290 h 1160647"/>
                  <a:gd name="connsiteX177-2947" fmla="*/ 1094789 w 3079941"/>
                  <a:gd name="connsiteY177-2948" fmla="*/ 490724 h 1160647"/>
                  <a:gd name="connsiteX178-2949" fmla="*/ 1096562 w 3079941"/>
                  <a:gd name="connsiteY178-2950" fmla="*/ 490724 h 1160647"/>
                  <a:gd name="connsiteX179-2951" fmla="*/ 1108976 w 3079941"/>
                  <a:gd name="connsiteY179-2952" fmla="*/ 490724 h 1160647"/>
                  <a:gd name="connsiteX180-2953" fmla="*/ 1108976 w 3079941"/>
                  <a:gd name="connsiteY180-2954" fmla="*/ 491805 h 1160647"/>
                  <a:gd name="connsiteX181-2955" fmla="*/ 1108976 w 3079941"/>
                  <a:gd name="connsiteY181-2956" fmla="*/ 499371 h 1160647"/>
                  <a:gd name="connsiteX182-2957" fmla="*/ 1109736 w 3079941"/>
                  <a:gd name="connsiteY182-2958" fmla="*/ 499371 h 1160647"/>
                  <a:gd name="connsiteX183-2959" fmla="*/ 1115056 w 3079941"/>
                  <a:gd name="connsiteY183-2960" fmla="*/ 499371 h 1160647"/>
                  <a:gd name="connsiteX184-2961" fmla="*/ 1125189 w 3079941"/>
                  <a:gd name="connsiteY184-2962" fmla="*/ 495047 h 1160647"/>
                  <a:gd name="connsiteX185-2963" fmla="*/ 1129242 w 3079941"/>
                  <a:gd name="connsiteY185-2964" fmla="*/ 498290 h 1160647"/>
                  <a:gd name="connsiteX186-2965" fmla="*/ 1129242 w 3079941"/>
                  <a:gd name="connsiteY186-2966" fmla="*/ 490724 h 1160647"/>
                  <a:gd name="connsiteX187-2967" fmla="*/ 1131522 w 3079941"/>
                  <a:gd name="connsiteY187-2968" fmla="*/ 490724 h 1160647"/>
                  <a:gd name="connsiteX188-2969" fmla="*/ 1147483 w 3079941"/>
                  <a:gd name="connsiteY188-2970" fmla="*/ 490724 h 1160647"/>
                  <a:gd name="connsiteX189-2971" fmla="*/ 1147483 w 3079941"/>
                  <a:gd name="connsiteY189-2972" fmla="*/ 491805 h 1160647"/>
                  <a:gd name="connsiteX190-2973" fmla="*/ 1147483 w 3079941"/>
                  <a:gd name="connsiteY190-2974" fmla="*/ 499371 h 1160647"/>
                  <a:gd name="connsiteX191-2975" fmla="*/ 1177883 w 3079941"/>
                  <a:gd name="connsiteY191-2976" fmla="*/ 499371 h 1160647"/>
                  <a:gd name="connsiteX192-2977" fmla="*/ 1177883 w 3079941"/>
                  <a:gd name="connsiteY192-2978" fmla="*/ 500992 h 1160647"/>
                  <a:gd name="connsiteX193-2979" fmla="*/ 1177883 w 3079941"/>
                  <a:gd name="connsiteY193-2980" fmla="*/ 512342 h 1160647"/>
                  <a:gd name="connsiteX194-2981" fmla="*/ 1204230 w 3079941"/>
                  <a:gd name="connsiteY194-2982" fmla="*/ 512342 h 1160647"/>
                  <a:gd name="connsiteX195-2983" fmla="*/ 1204230 w 3079941"/>
                  <a:gd name="connsiteY195-2984" fmla="*/ 542606 h 1160647"/>
                  <a:gd name="connsiteX196-2985" fmla="*/ 1204990 w 3079941"/>
                  <a:gd name="connsiteY196-2986" fmla="*/ 542606 h 1160647"/>
                  <a:gd name="connsiteX197-2987" fmla="*/ 1210310 w 3079941"/>
                  <a:gd name="connsiteY197-2988" fmla="*/ 542606 h 1160647"/>
                  <a:gd name="connsiteX198-2989" fmla="*/ 1210310 w 3079941"/>
                  <a:gd name="connsiteY198-2990" fmla="*/ 543687 h 1160647"/>
                  <a:gd name="connsiteX199-2991" fmla="*/ 1210310 w 3079941"/>
                  <a:gd name="connsiteY199-2992" fmla="*/ 551254 h 1160647"/>
                  <a:gd name="connsiteX200-2993" fmla="*/ 1214364 w 3079941"/>
                  <a:gd name="connsiteY200-2994" fmla="*/ 581518 h 1160647"/>
                  <a:gd name="connsiteX201-2995" fmla="*/ 1215124 w 3079941"/>
                  <a:gd name="connsiteY201-2996" fmla="*/ 581518 h 1160647"/>
                  <a:gd name="connsiteX202-2997" fmla="*/ 1220444 w 3079941"/>
                  <a:gd name="connsiteY202-2998" fmla="*/ 581518 h 1160647"/>
                  <a:gd name="connsiteX203-2999" fmla="*/ 1220444 w 3079941"/>
                  <a:gd name="connsiteY203-3000" fmla="*/ 582329 h 1160647"/>
                  <a:gd name="connsiteX204-3001" fmla="*/ 1220444 w 3079941"/>
                  <a:gd name="connsiteY204-3002" fmla="*/ 588004 h 1160647"/>
                  <a:gd name="connsiteX205-3003" fmla="*/ 1221457 w 3079941"/>
                  <a:gd name="connsiteY205-3004" fmla="*/ 588004 h 1160647"/>
                  <a:gd name="connsiteX206-3005" fmla="*/ 1228550 w 3079941"/>
                  <a:gd name="connsiteY206-3006" fmla="*/ 588004 h 1160647"/>
                  <a:gd name="connsiteX207-3007" fmla="*/ 1228550 w 3079941"/>
                  <a:gd name="connsiteY207-3008" fmla="*/ 618269 h 1160647"/>
                  <a:gd name="connsiteX208-3009" fmla="*/ 1230577 w 3079941"/>
                  <a:gd name="connsiteY208-3010" fmla="*/ 618269 h 1160647"/>
                  <a:gd name="connsiteX209-3011" fmla="*/ 1244764 w 3079941"/>
                  <a:gd name="connsiteY209-3012" fmla="*/ 618269 h 1160647"/>
                  <a:gd name="connsiteX210-3013" fmla="*/ 1244764 w 3079941"/>
                  <a:gd name="connsiteY210-3014" fmla="*/ 642048 h 1160647"/>
                  <a:gd name="connsiteX211-3015" fmla="*/ 1246791 w 3079941"/>
                  <a:gd name="connsiteY211-3016" fmla="*/ 643669 h 1160647"/>
                  <a:gd name="connsiteX212-3017" fmla="*/ 1246791 w 3079941"/>
                  <a:gd name="connsiteY212-3018" fmla="*/ 655019 h 1160647"/>
                  <a:gd name="connsiteX213-3019" fmla="*/ 1247551 w 3079941"/>
                  <a:gd name="connsiteY213-3020" fmla="*/ 655019 h 1160647"/>
                  <a:gd name="connsiteX214-3021" fmla="*/ 1252871 w 3079941"/>
                  <a:gd name="connsiteY214-3022" fmla="*/ 655019 h 1160647"/>
                  <a:gd name="connsiteX215-3023" fmla="*/ 1252871 w 3079941"/>
                  <a:gd name="connsiteY215-3024" fmla="*/ 678798 h 1160647"/>
                  <a:gd name="connsiteX216-3025" fmla="*/ 1254137 w 3079941"/>
                  <a:gd name="connsiteY216-3026" fmla="*/ 678798 h 1160647"/>
                  <a:gd name="connsiteX217-3027" fmla="*/ 1263004 w 3079941"/>
                  <a:gd name="connsiteY217-3028" fmla="*/ 678798 h 1160647"/>
                  <a:gd name="connsiteX218-3029" fmla="*/ 1265031 w 3079941"/>
                  <a:gd name="connsiteY218-3030" fmla="*/ 682852 h 1160647"/>
                  <a:gd name="connsiteX219-3031" fmla="*/ 1265031 w 3079941"/>
                  <a:gd name="connsiteY219-3032" fmla="*/ 696093 h 1160647"/>
                  <a:gd name="connsiteX220-3033" fmla="*/ 1266551 w 3079941"/>
                  <a:gd name="connsiteY220-3034" fmla="*/ 694201 h 1160647"/>
                  <a:gd name="connsiteX221-3035" fmla="*/ 1277191 w 3079941"/>
                  <a:gd name="connsiteY221-3036" fmla="*/ 680960 h 1160647"/>
                  <a:gd name="connsiteX222-3037" fmla="*/ 1305565 w 3079941"/>
                  <a:gd name="connsiteY222-3038" fmla="*/ 680960 h 1160647"/>
                  <a:gd name="connsiteX223-3039" fmla="*/ 1305565 w 3079941"/>
                  <a:gd name="connsiteY223-3040" fmla="*/ 767431 h 1160647"/>
                  <a:gd name="connsiteX224-3041" fmla="*/ 1306325 w 3079941"/>
                  <a:gd name="connsiteY224-3042" fmla="*/ 767431 h 1160647"/>
                  <a:gd name="connsiteX225-3043" fmla="*/ 1311645 w 3079941"/>
                  <a:gd name="connsiteY225-3044" fmla="*/ 767431 h 1160647"/>
                  <a:gd name="connsiteX226-3045" fmla="*/ 1312405 w 3079941"/>
                  <a:gd name="connsiteY226-3046" fmla="*/ 766080 h 1160647"/>
                  <a:gd name="connsiteX227-3047" fmla="*/ 1317725 w 3079941"/>
                  <a:gd name="connsiteY227-3048" fmla="*/ 756622 h 1160647"/>
                  <a:gd name="connsiteX228-3049" fmla="*/ 1317725 w 3079941"/>
                  <a:gd name="connsiteY228-3050" fmla="*/ 758514 h 1160647"/>
                  <a:gd name="connsiteX229-3051" fmla="*/ 1317725 w 3079941"/>
                  <a:gd name="connsiteY229-3052" fmla="*/ 771755 h 1160647"/>
                  <a:gd name="connsiteX230-3053" fmla="*/ 1321778 w 3079941"/>
                  <a:gd name="connsiteY230-3054" fmla="*/ 726358 h 1160647"/>
                  <a:gd name="connsiteX231-3055" fmla="*/ 1322538 w 3079941"/>
                  <a:gd name="connsiteY231-3056" fmla="*/ 726358 h 1160647"/>
                  <a:gd name="connsiteX232-3057" fmla="*/ 1327858 w 3079941"/>
                  <a:gd name="connsiteY232-3058" fmla="*/ 726358 h 1160647"/>
                  <a:gd name="connsiteX233-3059" fmla="*/ 1327858 w 3079941"/>
                  <a:gd name="connsiteY233-3060" fmla="*/ 661504 h 1160647"/>
                  <a:gd name="connsiteX234-3061" fmla="*/ 1328872 w 3079941"/>
                  <a:gd name="connsiteY234-3062" fmla="*/ 661504 h 1160647"/>
                  <a:gd name="connsiteX235-3063" fmla="*/ 1335965 w 3079941"/>
                  <a:gd name="connsiteY235-3064" fmla="*/ 661504 h 1160647"/>
                  <a:gd name="connsiteX236-3065" fmla="*/ 1348125 w 3079941"/>
                  <a:gd name="connsiteY236-3066" fmla="*/ 618269 h 1160647"/>
                  <a:gd name="connsiteX237-3067" fmla="*/ 1349392 w 3079941"/>
                  <a:gd name="connsiteY237-3068" fmla="*/ 618269 h 1160647"/>
                  <a:gd name="connsiteX238-3069" fmla="*/ 1358259 w 3079941"/>
                  <a:gd name="connsiteY238-3070" fmla="*/ 618269 h 1160647"/>
                  <a:gd name="connsiteX239-3071" fmla="*/ 1368392 w 3079941"/>
                  <a:gd name="connsiteY239-3072" fmla="*/ 661504 h 1160647"/>
                  <a:gd name="connsiteX240-3073" fmla="*/ 1369405 w 3079941"/>
                  <a:gd name="connsiteY240-3074" fmla="*/ 661504 h 1160647"/>
                  <a:gd name="connsiteX241-3075" fmla="*/ 1376499 w 3079941"/>
                  <a:gd name="connsiteY241-3076" fmla="*/ 661504 h 1160647"/>
                  <a:gd name="connsiteX242-3077" fmla="*/ 1376499 w 3079941"/>
                  <a:gd name="connsiteY242-3078" fmla="*/ 700416 h 1160647"/>
                  <a:gd name="connsiteX243-3079" fmla="*/ 1378272 w 3079941"/>
                  <a:gd name="connsiteY243-3080" fmla="*/ 700416 h 1160647"/>
                  <a:gd name="connsiteX244-3081" fmla="*/ 1390686 w 3079941"/>
                  <a:gd name="connsiteY244-3082" fmla="*/ 700416 h 1160647"/>
                  <a:gd name="connsiteX245-3083" fmla="*/ 1390686 w 3079941"/>
                  <a:gd name="connsiteY245-3084" fmla="*/ 702578 h 1160647"/>
                  <a:gd name="connsiteX246-3085" fmla="*/ 1390686 w 3079941"/>
                  <a:gd name="connsiteY246-3086" fmla="*/ 717710 h 1160647"/>
                  <a:gd name="connsiteX247-3087" fmla="*/ 1394739 w 3079941"/>
                  <a:gd name="connsiteY247-3088" fmla="*/ 715549 h 1160647"/>
                  <a:gd name="connsiteX248-3089" fmla="*/ 1394739 w 3079941"/>
                  <a:gd name="connsiteY248-3090" fmla="*/ 700416 h 1160647"/>
                  <a:gd name="connsiteX249-3091" fmla="*/ 1396259 w 3079941"/>
                  <a:gd name="connsiteY249-3092" fmla="*/ 700416 h 1160647"/>
                  <a:gd name="connsiteX250-3093" fmla="*/ 1406899 w 3079941"/>
                  <a:gd name="connsiteY250-3094" fmla="*/ 700416 h 1160647"/>
                  <a:gd name="connsiteX251-3095" fmla="*/ 1406899 w 3079941"/>
                  <a:gd name="connsiteY251-3096" fmla="*/ 702037 h 1160647"/>
                  <a:gd name="connsiteX252-3097" fmla="*/ 1406899 w 3079941"/>
                  <a:gd name="connsiteY252-3098" fmla="*/ 713387 h 1160647"/>
                  <a:gd name="connsiteX253-3099" fmla="*/ 1437300 w 3079941"/>
                  <a:gd name="connsiteY253-3100" fmla="*/ 713387 h 1160647"/>
                  <a:gd name="connsiteX254-3101" fmla="*/ 1437300 w 3079941"/>
                  <a:gd name="connsiteY254-3102" fmla="*/ 676637 h 1160647"/>
                  <a:gd name="connsiteX255-3103" fmla="*/ 1438566 w 3079941"/>
                  <a:gd name="connsiteY255-3104" fmla="*/ 676637 h 1160647"/>
                  <a:gd name="connsiteX256-3105" fmla="*/ 1447433 w 3079941"/>
                  <a:gd name="connsiteY256-3106" fmla="*/ 676637 h 1160647"/>
                  <a:gd name="connsiteX257-3107" fmla="*/ 1447433 w 3079941"/>
                  <a:gd name="connsiteY257-3108" fmla="*/ 698254 h 1160647"/>
                  <a:gd name="connsiteX258-3109" fmla="*/ 1449460 w 3079941"/>
                  <a:gd name="connsiteY258-3110" fmla="*/ 665828 h 1160647"/>
                  <a:gd name="connsiteX259-3111" fmla="*/ 1471753 w 3079941"/>
                  <a:gd name="connsiteY259-3112" fmla="*/ 665828 h 1160647"/>
                  <a:gd name="connsiteX260-3113" fmla="*/ 1471753 w 3079941"/>
                  <a:gd name="connsiteY260-3114" fmla="*/ 664206 h 1160647"/>
                  <a:gd name="connsiteX261-3115" fmla="*/ 1471753 w 3079941"/>
                  <a:gd name="connsiteY261-3116" fmla="*/ 652857 h 1160647"/>
                  <a:gd name="connsiteX262-3117" fmla="*/ 1472513 w 3079941"/>
                  <a:gd name="connsiteY262-3118" fmla="*/ 652857 h 1160647"/>
                  <a:gd name="connsiteX263-3119" fmla="*/ 1477833 w 3079941"/>
                  <a:gd name="connsiteY263-3120" fmla="*/ 652857 h 1160647"/>
                  <a:gd name="connsiteX264-3121" fmla="*/ 1477833 w 3079941"/>
                  <a:gd name="connsiteY264-3122" fmla="*/ 650966 h 1160647"/>
                  <a:gd name="connsiteX265-3123" fmla="*/ 1477833 w 3079941"/>
                  <a:gd name="connsiteY265-3124" fmla="*/ 637725 h 1160647"/>
                  <a:gd name="connsiteX266-3125" fmla="*/ 1481887 w 3079941"/>
                  <a:gd name="connsiteY266-3126" fmla="*/ 644210 h 1160647"/>
                  <a:gd name="connsiteX267-3127" fmla="*/ 1484167 w 3079941"/>
                  <a:gd name="connsiteY267-3128" fmla="*/ 644210 h 1160647"/>
                  <a:gd name="connsiteX268-3129" fmla="*/ 1500127 w 3079941"/>
                  <a:gd name="connsiteY268-3130" fmla="*/ 644210 h 1160647"/>
                  <a:gd name="connsiteX269-3131" fmla="*/ 1500127 w 3079941"/>
                  <a:gd name="connsiteY269-3132" fmla="*/ 643399 h 1160647"/>
                  <a:gd name="connsiteX270-3133" fmla="*/ 1500127 w 3079941"/>
                  <a:gd name="connsiteY270-3134" fmla="*/ 637725 h 1160647"/>
                  <a:gd name="connsiteX271-3135" fmla="*/ 1500887 w 3079941"/>
                  <a:gd name="connsiteY271-3136" fmla="*/ 637725 h 1160647"/>
                  <a:gd name="connsiteX272-3137" fmla="*/ 1506207 w 3079941"/>
                  <a:gd name="connsiteY272-3138" fmla="*/ 637725 h 1160647"/>
                  <a:gd name="connsiteX273-3139" fmla="*/ 1506207 w 3079941"/>
                  <a:gd name="connsiteY273-3140" fmla="*/ 639076 h 1160647"/>
                  <a:gd name="connsiteX274-3141" fmla="*/ 1506207 w 3079941"/>
                  <a:gd name="connsiteY274-3142" fmla="*/ 648534 h 1160647"/>
                  <a:gd name="connsiteX275-3143" fmla="*/ 1544714 w 3079941"/>
                  <a:gd name="connsiteY275-3144" fmla="*/ 648534 h 1160647"/>
                  <a:gd name="connsiteX276-3145" fmla="*/ 1544714 w 3079941"/>
                  <a:gd name="connsiteY276-3146" fmla="*/ 786887 h 1160647"/>
                  <a:gd name="connsiteX277-3147" fmla="*/ 1546234 w 3079941"/>
                  <a:gd name="connsiteY277-3148" fmla="*/ 786887 h 1160647"/>
                  <a:gd name="connsiteX278-3149" fmla="*/ 1556874 w 3079941"/>
                  <a:gd name="connsiteY278-3150" fmla="*/ 786887 h 1160647"/>
                  <a:gd name="connsiteX279-3151" fmla="*/ 1556874 w 3079941"/>
                  <a:gd name="connsiteY279-3152" fmla="*/ 773917 h 1160647"/>
                  <a:gd name="connsiteX280-3153" fmla="*/ 1560928 w 3079941"/>
                  <a:gd name="connsiteY280-3154" fmla="*/ 773917 h 1160647"/>
                  <a:gd name="connsiteX281-3155" fmla="*/ 1560928 w 3079941"/>
                  <a:gd name="connsiteY281-3156" fmla="*/ 786887 h 1160647"/>
                  <a:gd name="connsiteX282-3157" fmla="*/ 1591328 w 3079941"/>
                  <a:gd name="connsiteY282-3158" fmla="*/ 786887 h 1160647"/>
                  <a:gd name="connsiteX283-3159" fmla="*/ 1591328 w 3079941"/>
                  <a:gd name="connsiteY283-3160" fmla="*/ 756622 h 1160647"/>
                  <a:gd name="connsiteX284-3161" fmla="*/ 1603488 w 3079941"/>
                  <a:gd name="connsiteY284-3162" fmla="*/ 756622 h 1160647"/>
                  <a:gd name="connsiteX285-3163" fmla="*/ 1615648 w 3079941"/>
                  <a:gd name="connsiteY285-3164" fmla="*/ 754461 h 1160647"/>
                  <a:gd name="connsiteX286-3165" fmla="*/ 1619702 w 3079941"/>
                  <a:gd name="connsiteY286-3166" fmla="*/ 756622 h 1160647"/>
                  <a:gd name="connsiteX287-3167" fmla="*/ 1629835 w 3079941"/>
                  <a:gd name="connsiteY287-3168" fmla="*/ 756622 h 1160647"/>
                  <a:gd name="connsiteX288-3169" fmla="*/ 1629835 w 3079941"/>
                  <a:gd name="connsiteY288-3170" fmla="*/ 786887 h 1160647"/>
                  <a:gd name="connsiteX289-3171" fmla="*/ 1637942 w 3079941"/>
                  <a:gd name="connsiteY289-3172" fmla="*/ 786887 h 1160647"/>
                  <a:gd name="connsiteX290-3173" fmla="*/ 1637942 w 3079941"/>
                  <a:gd name="connsiteY290-3174" fmla="*/ 804182 h 1160647"/>
                  <a:gd name="connsiteX291-3175" fmla="*/ 1647278 w 3079941"/>
                  <a:gd name="connsiteY291-3176" fmla="*/ 805087 h 1160647"/>
                  <a:gd name="connsiteX292-3177" fmla="*/ 1660236 w 3079941"/>
                  <a:gd name="connsiteY292-3178" fmla="*/ 805087 h 1160647"/>
                  <a:gd name="connsiteX293-3179" fmla="*/ 1660236 w 3079941"/>
                  <a:gd name="connsiteY293-3180" fmla="*/ 789049 h 1160647"/>
                  <a:gd name="connsiteX294-3181" fmla="*/ 1728192 w 3079941"/>
                  <a:gd name="connsiteY294-3182" fmla="*/ 789049 h 1160647"/>
                  <a:gd name="connsiteX295-3183" fmla="*/ 1728192 w 3079941"/>
                  <a:gd name="connsiteY295-3184" fmla="*/ 703796 h 1160647"/>
                  <a:gd name="connsiteX296-3185" fmla="*/ 1800200 w 3079941"/>
                  <a:gd name="connsiteY296-3186" fmla="*/ 703796 h 1160647"/>
                  <a:gd name="connsiteX297-3187" fmla="*/ 1800200 w 3079941"/>
                  <a:gd name="connsiteY297-3188" fmla="*/ 782564 h 1160647"/>
                  <a:gd name="connsiteX298-3189" fmla="*/ 1802104 w 3079941"/>
                  <a:gd name="connsiteY298-3190" fmla="*/ 782564 h 1160647"/>
                  <a:gd name="connsiteX299-3191" fmla="*/ 1803346 w 3079941"/>
                  <a:gd name="connsiteY299-3192" fmla="*/ 805087 h 1160647"/>
                  <a:gd name="connsiteX300-3193" fmla="*/ 1813022 w 3079941"/>
                  <a:gd name="connsiteY300-3194" fmla="*/ 805087 h 1160647"/>
                  <a:gd name="connsiteX301-3195" fmla="*/ 1814264 w 3079941"/>
                  <a:gd name="connsiteY301-3196" fmla="*/ 782564 h 1160647"/>
                  <a:gd name="connsiteX302-3197" fmla="*/ 1820344 w 3079941"/>
                  <a:gd name="connsiteY302-3198" fmla="*/ 782564 h 1160647"/>
                  <a:gd name="connsiteX303-3199" fmla="*/ 1821586 w 3079941"/>
                  <a:gd name="connsiteY303-3200" fmla="*/ 805087 h 1160647"/>
                  <a:gd name="connsiteX304-3201" fmla="*/ 1872208 w 3079941"/>
                  <a:gd name="connsiteY304-3202" fmla="*/ 805087 h 1160647"/>
                  <a:gd name="connsiteX305-3203" fmla="*/ 1872208 w 3079941"/>
                  <a:gd name="connsiteY305-3204" fmla="*/ 642059 h 1160647"/>
                  <a:gd name="connsiteX306-3205" fmla="*/ 2069535 w 3079941"/>
                  <a:gd name="connsiteY306-3206" fmla="*/ 642059 h 1160647"/>
                  <a:gd name="connsiteX307-3207" fmla="*/ 2069535 w 3079941"/>
                  <a:gd name="connsiteY307-3208" fmla="*/ 805087 h 1160647"/>
                  <a:gd name="connsiteX308-3209" fmla="*/ 2088232 w 3079941"/>
                  <a:gd name="connsiteY308-3210" fmla="*/ 805087 h 1160647"/>
                  <a:gd name="connsiteX309-3211" fmla="*/ 2088232 w 3079941"/>
                  <a:gd name="connsiteY309-3212" fmla="*/ 722394 h 1160647"/>
                  <a:gd name="connsiteX310-3213" fmla="*/ 2183352 w 3079941"/>
                  <a:gd name="connsiteY310-3214" fmla="*/ 722394 h 1160647"/>
                  <a:gd name="connsiteX311-3215" fmla="*/ 2195282 w 3079941"/>
                  <a:gd name="connsiteY311-3216" fmla="*/ 404253 h 1160647"/>
                  <a:gd name="connsiteX312-3217" fmla="*/ 2183122 w 3079941"/>
                  <a:gd name="connsiteY312-3218" fmla="*/ 382635 h 1160647"/>
                  <a:gd name="connsiteX313-3219" fmla="*/ 2177042 w 3079941"/>
                  <a:gd name="connsiteY313-3220" fmla="*/ 378311 h 1160647"/>
                  <a:gd name="connsiteX314-3221" fmla="*/ 2185149 w 3079941"/>
                  <a:gd name="connsiteY314-3222" fmla="*/ 354532 h 1160647"/>
                  <a:gd name="connsiteX315-3223" fmla="*/ 2185149 w 3079941"/>
                  <a:gd name="connsiteY315-3224" fmla="*/ 337238 h 1160647"/>
                  <a:gd name="connsiteX316-3225" fmla="*/ 2199336 w 3079941"/>
                  <a:gd name="connsiteY316-3226" fmla="*/ 337238 h 1160647"/>
                  <a:gd name="connsiteX317-3227" fmla="*/ 2199336 w 3079941"/>
                  <a:gd name="connsiteY317-3228" fmla="*/ 315620 h 1160647"/>
                  <a:gd name="connsiteX318-3229" fmla="*/ 2201362 w 3079941"/>
                  <a:gd name="connsiteY318-3230" fmla="*/ 311296 h 1160647"/>
                  <a:gd name="connsiteX319-3231" fmla="*/ 2201362 w 3079941"/>
                  <a:gd name="connsiteY319-3232" fmla="*/ 233472 h 1160647"/>
                  <a:gd name="connsiteX320-3233" fmla="*/ 2199336 w 3079941"/>
                  <a:gd name="connsiteY320-3234" fmla="*/ 226987 h 1160647"/>
                  <a:gd name="connsiteX321-3235" fmla="*/ 2205416 w 3079941"/>
                  <a:gd name="connsiteY321-3236" fmla="*/ 220501 h 1160647"/>
                  <a:gd name="connsiteX322-3237" fmla="*/ 2205416 w 3079941"/>
                  <a:gd name="connsiteY322-3238" fmla="*/ 162133 h 1160647"/>
                  <a:gd name="connsiteX323-3239" fmla="*/ 2207442 w 3079941"/>
                  <a:gd name="connsiteY323-3240" fmla="*/ 157810 h 1160647"/>
                  <a:gd name="connsiteX324-3241" fmla="*/ 2207442 w 3079941"/>
                  <a:gd name="connsiteY324-3242" fmla="*/ 101604 h 1160647"/>
                  <a:gd name="connsiteX325-3243" fmla="*/ 2209469 w 3079941"/>
                  <a:gd name="connsiteY325-3244" fmla="*/ 82148 h 1160647"/>
                  <a:gd name="connsiteX326-3245" fmla="*/ 2213523 w 3079941"/>
                  <a:gd name="connsiteY326-3246" fmla="*/ 99442 h 1160647"/>
                  <a:gd name="connsiteX327-3247" fmla="*/ 2215549 w 3079941"/>
                  <a:gd name="connsiteY327-3248" fmla="*/ 157810 h 1160647"/>
                  <a:gd name="connsiteX328-3249" fmla="*/ 2217576 w 3079941"/>
                  <a:gd name="connsiteY328-3250" fmla="*/ 220501 h 1160647"/>
                  <a:gd name="connsiteX329-3251" fmla="*/ 2223656 w 3079941"/>
                  <a:gd name="connsiteY329-3252" fmla="*/ 226987 h 1160647"/>
                  <a:gd name="connsiteX330-3253" fmla="*/ 2221629 w 3079941"/>
                  <a:gd name="connsiteY330-3254" fmla="*/ 233472 h 1160647"/>
                  <a:gd name="connsiteX331-3255" fmla="*/ 2221629 w 3079941"/>
                  <a:gd name="connsiteY331-3256" fmla="*/ 311296 h 1160647"/>
                  <a:gd name="connsiteX332-3257" fmla="*/ 2223656 w 3079941"/>
                  <a:gd name="connsiteY332-3258" fmla="*/ 315620 h 1160647"/>
                  <a:gd name="connsiteX333-3259" fmla="*/ 2223656 w 3079941"/>
                  <a:gd name="connsiteY333-3260" fmla="*/ 337238 h 1160647"/>
                  <a:gd name="connsiteX334-3261" fmla="*/ 2237843 w 3079941"/>
                  <a:gd name="connsiteY334-3262" fmla="*/ 337238 h 1160647"/>
                  <a:gd name="connsiteX335-3263" fmla="*/ 2237843 w 3079941"/>
                  <a:gd name="connsiteY335-3264" fmla="*/ 354532 h 1160647"/>
                  <a:gd name="connsiteX336-3265" fmla="*/ 2245950 w 3079941"/>
                  <a:gd name="connsiteY336-3266" fmla="*/ 378311 h 1160647"/>
                  <a:gd name="connsiteX337-3267" fmla="*/ 2239870 w 3079941"/>
                  <a:gd name="connsiteY337-3268" fmla="*/ 382635 h 1160647"/>
                  <a:gd name="connsiteX338-3269" fmla="*/ 2227709 w 3079941"/>
                  <a:gd name="connsiteY338-3270" fmla="*/ 404253 h 1160647"/>
                  <a:gd name="connsiteX339-3271" fmla="*/ 2235816 w 3079941"/>
                  <a:gd name="connsiteY339-3272" fmla="*/ 657181 h 1160647"/>
                  <a:gd name="connsiteX340-3273" fmla="*/ 2300670 w 3079941"/>
                  <a:gd name="connsiteY340-3274" fmla="*/ 657181 h 1160647"/>
                  <a:gd name="connsiteX341-3275" fmla="*/ 2300670 w 3079941"/>
                  <a:gd name="connsiteY341-3276" fmla="*/ 732843 h 1160647"/>
                  <a:gd name="connsiteX342-3277" fmla="*/ 2308777 w 3079941"/>
                  <a:gd name="connsiteY342-3278" fmla="*/ 732843 h 1160647"/>
                  <a:gd name="connsiteX343-3279" fmla="*/ 2310804 w 3079941"/>
                  <a:gd name="connsiteY343-3280" fmla="*/ 726358 h 1160647"/>
                  <a:gd name="connsiteX344-3281" fmla="*/ 2316884 w 3079941"/>
                  <a:gd name="connsiteY344-3282" fmla="*/ 726358 h 1160647"/>
                  <a:gd name="connsiteX345-3283" fmla="*/ 2318911 w 3079941"/>
                  <a:gd name="connsiteY345-3284" fmla="*/ 735005 h 1160647"/>
                  <a:gd name="connsiteX346-3285" fmla="*/ 2331071 w 3079941"/>
                  <a:gd name="connsiteY346-3286" fmla="*/ 735005 h 1160647"/>
                  <a:gd name="connsiteX347-3287" fmla="*/ 2331071 w 3079941"/>
                  <a:gd name="connsiteY347-3288" fmla="*/ 728519 h 1160647"/>
                  <a:gd name="connsiteX348-3289" fmla="*/ 2353364 w 3079941"/>
                  <a:gd name="connsiteY348-3290" fmla="*/ 728519 h 1160647"/>
                  <a:gd name="connsiteX349-3291" fmla="*/ 2353364 w 3079941"/>
                  <a:gd name="connsiteY349-3292" fmla="*/ 735005 h 1160647"/>
                  <a:gd name="connsiteX350-3293" fmla="*/ 2373631 w 3079941"/>
                  <a:gd name="connsiteY350-3294" fmla="*/ 735005 h 1160647"/>
                  <a:gd name="connsiteX351-3295" fmla="*/ 2373631 w 3079941"/>
                  <a:gd name="connsiteY351-3296" fmla="*/ 780402 h 1160647"/>
                  <a:gd name="connsiteX352-3297" fmla="*/ 2387818 w 3079941"/>
                  <a:gd name="connsiteY352-3298" fmla="*/ 780402 h 1160647"/>
                  <a:gd name="connsiteX353-3299" fmla="*/ 2387818 w 3079941"/>
                  <a:gd name="connsiteY353-3300" fmla="*/ 767431 h 1160647"/>
                  <a:gd name="connsiteX354-3301" fmla="*/ 2404032 w 3079941"/>
                  <a:gd name="connsiteY354-3302" fmla="*/ 767431 h 1160647"/>
                  <a:gd name="connsiteX355-3303" fmla="*/ 2404032 w 3079941"/>
                  <a:gd name="connsiteY355-3304" fmla="*/ 588004 h 1160647"/>
                  <a:gd name="connsiteX356-3305" fmla="*/ 2410112 w 3079941"/>
                  <a:gd name="connsiteY356-3306" fmla="*/ 581518 h 1160647"/>
                  <a:gd name="connsiteX357-3307" fmla="*/ 2483073 w 3079941"/>
                  <a:gd name="connsiteY357-3308" fmla="*/ 581518 h 1160647"/>
                  <a:gd name="connsiteX358-3309" fmla="*/ 2483073 w 3079941"/>
                  <a:gd name="connsiteY358-3310" fmla="*/ 590166 h 1160647"/>
                  <a:gd name="connsiteX359-3311" fmla="*/ 2493206 w 3079941"/>
                  <a:gd name="connsiteY359-3312" fmla="*/ 590166 h 1160647"/>
                  <a:gd name="connsiteX360-3313" fmla="*/ 2493206 w 3079941"/>
                  <a:gd name="connsiteY360-3314" fmla="*/ 704740 h 1160647"/>
                  <a:gd name="connsiteX361-3315" fmla="*/ 2515500 w 3079941"/>
                  <a:gd name="connsiteY361-3316" fmla="*/ 704740 h 1160647"/>
                  <a:gd name="connsiteX362-3317" fmla="*/ 2515500 w 3079941"/>
                  <a:gd name="connsiteY362-3318" fmla="*/ 637725 h 1160647"/>
                  <a:gd name="connsiteX363-3319" fmla="*/ 2541847 w 3079941"/>
                  <a:gd name="connsiteY363-3320" fmla="*/ 637725 h 1160647"/>
                  <a:gd name="connsiteX364-3321" fmla="*/ 2545900 w 3079941"/>
                  <a:gd name="connsiteY364-3322" fmla="*/ 633401 h 1160647"/>
                  <a:gd name="connsiteX365-3323" fmla="*/ 2554007 w 3079941"/>
                  <a:gd name="connsiteY365-3324" fmla="*/ 633401 h 1160647"/>
                  <a:gd name="connsiteX366-3325" fmla="*/ 2558060 w 3079941"/>
                  <a:gd name="connsiteY366-3326" fmla="*/ 637725 h 1160647"/>
                  <a:gd name="connsiteX367-3327" fmla="*/ 2580354 w 3079941"/>
                  <a:gd name="connsiteY367-3328" fmla="*/ 637725 h 1160647"/>
                  <a:gd name="connsiteX368-3329" fmla="*/ 2580354 w 3079941"/>
                  <a:gd name="connsiteY368-3330" fmla="*/ 520989 h 1160647"/>
                  <a:gd name="connsiteX369-3331" fmla="*/ 2637101 w 3079941"/>
                  <a:gd name="connsiteY369-3332" fmla="*/ 510180 h 1160647"/>
                  <a:gd name="connsiteX370-3333" fmla="*/ 2637101 w 3079941"/>
                  <a:gd name="connsiteY370-3334" fmla="*/ 511261 h 1160647"/>
                  <a:gd name="connsiteX371-3335" fmla="*/ 2637101 w 3079941"/>
                  <a:gd name="connsiteY371-3336" fmla="*/ 518827 h 1160647"/>
                  <a:gd name="connsiteX372-3337" fmla="*/ 2663448 w 3079941"/>
                  <a:gd name="connsiteY372-3338" fmla="*/ 518827 h 1160647"/>
                  <a:gd name="connsiteX373-3339" fmla="*/ 2663448 w 3079941"/>
                  <a:gd name="connsiteY373-3340" fmla="*/ 773917 h 1160647"/>
                  <a:gd name="connsiteX374-3341" fmla="*/ 2685742 w 3079941"/>
                  <a:gd name="connsiteY374-3342" fmla="*/ 773917 h 1160647"/>
                  <a:gd name="connsiteX375-3343" fmla="*/ 2685742 w 3079941"/>
                  <a:gd name="connsiteY375-3344" fmla="*/ 769593 h 1160647"/>
                  <a:gd name="connsiteX376-3345" fmla="*/ 2697902 w 3079941"/>
                  <a:gd name="connsiteY376-3346" fmla="*/ 769593 h 1160647"/>
                  <a:gd name="connsiteX377-3347" fmla="*/ 2697902 w 3079941"/>
                  <a:gd name="connsiteY377-3348" fmla="*/ 773917 h 1160647"/>
                  <a:gd name="connsiteX378-3349" fmla="*/ 2722222 w 3079941"/>
                  <a:gd name="connsiteY378-3350" fmla="*/ 773917 h 1160647"/>
                  <a:gd name="connsiteX379-3351" fmla="*/ 2722222 w 3079941"/>
                  <a:gd name="connsiteY379-3352" fmla="*/ 760946 h 1160647"/>
                  <a:gd name="connsiteX380-3353" fmla="*/ 2750596 w 3079941"/>
                  <a:gd name="connsiteY380-3354" fmla="*/ 760946 h 1160647"/>
                  <a:gd name="connsiteX381-3355" fmla="*/ 2762756 w 3079941"/>
                  <a:gd name="connsiteY381-3356" fmla="*/ 756622 h 1160647"/>
                  <a:gd name="connsiteX382-3357" fmla="*/ 2783023 w 3079941"/>
                  <a:gd name="connsiteY382-3358" fmla="*/ 760946 h 1160647"/>
                  <a:gd name="connsiteX383-3359" fmla="*/ 2783023 w 3079941"/>
                  <a:gd name="connsiteY383-3360" fmla="*/ 743652 h 1160647"/>
                  <a:gd name="connsiteX384-3361" fmla="*/ 2791130 w 3079941"/>
                  <a:gd name="connsiteY384-3362" fmla="*/ 743652 h 1160647"/>
                  <a:gd name="connsiteX385-3363" fmla="*/ 2791130 w 3079941"/>
                  <a:gd name="connsiteY385-3364" fmla="*/ 730681 h 1160647"/>
                  <a:gd name="connsiteX386-3365" fmla="*/ 2847877 w 3079941"/>
                  <a:gd name="connsiteY386-3366" fmla="*/ 730681 h 1160647"/>
                  <a:gd name="connsiteX387-3367" fmla="*/ 2847877 w 3079941"/>
                  <a:gd name="connsiteY387-3368" fmla="*/ 700416 h 1160647"/>
                  <a:gd name="connsiteX388-3369" fmla="*/ 2866117 w 3079941"/>
                  <a:gd name="connsiteY388-3370" fmla="*/ 700416 h 1160647"/>
                  <a:gd name="connsiteX389-3371" fmla="*/ 2866117 w 3079941"/>
                  <a:gd name="connsiteY389-3372" fmla="*/ 693931 h 1160647"/>
                  <a:gd name="connsiteX390-3373" fmla="*/ 2878277 w 3079941"/>
                  <a:gd name="connsiteY390-3374" fmla="*/ 693931 h 1160647"/>
                  <a:gd name="connsiteX391-3375" fmla="*/ 2878277 w 3079941"/>
                  <a:gd name="connsiteY391-3376" fmla="*/ 700416 h 1160647"/>
                  <a:gd name="connsiteX392-3377" fmla="*/ 2894491 w 3079941"/>
                  <a:gd name="connsiteY392-3378" fmla="*/ 700416 h 1160647"/>
                  <a:gd name="connsiteX393-3379" fmla="*/ 2894491 w 3079941"/>
                  <a:gd name="connsiteY393-3380" fmla="*/ 750137 h 1160647"/>
                  <a:gd name="connsiteX394-3381" fmla="*/ 2926918 w 3079941"/>
                  <a:gd name="connsiteY394-3382" fmla="*/ 750137 h 1160647"/>
                  <a:gd name="connsiteX395-3383" fmla="*/ 2926918 w 3079941"/>
                  <a:gd name="connsiteY395-3384" fmla="*/ 724196 h 1160647"/>
                  <a:gd name="connsiteX396-3385" fmla="*/ 2965425 w 3079941"/>
                  <a:gd name="connsiteY396-3386" fmla="*/ 724196 h 1160647"/>
                  <a:gd name="connsiteX397-3387" fmla="*/ 2965425 w 3079941"/>
                  <a:gd name="connsiteY397-3388" fmla="*/ 693931 h 1160647"/>
                  <a:gd name="connsiteX398-3389" fmla="*/ 3014066 w 3079941"/>
                  <a:gd name="connsiteY398-3390" fmla="*/ 693931 h 1160647"/>
                  <a:gd name="connsiteX399-3391" fmla="*/ 3014066 w 3079941"/>
                  <a:gd name="connsiteY399-3392" fmla="*/ 805087 h 1160647"/>
                  <a:gd name="connsiteX400-3393" fmla="*/ 3014066 w 3079941"/>
                  <a:gd name="connsiteY400-3394" fmla="*/ 818866 h 1160647"/>
                  <a:gd name="connsiteX401-3395" fmla="*/ 3079941 w 3079941"/>
                  <a:gd name="connsiteY401-3396" fmla="*/ 818866 h 1160647"/>
                  <a:gd name="connsiteX402-3397" fmla="*/ 3079941 w 3079941"/>
                  <a:gd name="connsiteY402-3398" fmla="*/ 1160647 h 1160647"/>
                  <a:gd name="connsiteX403-3399" fmla="*/ 200958 w 3079941"/>
                  <a:gd name="connsiteY403-3400" fmla="*/ 1160647 h 1160647"/>
                  <a:gd name="connsiteX404-3401" fmla="*/ 0 w 3079941"/>
                  <a:gd name="connsiteY404-3402" fmla="*/ 1126882 h 1160647"/>
                  <a:gd name="connsiteX405-3403" fmla="*/ 0 w 3079941"/>
                  <a:gd name="connsiteY405-3404" fmla="*/ 915339 h 1160647"/>
                  <a:gd name="connsiteX406-3405" fmla="*/ 103377 w 3079941"/>
                  <a:gd name="connsiteY406-3406" fmla="*/ 915339 h 1160647"/>
                  <a:gd name="connsiteX407-3407" fmla="*/ 103377 w 3079941"/>
                  <a:gd name="connsiteY407-3408" fmla="*/ 886329 h 1160647"/>
                  <a:gd name="connsiteX408-3409" fmla="*/ 55096 w 3079941"/>
                  <a:gd name="connsiteY408-3410" fmla="*/ 886329 h 1160647"/>
                  <a:gd name="connsiteX409-3411" fmla="*/ 55096 w 3079941"/>
                  <a:gd name="connsiteY409-3412" fmla="*/ 724196 h 1160647"/>
                  <a:gd name="connsiteX410-3413" fmla="*/ 75363 w 3079941"/>
                  <a:gd name="connsiteY410-3414" fmla="*/ 724196 h 1160647"/>
                  <a:gd name="connsiteX411-3415" fmla="*/ 75870 w 3079941"/>
                  <a:gd name="connsiteY411-3416" fmla="*/ 723115 h 1160647"/>
                  <a:gd name="connsiteX412-3417" fmla="*/ 79416 w 3079941"/>
                  <a:gd name="connsiteY412-3418" fmla="*/ 715549 h 1160647"/>
                  <a:gd name="connsiteX413-3419" fmla="*/ 81190 w 3079941"/>
                  <a:gd name="connsiteY413-3420" fmla="*/ 715819 h 1160647"/>
                  <a:gd name="connsiteX414-3421" fmla="*/ 93603 w 3079941"/>
                  <a:gd name="connsiteY414-3422" fmla="*/ 717710 h 1160647"/>
                  <a:gd name="connsiteX415-3423" fmla="*/ 94110 w 3079941"/>
                  <a:gd name="connsiteY415-3424" fmla="*/ 719062 h 1160647"/>
                  <a:gd name="connsiteX416-3425" fmla="*/ 97656 w 3079941"/>
                  <a:gd name="connsiteY416-3426" fmla="*/ 728519 h 1160647"/>
                  <a:gd name="connsiteX417-3427" fmla="*/ 124003 w 3079941"/>
                  <a:gd name="connsiteY417-3428" fmla="*/ 730681 h 1160647"/>
                  <a:gd name="connsiteX418-3429" fmla="*/ 124003 w 3079941"/>
                  <a:gd name="connsiteY418-3430" fmla="*/ 607460 h 1160647"/>
                  <a:gd name="connsiteX419-3431" fmla="*/ 126030 w 3079941"/>
                  <a:gd name="connsiteY419-3432" fmla="*/ 607460 h 1160647"/>
                  <a:gd name="connsiteX420-3433" fmla="*/ 140217 w 3079941"/>
                  <a:gd name="connsiteY420-3434" fmla="*/ 607460 h 1160647"/>
                  <a:gd name="connsiteX421-3435" fmla="*/ 140217 w 3079941"/>
                  <a:gd name="connsiteY421-3436" fmla="*/ 471268 h 1160647"/>
                  <a:gd name="connsiteX422-3437" fmla="*/ 141990 w 3079941"/>
                  <a:gd name="connsiteY422-3438" fmla="*/ 471268 h 1160647"/>
                  <a:gd name="connsiteX423-3439" fmla="*/ 154404 w 3079941"/>
                  <a:gd name="connsiteY423-3440" fmla="*/ 471268 h 1160647"/>
                  <a:gd name="connsiteX424-3441" fmla="*/ 154404 w 3079941"/>
                  <a:gd name="connsiteY424-3442" fmla="*/ 356694 h 1160647"/>
                  <a:gd name="connsiteX425-3443" fmla="*/ 158457 w 3079941"/>
                  <a:gd name="connsiteY425-3444" fmla="*/ 328590 h 1160647"/>
                  <a:gd name="connsiteX426-3445" fmla="*/ 160484 w 3079941"/>
                  <a:gd name="connsiteY426-3446" fmla="*/ 328590 h 1160647"/>
                  <a:gd name="connsiteX427-3447" fmla="*/ 174671 w 3079941"/>
                  <a:gd name="connsiteY427-3448" fmla="*/ 328590 h 1160647"/>
                  <a:gd name="connsiteX428-3449" fmla="*/ 211151 w 3079941"/>
                  <a:gd name="connsiteY428-3450" fmla="*/ 246443 h 1160647"/>
                  <a:gd name="connsiteX429-3451" fmla="*/ 215205 w 3079941"/>
                  <a:gd name="connsiteY429-3452" fmla="*/ 0 h 1160647"/>
                  <a:gd name="connsiteX0-3453" fmla="*/ 215205 w 3079941"/>
                  <a:gd name="connsiteY0-3454" fmla="*/ 0 h 1160647"/>
                  <a:gd name="connsiteX1-3455" fmla="*/ 217231 w 3079941"/>
                  <a:gd name="connsiteY1-3456" fmla="*/ 246443 h 1160647"/>
                  <a:gd name="connsiteX2-3457" fmla="*/ 255738 w 3079941"/>
                  <a:gd name="connsiteY2-3458" fmla="*/ 326429 h 1160647"/>
                  <a:gd name="connsiteX3-3459" fmla="*/ 257765 w 3079941"/>
                  <a:gd name="connsiteY3-3460" fmla="*/ 326429 h 1160647"/>
                  <a:gd name="connsiteX4-3461" fmla="*/ 271952 w 3079941"/>
                  <a:gd name="connsiteY4-3462" fmla="*/ 326429 h 1160647"/>
                  <a:gd name="connsiteX5-3463" fmla="*/ 271952 w 3079941"/>
                  <a:gd name="connsiteY5-3464" fmla="*/ 350208 h 1160647"/>
                  <a:gd name="connsiteX6-3465" fmla="*/ 272459 w 3079941"/>
                  <a:gd name="connsiteY6-3466" fmla="*/ 351019 h 1160647"/>
                  <a:gd name="connsiteX7-3467" fmla="*/ 276005 w 3079941"/>
                  <a:gd name="connsiteY7-3468" fmla="*/ 356694 h 1160647"/>
                  <a:gd name="connsiteX8-3469" fmla="*/ 276005 w 3079941"/>
                  <a:gd name="connsiteY8-3470" fmla="*/ 471268 h 1160647"/>
                  <a:gd name="connsiteX9-3471" fmla="*/ 278285 w 3079941"/>
                  <a:gd name="connsiteY9-3472" fmla="*/ 471268 h 1160647"/>
                  <a:gd name="connsiteX10-3473" fmla="*/ 294246 w 3079941"/>
                  <a:gd name="connsiteY10-3474" fmla="*/ 471268 h 1160647"/>
                  <a:gd name="connsiteX11-3475" fmla="*/ 294246 w 3079941"/>
                  <a:gd name="connsiteY11-3476" fmla="*/ 611783 h 1160647"/>
                  <a:gd name="connsiteX12-3477" fmla="*/ 295766 w 3079941"/>
                  <a:gd name="connsiteY12-3478" fmla="*/ 611513 h 1160647"/>
                  <a:gd name="connsiteX13-3479" fmla="*/ 306406 w 3079941"/>
                  <a:gd name="connsiteY13-3480" fmla="*/ 609622 h 1160647"/>
                  <a:gd name="connsiteX14-3481" fmla="*/ 304379 w 3079941"/>
                  <a:gd name="connsiteY14-3482" fmla="*/ 698254 h 1160647"/>
                  <a:gd name="connsiteX15-3483" fmla="*/ 305899 w 3079941"/>
                  <a:gd name="connsiteY15-3484" fmla="*/ 698525 h 1160647"/>
                  <a:gd name="connsiteX16-3485" fmla="*/ 316539 w 3079941"/>
                  <a:gd name="connsiteY16-3486" fmla="*/ 700416 h 1160647"/>
                  <a:gd name="connsiteX17-3487" fmla="*/ 316792 w 3079941"/>
                  <a:gd name="connsiteY17-3488" fmla="*/ 701227 h 1160647"/>
                  <a:gd name="connsiteX18-3489" fmla="*/ 318566 w 3079941"/>
                  <a:gd name="connsiteY18-3490" fmla="*/ 706902 h 1160647"/>
                  <a:gd name="connsiteX19-3491" fmla="*/ 319326 w 3079941"/>
                  <a:gd name="connsiteY19-3492" fmla="*/ 704470 h 1160647"/>
                  <a:gd name="connsiteX20-3493" fmla="*/ 324646 w 3079941"/>
                  <a:gd name="connsiteY20-3494" fmla="*/ 687446 h 1160647"/>
                  <a:gd name="connsiteX21-3495" fmla="*/ 326419 w 3079941"/>
                  <a:gd name="connsiteY21-3496" fmla="*/ 687446 h 1160647"/>
                  <a:gd name="connsiteX22-3497" fmla="*/ 338833 w 3079941"/>
                  <a:gd name="connsiteY22-3498" fmla="*/ 687446 h 1160647"/>
                  <a:gd name="connsiteX23-3499" fmla="*/ 338833 w 3079941"/>
                  <a:gd name="connsiteY23-3500" fmla="*/ 719872 h 1160647"/>
                  <a:gd name="connsiteX24-3501" fmla="*/ 339846 w 3079941"/>
                  <a:gd name="connsiteY24-3502" fmla="*/ 720413 h 1160647"/>
                  <a:gd name="connsiteX25-3503" fmla="*/ 346940 w 3079941"/>
                  <a:gd name="connsiteY25-3504" fmla="*/ 724196 h 1160647"/>
                  <a:gd name="connsiteX26-3505" fmla="*/ 346940 w 3079941"/>
                  <a:gd name="connsiteY26-3506" fmla="*/ 725547 h 1160647"/>
                  <a:gd name="connsiteX27-3507" fmla="*/ 346940 w 3079941"/>
                  <a:gd name="connsiteY27-3508" fmla="*/ 735005 h 1160647"/>
                  <a:gd name="connsiteX28-3509" fmla="*/ 391527 w 3079941"/>
                  <a:gd name="connsiteY28-3510" fmla="*/ 735005 h 1160647"/>
                  <a:gd name="connsiteX29-3511" fmla="*/ 391527 w 3079941"/>
                  <a:gd name="connsiteY29-3512" fmla="*/ 736086 h 1160647"/>
                  <a:gd name="connsiteX30-3513" fmla="*/ 391527 w 3079941"/>
                  <a:gd name="connsiteY30-3514" fmla="*/ 743652 h 1160647"/>
                  <a:gd name="connsiteX31-3515" fmla="*/ 393553 w 3079941"/>
                  <a:gd name="connsiteY31-3516" fmla="*/ 743652 h 1160647"/>
                  <a:gd name="connsiteX32-3517" fmla="*/ 407740 w 3079941"/>
                  <a:gd name="connsiteY32-3518" fmla="*/ 743652 h 1160647"/>
                  <a:gd name="connsiteX33-3519" fmla="*/ 407740 w 3079941"/>
                  <a:gd name="connsiteY33-3520" fmla="*/ 713387 h 1160647"/>
                  <a:gd name="connsiteX34-3521" fmla="*/ 452327 w 3079941"/>
                  <a:gd name="connsiteY34-3522" fmla="*/ 713387 h 1160647"/>
                  <a:gd name="connsiteX35-3523" fmla="*/ 452327 w 3079941"/>
                  <a:gd name="connsiteY35-3524" fmla="*/ 712036 h 1160647"/>
                  <a:gd name="connsiteX36-3525" fmla="*/ 452327 w 3079941"/>
                  <a:gd name="connsiteY36-3526" fmla="*/ 702578 h 1160647"/>
                  <a:gd name="connsiteX37-3527" fmla="*/ 453341 w 3079941"/>
                  <a:gd name="connsiteY37-3528" fmla="*/ 702578 h 1160647"/>
                  <a:gd name="connsiteX38-3529" fmla="*/ 460434 w 3079941"/>
                  <a:gd name="connsiteY38-3530" fmla="*/ 702578 h 1160647"/>
                  <a:gd name="connsiteX39-3531" fmla="*/ 460434 w 3079941"/>
                  <a:gd name="connsiteY39-3532" fmla="*/ 700687 h 1160647"/>
                  <a:gd name="connsiteX40-3533" fmla="*/ 460434 w 3079941"/>
                  <a:gd name="connsiteY40-3534" fmla="*/ 687446 h 1160647"/>
                  <a:gd name="connsiteX41-3535" fmla="*/ 461194 w 3079941"/>
                  <a:gd name="connsiteY41-3536" fmla="*/ 687446 h 1160647"/>
                  <a:gd name="connsiteX42-3537" fmla="*/ 466514 w 3079941"/>
                  <a:gd name="connsiteY42-3538" fmla="*/ 687446 h 1160647"/>
                  <a:gd name="connsiteX43-3539" fmla="*/ 466514 w 3079941"/>
                  <a:gd name="connsiteY43-3540" fmla="*/ 686365 h 1160647"/>
                  <a:gd name="connsiteX44-3541" fmla="*/ 466514 w 3079941"/>
                  <a:gd name="connsiteY44-3542" fmla="*/ 678798 h 1160647"/>
                  <a:gd name="connsiteX45-3543" fmla="*/ 468541 w 3079941"/>
                  <a:gd name="connsiteY45-3544" fmla="*/ 678798 h 1160647"/>
                  <a:gd name="connsiteX46-3545" fmla="*/ 482728 w 3079941"/>
                  <a:gd name="connsiteY46-3546" fmla="*/ 678798 h 1160647"/>
                  <a:gd name="connsiteX47-3547" fmla="*/ 482728 w 3079941"/>
                  <a:gd name="connsiteY47-3548" fmla="*/ 679879 h 1160647"/>
                  <a:gd name="connsiteX48-3549" fmla="*/ 482728 w 3079941"/>
                  <a:gd name="connsiteY48-3550" fmla="*/ 687446 h 1160647"/>
                  <a:gd name="connsiteX49-3551" fmla="*/ 505021 w 3079941"/>
                  <a:gd name="connsiteY49-3552" fmla="*/ 687446 h 1160647"/>
                  <a:gd name="connsiteX50-3553" fmla="*/ 505021 w 3079941"/>
                  <a:gd name="connsiteY50-3554" fmla="*/ 685554 h 1160647"/>
                  <a:gd name="connsiteX51-3555" fmla="*/ 505021 w 3079941"/>
                  <a:gd name="connsiteY51-3556" fmla="*/ 672313 h 1160647"/>
                  <a:gd name="connsiteX52-3557" fmla="*/ 506795 w 3079941"/>
                  <a:gd name="connsiteY52-3558" fmla="*/ 672313 h 1160647"/>
                  <a:gd name="connsiteX53-3559" fmla="*/ 519208 w 3079941"/>
                  <a:gd name="connsiteY53-3560" fmla="*/ 672313 h 1160647"/>
                  <a:gd name="connsiteX54-3561" fmla="*/ 519208 w 3079941"/>
                  <a:gd name="connsiteY54-3562" fmla="*/ 696093 h 1160647"/>
                  <a:gd name="connsiteX55-3563" fmla="*/ 520222 w 3079941"/>
                  <a:gd name="connsiteY55-3564" fmla="*/ 696093 h 1160647"/>
                  <a:gd name="connsiteX56-3565" fmla="*/ 527315 w 3079941"/>
                  <a:gd name="connsiteY56-3566" fmla="*/ 696093 h 1160647"/>
                  <a:gd name="connsiteX57-3567" fmla="*/ 527315 w 3079941"/>
                  <a:gd name="connsiteY57-3568" fmla="*/ 695012 h 1160647"/>
                  <a:gd name="connsiteX58-3569" fmla="*/ 527315 w 3079941"/>
                  <a:gd name="connsiteY58-3570" fmla="*/ 687446 h 1160647"/>
                  <a:gd name="connsiteX59-3571" fmla="*/ 529088 w 3079941"/>
                  <a:gd name="connsiteY59-3572" fmla="*/ 687446 h 1160647"/>
                  <a:gd name="connsiteX60-3573" fmla="*/ 541502 w 3079941"/>
                  <a:gd name="connsiteY60-3574" fmla="*/ 687446 h 1160647"/>
                  <a:gd name="connsiteX61-3575" fmla="*/ 541502 w 3079941"/>
                  <a:gd name="connsiteY61-3576" fmla="*/ 713387 h 1160647"/>
                  <a:gd name="connsiteX62-3577" fmla="*/ 543529 w 3079941"/>
                  <a:gd name="connsiteY62-3578" fmla="*/ 713387 h 1160647"/>
                  <a:gd name="connsiteX63-3579" fmla="*/ 557715 w 3079941"/>
                  <a:gd name="connsiteY63-3580" fmla="*/ 713387 h 1160647"/>
                  <a:gd name="connsiteX64-3581" fmla="*/ 557715 w 3079941"/>
                  <a:gd name="connsiteY64-3582" fmla="*/ 715008 h 1160647"/>
                  <a:gd name="connsiteX65-3583" fmla="*/ 557715 w 3079941"/>
                  <a:gd name="connsiteY65-3584" fmla="*/ 726358 h 1160647"/>
                  <a:gd name="connsiteX66-3585" fmla="*/ 558475 w 3079941"/>
                  <a:gd name="connsiteY66-3586" fmla="*/ 726358 h 1160647"/>
                  <a:gd name="connsiteX67-3587" fmla="*/ 563796 w 3079941"/>
                  <a:gd name="connsiteY67-3588" fmla="*/ 726358 h 1160647"/>
                  <a:gd name="connsiteX68-3589" fmla="*/ 563796 w 3079941"/>
                  <a:gd name="connsiteY68-3590" fmla="*/ 725547 h 1160647"/>
                  <a:gd name="connsiteX69-3591" fmla="*/ 563796 w 3079941"/>
                  <a:gd name="connsiteY69-3592" fmla="*/ 719872 h 1160647"/>
                  <a:gd name="connsiteX70-3593" fmla="*/ 594196 w 3079941"/>
                  <a:gd name="connsiteY70-3594" fmla="*/ 719872 h 1160647"/>
                  <a:gd name="connsiteX71-3595" fmla="*/ 594196 w 3079941"/>
                  <a:gd name="connsiteY71-3596" fmla="*/ 743652 h 1160647"/>
                  <a:gd name="connsiteX72-3597" fmla="*/ 595209 w 3079941"/>
                  <a:gd name="connsiteY72-3598" fmla="*/ 743652 h 1160647"/>
                  <a:gd name="connsiteX73-3599" fmla="*/ 602303 w 3079941"/>
                  <a:gd name="connsiteY73-3600" fmla="*/ 743652 h 1160647"/>
                  <a:gd name="connsiteX74-3601" fmla="*/ 602303 w 3079941"/>
                  <a:gd name="connsiteY74-3602" fmla="*/ 744733 h 1160647"/>
                  <a:gd name="connsiteX75-3603" fmla="*/ 602303 w 3079941"/>
                  <a:gd name="connsiteY75-3604" fmla="*/ 752299 h 1160647"/>
                  <a:gd name="connsiteX76-3605" fmla="*/ 603063 w 3079941"/>
                  <a:gd name="connsiteY76-3606" fmla="*/ 752299 h 1160647"/>
                  <a:gd name="connsiteX77-3607" fmla="*/ 608383 w 3079941"/>
                  <a:gd name="connsiteY77-3608" fmla="*/ 752299 h 1160647"/>
                  <a:gd name="connsiteX78-3609" fmla="*/ 608383 w 3079941"/>
                  <a:gd name="connsiteY78-3610" fmla="*/ 750137 h 1160647"/>
                  <a:gd name="connsiteX79-3611" fmla="*/ 608383 w 3079941"/>
                  <a:gd name="connsiteY79-3612" fmla="*/ 735005 h 1160647"/>
                  <a:gd name="connsiteX80-3613" fmla="*/ 609396 w 3079941"/>
                  <a:gd name="connsiteY80-3614" fmla="*/ 735005 h 1160647"/>
                  <a:gd name="connsiteX81-3615" fmla="*/ 616490 w 3079941"/>
                  <a:gd name="connsiteY81-3616" fmla="*/ 735005 h 1160647"/>
                  <a:gd name="connsiteX82-3617" fmla="*/ 616490 w 3079941"/>
                  <a:gd name="connsiteY82-3618" fmla="*/ 736086 h 1160647"/>
                  <a:gd name="connsiteX83-3619" fmla="*/ 616490 w 3079941"/>
                  <a:gd name="connsiteY83-3620" fmla="*/ 743652 h 1160647"/>
                  <a:gd name="connsiteX84-3621" fmla="*/ 621810 w 3079941"/>
                  <a:gd name="connsiteY84-3622" fmla="*/ 741659 h 1160647"/>
                  <a:gd name="connsiteX85-3623" fmla="*/ 622570 w 3079941"/>
                  <a:gd name="connsiteY85-3624" fmla="*/ 740679 h 1160647"/>
                  <a:gd name="connsiteX86-3625" fmla="*/ 622570 w 3079941"/>
                  <a:gd name="connsiteY86-3626" fmla="*/ 735005 h 1160647"/>
                  <a:gd name="connsiteX87-3627" fmla="*/ 661077 w 3079941"/>
                  <a:gd name="connsiteY87-3628" fmla="*/ 735005 h 1160647"/>
                  <a:gd name="connsiteX88-3629" fmla="*/ 661077 w 3079941"/>
                  <a:gd name="connsiteY88-3630" fmla="*/ 758784 h 1160647"/>
                  <a:gd name="connsiteX89-3631" fmla="*/ 663103 w 3079941"/>
                  <a:gd name="connsiteY89-3632" fmla="*/ 758784 h 1160647"/>
                  <a:gd name="connsiteX90-3633" fmla="*/ 677290 w 3079941"/>
                  <a:gd name="connsiteY90-3634" fmla="*/ 758784 h 1160647"/>
                  <a:gd name="connsiteX91-3635" fmla="*/ 677290 w 3079941"/>
                  <a:gd name="connsiteY91-3636" fmla="*/ 759865 h 1160647"/>
                  <a:gd name="connsiteX92-3637" fmla="*/ 677290 w 3079941"/>
                  <a:gd name="connsiteY92-3638" fmla="*/ 767431 h 1160647"/>
                  <a:gd name="connsiteX93-3639" fmla="*/ 679064 w 3079941"/>
                  <a:gd name="connsiteY93-3640" fmla="*/ 767431 h 1160647"/>
                  <a:gd name="connsiteX94-3641" fmla="*/ 691477 w 3079941"/>
                  <a:gd name="connsiteY94-3642" fmla="*/ 767431 h 1160647"/>
                  <a:gd name="connsiteX95-3643" fmla="*/ 691477 w 3079941"/>
                  <a:gd name="connsiteY95-3644" fmla="*/ 743652 h 1160647"/>
                  <a:gd name="connsiteX96-3645" fmla="*/ 692490 w 3079941"/>
                  <a:gd name="connsiteY96-3646" fmla="*/ 743652 h 1160647"/>
                  <a:gd name="connsiteX97-3647" fmla="*/ 699584 w 3079941"/>
                  <a:gd name="connsiteY97-3648" fmla="*/ 743652 h 1160647"/>
                  <a:gd name="connsiteX98-3649" fmla="*/ 699584 w 3079941"/>
                  <a:gd name="connsiteY98-3650" fmla="*/ 711225 h 1160647"/>
                  <a:gd name="connsiteX99-3651" fmla="*/ 700597 w 3079941"/>
                  <a:gd name="connsiteY99-3652" fmla="*/ 711225 h 1160647"/>
                  <a:gd name="connsiteX100-3653" fmla="*/ 707691 w 3079941"/>
                  <a:gd name="connsiteY100-3654" fmla="*/ 711225 h 1160647"/>
                  <a:gd name="connsiteX101-3655" fmla="*/ 707691 w 3079941"/>
                  <a:gd name="connsiteY101-3656" fmla="*/ 709334 h 1160647"/>
                  <a:gd name="connsiteX102-3657" fmla="*/ 707691 w 3079941"/>
                  <a:gd name="connsiteY102-3658" fmla="*/ 696093 h 1160647"/>
                  <a:gd name="connsiteX103-3659" fmla="*/ 706424 w 3079941"/>
                  <a:gd name="connsiteY103-3660" fmla="*/ 694471 h 1160647"/>
                  <a:gd name="connsiteX104-3661" fmla="*/ 711744 w 3079941"/>
                  <a:gd name="connsiteY104-3662" fmla="*/ 683122 h 1160647"/>
                  <a:gd name="connsiteX105-3663" fmla="*/ 719851 w 3079941"/>
                  <a:gd name="connsiteY105-3664" fmla="*/ 711225 h 1160647"/>
                  <a:gd name="connsiteX106-3665" fmla="*/ 720611 w 3079941"/>
                  <a:gd name="connsiteY106-3666" fmla="*/ 711225 h 1160647"/>
                  <a:gd name="connsiteX107-3667" fmla="*/ 725931 w 3079941"/>
                  <a:gd name="connsiteY107-3668" fmla="*/ 711225 h 1160647"/>
                  <a:gd name="connsiteX108-3669" fmla="*/ 725931 w 3079941"/>
                  <a:gd name="connsiteY108-3670" fmla="*/ 605298 h 1160647"/>
                  <a:gd name="connsiteX109-3671" fmla="*/ 727451 w 3079941"/>
                  <a:gd name="connsiteY109-3672" fmla="*/ 605298 h 1160647"/>
                  <a:gd name="connsiteX110-3673" fmla="*/ 738091 w 3079941"/>
                  <a:gd name="connsiteY110-3674" fmla="*/ 605298 h 1160647"/>
                  <a:gd name="connsiteX111-3675" fmla="*/ 738091 w 3079941"/>
                  <a:gd name="connsiteY111-3676" fmla="*/ 557739 h 1160647"/>
                  <a:gd name="connsiteX112-3677" fmla="*/ 764438 w 3079941"/>
                  <a:gd name="connsiteY112-3678" fmla="*/ 557739 h 1160647"/>
                  <a:gd name="connsiteX113-3679" fmla="*/ 764438 w 3079941"/>
                  <a:gd name="connsiteY113-3680" fmla="*/ 536121 h 1160647"/>
                  <a:gd name="connsiteX114-3681" fmla="*/ 798892 w 3079941"/>
                  <a:gd name="connsiteY114-3682" fmla="*/ 536121 h 1160647"/>
                  <a:gd name="connsiteX115-3683" fmla="*/ 798892 w 3079941"/>
                  <a:gd name="connsiteY115-3684" fmla="*/ 538553 h 1160647"/>
                  <a:gd name="connsiteX116-3685" fmla="*/ 798892 w 3079941"/>
                  <a:gd name="connsiteY116-3686" fmla="*/ 555577 h 1160647"/>
                  <a:gd name="connsiteX117-3687" fmla="*/ 801172 w 3079941"/>
                  <a:gd name="connsiteY117-3688" fmla="*/ 555577 h 1160647"/>
                  <a:gd name="connsiteX118-3689" fmla="*/ 817132 w 3079941"/>
                  <a:gd name="connsiteY118-3690" fmla="*/ 555577 h 1160647"/>
                  <a:gd name="connsiteX119-3691" fmla="*/ 817132 w 3079941"/>
                  <a:gd name="connsiteY119-3692" fmla="*/ 603136 h 1160647"/>
                  <a:gd name="connsiteX120-3693" fmla="*/ 818145 w 3079941"/>
                  <a:gd name="connsiteY120-3694" fmla="*/ 603136 h 1160647"/>
                  <a:gd name="connsiteX121-3695" fmla="*/ 825239 w 3079941"/>
                  <a:gd name="connsiteY121-3696" fmla="*/ 603136 h 1160647"/>
                  <a:gd name="connsiteX122-3697" fmla="*/ 839426 w 3079941"/>
                  <a:gd name="connsiteY122-3698" fmla="*/ 607460 h 1160647"/>
                  <a:gd name="connsiteX123-3699" fmla="*/ 839426 w 3079941"/>
                  <a:gd name="connsiteY123-3700" fmla="*/ 646372 h 1160647"/>
                  <a:gd name="connsiteX124-3701" fmla="*/ 840439 w 3079941"/>
                  <a:gd name="connsiteY124-3702" fmla="*/ 646372 h 1160647"/>
                  <a:gd name="connsiteX125-3703" fmla="*/ 847532 w 3079941"/>
                  <a:gd name="connsiteY125-3704" fmla="*/ 646372 h 1160647"/>
                  <a:gd name="connsiteX126-3705" fmla="*/ 847532 w 3079941"/>
                  <a:gd name="connsiteY126-3706" fmla="*/ 647993 h 1160647"/>
                  <a:gd name="connsiteX127-3707" fmla="*/ 847532 w 3079941"/>
                  <a:gd name="connsiteY127-3708" fmla="*/ 659342 h 1160647"/>
                  <a:gd name="connsiteX128-3709" fmla="*/ 849559 w 3079941"/>
                  <a:gd name="connsiteY128-3710" fmla="*/ 659342 h 1160647"/>
                  <a:gd name="connsiteX129-3711" fmla="*/ 863746 w 3079941"/>
                  <a:gd name="connsiteY129-3712" fmla="*/ 659342 h 1160647"/>
                  <a:gd name="connsiteX130-3713" fmla="*/ 869826 w 3079941"/>
                  <a:gd name="connsiteY130-3714" fmla="*/ 665828 h 1160647"/>
                  <a:gd name="connsiteX131-3715" fmla="*/ 869826 w 3079941"/>
                  <a:gd name="connsiteY131-3716" fmla="*/ 687446 h 1160647"/>
                  <a:gd name="connsiteX132-3717" fmla="*/ 872106 w 3079941"/>
                  <a:gd name="connsiteY132-3718" fmla="*/ 687446 h 1160647"/>
                  <a:gd name="connsiteX133-3719" fmla="*/ 888066 w 3079941"/>
                  <a:gd name="connsiteY133-3720" fmla="*/ 687446 h 1160647"/>
                  <a:gd name="connsiteX134-3721" fmla="*/ 888066 w 3079941"/>
                  <a:gd name="connsiteY134-3722" fmla="*/ 688526 h 1160647"/>
                  <a:gd name="connsiteX135-3723" fmla="*/ 888066 w 3079941"/>
                  <a:gd name="connsiteY135-3724" fmla="*/ 696093 h 1160647"/>
                  <a:gd name="connsiteX136-3725" fmla="*/ 889333 w 3079941"/>
                  <a:gd name="connsiteY136-3726" fmla="*/ 696093 h 1160647"/>
                  <a:gd name="connsiteX137-3727" fmla="*/ 898200 w 3079941"/>
                  <a:gd name="connsiteY137-3728" fmla="*/ 696093 h 1160647"/>
                  <a:gd name="connsiteX138-3729" fmla="*/ 898200 w 3079941"/>
                  <a:gd name="connsiteY138-3730" fmla="*/ 698254 h 1160647"/>
                  <a:gd name="connsiteX139-3731" fmla="*/ 898200 w 3079941"/>
                  <a:gd name="connsiteY139-3732" fmla="*/ 713387 h 1160647"/>
                  <a:gd name="connsiteX140-3733" fmla="*/ 902253 w 3079941"/>
                  <a:gd name="connsiteY140-3734" fmla="*/ 711495 h 1160647"/>
                  <a:gd name="connsiteX141-3735" fmla="*/ 902253 w 3079941"/>
                  <a:gd name="connsiteY141-3736" fmla="*/ 698254 h 1160647"/>
                  <a:gd name="connsiteX142-3737" fmla="*/ 903266 w 3079941"/>
                  <a:gd name="connsiteY142-3738" fmla="*/ 698254 h 1160647"/>
                  <a:gd name="connsiteX143-3739" fmla="*/ 910360 w 3079941"/>
                  <a:gd name="connsiteY143-3740" fmla="*/ 698254 h 1160647"/>
                  <a:gd name="connsiteX144-3741" fmla="*/ 910360 w 3079941"/>
                  <a:gd name="connsiteY144-3742" fmla="*/ 699876 h 1160647"/>
                  <a:gd name="connsiteX145-3743" fmla="*/ 910360 w 3079941"/>
                  <a:gd name="connsiteY145-3744" fmla="*/ 711225 h 1160647"/>
                  <a:gd name="connsiteX146-3745" fmla="*/ 911120 w 3079941"/>
                  <a:gd name="connsiteY146-3746" fmla="*/ 711225 h 1160647"/>
                  <a:gd name="connsiteX147-3747" fmla="*/ 916440 w 3079941"/>
                  <a:gd name="connsiteY147-3748" fmla="*/ 711225 h 1160647"/>
                  <a:gd name="connsiteX148-3749" fmla="*/ 965080 w 3079941"/>
                  <a:gd name="connsiteY148-3750" fmla="*/ 706902 h 1160647"/>
                  <a:gd name="connsiteX149-3751" fmla="*/ 965080 w 3079941"/>
                  <a:gd name="connsiteY149-3752" fmla="*/ 708253 h 1160647"/>
                  <a:gd name="connsiteX150-3753" fmla="*/ 965080 w 3079941"/>
                  <a:gd name="connsiteY150-3754" fmla="*/ 717710 h 1160647"/>
                  <a:gd name="connsiteX151-3755" fmla="*/ 965840 w 3079941"/>
                  <a:gd name="connsiteY151-3756" fmla="*/ 717710 h 1160647"/>
                  <a:gd name="connsiteX152-3757" fmla="*/ 971161 w 3079941"/>
                  <a:gd name="connsiteY152-3758" fmla="*/ 717710 h 1160647"/>
                  <a:gd name="connsiteX153-3759" fmla="*/ 971161 w 3079941"/>
                  <a:gd name="connsiteY153-3760" fmla="*/ 719872 h 1160647"/>
                  <a:gd name="connsiteX154-3761" fmla="*/ 971161 w 3079941"/>
                  <a:gd name="connsiteY154-3762" fmla="*/ 735005 h 1160647"/>
                  <a:gd name="connsiteX155-3763" fmla="*/ 973187 w 3079941"/>
                  <a:gd name="connsiteY155-3764" fmla="*/ 733654 h 1160647"/>
                  <a:gd name="connsiteX156-3765" fmla="*/ 987374 w 3079941"/>
                  <a:gd name="connsiteY156-3766" fmla="*/ 724196 h 1160647"/>
                  <a:gd name="connsiteX157-3767" fmla="*/ 993454 w 3079941"/>
                  <a:gd name="connsiteY157-3768" fmla="*/ 683122 h 1160647"/>
                  <a:gd name="connsiteX158-3769" fmla="*/ 994214 w 3079941"/>
                  <a:gd name="connsiteY158-3770" fmla="*/ 682852 h 1160647"/>
                  <a:gd name="connsiteX159-3771" fmla="*/ 999534 w 3079941"/>
                  <a:gd name="connsiteY159-3772" fmla="*/ 680960 h 1160647"/>
                  <a:gd name="connsiteX160-3773" fmla="*/ 1001561 w 3079941"/>
                  <a:gd name="connsiteY160-3774" fmla="*/ 611783 h 1160647"/>
                  <a:gd name="connsiteX161-3775" fmla="*/ 1003588 w 3079941"/>
                  <a:gd name="connsiteY161-3776" fmla="*/ 680960 h 1160647"/>
                  <a:gd name="connsiteX162-3777" fmla="*/ 1004348 w 3079941"/>
                  <a:gd name="connsiteY162-3778" fmla="*/ 681230 h 1160647"/>
                  <a:gd name="connsiteX163-3779" fmla="*/ 1009668 w 3079941"/>
                  <a:gd name="connsiteY163-3780" fmla="*/ 683122 h 1160647"/>
                  <a:gd name="connsiteX164-3781" fmla="*/ 1009668 w 3079941"/>
                  <a:gd name="connsiteY164-3782" fmla="*/ 596651 h 1160647"/>
                  <a:gd name="connsiteX165-3783" fmla="*/ 1013721 w 3079941"/>
                  <a:gd name="connsiteY165-3784" fmla="*/ 564224 h 1160647"/>
                  <a:gd name="connsiteX166-3785" fmla="*/ 1052228 w 3079941"/>
                  <a:gd name="connsiteY166-3786" fmla="*/ 564224 h 1160647"/>
                  <a:gd name="connsiteX167-3787" fmla="*/ 1052228 w 3079941"/>
                  <a:gd name="connsiteY167-3788" fmla="*/ 596651 h 1160647"/>
                  <a:gd name="connsiteX168-3789" fmla="*/ 1052988 w 3079941"/>
                  <a:gd name="connsiteY168-3790" fmla="*/ 596651 h 1160647"/>
                  <a:gd name="connsiteX169-3791" fmla="*/ 1058308 w 3079941"/>
                  <a:gd name="connsiteY169-3792" fmla="*/ 596651 h 1160647"/>
                  <a:gd name="connsiteX170-3793" fmla="*/ 1058308 w 3079941"/>
                  <a:gd name="connsiteY170-3794" fmla="*/ 514503 h 1160647"/>
                  <a:gd name="connsiteX171-3795" fmla="*/ 1060082 w 3079941"/>
                  <a:gd name="connsiteY171-3796" fmla="*/ 514503 h 1160647"/>
                  <a:gd name="connsiteX172-3797" fmla="*/ 1072495 w 3079941"/>
                  <a:gd name="connsiteY172-3798" fmla="*/ 514503 h 1160647"/>
                  <a:gd name="connsiteX173-3799" fmla="*/ 1072495 w 3079941"/>
                  <a:gd name="connsiteY173-3800" fmla="*/ 512612 h 1160647"/>
                  <a:gd name="connsiteX174-3801" fmla="*/ 1072495 w 3079941"/>
                  <a:gd name="connsiteY174-3802" fmla="*/ 499371 h 1160647"/>
                  <a:gd name="connsiteX175-3803" fmla="*/ 1094789 w 3079941"/>
                  <a:gd name="connsiteY175-3804" fmla="*/ 499371 h 1160647"/>
                  <a:gd name="connsiteX176-3805" fmla="*/ 1094789 w 3079941"/>
                  <a:gd name="connsiteY176-3806" fmla="*/ 498290 h 1160647"/>
                  <a:gd name="connsiteX177-3807" fmla="*/ 1094789 w 3079941"/>
                  <a:gd name="connsiteY177-3808" fmla="*/ 490724 h 1160647"/>
                  <a:gd name="connsiteX178-3809" fmla="*/ 1096562 w 3079941"/>
                  <a:gd name="connsiteY178-3810" fmla="*/ 490724 h 1160647"/>
                  <a:gd name="connsiteX179-3811" fmla="*/ 1108976 w 3079941"/>
                  <a:gd name="connsiteY179-3812" fmla="*/ 490724 h 1160647"/>
                  <a:gd name="connsiteX180-3813" fmla="*/ 1108976 w 3079941"/>
                  <a:gd name="connsiteY180-3814" fmla="*/ 491805 h 1160647"/>
                  <a:gd name="connsiteX181-3815" fmla="*/ 1108976 w 3079941"/>
                  <a:gd name="connsiteY181-3816" fmla="*/ 499371 h 1160647"/>
                  <a:gd name="connsiteX182-3817" fmla="*/ 1109736 w 3079941"/>
                  <a:gd name="connsiteY182-3818" fmla="*/ 499371 h 1160647"/>
                  <a:gd name="connsiteX183-3819" fmla="*/ 1115056 w 3079941"/>
                  <a:gd name="connsiteY183-3820" fmla="*/ 499371 h 1160647"/>
                  <a:gd name="connsiteX184-3821" fmla="*/ 1125189 w 3079941"/>
                  <a:gd name="connsiteY184-3822" fmla="*/ 495047 h 1160647"/>
                  <a:gd name="connsiteX185-3823" fmla="*/ 1129242 w 3079941"/>
                  <a:gd name="connsiteY185-3824" fmla="*/ 498290 h 1160647"/>
                  <a:gd name="connsiteX186-3825" fmla="*/ 1129242 w 3079941"/>
                  <a:gd name="connsiteY186-3826" fmla="*/ 490724 h 1160647"/>
                  <a:gd name="connsiteX187-3827" fmla="*/ 1131522 w 3079941"/>
                  <a:gd name="connsiteY187-3828" fmla="*/ 490724 h 1160647"/>
                  <a:gd name="connsiteX188-3829" fmla="*/ 1147483 w 3079941"/>
                  <a:gd name="connsiteY188-3830" fmla="*/ 490724 h 1160647"/>
                  <a:gd name="connsiteX189-3831" fmla="*/ 1147483 w 3079941"/>
                  <a:gd name="connsiteY189-3832" fmla="*/ 491805 h 1160647"/>
                  <a:gd name="connsiteX190-3833" fmla="*/ 1147483 w 3079941"/>
                  <a:gd name="connsiteY190-3834" fmla="*/ 499371 h 1160647"/>
                  <a:gd name="connsiteX191-3835" fmla="*/ 1177883 w 3079941"/>
                  <a:gd name="connsiteY191-3836" fmla="*/ 499371 h 1160647"/>
                  <a:gd name="connsiteX192-3837" fmla="*/ 1177883 w 3079941"/>
                  <a:gd name="connsiteY192-3838" fmla="*/ 500992 h 1160647"/>
                  <a:gd name="connsiteX193-3839" fmla="*/ 1177883 w 3079941"/>
                  <a:gd name="connsiteY193-3840" fmla="*/ 512342 h 1160647"/>
                  <a:gd name="connsiteX194-3841" fmla="*/ 1204230 w 3079941"/>
                  <a:gd name="connsiteY194-3842" fmla="*/ 512342 h 1160647"/>
                  <a:gd name="connsiteX195-3843" fmla="*/ 1204230 w 3079941"/>
                  <a:gd name="connsiteY195-3844" fmla="*/ 542606 h 1160647"/>
                  <a:gd name="connsiteX196-3845" fmla="*/ 1204990 w 3079941"/>
                  <a:gd name="connsiteY196-3846" fmla="*/ 542606 h 1160647"/>
                  <a:gd name="connsiteX197-3847" fmla="*/ 1210310 w 3079941"/>
                  <a:gd name="connsiteY197-3848" fmla="*/ 542606 h 1160647"/>
                  <a:gd name="connsiteX198-3849" fmla="*/ 1210310 w 3079941"/>
                  <a:gd name="connsiteY198-3850" fmla="*/ 543687 h 1160647"/>
                  <a:gd name="connsiteX199-3851" fmla="*/ 1210310 w 3079941"/>
                  <a:gd name="connsiteY199-3852" fmla="*/ 551254 h 1160647"/>
                  <a:gd name="connsiteX200-3853" fmla="*/ 1214364 w 3079941"/>
                  <a:gd name="connsiteY200-3854" fmla="*/ 581518 h 1160647"/>
                  <a:gd name="connsiteX201-3855" fmla="*/ 1215124 w 3079941"/>
                  <a:gd name="connsiteY201-3856" fmla="*/ 581518 h 1160647"/>
                  <a:gd name="connsiteX202-3857" fmla="*/ 1220444 w 3079941"/>
                  <a:gd name="connsiteY202-3858" fmla="*/ 581518 h 1160647"/>
                  <a:gd name="connsiteX203-3859" fmla="*/ 1220444 w 3079941"/>
                  <a:gd name="connsiteY203-3860" fmla="*/ 582329 h 1160647"/>
                  <a:gd name="connsiteX204-3861" fmla="*/ 1220444 w 3079941"/>
                  <a:gd name="connsiteY204-3862" fmla="*/ 588004 h 1160647"/>
                  <a:gd name="connsiteX205-3863" fmla="*/ 1221457 w 3079941"/>
                  <a:gd name="connsiteY205-3864" fmla="*/ 588004 h 1160647"/>
                  <a:gd name="connsiteX206-3865" fmla="*/ 1228550 w 3079941"/>
                  <a:gd name="connsiteY206-3866" fmla="*/ 588004 h 1160647"/>
                  <a:gd name="connsiteX207-3867" fmla="*/ 1228550 w 3079941"/>
                  <a:gd name="connsiteY207-3868" fmla="*/ 618269 h 1160647"/>
                  <a:gd name="connsiteX208-3869" fmla="*/ 1230577 w 3079941"/>
                  <a:gd name="connsiteY208-3870" fmla="*/ 618269 h 1160647"/>
                  <a:gd name="connsiteX209-3871" fmla="*/ 1244764 w 3079941"/>
                  <a:gd name="connsiteY209-3872" fmla="*/ 618269 h 1160647"/>
                  <a:gd name="connsiteX210-3873" fmla="*/ 1244764 w 3079941"/>
                  <a:gd name="connsiteY210-3874" fmla="*/ 642048 h 1160647"/>
                  <a:gd name="connsiteX211-3875" fmla="*/ 1246791 w 3079941"/>
                  <a:gd name="connsiteY211-3876" fmla="*/ 643669 h 1160647"/>
                  <a:gd name="connsiteX212-3877" fmla="*/ 1246791 w 3079941"/>
                  <a:gd name="connsiteY212-3878" fmla="*/ 655019 h 1160647"/>
                  <a:gd name="connsiteX213-3879" fmla="*/ 1247551 w 3079941"/>
                  <a:gd name="connsiteY213-3880" fmla="*/ 655019 h 1160647"/>
                  <a:gd name="connsiteX214-3881" fmla="*/ 1252871 w 3079941"/>
                  <a:gd name="connsiteY214-3882" fmla="*/ 655019 h 1160647"/>
                  <a:gd name="connsiteX215-3883" fmla="*/ 1252871 w 3079941"/>
                  <a:gd name="connsiteY215-3884" fmla="*/ 678798 h 1160647"/>
                  <a:gd name="connsiteX216-3885" fmla="*/ 1254137 w 3079941"/>
                  <a:gd name="connsiteY216-3886" fmla="*/ 678798 h 1160647"/>
                  <a:gd name="connsiteX217-3887" fmla="*/ 1263004 w 3079941"/>
                  <a:gd name="connsiteY217-3888" fmla="*/ 678798 h 1160647"/>
                  <a:gd name="connsiteX218-3889" fmla="*/ 1265031 w 3079941"/>
                  <a:gd name="connsiteY218-3890" fmla="*/ 682852 h 1160647"/>
                  <a:gd name="connsiteX219-3891" fmla="*/ 1265031 w 3079941"/>
                  <a:gd name="connsiteY219-3892" fmla="*/ 696093 h 1160647"/>
                  <a:gd name="connsiteX220-3893" fmla="*/ 1266551 w 3079941"/>
                  <a:gd name="connsiteY220-3894" fmla="*/ 694201 h 1160647"/>
                  <a:gd name="connsiteX221-3895" fmla="*/ 1277191 w 3079941"/>
                  <a:gd name="connsiteY221-3896" fmla="*/ 680960 h 1160647"/>
                  <a:gd name="connsiteX222-3897" fmla="*/ 1305565 w 3079941"/>
                  <a:gd name="connsiteY222-3898" fmla="*/ 680960 h 1160647"/>
                  <a:gd name="connsiteX223-3899" fmla="*/ 1305565 w 3079941"/>
                  <a:gd name="connsiteY223-3900" fmla="*/ 767431 h 1160647"/>
                  <a:gd name="connsiteX224-3901" fmla="*/ 1306325 w 3079941"/>
                  <a:gd name="connsiteY224-3902" fmla="*/ 767431 h 1160647"/>
                  <a:gd name="connsiteX225-3903" fmla="*/ 1311645 w 3079941"/>
                  <a:gd name="connsiteY225-3904" fmla="*/ 767431 h 1160647"/>
                  <a:gd name="connsiteX226-3905" fmla="*/ 1312405 w 3079941"/>
                  <a:gd name="connsiteY226-3906" fmla="*/ 766080 h 1160647"/>
                  <a:gd name="connsiteX227-3907" fmla="*/ 1317725 w 3079941"/>
                  <a:gd name="connsiteY227-3908" fmla="*/ 756622 h 1160647"/>
                  <a:gd name="connsiteX228-3909" fmla="*/ 1317725 w 3079941"/>
                  <a:gd name="connsiteY228-3910" fmla="*/ 758514 h 1160647"/>
                  <a:gd name="connsiteX229-3911" fmla="*/ 1317725 w 3079941"/>
                  <a:gd name="connsiteY229-3912" fmla="*/ 771755 h 1160647"/>
                  <a:gd name="connsiteX230-3913" fmla="*/ 1321778 w 3079941"/>
                  <a:gd name="connsiteY230-3914" fmla="*/ 726358 h 1160647"/>
                  <a:gd name="connsiteX231-3915" fmla="*/ 1322538 w 3079941"/>
                  <a:gd name="connsiteY231-3916" fmla="*/ 726358 h 1160647"/>
                  <a:gd name="connsiteX232-3917" fmla="*/ 1327858 w 3079941"/>
                  <a:gd name="connsiteY232-3918" fmla="*/ 726358 h 1160647"/>
                  <a:gd name="connsiteX233-3919" fmla="*/ 1327858 w 3079941"/>
                  <a:gd name="connsiteY233-3920" fmla="*/ 661504 h 1160647"/>
                  <a:gd name="connsiteX234-3921" fmla="*/ 1328872 w 3079941"/>
                  <a:gd name="connsiteY234-3922" fmla="*/ 661504 h 1160647"/>
                  <a:gd name="connsiteX235-3923" fmla="*/ 1335965 w 3079941"/>
                  <a:gd name="connsiteY235-3924" fmla="*/ 661504 h 1160647"/>
                  <a:gd name="connsiteX236-3925" fmla="*/ 1348125 w 3079941"/>
                  <a:gd name="connsiteY236-3926" fmla="*/ 618269 h 1160647"/>
                  <a:gd name="connsiteX237-3927" fmla="*/ 1349392 w 3079941"/>
                  <a:gd name="connsiteY237-3928" fmla="*/ 618269 h 1160647"/>
                  <a:gd name="connsiteX238-3929" fmla="*/ 1358259 w 3079941"/>
                  <a:gd name="connsiteY238-3930" fmla="*/ 618269 h 1160647"/>
                  <a:gd name="connsiteX239-3931" fmla="*/ 1368392 w 3079941"/>
                  <a:gd name="connsiteY239-3932" fmla="*/ 661504 h 1160647"/>
                  <a:gd name="connsiteX240-3933" fmla="*/ 1369405 w 3079941"/>
                  <a:gd name="connsiteY240-3934" fmla="*/ 661504 h 1160647"/>
                  <a:gd name="connsiteX241-3935" fmla="*/ 1376499 w 3079941"/>
                  <a:gd name="connsiteY241-3936" fmla="*/ 661504 h 1160647"/>
                  <a:gd name="connsiteX242-3937" fmla="*/ 1376499 w 3079941"/>
                  <a:gd name="connsiteY242-3938" fmla="*/ 700416 h 1160647"/>
                  <a:gd name="connsiteX243-3939" fmla="*/ 1378272 w 3079941"/>
                  <a:gd name="connsiteY243-3940" fmla="*/ 700416 h 1160647"/>
                  <a:gd name="connsiteX244-3941" fmla="*/ 1390686 w 3079941"/>
                  <a:gd name="connsiteY244-3942" fmla="*/ 700416 h 1160647"/>
                  <a:gd name="connsiteX245-3943" fmla="*/ 1390686 w 3079941"/>
                  <a:gd name="connsiteY245-3944" fmla="*/ 702578 h 1160647"/>
                  <a:gd name="connsiteX246-3945" fmla="*/ 1390686 w 3079941"/>
                  <a:gd name="connsiteY246-3946" fmla="*/ 717710 h 1160647"/>
                  <a:gd name="connsiteX247-3947" fmla="*/ 1394739 w 3079941"/>
                  <a:gd name="connsiteY247-3948" fmla="*/ 715549 h 1160647"/>
                  <a:gd name="connsiteX248-3949" fmla="*/ 1394739 w 3079941"/>
                  <a:gd name="connsiteY248-3950" fmla="*/ 700416 h 1160647"/>
                  <a:gd name="connsiteX249-3951" fmla="*/ 1396259 w 3079941"/>
                  <a:gd name="connsiteY249-3952" fmla="*/ 700416 h 1160647"/>
                  <a:gd name="connsiteX250-3953" fmla="*/ 1406899 w 3079941"/>
                  <a:gd name="connsiteY250-3954" fmla="*/ 700416 h 1160647"/>
                  <a:gd name="connsiteX251-3955" fmla="*/ 1406899 w 3079941"/>
                  <a:gd name="connsiteY251-3956" fmla="*/ 702037 h 1160647"/>
                  <a:gd name="connsiteX252-3957" fmla="*/ 1406899 w 3079941"/>
                  <a:gd name="connsiteY252-3958" fmla="*/ 713387 h 1160647"/>
                  <a:gd name="connsiteX253-3959" fmla="*/ 1437300 w 3079941"/>
                  <a:gd name="connsiteY253-3960" fmla="*/ 713387 h 1160647"/>
                  <a:gd name="connsiteX254-3961" fmla="*/ 1437300 w 3079941"/>
                  <a:gd name="connsiteY254-3962" fmla="*/ 676637 h 1160647"/>
                  <a:gd name="connsiteX255-3963" fmla="*/ 1438566 w 3079941"/>
                  <a:gd name="connsiteY255-3964" fmla="*/ 676637 h 1160647"/>
                  <a:gd name="connsiteX256-3965" fmla="*/ 1447433 w 3079941"/>
                  <a:gd name="connsiteY256-3966" fmla="*/ 676637 h 1160647"/>
                  <a:gd name="connsiteX257-3967" fmla="*/ 1447433 w 3079941"/>
                  <a:gd name="connsiteY257-3968" fmla="*/ 698254 h 1160647"/>
                  <a:gd name="connsiteX258-3969" fmla="*/ 1449460 w 3079941"/>
                  <a:gd name="connsiteY258-3970" fmla="*/ 665828 h 1160647"/>
                  <a:gd name="connsiteX259-3971" fmla="*/ 1471753 w 3079941"/>
                  <a:gd name="connsiteY259-3972" fmla="*/ 665828 h 1160647"/>
                  <a:gd name="connsiteX260-3973" fmla="*/ 1471753 w 3079941"/>
                  <a:gd name="connsiteY260-3974" fmla="*/ 664206 h 1160647"/>
                  <a:gd name="connsiteX261-3975" fmla="*/ 1471753 w 3079941"/>
                  <a:gd name="connsiteY261-3976" fmla="*/ 652857 h 1160647"/>
                  <a:gd name="connsiteX262-3977" fmla="*/ 1472513 w 3079941"/>
                  <a:gd name="connsiteY262-3978" fmla="*/ 652857 h 1160647"/>
                  <a:gd name="connsiteX263-3979" fmla="*/ 1477833 w 3079941"/>
                  <a:gd name="connsiteY263-3980" fmla="*/ 652857 h 1160647"/>
                  <a:gd name="connsiteX264-3981" fmla="*/ 1477833 w 3079941"/>
                  <a:gd name="connsiteY264-3982" fmla="*/ 650966 h 1160647"/>
                  <a:gd name="connsiteX265-3983" fmla="*/ 1477833 w 3079941"/>
                  <a:gd name="connsiteY265-3984" fmla="*/ 637725 h 1160647"/>
                  <a:gd name="connsiteX266-3985" fmla="*/ 1481887 w 3079941"/>
                  <a:gd name="connsiteY266-3986" fmla="*/ 644210 h 1160647"/>
                  <a:gd name="connsiteX267-3987" fmla="*/ 1484167 w 3079941"/>
                  <a:gd name="connsiteY267-3988" fmla="*/ 644210 h 1160647"/>
                  <a:gd name="connsiteX268-3989" fmla="*/ 1500127 w 3079941"/>
                  <a:gd name="connsiteY268-3990" fmla="*/ 644210 h 1160647"/>
                  <a:gd name="connsiteX269-3991" fmla="*/ 1500127 w 3079941"/>
                  <a:gd name="connsiteY269-3992" fmla="*/ 643399 h 1160647"/>
                  <a:gd name="connsiteX270-3993" fmla="*/ 1500127 w 3079941"/>
                  <a:gd name="connsiteY270-3994" fmla="*/ 637725 h 1160647"/>
                  <a:gd name="connsiteX271-3995" fmla="*/ 1500887 w 3079941"/>
                  <a:gd name="connsiteY271-3996" fmla="*/ 637725 h 1160647"/>
                  <a:gd name="connsiteX272-3997" fmla="*/ 1506207 w 3079941"/>
                  <a:gd name="connsiteY272-3998" fmla="*/ 637725 h 1160647"/>
                  <a:gd name="connsiteX273-3999" fmla="*/ 1506207 w 3079941"/>
                  <a:gd name="connsiteY273-4000" fmla="*/ 639076 h 1160647"/>
                  <a:gd name="connsiteX274-4001" fmla="*/ 1506207 w 3079941"/>
                  <a:gd name="connsiteY274-4002" fmla="*/ 648534 h 1160647"/>
                  <a:gd name="connsiteX275-4003" fmla="*/ 1544714 w 3079941"/>
                  <a:gd name="connsiteY275-4004" fmla="*/ 648534 h 1160647"/>
                  <a:gd name="connsiteX276-4005" fmla="*/ 1544714 w 3079941"/>
                  <a:gd name="connsiteY276-4006" fmla="*/ 786887 h 1160647"/>
                  <a:gd name="connsiteX277-4007" fmla="*/ 1546234 w 3079941"/>
                  <a:gd name="connsiteY277-4008" fmla="*/ 786887 h 1160647"/>
                  <a:gd name="connsiteX278-4009" fmla="*/ 1556874 w 3079941"/>
                  <a:gd name="connsiteY278-4010" fmla="*/ 786887 h 1160647"/>
                  <a:gd name="connsiteX279-4011" fmla="*/ 1556874 w 3079941"/>
                  <a:gd name="connsiteY279-4012" fmla="*/ 773917 h 1160647"/>
                  <a:gd name="connsiteX280-4013" fmla="*/ 1560928 w 3079941"/>
                  <a:gd name="connsiteY280-4014" fmla="*/ 773917 h 1160647"/>
                  <a:gd name="connsiteX281-4015" fmla="*/ 1560928 w 3079941"/>
                  <a:gd name="connsiteY281-4016" fmla="*/ 786887 h 1160647"/>
                  <a:gd name="connsiteX282-4017" fmla="*/ 1591328 w 3079941"/>
                  <a:gd name="connsiteY282-4018" fmla="*/ 786887 h 1160647"/>
                  <a:gd name="connsiteX283-4019" fmla="*/ 1591328 w 3079941"/>
                  <a:gd name="connsiteY283-4020" fmla="*/ 756622 h 1160647"/>
                  <a:gd name="connsiteX284-4021" fmla="*/ 1603488 w 3079941"/>
                  <a:gd name="connsiteY284-4022" fmla="*/ 756622 h 1160647"/>
                  <a:gd name="connsiteX285-4023" fmla="*/ 1615648 w 3079941"/>
                  <a:gd name="connsiteY285-4024" fmla="*/ 754461 h 1160647"/>
                  <a:gd name="connsiteX286-4025" fmla="*/ 1619702 w 3079941"/>
                  <a:gd name="connsiteY286-4026" fmla="*/ 756622 h 1160647"/>
                  <a:gd name="connsiteX287-4027" fmla="*/ 1629835 w 3079941"/>
                  <a:gd name="connsiteY287-4028" fmla="*/ 756622 h 1160647"/>
                  <a:gd name="connsiteX288-4029" fmla="*/ 1629835 w 3079941"/>
                  <a:gd name="connsiteY288-4030" fmla="*/ 786887 h 1160647"/>
                  <a:gd name="connsiteX289-4031" fmla="*/ 1637942 w 3079941"/>
                  <a:gd name="connsiteY289-4032" fmla="*/ 786887 h 1160647"/>
                  <a:gd name="connsiteX290-4033" fmla="*/ 1637942 w 3079941"/>
                  <a:gd name="connsiteY290-4034" fmla="*/ 804182 h 1160647"/>
                  <a:gd name="connsiteX291-4035" fmla="*/ 1647278 w 3079941"/>
                  <a:gd name="connsiteY291-4036" fmla="*/ 805087 h 1160647"/>
                  <a:gd name="connsiteX292-4037" fmla="*/ 1660236 w 3079941"/>
                  <a:gd name="connsiteY292-4038" fmla="*/ 805087 h 1160647"/>
                  <a:gd name="connsiteX293-4039" fmla="*/ 1660236 w 3079941"/>
                  <a:gd name="connsiteY293-4040" fmla="*/ 789049 h 1160647"/>
                  <a:gd name="connsiteX294-4041" fmla="*/ 1728192 w 3079941"/>
                  <a:gd name="connsiteY294-4042" fmla="*/ 789049 h 1160647"/>
                  <a:gd name="connsiteX295-4043" fmla="*/ 1728192 w 3079941"/>
                  <a:gd name="connsiteY295-4044" fmla="*/ 703796 h 1160647"/>
                  <a:gd name="connsiteX296-4045" fmla="*/ 1800200 w 3079941"/>
                  <a:gd name="connsiteY296-4046" fmla="*/ 703796 h 1160647"/>
                  <a:gd name="connsiteX297-4047" fmla="*/ 1800200 w 3079941"/>
                  <a:gd name="connsiteY297-4048" fmla="*/ 782564 h 1160647"/>
                  <a:gd name="connsiteX298-4049" fmla="*/ 1802104 w 3079941"/>
                  <a:gd name="connsiteY298-4050" fmla="*/ 782564 h 1160647"/>
                  <a:gd name="connsiteX299-4051" fmla="*/ 1803346 w 3079941"/>
                  <a:gd name="connsiteY299-4052" fmla="*/ 805087 h 1160647"/>
                  <a:gd name="connsiteX300-4053" fmla="*/ 1813022 w 3079941"/>
                  <a:gd name="connsiteY300-4054" fmla="*/ 805087 h 1160647"/>
                  <a:gd name="connsiteX301-4055" fmla="*/ 1814264 w 3079941"/>
                  <a:gd name="connsiteY301-4056" fmla="*/ 782564 h 1160647"/>
                  <a:gd name="connsiteX302-4057" fmla="*/ 1820344 w 3079941"/>
                  <a:gd name="connsiteY302-4058" fmla="*/ 782564 h 1160647"/>
                  <a:gd name="connsiteX303-4059" fmla="*/ 1821586 w 3079941"/>
                  <a:gd name="connsiteY303-4060" fmla="*/ 805087 h 1160647"/>
                  <a:gd name="connsiteX304-4061" fmla="*/ 1872208 w 3079941"/>
                  <a:gd name="connsiteY304-4062" fmla="*/ 805087 h 1160647"/>
                  <a:gd name="connsiteX305-4063" fmla="*/ 1872208 w 3079941"/>
                  <a:gd name="connsiteY305-4064" fmla="*/ 642059 h 1160647"/>
                  <a:gd name="connsiteX306-4065" fmla="*/ 2069535 w 3079941"/>
                  <a:gd name="connsiteY306-4066" fmla="*/ 642059 h 1160647"/>
                  <a:gd name="connsiteX307-4067" fmla="*/ 2069535 w 3079941"/>
                  <a:gd name="connsiteY307-4068" fmla="*/ 805087 h 1160647"/>
                  <a:gd name="connsiteX308-4069" fmla="*/ 2088232 w 3079941"/>
                  <a:gd name="connsiteY308-4070" fmla="*/ 805087 h 1160647"/>
                  <a:gd name="connsiteX309-4071" fmla="*/ 2088232 w 3079941"/>
                  <a:gd name="connsiteY309-4072" fmla="*/ 722394 h 1160647"/>
                  <a:gd name="connsiteX310-4073" fmla="*/ 2183352 w 3079941"/>
                  <a:gd name="connsiteY310-4074" fmla="*/ 722394 h 1160647"/>
                  <a:gd name="connsiteX311-4075" fmla="*/ 2195282 w 3079941"/>
                  <a:gd name="connsiteY311-4076" fmla="*/ 404253 h 1160647"/>
                  <a:gd name="connsiteX312-4077" fmla="*/ 2183122 w 3079941"/>
                  <a:gd name="connsiteY312-4078" fmla="*/ 382635 h 1160647"/>
                  <a:gd name="connsiteX313-4079" fmla="*/ 2177042 w 3079941"/>
                  <a:gd name="connsiteY313-4080" fmla="*/ 378311 h 1160647"/>
                  <a:gd name="connsiteX314-4081" fmla="*/ 2185149 w 3079941"/>
                  <a:gd name="connsiteY314-4082" fmla="*/ 354532 h 1160647"/>
                  <a:gd name="connsiteX315-4083" fmla="*/ 2185149 w 3079941"/>
                  <a:gd name="connsiteY315-4084" fmla="*/ 337238 h 1160647"/>
                  <a:gd name="connsiteX316-4085" fmla="*/ 2199336 w 3079941"/>
                  <a:gd name="connsiteY316-4086" fmla="*/ 337238 h 1160647"/>
                  <a:gd name="connsiteX317-4087" fmla="*/ 2199336 w 3079941"/>
                  <a:gd name="connsiteY317-4088" fmla="*/ 315620 h 1160647"/>
                  <a:gd name="connsiteX318-4089" fmla="*/ 2201362 w 3079941"/>
                  <a:gd name="connsiteY318-4090" fmla="*/ 311296 h 1160647"/>
                  <a:gd name="connsiteX319-4091" fmla="*/ 2201362 w 3079941"/>
                  <a:gd name="connsiteY319-4092" fmla="*/ 233472 h 1160647"/>
                  <a:gd name="connsiteX320-4093" fmla="*/ 2199336 w 3079941"/>
                  <a:gd name="connsiteY320-4094" fmla="*/ 226987 h 1160647"/>
                  <a:gd name="connsiteX321-4095" fmla="*/ 2205416 w 3079941"/>
                  <a:gd name="connsiteY321-4096" fmla="*/ 220501 h 1160647"/>
                  <a:gd name="connsiteX322-4097" fmla="*/ 2205416 w 3079941"/>
                  <a:gd name="connsiteY322-4098" fmla="*/ 162133 h 1160647"/>
                  <a:gd name="connsiteX323-4099" fmla="*/ 2207442 w 3079941"/>
                  <a:gd name="connsiteY323-4100" fmla="*/ 157810 h 1160647"/>
                  <a:gd name="connsiteX324-4101" fmla="*/ 2207442 w 3079941"/>
                  <a:gd name="connsiteY324-4102" fmla="*/ 101604 h 1160647"/>
                  <a:gd name="connsiteX325-4103" fmla="*/ 2209469 w 3079941"/>
                  <a:gd name="connsiteY325-4104" fmla="*/ 82148 h 1160647"/>
                  <a:gd name="connsiteX326-4105" fmla="*/ 2213523 w 3079941"/>
                  <a:gd name="connsiteY326-4106" fmla="*/ 99442 h 1160647"/>
                  <a:gd name="connsiteX327-4107" fmla="*/ 2215549 w 3079941"/>
                  <a:gd name="connsiteY327-4108" fmla="*/ 157810 h 1160647"/>
                  <a:gd name="connsiteX328-4109" fmla="*/ 2217576 w 3079941"/>
                  <a:gd name="connsiteY328-4110" fmla="*/ 220501 h 1160647"/>
                  <a:gd name="connsiteX329-4111" fmla="*/ 2223656 w 3079941"/>
                  <a:gd name="connsiteY329-4112" fmla="*/ 226987 h 1160647"/>
                  <a:gd name="connsiteX330-4113" fmla="*/ 2221629 w 3079941"/>
                  <a:gd name="connsiteY330-4114" fmla="*/ 233472 h 1160647"/>
                  <a:gd name="connsiteX331-4115" fmla="*/ 2221629 w 3079941"/>
                  <a:gd name="connsiteY331-4116" fmla="*/ 311296 h 1160647"/>
                  <a:gd name="connsiteX332-4117" fmla="*/ 2223656 w 3079941"/>
                  <a:gd name="connsiteY332-4118" fmla="*/ 315620 h 1160647"/>
                  <a:gd name="connsiteX333-4119" fmla="*/ 2223656 w 3079941"/>
                  <a:gd name="connsiteY333-4120" fmla="*/ 337238 h 1160647"/>
                  <a:gd name="connsiteX334-4121" fmla="*/ 2237843 w 3079941"/>
                  <a:gd name="connsiteY334-4122" fmla="*/ 337238 h 1160647"/>
                  <a:gd name="connsiteX335-4123" fmla="*/ 2237843 w 3079941"/>
                  <a:gd name="connsiteY335-4124" fmla="*/ 354532 h 1160647"/>
                  <a:gd name="connsiteX336-4125" fmla="*/ 2245950 w 3079941"/>
                  <a:gd name="connsiteY336-4126" fmla="*/ 378311 h 1160647"/>
                  <a:gd name="connsiteX337-4127" fmla="*/ 2239870 w 3079941"/>
                  <a:gd name="connsiteY337-4128" fmla="*/ 382635 h 1160647"/>
                  <a:gd name="connsiteX338-4129" fmla="*/ 2227709 w 3079941"/>
                  <a:gd name="connsiteY338-4130" fmla="*/ 404253 h 1160647"/>
                  <a:gd name="connsiteX339-4131" fmla="*/ 2235816 w 3079941"/>
                  <a:gd name="connsiteY339-4132" fmla="*/ 657181 h 1160647"/>
                  <a:gd name="connsiteX340-4133" fmla="*/ 2300670 w 3079941"/>
                  <a:gd name="connsiteY340-4134" fmla="*/ 657181 h 1160647"/>
                  <a:gd name="connsiteX341-4135" fmla="*/ 2300670 w 3079941"/>
                  <a:gd name="connsiteY341-4136" fmla="*/ 732843 h 1160647"/>
                  <a:gd name="connsiteX342-4137" fmla="*/ 2308777 w 3079941"/>
                  <a:gd name="connsiteY342-4138" fmla="*/ 732843 h 1160647"/>
                  <a:gd name="connsiteX343-4139" fmla="*/ 2310804 w 3079941"/>
                  <a:gd name="connsiteY343-4140" fmla="*/ 726358 h 1160647"/>
                  <a:gd name="connsiteX344-4141" fmla="*/ 2316884 w 3079941"/>
                  <a:gd name="connsiteY344-4142" fmla="*/ 726358 h 1160647"/>
                  <a:gd name="connsiteX345-4143" fmla="*/ 2318911 w 3079941"/>
                  <a:gd name="connsiteY345-4144" fmla="*/ 735005 h 1160647"/>
                  <a:gd name="connsiteX346-4145" fmla="*/ 2331071 w 3079941"/>
                  <a:gd name="connsiteY346-4146" fmla="*/ 735005 h 1160647"/>
                  <a:gd name="connsiteX347-4147" fmla="*/ 2331071 w 3079941"/>
                  <a:gd name="connsiteY347-4148" fmla="*/ 728519 h 1160647"/>
                  <a:gd name="connsiteX348-4149" fmla="*/ 2353364 w 3079941"/>
                  <a:gd name="connsiteY348-4150" fmla="*/ 728519 h 1160647"/>
                  <a:gd name="connsiteX349-4151" fmla="*/ 2353364 w 3079941"/>
                  <a:gd name="connsiteY349-4152" fmla="*/ 735005 h 1160647"/>
                  <a:gd name="connsiteX350-4153" fmla="*/ 2373631 w 3079941"/>
                  <a:gd name="connsiteY350-4154" fmla="*/ 735005 h 1160647"/>
                  <a:gd name="connsiteX351-4155" fmla="*/ 2373631 w 3079941"/>
                  <a:gd name="connsiteY351-4156" fmla="*/ 780402 h 1160647"/>
                  <a:gd name="connsiteX352-4157" fmla="*/ 2387818 w 3079941"/>
                  <a:gd name="connsiteY352-4158" fmla="*/ 780402 h 1160647"/>
                  <a:gd name="connsiteX353-4159" fmla="*/ 2387818 w 3079941"/>
                  <a:gd name="connsiteY353-4160" fmla="*/ 767431 h 1160647"/>
                  <a:gd name="connsiteX354-4161" fmla="*/ 2404032 w 3079941"/>
                  <a:gd name="connsiteY354-4162" fmla="*/ 767431 h 1160647"/>
                  <a:gd name="connsiteX355-4163" fmla="*/ 2404032 w 3079941"/>
                  <a:gd name="connsiteY355-4164" fmla="*/ 588004 h 1160647"/>
                  <a:gd name="connsiteX356-4165" fmla="*/ 2410112 w 3079941"/>
                  <a:gd name="connsiteY356-4166" fmla="*/ 581518 h 1160647"/>
                  <a:gd name="connsiteX357-4167" fmla="*/ 2483073 w 3079941"/>
                  <a:gd name="connsiteY357-4168" fmla="*/ 581518 h 1160647"/>
                  <a:gd name="connsiteX358-4169" fmla="*/ 2483073 w 3079941"/>
                  <a:gd name="connsiteY358-4170" fmla="*/ 590166 h 1160647"/>
                  <a:gd name="connsiteX359-4171" fmla="*/ 2493206 w 3079941"/>
                  <a:gd name="connsiteY359-4172" fmla="*/ 590166 h 1160647"/>
                  <a:gd name="connsiteX360-4173" fmla="*/ 2493206 w 3079941"/>
                  <a:gd name="connsiteY360-4174" fmla="*/ 704740 h 1160647"/>
                  <a:gd name="connsiteX361-4175" fmla="*/ 2515500 w 3079941"/>
                  <a:gd name="connsiteY361-4176" fmla="*/ 704740 h 1160647"/>
                  <a:gd name="connsiteX362-4177" fmla="*/ 2515500 w 3079941"/>
                  <a:gd name="connsiteY362-4178" fmla="*/ 637725 h 1160647"/>
                  <a:gd name="connsiteX363-4179" fmla="*/ 2541847 w 3079941"/>
                  <a:gd name="connsiteY363-4180" fmla="*/ 637725 h 1160647"/>
                  <a:gd name="connsiteX364-4181" fmla="*/ 2545900 w 3079941"/>
                  <a:gd name="connsiteY364-4182" fmla="*/ 633401 h 1160647"/>
                  <a:gd name="connsiteX365-4183" fmla="*/ 2554007 w 3079941"/>
                  <a:gd name="connsiteY365-4184" fmla="*/ 633401 h 1160647"/>
                  <a:gd name="connsiteX366-4185" fmla="*/ 2558060 w 3079941"/>
                  <a:gd name="connsiteY366-4186" fmla="*/ 637725 h 1160647"/>
                  <a:gd name="connsiteX367-4187" fmla="*/ 2580354 w 3079941"/>
                  <a:gd name="connsiteY367-4188" fmla="*/ 637725 h 1160647"/>
                  <a:gd name="connsiteX368-4189" fmla="*/ 2580354 w 3079941"/>
                  <a:gd name="connsiteY368-4190" fmla="*/ 520989 h 1160647"/>
                  <a:gd name="connsiteX369-4191" fmla="*/ 2637101 w 3079941"/>
                  <a:gd name="connsiteY369-4192" fmla="*/ 510180 h 1160647"/>
                  <a:gd name="connsiteX370-4193" fmla="*/ 2637101 w 3079941"/>
                  <a:gd name="connsiteY370-4194" fmla="*/ 511261 h 1160647"/>
                  <a:gd name="connsiteX371-4195" fmla="*/ 2637101 w 3079941"/>
                  <a:gd name="connsiteY371-4196" fmla="*/ 518827 h 1160647"/>
                  <a:gd name="connsiteX372-4197" fmla="*/ 2663448 w 3079941"/>
                  <a:gd name="connsiteY372-4198" fmla="*/ 518827 h 1160647"/>
                  <a:gd name="connsiteX373-4199" fmla="*/ 2663448 w 3079941"/>
                  <a:gd name="connsiteY373-4200" fmla="*/ 773917 h 1160647"/>
                  <a:gd name="connsiteX374-4201" fmla="*/ 2685742 w 3079941"/>
                  <a:gd name="connsiteY374-4202" fmla="*/ 773917 h 1160647"/>
                  <a:gd name="connsiteX375-4203" fmla="*/ 2685742 w 3079941"/>
                  <a:gd name="connsiteY375-4204" fmla="*/ 769593 h 1160647"/>
                  <a:gd name="connsiteX376-4205" fmla="*/ 2697902 w 3079941"/>
                  <a:gd name="connsiteY376-4206" fmla="*/ 769593 h 1160647"/>
                  <a:gd name="connsiteX377-4207" fmla="*/ 2697902 w 3079941"/>
                  <a:gd name="connsiteY377-4208" fmla="*/ 773917 h 1160647"/>
                  <a:gd name="connsiteX378-4209" fmla="*/ 2722222 w 3079941"/>
                  <a:gd name="connsiteY378-4210" fmla="*/ 773917 h 1160647"/>
                  <a:gd name="connsiteX379-4211" fmla="*/ 2722222 w 3079941"/>
                  <a:gd name="connsiteY379-4212" fmla="*/ 760946 h 1160647"/>
                  <a:gd name="connsiteX380-4213" fmla="*/ 2750596 w 3079941"/>
                  <a:gd name="connsiteY380-4214" fmla="*/ 760946 h 1160647"/>
                  <a:gd name="connsiteX381-4215" fmla="*/ 2762756 w 3079941"/>
                  <a:gd name="connsiteY381-4216" fmla="*/ 756622 h 1160647"/>
                  <a:gd name="connsiteX382-4217" fmla="*/ 2783023 w 3079941"/>
                  <a:gd name="connsiteY382-4218" fmla="*/ 760946 h 1160647"/>
                  <a:gd name="connsiteX383-4219" fmla="*/ 2783023 w 3079941"/>
                  <a:gd name="connsiteY383-4220" fmla="*/ 743652 h 1160647"/>
                  <a:gd name="connsiteX384-4221" fmla="*/ 2791130 w 3079941"/>
                  <a:gd name="connsiteY384-4222" fmla="*/ 743652 h 1160647"/>
                  <a:gd name="connsiteX385-4223" fmla="*/ 2791130 w 3079941"/>
                  <a:gd name="connsiteY385-4224" fmla="*/ 730681 h 1160647"/>
                  <a:gd name="connsiteX386-4225" fmla="*/ 2847877 w 3079941"/>
                  <a:gd name="connsiteY386-4226" fmla="*/ 730681 h 1160647"/>
                  <a:gd name="connsiteX387-4227" fmla="*/ 2847877 w 3079941"/>
                  <a:gd name="connsiteY387-4228" fmla="*/ 700416 h 1160647"/>
                  <a:gd name="connsiteX388-4229" fmla="*/ 2866117 w 3079941"/>
                  <a:gd name="connsiteY388-4230" fmla="*/ 700416 h 1160647"/>
                  <a:gd name="connsiteX389-4231" fmla="*/ 2866117 w 3079941"/>
                  <a:gd name="connsiteY389-4232" fmla="*/ 693931 h 1160647"/>
                  <a:gd name="connsiteX390-4233" fmla="*/ 2878277 w 3079941"/>
                  <a:gd name="connsiteY390-4234" fmla="*/ 693931 h 1160647"/>
                  <a:gd name="connsiteX391-4235" fmla="*/ 2878277 w 3079941"/>
                  <a:gd name="connsiteY391-4236" fmla="*/ 700416 h 1160647"/>
                  <a:gd name="connsiteX392-4237" fmla="*/ 2894491 w 3079941"/>
                  <a:gd name="connsiteY392-4238" fmla="*/ 700416 h 1160647"/>
                  <a:gd name="connsiteX393-4239" fmla="*/ 2894491 w 3079941"/>
                  <a:gd name="connsiteY393-4240" fmla="*/ 750137 h 1160647"/>
                  <a:gd name="connsiteX394-4241" fmla="*/ 2926918 w 3079941"/>
                  <a:gd name="connsiteY394-4242" fmla="*/ 750137 h 1160647"/>
                  <a:gd name="connsiteX395-4243" fmla="*/ 2926918 w 3079941"/>
                  <a:gd name="connsiteY395-4244" fmla="*/ 724196 h 1160647"/>
                  <a:gd name="connsiteX396-4245" fmla="*/ 2965425 w 3079941"/>
                  <a:gd name="connsiteY396-4246" fmla="*/ 724196 h 1160647"/>
                  <a:gd name="connsiteX397-4247" fmla="*/ 2965425 w 3079941"/>
                  <a:gd name="connsiteY397-4248" fmla="*/ 693931 h 1160647"/>
                  <a:gd name="connsiteX398-4249" fmla="*/ 3014066 w 3079941"/>
                  <a:gd name="connsiteY398-4250" fmla="*/ 693931 h 1160647"/>
                  <a:gd name="connsiteX399-4251" fmla="*/ 3014066 w 3079941"/>
                  <a:gd name="connsiteY399-4252" fmla="*/ 805087 h 1160647"/>
                  <a:gd name="connsiteX400-4253" fmla="*/ 3014066 w 3079941"/>
                  <a:gd name="connsiteY400-4254" fmla="*/ 818866 h 1160647"/>
                  <a:gd name="connsiteX401-4255" fmla="*/ 3079941 w 3079941"/>
                  <a:gd name="connsiteY401-4256" fmla="*/ 818866 h 1160647"/>
                  <a:gd name="connsiteX402-4257" fmla="*/ 3079941 w 3079941"/>
                  <a:gd name="connsiteY402-4258" fmla="*/ 1160647 h 1160647"/>
                  <a:gd name="connsiteX403-4259" fmla="*/ 200958 w 3079941"/>
                  <a:gd name="connsiteY403-4260" fmla="*/ 1160647 h 1160647"/>
                  <a:gd name="connsiteX404-4261" fmla="*/ 0 w 3079941"/>
                  <a:gd name="connsiteY404-4262" fmla="*/ 1126882 h 1160647"/>
                  <a:gd name="connsiteX405-4263" fmla="*/ 0 w 3079941"/>
                  <a:gd name="connsiteY405-4264" fmla="*/ 915339 h 1160647"/>
                  <a:gd name="connsiteX406-4265" fmla="*/ 103377 w 3079941"/>
                  <a:gd name="connsiteY406-4266" fmla="*/ 915339 h 1160647"/>
                  <a:gd name="connsiteX407-4267" fmla="*/ 55096 w 3079941"/>
                  <a:gd name="connsiteY407-4268" fmla="*/ 886329 h 1160647"/>
                  <a:gd name="connsiteX408-4269" fmla="*/ 55096 w 3079941"/>
                  <a:gd name="connsiteY408-4270" fmla="*/ 724196 h 1160647"/>
                  <a:gd name="connsiteX409-4271" fmla="*/ 75363 w 3079941"/>
                  <a:gd name="connsiteY409-4272" fmla="*/ 724196 h 1160647"/>
                  <a:gd name="connsiteX410-4273" fmla="*/ 75870 w 3079941"/>
                  <a:gd name="connsiteY410-4274" fmla="*/ 723115 h 1160647"/>
                  <a:gd name="connsiteX411-4275" fmla="*/ 79416 w 3079941"/>
                  <a:gd name="connsiteY411-4276" fmla="*/ 715549 h 1160647"/>
                  <a:gd name="connsiteX412-4277" fmla="*/ 81190 w 3079941"/>
                  <a:gd name="connsiteY412-4278" fmla="*/ 715819 h 1160647"/>
                  <a:gd name="connsiteX413-4279" fmla="*/ 93603 w 3079941"/>
                  <a:gd name="connsiteY413-4280" fmla="*/ 717710 h 1160647"/>
                  <a:gd name="connsiteX414-4281" fmla="*/ 94110 w 3079941"/>
                  <a:gd name="connsiteY414-4282" fmla="*/ 719062 h 1160647"/>
                  <a:gd name="connsiteX415-4283" fmla="*/ 97656 w 3079941"/>
                  <a:gd name="connsiteY415-4284" fmla="*/ 728519 h 1160647"/>
                  <a:gd name="connsiteX416-4285" fmla="*/ 124003 w 3079941"/>
                  <a:gd name="connsiteY416-4286" fmla="*/ 730681 h 1160647"/>
                  <a:gd name="connsiteX417-4287" fmla="*/ 124003 w 3079941"/>
                  <a:gd name="connsiteY417-4288" fmla="*/ 607460 h 1160647"/>
                  <a:gd name="connsiteX418-4289" fmla="*/ 126030 w 3079941"/>
                  <a:gd name="connsiteY418-4290" fmla="*/ 607460 h 1160647"/>
                  <a:gd name="connsiteX419-4291" fmla="*/ 140217 w 3079941"/>
                  <a:gd name="connsiteY419-4292" fmla="*/ 607460 h 1160647"/>
                  <a:gd name="connsiteX420-4293" fmla="*/ 140217 w 3079941"/>
                  <a:gd name="connsiteY420-4294" fmla="*/ 471268 h 1160647"/>
                  <a:gd name="connsiteX421-4295" fmla="*/ 141990 w 3079941"/>
                  <a:gd name="connsiteY421-4296" fmla="*/ 471268 h 1160647"/>
                  <a:gd name="connsiteX422-4297" fmla="*/ 154404 w 3079941"/>
                  <a:gd name="connsiteY422-4298" fmla="*/ 471268 h 1160647"/>
                  <a:gd name="connsiteX423-4299" fmla="*/ 154404 w 3079941"/>
                  <a:gd name="connsiteY423-4300" fmla="*/ 356694 h 1160647"/>
                  <a:gd name="connsiteX424-4301" fmla="*/ 158457 w 3079941"/>
                  <a:gd name="connsiteY424-4302" fmla="*/ 328590 h 1160647"/>
                  <a:gd name="connsiteX425-4303" fmla="*/ 160484 w 3079941"/>
                  <a:gd name="connsiteY425-4304" fmla="*/ 328590 h 1160647"/>
                  <a:gd name="connsiteX426-4305" fmla="*/ 174671 w 3079941"/>
                  <a:gd name="connsiteY426-4306" fmla="*/ 328590 h 1160647"/>
                  <a:gd name="connsiteX427-4307" fmla="*/ 211151 w 3079941"/>
                  <a:gd name="connsiteY427-4308" fmla="*/ 246443 h 1160647"/>
                  <a:gd name="connsiteX428-4309" fmla="*/ 215205 w 3079941"/>
                  <a:gd name="connsiteY428-4310" fmla="*/ 0 h 1160647"/>
                  <a:gd name="connsiteX0-4311" fmla="*/ 215205 w 3079941"/>
                  <a:gd name="connsiteY0-4312" fmla="*/ 0 h 1160647"/>
                  <a:gd name="connsiteX1-4313" fmla="*/ 217231 w 3079941"/>
                  <a:gd name="connsiteY1-4314" fmla="*/ 246443 h 1160647"/>
                  <a:gd name="connsiteX2-4315" fmla="*/ 255738 w 3079941"/>
                  <a:gd name="connsiteY2-4316" fmla="*/ 326429 h 1160647"/>
                  <a:gd name="connsiteX3-4317" fmla="*/ 257765 w 3079941"/>
                  <a:gd name="connsiteY3-4318" fmla="*/ 326429 h 1160647"/>
                  <a:gd name="connsiteX4-4319" fmla="*/ 271952 w 3079941"/>
                  <a:gd name="connsiteY4-4320" fmla="*/ 326429 h 1160647"/>
                  <a:gd name="connsiteX5-4321" fmla="*/ 271952 w 3079941"/>
                  <a:gd name="connsiteY5-4322" fmla="*/ 350208 h 1160647"/>
                  <a:gd name="connsiteX6-4323" fmla="*/ 272459 w 3079941"/>
                  <a:gd name="connsiteY6-4324" fmla="*/ 351019 h 1160647"/>
                  <a:gd name="connsiteX7-4325" fmla="*/ 276005 w 3079941"/>
                  <a:gd name="connsiteY7-4326" fmla="*/ 356694 h 1160647"/>
                  <a:gd name="connsiteX8-4327" fmla="*/ 276005 w 3079941"/>
                  <a:gd name="connsiteY8-4328" fmla="*/ 471268 h 1160647"/>
                  <a:gd name="connsiteX9-4329" fmla="*/ 278285 w 3079941"/>
                  <a:gd name="connsiteY9-4330" fmla="*/ 471268 h 1160647"/>
                  <a:gd name="connsiteX10-4331" fmla="*/ 294246 w 3079941"/>
                  <a:gd name="connsiteY10-4332" fmla="*/ 471268 h 1160647"/>
                  <a:gd name="connsiteX11-4333" fmla="*/ 294246 w 3079941"/>
                  <a:gd name="connsiteY11-4334" fmla="*/ 611783 h 1160647"/>
                  <a:gd name="connsiteX12-4335" fmla="*/ 295766 w 3079941"/>
                  <a:gd name="connsiteY12-4336" fmla="*/ 611513 h 1160647"/>
                  <a:gd name="connsiteX13-4337" fmla="*/ 306406 w 3079941"/>
                  <a:gd name="connsiteY13-4338" fmla="*/ 609622 h 1160647"/>
                  <a:gd name="connsiteX14-4339" fmla="*/ 304379 w 3079941"/>
                  <a:gd name="connsiteY14-4340" fmla="*/ 698254 h 1160647"/>
                  <a:gd name="connsiteX15-4341" fmla="*/ 305899 w 3079941"/>
                  <a:gd name="connsiteY15-4342" fmla="*/ 698525 h 1160647"/>
                  <a:gd name="connsiteX16-4343" fmla="*/ 316539 w 3079941"/>
                  <a:gd name="connsiteY16-4344" fmla="*/ 700416 h 1160647"/>
                  <a:gd name="connsiteX17-4345" fmla="*/ 316792 w 3079941"/>
                  <a:gd name="connsiteY17-4346" fmla="*/ 701227 h 1160647"/>
                  <a:gd name="connsiteX18-4347" fmla="*/ 318566 w 3079941"/>
                  <a:gd name="connsiteY18-4348" fmla="*/ 706902 h 1160647"/>
                  <a:gd name="connsiteX19-4349" fmla="*/ 319326 w 3079941"/>
                  <a:gd name="connsiteY19-4350" fmla="*/ 704470 h 1160647"/>
                  <a:gd name="connsiteX20-4351" fmla="*/ 324646 w 3079941"/>
                  <a:gd name="connsiteY20-4352" fmla="*/ 687446 h 1160647"/>
                  <a:gd name="connsiteX21-4353" fmla="*/ 326419 w 3079941"/>
                  <a:gd name="connsiteY21-4354" fmla="*/ 687446 h 1160647"/>
                  <a:gd name="connsiteX22-4355" fmla="*/ 338833 w 3079941"/>
                  <a:gd name="connsiteY22-4356" fmla="*/ 687446 h 1160647"/>
                  <a:gd name="connsiteX23-4357" fmla="*/ 338833 w 3079941"/>
                  <a:gd name="connsiteY23-4358" fmla="*/ 719872 h 1160647"/>
                  <a:gd name="connsiteX24-4359" fmla="*/ 339846 w 3079941"/>
                  <a:gd name="connsiteY24-4360" fmla="*/ 720413 h 1160647"/>
                  <a:gd name="connsiteX25-4361" fmla="*/ 346940 w 3079941"/>
                  <a:gd name="connsiteY25-4362" fmla="*/ 724196 h 1160647"/>
                  <a:gd name="connsiteX26-4363" fmla="*/ 346940 w 3079941"/>
                  <a:gd name="connsiteY26-4364" fmla="*/ 725547 h 1160647"/>
                  <a:gd name="connsiteX27-4365" fmla="*/ 346940 w 3079941"/>
                  <a:gd name="connsiteY27-4366" fmla="*/ 735005 h 1160647"/>
                  <a:gd name="connsiteX28-4367" fmla="*/ 391527 w 3079941"/>
                  <a:gd name="connsiteY28-4368" fmla="*/ 735005 h 1160647"/>
                  <a:gd name="connsiteX29-4369" fmla="*/ 391527 w 3079941"/>
                  <a:gd name="connsiteY29-4370" fmla="*/ 736086 h 1160647"/>
                  <a:gd name="connsiteX30-4371" fmla="*/ 391527 w 3079941"/>
                  <a:gd name="connsiteY30-4372" fmla="*/ 743652 h 1160647"/>
                  <a:gd name="connsiteX31-4373" fmla="*/ 393553 w 3079941"/>
                  <a:gd name="connsiteY31-4374" fmla="*/ 743652 h 1160647"/>
                  <a:gd name="connsiteX32-4375" fmla="*/ 407740 w 3079941"/>
                  <a:gd name="connsiteY32-4376" fmla="*/ 743652 h 1160647"/>
                  <a:gd name="connsiteX33-4377" fmla="*/ 407740 w 3079941"/>
                  <a:gd name="connsiteY33-4378" fmla="*/ 713387 h 1160647"/>
                  <a:gd name="connsiteX34-4379" fmla="*/ 452327 w 3079941"/>
                  <a:gd name="connsiteY34-4380" fmla="*/ 713387 h 1160647"/>
                  <a:gd name="connsiteX35-4381" fmla="*/ 452327 w 3079941"/>
                  <a:gd name="connsiteY35-4382" fmla="*/ 712036 h 1160647"/>
                  <a:gd name="connsiteX36-4383" fmla="*/ 452327 w 3079941"/>
                  <a:gd name="connsiteY36-4384" fmla="*/ 702578 h 1160647"/>
                  <a:gd name="connsiteX37-4385" fmla="*/ 453341 w 3079941"/>
                  <a:gd name="connsiteY37-4386" fmla="*/ 702578 h 1160647"/>
                  <a:gd name="connsiteX38-4387" fmla="*/ 460434 w 3079941"/>
                  <a:gd name="connsiteY38-4388" fmla="*/ 702578 h 1160647"/>
                  <a:gd name="connsiteX39-4389" fmla="*/ 460434 w 3079941"/>
                  <a:gd name="connsiteY39-4390" fmla="*/ 700687 h 1160647"/>
                  <a:gd name="connsiteX40-4391" fmla="*/ 460434 w 3079941"/>
                  <a:gd name="connsiteY40-4392" fmla="*/ 687446 h 1160647"/>
                  <a:gd name="connsiteX41-4393" fmla="*/ 461194 w 3079941"/>
                  <a:gd name="connsiteY41-4394" fmla="*/ 687446 h 1160647"/>
                  <a:gd name="connsiteX42-4395" fmla="*/ 466514 w 3079941"/>
                  <a:gd name="connsiteY42-4396" fmla="*/ 687446 h 1160647"/>
                  <a:gd name="connsiteX43-4397" fmla="*/ 466514 w 3079941"/>
                  <a:gd name="connsiteY43-4398" fmla="*/ 686365 h 1160647"/>
                  <a:gd name="connsiteX44-4399" fmla="*/ 466514 w 3079941"/>
                  <a:gd name="connsiteY44-4400" fmla="*/ 678798 h 1160647"/>
                  <a:gd name="connsiteX45-4401" fmla="*/ 468541 w 3079941"/>
                  <a:gd name="connsiteY45-4402" fmla="*/ 678798 h 1160647"/>
                  <a:gd name="connsiteX46-4403" fmla="*/ 482728 w 3079941"/>
                  <a:gd name="connsiteY46-4404" fmla="*/ 678798 h 1160647"/>
                  <a:gd name="connsiteX47-4405" fmla="*/ 482728 w 3079941"/>
                  <a:gd name="connsiteY47-4406" fmla="*/ 679879 h 1160647"/>
                  <a:gd name="connsiteX48-4407" fmla="*/ 482728 w 3079941"/>
                  <a:gd name="connsiteY48-4408" fmla="*/ 687446 h 1160647"/>
                  <a:gd name="connsiteX49-4409" fmla="*/ 505021 w 3079941"/>
                  <a:gd name="connsiteY49-4410" fmla="*/ 687446 h 1160647"/>
                  <a:gd name="connsiteX50-4411" fmla="*/ 505021 w 3079941"/>
                  <a:gd name="connsiteY50-4412" fmla="*/ 685554 h 1160647"/>
                  <a:gd name="connsiteX51-4413" fmla="*/ 505021 w 3079941"/>
                  <a:gd name="connsiteY51-4414" fmla="*/ 672313 h 1160647"/>
                  <a:gd name="connsiteX52-4415" fmla="*/ 506795 w 3079941"/>
                  <a:gd name="connsiteY52-4416" fmla="*/ 672313 h 1160647"/>
                  <a:gd name="connsiteX53-4417" fmla="*/ 519208 w 3079941"/>
                  <a:gd name="connsiteY53-4418" fmla="*/ 672313 h 1160647"/>
                  <a:gd name="connsiteX54-4419" fmla="*/ 519208 w 3079941"/>
                  <a:gd name="connsiteY54-4420" fmla="*/ 696093 h 1160647"/>
                  <a:gd name="connsiteX55-4421" fmla="*/ 520222 w 3079941"/>
                  <a:gd name="connsiteY55-4422" fmla="*/ 696093 h 1160647"/>
                  <a:gd name="connsiteX56-4423" fmla="*/ 527315 w 3079941"/>
                  <a:gd name="connsiteY56-4424" fmla="*/ 696093 h 1160647"/>
                  <a:gd name="connsiteX57-4425" fmla="*/ 527315 w 3079941"/>
                  <a:gd name="connsiteY57-4426" fmla="*/ 695012 h 1160647"/>
                  <a:gd name="connsiteX58-4427" fmla="*/ 527315 w 3079941"/>
                  <a:gd name="connsiteY58-4428" fmla="*/ 687446 h 1160647"/>
                  <a:gd name="connsiteX59-4429" fmla="*/ 529088 w 3079941"/>
                  <a:gd name="connsiteY59-4430" fmla="*/ 687446 h 1160647"/>
                  <a:gd name="connsiteX60-4431" fmla="*/ 541502 w 3079941"/>
                  <a:gd name="connsiteY60-4432" fmla="*/ 687446 h 1160647"/>
                  <a:gd name="connsiteX61-4433" fmla="*/ 541502 w 3079941"/>
                  <a:gd name="connsiteY61-4434" fmla="*/ 713387 h 1160647"/>
                  <a:gd name="connsiteX62-4435" fmla="*/ 543529 w 3079941"/>
                  <a:gd name="connsiteY62-4436" fmla="*/ 713387 h 1160647"/>
                  <a:gd name="connsiteX63-4437" fmla="*/ 557715 w 3079941"/>
                  <a:gd name="connsiteY63-4438" fmla="*/ 713387 h 1160647"/>
                  <a:gd name="connsiteX64-4439" fmla="*/ 557715 w 3079941"/>
                  <a:gd name="connsiteY64-4440" fmla="*/ 715008 h 1160647"/>
                  <a:gd name="connsiteX65-4441" fmla="*/ 557715 w 3079941"/>
                  <a:gd name="connsiteY65-4442" fmla="*/ 726358 h 1160647"/>
                  <a:gd name="connsiteX66-4443" fmla="*/ 558475 w 3079941"/>
                  <a:gd name="connsiteY66-4444" fmla="*/ 726358 h 1160647"/>
                  <a:gd name="connsiteX67-4445" fmla="*/ 563796 w 3079941"/>
                  <a:gd name="connsiteY67-4446" fmla="*/ 726358 h 1160647"/>
                  <a:gd name="connsiteX68-4447" fmla="*/ 563796 w 3079941"/>
                  <a:gd name="connsiteY68-4448" fmla="*/ 725547 h 1160647"/>
                  <a:gd name="connsiteX69-4449" fmla="*/ 563796 w 3079941"/>
                  <a:gd name="connsiteY69-4450" fmla="*/ 719872 h 1160647"/>
                  <a:gd name="connsiteX70-4451" fmla="*/ 594196 w 3079941"/>
                  <a:gd name="connsiteY70-4452" fmla="*/ 719872 h 1160647"/>
                  <a:gd name="connsiteX71-4453" fmla="*/ 594196 w 3079941"/>
                  <a:gd name="connsiteY71-4454" fmla="*/ 743652 h 1160647"/>
                  <a:gd name="connsiteX72-4455" fmla="*/ 595209 w 3079941"/>
                  <a:gd name="connsiteY72-4456" fmla="*/ 743652 h 1160647"/>
                  <a:gd name="connsiteX73-4457" fmla="*/ 602303 w 3079941"/>
                  <a:gd name="connsiteY73-4458" fmla="*/ 743652 h 1160647"/>
                  <a:gd name="connsiteX74-4459" fmla="*/ 602303 w 3079941"/>
                  <a:gd name="connsiteY74-4460" fmla="*/ 744733 h 1160647"/>
                  <a:gd name="connsiteX75-4461" fmla="*/ 602303 w 3079941"/>
                  <a:gd name="connsiteY75-4462" fmla="*/ 752299 h 1160647"/>
                  <a:gd name="connsiteX76-4463" fmla="*/ 603063 w 3079941"/>
                  <a:gd name="connsiteY76-4464" fmla="*/ 752299 h 1160647"/>
                  <a:gd name="connsiteX77-4465" fmla="*/ 608383 w 3079941"/>
                  <a:gd name="connsiteY77-4466" fmla="*/ 752299 h 1160647"/>
                  <a:gd name="connsiteX78-4467" fmla="*/ 608383 w 3079941"/>
                  <a:gd name="connsiteY78-4468" fmla="*/ 750137 h 1160647"/>
                  <a:gd name="connsiteX79-4469" fmla="*/ 608383 w 3079941"/>
                  <a:gd name="connsiteY79-4470" fmla="*/ 735005 h 1160647"/>
                  <a:gd name="connsiteX80-4471" fmla="*/ 609396 w 3079941"/>
                  <a:gd name="connsiteY80-4472" fmla="*/ 735005 h 1160647"/>
                  <a:gd name="connsiteX81-4473" fmla="*/ 616490 w 3079941"/>
                  <a:gd name="connsiteY81-4474" fmla="*/ 735005 h 1160647"/>
                  <a:gd name="connsiteX82-4475" fmla="*/ 616490 w 3079941"/>
                  <a:gd name="connsiteY82-4476" fmla="*/ 736086 h 1160647"/>
                  <a:gd name="connsiteX83-4477" fmla="*/ 616490 w 3079941"/>
                  <a:gd name="connsiteY83-4478" fmla="*/ 743652 h 1160647"/>
                  <a:gd name="connsiteX84-4479" fmla="*/ 621810 w 3079941"/>
                  <a:gd name="connsiteY84-4480" fmla="*/ 741659 h 1160647"/>
                  <a:gd name="connsiteX85-4481" fmla="*/ 622570 w 3079941"/>
                  <a:gd name="connsiteY85-4482" fmla="*/ 740679 h 1160647"/>
                  <a:gd name="connsiteX86-4483" fmla="*/ 622570 w 3079941"/>
                  <a:gd name="connsiteY86-4484" fmla="*/ 735005 h 1160647"/>
                  <a:gd name="connsiteX87-4485" fmla="*/ 661077 w 3079941"/>
                  <a:gd name="connsiteY87-4486" fmla="*/ 735005 h 1160647"/>
                  <a:gd name="connsiteX88-4487" fmla="*/ 661077 w 3079941"/>
                  <a:gd name="connsiteY88-4488" fmla="*/ 758784 h 1160647"/>
                  <a:gd name="connsiteX89-4489" fmla="*/ 663103 w 3079941"/>
                  <a:gd name="connsiteY89-4490" fmla="*/ 758784 h 1160647"/>
                  <a:gd name="connsiteX90-4491" fmla="*/ 677290 w 3079941"/>
                  <a:gd name="connsiteY90-4492" fmla="*/ 758784 h 1160647"/>
                  <a:gd name="connsiteX91-4493" fmla="*/ 677290 w 3079941"/>
                  <a:gd name="connsiteY91-4494" fmla="*/ 759865 h 1160647"/>
                  <a:gd name="connsiteX92-4495" fmla="*/ 677290 w 3079941"/>
                  <a:gd name="connsiteY92-4496" fmla="*/ 767431 h 1160647"/>
                  <a:gd name="connsiteX93-4497" fmla="*/ 679064 w 3079941"/>
                  <a:gd name="connsiteY93-4498" fmla="*/ 767431 h 1160647"/>
                  <a:gd name="connsiteX94-4499" fmla="*/ 691477 w 3079941"/>
                  <a:gd name="connsiteY94-4500" fmla="*/ 767431 h 1160647"/>
                  <a:gd name="connsiteX95-4501" fmla="*/ 691477 w 3079941"/>
                  <a:gd name="connsiteY95-4502" fmla="*/ 743652 h 1160647"/>
                  <a:gd name="connsiteX96-4503" fmla="*/ 692490 w 3079941"/>
                  <a:gd name="connsiteY96-4504" fmla="*/ 743652 h 1160647"/>
                  <a:gd name="connsiteX97-4505" fmla="*/ 699584 w 3079941"/>
                  <a:gd name="connsiteY97-4506" fmla="*/ 743652 h 1160647"/>
                  <a:gd name="connsiteX98-4507" fmla="*/ 699584 w 3079941"/>
                  <a:gd name="connsiteY98-4508" fmla="*/ 711225 h 1160647"/>
                  <a:gd name="connsiteX99-4509" fmla="*/ 700597 w 3079941"/>
                  <a:gd name="connsiteY99-4510" fmla="*/ 711225 h 1160647"/>
                  <a:gd name="connsiteX100-4511" fmla="*/ 707691 w 3079941"/>
                  <a:gd name="connsiteY100-4512" fmla="*/ 711225 h 1160647"/>
                  <a:gd name="connsiteX101-4513" fmla="*/ 707691 w 3079941"/>
                  <a:gd name="connsiteY101-4514" fmla="*/ 709334 h 1160647"/>
                  <a:gd name="connsiteX102-4515" fmla="*/ 707691 w 3079941"/>
                  <a:gd name="connsiteY102-4516" fmla="*/ 696093 h 1160647"/>
                  <a:gd name="connsiteX103-4517" fmla="*/ 706424 w 3079941"/>
                  <a:gd name="connsiteY103-4518" fmla="*/ 694471 h 1160647"/>
                  <a:gd name="connsiteX104-4519" fmla="*/ 711744 w 3079941"/>
                  <a:gd name="connsiteY104-4520" fmla="*/ 683122 h 1160647"/>
                  <a:gd name="connsiteX105-4521" fmla="*/ 719851 w 3079941"/>
                  <a:gd name="connsiteY105-4522" fmla="*/ 711225 h 1160647"/>
                  <a:gd name="connsiteX106-4523" fmla="*/ 720611 w 3079941"/>
                  <a:gd name="connsiteY106-4524" fmla="*/ 711225 h 1160647"/>
                  <a:gd name="connsiteX107-4525" fmla="*/ 725931 w 3079941"/>
                  <a:gd name="connsiteY107-4526" fmla="*/ 711225 h 1160647"/>
                  <a:gd name="connsiteX108-4527" fmla="*/ 725931 w 3079941"/>
                  <a:gd name="connsiteY108-4528" fmla="*/ 605298 h 1160647"/>
                  <a:gd name="connsiteX109-4529" fmla="*/ 727451 w 3079941"/>
                  <a:gd name="connsiteY109-4530" fmla="*/ 605298 h 1160647"/>
                  <a:gd name="connsiteX110-4531" fmla="*/ 738091 w 3079941"/>
                  <a:gd name="connsiteY110-4532" fmla="*/ 605298 h 1160647"/>
                  <a:gd name="connsiteX111-4533" fmla="*/ 738091 w 3079941"/>
                  <a:gd name="connsiteY111-4534" fmla="*/ 557739 h 1160647"/>
                  <a:gd name="connsiteX112-4535" fmla="*/ 764438 w 3079941"/>
                  <a:gd name="connsiteY112-4536" fmla="*/ 557739 h 1160647"/>
                  <a:gd name="connsiteX113-4537" fmla="*/ 764438 w 3079941"/>
                  <a:gd name="connsiteY113-4538" fmla="*/ 536121 h 1160647"/>
                  <a:gd name="connsiteX114-4539" fmla="*/ 798892 w 3079941"/>
                  <a:gd name="connsiteY114-4540" fmla="*/ 536121 h 1160647"/>
                  <a:gd name="connsiteX115-4541" fmla="*/ 798892 w 3079941"/>
                  <a:gd name="connsiteY115-4542" fmla="*/ 538553 h 1160647"/>
                  <a:gd name="connsiteX116-4543" fmla="*/ 798892 w 3079941"/>
                  <a:gd name="connsiteY116-4544" fmla="*/ 555577 h 1160647"/>
                  <a:gd name="connsiteX117-4545" fmla="*/ 801172 w 3079941"/>
                  <a:gd name="connsiteY117-4546" fmla="*/ 555577 h 1160647"/>
                  <a:gd name="connsiteX118-4547" fmla="*/ 817132 w 3079941"/>
                  <a:gd name="connsiteY118-4548" fmla="*/ 555577 h 1160647"/>
                  <a:gd name="connsiteX119-4549" fmla="*/ 817132 w 3079941"/>
                  <a:gd name="connsiteY119-4550" fmla="*/ 603136 h 1160647"/>
                  <a:gd name="connsiteX120-4551" fmla="*/ 818145 w 3079941"/>
                  <a:gd name="connsiteY120-4552" fmla="*/ 603136 h 1160647"/>
                  <a:gd name="connsiteX121-4553" fmla="*/ 825239 w 3079941"/>
                  <a:gd name="connsiteY121-4554" fmla="*/ 603136 h 1160647"/>
                  <a:gd name="connsiteX122-4555" fmla="*/ 839426 w 3079941"/>
                  <a:gd name="connsiteY122-4556" fmla="*/ 607460 h 1160647"/>
                  <a:gd name="connsiteX123-4557" fmla="*/ 839426 w 3079941"/>
                  <a:gd name="connsiteY123-4558" fmla="*/ 646372 h 1160647"/>
                  <a:gd name="connsiteX124-4559" fmla="*/ 840439 w 3079941"/>
                  <a:gd name="connsiteY124-4560" fmla="*/ 646372 h 1160647"/>
                  <a:gd name="connsiteX125-4561" fmla="*/ 847532 w 3079941"/>
                  <a:gd name="connsiteY125-4562" fmla="*/ 646372 h 1160647"/>
                  <a:gd name="connsiteX126-4563" fmla="*/ 847532 w 3079941"/>
                  <a:gd name="connsiteY126-4564" fmla="*/ 647993 h 1160647"/>
                  <a:gd name="connsiteX127-4565" fmla="*/ 847532 w 3079941"/>
                  <a:gd name="connsiteY127-4566" fmla="*/ 659342 h 1160647"/>
                  <a:gd name="connsiteX128-4567" fmla="*/ 849559 w 3079941"/>
                  <a:gd name="connsiteY128-4568" fmla="*/ 659342 h 1160647"/>
                  <a:gd name="connsiteX129-4569" fmla="*/ 863746 w 3079941"/>
                  <a:gd name="connsiteY129-4570" fmla="*/ 659342 h 1160647"/>
                  <a:gd name="connsiteX130-4571" fmla="*/ 869826 w 3079941"/>
                  <a:gd name="connsiteY130-4572" fmla="*/ 665828 h 1160647"/>
                  <a:gd name="connsiteX131-4573" fmla="*/ 869826 w 3079941"/>
                  <a:gd name="connsiteY131-4574" fmla="*/ 687446 h 1160647"/>
                  <a:gd name="connsiteX132-4575" fmla="*/ 872106 w 3079941"/>
                  <a:gd name="connsiteY132-4576" fmla="*/ 687446 h 1160647"/>
                  <a:gd name="connsiteX133-4577" fmla="*/ 888066 w 3079941"/>
                  <a:gd name="connsiteY133-4578" fmla="*/ 687446 h 1160647"/>
                  <a:gd name="connsiteX134-4579" fmla="*/ 888066 w 3079941"/>
                  <a:gd name="connsiteY134-4580" fmla="*/ 688526 h 1160647"/>
                  <a:gd name="connsiteX135-4581" fmla="*/ 888066 w 3079941"/>
                  <a:gd name="connsiteY135-4582" fmla="*/ 696093 h 1160647"/>
                  <a:gd name="connsiteX136-4583" fmla="*/ 889333 w 3079941"/>
                  <a:gd name="connsiteY136-4584" fmla="*/ 696093 h 1160647"/>
                  <a:gd name="connsiteX137-4585" fmla="*/ 898200 w 3079941"/>
                  <a:gd name="connsiteY137-4586" fmla="*/ 696093 h 1160647"/>
                  <a:gd name="connsiteX138-4587" fmla="*/ 898200 w 3079941"/>
                  <a:gd name="connsiteY138-4588" fmla="*/ 698254 h 1160647"/>
                  <a:gd name="connsiteX139-4589" fmla="*/ 898200 w 3079941"/>
                  <a:gd name="connsiteY139-4590" fmla="*/ 713387 h 1160647"/>
                  <a:gd name="connsiteX140-4591" fmla="*/ 902253 w 3079941"/>
                  <a:gd name="connsiteY140-4592" fmla="*/ 711495 h 1160647"/>
                  <a:gd name="connsiteX141-4593" fmla="*/ 902253 w 3079941"/>
                  <a:gd name="connsiteY141-4594" fmla="*/ 698254 h 1160647"/>
                  <a:gd name="connsiteX142-4595" fmla="*/ 903266 w 3079941"/>
                  <a:gd name="connsiteY142-4596" fmla="*/ 698254 h 1160647"/>
                  <a:gd name="connsiteX143-4597" fmla="*/ 910360 w 3079941"/>
                  <a:gd name="connsiteY143-4598" fmla="*/ 698254 h 1160647"/>
                  <a:gd name="connsiteX144-4599" fmla="*/ 910360 w 3079941"/>
                  <a:gd name="connsiteY144-4600" fmla="*/ 699876 h 1160647"/>
                  <a:gd name="connsiteX145-4601" fmla="*/ 910360 w 3079941"/>
                  <a:gd name="connsiteY145-4602" fmla="*/ 711225 h 1160647"/>
                  <a:gd name="connsiteX146-4603" fmla="*/ 911120 w 3079941"/>
                  <a:gd name="connsiteY146-4604" fmla="*/ 711225 h 1160647"/>
                  <a:gd name="connsiteX147-4605" fmla="*/ 916440 w 3079941"/>
                  <a:gd name="connsiteY147-4606" fmla="*/ 711225 h 1160647"/>
                  <a:gd name="connsiteX148-4607" fmla="*/ 965080 w 3079941"/>
                  <a:gd name="connsiteY148-4608" fmla="*/ 706902 h 1160647"/>
                  <a:gd name="connsiteX149-4609" fmla="*/ 965080 w 3079941"/>
                  <a:gd name="connsiteY149-4610" fmla="*/ 708253 h 1160647"/>
                  <a:gd name="connsiteX150-4611" fmla="*/ 965080 w 3079941"/>
                  <a:gd name="connsiteY150-4612" fmla="*/ 717710 h 1160647"/>
                  <a:gd name="connsiteX151-4613" fmla="*/ 965840 w 3079941"/>
                  <a:gd name="connsiteY151-4614" fmla="*/ 717710 h 1160647"/>
                  <a:gd name="connsiteX152-4615" fmla="*/ 971161 w 3079941"/>
                  <a:gd name="connsiteY152-4616" fmla="*/ 717710 h 1160647"/>
                  <a:gd name="connsiteX153-4617" fmla="*/ 971161 w 3079941"/>
                  <a:gd name="connsiteY153-4618" fmla="*/ 719872 h 1160647"/>
                  <a:gd name="connsiteX154-4619" fmla="*/ 971161 w 3079941"/>
                  <a:gd name="connsiteY154-4620" fmla="*/ 735005 h 1160647"/>
                  <a:gd name="connsiteX155-4621" fmla="*/ 973187 w 3079941"/>
                  <a:gd name="connsiteY155-4622" fmla="*/ 733654 h 1160647"/>
                  <a:gd name="connsiteX156-4623" fmla="*/ 987374 w 3079941"/>
                  <a:gd name="connsiteY156-4624" fmla="*/ 724196 h 1160647"/>
                  <a:gd name="connsiteX157-4625" fmla="*/ 993454 w 3079941"/>
                  <a:gd name="connsiteY157-4626" fmla="*/ 683122 h 1160647"/>
                  <a:gd name="connsiteX158-4627" fmla="*/ 994214 w 3079941"/>
                  <a:gd name="connsiteY158-4628" fmla="*/ 682852 h 1160647"/>
                  <a:gd name="connsiteX159-4629" fmla="*/ 999534 w 3079941"/>
                  <a:gd name="connsiteY159-4630" fmla="*/ 680960 h 1160647"/>
                  <a:gd name="connsiteX160-4631" fmla="*/ 1001561 w 3079941"/>
                  <a:gd name="connsiteY160-4632" fmla="*/ 611783 h 1160647"/>
                  <a:gd name="connsiteX161-4633" fmla="*/ 1003588 w 3079941"/>
                  <a:gd name="connsiteY161-4634" fmla="*/ 680960 h 1160647"/>
                  <a:gd name="connsiteX162-4635" fmla="*/ 1004348 w 3079941"/>
                  <a:gd name="connsiteY162-4636" fmla="*/ 681230 h 1160647"/>
                  <a:gd name="connsiteX163-4637" fmla="*/ 1009668 w 3079941"/>
                  <a:gd name="connsiteY163-4638" fmla="*/ 683122 h 1160647"/>
                  <a:gd name="connsiteX164-4639" fmla="*/ 1009668 w 3079941"/>
                  <a:gd name="connsiteY164-4640" fmla="*/ 596651 h 1160647"/>
                  <a:gd name="connsiteX165-4641" fmla="*/ 1013721 w 3079941"/>
                  <a:gd name="connsiteY165-4642" fmla="*/ 564224 h 1160647"/>
                  <a:gd name="connsiteX166-4643" fmla="*/ 1052228 w 3079941"/>
                  <a:gd name="connsiteY166-4644" fmla="*/ 564224 h 1160647"/>
                  <a:gd name="connsiteX167-4645" fmla="*/ 1052228 w 3079941"/>
                  <a:gd name="connsiteY167-4646" fmla="*/ 596651 h 1160647"/>
                  <a:gd name="connsiteX168-4647" fmla="*/ 1052988 w 3079941"/>
                  <a:gd name="connsiteY168-4648" fmla="*/ 596651 h 1160647"/>
                  <a:gd name="connsiteX169-4649" fmla="*/ 1058308 w 3079941"/>
                  <a:gd name="connsiteY169-4650" fmla="*/ 596651 h 1160647"/>
                  <a:gd name="connsiteX170-4651" fmla="*/ 1058308 w 3079941"/>
                  <a:gd name="connsiteY170-4652" fmla="*/ 514503 h 1160647"/>
                  <a:gd name="connsiteX171-4653" fmla="*/ 1060082 w 3079941"/>
                  <a:gd name="connsiteY171-4654" fmla="*/ 514503 h 1160647"/>
                  <a:gd name="connsiteX172-4655" fmla="*/ 1072495 w 3079941"/>
                  <a:gd name="connsiteY172-4656" fmla="*/ 514503 h 1160647"/>
                  <a:gd name="connsiteX173-4657" fmla="*/ 1072495 w 3079941"/>
                  <a:gd name="connsiteY173-4658" fmla="*/ 512612 h 1160647"/>
                  <a:gd name="connsiteX174-4659" fmla="*/ 1072495 w 3079941"/>
                  <a:gd name="connsiteY174-4660" fmla="*/ 499371 h 1160647"/>
                  <a:gd name="connsiteX175-4661" fmla="*/ 1094789 w 3079941"/>
                  <a:gd name="connsiteY175-4662" fmla="*/ 499371 h 1160647"/>
                  <a:gd name="connsiteX176-4663" fmla="*/ 1094789 w 3079941"/>
                  <a:gd name="connsiteY176-4664" fmla="*/ 498290 h 1160647"/>
                  <a:gd name="connsiteX177-4665" fmla="*/ 1094789 w 3079941"/>
                  <a:gd name="connsiteY177-4666" fmla="*/ 490724 h 1160647"/>
                  <a:gd name="connsiteX178-4667" fmla="*/ 1096562 w 3079941"/>
                  <a:gd name="connsiteY178-4668" fmla="*/ 490724 h 1160647"/>
                  <a:gd name="connsiteX179-4669" fmla="*/ 1108976 w 3079941"/>
                  <a:gd name="connsiteY179-4670" fmla="*/ 490724 h 1160647"/>
                  <a:gd name="connsiteX180-4671" fmla="*/ 1108976 w 3079941"/>
                  <a:gd name="connsiteY180-4672" fmla="*/ 491805 h 1160647"/>
                  <a:gd name="connsiteX181-4673" fmla="*/ 1108976 w 3079941"/>
                  <a:gd name="connsiteY181-4674" fmla="*/ 499371 h 1160647"/>
                  <a:gd name="connsiteX182-4675" fmla="*/ 1109736 w 3079941"/>
                  <a:gd name="connsiteY182-4676" fmla="*/ 499371 h 1160647"/>
                  <a:gd name="connsiteX183-4677" fmla="*/ 1115056 w 3079941"/>
                  <a:gd name="connsiteY183-4678" fmla="*/ 499371 h 1160647"/>
                  <a:gd name="connsiteX184-4679" fmla="*/ 1125189 w 3079941"/>
                  <a:gd name="connsiteY184-4680" fmla="*/ 495047 h 1160647"/>
                  <a:gd name="connsiteX185-4681" fmla="*/ 1129242 w 3079941"/>
                  <a:gd name="connsiteY185-4682" fmla="*/ 498290 h 1160647"/>
                  <a:gd name="connsiteX186-4683" fmla="*/ 1129242 w 3079941"/>
                  <a:gd name="connsiteY186-4684" fmla="*/ 490724 h 1160647"/>
                  <a:gd name="connsiteX187-4685" fmla="*/ 1131522 w 3079941"/>
                  <a:gd name="connsiteY187-4686" fmla="*/ 490724 h 1160647"/>
                  <a:gd name="connsiteX188-4687" fmla="*/ 1147483 w 3079941"/>
                  <a:gd name="connsiteY188-4688" fmla="*/ 490724 h 1160647"/>
                  <a:gd name="connsiteX189-4689" fmla="*/ 1147483 w 3079941"/>
                  <a:gd name="connsiteY189-4690" fmla="*/ 491805 h 1160647"/>
                  <a:gd name="connsiteX190-4691" fmla="*/ 1147483 w 3079941"/>
                  <a:gd name="connsiteY190-4692" fmla="*/ 499371 h 1160647"/>
                  <a:gd name="connsiteX191-4693" fmla="*/ 1177883 w 3079941"/>
                  <a:gd name="connsiteY191-4694" fmla="*/ 499371 h 1160647"/>
                  <a:gd name="connsiteX192-4695" fmla="*/ 1177883 w 3079941"/>
                  <a:gd name="connsiteY192-4696" fmla="*/ 500992 h 1160647"/>
                  <a:gd name="connsiteX193-4697" fmla="*/ 1177883 w 3079941"/>
                  <a:gd name="connsiteY193-4698" fmla="*/ 512342 h 1160647"/>
                  <a:gd name="connsiteX194-4699" fmla="*/ 1204230 w 3079941"/>
                  <a:gd name="connsiteY194-4700" fmla="*/ 512342 h 1160647"/>
                  <a:gd name="connsiteX195-4701" fmla="*/ 1204230 w 3079941"/>
                  <a:gd name="connsiteY195-4702" fmla="*/ 542606 h 1160647"/>
                  <a:gd name="connsiteX196-4703" fmla="*/ 1204990 w 3079941"/>
                  <a:gd name="connsiteY196-4704" fmla="*/ 542606 h 1160647"/>
                  <a:gd name="connsiteX197-4705" fmla="*/ 1210310 w 3079941"/>
                  <a:gd name="connsiteY197-4706" fmla="*/ 542606 h 1160647"/>
                  <a:gd name="connsiteX198-4707" fmla="*/ 1210310 w 3079941"/>
                  <a:gd name="connsiteY198-4708" fmla="*/ 543687 h 1160647"/>
                  <a:gd name="connsiteX199-4709" fmla="*/ 1210310 w 3079941"/>
                  <a:gd name="connsiteY199-4710" fmla="*/ 551254 h 1160647"/>
                  <a:gd name="connsiteX200-4711" fmla="*/ 1214364 w 3079941"/>
                  <a:gd name="connsiteY200-4712" fmla="*/ 581518 h 1160647"/>
                  <a:gd name="connsiteX201-4713" fmla="*/ 1215124 w 3079941"/>
                  <a:gd name="connsiteY201-4714" fmla="*/ 581518 h 1160647"/>
                  <a:gd name="connsiteX202-4715" fmla="*/ 1220444 w 3079941"/>
                  <a:gd name="connsiteY202-4716" fmla="*/ 581518 h 1160647"/>
                  <a:gd name="connsiteX203-4717" fmla="*/ 1220444 w 3079941"/>
                  <a:gd name="connsiteY203-4718" fmla="*/ 582329 h 1160647"/>
                  <a:gd name="connsiteX204-4719" fmla="*/ 1220444 w 3079941"/>
                  <a:gd name="connsiteY204-4720" fmla="*/ 588004 h 1160647"/>
                  <a:gd name="connsiteX205-4721" fmla="*/ 1221457 w 3079941"/>
                  <a:gd name="connsiteY205-4722" fmla="*/ 588004 h 1160647"/>
                  <a:gd name="connsiteX206-4723" fmla="*/ 1228550 w 3079941"/>
                  <a:gd name="connsiteY206-4724" fmla="*/ 588004 h 1160647"/>
                  <a:gd name="connsiteX207-4725" fmla="*/ 1228550 w 3079941"/>
                  <a:gd name="connsiteY207-4726" fmla="*/ 618269 h 1160647"/>
                  <a:gd name="connsiteX208-4727" fmla="*/ 1230577 w 3079941"/>
                  <a:gd name="connsiteY208-4728" fmla="*/ 618269 h 1160647"/>
                  <a:gd name="connsiteX209-4729" fmla="*/ 1244764 w 3079941"/>
                  <a:gd name="connsiteY209-4730" fmla="*/ 618269 h 1160647"/>
                  <a:gd name="connsiteX210-4731" fmla="*/ 1244764 w 3079941"/>
                  <a:gd name="connsiteY210-4732" fmla="*/ 642048 h 1160647"/>
                  <a:gd name="connsiteX211-4733" fmla="*/ 1246791 w 3079941"/>
                  <a:gd name="connsiteY211-4734" fmla="*/ 643669 h 1160647"/>
                  <a:gd name="connsiteX212-4735" fmla="*/ 1246791 w 3079941"/>
                  <a:gd name="connsiteY212-4736" fmla="*/ 655019 h 1160647"/>
                  <a:gd name="connsiteX213-4737" fmla="*/ 1247551 w 3079941"/>
                  <a:gd name="connsiteY213-4738" fmla="*/ 655019 h 1160647"/>
                  <a:gd name="connsiteX214-4739" fmla="*/ 1252871 w 3079941"/>
                  <a:gd name="connsiteY214-4740" fmla="*/ 655019 h 1160647"/>
                  <a:gd name="connsiteX215-4741" fmla="*/ 1252871 w 3079941"/>
                  <a:gd name="connsiteY215-4742" fmla="*/ 678798 h 1160647"/>
                  <a:gd name="connsiteX216-4743" fmla="*/ 1254137 w 3079941"/>
                  <a:gd name="connsiteY216-4744" fmla="*/ 678798 h 1160647"/>
                  <a:gd name="connsiteX217-4745" fmla="*/ 1263004 w 3079941"/>
                  <a:gd name="connsiteY217-4746" fmla="*/ 678798 h 1160647"/>
                  <a:gd name="connsiteX218-4747" fmla="*/ 1265031 w 3079941"/>
                  <a:gd name="connsiteY218-4748" fmla="*/ 682852 h 1160647"/>
                  <a:gd name="connsiteX219-4749" fmla="*/ 1265031 w 3079941"/>
                  <a:gd name="connsiteY219-4750" fmla="*/ 696093 h 1160647"/>
                  <a:gd name="connsiteX220-4751" fmla="*/ 1266551 w 3079941"/>
                  <a:gd name="connsiteY220-4752" fmla="*/ 694201 h 1160647"/>
                  <a:gd name="connsiteX221-4753" fmla="*/ 1277191 w 3079941"/>
                  <a:gd name="connsiteY221-4754" fmla="*/ 680960 h 1160647"/>
                  <a:gd name="connsiteX222-4755" fmla="*/ 1305565 w 3079941"/>
                  <a:gd name="connsiteY222-4756" fmla="*/ 680960 h 1160647"/>
                  <a:gd name="connsiteX223-4757" fmla="*/ 1305565 w 3079941"/>
                  <a:gd name="connsiteY223-4758" fmla="*/ 767431 h 1160647"/>
                  <a:gd name="connsiteX224-4759" fmla="*/ 1306325 w 3079941"/>
                  <a:gd name="connsiteY224-4760" fmla="*/ 767431 h 1160647"/>
                  <a:gd name="connsiteX225-4761" fmla="*/ 1311645 w 3079941"/>
                  <a:gd name="connsiteY225-4762" fmla="*/ 767431 h 1160647"/>
                  <a:gd name="connsiteX226-4763" fmla="*/ 1312405 w 3079941"/>
                  <a:gd name="connsiteY226-4764" fmla="*/ 766080 h 1160647"/>
                  <a:gd name="connsiteX227-4765" fmla="*/ 1317725 w 3079941"/>
                  <a:gd name="connsiteY227-4766" fmla="*/ 756622 h 1160647"/>
                  <a:gd name="connsiteX228-4767" fmla="*/ 1317725 w 3079941"/>
                  <a:gd name="connsiteY228-4768" fmla="*/ 758514 h 1160647"/>
                  <a:gd name="connsiteX229-4769" fmla="*/ 1317725 w 3079941"/>
                  <a:gd name="connsiteY229-4770" fmla="*/ 771755 h 1160647"/>
                  <a:gd name="connsiteX230-4771" fmla="*/ 1321778 w 3079941"/>
                  <a:gd name="connsiteY230-4772" fmla="*/ 726358 h 1160647"/>
                  <a:gd name="connsiteX231-4773" fmla="*/ 1322538 w 3079941"/>
                  <a:gd name="connsiteY231-4774" fmla="*/ 726358 h 1160647"/>
                  <a:gd name="connsiteX232-4775" fmla="*/ 1327858 w 3079941"/>
                  <a:gd name="connsiteY232-4776" fmla="*/ 726358 h 1160647"/>
                  <a:gd name="connsiteX233-4777" fmla="*/ 1327858 w 3079941"/>
                  <a:gd name="connsiteY233-4778" fmla="*/ 661504 h 1160647"/>
                  <a:gd name="connsiteX234-4779" fmla="*/ 1328872 w 3079941"/>
                  <a:gd name="connsiteY234-4780" fmla="*/ 661504 h 1160647"/>
                  <a:gd name="connsiteX235-4781" fmla="*/ 1335965 w 3079941"/>
                  <a:gd name="connsiteY235-4782" fmla="*/ 661504 h 1160647"/>
                  <a:gd name="connsiteX236-4783" fmla="*/ 1348125 w 3079941"/>
                  <a:gd name="connsiteY236-4784" fmla="*/ 618269 h 1160647"/>
                  <a:gd name="connsiteX237-4785" fmla="*/ 1349392 w 3079941"/>
                  <a:gd name="connsiteY237-4786" fmla="*/ 618269 h 1160647"/>
                  <a:gd name="connsiteX238-4787" fmla="*/ 1358259 w 3079941"/>
                  <a:gd name="connsiteY238-4788" fmla="*/ 618269 h 1160647"/>
                  <a:gd name="connsiteX239-4789" fmla="*/ 1368392 w 3079941"/>
                  <a:gd name="connsiteY239-4790" fmla="*/ 661504 h 1160647"/>
                  <a:gd name="connsiteX240-4791" fmla="*/ 1369405 w 3079941"/>
                  <a:gd name="connsiteY240-4792" fmla="*/ 661504 h 1160647"/>
                  <a:gd name="connsiteX241-4793" fmla="*/ 1376499 w 3079941"/>
                  <a:gd name="connsiteY241-4794" fmla="*/ 661504 h 1160647"/>
                  <a:gd name="connsiteX242-4795" fmla="*/ 1376499 w 3079941"/>
                  <a:gd name="connsiteY242-4796" fmla="*/ 700416 h 1160647"/>
                  <a:gd name="connsiteX243-4797" fmla="*/ 1378272 w 3079941"/>
                  <a:gd name="connsiteY243-4798" fmla="*/ 700416 h 1160647"/>
                  <a:gd name="connsiteX244-4799" fmla="*/ 1390686 w 3079941"/>
                  <a:gd name="connsiteY244-4800" fmla="*/ 700416 h 1160647"/>
                  <a:gd name="connsiteX245-4801" fmla="*/ 1390686 w 3079941"/>
                  <a:gd name="connsiteY245-4802" fmla="*/ 702578 h 1160647"/>
                  <a:gd name="connsiteX246-4803" fmla="*/ 1390686 w 3079941"/>
                  <a:gd name="connsiteY246-4804" fmla="*/ 717710 h 1160647"/>
                  <a:gd name="connsiteX247-4805" fmla="*/ 1394739 w 3079941"/>
                  <a:gd name="connsiteY247-4806" fmla="*/ 715549 h 1160647"/>
                  <a:gd name="connsiteX248-4807" fmla="*/ 1394739 w 3079941"/>
                  <a:gd name="connsiteY248-4808" fmla="*/ 700416 h 1160647"/>
                  <a:gd name="connsiteX249-4809" fmla="*/ 1396259 w 3079941"/>
                  <a:gd name="connsiteY249-4810" fmla="*/ 700416 h 1160647"/>
                  <a:gd name="connsiteX250-4811" fmla="*/ 1406899 w 3079941"/>
                  <a:gd name="connsiteY250-4812" fmla="*/ 700416 h 1160647"/>
                  <a:gd name="connsiteX251-4813" fmla="*/ 1406899 w 3079941"/>
                  <a:gd name="connsiteY251-4814" fmla="*/ 702037 h 1160647"/>
                  <a:gd name="connsiteX252-4815" fmla="*/ 1406899 w 3079941"/>
                  <a:gd name="connsiteY252-4816" fmla="*/ 713387 h 1160647"/>
                  <a:gd name="connsiteX253-4817" fmla="*/ 1437300 w 3079941"/>
                  <a:gd name="connsiteY253-4818" fmla="*/ 713387 h 1160647"/>
                  <a:gd name="connsiteX254-4819" fmla="*/ 1437300 w 3079941"/>
                  <a:gd name="connsiteY254-4820" fmla="*/ 676637 h 1160647"/>
                  <a:gd name="connsiteX255-4821" fmla="*/ 1438566 w 3079941"/>
                  <a:gd name="connsiteY255-4822" fmla="*/ 676637 h 1160647"/>
                  <a:gd name="connsiteX256-4823" fmla="*/ 1447433 w 3079941"/>
                  <a:gd name="connsiteY256-4824" fmla="*/ 676637 h 1160647"/>
                  <a:gd name="connsiteX257-4825" fmla="*/ 1447433 w 3079941"/>
                  <a:gd name="connsiteY257-4826" fmla="*/ 698254 h 1160647"/>
                  <a:gd name="connsiteX258-4827" fmla="*/ 1449460 w 3079941"/>
                  <a:gd name="connsiteY258-4828" fmla="*/ 665828 h 1160647"/>
                  <a:gd name="connsiteX259-4829" fmla="*/ 1471753 w 3079941"/>
                  <a:gd name="connsiteY259-4830" fmla="*/ 665828 h 1160647"/>
                  <a:gd name="connsiteX260-4831" fmla="*/ 1471753 w 3079941"/>
                  <a:gd name="connsiteY260-4832" fmla="*/ 664206 h 1160647"/>
                  <a:gd name="connsiteX261-4833" fmla="*/ 1471753 w 3079941"/>
                  <a:gd name="connsiteY261-4834" fmla="*/ 652857 h 1160647"/>
                  <a:gd name="connsiteX262-4835" fmla="*/ 1472513 w 3079941"/>
                  <a:gd name="connsiteY262-4836" fmla="*/ 652857 h 1160647"/>
                  <a:gd name="connsiteX263-4837" fmla="*/ 1477833 w 3079941"/>
                  <a:gd name="connsiteY263-4838" fmla="*/ 652857 h 1160647"/>
                  <a:gd name="connsiteX264-4839" fmla="*/ 1477833 w 3079941"/>
                  <a:gd name="connsiteY264-4840" fmla="*/ 650966 h 1160647"/>
                  <a:gd name="connsiteX265-4841" fmla="*/ 1477833 w 3079941"/>
                  <a:gd name="connsiteY265-4842" fmla="*/ 637725 h 1160647"/>
                  <a:gd name="connsiteX266-4843" fmla="*/ 1481887 w 3079941"/>
                  <a:gd name="connsiteY266-4844" fmla="*/ 644210 h 1160647"/>
                  <a:gd name="connsiteX267-4845" fmla="*/ 1484167 w 3079941"/>
                  <a:gd name="connsiteY267-4846" fmla="*/ 644210 h 1160647"/>
                  <a:gd name="connsiteX268-4847" fmla="*/ 1500127 w 3079941"/>
                  <a:gd name="connsiteY268-4848" fmla="*/ 644210 h 1160647"/>
                  <a:gd name="connsiteX269-4849" fmla="*/ 1500127 w 3079941"/>
                  <a:gd name="connsiteY269-4850" fmla="*/ 643399 h 1160647"/>
                  <a:gd name="connsiteX270-4851" fmla="*/ 1500127 w 3079941"/>
                  <a:gd name="connsiteY270-4852" fmla="*/ 637725 h 1160647"/>
                  <a:gd name="connsiteX271-4853" fmla="*/ 1500887 w 3079941"/>
                  <a:gd name="connsiteY271-4854" fmla="*/ 637725 h 1160647"/>
                  <a:gd name="connsiteX272-4855" fmla="*/ 1506207 w 3079941"/>
                  <a:gd name="connsiteY272-4856" fmla="*/ 637725 h 1160647"/>
                  <a:gd name="connsiteX273-4857" fmla="*/ 1506207 w 3079941"/>
                  <a:gd name="connsiteY273-4858" fmla="*/ 639076 h 1160647"/>
                  <a:gd name="connsiteX274-4859" fmla="*/ 1506207 w 3079941"/>
                  <a:gd name="connsiteY274-4860" fmla="*/ 648534 h 1160647"/>
                  <a:gd name="connsiteX275-4861" fmla="*/ 1544714 w 3079941"/>
                  <a:gd name="connsiteY275-4862" fmla="*/ 648534 h 1160647"/>
                  <a:gd name="connsiteX276-4863" fmla="*/ 1544714 w 3079941"/>
                  <a:gd name="connsiteY276-4864" fmla="*/ 786887 h 1160647"/>
                  <a:gd name="connsiteX277-4865" fmla="*/ 1546234 w 3079941"/>
                  <a:gd name="connsiteY277-4866" fmla="*/ 786887 h 1160647"/>
                  <a:gd name="connsiteX278-4867" fmla="*/ 1556874 w 3079941"/>
                  <a:gd name="connsiteY278-4868" fmla="*/ 786887 h 1160647"/>
                  <a:gd name="connsiteX279-4869" fmla="*/ 1556874 w 3079941"/>
                  <a:gd name="connsiteY279-4870" fmla="*/ 773917 h 1160647"/>
                  <a:gd name="connsiteX280-4871" fmla="*/ 1560928 w 3079941"/>
                  <a:gd name="connsiteY280-4872" fmla="*/ 773917 h 1160647"/>
                  <a:gd name="connsiteX281-4873" fmla="*/ 1560928 w 3079941"/>
                  <a:gd name="connsiteY281-4874" fmla="*/ 786887 h 1160647"/>
                  <a:gd name="connsiteX282-4875" fmla="*/ 1591328 w 3079941"/>
                  <a:gd name="connsiteY282-4876" fmla="*/ 786887 h 1160647"/>
                  <a:gd name="connsiteX283-4877" fmla="*/ 1591328 w 3079941"/>
                  <a:gd name="connsiteY283-4878" fmla="*/ 756622 h 1160647"/>
                  <a:gd name="connsiteX284-4879" fmla="*/ 1603488 w 3079941"/>
                  <a:gd name="connsiteY284-4880" fmla="*/ 756622 h 1160647"/>
                  <a:gd name="connsiteX285-4881" fmla="*/ 1615648 w 3079941"/>
                  <a:gd name="connsiteY285-4882" fmla="*/ 754461 h 1160647"/>
                  <a:gd name="connsiteX286-4883" fmla="*/ 1619702 w 3079941"/>
                  <a:gd name="connsiteY286-4884" fmla="*/ 756622 h 1160647"/>
                  <a:gd name="connsiteX287-4885" fmla="*/ 1629835 w 3079941"/>
                  <a:gd name="connsiteY287-4886" fmla="*/ 756622 h 1160647"/>
                  <a:gd name="connsiteX288-4887" fmla="*/ 1629835 w 3079941"/>
                  <a:gd name="connsiteY288-4888" fmla="*/ 786887 h 1160647"/>
                  <a:gd name="connsiteX289-4889" fmla="*/ 1637942 w 3079941"/>
                  <a:gd name="connsiteY289-4890" fmla="*/ 786887 h 1160647"/>
                  <a:gd name="connsiteX290-4891" fmla="*/ 1637942 w 3079941"/>
                  <a:gd name="connsiteY290-4892" fmla="*/ 804182 h 1160647"/>
                  <a:gd name="connsiteX291-4893" fmla="*/ 1647278 w 3079941"/>
                  <a:gd name="connsiteY291-4894" fmla="*/ 805087 h 1160647"/>
                  <a:gd name="connsiteX292-4895" fmla="*/ 1660236 w 3079941"/>
                  <a:gd name="connsiteY292-4896" fmla="*/ 805087 h 1160647"/>
                  <a:gd name="connsiteX293-4897" fmla="*/ 1660236 w 3079941"/>
                  <a:gd name="connsiteY293-4898" fmla="*/ 789049 h 1160647"/>
                  <a:gd name="connsiteX294-4899" fmla="*/ 1728192 w 3079941"/>
                  <a:gd name="connsiteY294-4900" fmla="*/ 789049 h 1160647"/>
                  <a:gd name="connsiteX295-4901" fmla="*/ 1728192 w 3079941"/>
                  <a:gd name="connsiteY295-4902" fmla="*/ 703796 h 1160647"/>
                  <a:gd name="connsiteX296-4903" fmla="*/ 1800200 w 3079941"/>
                  <a:gd name="connsiteY296-4904" fmla="*/ 703796 h 1160647"/>
                  <a:gd name="connsiteX297-4905" fmla="*/ 1800200 w 3079941"/>
                  <a:gd name="connsiteY297-4906" fmla="*/ 782564 h 1160647"/>
                  <a:gd name="connsiteX298-4907" fmla="*/ 1802104 w 3079941"/>
                  <a:gd name="connsiteY298-4908" fmla="*/ 782564 h 1160647"/>
                  <a:gd name="connsiteX299-4909" fmla="*/ 1803346 w 3079941"/>
                  <a:gd name="connsiteY299-4910" fmla="*/ 805087 h 1160647"/>
                  <a:gd name="connsiteX300-4911" fmla="*/ 1813022 w 3079941"/>
                  <a:gd name="connsiteY300-4912" fmla="*/ 805087 h 1160647"/>
                  <a:gd name="connsiteX301-4913" fmla="*/ 1814264 w 3079941"/>
                  <a:gd name="connsiteY301-4914" fmla="*/ 782564 h 1160647"/>
                  <a:gd name="connsiteX302-4915" fmla="*/ 1820344 w 3079941"/>
                  <a:gd name="connsiteY302-4916" fmla="*/ 782564 h 1160647"/>
                  <a:gd name="connsiteX303-4917" fmla="*/ 1821586 w 3079941"/>
                  <a:gd name="connsiteY303-4918" fmla="*/ 805087 h 1160647"/>
                  <a:gd name="connsiteX304-4919" fmla="*/ 1872208 w 3079941"/>
                  <a:gd name="connsiteY304-4920" fmla="*/ 805087 h 1160647"/>
                  <a:gd name="connsiteX305-4921" fmla="*/ 1872208 w 3079941"/>
                  <a:gd name="connsiteY305-4922" fmla="*/ 642059 h 1160647"/>
                  <a:gd name="connsiteX306-4923" fmla="*/ 2069535 w 3079941"/>
                  <a:gd name="connsiteY306-4924" fmla="*/ 642059 h 1160647"/>
                  <a:gd name="connsiteX307-4925" fmla="*/ 2069535 w 3079941"/>
                  <a:gd name="connsiteY307-4926" fmla="*/ 805087 h 1160647"/>
                  <a:gd name="connsiteX308-4927" fmla="*/ 2088232 w 3079941"/>
                  <a:gd name="connsiteY308-4928" fmla="*/ 805087 h 1160647"/>
                  <a:gd name="connsiteX309-4929" fmla="*/ 2088232 w 3079941"/>
                  <a:gd name="connsiteY309-4930" fmla="*/ 722394 h 1160647"/>
                  <a:gd name="connsiteX310-4931" fmla="*/ 2183352 w 3079941"/>
                  <a:gd name="connsiteY310-4932" fmla="*/ 722394 h 1160647"/>
                  <a:gd name="connsiteX311-4933" fmla="*/ 2195282 w 3079941"/>
                  <a:gd name="connsiteY311-4934" fmla="*/ 404253 h 1160647"/>
                  <a:gd name="connsiteX312-4935" fmla="*/ 2183122 w 3079941"/>
                  <a:gd name="connsiteY312-4936" fmla="*/ 382635 h 1160647"/>
                  <a:gd name="connsiteX313-4937" fmla="*/ 2177042 w 3079941"/>
                  <a:gd name="connsiteY313-4938" fmla="*/ 378311 h 1160647"/>
                  <a:gd name="connsiteX314-4939" fmla="*/ 2185149 w 3079941"/>
                  <a:gd name="connsiteY314-4940" fmla="*/ 354532 h 1160647"/>
                  <a:gd name="connsiteX315-4941" fmla="*/ 2185149 w 3079941"/>
                  <a:gd name="connsiteY315-4942" fmla="*/ 337238 h 1160647"/>
                  <a:gd name="connsiteX316-4943" fmla="*/ 2199336 w 3079941"/>
                  <a:gd name="connsiteY316-4944" fmla="*/ 337238 h 1160647"/>
                  <a:gd name="connsiteX317-4945" fmla="*/ 2199336 w 3079941"/>
                  <a:gd name="connsiteY317-4946" fmla="*/ 315620 h 1160647"/>
                  <a:gd name="connsiteX318-4947" fmla="*/ 2201362 w 3079941"/>
                  <a:gd name="connsiteY318-4948" fmla="*/ 311296 h 1160647"/>
                  <a:gd name="connsiteX319-4949" fmla="*/ 2201362 w 3079941"/>
                  <a:gd name="connsiteY319-4950" fmla="*/ 233472 h 1160647"/>
                  <a:gd name="connsiteX320-4951" fmla="*/ 2199336 w 3079941"/>
                  <a:gd name="connsiteY320-4952" fmla="*/ 226987 h 1160647"/>
                  <a:gd name="connsiteX321-4953" fmla="*/ 2205416 w 3079941"/>
                  <a:gd name="connsiteY321-4954" fmla="*/ 220501 h 1160647"/>
                  <a:gd name="connsiteX322-4955" fmla="*/ 2205416 w 3079941"/>
                  <a:gd name="connsiteY322-4956" fmla="*/ 162133 h 1160647"/>
                  <a:gd name="connsiteX323-4957" fmla="*/ 2207442 w 3079941"/>
                  <a:gd name="connsiteY323-4958" fmla="*/ 157810 h 1160647"/>
                  <a:gd name="connsiteX324-4959" fmla="*/ 2207442 w 3079941"/>
                  <a:gd name="connsiteY324-4960" fmla="*/ 101604 h 1160647"/>
                  <a:gd name="connsiteX325-4961" fmla="*/ 2209469 w 3079941"/>
                  <a:gd name="connsiteY325-4962" fmla="*/ 82148 h 1160647"/>
                  <a:gd name="connsiteX326-4963" fmla="*/ 2213523 w 3079941"/>
                  <a:gd name="connsiteY326-4964" fmla="*/ 99442 h 1160647"/>
                  <a:gd name="connsiteX327-4965" fmla="*/ 2215549 w 3079941"/>
                  <a:gd name="connsiteY327-4966" fmla="*/ 157810 h 1160647"/>
                  <a:gd name="connsiteX328-4967" fmla="*/ 2217576 w 3079941"/>
                  <a:gd name="connsiteY328-4968" fmla="*/ 220501 h 1160647"/>
                  <a:gd name="connsiteX329-4969" fmla="*/ 2223656 w 3079941"/>
                  <a:gd name="connsiteY329-4970" fmla="*/ 226987 h 1160647"/>
                  <a:gd name="connsiteX330-4971" fmla="*/ 2221629 w 3079941"/>
                  <a:gd name="connsiteY330-4972" fmla="*/ 233472 h 1160647"/>
                  <a:gd name="connsiteX331-4973" fmla="*/ 2221629 w 3079941"/>
                  <a:gd name="connsiteY331-4974" fmla="*/ 311296 h 1160647"/>
                  <a:gd name="connsiteX332-4975" fmla="*/ 2223656 w 3079941"/>
                  <a:gd name="connsiteY332-4976" fmla="*/ 315620 h 1160647"/>
                  <a:gd name="connsiteX333-4977" fmla="*/ 2223656 w 3079941"/>
                  <a:gd name="connsiteY333-4978" fmla="*/ 337238 h 1160647"/>
                  <a:gd name="connsiteX334-4979" fmla="*/ 2237843 w 3079941"/>
                  <a:gd name="connsiteY334-4980" fmla="*/ 337238 h 1160647"/>
                  <a:gd name="connsiteX335-4981" fmla="*/ 2237843 w 3079941"/>
                  <a:gd name="connsiteY335-4982" fmla="*/ 354532 h 1160647"/>
                  <a:gd name="connsiteX336-4983" fmla="*/ 2245950 w 3079941"/>
                  <a:gd name="connsiteY336-4984" fmla="*/ 378311 h 1160647"/>
                  <a:gd name="connsiteX337-4985" fmla="*/ 2239870 w 3079941"/>
                  <a:gd name="connsiteY337-4986" fmla="*/ 382635 h 1160647"/>
                  <a:gd name="connsiteX338-4987" fmla="*/ 2227709 w 3079941"/>
                  <a:gd name="connsiteY338-4988" fmla="*/ 404253 h 1160647"/>
                  <a:gd name="connsiteX339-4989" fmla="*/ 2235816 w 3079941"/>
                  <a:gd name="connsiteY339-4990" fmla="*/ 657181 h 1160647"/>
                  <a:gd name="connsiteX340-4991" fmla="*/ 2300670 w 3079941"/>
                  <a:gd name="connsiteY340-4992" fmla="*/ 657181 h 1160647"/>
                  <a:gd name="connsiteX341-4993" fmla="*/ 2300670 w 3079941"/>
                  <a:gd name="connsiteY341-4994" fmla="*/ 732843 h 1160647"/>
                  <a:gd name="connsiteX342-4995" fmla="*/ 2308777 w 3079941"/>
                  <a:gd name="connsiteY342-4996" fmla="*/ 732843 h 1160647"/>
                  <a:gd name="connsiteX343-4997" fmla="*/ 2310804 w 3079941"/>
                  <a:gd name="connsiteY343-4998" fmla="*/ 726358 h 1160647"/>
                  <a:gd name="connsiteX344-4999" fmla="*/ 2316884 w 3079941"/>
                  <a:gd name="connsiteY344-5000" fmla="*/ 726358 h 1160647"/>
                  <a:gd name="connsiteX345-5001" fmla="*/ 2318911 w 3079941"/>
                  <a:gd name="connsiteY345-5002" fmla="*/ 735005 h 1160647"/>
                  <a:gd name="connsiteX346-5003" fmla="*/ 2331071 w 3079941"/>
                  <a:gd name="connsiteY346-5004" fmla="*/ 735005 h 1160647"/>
                  <a:gd name="connsiteX347-5005" fmla="*/ 2331071 w 3079941"/>
                  <a:gd name="connsiteY347-5006" fmla="*/ 728519 h 1160647"/>
                  <a:gd name="connsiteX348-5007" fmla="*/ 2353364 w 3079941"/>
                  <a:gd name="connsiteY348-5008" fmla="*/ 728519 h 1160647"/>
                  <a:gd name="connsiteX349-5009" fmla="*/ 2353364 w 3079941"/>
                  <a:gd name="connsiteY349-5010" fmla="*/ 735005 h 1160647"/>
                  <a:gd name="connsiteX350-5011" fmla="*/ 2373631 w 3079941"/>
                  <a:gd name="connsiteY350-5012" fmla="*/ 735005 h 1160647"/>
                  <a:gd name="connsiteX351-5013" fmla="*/ 2373631 w 3079941"/>
                  <a:gd name="connsiteY351-5014" fmla="*/ 780402 h 1160647"/>
                  <a:gd name="connsiteX352-5015" fmla="*/ 2387818 w 3079941"/>
                  <a:gd name="connsiteY352-5016" fmla="*/ 780402 h 1160647"/>
                  <a:gd name="connsiteX353-5017" fmla="*/ 2387818 w 3079941"/>
                  <a:gd name="connsiteY353-5018" fmla="*/ 767431 h 1160647"/>
                  <a:gd name="connsiteX354-5019" fmla="*/ 2404032 w 3079941"/>
                  <a:gd name="connsiteY354-5020" fmla="*/ 767431 h 1160647"/>
                  <a:gd name="connsiteX355-5021" fmla="*/ 2404032 w 3079941"/>
                  <a:gd name="connsiteY355-5022" fmla="*/ 588004 h 1160647"/>
                  <a:gd name="connsiteX356-5023" fmla="*/ 2410112 w 3079941"/>
                  <a:gd name="connsiteY356-5024" fmla="*/ 581518 h 1160647"/>
                  <a:gd name="connsiteX357-5025" fmla="*/ 2483073 w 3079941"/>
                  <a:gd name="connsiteY357-5026" fmla="*/ 581518 h 1160647"/>
                  <a:gd name="connsiteX358-5027" fmla="*/ 2483073 w 3079941"/>
                  <a:gd name="connsiteY358-5028" fmla="*/ 590166 h 1160647"/>
                  <a:gd name="connsiteX359-5029" fmla="*/ 2493206 w 3079941"/>
                  <a:gd name="connsiteY359-5030" fmla="*/ 590166 h 1160647"/>
                  <a:gd name="connsiteX360-5031" fmla="*/ 2493206 w 3079941"/>
                  <a:gd name="connsiteY360-5032" fmla="*/ 704740 h 1160647"/>
                  <a:gd name="connsiteX361-5033" fmla="*/ 2515500 w 3079941"/>
                  <a:gd name="connsiteY361-5034" fmla="*/ 704740 h 1160647"/>
                  <a:gd name="connsiteX362-5035" fmla="*/ 2515500 w 3079941"/>
                  <a:gd name="connsiteY362-5036" fmla="*/ 637725 h 1160647"/>
                  <a:gd name="connsiteX363-5037" fmla="*/ 2541847 w 3079941"/>
                  <a:gd name="connsiteY363-5038" fmla="*/ 637725 h 1160647"/>
                  <a:gd name="connsiteX364-5039" fmla="*/ 2545900 w 3079941"/>
                  <a:gd name="connsiteY364-5040" fmla="*/ 633401 h 1160647"/>
                  <a:gd name="connsiteX365-5041" fmla="*/ 2554007 w 3079941"/>
                  <a:gd name="connsiteY365-5042" fmla="*/ 633401 h 1160647"/>
                  <a:gd name="connsiteX366-5043" fmla="*/ 2558060 w 3079941"/>
                  <a:gd name="connsiteY366-5044" fmla="*/ 637725 h 1160647"/>
                  <a:gd name="connsiteX367-5045" fmla="*/ 2580354 w 3079941"/>
                  <a:gd name="connsiteY367-5046" fmla="*/ 637725 h 1160647"/>
                  <a:gd name="connsiteX368-5047" fmla="*/ 2580354 w 3079941"/>
                  <a:gd name="connsiteY368-5048" fmla="*/ 520989 h 1160647"/>
                  <a:gd name="connsiteX369-5049" fmla="*/ 2637101 w 3079941"/>
                  <a:gd name="connsiteY369-5050" fmla="*/ 510180 h 1160647"/>
                  <a:gd name="connsiteX370-5051" fmla="*/ 2637101 w 3079941"/>
                  <a:gd name="connsiteY370-5052" fmla="*/ 511261 h 1160647"/>
                  <a:gd name="connsiteX371-5053" fmla="*/ 2637101 w 3079941"/>
                  <a:gd name="connsiteY371-5054" fmla="*/ 518827 h 1160647"/>
                  <a:gd name="connsiteX372-5055" fmla="*/ 2663448 w 3079941"/>
                  <a:gd name="connsiteY372-5056" fmla="*/ 518827 h 1160647"/>
                  <a:gd name="connsiteX373-5057" fmla="*/ 2663448 w 3079941"/>
                  <a:gd name="connsiteY373-5058" fmla="*/ 773917 h 1160647"/>
                  <a:gd name="connsiteX374-5059" fmla="*/ 2685742 w 3079941"/>
                  <a:gd name="connsiteY374-5060" fmla="*/ 773917 h 1160647"/>
                  <a:gd name="connsiteX375-5061" fmla="*/ 2685742 w 3079941"/>
                  <a:gd name="connsiteY375-5062" fmla="*/ 769593 h 1160647"/>
                  <a:gd name="connsiteX376-5063" fmla="*/ 2697902 w 3079941"/>
                  <a:gd name="connsiteY376-5064" fmla="*/ 769593 h 1160647"/>
                  <a:gd name="connsiteX377-5065" fmla="*/ 2697902 w 3079941"/>
                  <a:gd name="connsiteY377-5066" fmla="*/ 773917 h 1160647"/>
                  <a:gd name="connsiteX378-5067" fmla="*/ 2722222 w 3079941"/>
                  <a:gd name="connsiteY378-5068" fmla="*/ 773917 h 1160647"/>
                  <a:gd name="connsiteX379-5069" fmla="*/ 2722222 w 3079941"/>
                  <a:gd name="connsiteY379-5070" fmla="*/ 760946 h 1160647"/>
                  <a:gd name="connsiteX380-5071" fmla="*/ 2750596 w 3079941"/>
                  <a:gd name="connsiteY380-5072" fmla="*/ 760946 h 1160647"/>
                  <a:gd name="connsiteX381-5073" fmla="*/ 2762756 w 3079941"/>
                  <a:gd name="connsiteY381-5074" fmla="*/ 756622 h 1160647"/>
                  <a:gd name="connsiteX382-5075" fmla="*/ 2783023 w 3079941"/>
                  <a:gd name="connsiteY382-5076" fmla="*/ 760946 h 1160647"/>
                  <a:gd name="connsiteX383-5077" fmla="*/ 2783023 w 3079941"/>
                  <a:gd name="connsiteY383-5078" fmla="*/ 743652 h 1160647"/>
                  <a:gd name="connsiteX384-5079" fmla="*/ 2791130 w 3079941"/>
                  <a:gd name="connsiteY384-5080" fmla="*/ 743652 h 1160647"/>
                  <a:gd name="connsiteX385-5081" fmla="*/ 2791130 w 3079941"/>
                  <a:gd name="connsiteY385-5082" fmla="*/ 730681 h 1160647"/>
                  <a:gd name="connsiteX386-5083" fmla="*/ 2847877 w 3079941"/>
                  <a:gd name="connsiteY386-5084" fmla="*/ 730681 h 1160647"/>
                  <a:gd name="connsiteX387-5085" fmla="*/ 2847877 w 3079941"/>
                  <a:gd name="connsiteY387-5086" fmla="*/ 700416 h 1160647"/>
                  <a:gd name="connsiteX388-5087" fmla="*/ 2866117 w 3079941"/>
                  <a:gd name="connsiteY388-5088" fmla="*/ 700416 h 1160647"/>
                  <a:gd name="connsiteX389-5089" fmla="*/ 2866117 w 3079941"/>
                  <a:gd name="connsiteY389-5090" fmla="*/ 693931 h 1160647"/>
                  <a:gd name="connsiteX390-5091" fmla="*/ 2878277 w 3079941"/>
                  <a:gd name="connsiteY390-5092" fmla="*/ 693931 h 1160647"/>
                  <a:gd name="connsiteX391-5093" fmla="*/ 2878277 w 3079941"/>
                  <a:gd name="connsiteY391-5094" fmla="*/ 700416 h 1160647"/>
                  <a:gd name="connsiteX392-5095" fmla="*/ 2894491 w 3079941"/>
                  <a:gd name="connsiteY392-5096" fmla="*/ 700416 h 1160647"/>
                  <a:gd name="connsiteX393-5097" fmla="*/ 2894491 w 3079941"/>
                  <a:gd name="connsiteY393-5098" fmla="*/ 750137 h 1160647"/>
                  <a:gd name="connsiteX394-5099" fmla="*/ 2926918 w 3079941"/>
                  <a:gd name="connsiteY394-5100" fmla="*/ 750137 h 1160647"/>
                  <a:gd name="connsiteX395-5101" fmla="*/ 2926918 w 3079941"/>
                  <a:gd name="connsiteY395-5102" fmla="*/ 724196 h 1160647"/>
                  <a:gd name="connsiteX396-5103" fmla="*/ 2965425 w 3079941"/>
                  <a:gd name="connsiteY396-5104" fmla="*/ 724196 h 1160647"/>
                  <a:gd name="connsiteX397-5105" fmla="*/ 2965425 w 3079941"/>
                  <a:gd name="connsiteY397-5106" fmla="*/ 693931 h 1160647"/>
                  <a:gd name="connsiteX398-5107" fmla="*/ 3014066 w 3079941"/>
                  <a:gd name="connsiteY398-5108" fmla="*/ 693931 h 1160647"/>
                  <a:gd name="connsiteX399-5109" fmla="*/ 3014066 w 3079941"/>
                  <a:gd name="connsiteY399-5110" fmla="*/ 805087 h 1160647"/>
                  <a:gd name="connsiteX400-5111" fmla="*/ 3014066 w 3079941"/>
                  <a:gd name="connsiteY400-5112" fmla="*/ 818866 h 1160647"/>
                  <a:gd name="connsiteX401-5113" fmla="*/ 3079941 w 3079941"/>
                  <a:gd name="connsiteY401-5114" fmla="*/ 818866 h 1160647"/>
                  <a:gd name="connsiteX402-5115" fmla="*/ 3079941 w 3079941"/>
                  <a:gd name="connsiteY402-5116" fmla="*/ 1160647 h 1160647"/>
                  <a:gd name="connsiteX403-5117" fmla="*/ 200958 w 3079941"/>
                  <a:gd name="connsiteY403-5118" fmla="*/ 1160647 h 1160647"/>
                  <a:gd name="connsiteX404-5119" fmla="*/ 0 w 3079941"/>
                  <a:gd name="connsiteY404-5120" fmla="*/ 1126882 h 1160647"/>
                  <a:gd name="connsiteX405-5121" fmla="*/ 0 w 3079941"/>
                  <a:gd name="connsiteY405-5122" fmla="*/ 915339 h 1160647"/>
                  <a:gd name="connsiteX406-5123" fmla="*/ 55096 w 3079941"/>
                  <a:gd name="connsiteY406-5124" fmla="*/ 886329 h 1160647"/>
                  <a:gd name="connsiteX407-5125" fmla="*/ 55096 w 3079941"/>
                  <a:gd name="connsiteY407-5126" fmla="*/ 724196 h 1160647"/>
                  <a:gd name="connsiteX408-5127" fmla="*/ 75363 w 3079941"/>
                  <a:gd name="connsiteY408-5128" fmla="*/ 724196 h 1160647"/>
                  <a:gd name="connsiteX409-5129" fmla="*/ 75870 w 3079941"/>
                  <a:gd name="connsiteY409-5130" fmla="*/ 723115 h 1160647"/>
                  <a:gd name="connsiteX410-5131" fmla="*/ 79416 w 3079941"/>
                  <a:gd name="connsiteY410-5132" fmla="*/ 715549 h 1160647"/>
                  <a:gd name="connsiteX411-5133" fmla="*/ 81190 w 3079941"/>
                  <a:gd name="connsiteY411-5134" fmla="*/ 715819 h 1160647"/>
                  <a:gd name="connsiteX412-5135" fmla="*/ 93603 w 3079941"/>
                  <a:gd name="connsiteY412-5136" fmla="*/ 717710 h 1160647"/>
                  <a:gd name="connsiteX413-5137" fmla="*/ 94110 w 3079941"/>
                  <a:gd name="connsiteY413-5138" fmla="*/ 719062 h 1160647"/>
                  <a:gd name="connsiteX414-5139" fmla="*/ 97656 w 3079941"/>
                  <a:gd name="connsiteY414-5140" fmla="*/ 728519 h 1160647"/>
                  <a:gd name="connsiteX415-5141" fmla="*/ 124003 w 3079941"/>
                  <a:gd name="connsiteY415-5142" fmla="*/ 730681 h 1160647"/>
                  <a:gd name="connsiteX416-5143" fmla="*/ 124003 w 3079941"/>
                  <a:gd name="connsiteY416-5144" fmla="*/ 607460 h 1160647"/>
                  <a:gd name="connsiteX417-5145" fmla="*/ 126030 w 3079941"/>
                  <a:gd name="connsiteY417-5146" fmla="*/ 607460 h 1160647"/>
                  <a:gd name="connsiteX418-5147" fmla="*/ 140217 w 3079941"/>
                  <a:gd name="connsiteY418-5148" fmla="*/ 607460 h 1160647"/>
                  <a:gd name="connsiteX419-5149" fmla="*/ 140217 w 3079941"/>
                  <a:gd name="connsiteY419-5150" fmla="*/ 471268 h 1160647"/>
                  <a:gd name="connsiteX420-5151" fmla="*/ 141990 w 3079941"/>
                  <a:gd name="connsiteY420-5152" fmla="*/ 471268 h 1160647"/>
                  <a:gd name="connsiteX421-5153" fmla="*/ 154404 w 3079941"/>
                  <a:gd name="connsiteY421-5154" fmla="*/ 471268 h 1160647"/>
                  <a:gd name="connsiteX422-5155" fmla="*/ 154404 w 3079941"/>
                  <a:gd name="connsiteY422-5156" fmla="*/ 356694 h 1160647"/>
                  <a:gd name="connsiteX423-5157" fmla="*/ 158457 w 3079941"/>
                  <a:gd name="connsiteY423-5158" fmla="*/ 328590 h 1160647"/>
                  <a:gd name="connsiteX424-5159" fmla="*/ 160484 w 3079941"/>
                  <a:gd name="connsiteY424-5160" fmla="*/ 328590 h 1160647"/>
                  <a:gd name="connsiteX425-5161" fmla="*/ 174671 w 3079941"/>
                  <a:gd name="connsiteY425-5162" fmla="*/ 328590 h 1160647"/>
                  <a:gd name="connsiteX426-5163" fmla="*/ 211151 w 3079941"/>
                  <a:gd name="connsiteY426-5164" fmla="*/ 246443 h 1160647"/>
                  <a:gd name="connsiteX427-5165" fmla="*/ 215205 w 3079941"/>
                  <a:gd name="connsiteY427-5166" fmla="*/ 0 h 1160647"/>
                  <a:gd name="connsiteX0-5167" fmla="*/ 215205 w 3079941"/>
                  <a:gd name="connsiteY0-5168" fmla="*/ 0 h 1160647"/>
                  <a:gd name="connsiteX1-5169" fmla="*/ 217231 w 3079941"/>
                  <a:gd name="connsiteY1-5170" fmla="*/ 246443 h 1160647"/>
                  <a:gd name="connsiteX2-5171" fmla="*/ 255738 w 3079941"/>
                  <a:gd name="connsiteY2-5172" fmla="*/ 326429 h 1160647"/>
                  <a:gd name="connsiteX3-5173" fmla="*/ 257765 w 3079941"/>
                  <a:gd name="connsiteY3-5174" fmla="*/ 326429 h 1160647"/>
                  <a:gd name="connsiteX4-5175" fmla="*/ 271952 w 3079941"/>
                  <a:gd name="connsiteY4-5176" fmla="*/ 326429 h 1160647"/>
                  <a:gd name="connsiteX5-5177" fmla="*/ 271952 w 3079941"/>
                  <a:gd name="connsiteY5-5178" fmla="*/ 350208 h 1160647"/>
                  <a:gd name="connsiteX6-5179" fmla="*/ 272459 w 3079941"/>
                  <a:gd name="connsiteY6-5180" fmla="*/ 351019 h 1160647"/>
                  <a:gd name="connsiteX7-5181" fmla="*/ 276005 w 3079941"/>
                  <a:gd name="connsiteY7-5182" fmla="*/ 356694 h 1160647"/>
                  <a:gd name="connsiteX8-5183" fmla="*/ 276005 w 3079941"/>
                  <a:gd name="connsiteY8-5184" fmla="*/ 471268 h 1160647"/>
                  <a:gd name="connsiteX9-5185" fmla="*/ 278285 w 3079941"/>
                  <a:gd name="connsiteY9-5186" fmla="*/ 471268 h 1160647"/>
                  <a:gd name="connsiteX10-5187" fmla="*/ 294246 w 3079941"/>
                  <a:gd name="connsiteY10-5188" fmla="*/ 471268 h 1160647"/>
                  <a:gd name="connsiteX11-5189" fmla="*/ 294246 w 3079941"/>
                  <a:gd name="connsiteY11-5190" fmla="*/ 611783 h 1160647"/>
                  <a:gd name="connsiteX12-5191" fmla="*/ 295766 w 3079941"/>
                  <a:gd name="connsiteY12-5192" fmla="*/ 611513 h 1160647"/>
                  <a:gd name="connsiteX13-5193" fmla="*/ 306406 w 3079941"/>
                  <a:gd name="connsiteY13-5194" fmla="*/ 609622 h 1160647"/>
                  <a:gd name="connsiteX14-5195" fmla="*/ 304379 w 3079941"/>
                  <a:gd name="connsiteY14-5196" fmla="*/ 698254 h 1160647"/>
                  <a:gd name="connsiteX15-5197" fmla="*/ 305899 w 3079941"/>
                  <a:gd name="connsiteY15-5198" fmla="*/ 698525 h 1160647"/>
                  <a:gd name="connsiteX16-5199" fmla="*/ 316539 w 3079941"/>
                  <a:gd name="connsiteY16-5200" fmla="*/ 700416 h 1160647"/>
                  <a:gd name="connsiteX17-5201" fmla="*/ 316792 w 3079941"/>
                  <a:gd name="connsiteY17-5202" fmla="*/ 701227 h 1160647"/>
                  <a:gd name="connsiteX18-5203" fmla="*/ 318566 w 3079941"/>
                  <a:gd name="connsiteY18-5204" fmla="*/ 706902 h 1160647"/>
                  <a:gd name="connsiteX19-5205" fmla="*/ 319326 w 3079941"/>
                  <a:gd name="connsiteY19-5206" fmla="*/ 704470 h 1160647"/>
                  <a:gd name="connsiteX20-5207" fmla="*/ 324646 w 3079941"/>
                  <a:gd name="connsiteY20-5208" fmla="*/ 687446 h 1160647"/>
                  <a:gd name="connsiteX21-5209" fmla="*/ 326419 w 3079941"/>
                  <a:gd name="connsiteY21-5210" fmla="*/ 687446 h 1160647"/>
                  <a:gd name="connsiteX22-5211" fmla="*/ 338833 w 3079941"/>
                  <a:gd name="connsiteY22-5212" fmla="*/ 687446 h 1160647"/>
                  <a:gd name="connsiteX23-5213" fmla="*/ 338833 w 3079941"/>
                  <a:gd name="connsiteY23-5214" fmla="*/ 719872 h 1160647"/>
                  <a:gd name="connsiteX24-5215" fmla="*/ 339846 w 3079941"/>
                  <a:gd name="connsiteY24-5216" fmla="*/ 720413 h 1160647"/>
                  <a:gd name="connsiteX25-5217" fmla="*/ 346940 w 3079941"/>
                  <a:gd name="connsiteY25-5218" fmla="*/ 724196 h 1160647"/>
                  <a:gd name="connsiteX26-5219" fmla="*/ 346940 w 3079941"/>
                  <a:gd name="connsiteY26-5220" fmla="*/ 725547 h 1160647"/>
                  <a:gd name="connsiteX27-5221" fmla="*/ 346940 w 3079941"/>
                  <a:gd name="connsiteY27-5222" fmla="*/ 735005 h 1160647"/>
                  <a:gd name="connsiteX28-5223" fmla="*/ 391527 w 3079941"/>
                  <a:gd name="connsiteY28-5224" fmla="*/ 735005 h 1160647"/>
                  <a:gd name="connsiteX29-5225" fmla="*/ 391527 w 3079941"/>
                  <a:gd name="connsiteY29-5226" fmla="*/ 736086 h 1160647"/>
                  <a:gd name="connsiteX30-5227" fmla="*/ 391527 w 3079941"/>
                  <a:gd name="connsiteY30-5228" fmla="*/ 743652 h 1160647"/>
                  <a:gd name="connsiteX31-5229" fmla="*/ 393553 w 3079941"/>
                  <a:gd name="connsiteY31-5230" fmla="*/ 743652 h 1160647"/>
                  <a:gd name="connsiteX32-5231" fmla="*/ 407740 w 3079941"/>
                  <a:gd name="connsiteY32-5232" fmla="*/ 743652 h 1160647"/>
                  <a:gd name="connsiteX33-5233" fmla="*/ 407740 w 3079941"/>
                  <a:gd name="connsiteY33-5234" fmla="*/ 713387 h 1160647"/>
                  <a:gd name="connsiteX34-5235" fmla="*/ 452327 w 3079941"/>
                  <a:gd name="connsiteY34-5236" fmla="*/ 713387 h 1160647"/>
                  <a:gd name="connsiteX35-5237" fmla="*/ 452327 w 3079941"/>
                  <a:gd name="connsiteY35-5238" fmla="*/ 712036 h 1160647"/>
                  <a:gd name="connsiteX36-5239" fmla="*/ 452327 w 3079941"/>
                  <a:gd name="connsiteY36-5240" fmla="*/ 702578 h 1160647"/>
                  <a:gd name="connsiteX37-5241" fmla="*/ 453341 w 3079941"/>
                  <a:gd name="connsiteY37-5242" fmla="*/ 702578 h 1160647"/>
                  <a:gd name="connsiteX38-5243" fmla="*/ 460434 w 3079941"/>
                  <a:gd name="connsiteY38-5244" fmla="*/ 702578 h 1160647"/>
                  <a:gd name="connsiteX39-5245" fmla="*/ 460434 w 3079941"/>
                  <a:gd name="connsiteY39-5246" fmla="*/ 700687 h 1160647"/>
                  <a:gd name="connsiteX40-5247" fmla="*/ 460434 w 3079941"/>
                  <a:gd name="connsiteY40-5248" fmla="*/ 687446 h 1160647"/>
                  <a:gd name="connsiteX41-5249" fmla="*/ 461194 w 3079941"/>
                  <a:gd name="connsiteY41-5250" fmla="*/ 687446 h 1160647"/>
                  <a:gd name="connsiteX42-5251" fmla="*/ 466514 w 3079941"/>
                  <a:gd name="connsiteY42-5252" fmla="*/ 687446 h 1160647"/>
                  <a:gd name="connsiteX43-5253" fmla="*/ 466514 w 3079941"/>
                  <a:gd name="connsiteY43-5254" fmla="*/ 686365 h 1160647"/>
                  <a:gd name="connsiteX44-5255" fmla="*/ 466514 w 3079941"/>
                  <a:gd name="connsiteY44-5256" fmla="*/ 678798 h 1160647"/>
                  <a:gd name="connsiteX45-5257" fmla="*/ 468541 w 3079941"/>
                  <a:gd name="connsiteY45-5258" fmla="*/ 678798 h 1160647"/>
                  <a:gd name="connsiteX46-5259" fmla="*/ 482728 w 3079941"/>
                  <a:gd name="connsiteY46-5260" fmla="*/ 678798 h 1160647"/>
                  <a:gd name="connsiteX47-5261" fmla="*/ 482728 w 3079941"/>
                  <a:gd name="connsiteY47-5262" fmla="*/ 679879 h 1160647"/>
                  <a:gd name="connsiteX48-5263" fmla="*/ 482728 w 3079941"/>
                  <a:gd name="connsiteY48-5264" fmla="*/ 687446 h 1160647"/>
                  <a:gd name="connsiteX49-5265" fmla="*/ 505021 w 3079941"/>
                  <a:gd name="connsiteY49-5266" fmla="*/ 687446 h 1160647"/>
                  <a:gd name="connsiteX50-5267" fmla="*/ 505021 w 3079941"/>
                  <a:gd name="connsiteY50-5268" fmla="*/ 685554 h 1160647"/>
                  <a:gd name="connsiteX51-5269" fmla="*/ 505021 w 3079941"/>
                  <a:gd name="connsiteY51-5270" fmla="*/ 672313 h 1160647"/>
                  <a:gd name="connsiteX52-5271" fmla="*/ 506795 w 3079941"/>
                  <a:gd name="connsiteY52-5272" fmla="*/ 672313 h 1160647"/>
                  <a:gd name="connsiteX53-5273" fmla="*/ 519208 w 3079941"/>
                  <a:gd name="connsiteY53-5274" fmla="*/ 672313 h 1160647"/>
                  <a:gd name="connsiteX54-5275" fmla="*/ 519208 w 3079941"/>
                  <a:gd name="connsiteY54-5276" fmla="*/ 696093 h 1160647"/>
                  <a:gd name="connsiteX55-5277" fmla="*/ 520222 w 3079941"/>
                  <a:gd name="connsiteY55-5278" fmla="*/ 696093 h 1160647"/>
                  <a:gd name="connsiteX56-5279" fmla="*/ 527315 w 3079941"/>
                  <a:gd name="connsiteY56-5280" fmla="*/ 696093 h 1160647"/>
                  <a:gd name="connsiteX57-5281" fmla="*/ 527315 w 3079941"/>
                  <a:gd name="connsiteY57-5282" fmla="*/ 695012 h 1160647"/>
                  <a:gd name="connsiteX58-5283" fmla="*/ 527315 w 3079941"/>
                  <a:gd name="connsiteY58-5284" fmla="*/ 687446 h 1160647"/>
                  <a:gd name="connsiteX59-5285" fmla="*/ 529088 w 3079941"/>
                  <a:gd name="connsiteY59-5286" fmla="*/ 687446 h 1160647"/>
                  <a:gd name="connsiteX60-5287" fmla="*/ 541502 w 3079941"/>
                  <a:gd name="connsiteY60-5288" fmla="*/ 687446 h 1160647"/>
                  <a:gd name="connsiteX61-5289" fmla="*/ 541502 w 3079941"/>
                  <a:gd name="connsiteY61-5290" fmla="*/ 713387 h 1160647"/>
                  <a:gd name="connsiteX62-5291" fmla="*/ 543529 w 3079941"/>
                  <a:gd name="connsiteY62-5292" fmla="*/ 713387 h 1160647"/>
                  <a:gd name="connsiteX63-5293" fmla="*/ 557715 w 3079941"/>
                  <a:gd name="connsiteY63-5294" fmla="*/ 713387 h 1160647"/>
                  <a:gd name="connsiteX64-5295" fmla="*/ 557715 w 3079941"/>
                  <a:gd name="connsiteY64-5296" fmla="*/ 715008 h 1160647"/>
                  <a:gd name="connsiteX65-5297" fmla="*/ 557715 w 3079941"/>
                  <a:gd name="connsiteY65-5298" fmla="*/ 726358 h 1160647"/>
                  <a:gd name="connsiteX66-5299" fmla="*/ 558475 w 3079941"/>
                  <a:gd name="connsiteY66-5300" fmla="*/ 726358 h 1160647"/>
                  <a:gd name="connsiteX67-5301" fmla="*/ 563796 w 3079941"/>
                  <a:gd name="connsiteY67-5302" fmla="*/ 726358 h 1160647"/>
                  <a:gd name="connsiteX68-5303" fmla="*/ 563796 w 3079941"/>
                  <a:gd name="connsiteY68-5304" fmla="*/ 725547 h 1160647"/>
                  <a:gd name="connsiteX69-5305" fmla="*/ 563796 w 3079941"/>
                  <a:gd name="connsiteY69-5306" fmla="*/ 719872 h 1160647"/>
                  <a:gd name="connsiteX70-5307" fmla="*/ 594196 w 3079941"/>
                  <a:gd name="connsiteY70-5308" fmla="*/ 719872 h 1160647"/>
                  <a:gd name="connsiteX71-5309" fmla="*/ 594196 w 3079941"/>
                  <a:gd name="connsiteY71-5310" fmla="*/ 743652 h 1160647"/>
                  <a:gd name="connsiteX72-5311" fmla="*/ 595209 w 3079941"/>
                  <a:gd name="connsiteY72-5312" fmla="*/ 743652 h 1160647"/>
                  <a:gd name="connsiteX73-5313" fmla="*/ 602303 w 3079941"/>
                  <a:gd name="connsiteY73-5314" fmla="*/ 743652 h 1160647"/>
                  <a:gd name="connsiteX74-5315" fmla="*/ 602303 w 3079941"/>
                  <a:gd name="connsiteY74-5316" fmla="*/ 744733 h 1160647"/>
                  <a:gd name="connsiteX75-5317" fmla="*/ 602303 w 3079941"/>
                  <a:gd name="connsiteY75-5318" fmla="*/ 752299 h 1160647"/>
                  <a:gd name="connsiteX76-5319" fmla="*/ 603063 w 3079941"/>
                  <a:gd name="connsiteY76-5320" fmla="*/ 752299 h 1160647"/>
                  <a:gd name="connsiteX77-5321" fmla="*/ 608383 w 3079941"/>
                  <a:gd name="connsiteY77-5322" fmla="*/ 752299 h 1160647"/>
                  <a:gd name="connsiteX78-5323" fmla="*/ 608383 w 3079941"/>
                  <a:gd name="connsiteY78-5324" fmla="*/ 750137 h 1160647"/>
                  <a:gd name="connsiteX79-5325" fmla="*/ 608383 w 3079941"/>
                  <a:gd name="connsiteY79-5326" fmla="*/ 735005 h 1160647"/>
                  <a:gd name="connsiteX80-5327" fmla="*/ 609396 w 3079941"/>
                  <a:gd name="connsiteY80-5328" fmla="*/ 735005 h 1160647"/>
                  <a:gd name="connsiteX81-5329" fmla="*/ 616490 w 3079941"/>
                  <a:gd name="connsiteY81-5330" fmla="*/ 735005 h 1160647"/>
                  <a:gd name="connsiteX82-5331" fmla="*/ 616490 w 3079941"/>
                  <a:gd name="connsiteY82-5332" fmla="*/ 736086 h 1160647"/>
                  <a:gd name="connsiteX83-5333" fmla="*/ 616490 w 3079941"/>
                  <a:gd name="connsiteY83-5334" fmla="*/ 743652 h 1160647"/>
                  <a:gd name="connsiteX84-5335" fmla="*/ 621810 w 3079941"/>
                  <a:gd name="connsiteY84-5336" fmla="*/ 741659 h 1160647"/>
                  <a:gd name="connsiteX85-5337" fmla="*/ 622570 w 3079941"/>
                  <a:gd name="connsiteY85-5338" fmla="*/ 740679 h 1160647"/>
                  <a:gd name="connsiteX86-5339" fmla="*/ 622570 w 3079941"/>
                  <a:gd name="connsiteY86-5340" fmla="*/ 735005 h 1160647"/>
                  <a:gd name="connsiteX87-5341" fmla="*/ 661077 w 3079941"/>
                  <a:gd name="connsiteY87-5342" fmla="*/ 735005 h 1160647"/>
                  <a:gd name="connsiteX88-5343" fmla="*/ 661077 w 3079941"/>
                  <a:gd name="connsiteY88-5344" fmla="*/ 758784 h 1160647"/>
                  <a:gd name="connsiteX89-5345" fmla="*/ 663103 w 3079941"/>
                  <a:gd name="connsiteY89-5346" fmla="*/ 758784 h 1160647"/>
                  <a:gd name="connsiteX90-5347" fmla="*/ 677290 w 3079941"/>
                  <a:gd name="connsiteY90-5348" fmla="*/ 758784 h 1160647"/>
                  <a:gd name="connsiteX91-5349" fmla="*/ 677290 w 3079941"/>
                  <a:gd name="connsiteY91-5350" fmla="*/ 759865 h 1160647"/>
                  <a:gd name="connsiteX92-5351" fmla="*/ 677290 w 3079941"/>
                  <a:gd name="connsiteY92-5352" fmla="*/ 767431 h 1160647"/>
                  <a:gd name="connsiteX93-5353" fmla="*/ 679064 w 3079941"/>
                  <a:gd name="connsiteY93-5354" fmla="*/ 767431 h 1160647"/>
                  <a:gd name="connsiteX94-5355" fmla="*/ 691477 w 3079941"/>
                  <a:gd name="connsiteY94-5356" fmla="*/ 767431 h 1160647"/>
                  <a:gd name="connsiteX95-5357" fmla="*/ 691477 w 3079941"/>
                  <a:gd name="connsiteY95-5358" fmla="*/ 743652 h 1160647"/>
                  <a:gd name="connsiteX96-5359" fmla="*/ 692490 w 3079941"/>
                  <a:gd name="connsiteY96-5360" fmla="*/ 743652 h 1160647"/>
                  <a:gd name="connsiteX97-5361" fmla="*/ 699584 w 3079941"/>
                  <a:gd name="connsiteY97-5362" fmla="*/ 743652 h 1160647"/>
                  <a:gd name="connsiteX98-5363" fmla="*/ 699584 w 3079941"/>
                  <a:gd name="connsiteY98-5364" fmla="*/ 711225 h 1160647"/>
                  <a:gd name="connsiteX99-5365" fmla="*/ 700597 w 3079941"/>
                  <a:gd name="connsiteY99-5366" fmla="*/ 711225 h 1160647"/>
                  <a:gd name="connsiteX100-5367" fmla="*/ 707691 w 3079941"/>
                  <a:gd name="connsiteY100-5368" fmla="*/ 711225 h 1160647"/>
                  <a:gd name="connsiteX101-5369" fmla="*/ 707691 w 3079941"/>
                  <a:gd name="connsiteY101-5370" fmla="*/ 709334 h 1160647"/>
                  <a:gd name="connsiteX102-5371" fmla="*/ 707691 w 3079941"/>
                  <a:gd name="connsiteY102-5372" fmla="*/ 696093 h 1160647"/>
                  <a:gd name="connsiteX103-5373" fmla="*/ 706424 w 3079941"/>
                  <a:gd name="connsiteY103-5374" fmla="*/ 694471 h 1160647"/>
                  <a:gd name="connsiteX104-5375" fmla="*/ 711744 w 3079941"/>
                  <a:gd name="connsiteY104-5376" fmla="*/ 683122 h 1160647"/>
                  <a:gd name="connsiteX105-5377" fmla="*/ 719851 w 3079941"/>
                  <a:gd name="connsiteY105-5378" fmla="*/ 711225 h 1160647"/>
                  <a:gd name="connsiteX106-5379" fmla="*/ 720611 w 3079941"/>
                  <a:gd name="connsiteY106-5380" fmla="*/ 711225 h 1160647"/>
                  <a:gd name="connsiteX107-5381" fmla="*/ 725931 w 3079941"/>
                  <a:gd name="connsiteY107-5382" fmla="*/ 711225 h 1160647"/>
                  <a:gd name="connsiteX108-5383" fmla="*/ 725931 w 3079941"/>
                  <a:gd name="connsiteY108-5384" fmla="*/ 605298 h 1160647"/>
                  <a:gd name="connsiteX109-5385" fmla="*/ 727451 w 3079941"/>
                  <a:gd name="connsiteY109-5386" fmla="*/ 605298 h 1160647"/>
                  <a:gd name="connsiteX110-5387" fmla="*/ 738091 w 3079941"/>
                  <a:gd name="connsiteY110-5388" fmla="*/ 605298 h 1160647"/>
                  <a:gd name="connsiteX111-5389" fmla="*/ 738091 w 3079941"/>
                  <a:gd name="connsiteY111-5390" fmla="*/ 557739 h 1160647"/>
                  <a:gd name="connsiteX112-5391" fmla="*/ 764438 w 3079941"/>
                  <a:gd name="connsiteY112-5392" fmla="*/ 557739 h 1160647"/>
                  <a:gd name="connsiteX113-5393" fmla="*/ 764438 w 3079941"/>
                  <a:gd name="connsiteY113-5394" fmla="*/ 536121 h 1160647"/>
                  <a:gd name="connsiteX114-5395" fmla="*/ 798892 w 3079941"/>
                  <a:gd name="connsiteY114-5396" fmla="*/ 536121 h 1160647"/>
                  <a:gd name="connsiteX115-5397" fmla="*/ 798892 w 3079941"/>
                  <a:gd name="connsiteY115-5398" fmla="*/ 538553 h 1160647"/>
                  <a:gd name="connsiteX116-5399" fmla="*/ 798892 w 3079941"/>
                  <a:gd name="connsiteY116-5400" fmla="*/ 555577 h 1160647"/>
                  <a:gd name="connsiteX117-5401" fmla="*/ 801172 w 3079941"/>
                  <a:gd name="connsiteY117-5402" fmla="*/ 555577 h 1160647"/>
                  <a:gd name="connsiteX118-5403" fmla="*/ 817132 w 3079941"/>
                  <a:gd name="connsiteY118-5404" fmla="*/ 555577 h 1160647"/>
                  <a:gd name="connsiteX119-5405" fmla="*/ 817132 w 3079941"/>
                  <a:gd name="connsiteY119-5406" fmla="*/ 603136 h 1160647"/>
                  <a:gd name="connsiteX120-5407" fmla="*/ 818145 w 3079941"/>
                  <a:gd name="connsiteY120-5408" fmla="*/ 603136 h 1160647"/>
                  <a:gd name="connsiteX121-5409" fmla="*/ 825239 w 3079941"/>
                  <a:gd name="connsiteY121-5410" fmla="*/ 603136 h 1160647"/>
                  <a:gd name="connsiteX122-5411" fmla="*/ 839426 w 3079941"/>
                  <a:gd name="connsiteY122-5412" fmla="*/ 607460 h 1160647"/>
                  <a:gd name="connsiteX123-5413" fmla="*/ 839426 w 3079941"/>
                  <a:gd name="connsiteY123-5414" fmla="*/ 646372 h 1160647"/>
                  <a:gd name="connsiteX124-5415" fmla="*/ 840439 w 3079941"/>
                  <a:gd name="connsiteY124-5416" fmla="*/ 646372 h 1160647"/>
                  <a:gd name="connsiteX125-5417" fmla="*/ 847532 w 3079941"/>
                  <a:gd name="connsiteY125-5418" fmla="*/ 646372 h 1160647"/>
                  <a:gd name="connsiteX126-5419" fmla="*/ 847532 w 3079941"/>
                  <a:gd name="connsiteY126-5420" fmla="*/ 647993 h 1160647"/>
                  <a:gd name="connsiteX127-5421" fmla="*/ 847532 w 3079941"/>
                  <a:gd name="connsiteY127-5422" fmla="*/ 659342 h 1160647"/>
                  <a:gd name="connsiteX128-5423" fmla="*/ 849559 w 3079941"/>
                  <a:gd name="connsiteY128-5424" fmla="*/ 659342 h 1160647"/>
                  <a:gd name="connsiteX129-5425" fmla="*/ 863746 w 3079941"/>
                  <a:gd name="connsiteY129-5426" fmla="*/ 659342 h 1160647"/>
                  <a:gd name="connsiteX130-5427" fmla="*/ 869826 w 3079941"/>
                  <a:gd name="connsiteY130-5428" fmla="*/ 665828 h 1160647"/>
                  <a:gd name="connsiteX131-5429" fmla="*/ 869826 w 3079941"/>
                  <a:gd name="connsiteY131-5430" fmla="*/ 687446 h 1160647"/>
                  <a:gd name="connsiteX132-5431" fmla="*/ 872106 w 3079941"/>
                  <a:gd name="connsiteY132-5432" fmla="*/ 687446 h 1160647"/>
                  <a:gd name="connsiteX133-5433" fmla="*/ 888066 w 3079941"/>
                  <a:gd name="connsiteY133-5434" fmla="*/ 687446 h 1160647"/>
                  <a:gd name="connsiteX134-5435" fmla="*/ 888066 w 3079941"/>
                  <a:gd name="connsiteY134-5436" fmla="*/ 688526 h 1160647"/>
                  <a:gd name="connsiteX135-5437" fmla="*/ 888066 w 3079941"/>
                  <a:gd name="connsiteY135-5438" fmla="*/ 696093 h 1160647"/>
                  <a:gd name="connsiteX136-5439" fmla="*/ 889333 w 3079941"/>
                  <a:gd name="connsiteY136-5440" fmla="*/ 696093 h 1160647"/>
                  <a:gd name="connsiteX137-5441" fmla="*/ 898200 w 3079941"/>
                  <a:gd name="connsiteY137-5442" fmla="*/ 696093 h 1160647"/>
                  <a:gd name="connsiteX138-5443" fmla="*/ 898200 w 3079941"/>
                  <a:gd name="connsiteY138-5444" fmla="*/ 698254 h 1160647"/>
                  <a:gd name="connsiteX139-5445" fmla="*/ 898200 w 3079941"/>
                  <a:gd name="connsiteY139-5446" fmla="*/ 713387 h 1160647"/>
                  <a:gd name="connsiteX140-5447" fmla="*/ 902253 w 3079941"/>
                  <a:gd name="connsiteY140-5448" fmla="*/ 711495 h 1160647"/>
                  <a:gd name="connsiteX141-5449" fmla="*/ 902253 w 3079941"/>
                  <a:gd name="connsiteY141-5450" fmla="*/ 698254 h 1160647"/>
                  <a:gd name="connsiteX142-5451" fmla="*/ 903266 w 3079941"/>
                  <a:gd name="connsiteY142-5452" fmla="*/ 698254 h 1160647"/>
                  <a:gd name="connsiteX143-5453" fmla="*/ 910360 w 3079941"/>
                  <a:gd name="connsiteY143-5454" fmla="*/ 698254 h 1160647"/>
                  <a:gd name="connsiteX144-5455" fmla="*/ 910360 w 3079941"/>
                  <a:gd name="connsiteY144-5456" fmla="*/ 699876 h 1160647"/>
                  <a:gd name="connsiteX145-5457" fmla="*/ 910360 w 3079941"/>
                  <a:gd name="connsiteY145-5458" fmla="*/ 711225 h 1160647"/>
                  <a:gd name="connsiteX146-5459" fmla="*/ 911120 w 3079941"/>
                  <a:gd name="connsiteY146-5460" fmla="*/ 711225 h 1160647"/>
                  <a:gd name="connsiteX147-5461" fmla="*/ 916440 w 3079941"/>
                  <a:gd name="connsiteY147-5462" fmla="*/ 711225 h 1160647"/>
                  <a:gd name="connsiteX148-5463" fmla="*/ 965080 w 3079941"/>
                  <a:gd name="connsiteY148-5464" fmla="*/ 706902 h 1160647"/>
                  <a:gd name="connsiteX149-5465" fmla="*/ 965080 w 3079941"/>
                  <a:gd name="connsiteY149-5466" fmla="*/ 708253 h 1160647"/>
                  <a:gd name="connsiteX150-5467" fmla="*/ 965080 w 3079941"/>
                  <a:gd name="connsiteY150-5468" fmla="*/ 717710 h 1160647"/>
                  <a:gd name="connsiteX151-5469" fmla="*/ 965840 w 3079941"/>
                  <a:gd name="connsiteY151-5470" fmla="*/ 717710 h 1160647"/>
                  <a:gd name="connsiteX152-5471" fmla="*/ 971161 w 3079941"/>
                  <a:gd name="connsiteY152-5472" fmla="*/ 717710 h 1160647"/>
                  <a:gd name="connsiteX153-5473" fmla="*/ 971161 w 3079941"/>
                  <a:gd name="connsiteY153-5474" fmla="*/ 719872 h 1160647"/>
                  <a:gd name="connsiteX154-5475" fmla="*/ 971161 w 3079941"/>
                  <a:gd name="connsiteY154-5476" fmla="*/ 735005 h 1160647"/>
                  <a:gd name="connsiteX155-5477" fmla="*/ 973187 w 3079941"/>
                  <a:gd name="connsiteY155-5478" fmla="*/ 733654 h 1160647"/>
                  <a:gd name="connsiteX156-5479" fmla="*/ 987374 w 3079941"/>
                  <a:gd name="connsiteY156-5480" fmla="*/ 724196 h 1160647"/>
                  <a:gd name="connsiteX157-5481" fmla="*/ 993454 w 3079941"/>
                  <a:gd name="connsiteY157-5482" fmla="*/ 683122 h 1160647"/>
                  <a:gd name="connsiteX158-5483" fmla="*/ 994214 w 3079941"/>
                  <a:gd name="connsiteY158-5484" fmla="*/ 682852 h 1160647"/>
                  <a:gd name="connsiteX159-5485" fmla="*/ 999534 w 3079941"/>
                  <a:gd name="connsiteY159-5486" fmla="*/ 680960 h 1160647"/>
                  <a:gd name="connsiteX160-5487" fmla="*/ 1001561 w 3079941"/>
                  <a:gd name="connsiteY160-5488" fmla="*/ 611783 h 1160647"/>
                  <a:gd name="connsiteX161-5489" fmla="*/ 1003588 w 3079941"/>
                  <a:gd name="connsiteY161-5490" fmla="*/ 680960 h 1160647"/>
                  <a:gd name="connsiteX162-5491" fmla="*/ 1004348 w 3079941"/>
                  <a:gd name="connsiteY162-5492" fmla="*/ 681230 h 1160647"/>
                  <a:gd name="connsiteX163-5493" fmla="*/ 1009668 w 3079941"/>
                  <a:gd name="connsiteY163-5494" fmla="*/ 683122 h 1160647"/>
                  <a:gd name="connsiteX164-5495" fmla="*/ 1009668 w 3079941"/>
                  <a:gd name="connsiteY164-5496" fmla="*/ 596651 h 1160647"/>
                  <a:gd name="connsiteX165-5497" fmla="*/ 1013721 w 3079941"/>
                  <a:gd name="connsiteY165-5498" fmla="*/ 564224 h 1160647"/>
                  <a:gd name="connsiteX166-5499" fmla="*/ 1052228 w 3079941"/>
                  <a:gd name="connsiteY166-5500" fmla="*/ 564224 h 1160647"/>
                  <a:gd name="connsiteX167-5501" fmla="*/ 1052228 w 3079941"/>
                  <a:gd name="connsiteY167-5502" fmla="*/ 596651 h 1160647"/>
                  <a:gd name="connsiteX168-5503" fmla="*/ 1052988 w 3079941"/>
                  <a:gd name="connsiteY168-5504" fmla="*/ 596651 h 1160647"/>
                  <a:gd name="connsiteX169-5505" fmla="*/ 1058308 w 3079941"/>
                  <a:gd name="connsiteY169-5506" fmla="*/ 596651 h 1160647"/>
                  <a:gd name="connsiteX170-5507" fmla="*/ 1058308 w 3079941"/>
                  <a:gd name="connsiteY170-5508" fmla="*/ 514503 h 1160647"/>
                  <a:gd name="connsiteX171-5509" fmla="*/ 1060082 w 3079941"/>
                  <a:gd name="connsiteY171-5510" fmla="*/ 514503 h 1160647"/>
                  <a:gd name="connsiteX172-5511" fmla="*/ 1072495 w 3079941"/>
                  <a:gd name="connsiteY172-5512" fmla="*/ 514503 h 1160647"/>
                  <a:gd name="connsiteX173-5513" fmla="*/ 1072495 w 3079941"/>
                  <a:gd name="connsiteY173-5514" fmla="*/ 512612 h 1160647"/>
                  <a:gd name="connsiteX174-5515" fmla="*/ 1072495 w 3079941"/>
                  <a:gd name="connsiteY174-5516" fmla="*/ 499371 h 1160647"/>
                  <a:gd name="connsiteX175-5517" fmla="*/ 1094789 w 3079941"/>
                  <a:gd name="connsiteY175-5518" fmla="*/ 499371 h 1160647"/>
                  <a:gd name="connsiteX176-5519" fmla="*/ 1094789 w 3079941"/>
                  <a:gd name="connsiteY176-5520" fmla="*/ 498290 h 1160647"/>
                  <a:gd name="connsiteX177-5521" fmla="*/ 1094789 w 3079941"/>
                  <a:gd name="connsiteY177-5522" fmla="*/ 490724 h 1160647"/>
                  <a:gd name="connsiteX178-5523" fmla="*/ 1096562 w 3079941"/>
                  <a:gd name="connsiteY178-5524" fmla="*/ 490724 h 1160647"/>
                  <a:gd name="connsiteX179-5525" fmla="*/ 1108976 w 3079941"/>
                  <a:gd name="connsiteY179-5526" fmla="*/ 490724 h 1160647"/>
                  <a:gd name="connsiteX180-5527" fmla="*/ 1108976 w 3079941"/>
                  <a:gd name="connsiteY180-5528" fmla="*/ 491805 h 1160647"/>
                  <a:gd name="connsiteX181-5529" fmla="*/ 1108976 w 3079941"/>
                  <a:gd name="connsiteY181-5530" fmla="*/ 499371 h 1160647"/>
                  <a:gd name="connsiteX182-5531" fmla="*/ 1109736 w 3079941"/>
                  <a:gd name="connsiteY182-5532" fmla="*/ 499371 h 1160647"/>
                  <a:gd name="connsiteX183-5533" fmla="*/ 1115056 w 3079941"/>
                  <a:gd name="connsiteY183-5534" fmla="*/ 499371 h 1160647"/>
                  <a:gd name="connsiteX184-5535" fmla="*/ 1125189 w 3079941"/>
                  <a:gd name="connsiteY184-5536" fmla="*/ 495047 h 1160647"/>
                  <a:gd name="connsiteX185-5537" fmla="*/ 1129242 w 3079941"/>
                  <a:gd name="connsiteY185-5538" fmla="*/ 498290 h 1160647"/>
                  <a:gd name="connsiteX186-5539" fmla="*/ 1129242 w 3079941"/>
                  <a:gd name="connsiteY186-5540" fmla="*/ 490724 h 1160647"/>
                  <a:gd name="connsiteX187-5541" fmla="*/ 1131522 w 3079941"/>
                  <a:gd name="connsiteY187-5542" fmla="*/ 490724 h 1160647"/>
                  <a:gd name="connsiteX188-5543" fmla="*/ 1147483 w 3079941"/>
                  <a:gd name="connsiteY188-5544" fmla="*/ 490724 h 1160647"/>
                  <a:gd name="connsiteX189-5545" fmla="*/ 1147483 w 3079941"/>
                  <a:gd name="connsiteY189-5546" fmla="*/ 491805 h 1160647"/>
                  <a:gd name="connsiteX190-5547" fmla="*/ 1147483 w 3079941"/>
                  <a:gd name="connsiteY190-5548" fmla="*/ 499371 h 1160647"/>
                  <a:gd name="connsiteX191-5549" fmla="*/ 1177883 w 3079941"/>
                  <a:gd name="connsiteY191-5550" fmla="*/ 499371 h 1160647"/>
                  <a:gd name="connsiteX192-5551" fmla="*/ 1177883 w 3079941"/>
                  <a:gd name="connsiteY192-5552" fmla="*/ 500992 h 1160647"/>
                  <a:gd name="connsiteX193-5553" fmla="*/ 1177883 w 3079941"/>
                  <a:gd name="connsiteY193-5554" fmla="*/ 512342 h 1160647"/>
                  <a:gd name="connsiteX194-5555" fmla="*/ 1204230 w 3079941"/>
                  <a:gd name="connsiteY194-5556" fmla="*/ 512342 h 1160647"/>
                  <a:gd name="connsiteX195-5557" fmla="*/ 1204230 w 3079941"/>
                  <a:gd name="connsiteY195-5558" fmla="*/ 542606 h 1160647"/>
                  <a:gd name="connsiteX196-5559" fmla="*/ 1204990 w 3079941"/>
                  <a:gd name="connsiteY196-5560" fmla="*/ 542606 h 1160647"/>
                  <a:gd name="connsiteX197-5561" fmla="*/ 1210310 w 3079941"/>
                  <a:gd name="connsiteY197-5562" fmla="*/ 542606 h 1160647"/>
                  <a:gd name="connsiteX198-5563" fmla="*/ 1210310 w 3079941"/>
                  <a:gd name="connsiteY198-5564" fmla="*/ 543687 h 1160647"/>
                  <a:gd name="connsiteX199-5565" fmla="*/ 1210310 w 3079941"/>
                  <a:gd name="connsiteY199-5566" fmla="*/ 551254 h 1160647"/>
                  <a:gd name="connsiteX200-5567" fmla="*/ 1214364 w 3079941"/>
                  <a:gd name="connsiteY200-5568" fmla="*/ 581518 h 1160647"/>
                  <a:gd name="connsiteX201-5569" fmla="*/ 1215124 w 3079941"/>
                  <a:gd name="connsiteY201-5570" fmla="*/ 581518 h 1160647"/>
                  <a:gd name="connsiteX202-5571" fmla="*/ 1220444 w 3079941"/>
                  <a:gd name="connsiteY202-5572" fmla="*/ 581518 h 1160647"/>
                  <a:gd name="connsiteX203-5573" fmla="*/ 1220444 w 3079941"/>
                  <a:gd name="connsiteY203-5574" fmla="*/ 582329 h 1160647"/>
                  <a:gd name="connsiteX204-5575" fmla="*/ 1220444 w 3079941"/>
                  <a:gd name="connsiteY204-5576" fmla="*/ 588004 h 1160647"/>
                  <a:gd name="connsiteX205-5577" fmla="*/ 1221457 w 3079941"/>
                  <a:gd name="connsiteY205-5578" fmla="*/ 588004 h 1160647"/>
                  <a:gd name="connsiteX206-5579" fmla="*/ 1228550 w 3079941"/>
                  <a:gd name="connsiteY206-5580" fmla="*/ 588004 h 1160647"/>
                  <a:gd name="connsiteX207-5581" fmla="*/ 1228550 w 3079941"/>
                  <a:gd name="connsiteY207-5582" fmla="*/ 618269 h 1160647"/>
                  <a:gd name="connsiteX208-5583" fmla="*/ 1230577 w 3079941"/>
                  <a:gd name="connsiteY208-5584" fmla="*/ 618269 h 1160647"/>
                  <a:gd name="connsiteX209-5585" fmla="*/ 1244764 w 3079941"/>
                  <a:gd name="connsiteY209-5586" fmla="*/ 618269 h 1160647"/>
                  <a:gd name="connsiteX210-5587" fmla="*/ 1244764 w 3079941"/>
                  <a:gd name="connsiteY210-5588" fmla="*/ 642048 h 1160647"/>
                  <a:gd name="connsiteX211-5589" fmla="*/ 1246791 w 3079941"/>
                  <a:gd name="connsiteY211-5590" fmla="*/ 643669 h 1160647"/>
                  <a:gd name="connsiteX212-5591" fmla="*/ 1246791 w 3079941"/>
                  <a:gd name="connsiteY212-5592" fmla="*/ 655019 h 1160647"/>
                  <a:gd name="connsiteX213-5593" fmla="*/ 1247551 w 3079941"/>
                  <a:gd name="connsiteY213-5594" fmla="*/ 655019 h 1160647"/>
                  <a:gd name="connsiteX214-5595" fmla="*/ 1252871 w 3079941"/>
                  <a:gd name="connsiteY214-5596" fmla="*/ 655019 h 1160647"/>
                  <a:gd name="connsiteX215-5597" fmla="*/ 1252871 w 3079941"/>
                  <a:gd name="connsiteY215-5598" fmla="*/ 678798 h 1160647"/>
                  <a:gd name="connsiteX216-5599" fmla="*/ 1254137 w 3079941"/>
                  <a:gd name="connsiteY216-5600" fmla="*/ 678798 h 1160647"/>
                  <a:gd name="connsiteX217-5601" fmla="*/ 1263004 w 3079941"/>
                  <a:gd name="connsiteY217-5602" fmla="*/ 678798 h 1160647"/>
                  <a:gd name="connsiteX218-5603" fmla="*/ 1265031 w 3079941"/>
                  <a:gd name="connsiteY218-5604" fmla="*/ 682852 h 1160647"/>
                  <a:gd name="connsiteX219-5605" fmla="*/ 1265031 w 3079941"/>
                  <a:gd name="connsiteY219-5606" fmla="*/ 696093 h 1160647"/>
                  <a:gd name="connsiteX220-5607" fmla="*/ 1266551 w 3079941"/>
                  <a:gd name="connsiteY220-5608" fmla="*/ 694201 h 1160647"/>
                  <a:gd name="connsiteX221-5609" fmla="*/ 1277191 w 3079941"/>
                  <a:gd name="connsiteY221-5610" fmla="*/ 680960 h 1160647"/>
                  <a:gd name="connsiteX222-5611" fmla="*/ 1305565 w 3079941"/>
                  <a:gd name="connsiteY222-5612" fmla="*/ 680960 h 1160647"/>
                  <a:gd name="connsiteX223-5613" fmla="*/ 1305565 w 3079941"/>
                  <a:gd name="connsiteY223-5614" fmla="*/ 767431 h 1160647"/>
                  <a:gd name="connsiteX224-5615" fmla="*/ 1306325 w 3079941"/>
                  <a:gd name="connsiteY224-5616" fmla="*/ 767431 h 1160647"/>
                  <a:gd name="connsiteX225-5617" fmla="*/ 1311645 w 3079941"/>
                  <a:gd name="connsiteY225-5618" fmla="*/ 767431 h 1160647"/>
                  <a:gd name="connsiteX226-5619" fmla="*/ 1312405 w 3079941"/>
                  <a:gd name="connsiteY226-5620" fmla="*/ 766080 h 1160647"/>
                  <a:gd name="connsiteX227-5621" fmla="*/ 1317725 w 3079941"/>
                  <a:gd name="connsiteY227-5622" fmla="*/ 756622 h 1160647"/>
                  <a:gd name="connsiteX228-5623" fmla="*/ 1317725 w 3079941"/>
                  <a:gd name="connsiteY228-5624" fmla="*/ 758514 h 1160647"/>
                  <a:gd name="connsiteX229-5625" fmla="*/ 1317725 w 3079941"/>
                  <a:gd name="connsiteY229-5626" fmla="*/ 771755 h 1160647"/>
                  <a:gd name="connsiteX230-5627" fmla="*/ 1321778 w 3079941"/>
                  <a:gd name="connsiteY230-5628" fmla="*/ 726358 h 1160647"/>
                  <a:gd name="connsiteX231-5629" fmla="*/ 1322538 w 3079941"/>
                  <a:gd name="connsiteY231-5630" fmla="*/ 726358 h 1160647"/>
                  <a:gd name="connsiteX232-5631" fmla="*/ 1327858 w 3079941"/>
                  <a:gd name="connsiteY232-5632" fmla="*/ 726358 h 1160647"/>
                  <a:gd name="connsiteX233-5633" fmla="*/ 1327858 w 3079941"/>
                  <a:gd name="connsiteY233-5634" fmla="*/ 661504 h 1160647"/>
                  <a:gd name="connsiteX234-5635" fmla="*/ 1328872 w 3079941"/>
                  <a:gd name="connsiteY234-5636" fmla="*/ 661504 h 1160647"/>
                  <a:gd name="connsiteX235-5637" fmla="*/ 1335965 w 3079941"/>
                  <a:gd name="connsiteY235-5638" fmla="*/ 661504 h 1160647"/>
                  <a:gd name="connsiteX236-5639" fmla="*/ 1348125 w 3079941"/>
                  <a:gd name="connsiteY236-5640" fmla="*/ 618269 h 1160647"/>
                  <a:gd name="connsiteX237-5641" fmla="*/ 1349392 w 3079941"/>
                  <a:gd name="connsiteY237-5642" fmla="*/ 618269 h 1160647"/>
                  <a:gd name="connsiteX238-5643" fmla="*/ 1358259 w 3079941"/>
                  <a:gd name="connsiteY238-5644" fmla="*/ 618269 h 1160647"/>
                  <a:gd name="connsiteX239-5645" fmla="*/ 1368392 w 3079941"/>
                  <a:gd name="connsiteY239-5646" fmla="*/ 661504 h 1160647"/>
                  <a:gd name="connsiteX240-5647" fmla="*/ 1369405 w 3079941"/>
                  <a:gd name="connsiteY240-5648" fmla="*/ 661504 h 1160647"/>
                  <a:gd name="connsiteX241-5649" fmla="*/ 1376499 w 3079941"/>
                  <a:gd name="connsiteY241-5650" fmla="*/ 661504 h 1160647"/>
                  <a:gd name="connsiteX242-5651" fmla="*/ 1376499 w 3079941"/>
                  <a:gd name="connsiteY242-5652" fmla="*/ 700416 h 1160647"/>
                  <a:gd name="connsiteX243-5653" fmla="*/ 1378272 w 3079941"/>
                  <a:gd name="connsiteY243-5654" fmla="*/ 700416 h 1160647"/>
                  <a:gd name="connsiteX244-5655" fmla="*/ 1390686 w 3079941"/>
                  <a:gd name="connsiteY244-5656" fmla="*/ 700416 h 1160647"/>
                  <a:gd name="connsiteX245-5657" fmla="*/ 1390686 w 3079941"/>
                  <a:gd name="connsiteY245-5658" fmla="*/ 702578 h 1160647"/>
                  <a:gd name="connsiteX246-5659" fmla="*/ 1390686 w 3079941"/>
                  <a:gd name="connsiteY246-5660" fmla="*/ 717710 h 1160647"/>
                  <a:gd name="connsiteX247-5661" fmla="*/ 1394739 w 3079941"/>
                  <a:gd name="connsiteY247-5662" fmla="*/ 715549 h 1160647"/>
                  <a:gd name="connsiteX248-5663" fmla="*/ 1394739 w 3079941"/>
                  <a:gd name="connsiteY248-5664" fmla="*/ 700416 h 1160647"/>
                  <a:gd name="connsiteX249-5665" fmla="*/ 1396259 w 3079941"/>
                  <a:gd name="connsiteY249-5666" fmla="*/ 700416 h 1160647"/>
                  <a:gd name="connsiteX250-5667" fmla="*/ 1406899 w 3079941"/>
                  <a:gd name="connsiteY250-5668" fmla="*/ 700416 h 1160647"/>
                  <a:gd name="connsiteX251-5669" fmla="*/ 1406899 w 3079941"/>
                  <a:gd name="connsiteY251-5670" fmla="*/ 702037 h 1160647"/>
                  <a:gd name="connsiteX252-5671" fmla="*/ 1406899 w 3079941"/>
                  <a:gd name="connsiteY252-5672" fmla="*/ 713387 h 1160647"/>
                  <a:gd name="connsiteX253-5673" fmla="*/ 1437300 w 3079941"/>
                  <a:gd name="connsiteY253-5674" fmla="*/ 713387 h 1160647"/>
                  <a:gd name="connsiteX254-5675" fmla="*/ 1437300 w 3079941"/>
                  <a:gd name="connsiteY254-5676" fmla="*/ 676637 h 1160647"/>
                  <a:gd name="connsiteX255-5677" fmla="*/ 1438566 w 3079941"/>
                  <a:gd name="connsiteY255-5678" fmla="*/ 676637 h 1160647"/>
                  <a:gd name="connsiteX256-5679" fmla="*/ 1447433 w 3079941"/>
                  <a:gd name="connsiteY256-5680" fmla="*/ 676637 h 1160647"/>
                  <a:gd name="connsiteX257-5681" fmla="*/ 1447433 w 3079941"/>
                  <a:gd name="connsiteY257-5682" fmla="*/ 698254 h 1160647"/>
                  <a:gd name="connsiteX258-5683" fmla="*/ 1449460 w 3079941"/>
                  <a:gd name="connsiteY258-5684" fmla="*/ 665828 h 1160647"/>
                  <a:gd name="connsiteX259-5685" fmla="*/ 1471753 w 3079941"/>
                  <a:gd name="connsiteY259-5686" fmla="*/ 665828 h 1160647"/>
                  <a:gd name="connsiteX260-5687" fmla="*/ 1471753 w 3079941"/>
                  <a:gd name="connsiteY260-5688" fmla="*/ 664206 h 1160647"/>
                  <a:gd name="connsiteX261-5689" fmla="*/ 1471753 w 3079941"/>
                  <a:gd name="connsiteY261-5690" fmla="*/ 652857 h 1160647"/>
                  <a:gd name="connsiteX262-5691" fmla="*/ 1472513 w 3079941"/>
                  <a:gd name="connsiteY262-5692" fmla="*/ 652857 h 1160647"/>
                  <a:gd name="connsiteX263-5693" fmla="*/ 1477833 w 3079941"/>
                  <a:gd name="connsiteY263-5694" fmla="*/ 652857 h 1160647"/>
                  <a:gd name="connsiteX264-5695" fmla="*/ 1477833 w 3079941"/>
                  <a:gd name="connsiteY264-5696" fmla="*/ 650966 h 1160647"/>
                  <a:gd name="connsiteX265-5697" fmla="*/ 1477833 w 3079941"/>
                  <a:gd name="connsiteY265-5698" fmla="*/ 637725 h 1160647"/>
                  <a:gd name="connsiteX266-5699" fmla="*/ 1481887 w 3079941"/>
                  <a:gd name="connsiteY266-5700" fmla="*/ 644210 h 1160647"/>
                  <a:gd name="connsiteX267-5701" fmla="*/ 1484167 w 3079941"/>
                  <a:gd name="connsiteY267-5702" fmla="*/ 644210 h 1160647"/>
                  <a:gd name="connsiteX268-5703" fmla="*/ 1500127 w 3079941"/>
                  <a:gd name="connsiteY268-5704" fmla="*/ 644210 h 1160647"/>
                  <a:gd name="connsiteX269-5705" fmla="*/ 1500127 w 3079941"/>
                  <a:gd name="connsiteY269-5706" fmla="*/ 643399 h 1160647"/>
                  <a:gd name="connsiteX270-5707" fmla="*/ 1500127 w 3079941"/>
                  <a:gd name="connsiteY270-5708" fmla="*/ 637725 h 1160647"/>
                  <a:gd name="connsiteX271-5709" fmla="*/ 1500887 w 3079941"/>
                  <a:gd name="connsiteY271-5710" fmla="*/ 637725 h 1160647"/>
                  <a:gd name="connsiteX272-5711" fmla="*/ 1506207 w 3079941"/>
                  <a:gd name="connsiteY272-5712" fmla="*/ 637725 h 1160647"/>
                  <a:gd name="connsiteX273-5713" fmla="*/ 1506207 w 3079941"/>
                  <a:gd name="connsiteY273-5714" fmla="*/ 639076 h 1160647"/>
                  <a:gd name="connsiteX274-5715" fmla="*/ 1506207 w 3079941"/>
                  <a:gd name="connsiteY274-5716" fmla="*/ 648534 h 1160647"/>
                  <a:gd name="connsiteX275-5717" fmla="*/ 1544714 w 3079941"/>
                  <a:gd name="connsiteY275-5718" fmla="*/ 648534 h 1160647"/>
                  <a:gd name="connsiteX276-5719" fmla="*/ 1544714 w 3079941"/>
                  <a:gd name="connsiteY276-5720" fmla="*/ 786887 h 1160647"/>
                  <a:gd name="connsiteX277-5721" fmla="*/ 1546234 w 3079941"/>
                  <a:gd name="connsiteY277-5722" fmla="*/ 786887 h 1160647"/>
                  <a:gd name="connsiteX278-5723" fmla="*/ 1556874 w 3079941"/>
                  <a:gd name="connsiteY278-5724" fmla="*/ 786887 h 1160647"/>
                  <a:gd name="connsiteX279-5725" fmla="*/ 1556874 w 3079941"/>
                  <a:gd name="connsiteY279-5726" fmla="*/ 773917 h 1160647"/>
                  <a:gd name="connsiteX280-5727" fmla="*/ 1560928 w 3079941"/>
                  <a:gd name="connsiteY280-5728" fmla="*/ 773917 h 1160647"/>
                  <a:gd name="connsiteX281-5729" fmla="*/ 1560928 w 3079941"/>
                  <a:gd name="connsiteY281-5730" fmla="*/ 786887 h 1160647"/>
                  <a:gd name="connsiteX282-5731" fmla="*/ 1591328 w 3079941"/>
                  <a:gd name="connsiteY282-5732" fmla="*/ 786887 h 1160647"/>
                  <a:gd name="connsiteX283-5733" fmla="*/ 1591328 w 3079941"/>
                  <a:gd name="connsiteY283-5734" fmla="*/ 756622 h 1160647"/>
                  <a:gd name="connsiteX284-5735" fmla="*/ 1603488 w 3079941"/>
                  <a:gd name="connsiteY284-5736" fmla="*/ 756622 h 1160647"/>
                  <a:gd name="connsiteX285-5737" fmla="*/ 1615648 w 3079941"/>
                  <a:gd name="connsiteY285-5738" fmla="*/ 754461 h 1160647"/>
                  <a:gd name="connsiteX286-5739" fmla="*/ 1619702 w 3079941"/>
                  <a:gd name="connsiteY286-5740" fmla="*/ 756622 h 1160647"/>
                  <a:gd name="connsiteX287-5741" fmla="*/ 1629835 w 3079941"/>
                  <a:gd name="connsiteY287-5742" fmla="*/ 756622 h 1160647"/>
                  <a:gd name="connsiteX288-5743" fmla="*/ 1629835 w 3079941"/>
                  <a:gd name="connsiteY288-5744" fmla="*/ 786887 h 1160647"/>
                  <a:gd name="connsiteX289-5745" fmla="*/ 1637942 w 3079941"/>
                  <a:gd name="connsiteY289-5746" fmla="*/ 786887 h 1160647"/>
                  <a:gd name="connsiteX290-5747" fmla="*/ 1637942 w 3079941"/>
                  <a:gd name="connsiteY290-5748" fmla="*/ 804182 h 1160647"/>
                  <a:gd name="connsiteX291-5749" fmla="*/ 1647278 w 3079941"/>
                  <a:gd name="connsiteY291-5750" fmla="*/ 805087 h 1160647"/>
                  <a:gd name="connsiteX292-5751" fmla="*/ 1660236 w 3079941"/>
                  <a:gd name="connsiteY292-5752" fmla="*/ 805087 h 1160647"/>
                  <a:gd name="connsiteX293-5753" fmla="*/ 1660236 w 3079941"/>
                  <a:gd name="connsiteY293-5754" fmla="*/ 789049 h 1160647"/>
                  <a:gd name="connsiteX294-5755" fmla="*/ 1728192 w 3079941"/>
                  <a:gd name="connsiteY294-5756" fmla="*/ 789049 h 1160647"/>
                  <a:gd name="connsiteX295-5757" fmla="*/ 1728192 w 3079941"/>
                  <a:gd name="connsiteY295-5758" fmla="*/ 703796 h 1160647"/>
                  <a:gd name="connsiteX296-5759" fmla="*/ 1800200 w 3079941"/>
                  <a:gd name="connsiteY296-5760" fmla="*/ 703796 h 1160647"/>
                  <a:gd name="connsiteX297-5761" fmla="*/ 1800200 w 3079941"/>
                  <a:gd name="connsiteY297-5762" fmla="*/ 782564 h 1160647"/>
                  <a:gd name="connsiteX298-5763" fmla="*/ 1802104 w 3079941"/>
                  <a:gd name="connsiteY298-5764" fmla="*/ 782564 h 1160647"/>
                  <a:gd name="connsiteX299-5765" fmla="*/ 1803346 w 3079941"/>
                  <a:gd name="connsiteY299-5766" fmla="*/ 805087 h 1160647"/>
                  <a:gd name="connsiteX300-5767" fmla="*/ 1813022 w 3079941"/>
                  <a:gd name="connsiteY300-5768" fmla="*/ 805087 h 1160647"/>
                  <a:gd name="connsiteX301-5769" fmla="*/ 1814264 w 3079941"/>
                  <a:gd name="connsiteY301-5770" fmla="*/ 782564 h 1160647"/>
                  <a:gd name="connsiteX302-5771" fmla="*/ 1820344 w 3079941"/>
                  <a:gd name="connsiteY302-5772" fmla="*/ 782564 h 1160647"/>
                  <a:gd name="connsiteX303-5773" fmla="*/ 1821586 w 3079941"/>
                  <a:gd name="connsiteY303-5774" fmla="*/ 805087 h 1160647"/>
                  <a:gd name="connsiteX304-5775" fmla="*/ 1872208 w 3079941"/>
                  <a:gd name="connsiteY304-5776" fmla="*/ 805087 h 1160647"/>
                  <a:gd name="connsiteX305-5777" fmla="*/ 1872208 w 3079941"/>
                  <a:gd name="connsiteY305-5778" fmla="*/ 642059 h 1160647"/>
                  <a:gd name="connsiteX306-5779" fmla="*/ 2069535 w 3079941"/>
                  <a:gd name="connsiteY306-5780" fmla="*/ 642059 h 1160647"/>
                  <a:gd name="connsiteX307-5781" fmla="*/ 2069535 w 3079941"/>
                  <a:gd name="connsiteY307-5782" fmla="*/ 805087 h 1160647"/>
                  <a:gd name="connsiteX308-5783" fmla="*/ 2088232 w 3079941"/>
                  <a:gd name="connsiteY308-5784" fmla="*/ 805087 h 1160647"/>
                  <a:gd name="connsiteX309-5785" fmla="*/ 2088232 w 3079941"/>
                  <a:gd name="connsiteY309-5786" fmla="*/ 722394 h 1160647"/>
                  <a:gd name="connsiteX310-5787" fmla="*/ 2183352 w 3079941"/>
                  <a:gd name="connsiteY310-5788" fmla="*/ 722394 h 1160647"/>
                  <a:gd name="connsiteX311-5789" fmla="*/ 2195282 w 3079941"/>
                  <a:gd name="connsiteY311-5790" fmla="*/ 404253 h 1160647"/>
                  <a:gd name="connsiteX312-5791" fmla="*/ 2183122 w 3079941"/>
                  <a:gd name="connsiteY312-5792" fmla="*/ 382635 h 1160647"/>
                  <a:gd name="connsiteX313-5793" fmla="*/ 2177042 w 3079941"/>
                  <a:gd name="connsiteY313-5794" fmla="*/ 378311 h 1160647"/>
                  <a:gd name="connsiteX314-5795" fmla="*/ 2185149 w 3079941"/>
                  <a:gd name="connsiteY314-5796" fmla="*/ 354532 h 1160647"/>
                  <a:gd name="connsiteX315-5797" fmla="*/ 2185149 w 3079941"/>
                  <a:gd name="connsiteY315-5798" fmla="*/ 337238 h 1160647"/>
                  <a:gd name="connsiteX316-5799" fmla="*/ 2199336 w 3079941"/>
                  <a:gd name="connsiteY316-5800" fmla="*/ 337238 h 1160647"/>
                  <a:gd name="connsiteX317-5801" fmla="*/ 2199336 w 3079941"/>
                  <a:gd name="connsiteY317-5802" fmla="*/ 315620 h 1160647"/>
                  <a:gd name="connsiteX318-5803" fmla="*/ 2201362 w 3079941"/>
                  <a:gd name="connsiteY318-5804" fmla="*/ 311296 h 1160647"/>
                  <a:gd name="connsiteX319-5805" fmla="*/ 2201362 w 3079941"/>
                  <a:gd name="connsiteY319-5806" fmla="*/ 233472 h 1160647"/>
                  <a:gd name="connsiteX320-5807" fmla="*/ 2199336 w 3079941"/>
                  <a:gd name="connsiteY320-5808" fmla="*/ 226987 h 1160647"/>
                  <a:gd name="connsiteX321-5809" fmla="*/ 2205416 w 3079941"/>
                  <a:gd name="connsiteY321-5810" fmla="*/ 220501 h 1160647"/>
                  <a:gd name="connsiteX322-5811" fmla="*/ 2205416 w 3079941"/>
                  <a:gd name="connsiteY322-5812" fmla="*/ 162133 h 1160647"/>
                  <a:gd name="connsiteX323-5813" fmla="*/ 2207442 w 3079941"/>
                  <a:gd name="connsiteY323-5814" fmla="*/ 157810 h 1160647"/>
                  <a:gd name="connsiteX324-5815" fmla="*/ 2207442 w 3079941"/>
                  <a:gd name="connsiteY324-5816" fmla="*/ 101604 h 1160647"/>
                  <a:gd name="connsiteX325-5817" fmla="*/ 2209469 w 3079941"/>
                  <a:gd name="connsiteY325-5818" fmla="*/ 82148 h 1160647"/>
                  <a:gd name="connsiteX326-5819" fmla="*/ 2213523 w 3079941"/>
                  <a:gd name="connsiteY326-5820" fmla="*/ 99442 h 1160647"/>
                  <a:gd name="connsiteX327-5821" fmla="*/ 2215549 w 3079941"/>
                  <a:gd name="connsiteY327-5822" fmla="*/ 157810 h 1160647"/>
                  <a:gd name="connsiteX328-5823" fmla="*/ 2217576 w 3079941"/>
                  <a:gd name="connsiteY328-5824" fmla="*/ 220501 h 1160647"/>
                  <a:gd name="connsiteX329-5825" fmla="*/ 2223656 w 3079941"/>
                  <a:gd name="connsiteY329-5826" fmla="*/ 226987 h 1160647"/>
                  <a:gd name="connsiteX330-5827" fmla="*/ 2221629 w 3079941"/>
                  <a:gd name="connsiteY330-5828" fmla="*/ 233472 h 1160647"/>
                  <a:gd name="connsiteX331-5829" fmla="*/ 2221629 w 3079941"/>
                  <a:gd name="connsiteY331-5830" fmla="*/ 311296 h 1160647"/>
                  <a:gd name="connsiteX332-5831" fmla="*/ 2223656 w 3079941"/>
                  <a:gd name="connsiteY332-5832" fmla="*/ 315620 h 1160647"/>
                  <a:gd name="connsiteX333-5833" fmla="*/ 2223656 w 3079941"/>
                  <a:gd name="connsiteY333-5834" fmla="*/ 337238 h 1160647"/>
                  <a:gd name="connsiteX334-5835" fmla="*/ 2237843 w 3079941"/>
                  <a:gd name="connsiteY334-5836" fmla="*/ 337238 h 1160647"/>
                  <a:gd name="connsiteX335-5837" fmla="*/ 2237843 w 3079941"/>
                  <a:gd name="connsiteY335-5838" fmla="*/ 354532 h 1160647"/>
                  <a:gd name="connsiteX336-5839" fmla="*/ 2245950 w 3079941"/>
                  <a:gd name="connsiteY336-5840" fmla="*/ 378311 h 1160647"/>
                  <a:gd name="connsiteX337-5841" fmla="*/ 2239870 w 3079941"/>
                  <a:gd name="connsiteY337-5842" fmla="*/ 382635 h 1160647"/>
                  <a:gd name="connsiteX338-5843" fmla="*/ 2227709 w 3079941"/>
                  <a:gd name="connsiteY338-5844" fmla="*/ 404253 h 1160647"/>
                  <a:gd name="connsiteX339-5845" fmla="*/ 2235816 w 3079941"/>
                  <a:gd name="connsiteY339-5846" fmla="*/ 657181 h 1160647"/>
                  <a:gd name="connsiteX340-5847" fmla="*/ 2300670 w 3079941"/>
                  <a:gd name="connsiteY340-5848" fmla="*/ 657181 h 1160647"/>
                  <a:gd name="connsiteX341-5849" fmla="*/ 2300670 w 3079941"/>
                  <a:gd name="connsiteY341-5850" fmla="*/ 732843 h 1160647"/>
                  <a:gd name="connsiteX342-5851" fmla="*/ 2308777 w 3079941"/>
                  <a:gd name="connsiteY342-5852" fmla="*/ 732843 h 1160647"/>
                  <a:gd name="connsiteX343-5853" fmla="*/ 2310804 w 3079941"/>
                  <a:gd name="connsiteY343-5854" fmla="*/ 726358 h 1160647"/>
                  <a:gd name="connsiteX344-5855" fmla="*/ 2316884 w 3079941"/>
                  <a:gd name="connsiteY344-5856" fmla="*/ 726358 h 1160647"/>
                  <a:gd name="connsiteX345-5857" fmla="*/ 2318911 w 3079941"/>
                  <a:gd name="connsiteY345-5858" fmla="*/ 735005 h 1160647"/>
                  <a:gd name="connsiteX346-5859" fmla="*/ 2331071 w 3079941"/>
                  <a:gd name="connsiteY346-5860" fmla="*/ 735005 h 1160647"/>
                  <a:gd name="connsiteX347-5861" fmla="*/ 2331071 w 3079941"/>
                  <a:gd name="connsiteY347-5862" fmla="*/ 728519 h 1160647"/>
                  <a:gd name="connsiteX348-5863" fmla="*/ 2353364 w 3079941"/>
                  <a:gd name="connsiteY348-5864" fmla="*/ 728519 h 1160647"/>
                  <a:gd name="connsiteX349-5865" fmla="*/ 2353364 w 3079941"/>
                  <a:gd name="connsiteY349-5866" fmla="*/ 735005 h 1160647"/>
                  <a:gd name="connsiteX350-5867" fmla="*/ 2373631 w 3079941"/>
                  <a:gd name="connsiteY350-5868" fmla="*/ 735005 h 1160647"/>
                  <a:gd name="connsiteX351-5869" fmla="*/ 2373631 w 3079941"/>
                  <a:gd name="connsiteY351-5870" fmla="*/ 780402 h 1160647"/>
                  <a:gd name="connsiteX352-5871" fmla="*/ 2387818 w 3079941"/>
                  <a:gd name="connsiteY352-5872" fmla="*/ 780402 h 1160647"/>
                  <a:gd name="connsiteX353-5873" fmla="*/ 2387818 w 3079941"/>
                  <a:gd name="connsiteY353-5874" fmla="*/ 767431 h 1160647"/>
                  <a:gd name="connsiteX354-5875" fmla="*/ 2404032 w 3079941"/>
                  <a:gd name="connsiteY354-5876" fmla="*/ 767431 h 1160647"/>
                  <a:gd name="connsiteX355-5877" fmla="*/ 2404032 w 3079941"/>
                  <a:gd name="connsiteY355-5878" fmla="*/ 588004 h 1160647"/>
                  <a:gd name="connsiteX356-5879" fmla="*/ 2410112 w 3079941"/>
                  <a:gd name="connsiteY356-5880" fmla="*/ 581518 h 1160647"/>
                  <a:gd name="connsiteX357-5881" fmla="*/ 2483073 w 3079941"/>
                  <a:gd name="connsiteY357-5882" fmla="*/ 581518 h 1160647"/>
                  <a:gd name="connsiteX358-5883" fmla="*/ 2483073 w 3079941"/>
                  <a:gd name="connsiteY358-5884" fmla="*/ 590166 h 1160647"/>
                  <a:gd name="connsiteX359-5885" fmla="*/ 2493206 w 3079941"/>
                  <a:gd name="connsiteY359-5886" fmla="*/ 590166 h 1160647"/>
                  <a:gd name="connsiteX360-5887" fmla="*/ 2493206 w 3079941"/>
                  <a:gd name="connsiteY360-5888" fmla="*/ 704740 h 1160647"/>
                  <a:gd name="connsiteX361-5889" fmla="*/ 2515500 w 3079941"/>
                  <a:gd name="connsiteY361-5890" fmla="*/ 704740 h 1160647"/>
                  <a:gd name="connsiteX362-5891" fmla="*/ 2515500 w 3079941"/>
                  <a:gd name="connsiteY362-5892" fmla="*/ 637725 h 1160647"/>
                  <a:gd name="connsiteX363-5893" fmla="*/ 2541847 w 3079941"/>
                  <a:gd name="connsiteY363-5894" fmla="*/ 637725 h 1160647"/>
                  <a:gd name="connsiteX364-5895" fmla="*/ 2545900 w 3079941"/>
                  <a:gd name="connsiteY364-5896" fmla="*/ 633401 h 1160647"/>
                  <a:gd name="connsiteX365-5897" fmla="*/ 2554007 w 3079941"/>
                  <a:gd name="connsiteY365-5898" fmla="*/ 633401 h 1160647"/>
                  <a:gd name="connsiteX366-5899" fmla="*/ 2558060 w 3079941"/>
                  <a:gd name="connsiteY366-5900" fmla="*/ 637725 h 1160647"/>
                  <a:gd name="connsiteX367-5901" fmla="*/ 2580354 w 3079941"/>
                  <a:gd name="connsiteY367-5902" fmla="*/ 637725 h 1160647"/>
                  <a:gd name="connsiteX368-5903" fmla="*/ 2580354 w 3079941"/>
                  <a:gd name="connsiteY368-5904" fmla="*/ 520989 h 1160647"/>
                  <a:gd name="connsiteX369-5905" fmla="*/ 2637101 w 3079941"/>
                  <a:gd name="connsiteY369-5906" fmla="*/ 510180 h 1160647"/>
                  <a:gd name="connsiteX370-5907" fmla="*/ 2637101 w 3079941"/>
                  <a:gd name="connsiteY370-5908" fmla="*/ 511261 h 1160647"/>
                  <a:gd name="connsiteX371-5909" fmla="*/ 2637101 w 3079941"/>
                  <a:gd name="connsiteY371-5910" fmla="*/ 518827 h 1160647"/>
                  <a:gd name="connsiteX372-5911" fmla="*/ 2663448 w 3079941"/>
                  <a:gd name="connsiteY372-5912" fmla="*/ 518827 h 1160647"/>
                  <a:gd name="connsiteX373-5913" fmla="*/ 2663448 w 3079941"/>
                  <a:gd name="connsiteY373-5914" fmla="*/ 773917 h 1160647"/>
                  <a:gd name="connsiteX374-5915" fmla="*/ 2685742 w 3079941"/>
                  <a:gd name="connsiteY374-5916" fmla="*/ 773917 h 1160647"/>
                  <a:gd name="connsiteX375-5917" fmla="*/ 2685742 w 3079941"/>
                  <a:gd name="connsiteY375-5918" fmla="*/ 769593 h 1160647"/>
                  <a:gd name="connsiteX376-5919" fmla="*/ 2697902 w 3079941"/>
                  <a:gd name="connsiteY376-5920" fmla="*/ 769593 h 1160647"/>
                  <a:gd name="connsiteX377-5921" fmla="*/ 2697902 w 3079941"/>
                  <a:gd name="connsiteY377-5922" fmla="*/ 773917 h 1160647"/>
                  <a:gd name="connsiteX378-5923" fmla="*/ 2722222 w 3079941"/>
                  <a:gd name="connsiteY378-5924" fmla="*/ 773917 h 1160647"/>
                  <a:gd name="connsiteX379-5925" fmla="*/ 2722222 w 3079941"/>
                  <a:gd name="connsiteY379-5926" fmla="*/ 760946 h 1160647"/>
                  <a:gd name="connsiteX380-5927" fmla="*/ 2750596 w 3079941"/>
                  <a:gd name="connsiteY380-5928" fmla="*/ 760946 h 1160647"/>
                  <a:gd name="connsiteX381-5929" fmla="*/ 2762756 w 3079941"/>
                  <a:gd name="connsiteY381-5930" fmla="*/ 756622 h 1160647"/>
                  <a:gd name="connsiteX382-5931" fmla="*/ 2783023 w 3079941"/>
                  <a:gd name="connsiteY382-5932" fmla="*/ 760946 h 1160647"/>
                  <a:gd name="connsiteX383-5933" fmla="*/ 2783023 w 3079941"/>
                  <a:gd name="connsiteY383-5934" fmla="*/ 743652 h 1160647"/>
                  <a:gd name="connsiteX384-5935" fmla="*/ 2791130 w 3079941"/>
                  <a:gd name="connsiteY384-5936" fmla="*/ 743652 h 1160647"/>
                  <a:gd name="connsiteX385-5937" fmla="*/ 2791130 w 3079941"/>
                  <a:gd name="connsiteY385-5938" fmla="*/ 730681 h 1160647"/>
                  <a:gd name="connsiteX386-5939" fmla="*/ 2847877 w 3079941"/>
                  <a:gd name="connsiteY386-5940" fmla="*/ 730681 h 1160647"/>
                  <a:gd name="connsiteX387-5941" fmla="*/ 2847877 w 3079941"/>
                  <a:gd name="connsiteY387-5942" fmla="*/ 700416 h 1160647"/>
                  <a:gd name="connsiteX388-5943" fmla="*/ 2866117 w 3079941"/>
                  <a:gd name="connsiteY388-5944" fmla="*/ 700416 h 1160647"/>
                  <a:gd name="connsiteX389-5945" fmla="*/ 2866117 w 3079941"/>
                  <a:gd name="connsiteY389-5946" fmla="*/ 693931 h 1160647"/>
                  <a:gd name="connsiteX390-5947" fmla="*/ 2878277 w 3079941"/>
                  <a:gd name="connsiteY390-5948" fmla="*/ 693931 h 1160647"/>
                  <a:gd name="connsiteX391-5949" fmla="*/ 2878277 w 3079941"/>
                  <a:gd name="connsiteY391-5950" fmla="*/ 700416 h 1160647"/>
                  <a:gd name="connsiteX392-5951" fmla="*/ 2894491 w 3079941"/>
                  <a:gd name="connsiteY392-5952" fmla="*/ 700416 h 1160647"/>
                  <a:gd name="connsiteX393-5953" fmla="*/ 2894491 w 3079941"/>
                  <a:gd name="connsiteY393-5954" fmla="*/ 750137 h 1160647"/>
                  <a:gd name="connsiteX394-5955" fmla="*/ 2926918 w 3079941"/>
                  <a:gd name="connsiteY394-5956" fmla="*/ 750137 h 1160647"/>
                  <a:gd name="connsiteX395-5957" fmla="*/ 2926918 w 3079941"/>
                  <a:gd name="connsiteY395-5958" fmla="*/ 724196 h 1160647"/>
                  <a:gd name="connsiteX396-5959" fmla="*/ 2965425 w 3079941"/>
                  <a:gd name="connsiteY396-5960" fmla="*/ 724196 h 1160647"/>
                  <a:gd name="connsiteX397-5961" fmla="*/ 2965425 w 3079941"/>
                  <a:gd name="connsiteY397-5962" fmla="*/ 693931 h 1160647"/>
                  <a:gd name="connsiteX398-5963" fmla="*/ 3014066 w 3079941"/>
                  <a:gd name="connsiteY398-5964" fmla="*/ 693931 h 1160647"/>
                  <a:gd name="connsiteX399-5965" fmla="*/ 3014066 w 3079941"/>
                  <a:gd name="connsiteY399-5966" fmla="*/ 805087 h 1160647"/>
                  <a:gd name="connsiteX400-5967" fmla="*/ 3014066 w 3079941"/>
                  <a:gd name="connsiteY400-5968" fmla="*/ 818866 h 1160647"/>
                  <a:gd name="connsiteX401-5969" fmla="*/ 3079941 w 3079941"/>
                  <a:gd name="connsiteY401-5970" fmla="*/ 818866 h 1160647"/>
                  <a:gd name="connsiteX402-5971" fmla="*/ 3079941 w 3079941"/>
                  <a:gd name="connsiteY402-5972" fmla="*/ 1160647 h 1160647"/>
                  <a:gd name="connsiteX403-5973" fmla="*/ 200958 w 3079941"/>
                  <a:gd name="connsiteY403-5974" fmla="*/ 1160647 h 1160647"/>
                  <a:gd name="connsiteX404-5975" fmla="*/ 0 w 3079941"/>
                  <a:gd name="connsiteY404-5976" fmla="*/ 1126882 h 1160647"/>
                  <a:gd name="connsiteX405-5977" fmla="*/ 55096 w 3079941"/>
                  <a:gd name="connsiteY405-5978" fmla="*/ 886329 h 1160647"/>
                  <a:gd name="connsiteX406-5979" fmla="*/ 55096 w 3079941"/>
                  <a:gd name="connsiteY406-5980" fmla="*/ 724196 h 1160647"/>
                  <a:gd name="connsiteX407-5981" fmla="*/ 75363 w 3079941"/>
                  <a:gd name="connsiteY407-5982" fmla="*/ 724196 h 1160647"/>
                  <a:gd name="connsiteX408-5983" fmla="*/ 75870 w 3079941"/>
                  <a:gd name="connsiteY408-5984" fmla="*/ 723115 h 1160647"/>
                  <a:gd name="connsiteX409-5985" fmla="*/ 79416 w 3079941"/>
                  <a:gd name="connsiteY409-5986" fmla="*/ 715549 h 1160647"/>
                  <a:gd name="connsiteX410-5987" fmla="*/ 81190 w 3079941"/>
                  <a:gd name="connsiteY410-5988" fmla="*/ 715819 h 1160647"/>
                  <a:gd name="connsiteX411-5989" fmla="*/ 93603 w 3079941"/>
                  <a:gd name="connsiteY411-5990" fmla="*/ 717710 h 1160647"/>
                  <a:gd name="connsiteX412-5991" fmla="*/ 94110 w 3079941"/>
                  <a:gd name="connsiteY412-5992" fmla="*/ 719062 h 1160647"/>
                  <a:gd name="connsiteX413-5993" fmla="*/ 97656 w 3079941"/>
                  <a:gd name="connsiteY413-5994" fmla="*/ 728519 h 1160647"/>
                  <a:gd name="connsiteX414-5995" fmla="*/ 124003 w 3079941"/>
                  <a:gd name="connsiteY414-5996" fmla="*/ 730681 h 1160647"/>
                  <a:gd name="connsiteX415-5997" fmla="*/ 124003 w 3079941"/>
                  <a:gd name="connsiteY415-5998" fmla="*/ 607460 h 1160647"/>
                  <a:gd name="connsiteX416-5999" fmla="*/ 126030 w 3079941"/>
                  <a:gd name="connsiteY416-6000" fmla="*/ 607460 h 1160647"/>
                  <a:gd name="connsiteX417-6001" fmla="*/ 140217 w 3079941"/>
                  <a:gd name="connsiteY417-6002" fmla="*/ 607460 h 1160647"/>
                  <a:gd name="connsiteX418-6003" fmla="*/ 140217 w 3079941"/>
                  <a:gd name="connsiteY418-6004" fmla="*/ 471268 h 1160647"/>
                  <a:gd name="connsiteX419-6005" fmla="*/ 141990 w 3079941"/>
                  <a:gd name="connsiteY419-6006" fmla="*/ 471268 h 1160647"/>
                  <a:gd name="connsiteX420-6007" fmla="*/ 154404 w 3079941"/>
                  <a:gd name="connsiteY420-6008" fmla="*/ 471268 h 1160647"/>
                  <a:gd name="connsiteX421-6009" fmla="*/ 154404 w 3079941"/>
                  <a:gd name="connsiteY421-6010" fmla="*/ 356694 h 1160647"/>
                  <a:gd name="connsiteX422-6011" fmla="*/ 158457 w 3079941"/>
                  <a:gd name="connsiteY422-6012" fmla="*/ 328590 h 1160647"/>
                  <a:gd name="connsiteX423-6013" fmla="*/ 160484 w 3079941"/>
                  <a:gd name="connsiteY423-6014" fmla="*/ 328590 h 1160647"/>
                  <a:gd name="connsiteX424-6015" fmla="*/ 174671 w 3079941"/>
                  <a:gd name="connsiteY424-6016" fmla="*/ 328590 h 1160647"/>
                  <a:gd name="connsiteX425-6017" fmla="*/ 211151 w 3079941"/>
                  <a:gd name="connsiteY425-6018" fmla="*/ 246443 h 1160647"/>
                  <a:gd name="connsiteX426-6019" fmla="*/ 215205 w 3079941"/>
                  <a:gd name="connsiteY426-6020" fmla="*/ 0 h 1160647"/>
                  <a:gd name="connsiteX0-6021" fmla="*/ 215205 w 3079941"/>
                  <a:gd name="connsiteY0-6022" fmla="*/ 0 h 1160647"/>
                  <a:gd name="connsiteX1-6023" fmla="*/ 217231 w 3079941"/>
                  <a:gd name="connsiteY1-6024" fmla="*/ 246443 h 1160647"/>
                  <a:gd name="connsiteX2-6025" fmla="*/ 255738 w 3079941"/>
                  <a:gd name="connsiteY2-6026" fmla="*/ 326429 h 1160647"/>
                  <a:gd name="connsiteX3-6027" fmla="*/ 257765 w 3079941"/>
                  <a:gd name="connsiteY3-6028" fmla="*/ 326429 h 1160647"/>
                  <a:gd name="connsiteX4-6029" fmla="*/ 271952 w 3079941"/>
                  <a:gd name="connsiteY4-6030" fmla="*/ 326429 h 1160647"/>
                  <a:gd name="connsiteX5-6031" fmla="*/ 271952 w 3079941"/>
                  <a:gd name="connsiteY5-6032" fmla="*/ 350208 h 1160647"/>
                  <a:gd name="connsiteX6-6033" fmla="*/ 272459 w 3079941"/>
                  <a:gd name="connsiteY6-6034" fmla="*/ 351019 h 1160647"/>
                  <a:gd name="connsiteX7-6035" fmla="*/ 276005 w 3079941"/>
                  <a:gd name="connsiteY7-6036" fmla="*/ 356694 h 1160647"/>
                  <a:gd name="connsiteX8-6037" fmla="*/ 276005 w 3079941"/>
                  <a:gd name="connsiteY8-6038" fmla="*/ 471268 h 1160647"/>
                  <a:gd name="connsiteX9-6039" fmla="*/ 278285 w 3079941"/>
                  <a:gd name="connsiteY9-6040" fmla="*/ 471268 h 1160647"/>
                  <a:gd name="connsiteX10-6041" fmla="*/ 294246 w 3079941"/>
                  <a:gd name="connsiteY10-6042" fmla="*/ 471268 h 1160647"/>
                  <a:gd name="connsiteX11-6043" fmla="*/ 294246 w 3079941"/>
                  <a:gd name="connsiteY11-6044" fmla="*/ 611783 h 1160647"/>
                  <a:gd name="connsiteX12-6045" fmla="*/ 295766 w 3079941"/>
                  <a:gd name="connsiteY12-6046" fmla="*/ 611513 h 1160647"/>
                  <a:gd name="connsiteX13-6047" fmla="*/ 306406 w 3079941"/>
                  <a:gd name="connsiteY13-6048" fmla="*/ 609622 h 1160647"/>
                  <a:gd name="connsiteX14-6049" fmla="*/ 304379 w 3079941"/>
                  <a:gd name="connsiteY14-6050" fmla="*/ 698254 h 1160647"/>
                  <a:gd name="connsiteX15-6051" fmla="*/ 305899 w 3079941"/>
                  <a:gd name="connsiteY15-6052" fmla="*/ 698525 h 1160647"/>
                  <a:gd name="connsiteX16-6053" fmla="*/ 316539 w 3079941"/>
                  <a:gd name="connsiteY16-6054" fmla="*/ 700416 h 1160647"/>
                  <a:gd name="connsiteX17-6055" fmla="*/ 316792 w 3079941"/>
                  <a:gd name="connsiteY17-6056" fmla="*/ 701227 h 1160647"/>
                  <a:gd name="connsiteX18-6057" fmla="*/ 318566 w 3079941"/>
                  <a:gd name="connsiteY18-6058" fmla="*/ 706902 h 1160647"/>
                  <a:gd name="connsiteX19-6059" fmla="*/ 319326 w 3079941"/>
                  <a:gd name="connsiteY19-6060" fmla="*/ 704470 h 1160647"/>
                  <a:gd name="connsiteX20-6061" fmla="*/ 324646 w 3079941"/>
                  <a:gd name="connsiteY20-6062" fmla="*/ 687446 h 1160647"/>
                  <a:gd name="connsiteX21-6063" fmla="*/ 326419 w 3079941"/>
                  <a:gd name="connsiteY21-6064" fmla="*/ 687446 h 1160647"/>
                  <a:gd name="connsiteX22-6065" fmla="*/ 338833 w 3079941"/>
                  <a:gd name="connsiteY22-6066" fmla="*/ 687446 h 1160647"/>
                  <a:gd name="connsiteX23-6067" fmla="*/ 338833 w 3079941"/>
                  <a:gd name="connsiteY23-6068" fmla="*/ 719872 h 1160647"/>
                  <a:gd name="connsiteX24-6069" fmla="*/ 339846 w 3079941"/>
                  <a:gd name="connsiteY24-6070" fmla="*/ 720413 h 1160647"/>
                  <a:gd name="connsiteX25-6071" fmla="*/ 346940 w 3079941"/>
                  <a:gd name="connsiteY25-6072" fmla="*/ 724196 h 1160647"/>
                  <a:gd name="connsiteX26-6073" fmla="*/ 346940 w 3079941"/>
                  <a:gd name="connsiteY26-6074" fmla="*/ 725547 h 1160647"/>
                  <a:gd name="connsiteX27-6075" fmla="*/ 346940 w 3079941"/>
                  <a:gd name="connsiteY27-6076" fmla="*/ 735005 h 1160647"/>
                  <a:gd name="connsiteX28-6077" fmla="*/ 391527 w 3079941"/>
                  <a:gd name="connsiteY28-6078" fmla="*/ 735005 h 1160647"/>
                  <a:gd name="connsiteX29-6079" fmla="*/ 391527 w 3079941"/>
                  <a:gd name="connsiteY29-6080" fmla="*/ 736086 h 1160647"/>
                  <a:gd name="connsiteX30-6081" fmla="*/ 391527 w 3079941"/>
                  <a:gd name="connsiteY30-6082" fmla="*/ 743652 h 1160647"/>
                  <a:gd name="connsiteX31-6083" fmla="*/ 393553 w 3079941"/>
                  <a:gd name="connsiteY31-6084" fmla="*/ 743652 h 1160647"/>
                  <a:gd name="connsiteX32-6085" fmla="*/ 407740 w 3079941"/>
                  <a:gd name="connsiteY32-6086" fmla="*/ 743652 h 1160647"/>
                  <a:gd name="connsiteX33-6087" fmla="*/ 407740 w 3079941"/>
                  <a:gd name="connsiteY33-6088" fmla="*/ 713387 h 1160647"/>
                  <a:gd name="connsiteX34-6089" fmla="*/ 452327 w 3079941"/>
                  <a:gd name="connsiteY34-6090" fmla="*/ 713387 h 1160647"/>
                  <a:gd name="connsiteX35-6091" fmla="*/ 452327 w 3079941"/>
                  <a:gd name="connsiteY35-6092" fmla="*/ 712036 h 1160647"/>
                  <a:gd name="connsiteX36-6093" fmla="*/ 452327 w 3079941"/>
                  <a:gd name="connsiteY36-6094" fmla="*/ 702578 h 1160647"/>
                  <a:gd name="connsiteX37-6095" fmla="*/ 453341 w 3079941"/>
                  <a:gd name="connsiteY37-6096" fmla="*/ 702578 h 1160647"/>
                  <a:gd name="connsiteX38-6097" fmla="*/ 460434 w 3079941"/>
                  <a:gd name="connsiteY38-6098" fmla="*/ 702578 h 1160647"/>
                  <a:gd name="connsiteX39-6099" fmla="*/ 460434 w 3079941"/>
                  <a:gd name="connsiteY39-6100" fmla="*/ 700687 h 1160647"/>
                  <a:gd name="connsiteX40-6101" fmla="*/ 460434 w 3079941"/>
                  <a:gd name="connsiteY40-6102" fmla="*/ 687446 h 1160647"/>
                  <a:gd name="connsiteX41-6103" fmla="*/ 461194 w 3079941"/>
                  <a:gd name="connsiteY41-6104" fmla="*/ 687446 h 1160647"/>
                  <a:gd name="connsiteX42-6105" fmla="*/ 466514 w 3079941"/>
                  <a:gd name="connsiteY42-6106" fmla="*/ 687446 h 1160647"/>
                  <a:gd name="connsiteX43-6107" fmla="*/ 466514 w 3079941"/>
                  <a:gd name="connsiteY43-6108" fmla="*/ 686365 h 1160647"/>
                  <a:gd name="connsiteX44-6109" fmla="*/ 466514 w 3079941"/>
                  <a:gd name="connsiteY44-6110" fmla="*/ 678798 h 1160647"/>
                  <a:gd name="connsiteX45-6111" fmla="*/ 468541 w 3079941"/>
                  <a:gd name="connsiteY45-6112" fmla="*/ 678798 h 1160647"/>
                  <a:gd name="connsiteX46-6113" fmla="*/ 482728 w 3079941"/>
                  <a:gd name="connsiteY46-6114" fmla="*/ 678798 h 1160647"/>
                  <a:gd name="connsiteX47-6115" fmla="*/ 482728 w 3079941"/>
                  <a:gd name="connsiteY47-6116" fmla="*/ 679879 h 1160647"/>
                  <a:gd name="connsiteX48-6117" fmla="*/ 482728 w 3079941"/>
                  <a:gd name="connsiteY48-6118" fmla="*/ 687446 h 1160647"/>
                  <a:gd name="connsiteX49-6119" fmla="*/ 505021 w 3079941"/>
                  <a:gd name="connsiteY49-6120" fmla="*/ 687446 h 1160647"/>
                  <a:gd name="connsiteX50-6121" fmla="*/ 505021 w 3079941"/>
                  <a:gd name="connsiteY50-6122" fmla="*/ 685554 h 1160647"/>
                  <a:gd name="connsiteX51-6123" fmla="*/ 505021 w 3079941"/>
                  <a:gd name="connsiteY51-6124" fmla="*/ 672313 h 1160647"/>
                  <a:gd name="connsiteX52-6125" fmla="*/ 506795 w 3079941"/>
                  <a:gd name="connsiteY52-6126" fmla="*/ 672313 h 1160647"/>
                  <a:gd name="connsiteX53-6127" fmla="*/ 519208 w 3079941"/>
                  <a:gd name="connsiteY53-6128" fmla="*/ 672313 h 1160647"/>
                  <a:gd name="connsiteX54-6129" fmla="*/ 519208 w 3079941"/>
                  <a:gd name="connsiteY54-6130" fmla="*/ 696093 h 1160647"/>
                  <a:gd name="connsiteX55-6131" fmla="*/ 520222 w 3079941"/>
                  <a:gd name="connsiteY55-6132" fmla="*/ 696093 h 1160647"/>
                  <a:gd name="connsiteX56-6133" fmla="*/ 527315 w 3079941"/>
                  <a:gd name="connsiteY56-6134" fmla="*/ 696093 h 1160647"/>
                  <a:gd name="connsiteX57-6135" fmla="*/ 527315 w 3079941"/>
                  <a:gd name="connsiteY57-6136" fmla="*/ 695012 h 1160647"/>
                  <a:gd name="connsiteX58-6137" fmla="*/ 527315 w 3079941"/>
                  <a:gd name="connsiteY58-6138" fmla="*/ 687446 h 1160647"/>
                  <a:gd name="connsiteX59-6139" fmla="*/ 529088 w 3079941"/>
                  <a:gd name="connsiteY59-6140" fmla="*/ 687446 h 1160647"/>
                  <a:gd name="connsiteX60-6141" fmla="*/ 541502 w 3079941"/>
                  <a:gd name="connsiteY60-6142" fmla="*/ 687446 h 1160647"/>
                  <a:gd name="connsiteX61-6143" fmla="*/ 541502 w 3079941"/>
                  <a:gd name="connsiteY61-6144" fmla="*/ 713387 h 1160647"/>
                  <a:gd name="connsiteX62-6145" fmla="*/ 543529 w 3079941"/>
                  <a:gd name="connsiteY62-6146" fmla="*/ 713387 h 1160647"/>
                  <a:gd name="connsiteX63-6147" fmla="*/ 557715 w 3079941"/>
                  <a:gd name="connsiteY63-6148" fmla="*/ 713387 h 1160647"/>
                  <a:gd name="connsiteX64-6149" fmla="*/ 557715 w 3079941"/>
                  <a:gd name="connsiteY64-6150" fmla="*/ 715008 h 1160647"/>
                  <a:gd name="connsiteX65-6151" fmla="*/ 557715 w 3079941"/>
                  <a:gd name="connsiteY65-6152" fmla="*/ 726358 h 1160647"/>
                  <a:gd name="connsiteX66-6153" fmla="*/ 558475 w 3079941"/>
                  <a:gd name="connsiteY66-6154" fmla="*/ 726358 h 1160647"/>
                  <a:gd name="connsiteX67-6155" fmla="*/ 563796 w 3079941"/>
                  <a:gd name="connsiteY67-6156" fmla="*/ 726358 h 1160647"/>
                  <a:gd name="connsiteX68-6157" fmla="*/ 563796 w 3079941"/>
                  <a:gd name="connsiteY68-6158" fmla="*/ 725547 h 1160647"/>
                  <a:gd name="connsiteX69-6159" fmla="*/ 563796 w 3079941"/>
                  <a:gd name="connsiteY69-6160" fmla="*/ 719872 h 1160647"/>
                  <a:gd name="connsiteX70-6161" fmla="*/ 594196 w 3079941"/>
                  <a:gd name="connsiteY70-6162" fmla="*/ 719872 h 1160647"/>
                  <a:gd name="connsiteX71-6163" fmla="*/ 594196 w 3079941"/>
                  <a:gd name="connsiteY71-6164" fmla="*/ 743652 h 1160647"/>
                  <a:gd name="connsiteX72-6165" fmla="*/ 595209 w 3079941"/>
                  <a:gd name="connsiteY72-6166" fmla="*/ 743652 h 1160647"/>
                  <a:gd name="connsiteX73-6167" fmla="*/ 602303 w 3079941"/>
                  <a:gd name="connsiteY73-6168" fmla="*/ 743652 h 1160647"/>
                  <a:gd name="connsiteX74-6169" fmla="*/ 602303 w 3079941"/>
                  <a:gd name="connsiteY74-6170" fmla="*/ 744733 h 1160647"/>
                  <a:gd name="connsiteX75-6171" fmla="*/ 602303 w 3079941"/>
                  <a:gd name="connsiteY75-6172" fmla="*/ 752299 h 1160647"/>
                  <a:gd name="connsiteX76-6173" fmla="*/ 603063 w 3079941"/>
                  <a:gd name="connsiteY76-6174" fmla="*/ 752299 h 1160647"/>
                  <a:gd name="connsiteX77-6175" fmla="*/ 608383 w 3079941"/>
                  <a:gd name="connsiteY77-6176" fmla="*/ 752299 h 1160647"/>
                  <a:gd name="connsiteX78-6177" fmla="*/ 608383 w 3079941"/>
                  <a:gd name="connsiteY78-6178" fmla="*/ 750137 h 1160647"/>
                  <a:gd name="connsiteX79-6179" fmla="*/ 608383 w 3079941"/>
                  <a:gd name="connsiteY79-6180" fmla="*/ 735005 h 1160647"/>
                  <a:gd name="connsiteX80-6181" fmla="*/ 609396 w 3079941"/>
                  <a:gd name="connsiteY80-6182" fmla="*/ 735005 h 1160647"/>
                  <a:gd name="connsiteX81-6183" fmla="*/ 616490 w 3079941"/>
                  <a:gd name="connsiteY81-6184" fmla="*/ 735005 h 1160647"/>
                  <a:gd name="connsiteX82-6185" fmla="*/ 616490 w 3079941"/>
                  <a:gd name="connsiteY82-6186" fmla="*/ 736086 h 1160647"/>
                  <a:gd name="connsiteX83-6187" fmla="*/ 616490 w 3079941"/>
                  <a:gd name="connsiteY83-6188" fmla="*/ 743652 h 1160647"/>
                  <a:gd name="connsiteX84-6189" fmla="*/ 621810 w 3079941"/>
                  <a:gd name="connsiteY84-6190" fmla="*/ 741659 h 1160647"/>
                  <a:gd name="connsiteX85-6191" fmla="*/ 622570 w 3079941"/>
                  <a:gd name="connsiteY85-6192" fmla="*/ 740679 h 1160647"/>
                  <a:gd name="connsiteX86-6193" fmla="*/ 622570 w 3079941"/>
                  <a:gd name="connsiteY86-6194" fmla="*/ 735005 h 1160647"/>
                  <a:gd name="connsiteX87-6195" fmla="*/ 661077 w 3079941"/>
                  <a:gd name="connsiteY87-6196" fmla="*/ 735005 h 1160647"/>
                  <a:gd name="connsiteX88-6197" fmla="*/ 661077 w 3079941"/>
                  <a:gd name="connsiteY88-6198" fmla="*/ 758784 h 1160647"/>
                  <a:gd name="connsiteX89-6199" fmla="*/ 663103 w 3079941"/>
                  <a:gd name="connsiteY89-6200" fmla="*/ 758784 h 1160647"/>
                  <a:gd name="connsiteX90-6201" fmla="*/ 677290 w 3079941"/>
                  <a:gd name="connsiteY90-6202" fmla="*/ 758784 h 1160647"/>
                  <a:gd name="connsiteX91-6203" fmla="*/ 677290 w 3079941"/>
                  <a:gd name="connsiteY91-6204" fmla="*/ 759865 h 1160647"/>
                  <a:gd name="connsiteX92-6205" fmla="*/ 677290 w 3079941"/>
                  <a:gd name="connsiteY92-6206" fmla="*/ 767431 h 1160647"/>
                  <a:gd name="connsiteX93-6207" fmla="*/ 679064 w 3079941"/>
                  <a:gd name="connsiteY93-6208" fmla="*/ 767431 h 1160647"/>
                  <a:gd name="connsiteX94-6209" fmla="*/ 691477 w 3079941"/>
                  <a:gd name="connsiteY94-6210" fmla="*/ 767431 h 1160647"/>
                  <a:gd name="connsiteX95-6211" fmla="*/ 691477 w 3079941"/>
                  <a:gd name="connsiteY95-6212" fmla="*/ 743652 h 1160647"/>
                  <a:gd name="connsiteX96-6213" fmla="*/ 692490 w 3079941"/>
                  <a:gd name="connsiteY96-6214" fmla="*/ 743652 h 1160647"/>
                  <a:gd name="connsiteX97-6215" fmla="*/ 699584 w 3079941"/>
                  <a:gd name="connsiteY97-6216" fmla="*/ 743652 h 1160647"/>
                  <a:gd name="connsiteX98-6217" fmla="*/ 699584 w 3079941"/>
                  <a:gd name="connsiteY98-6218" fmla="*/ 711225 h 1160647"/>
                  <a:gd name="connsiteX99-6219" fmla="*/ 700597 w 3079941"/>
                  <a:gd name="connsiteY99-6220" fmla="*/ 711225 h 1160647"/>
                  <a:gd name="connsiteX100-6221" fmla="*/ 707691 w 3079941"/>
                  <a:gd name="connsiteY100-6222" fmla="*/ 711225 h 1160647"/>
                  <a:gd name="connsiteX101-6223" fmla="*/ 707691 w 3079941"/>
                  <a:gd name="connsiteY101-6224" fmla="*/ 709334 h 1160647"/>
                  <a:gd name="connsiteX102-6225" fmla="*/ 707691 w 3079941"/>
                  <a:gd name="connsiteY102-6226" fmla="*/ 696093 h 1160647"/>
                  <a:gd name="connsiteX103-6227" fmla="*/ 706424 w 3079941"/>
                  <a:gd name="connsiteY103-6228" fmla="*/ 694471 h 1160647"/>
                  <a:gd name="connsiteX104-6229" fmla="*/ 711744 w 3079941"/>
                  <a:gd name="connsiteY104-6230" fmla="*/ 683122 h 1160647"/>
                  <a:gd name="connsiteX105-6231" fmla="*/ 719851 w 3079941"/>
                  <a:gd name="connsiteY105-6232" fmla="*/ 711225 h 1160647"/>
                  <a:gd name="connsiteX106-6233" fmla="*/ 720611 w 3079941"/>
                  <a:gd name="connsiteY106-6234" fmla="*/ 711225 h 1160647"/>
                  <a:gd name="connsiteX107-6235" fmla="*/ 725931 w 3079941"/>
                  <a:gd name="connsiteY107-6236" fmla="*/ 711225 h 1160647"/>
                  <a:gd name="connsiteX108-6237" fmla="*/ 725931 w 3079941"/>
                  <a:gd name="connsiteY108-6238" fmla="*/ 605298 h 1160647"/>
                  <a:gd name="connsiteX109-6239" fmla="*/ 727451 w 3079941"/>
                  <a:gd name="connsiteY109-6240" fmla="*/ 605298 h 1160647"/>
                  <a:gd name="connsiteX110-6241" fmla="*/ 738091 w 3079941"/>
                  <a:gd name="connsiteY110-6242" fmla="*/ 605298 h 1160647"/>
                  <a:gd name="connsiteX111-6243" fmla="*/ 738091 w 3079941"/>
                  <a:gd name="connsiteY111-6244" fmla="*/ 557739 h 1160647"/>
                  <a:gd name="connsiteX112-6245" fmla="*/ 764438 w 3079941"/>
                  <a:gd name="connsiteY112-6246" fmla="*/ 557739 h 1160647"/>
                  <a:gd name="connsiteX113-6247" fmla="*/ 764438 w 3079941"/>
                  <a:gd name="connsiteY113-6248" fmla="*/ 536121 h 1160647"/>
                  <a:gd name="connsiteX114-6249" fmla="*/ 798892 w 3079941"/>
                  <a:gd name="connsiteY114-6250" fmla="*/ 536121 h 1160647"/>
                  <a:gd name="connsiteX115-6251" fmla="*/ 798892 w 3079941"/>
                  <a:gd name="connsiteY115-6252" fmla="*/ 538553 h 1160647"/>
                  <a:gd name="connsiteX116-6253" fmla="*/ 798892 w 3079941"/>
                  <a:gd name="connsiteY116-6254" fmla="*/ 555577 h 1160647"/>
                  <a:gd name="connsiteX117-6255" fmla="*/ 801172 w 3079941"/>
                  <a:gd name="connsiteY117-6256" fmla="*/ 555577 h 1160647"/>
                  <a:gd name="connsiteX118-6257" fmla="*/ 817132 w 3079941"/>
                  <a:gd name="connsiteY118-6258" fmla="*/ 555577 h 1160647"/>
                  <a:gd name="connsiteX119-6259" fmla="*/ 817132 w 3079941"/>
                  <a:gd name="connsiteY119-6260" fmla="*/ 603136 h 1160647"/>
                  <a:gd name="connsiteX120-6261" fmla="*/ 818145 w 3079941"/>
                  <a:gd name="connsiteY120-6262" fmla="*/ 603136 h 1160647"/>
                  <a:gd name="connsiteX121-6263" fmla="*/ 825239 w 3079941"/>
                  <a:gd name="connsiteY121-6264" fmla="*/ 603136 h 1160647"/>
                  <a:gd name="connsiteX122-6265" fmla="*/ 839426 w 3079941"/>
                  <a:gd name="connsiteY122-6266" fmla="*/ 607460 h 1160647"/>
                  <a:gd name="connsiteX123-6267" fmla="*/ 839426 w 3079941"/>
                  <a:gd name="connsiteY123-6268" fmla="*/ 646372 h 1160647"/>
                  <a:gd name="connsiteX124-6269" fmla="*/ 840439 w 3079941"/>
                  <a:gd name="connsiteY124-6270" fmla="*/ 646372 h 1160647"/>
                  <a:gd name="connsiteX125-6271" fmla="*/ 847532 w 3079941"/>
                  <a:gd name="connsiteY125-6272" fmla="*/ 646372 h 1160647"/>
                  <a:gd name="connsiteX126-6273" fmla="*/ 847532 w 3079941"/>
                  <a:gd name="connsiteY126-6274" fmla="*/ 647993 h 1160647"/>
                  <a:gd name="connsiteX127-6275" fmla="*/ 847532 w 3079941"/>
                  <a:gd name="connsiteY127-6276" fmla="*/ 659342 h 1160647"/>
                  <a:gd name="connsiteX128-6277" fmla="*/ 849559 w 3079941"/>
                  <a:gd name="connsiteY128-6278" fmla="*/ 659342 h 1160647"/>
                  <a:gd name="connsiteX129-6279" fmla="*/ 863746 w 3079941"/>
                  <a:gd name="connsiteY129-6280" fmla="*/ 659342 h 1160647"/>
                  <a:gd name="connsiteX130-6281" fmla="*/ 869826 w 3079941"/>
                  <a:gd name="connsiteY130-6282" fmla="*/ 665828 h 1160647"/>
                  <a:gd name="connsiteX131-6283" fmla="*/ 869826 w 3079941"/>
                  <a:gd name="connsiteY131-6284" fmla="*/ 687446 h 1160647"/>
                  <a:gd name="connsiteX132-6285" fmla="*/ 872106 w 3079941"/>
                  <a:gd name="connsiteY132-6286" fmla="*/ 687446 h 1160647"/>
                  <a:gd name="connsiteX133-6287" fmla="*/ 888066 w 3079941"/>
                  <a:gd name="connsiteY133-6288" fmla="*/ 687446 h 1160647"/>
                  <a:gd name="connsiteX134-6289" fmla="*/ 888066 w 3079941"/>
                  <a:gd name="connsiteY134-6290" fmla="*/ 688526 h 1160647"/>
                  <a:gd name="connsiteX135-6291" fmla="*/ 888066 w 3079941"/>
                  <a:gd name="connsiteY135-6292" fmla="*/ 696093 h 1160647"/>
                  <a:gd name="connsiteX136-6293" fmla="*/ 889333 w 3079941"/>
                  <a:gd name="connsiteY136-6294" fmla="*/ 696093 h 1160647"/>
                  <a:gd name="connsiteX137-6295" fmla="*/ 898200 w 3079941"/>
                  <a:gd name="connsiteY137-6296" fmla="*/ 696093 h 1160647"/>
                  <a:gd name="connsiteX138-6297" fmla="*/ 898200 w 3079941"/>
                  <a:gd name="connsiteY138-6298" fmla="*/ 698254 h 1160647"/>
                  <a:gd name="connsiteX139-6299" fmla="*/ 898200 w 3079941"/>
                  <a:gd name="connsiteY139-6300" fmla="*/ 713387 h 1160647"/>
                  <a:gd name="connsiteX140-6301" fmla="*/ 902253 w 3079941"/>
                  <a:gd name="connsiteY140-6302" fmla="*/ 711495 h 1160647"/>
                  <a:gd name="connsiteX141-6303" fmla="*/ 902253 w 3079941"/>
                  <a:gd name="connsiteY141-6304" fmla="*/ 698254 h 1160647"/>
                  <a:gd name="connsiteX142-6305" fmla="*/ 903266 w 3079941"/>
                  <a:gd name="connsiteY142-6306" fmla="*/ 698254 h 1160647"/>
                  <a:gd name="connsiteX143-6307" fmla="*/ 910360 w 3079941"/>
                  <a:gd name="connsiteY143-6308" fmla="*/ 698254 h 1160647"/>
                  <a:gd name="connsiteX144-6309" fmla="*/ 910360 w 3079941"/>
                  <a:gd name="connsiteY144-6310" fmla="*/ 699876 h 1160647"/>
                  <a:gd name="connsiteX145-6311" fmla="*/ 910360 w 3079941"/>
                  <a:gd name="connsiteY145-6312" fmla="*/ 711225 h 1160647"/>
                  <a:gd name="connsiteX146-6313" fmla="*/ 911120 w 3079941"/>
                  <a:gd name="connsiteY146-6314" fmla="*/ 711225 h 1160647"/>
                  <a:gd name="connsiteX147-6315" fmla="*/ 916440 w 3079941"/>
                  <a:gd name="connsiteY147-6316" fmla="*/ 711225 h 1160647"/>
                  <a:gd name="connsiteX148-6317" fmla="*/ 965080 w 3079941"/>
                  <a:gd name="connsiteY148-6318" fmla="*/ 706902 h 1160647"/>
                  <a:gd name="connsiteX149-6319" fmla="*/ 965080 w 3079941"/>
                  <a:gd name="connsiteY149-6320" fmla="*/ 708253 h 1160647"/>
                  <a:gd name="connsiteX150-6321" fmla="*/ 965080 w 3079941"/>
                  <a:gd name="connsiteY150-6322" fmla="*/ 717710 h 1160647"/>
                  <a:gd name="connsiteX151-6323" fmla="*/ 965840 w 3079941"/>
                  <a:gd name="connsiteY151-6324" fmla="*/ 717710 h 1160647"/>
                  <a:gd name="connsiteX152-6325" fmla="*/ 971161 w 3079941"/>
                  <a:gd name="connsiteY152-6326" fmla="*/ 717710 h 1160647"/>
                  <a:gd name="connsiteX153-6327" fmla="*/ 971161 w 3079941"/>
                  <a:gd name="connsiteY153-6328" fmla="*/ 719872 h 1160647"/>
                  <a:gd name="connsiteX154-6329" fmla="*/ 971161 w 3079941"/>
                  <a:gd name="connsiteY154-6330" fmla="*/ 735005 h 1160647"/>
                  <a:gd name="connsiteX155-6331" fmla="*/ 973187 w 3079941"/>
                  <a:gd name="connsiteY155-6332" fmla="*/ 733654 h 1160647"/>
                  <a:gd name="connsiteX156-6333" fmla="*/ 987374 w 3079941"/>
                  <a:gd name="connsiteY156-6334" fmla="*/ 724196 h 1160647"/>
                  <a:gd name="connsiteX157-6335" fmla="*/ 993454 w 3079941"/>
                  <a:gd name="connsiteY157-6336" fmla="*/ 683122 h 1160647"/>
                  <a:gd name="connsiteX158-6337" fmla="*/ 994214 w 3079941"/>
                  <a:gd name="connsiteY158-6338" fmla="*/ 682852 h 1160647"/>
                  <a:gd name="connsiteX159-6339" fmla="*/ 999534 w 3079941"/>
                  <a:gd name="connsiteY159-6340" fmla="*/ 680960 h 1160647"/>
                  <a:gd name="connsiteX160-6341" fmla="*/ 1001561 w 3079941"/>
                  <a:gd name="connsiteY160-6342" fmla="*/ 611783 h 1160647"/>
                  <a:gd name="connsiteX161-6343" fmla="*/ 1003588 w 3079941"/>
                  <a:gd name="connsiteY161-6344" fmla="*/ 680960 h 1160647"/>
                  <a:gd name="connsiteX162-6345" fmla="*/ 1004348 w 3079941"/>
                  <a:gd name="connsiteY162-6346" fmla="*/ 681230 h 1160647"/>
                  <a:gd name="connsiteX163-6347" fmla="*/ 1009668 w 3079941"/>
                  <a:gd name="connsiteY163-6348" fmla="*/ 683122 h 1160647"/>
                  <a:gd name="connsiteX164-6349" fmla="*/ 1009668 w 3079941"/>
                  <a:gd name="connsiteY164-6350" fmla="*/ 596651 h 1160647"/>
                  <a:gd name="connsiteX165-6351" fmla="*/ 1013721 w 3079941"/>
                  <a:gd name="connsiteY165-6352" fmla="*/ 564224 h 1160647"/>
                  <a:gd name="connsiteX166-6353" fmla="*/ 1052228 w 3079941"/>
                  <a:gd name="connsiteY166-6354" fmla="*/ 564224 h 1160647"/>
                  <a:gd name="connsiteX167-6355" fmla="*/ 1052228 w 3079941"/>
                  <a:gd name="connsiteY167-6356" fmla="*/ 596651 h 1160647"/>
                  <a:gd name="connsiteX168-6357" fmla="*/ 1052988 w 3079941"/>
                  <a:gd name="connsiteY168-6358" fmla="*/ 596651 h 1160647"/>
                  <a:gd name="connsiteX169-6359" fmla="*/ 1058308 w 3079941"/>
                  <a:gd name="connsiteY169-6360" fmla="*/ 596651 h 1160647"/>
                  <a:gd name="connsiteX170-6361" fmla="*/ 1058308 w 3079941"/>
                  <a:gd name="connsiteY170-6362" fmla="*/ 514503 h 1160647"/>
                  <a:gd name="connsiteX171-6363" fmla="*/ 1060082 w 3079941"/>
                  <a:gd name="connsiteY171-6364" fmla="*/ 514503 h 1160647"/>
                  <a:gd name="connsiteX172-6365" fmla="*/ 1072495 w 3079941"/>
                  <a:gd name="connsiteY172-6366" fmla="*/ 514503 h 1160647"/>
                  <a:gd name="connsiteX173-6367" fmla="*/ 1072495 w 3079941"/>
                  <a:gd name="connsiteY173-6368" fmla="*/ 512612 h 1160647"/>
                  <a:gd name="connsiteX174-6369" fmla="*/ 1072495 w 3079941"/>
                  <a:gd name="connsiteY174-6370" fmla="*/ 499371 h 1160647"/>
                  <a:gd name="connsiteX175-6371" fmla="*/ 1094789 w 3079941"/>
                  <a:gd name="connsiteY175-6372" fmla="*/ 499371 h 1160647"/>
                  <a:gd name="connsiteX176-6373" fmla="*/ 1094789 w 3079941"/>
                  <a:gd name="connsiteY176-6374" fmla="*/ 498290 h 1160647"/>
                  <a:gd name="connsiteX177-6375" fmla="*/ 1094789 w 3079941"/>
                  <a:gd name="connsiteY177-6376" fmla="*/ 490724 h 1160647"/>
                  <a:gd name="connsiteX178-6377" fmla="*/ 1096562 w 3079941"/>
                  <a:gd name="connsiteY178-6378" fmla="*/ 490724 h 1160647"/>
                  <a:gd name="connsiteX179-6379" fmla="*/ 1108976 w 3079941"/>
                  <a:gd name="connsiteY179-6380" fmla="*/ 490724 h 1160647"/>
                  <a:gd name="connsiteX180-6381" fmla="*/ 1108976 w 3079941"/>
                  <a:gd name="connsiteY180-6382" fmla="*/ 491805 h 1160647"/>
                  <a:gd name="connsiteX181-6383" fmla="*/ 1108976 w 3079941"/>
                  <a:gd name="connsiteY181-6384" fmla="*/ 499371 h 1160647"/>
                  <a:gd name="connsiteX182-6385" fmla="*/ 1109736 w 3079941"/>
                  <a:gd name="connsiteY182-6386" fmla="*/ 499371 h 1160647"/>
                  <a:gd name="connsiteX183-6387" fmla="*/ 1115056 w 3079941"/>
                  <a:gd name="connsiteY183-6388" fmla="*/ 499371 h 1160647"/>
                  <a:gd name="connsiteX184-6389" fmla="*/ 1125189 w 3079941"/>
                  <a:gd name="connsiteY184-6390" fmla="*/ 495047 h 1160647"/>
                  <a:gd name="connsiteX185-6391" fmla="*/ 1129242 w 3079941"/>
                  <a:gd name="connsiteY185-6392" fmla="*/ 498290 h 1160647"/>
                  <a:gd name="connsiteX186-6393" fmla="*/ 1129242 w 3079941"/>
                  <a:gd name="connsiteY186-6394" fmla="*/ 490724 h 1160647"/>
                  <a:gd name="connsiteX187-6395" fmla="*/ 1131522 w 3079941"/>
                  <a:gd name="connsiteY187-6396" fmla="*/ 490724 h 1160647"/>
                  <a:gd name="connsiteX188-6397" fmla="*/ 1147483 w 3079941"/>
                  <a:gd name="connsiteY188-6398" fmla="*/ 490724 h 1160647"/>
                  <a:gd name="connsiteX189-6399" fmla="*/ 1147483 w 3079941"/>
                  <a:gd name="connsiteY189-6400" fmla="*/ 491805 h 1160647"/>
                  <a:gd name="connsiteX190-6401" fmla="*/ 1147483 w 3079941"/>
                  <a:gd name="connsiteY190-6402" fmla="*/ 499371 h 1160647"/>
                  <a:gd name="connsiteX191-6403" fmla="*/ 1177883 w 3079941"/>
                  <a:gd name="connsiteY191-6404" fmla="*/ 499371 h 1160647"/>
                  <a:gd name="connsiteX192-6405" fmla="*/ 1177883 w 3079941"/>
                  <a:gd name="connsiteY192-6406" fmla="*/ 500992 h 1160647"/>
                  <a:gd name="connsiteX193-6407" fmla="*/ 1177883 w 3079941"/>
                  <a:gd name="connsiteY193-6408" fmla="*/ 512342 h 1160647"/>
                  <a:gd name="connsiteX194-6409" fmla="*/ 1204230 w 3079941"/>
                  <a:gd name="connsiteY194-6410" fmla="*/ 512342 h 1160647"/>
                  <a:gd name="connsiteX195-6411" fmla="*/ 1204230 w 3079941"/>
                  <a:gd name="connsiteY195-6412" fmla="*/ 542606 h 1160647"/>
                  <a:gd name="connsiteX196-6413" fmla="*/ 1204990 w 3079941"/>
                  <a:gd name="connsiteY196-6414" fmla="*/ 542606 h 1160647"/>
                  <a:gd name="connsiteX197-6415" fmla="*/ 1210310 w 3079941"/>
                  <a:gd name="connsiteY197-6416" fmla="*/ 542606 h 1160647"/>
                  <a:gd name="connsiteX198-6417" fmla="*/ 1210310 w 3079941"/>
                  <a:gd name="connsiteY198-6418" fmla="*/ 543687 h 1160647"/>
                  <a:gd name="connsiteX199-6419" fmla="*/ 1210310 w 3079941"/>
                  <a:gd name="connsiteY199-6420" fmla="*/ 551254 h 1160647"/>
                  <a:gd name="connsiteX200-6421" fmla="*/ 1214364 w 3079941"/>
                  <a:gd name="connsiteY200-6422" fmla="*/ 581518 h 1160647"/>
                  <a:gd name="connsiteX201-6423" fmla="*/ 1215124 w 3079941"/>
                  <a:gd name="connsiteY201-6424" fmla="*/ 581518 h 1160647"/>
                  <a:gd name="connsiteX202-6425" fmla="*/ 1220444 w 3079941"/>
                  <a:gd name="connsiteY202-6426" fmla="*/ 581518 h 1160647"/>
                  <a:gd name="connsiteX203-6427" fmla="*/ 1220444 w 3079941"/>
                  <a:gd name="connsiteY203-6428" fmla="*/ 582329 h 1160647"/>
                  <a:gd name="connsiteX204-6429" fmla="*/ 1220444 w 3079941"/>
                  <a:gd name="connsiteY204-6430" fmla="*/ 588004 h 1160647"/>
                  <a:gd name="connsiteX205-6431" fmla="*/ 1221457 w 3079941"/>
                  <a:gd name="connsiteY205-6432" fmla="*/ 588004 h 1160647"/>
                  <a:gd name="connsiteX206-6433" fmla="*/ 1228550 w 3079941"/>
                  <a:gd name="connsiteY206-6434" fmla="*/ 588004 h 1160647"/>
                  <a:gd name="connsiteX207-6435" fmla="*/ 1228550 w 3079941"/>
                  <a:gd name="connsiteY207-6436" fmla="*/ 618269 h 1160647"/>
                  <a:gd name="connsiteX208-6437" fmla="*/ 1230577 w 3079941"/>
                  <a:gd name="connsiteY208-6438" fmla="*/ 618269 h 1160647"/>
                  <a:gd name="connsiteX209-6439" fmla="*/ 1244764 w 3079941"/>
                  <a:gd name="connsiteY209-6440" fmla="*/ 618269 h 1160647"/>
                  <a:gd name="connsiteX210-6441" fmla="*/ 1244764 w 3079941"/>
                  <a:gd name="connsiteY210-6442" fmla="*/ 642048 h 1160647"/>
                  <a:gd name="connsiteX211-6443" fmla="*/ 1246791 w 3079941"/>
                  <a:gd name="connsiteY211-6444" fmla="*/ 643669 h 1160647"/>
                  <a:gd name="connsiteX212-6445" fmla="*/ 1246791 w 3079941"/>
                  <a:gd name="connsiteY212-6446" fmla="*/ 655019 h 1160647"/>
                  <a:gd name="connsiteX213-6447" fmla="*/ 1247551 w 3079941"/>
                  <a:gd name="connsiteY213-6448" fmla="*/ 655019 h 1160647"/>
                  <a:gd name="connsiteX214-6449" fmla="*/ 1252871 w 3079941"/>
                  <a:gd name="connsiteY214-6450" fmla="*/ 655019 h 1160647"/>
                  <a:gd name="connsiteX215-6451" fmla="*/ 1252871 w 3079941"/>
                  <a:gd name="connsiteY215-6452" fmla="*/ 678798 h 1160647"/>
                  <a:gd name="connsiteX216-6453" fmla="*/ 1254137 w 3079941"/>
                  <a:gd name="connsiteY216-6454" fmla="*/ 678798 h 1160647"/>
                  <a:gd name="connsiteX217-6455" fmla="*/ 1263004 w 3079941"/>
                  <a:gd name="connsiteY217-6456" fmla="*/ 678798 h 1160647"/>
                  <a:gd name="connsiteX218-6457" fmla="*/ 1265031 w 3079941"/>
                  <a:gd name="connsiteY218-6458" fmla="*/ 682852 h 1160647"/>
                  <a:gd name="connsiteX219-6459" fmla="*/ 1265031 w 3079941"/>
                  <a:gd name="connsiteY219-6460" fmla="*/ 696093 h 1160647"/>
                  <a:gd name="connsiteX220-6461" fmla="*/ 1266551 w 3079941"/>
                  <a:gd name="connsiteY220-6462" fmla="*/ 694201 h 1160647"/>
                  <a:gd name="connsiteX221-6463" fmla="*/ 1277191 w 3079941"/>
                  <a:gd name="connsiteY221-6464" fmla="*/ 680960 h 1160647"/>
                  <a:gd name="connsiteX222-6465" fmla="*/ 1305565 w 3079941"/>
                  <a:gd name="connsiteY222-6466" fmla="*/ 680960 h 1160647"/>
                  <a:gd name="connsiteX223-6467" fmla="*/ 1305565 w 3079941"/>
                  <a:gd name="connsiteY223-6468" fmla="*/ 767431 h 1160647"/>
                  <a:gd name="connsiteX224-6469" fmla="*/ 1306325 w 3079941"/>
                  <a:gd name="connsiteY224-6470" fmla="*/ 767431 h 1160647"/>
                  <a:gd name="connsiteX225-6471" fmla="*/ 1311645 w 3079941"/>
                  <a:gd name="connsiteY225-6472" fmla="*/ 767431 h 1160647"/>
                  <a:gd name="connsiteX226-6473" fmla="*/ 1312405 w 3079941"/>
                  <a:gd name="connsiteY226-6474" fmla="*/ 766080 h 1160647"/>
                  <a:gd name="connsiteX227-6475" fmla="*/ 1317725 w 3079941"/>
                  <a:gd name="connsiteY227-6476" fmla="*/ 756622 h 1160647"/>
                  <a:gd name="connsiteX228-6477" fmla="*/ 1317725 w 3079941"/>
                  <a:gd name="connsiteY228-6478" fmla="*/ 758514 h 1160647"/>
                  <a:gd name="connsiteX229-6479" fmla="*/ 1317725 w 3079941"/>
                  <a:gd name="connsiteY229-6480" fmla="*/ 771755 h 1160647"/>
                  <a:gd name="connsiteX230-6481" fmla="*/ 1321778 w 3079941"/>
                  <a:gd name="connsiteY230-6482" fmla="*/ 726358 h 1160647"/>
                  <a:gd name="connsiteX231-6483" fmla="*/ 1322538 w 3079941"/>
                  <a:gd name="connsiteY231-6484" fmla="*/ 726358 h 1160647"/>
                  <a:gd name="connsiteX232-6485" fmla="*/ 1327858 w 3079941"/>
                  <a:gd name="connsiteY232-6486" fmla="*/ 726358 h 1160647"/>
                  <a:gd name="connsiteX233-6487" fmla="*/ 1327858 w 3079941"/>
                  <a:gd name="connsiteY233-6488" fmla="*/ 661504 h 1160647"/>
                  <a:gd name="connsiteX234-6489" fmla="*/ 1328872 w 3079941"/>
                  <a:gd name="connsiteY234-6490" fmla="*/ 661504 h 1160647"/>
                  <a:gd name="connsiteX235-6491" fmla="*/ 1335965 w 3079941"/>
                  <a:gd name="connsiteY235-6492" fmla="*/ 661504 h 1160647"/>
                  <a:gd name="connsiteX236-6493" fmla="*/ 1348125 w 3079941"/>
                  <a:gd name="connsiteY236-6494" fmla="*/ 618269 h 1160647"/>
                  <a:gd name="connsiteX237-6495" fmla="*/ 1349392 w 3079941"/>
                  <a:gd name="connsiteY237-6496" fmla="*/ 618269 h 1160647"/>
                  <a:gd name="connsiteX238-6497" fmla="*/ 1358259 w 3079941"/>
                  <a:gd name="connsiteY238-6498" fmla="*/ 618269 h 1160647"/>
                  <a:gd name="connsiteX239-6499" fmla="*/ 1368392 w 3079941"/>
                  <a:gd name="connsiteY239-6500" fmla="*/ 661504 h 1160647"/>
                  <a:gd name="connsiteX240-6501" fmla="*/ 1369405 w 3079941"/>
                  <a:gd name="connsiteY240-6502" fmla="*/ 661504 h 1160647"/>
                  <a:gd name="connsiteX241-6503" fmla="*/ 1376499 w 3079941"/>
                  <a:gd name="connsiteY241-6504" fmla="*/ 661504 h 1160647"/>
                  <a:gd name="connsiteX242-6505" fmla="*/ 1376499 w 3079941"/>
                  <a:gd name="connsiteY242-6506" fmla="*/ 700416 h 1160647"/>
                  <a:gd name="connsiteX243-6507" fmla="*/ 1378272 w 3079941"/>
                  <a:gd name="connsiteY243-6508" fmla="*/ 700416 h 1160647"/>
                  <a:gd name="connsiteX244-6509" fmla="*/ 1390686 w 3079941"/>
                  <a:gd name="connsiteY244-6510" fmla="*/ 700416 h 1160647"/>
                  <a:gd name="connsiteX245-6511" fmla="*/ 1390686 w 3079941"/>
                  <a:gd name="connsiteY245-6512" fmla="*/ 702578 h 1160647"/>
                  <a:gd name="connsiteX246-6513" fmla="*/ 1390686 w 3079941"/>
                  <a:gd name="connsiteY246-6514" fmla="*/ 717710 h 1160647"/>
                  <a:gd name="connsiteX247-6515" fmla="*/ 1394739 w 3079941"/>
                  <a:gd name="connsiteY247-6516" fmla="*/ 715549 h 1160647"/>
                  <a:gd name="connsiteX248-6517" fmla="*/ 1394739 w 3079941"/>
                  <a:gd name="connsiteY248-6518" fmla="*/ 700416 h 1160647"/>
                  <a:gd name="connsiteX249-6519" fmla="*/ 1396259 w 3079941"/>
                  <a:gd name="connsiteY249-6520" fmla="*/ 700416 h 1160647"/>
                  <a:gd name="connsiteX250-6521" fmla="*/ 1406899 w 3079941"/>
                  <a:gd name="connsiteY250-6522" fmla="*/ 700416 h 1160647"/>
                  <a:gd name="connsiteX251-6523" fmla="*/ 1406899 w 3079941"/>
                  <a:gd name="connsiteY251-6524" fmla="*/ 702037 h 1160647"/>
                  <a:gd name="connsiteX252-6525" fmla="*/ 1406899 w 3079941"/>
                  <a:gd name="connsiteY252-6526" fmla="*/ 713387 h 1160647"/>
                  <a:gd name="connsiteX253-6527" fmla="*/ 1437300 w 3079941"/>
                  <a:gd name="connsiteY253-6528" fmla="*/ 713387 h 1160647"/>
                  <a:gd name="connsiteX254-6529" fmla="*/ 1437300 w 3079941"/>
                  <a:gd name="connsiteY254-6530" fmla="*/ 676637 h 1160647"/>
                  <a:gd name="connsiteX255-6531" fmla="*/ 1438566 w 3079941"/>
                  <a:gd name="connsiteY255-6532" fmla="*/ 676637 h 1160647"/>
                  <a:gd name="connsiteX256-6533" fmla="*/ 1447433 w 3079941"/>
                  <a:gd name="connsiteY256-6534" fmla="*/ 676637 h 1160647"/>
                  <a:gd name="connsiteX257-6535" fmla="*/ 1447433 w 3079941"/>
                  <a:gd name="connsiteY257-6536" fmla="*/ 698254 h 1160647"/>
                  <a:gd name="connsiteX258-6537" fmla="*/ 1449460 w 3079941"/>
                  <a:gd name="connsiteY258-6538" fmla="*/ 665828 h 1160647"/>
                  <a:gd name="connsiteX259-6539" fmla="*/ 1471753 w 3079941"/>
                  <a:gd name="connsiteY259-6540" fmla="*/ 665828 h 1160647"/>
                  <a:gd name="connsiteX260-6541" fmla="*/ 1471753 w 3079941"/>
                  <a:gd name="connsiteY260-6542" fmla="*/ 664206 h 1160647"/>
                  <a:gd name="connsiteX261-6543" fmla="*/ 1471753 w 3079941"/>
                  <a:gd name="connsiteY261-6544" fmla="*/ 652857 h 1160647"/>
                  <a:gd name="connsiteX262-6545" fmla="*/ 1472513 w 3079941"/>
                  <a:gd name="connsiteY262-6546" fmla="*/ 652857 h 1160647"/>
                  <a:gd name="connsiteX263-6547" fmla="*/ 1477833 w 3079941"/>
                  <a:gd name="connsiteY263-6548" fmla="*/ 652857 h 1160647"/>
                  <a:gd name="connsiteX264-6549" fmla="*/ 1477833 w 3079941"/>
                  <a:gd name="connsiteY264-6550" fmla="*/ 650966 h 1160647"/>
                  <a:gd name="connsiteX265-6551" fmla="*/ 1477833 w 3079941"/>
                  <a:gd name="connsiteY265-6552" fmla="*/ 637725 h 1160647"/>
                  <a:gd name="connsiteX266-6553" fmla="*/ 1481887 w 3079941"/>
                  <a:gd name="connsiteY266-6554" fmla="*/ 644210 h 1160647"/>
                  <a:gd name="connsiteX267-6555" fmla="*/ 1484167 w 3079941"/>
                  <a:gd name="connsiteY267-6556" fmla="*/ 644210 h 1160647"/>
                  <a:gd name="connsiteX268-6557" fmla="*/ 1500127 w 3079941"/>
                  <a:gd name="connsiteY268-6558" fmla="*/ 644210 h 1160647"/>
                  <a:gd name="connsiteX269-6559" fmla="*/ 1500127 w 3079941"/>
                  <a:gd name="connsiteY269-6560" fmla="*/ 643399 h 1160647"/>
                  <a:gd name="connsiteX270-6561" fmla="*/ 1500127 w 3079941"/>
                  <a:gd name="connsiteY270-6562" fmla="*/ 637725 h 1160647"/>
                  <a:gd name="connsiteX271-6563" fmla="*/ 1500887 w 3079941"/>
                  <a:gd name="connsiteY271-6564" fmla="*/ 637725 h 1160647"/>
                  <a:gd name="connsiteX272-6565" fmla="*/ 1506207 w 3079941"/>
                  <a:gd name="connsiteY272-6566" fmla="*/ 637725 h 1160647"/>
                  <a:gd name="connsiteX273-6567" fmla="*/ 1506207 w 3079941"/>
                  <a:gd name="connsiteY273-6568" fmla="*/ 639076 h 1160647"/>
                  <a:gd name="connsiteX274-6569" fmla="*/ 1506207 w 3079941"/>
                  <a:gd name="connsiteY274-6570" fmla="*/ 648534 h 1160647"/>
                  <a:gd name="connsiteX275-6571" fmla="*/ 1544714 w 3079941"/>
                  <a:gd name="connsiteY275-6572" fmla="*/ 648534 h 1160647"/>
                  <a:gd name="connsiteX276-6573" fmla="*/ 1544714 w 3079941"/>
                  <a:gd name="connsiteY276-6574" fmla="*/ 786887 h 1160647"/>
                  <a:gd name="connsiteX277-6575" fmla="*/ 1546234 w 3079941"/>
                  <a:gd name="connsiteY277-6576" fmla="*/ 786887 h 1160647"/>
                  <a:gd name="connsiteX278-6577" fmla="*/ 1556874 w 3079941"/>
                  <a:gd name="connsiteY278-6578" fmla="*/ 786887 h 1160647"/>
                  <a:gd name="connsiteX279-6579" fmla="*/ 1556874 w 3079941"/>
                  <a:gd name="connsiteY279-6580" fmla="*/ 773917 h 1160647"/>
                  <a:gd name="connsiteX280-6581" fmla="*/ 1560928 w 3079941"/>
                  <a:gd name="connsiteY280-6582" fmla="*/ 773917 h 1160647"/>
                  <a:gd name="connsiteX281-6583" fmla="*/ 1560928 w 3079941"/>
                  <a:gd name="connsiteY281-6584" fmla="*/ 786887 h 1160647"/>
                  <a:gd name="connsiteX282-6585" fmla="*/ 1591328 w 3079941"/>
                  <a:gd name="connsiteY282-6586" fmla="*/ 786887 h 1160647"/>
                  <a:gd name="connsiteX283-6587" fmla="*/ 1591328 w 3079941"/>
                  <a:gd name="connsiteY283-6588" fmla="*/ 756622 h 1160647"/>
                  <a:gd name="connsiteX284-6589" fmla="*/ 1603488 w 3079941"/>
                  <a:gd name="connsiteY284-6590" fmla="*/ 756622 h 1160647"/>
                  <a:gd name="connsiteX285-6591" fmla="*/ 1615648 w 3079941"/>
                  <a:gd name="connsiteY285-6592" fmla="*/ 754461 h 1160647"/>
                  <a:gd name="connsiteX286-6593" fmla="*/ 1619702 w 3079941"/>
                  <a:gd name="connsiteY286-6594" fmla="*/ 756622 h 1160647"/>
                  <a:gd name="connsiteX287-6595" fmla="*/ 1629835 w 3079941"/>
                  <a:gd name="connsiteY287-6596" fmla="*/ 756622 h 1160647"/>
                  <a:gd name="connsiteX288-6597" fmla="*/ 1629835 w 3079941"/>
                  <a:gd name="connsiteY288-6598" fmla="*/ 786887 h 1160647"/>
                  <a:gd name="connsiteX289-6599" fmla="*/ 1637942 w 3079941"/>
                  <a:gd name="connsiteY289-6600" fmla="*/ 786887 h 1160647"/>
                  <a:gd name="connsiteX290-6601" fmla="*/ 1637942 w 3079941"/>
                  <a:gd name="connsiteY290-6602" fmla="*/ 804182 h 1160647"/>
                  <a:gd name="connsiteX291-6603" fmla="*/ 1647278 w 3079941"/>
                  <a:gd name="connsiteY291-6604" fmla="*/ 805087 h 1160647"/>
                  <a:gd name="connsiteX292-6605" fmla="*/ 1660236 w 3079941"/>
                  <a:gd name="connsiteY292-6606" fmla="*/ 805087 h 1160647"/>
                  <a:gd name="connsiteX293-6607" fmla="*/ 1660236 w 3079941"/>
                  <a:gd name="connsiteY293-6608" fmla="*/ 789049 h 1160647"/>
                  <a:gd name="connsiteX294-6609" fmla="*/ 1728192 w 3079941"/>
                  <a:gd name="connsiteY294-6610" fmla="*/ 789049 h 1160647"/>
                  <a:gd name="connsiteX295-6611" fmla="*/ 1728192 w 3079941"/>
                  <a:gd name="connsiteY295-6612" fmla="*/ 703796 h 1160647"/>
                  <a:gd name="connsiteX296-6613" fmla="*/ 1800200 w 3079941"/>
                  <a:gd name="connsiteY296-6614" fmla="*/ 703796 h 1160647"/>
                  <a:gd name="connsiteX297-6615" fmla="*/ 1800200 w 3079941"/>
                  <a:gd name="connsiteY297-6616" fmla="*/ 782564 h 1160647"/>
                  <a:gd name="connsiteX298-6617" fmla="*/ 1802104 w 3079941"/>
                  <a:gd name="connsiteY298-6618" fmla="*/ 782564 h 1160647"/>
                  <a:gd name="connsiteX299-6619" fmla="*/ 1803346 w 3079941"/>
                  <a:gd name="connsiteY299-6620" fmla="*/ 805087 h 1160647"/>
                  <a:gd name="connsiteX300-6621" fmla="*/ 1813022 w 3079941"/>
                  <a:gd name="connsiteY300-6622" fmla="*/ 805087 h 1160647"/>
                  <a:gd name="connsiteX301-6623" fmla="*/ 1814264 w 3079941"/>
                  <a:gd name="connsiteY301-6624" fmla="*/ 782564 h 1160647"/>
                  <a:gd name="connsiteX302-6625" fmla="*/ 1820344 w 3079941"/>
                  <a:gd name="connsiteY302-6626" fmla="*/ 782564 h 1160647"/>
                  <a:gd name="connsiteX303-6627" fmla="*/ 1821586 w 3079941"/>
                  <a:gd name="connsiteY303-6628" fmla="*/ 805087 h 1160647"/>
                  <a:gd name="connsiteX304-6629" fmla="*/ 1872208 w 3079941"/>
                  <a:gd name="connsiteY304-6630" fmla="*/ 805087 h 1160647"/>
                  <a:gd name="connsiteX305-6631" fmla="*/ 1872208 w 3079941"/>
                  <a:gd name="connsiteY305-6632" fmla="*/ 642059 h 1160647"/>
                  <a:gd name="connsiteX306-6633" fmla="*/ 2069535 w 3079941"/>
                  <a:gd name="connsiteY306-6634" fmla="*/ 642059 h 1160647"/>
                  <a:gd name="connsiteX307-6635" fmla="*/ 2069535 w 3079941"/>
                  <a:gd name="connsiteY307-6636" fmla="*/ 805087 h 1160647"/>
                  <a:gd name="connsiteX308-6637" fmla="*/ 2088232 w 3079941"/>
                  <a:gd name="connsiteY308-6638" fmla="*/ 805087 h 1160647"/>
                  <a:gd name="connsiteX309-6639" fmla="*/ 2088232 w 3079941"/>
                  <a:gd name="connsiteY309-6640" fmla="*/ 722394 h 1160647"/>
                  <a:gd name="connsiteX310-6641" fmla="*/ 2183352 w 3079941"/>
                  <a:gd name="connsiteY310-6642" fmla="*/ 722394 h 1160647"/>
                  <a:gd name="connsiteX311-6643" fmla="*/ 2195282 w 3079941"/>
                  <a:gd name="connsiteY311-6644" fmla="*/ 404253 h 1160647"/>
                  <a:gd name="connsiteX312-6645" fmla="*/ 2183122 w 3079941"/>
                  <a:gd name="connsiteY312-6646" fmla="*/ 382635 h 1160647"/>
                  <a:gd name="connsiteX313-6647" fmla="*/ 2177042 w 3079941"/>
                  <a:gd name="connsiteY313-6648" fmla="*/ 378311 h 1160647"/>
                  <a:gd name="connsiteX314-6649" fmla="*/ 2185149 w 3079941"/>
                  <a:gd name="connsiteY314-6650" fmla="*/ 354532 h 1160647"/>
                  <a:gd name="connsiteX315-6651" fmla="*/ 2185149 w 3079941"/>
                  <a:gd name="connsiteY315-6652" fmla="*/ 337238 h 1160647"/>
                  <a:gd name="connsiteX316-6653" fmla="*/ 2199336 w 3079941"/>
                  <a:gd name="connsiteY316-6654" fmla="*/ 337238 h 1160647"/>
                  <a:gd name="connsiteX317-6655" fmla="*/ 2199336 w 3079941"/>
                  <a:gd name="connsiteY317-6656" fmla="*/ 315620 h 1160647"/>
                  <a:gd name="connsiteX318-6657" fmla="*/ 2201362 w 3079941"/>
                  <a:gd name="connsiteY318-6658" fmla="*/ 311296 h 1160647"/>
                  <a:gd name="connsiteX319-6659" fmla="*/ 2201362 w 3079941"/>
                  <a:gd name="connsiteY319-6660" fmla="*/ 233472 h 1160647"/>
                  <a:gd name="connsiteX320-6661" fmla="*/ 2199336 w 3079941"/>
                  <a:gd name="connsiteY320-6662" fmla="*/ 226987 h 1160647"/>
                  <a:gd name="connsiteX321-6663" fmla="*/ 2205416 w 3079941"/>
                  <a:gd name="connsiteY321-6664" fmla="*/ 220501 h 1160647"/>
                  <a:gd name="connsiteX322-6665" fmla="*/ 2205416 w 3079941"/>
                  <a:gd name="connsiteY322-6666" fmla="*/ 162133 h 1160647"/>
                  <a:gd name="connsiteX323-6667" fmla="*/ 2207442 w 3079941"/>
                  <a:gd name="connsiteY323-6668" fmla="*/ 157810 h 1160647"/>
                  <a:gd name="connsiteX324-6669" fmla="*/ 2207442 w 3079941"/>
                  <a:gd name="connsiteY324-6670" fmla="*/ 101604 h 1160647"/>
                  <a:gd name="connsiteX325-6671" fmla="*/ 2209469 w 3079941"/>
                  <a:gd name="connsiteY325-6672" fmla="*/ 82148 h 1160647"/>
                  <a:gd name="connsiteX326-6673" fmla="*/ 2213523 w 3079941"/>
                  <a:gd name="connsiteY326-6674" fmla="*/ 99442 h 1160647"/>
                  <a:gd name="connsiteX327-6675" fmla="*/ 2215549 w 3079941"/>
                  <a:gd name="connsiteY327-6676" fmla="*/ 157810 h 1160647"/>
                  <a:gd name="connsiteX328-6677" fmla="*/ 2217576 w 3079941"/>
                  <a:gd name="connsiteY328-6678" fmla="*/ 220501 h 1160647"/>
                  <a:gd name="connsiteX329-6679" fmla="*/ 2223656 w 3079941"/>
                  <a:gd name="connsiteY329-6680" fmla="*/ 226987 h 1160647"/>
                  <a:gd name="connsiteX330-6681" fmla="*/ 2221629 w 3079941"/>
                  <a:gd name="connsiteY330-6682" fmla="*/ 233472 h 1160647"/>
                  <a:gd name="connsiteX331-6683" fmla="*/ 2221629 w 3079941"/>
                  <a:gd name="connsiteY331-6684" fmla="*/ 311296 h 1160647"/>
                  <a:gd name="connsiteX332-6685" fmla="*/ 2223656 w 3079941"/>
                  <a:gd name="connsiteY332-6686" fmla="*/ 315620 h 1160647"/>
                  <a:gd name="connsiteX333-6687" fmla="*/ 2223656 w 3079941"/>
                  <a:gd name="connsiteY333-6688" fmla="*/ 337238 h 1160647"/>
                  <a:gd name="connsiteX334-6689" fmla="*/ 2237843 w 3079941"/>
                  <a:gd name="connsiteY334-6690" fmla="*/ 337238 h 1160647"/>
                  <a:gd name="connsiteX335-6691" fmla="*/ 2237843 w 3079941"/>
                  <a:gd name="connsiteY335-6692" fmla="*/ 354532 h 1160647"/>
                  <a:gd name="connsiteX336-6693" fmla="*/ 2245950 w 3079941"/>
                  <a:gd name="connsiteY336-6694" fmla="*/ 378311 h 1160647"/>
                  <a:gd name="connsiteX337-6695" fmla="*/ 2239870 w 3079941"/>
                  <a:gd name="connsiteY337-6696" fmla="*/ 382635 h 1160647"/>
                  <a:gd name="connsiteX338-6697" fmla="*/ 2227709 w 3079941"/>
                  <a:gd name="connsiteY338-6698" fmla="*/ 404253 h 1160647"/>
                  <a:gd name="connsiteX339-6699" fmla="*/ 2235816 w 3079941"/>
                  <a:gd name="connsiteY339-6700" fmla="*/ 657181 h 1160647"/>
                  <a:gd name="connsiteX340-6701" fmla="*/ 2300670 w 3079941"/>
                  <a:gd name="connsiteY340-6702" fmla="*/ 657181 h 1160647"/>
                  <a:gd name="connsiteX341-6703" fmla="*/ 2300670 w 3079941"/>
                  <a:gd name="connsiteY341-6704" fmla="*/ 732843 h 1160647"/>
                  <a:gd name="connsiteX342-6705" fmla="*/ 2308777 w 3079941"/>
                  <a:gd name="connsiteY342-6706" fmla="*/ 732843 h 1160647"/>
                  <a:gd name="connsiteX343-6707" fmla="*/ 2310804 w 3079941"/>
                  <a:gd name="connsiteY343-6708" fmla="*/ 726358 h 1160647"/>
                  <a:gd name="connsiteX344-6709" fmla="*/ 2316884 w 3079941"/>
                  <a:gd name="connsiteY344-6710" fmla="*/ 726358 h 1160647"/>
                  <a:gd name="connsiteX345-6711" fmla="*/ 2318911 w 3079941"/>
                  <a:gd name="connsiteY345-6712" fmla="*/ 735005 h 1160647"/>
                  <a:gd name="connsiteX346-6713" fmla="*/ 2331071 w 3079941"/>
                  <a:gd name="connsiteY346-6714" fmla="*/ 735005 h 1160647"/>
                  <a:gd name="connsiteX347-6715" fmla="*/ 2331071 w 3079941"/>
                  <a:gd name="connsiteY347-6716" fmla="*/ 728519 h 1160647"/>
                  <a:gd name="connsiteX348-6717" fmla="*/ 2353364 w 3079941"/>
                  <a:gd name="connsiteY348-6718" fmla="*/ 728519 h 1160647"/>
                  <a:gd name="connsiteX349-6719" fmla="*/ 2353364 w 3079941"/>
                  <a:gd name="connsiteY349-6720" fmla="*/ 735005 h 1160647"/>
                  <a:gd name="connsiteX350-6721" fmla="*/ 2373631 w 3079941"/>
                  <a:gd name="connsiteY350-6722" fmla="*/ 735005 h 1160647"/>
                  <a:gd name="connsiteX351-6723" fmla="*/ 2373631 w 3079941"/>
                  <a:gd name="connsiteY351-6724" fmla="*/ 780402 h 1160647"/>
                  <a:gd name="connsiteX352-6725" fmla="*/ 2387818 w 3079941"/>
                  <a:gd name="connsiteY352-6726" fmla="*/ 780402 h 1160647"/>
                  <a:gd name="connsiteX353-6727" fmla="*/ 2387818 w 3079941"/>
                  <a:gd name="connsiteY353-6728" fmla="*/ 767431 h 1160647"/>
                  <a:gd name="connsiteX354-6729" fmla="*/ 2404032 w 3079941"/>
                  <a:gd name="connsiteY354-6730" fmla="*/ 767431 h 1160647"/>
                  <a:gd name="connsiteX355-6731" fmla="*/ 2404032 w 3079941"/>
                  <a:gd name="connsiteY355-6732" fmla="*/ 588004 h 1160647"/>
                  <a:gd name="connsiteX356-6733" fmla="*/ 2410112 w 3079941"/>
                  <a:gd name="connsiteY356-6734" fmla="*/ 581518 h 1160647"/>
                  <a:gd name="connsiteX357-6735" fmla="*/ 2483073 w 3079941"/>
                  <a:gd name="connsiteY357-6736" fmla="*/ 581518 h 1160647"/>
                  <a:gd name="connsiteX358-6737" fmla="*/ 2483073 w 3079941"/>
                  <a:gd name="connsiteY358-6738" fmla="*/ 590166 h 1160647"/>
                  <a:gd name="connsiteX359-6739" fmla="*/ 2493206 w 3079941"/>
                  <a:gd name="connsiteY359-6740" fmla="*/ 590166 h 1160647"/>
                  <a:gd name="connsiteX360-6741" fmla="*/ 2493206 w 3079941"/>
                  <a:gd name="connsiteY360-6742" fmla="*/ 704740 h 1160647"/>
                  <a:gd name="connsiteX361-6743" fmla="*/ 2515500 w 3079941"/>
                  <a:gd name="connsiteY361-6744" fmla="*/ 704740 h 1160647"/>
                  <a:gd name="connsiteX362-6745" fmla="*/ 2515500 w 3079941"/>
                  <a:gd name="connsiteY362-6746" fmla="*/ 637725 h 1160647"/>
                  <a:gd name="connsiteX363-6747" fmla="*/ 2541847 w 3079941"/>
                  <a:gd name="connsiteY363-6748" fmla="*/ 637725 h 1160647"/>
                  <a:gd name="connsiteX364-6749" fmla="*/ 2545900 w 3079941"/>
                  <a:gd name="connsiteY364-6750" fmla="*/ 633401 h 1160647"/>
                  <a:gd name="connsiteX365-6751" fmla="*/ 2554007 w 3079941"/>
                  <a:gd name="connsiteY365-6752" fmla="*/ 633401 h 1160647"/>
                  <a:gd name="connsiteX366-6753" fmla="*/ 2558060 w 3079941"/>
                  <a:gd name="connsiteY366-6754" fmla="*/ 637725 h 1160647"/>
                  <a:gd name="connsiteX367-6755" fmla="*/ 2580354 w 3079941"/>
                  <a:gd name="connsiteY367-6756" fmla="*/ 637725 h 1160647"/>
                  <a:gd name="connsiteX368-6757" fmla="*/ 2580354 w 3079941"/>
                  <a:gd name="connsiteY368-6758" fmla="*/ 520989 h 1160647"/>
                  <a:gd name="connsiteX369-6759" fmla="*/ 2637101 w 3079941"/>
                  <a:gd name="connsiteY369-6760" fmla="*/ 510180 h 1160647"/>
                  <a:gd name="connsiteX370-6761" fmla="*/ 2637101 w 3079941"/>
                  <a:gd name="connsiteY370-6762" fmla="*/ 511261 h 1160647"/>
                  <a:gd name="connsiteX371-6763" fmla="*/ 2637101 w 3079941"/>
                  <a:gd name="connsiteY371-6764" fmla="*/ 518827 h 1160647"/>
                  <a:gd name="connsiteX372-6765" fmla="*/ 2663448 w 3079941"/>
                  <a:gd name="connsiteY372-6766" fmla="*/ 518827 h 1160647"/>
                  <a:gd name="connsiteX373-6767" fmla="*/ 2663448 w 3079941"/>
                  <a:gd name="connsiteY373-6768" fmla="*/ 773917 h 1160647"/>
                  <a:gd name="connsiteX374-6769" fmla="*/ 2685742 w 3079941"/>
                  <a:gd name="connsiteY374-6770" fmla="*/ 773917 h 1160647"/>
                  <a:gd name="connsiteX375-6771" fmla="*/ 2685742 w 3079941"/>
                  <a:gd name="connsiteY375-6772" fmla="*/ 769593 h 1160647"/>
                  <a:gd name="connsiteX376-6773" fmla="*/ 2697902 w 3079941"/>
                  <a:gd name="connsiteY376-6774" fmla="*/ 769593 h 1160647"/>
                  <a:gd name="connsiteX377-6775" fmla="*/ 2697902 w 3079941"/>
                  <a:gd name="connsiteY377-6776" fmla="*/ 773917 h 1160647"/>
                  <a:gd name="connsiteX378-6777" fmla="*/ 2722222 w 3079941"/>
                  <a:gd name="connsiteY378-6778" fmla="*/ 773917 h 1160647"/>
                  <a:gd name="connsiteX379-6779" fmla="*/ 2722222 w 3079941"/>
                  <a:gd name="connsiteY379-6780" fmla="*/ 760946 h 1160647"/>
                  <a:gd name="connsiteX380-6781" fmla="*/ 2750596 w 3079941"/>
                  <a:gd name="connsiteY380-6782" fmla="*/ 760946 h 1160647"/>
                  <a:gd name="connsiteX381-6783" fmla="*/ 2762756 w 3079941"/>
                  <a:gd name="connsiteY381-6784" fmla="*/ 756622 h 1160647"/>
                  <a:gd name="connsiteX382-6785" fmla="*/ 2783023 w 3079941"/>
                  <a:gd name="connsiteY382-6786" fmla="*/ 760946 h 1160647"/>
                  <a:gd name="connsiteX383-6787" fmla="*/ 2783023 w 3079941"/>
                  <a:gd name="connsiteY383-6788" fmla="*/ 743652 h 1160647"/>
                  <a:gd name="connsiteX384-6789" fmla="*/ 2791130 w 3079941"/>
                  <a:gd name="connsiteY384-6790" fmla="*/ 743652 h 1160647"/>
                  <a:gd name="connsiteX385-6791" fmla="*/ 2791130 w 3079941"/>
                  <a:gd name="connsiteY385-6792" fmla="*/ 730681 h 1160647"/>
                  <a:gd name="connsiteX386-6793" fmla="*/ 2847877 w 3079941"/>
                  <a:gd name="connsiteY386-6794" fmla="*/ 730681 h 1160647"/>
                  <a:gd name="connsiteX387-6795" fmla="*/ 2847877 w 3079941"/>
                  <a:gd name="connsiteY387-6796" fmla="*/ 700416 h 1160647"/>
                  <a:gd name="connsiteX388-6797" fmla="*/ 2866117 w 3079941"/>
                  <a:gd name="connsiteY388-6798" fmla="*/ 700416 h 1160647"/>
                  <a:gd name="connsiteX389-6799" fmla="*/ 2866117 w 3079941"/>
                  <a:gd name="connsiteY389-6800" fmla="*/ 693931 h 1160647"/>
                  <a:gd name="connsiteX390-6801" fmla="*/ 2878277 w 3079941"/>
                  <a:gd name="connsiteY390-6802" fmla="*/ 693931 h 1160647"/>
                  <a:gd name="connsiteX391-6803" fmla="*/ 2878277 w 3079941"/>
                  <a:gd name="connsiteY391-6804" fmla="*/ 700416 h 1160647"/>
                  <a:gd name="connsiteX392-6805" fmla="*/ 2894491 w 3079941"/>
                  <a:gd name="connsiteY392-6806" fmla="*/ 700416 h 1160647"/>
                  <a:gd name="connsiteX393-6807" fmla="*/ 2894491 w 3079941"/>
                  <a:gd name="connsiteY393-6808" fmla="*/ 750137 h 1160647"/>
                  <a:gd name="connsiteX394-6809" fmla="*/ 2926918 w 3079941"/>
                  <a:gd name="connsiteY394-6810" fmla="*/ 750137 h 1160647"/>
                  <a:gd name="connsiteX395-6811" fmla="*/ 2926918 w 3079941"/>
                  <a:gd name="connsiteY395-6812" fmla="*/ 724196 h 1160647"/>
                  <a:gd name="connsiteX396-6813" fmla="*/ 2965425 w 3079941"/>
                  <a:gd name="connsiteY396-6814" fmla="*/ 724196 h 1160647"/>
                  <a:gd name="connsiteX397-6815" fmla="*/ 2965425 w 3079941"/>
                  <a:gd name="connsiteY397-6816" fmla="*/ 693931 h 1160647"/>
                  <a:gd name="connsiteX398-6817" fmla="*/ 3014066 w 3079941"/>
                  <a:gd name="connsiteY398-6818" fmla="*/ 693931 h 1160647"/>
                  <a:gd name="connsiteX399-6819" fmla="*/ 3014066 w 3079941"/>
                  <a:gd name="connsiteY399-6820" fmla="*/ 805087 h 1160647"/>
                  <a:gd name="connsiteX400-6821" fmla="*/ 3014066 w 3079941"/>
                  <a:gd name="connsiteY400-6822" fmla="*/ 818866 h 1160647"/>
                  <a:gd name="connsiteX401-6823" fmla="*/ 3079941 w 3079941"/>
                  <a:gd name="connsiteY401-6824" fmla="*/ 818866 h 1160647"/>
                  <a:gd name="connsiteX402-6825" fmla="*/ 3079941 w 3079941"/>
                  <a:gd name="connsiteY402-6826" fmla="*/ 1160647 h 1160647"/>
                  <a:gd name="connsiteX403-6827" fmla="*/ 200958 w 3079941"/>
                  <a:gd name="connsiteY403-6828" fmla="*/ 1160647 h 1160647"/>
                  <a:gd name="connsiteX404-6829" fmla="*/ 0 w 3079941"/>
                  <a:gd name="connsiteY404-6830" fmla="*/ 1126882 h 1160647"/>
                  <a:gd name="connsiteX405-6831" fmla="*/ 55096 w 3079941"/>
                  <a:gd name="connsiteY405-6832" fmla="*/ 724196 h 1160647"/>
                  <a:gd name="connsiteX406-6833" fmla="*/ 75363 w 3079941"/>
                  <a:gd name="connsiteY406-6834" fmla="*/ 724196 h 1160647"/>
                  <a:gd name="connsiteX407-6835" fmla="*/ 75870 w 3079941"/>
                  <a:gd name="connsiteY407-6836" fmla="*/ 723115 h 1160647"/>
                  <a:gd name="connsiteX408-6837" fmla="*/ 79416 w 3079941"/>
                  <a:gd name="connsiteY408-6838" fmla="*/ 715549 h 1160647"/>
                  <a:gd name="connsiteX409-6839" fmla="*/ 81190 w 3079941"/>
                  <a:gd name="connsiteY409-6840" fmla="*/ 715819 h 1160647"/>
                  <a:gd name="connsiteX410-6841" fmla="*/ 93603 w 3079941"/>
                  <a:gd name="connsiteY410-6842" fmla="*/ 717710 h 1160647"/>
                  <a:gd name="connsiteX411-6843" fmla="*/ 94110 w 3079941"/>
                  <a:gd name="connsiteY411-6844" fmla="*/ 719062 h 1160647"/>
                  <a:gd name="connsiteX412-6845" fmla="*/ 97656 w 3079941"/>
                  <a:gd name="connsiteY412-6846" fmla="*/ 728519 h 1160647"/>
                  <a:gd name="connsiteX413-6847" fmla="*/ 124003 w 3079941"/>
                  <a:gd name="connsiteY413-6848" fmla="*/ 730681 h 1160647"/>
                  <a:gd name="connsiteX414-6849" fmla="*/ 124003 w 3079941"/>
                  <a:gd name="connsiteY414-6850" fmla="*/ 607460 h 1160647"/>
                  <a:gd name="connsiteX415-6851" fmla="*/ 126030 w 3079941"/>
                  <a:gd name="connsiteY415-6852" fmla="*/ 607460 h 1160647"/>
                  <a:gd name="connsiteX416-6853" fmla="*/ 140217 w 3079941"/>
                  <a:gd name="connsiteY416-6854" fmla="*/ 607460 h 1160647"/>
                  <a:gd name="connsiteX417-6855" fmla="*/ 140217 w 3079941"/>
                  <a:gd name="connsiteY417-6856" fmla="*/ 471268 h 1160647"/>
                  <a:gd name="connsiteX418-6857" fmla="*/ 141990 w 3079941"/>
                  <a:gd name="connsiteY418-6858" fmla="*/ 471268 h 1160647"/>
                  <a:gd name="connsiteX419-6859" fmla="*/ 154404 w 3079941"/>
                  <a:gd name="connsiteY419-6860" fmla="*/ 471268 h 1160647"/>
                  <a:gd name="connsiteX420-6861" fmla="*/ 154404 w 3079941"/>
                  <a:gd name="connsiteY420-6862" fmla="*/ 356694 h 1160647"/>
                  <a:gd name="connsiteX421-6863" fmla="*/ 158457 w 3079941"/>
                  <a:gd name="connsiteY421-6864" fmla="*/ 328590 h 1160647"/>
                  <a:gd name="connsiteX422-6865" fmla="*/ 160484 w 3079941"/>
                  <a:gd name="connsiteY422-6866" fmla="*/ 328590 h 1160647"/>
                  <a:gd name="connsiteX423-6867" fmla="*/ 174671 w 3079941"/>
                  <a:gd name="connsiteY423-6868" fmla="*/ 328590 h 1160647"/>
                  <a:gd name="connsiteX424-6869" fmla="*/ 211151 w 3079941"/>
                  <a:gd name="connsiteY424-6870" fmla="*/ 246443 h 1160647"/>
                  <a:gd name="connsiteX425-6871" fmla="*/ 215205 w 3079941"/>
                  <a:gd name="connsiteY425-6872" fmla="*/ 0 h 1160647"/>
                  <a:gd name="connsiteX0-6873" fmla="*/ 160109 w 3024845"/>
                  <a:gd name="connsiteY0-6874" fmla="*/ 0 h 1166887"/>
                  <a:gd name="connsiteX1-6875" fmla="*/ 162135 w 3024845"/>
                  <a:gd name="connsiteY1-6876" fmla="*/ 246443 h 1166887"/>
                  <a:gd name="connsiteX2-6877" fmla="*/ 200642 w 3024845"/>
                  <a:gd name="connsiteY2-6878" fmla="*/ 326429 h 1166887"/>
                  <a:gd name="connsiteX3-6879" fmla="*/ 202669 w 3024845"/>
                  <a:gd name="connsiteY3-6880" fmla="*/ 326429 h 1166887"/>
                  <a:gd name="connsiteX4-6881" fmla="*/ 216856 w 3024845"/>
                  <a:gd name="connsiteY4-6882" fmla="*/ 326429 h 1166887"/>
                  <a:gd name="connsiteX5-6883" fmla="*/ 216856 w 3024845"/>
                  <a:gd name="connsiteY5-6884" fmla="*/ 350208 h 1166887"/>
                  <a:gd name="connsiteX6-6885" fmla="*/ 217363 w 3024845"/>
                  <a:gd name="connsiteY6-6886" fmla="*/ 351019 h 1166887"/>
                  <a:gd name="connsiteX7-6887" fmla="*/ 220909 w 3024845"/>
                  <a:gd name="connsiteY7-6888" fmla="*/ 356694 h 1166887"/>
                  <a:gd name="connsiteX8-6889" fmla="*/ 220909 w 3024845"/>
                  <a:gd name="connsiteY8-6890" fmla="*/ 471268 h 1166887"/>
                  <a:gd name="connsiteX9-6891" fmla="*/ 223189 w 3024845"/>
                  <a:gd name="connsiteY9-6892" fmla="*/ 471268 h 1166887"/>
                  <a:gd name="connsiteX10-6893" fmla="*/ 239150 w 3024845"/>
                  <a:gd name="connsiteY10-6894" fmla="*/ 471268 h 1166887"/>
                  <a:gd name="connsiteX11-6895" fmla="*/ 239150 w 3024845"/>
                  <a:gd name="connsiteY11-6896" fmla="*/ 611783 h 1166887"/>
                  <a:gd name="connsiteX12-6897" fmla="*/ 240670 w 3024845"/>
                  <a:gd name="connsiteY12-6898" fmla="*/ 611513 h 1166887"/>
                  <a:gd name="connsiteX13-6899" fmla="*/ 251310 w 3024845"/>
                  <a:gd name="connsiteY13-6900" fmla="*/ 609622 h 1166887"/>
                  <a:gd name="connsiteX14-6901" fmla="*/ 249283 w 3024845"/>
                  <a:gd name="connsiteY14-6902" fmla="*/ 698254 h 1166887"/>
                  <a:gd name="connsiteX15-6903" fmla="*/ 250803 w 3024845"/>
                  <a:gd name="connsiteY15-6904" fmla="*/ 698525 h 1166887"/>
                  <a:gd name="connsiteX16-6905" fmla="*/ 261443 w 3024845"/>
                  <a:gd name="connsiteY16-6906" fmla="*/ 700416 h 1166887"/>
                  <a:gd name="connsiteX17-6907" fmla="*/ 261696 w 3024845"/>
                  <a:gd name="connsiteY17-6908" fmla="*/ 701227 h 1166887"/>
                  <a:gd name="connsiteX18-6909" fmla="*/ 263470 w 3024845"/>
                  <a:gd name="connsiteY18-6910" fmla="*/ 706902 h 1166887"/>
                  <a:gd name="connsiteX19-6911" fmla="*/ 264230 w 3024845"/>
                  <a:gd name="connsiteY19-6912" fmla="*/ 704470 h 1166887"/>
                  <a:gd name="connsiteX20-6913" fmla="*/ 269550 w 3024845"/>
                  <a:gd name="connsiteY20-6914" fmla="*/ 687446 h 1166887"/>
                  <a:gd name="connsiteX21-6915" fmla="*/ 271323 w 3024845"/>
                  <a:gd name="connsiteY21-6916" fmla="*/ 687446 h 1166887"/>
                  <a:gd name="connsiteX22-6917" fmla="*/ 283737 w 3024845"/>
                  <a:gd name="connsiteY22-6918" fmla="*/ 687446 h 1166887"/>
                  <a:gd name="connsiteX23-6919" fmla="*/ 283737 w 3024845"/>
                  <a:gd name="connsiteY23-6920" fmla="*/ 719872 h 1166887"/>
                  <a:gd name="connsiteX24-6921" fmla="*/ 284750 w 3024845"/>
                  <a:gd name="connsiteY24-6922" fmla="*/ 720413 h 1166887"/>
                  <a:gd name="connsiteX25-6923" fmla="*/ 291844 w 3024845"/>
                  <a:gd name="connsiteY25-6924" fmla="*/ 724196 h 1166887"/>
                  <a:gd name="connsiteX26-6925" fmla="*/ 291844 w 3024845"/>
                  <a:gd name="connsiteY26-6926" fmla="*/ 725547 h 1166887"/>
                  <a:gd name="connsiteX27-6927" fmla="*/ 291844 w 3024845"/>
                  <a:gd name="connsiteY27-6928" fmla="*/ 735005 h 1166887"/>
                  <a:gd name="connsiteX28-6929" fmla="*/ 336431 w 3024845"/>
                  <a:gd name="connsiteY28-6930" fmla="*/ 735005 h 1166887"/>
                  <a:gd name="connsiteX29-6931" fmla="*/ 336431 w 3024845"/>
                  <a:gd name="connsiteY29-6932" fmla="*/ 736086 h 1166887"/>
                  <a:gd name="connsiteX30-6933" fmla="*/ 336431 w 3024845"/>
                  <a:gd name="connsiteY30-6934" fmla="*/ 743652 h 1166887"/>
                  <a:gd name="connsiteX31-6935" fmla="*/ 338457 w 3024845"/>
                  <a:gd name="connsiteY31-6936" fmla="*/ 743652 h 1166887"/>
                  <a:gd name="connsiteX32-6937" fmla="*/ 352644 w 3024845"/>
                  <a:gd name="connsiteY32-6938" fmla="*/ 743652 h 1166887"/>
                  <a:gd name="connsiteX33-6939" fmla="*/ 352644 w 3024845"/>
                  <a:gd name="connsiteY33-6940" fmla="*/ 713387 h 1166887"/>
                  <a:gd name="connsiteX34-6941" fmla="*/ 397231 w 3024845"/>
                  <a:gd name="connsiteY34-6942" fmla="*/ 713387 h 1166887"/>
                  <a:gd name="connsiteX35-6943" fmla="*/ 397231 w 3024845"/>
                  <a:gd name="connsiteY35-6944" fmla="*/ 712036 h 1166887"/>
                  <a:gd name="connsiteX36-6945" fmla="*/ 397231 w 3024845"/>
                  <a:gd name="connsiteY36-6946" fmla="*/ 702578 h 1166887"/>
                  <a:gd name="connsiteX37-6947" fmla="*/ 398245 w 3024845"/>
                  <a:gd name="connsiteY37-6948" fmla="*/ 702578 h 1166887"/>
                  <a:gd name="connsiteX38-6949" fmla="*/ 405338 w 3024845"/>
                  <a:gd name="connsiteY38-6950" fmla="*/ 702578 h 1166887"/>
                  <a:gd name="connsiteX39-6951" fmla="*/ 405338 w 3024845"/>
                  <a:gd name="connsiteY39-6952" fmla="*/ 700687 h 1166887"/>
                  <a:gd name="connsiteX40-6953" fmla="*/ 405338 w 3024845"/>
                  <a:gd name="connsiteY40-6954" fmla="*/ 687446 h 1166887"/>
                  <a:gd name="connsiteX41-6955" fmla="*/ 406098 w 3024845"/>
                  <a:gd name="connsiteY41-6956" fmla="*/ 687446 h 1166887"/>
                  <a:gd name="connsiteX42-6957" fmla="*/ 411418 w 3024845"/>
                  <a:gd name="connsiteY42-6958" fmla="*/ 687446 h 1166887"/>
                  <a:gd name="connsiteX43-6959" fmla="*/ 411418 w 3024845"/>
                  <a:gd name="connsiteY43-6960" fmla="*/ 686365 h 1166887"/>
                  <a:gd name="connsiteX44-6961" fmla="*/ 411418 w 3024845"/>
                  <a:gd name="connsiteY44-6962" fmla="*/ 678798 h 1166887"/>
                  <a:gd name="connsiteX45-6963" fmla="*/ 413445 w 3024845"/>
                  <a:gd name="connsiteY45-6964" fmla="*/ 678798 h 1166887"/>
                  <a:gd name="connsiteX46-6965" fmla="*/ 427632 w 3024845"/>
                  <a:gd name="connsiteY46-6966" fmla="*/ 678798 h 1166887"/>
                  <a:gd name="connsiteX47-6967" fmla="*/ 427632 w 3024845"/>
                  <a:gd name="connsiteY47-6968" fmla="*/ 679879 h 1166887"/>
                  <a:gd name="connsiteX48-6969" fmla="*/ 427632 w 3024845"/>
                  <a:gd name="connsiteY48-6970" fmla="*/ 687446 h 1166887"/>
                  <a:gd name="connsiteX49-6971" fmla="*/ 449925 w 3024845"/>
                  <a:gd name="connsiteY49-6972" fmla="*/ 687446 h 1166887"/>
                  <a:gd name="connsiteX50-6973" fmla="*/ 449925 w 3024845"/>
                  <a:gd name="connsiteY50-6974" fmla="*/ 685554 h 1166887"/>
                  <a:gd name="connsiteX51-6975" fmla="*/ 449925 w 3024845"/>
                  <a:gd name="connsiteY51-6976" fmla="*/ 672313 h 1166887"/>
                  <a:gd name="connsiteX52-6977" fmla="*/ 451699 w 3024845"/>
                  <a:gd name="connsiteY52-6978" fmla="*/ 672313 h 1166887"/>
                  <a:gd name="connsiteX53-6979" fmla="*/ 464112 w 3024845"/>
                  <a:gd name="connsiteY53-6980" fmla="*/ 672313 h 1166887"/>
                  <a:gd name="connsiteX54-6981" fmla="*/ 464112 w 3024845"/>
                  <a:gd name="connsiteY54-6982" fmla="*/ 696093 h 1166887"/>
                  <a:gd name="connsiteX55-6983" fmla="*/ 465126 w 3024845"/>
                  <a:gd name="connsiteY55-6984" fmla="*/ 696093 h 1166887"/>
                  <a:gd name="connsiteX56-6985" fmla="*/ 472219 w 3024845"/>
                  <a:gd name="connsiteY56-6986" fmla="*/ 696093 h 1166887"/>
                  <a:gd name="connsiteX57-6987" fmla="*/ 472219 w 3024845"/>
                  <a:gd name="connsiteY57-6988" fmla="*/ 695012 h 1166887"/>
                  <a:gd name="connsiteX58-6989" fmla="*/ 472219 w 3024845"/>
                  <a:gd name="connsiteY58-6990" fmla="*/ 687446 h 1166887"/>
                  <a:gd name="connsiteX59-6991" fmla="*/ 473992 w 3024845"/>
                  <a:gd name="connsiteY59-6992" fmla="*/ 687446 h 1166887"/>
                  <a:gd name="connsiteX60-6993" fmla="*/ 486406 w 3024845"/>
                  <a:gd name="connsiteY60-6994" fmla="*/ 687446 h 1166887"/>
                  <a:gd name="connsiteX61-6995" fmla="*/ 486406 w 3024845"/>
                  <a:gd name="connsiteY61-6996" fmla="*/ 713387 h 1166887"/>
                  <a:gd name="connsiteX62-6997" fmla="*/ 488433 w 3024845"/>
                  <a:gd name="connsiteY62-6998" fmla="*/ 713387 h 1166887"/>
                  <a:gd name="connsiteX63-6999" fmla="*/ 502619 w 3024845"/>
                  <a:gd name="connsiteY63-7000" fmla="*/ 713387 h 1166887"/>
                  <a:gd name="connsiteX64-7001" fmla="*/ 502619 w 3024845"/>
                  <a:gd name="connsiteY64-7002" fmla="*/ 715008 h 1166887"/>
                  <a:gd name="connsiteX65-7003" fmla="*/ 502619 w 3024845"/>
                  <a:gd name="connsiteY65-7004" fmla="*/ 726358 h 1166887"/>
                  <a:gd name="connsiteX66-7005" fmla="*/ 503379 w 3024845"/>
                  <a:gd name="connsiteY66-7006" fmla="*/ 726358 h 1166887"/>
                  <a:gd name="connsiteX67-7007" fmla="*/ 508700 w 3024845"/>
                  <a:gd name="connsiteY67-7008" fmla="*/ 726358 h 1166887"/>
                  <a:gd name="connsiteX68-7009" fmla="*/ 508700 w 3024845"/>
                  <a:gd name="connsiteY68-7010" fmla="*/ 725547 h 1166887"/>
                  <a:gd name="connsiteX69-7011" fmla="*/ 508700 w 3024845"/>
                  <a:gd name="connsiteY69-7012" fmla="*/ 719872 h 1166887"/>
                  <a:gd name="connsiteX70-7013" fmla="*/ 539100 w 3024845"/>
                  <a:gd name="connsiteY70-7014" fmla="*/ 719872 h 1166887"/>
                  <a:gd name="connsiteX71-7015" fmla="*/ 539100 w 3024845"/>
                  <a:gd name="connsiteY71-7016" fmla="*/ 743652 h 1166887"/>
                  <a:gd name="connsiteX72-7017" fmla="*/ 540113 w 3024845"/>
                  <a:gd name="connsiteY72-7018" fmla="*/ 743652 h 1166887"/>
                  <a:gd name="connsiteX73-7019" fmla="*/ 547207 w 3024845"/>
                  <a:gd name="connsiteY73-7020" fmla="*/ 743652 h 1166887"/>
                  <a:gd name="connsiteX74-7021" fmla="*/ 547207 w 3024845"/>
                  <a:gd name="connsiteY74-7022" fmla="*/ 744733 h 1166887"/>
                  <a:gd name="connsiteX75-7023" fmla="*/ 547207 w 3024845"/>
                  <a:gd name="connsiteY75-7024" fmla="*/ 752299 h 1166887"/>
                  <a:gd name="connsiteX76-7025" fmla="*/ 547967 w 3024845"/>
                  <a:gd name="connsiteY76-7026" fmla="*/ 752299 h 1166887"/>
                  <a:gd name="connsiteX77-7027" fmla="*/ 553287 w 3024845"/>
                  <a:gd name="connsiteY77-7028" fmla="*/ 752299 h 1166887"/>
                  <a:gd name="connsiteX78-7029" fmla="*/ 553287 w 3024845"/>
                  <a:gd name="connsiteY78-7030" fmla="*/ 750137 h 1166887"/>
                  <a:gd name="connsiteX79-7031" fmla="*/ 553287 w 3024845"/>
                  <a:gd name="connsiteY79-7032" fmla="*/ 735005 h 1166887"/>
                  <a:gd name="connsiteX80-7033" fmla="*/ 554300 w 3024845"/>
                  <a:gd name="connsiteY80-7034" fmla="*/ 735005 h 1166887"/>
                  <a:gd name="connsiteX81-7035" fmla="*/ 561394 w 3024845"/>
                  <a:gd name="connsiteY81-7036" fmla="*/ 735005 h 1166887"/>
                  <a:gd name="connsiteX82-7037" fmla="*/ 561394 w 3024845"/>
                  <a:gd name="connsiteY82-7038" fmla="*/ 736086 h 1166887"/>
                  <a:gd name="connsiteX83-7039" fmla="*/ 561394 w 3024845"/>
                  <a:gd name="connsiteY83-7040" fmla="*/ 743652 h 1166887"/>
                  <a:gd name="connsiteX84-7041" fmla="*/ 566714 w 3024845"/>
                  <a:gd name="connsiteY84-7042" fmla="*/ 741659 h 1166887"/>
                  <a:gd name="connsiteX85-7043" fmla="*/ 567474 w 3024845"/>
                  <a:gd name="connsiteY85-7044" fmla="*/ 740679 h 1166887"/>
                  <a:gd name="connsiteX86-7045" fmla="*/ 567474 w 3024845"/>
                  <a:gd name="connsiteY86-7046" fmla="*/ 735005 h 1166887"/>
                  <a:gd name="connsiteX87-7047" fmla="*/ 605981 w 3024845"/>
                  <a:gd name="connsiteY87-7048" fmla="*/ 735005 h 1166887"/>
                  <a:gd name="connsiteX88-7049" fmla="*/ 605981 w 3024845"/>
                  <a:gd name="connsiteY88-7050" fmla="*/ 758784 h 1166887"/>
                  <a:gd name="connsiteX89-7051" fmla="*/ 608007 w 3024845"/>
                  <a:gd name="connsiteY89-7052" fmla="*/ 758784 h 1166887"/>
                  <a:gd name="connsiteX90-7053" fmla="*/ 622194 w 3024845"/>
                  <a:gd name="connsiteY90-7054" fmla="*/ 758784 h 1166887"/>
                  <a:gd name="connsiteX91-7055" fmla="*/ 622194 w 3024845"/>
                  <a:gd name="connsiteY91-7056" fmla="*/ 759865 h 1166887"/>
                  <a:gd name="connsiteX92-7057" fmla="*/ 622194 w 3024845"/>
                  <a:gd name="connsiteY92-7058" fmla="*/ 767431 h 1166887"/>
                  <a:gd name="connsiteX93-7059" fmla="*/ 623968 w 3024845"/>
                  <a:gd name="connsiteY93-7060" fmla="*/ 767431 h 1166887"/>
                  <a:gd name="connsiteX94-7061" fmla="*/ 636381 w 3024845"/>
                  <a:gd name="connsiteY94-7062" fmla="*/ 767431 h 1166887"/>
                  <a:gd name="connsiteX95-7063" fmla="*/ 636381 w 3024845"/>
                  <a:gd name="connsiteY95-7064" fmla="*/ 743652 h 1166887"/>
                  <a:gd name="connsiteX96-7065" fmla="*/ 637394 w 3024845"/>
                  <a:gd name="connsiteY96-7066" fmla="*/ 743652 h 1166887"/>
                  <a:gd name="connsiteX97-7067" fmla="*/ 644488 w 3024845"/>
                  <a:gd name="connsiteY97-7068" fmla="*/ 743652 h 1166887"/>
                  <a:gd name="connsiteX98-7069" fmla="*/ 644488 w 3024845"/>
                  <a:gd name="connsiteY98-7070" fmla="*/ 711225 h 1166887"/>
                  <a:gd name="connsiteX99-7071" fmla="*/ 645501 w 3024845"/>
                  <a:gd name="connsiteY99-7072" fmla="*/ 711225 h 1166887"/>
                  <a:gd name="connsiteX100-7073" fmla="*/ 652595 w 3024845"/>
                  <a:gd name="connsiteY100-7074" fmla="*/ 711225 h 1166887"/>
                  <a:gd name="connsiteX101-7075" fmla="*/ 652595 w 3024845"/>
                  <a:gd name="connsiteY101-7076" fmla="*/ 709334 h 1166887"/>
                  <a:gd name="connsiteX102-7077" fmla="*/ 652595 w 3024845"/>
                  <a:gd name="connsiteY102-7078" fmla="*/ 696093 h 1166887"/>
                  <a:gd name="connsiteX103-7079" fmla="*/ 651328 w 3024845"/>
                  <a:gd name="connsiteY103-7080" fmla="*/ 694471 h 1166887"/>
                  <a:gd name="connsiteX104-7081" fmla="*/ 656648 w 3024845"/>
                  <a:gd name="connsiteY104-7082" fmla="*/ 683122 h 1166887"/>
                  <a:gd name="connsiteX105-7083" fmla="*/ 664755 w 3024845"/>
                  <a:gd name="connsiteY105-7084" fmla="*/ 711225 h 1166887"/>
                  <a:gd name="connsiteX106-7085" fmla="*/ 665515 w 3024845"/>
                  <a:gd name="connsiteY106-7086" fmla="*/ 711225 h 1166887"/>
                  <a:gd name="connsiteX107-7087" fmla="*/ 670835 w 3024845"/>
                  <a:gd name="connsiteY107-7088" fmla="*/ 711225 h 1166887"/>
                  <a:gd name="connsiteX108-7089" fmla="*/ 670835 w 3024845"/>
                  <a:gd name="connsiteY108-7090" fmla="*/ 605298 h 1166887"/>
                  <a:gd name="connsiteX109-7091" fmla="*/ 672355 w 3024845"/>
                  <a:gd name="connsiteY109-7092" fmla="*/ 605298 h 1166887"/>
                  <a:gd name="connsiteX110-7093" fmla="*/ 682995 w 3024845"/>
                  <a:gd name="connsiteY110-7094" fmla="*/ 605298 h 1166887"/>
                  <a:gd name="connsiteX111-7095" fmla="*/ 682995 w 3024845"/>
                  <a:gd name="connsiteY111-7096" fmla="*/ 557739 h 1166887"/>
                  <a:gd name="connsiteX112-7097" fmla="*/ 709342 w 3024845"/>
                  <a:gd name="connsiteY112-7098" fmla="*/ 557739 h 1166887"/>
                  <a:gd name="connsiteX113-7099" fmla="*/ 709342 w 3024845"/>
                  <a:gd name="connsiteY113-7100" fmla="*/ 536121 h 1166887"/>
                  <a:gd name="connsiteX114-7101" fmla="*/ 743796 w 3024845"/>
                  <a:gd name="connsiteY114-7102" fmla="*/ 536121 h 1166887"/>
                  <a:gd name="connsiteX115-7103" fmla="*/ 743796 w 3024845"/>
                  <a:gd name="connsiteY115-7104" fmla="*/ 538553 h 1166887"/>
                  <a:gd name="connsiteX116-7105" fmla="*/ 743796 w 3024845"/>
                  <a:gd name="connsiteY116-7106" fmla="*/ 555577 h 1166887"/>
                  <a:gd name="connsiteX117-7107" fmla="*/ 746076 w 3024845"/>
                  <a:gd name="connsiteY117-7108" fmla="*/ 555577 h 1166887"/>
                  <a:gd name="connsiteX118-7109" fmla="*/ 762036 w 3024845"/>
                  <a:gd name="connsiteY118-7110" fmla="*/ 555577 h 1166887"/>
                  <a:gd name="connsiteX119-7111" fmla="*/ 762036 w 3024845"/>
                  <a:gd name="connsiteY119-7112" fmla="*/ 603136 h 1166887"/>
                  <a:gd name="connsiteX120-7113" fmla="*/ 763049 w 3024845"/>
                  <a:gd name="connsiteY120-7114" fmla="*/ 603136 h 1166887"/>
                  <a:gd name="connsiteX121-7115" fmla="*/ 770143 w 3024845"/>
                  <a:gd name="connsiteY121-7116" fmla="*/ 603136 h 1166887"/>
                  <a:gd name="connsiteX122-7117" fmla="*/ 784330 w 3024845"/>
                  <a:gd name="connsiteY122-7118" fmla="*/ 607460 h 1166887"/>
                  <a:gd name="connsiteX123-7119" fmla="*/ 784330 w 3024845"/>
                  <a:gd name="connsiteY123-7120" fmla="*/ 646372 h 1166887"/>
                  <a:gd name="connsiteX124-7121" fmla="*/ 785343 w 3024845"/>
                  <a:gd name="connsiteY124-7122" fmla="*/ 646372 h 1166887"/>
                  <a:gd name="connsiteX125-7123" fmla="*/ 792436 w 3024845"/>
                  <a:gd name="connsiteY125-7124" fmla="*/ 646372 h 1166887"/>
                  <a:gd name="connsiteX126-7125" fmla="*/ 792436 w 3024845"/>
                  <a:gd name="connsiteY126-7126" fmla="*/ 647993 h 1166887"/>
                  <a:gd name="connsiteX127-7127" fmla="*/ 792436 w 3024845"/>
                  <a:gd name="connsiteY127-7128" fmla="*/ 659342 h 1166887"/>
                  <a:gd name="connsiteX128-7129" fmla="*/ 794463 w 3024845"/>
                  <a:gd name="connsiteY128-7130" fmla="*/ 659342 h 1166887"/>
                  <a:gd name="connsiteX129-7131" fmla="*/ 808650 w 3024845"/>
                  <a:gd name="connsiteY129-7132" fmla="*/ 659342 h 1166887"/>
                  <a:gd name="connsiteX130-7133" fmla="*/ 814730 w 3024845"/>
                  <a:gd name="connsiteY130-7134" fmla="*/ 665828 h 1166887"/>
                  <a:gd name="connsiteX131-7135" fmla="*/ 814730 w 3024845"/>
                  <a:gd name="connsiteY131-7136" fmla="*/ 687446 h 1166887"/>
                  <a:gd name="connsiteX132-7137" fmla="*/ 817010 w 3024845"/>
                  <a:gd name="connsiteY132-7138" fmla="*/ 687446 h 1166887"/>
                  <a:gd name="connsiteX133-7139" fmla="*/ 832970 w 3024845"/>
                  <a:gd name="connsiteY133-7140" fmla="*/ 687446 h 1166887"/>
                  <a:gd name="connsiteX134-7141" fmla="*/ 832970 w 3024845"/>
                  <a:gd name="connsiteY134-7142" fmla="*/ 688526 h 1166887"/>
                  <a:gd name="connsiteX135-7143" fmla="*/ 832970 w 3024845"/>
                  <a:gd name="connsiteY135-7144" fmla="*/ 696093 h 1166887"/>
                  <a:gd name="connsiteX136-7145" fmla="*/ 834237 w 3024845"/>
                  <a:gd name="connsiteY136-7146" fmla="*/ 696093 h 1166887"/>
                  <a:gd name="connsiteX137-7147" fmla="*/ 843104 w 3024845"/>
                  <a:gd name="connsiteY137-7148" fmla="*/ 696093 h 1166887"/>
                  <a:gd name="connsiteX138-7149" fmla="*/ 843104 w 3024845"/>
                  <a:gd name="connsiteY138-7150" fmla="*/ 698254 h 1166887"/>
                  <a:gd name="connsiteX139-7151" fmla="*/ 843104 w 3024845"/>
                  <a:gd name="connsiteY139-7152" fmla="*/ 713387 h 1166887"/>
                  <a:gd name="connsiteX140-7153" fmla="*/ 847157 w 3024845"/>
                  <a:gd name="connsiteY140-7154" fmla="*/ 711495 h 1166887"/>
                  <a:gd name="connsiteX141-7155" fmla="*/ 847157 w 3024845"/>
                  <a:gd name="connsiteY141-7156" fmla="*/ 698254 h 1166887"/>
                  <a:gd name="connsiteX142-7157" fmla="*/ 848170 w 3024845"/>
                  <a:gd name="connsiteY142-7158" fmla="*/ 698254 h 1166887"/>
                  <a:gd name="connsiteX143-7159" fmla="*/ 855264 w 3024845"/>
                  <a:gd name="connsiteY143-7160" fmla="*/ 698254 h 1166887"/>
                  <a:gd name="connsiteX144-7161" fmla="*/ 855264 w 3024845"/>
                  <a:gd name="connsiteY144-7162" fmla="*/ 699876 h 1166887"/>
                  <a:gd name="connsiteX145-7163" fmla="*/ 855264 w 3024845"/>
                  <a:gd name="connsiteY145-7164" fmla="*/ 711225 h 1166887"/>
                  <a:gd name="connsiteX146-7165" fmla="*/ 856024 w 3024845"/>
                  <a:gd name="connsiteY146-7166" fmla="*/ 711225 h 1166887"/>
                  <a:gd name="connsiteX147-7167" fmla="*/ 861344 w 3024845"/>
                  <a:gd name="connsiteY147-7168" fmla="*/ 711225 h 1166887"/>
                  <a:gd name="connsiteX148-7169" fmla="*/ 909984 w 3024845"/>
                  <a:gd name="connsiteY148-7170" fmla="*/ 706902 h 1166887"/>
                  <a:gd name="connsiteX149-7171" fmla="*/ 909984 w 3024845"/>
                  <a:gd name="connsiteY149-7172" fmla="*/ 708253 h 1166887"/>
                  <a:gd name="connsiteX150-7173" fmla="*/ 909984 w 3024845"/>
                  <a:gd name="connsiteY150-7174" fmla="*/ 717710 h 1166887"/>
                  <a:gd name="connsiteX151-7175" fmla="*/ 910744 w 3024845"/>
                  <a:gd name="connsiteY151-7176" fmla="*/ 717710 h 1166887"/>
                  <a:gd name="connsiteX152-7177" fmla="*/ 916065 w 3024845"/>
                  <a:gd name="connsiteY152-7178" fmla="*/ 717710 h 1166887"/>
                  <a:gd name="connsiteX153-7179" fmla="*/ 916065 w 3024845"/>
                  <a:gd name="connsiteY153-7180" fmla="*/ 719872 h 1166887"/>
                  <a:gd name="connsiteX154-7181" fmla="*/ 916065 w 3024845"/>
                  <a:gd name="connsiteY154-7182" fmla="*/ 735005 h 1166887"/>
                  <a:gd name="connsiteX155-7183" fmla="*/ 918091 w 3024845"/>
                  <a:gd name="connsiteY155-7184" fmla="*/ 733654 h 1166887"/>
                  <a:gd name="connsiteX156-7185" fmla="*/ 932278 w 3024845"/>
                  <a:gd name="connsiteY156-7186" fmla="*/ 724196 h 1166887"/>
                  <a:gd name="connsiteX157-7187" fmla="*/ 938358 w 3024845"/>
                  <a:gd name="connsiteY157-7188" fmla="*/ 683122 h 1166887"/>
                  <a:gd name="connsiteX158-7189" fmla="*/ 939118 w 3024845"/>
                  <a:gd name="connsiteY158-7190" fmla="*/ 682852 h 1166887"/>
                  <a:gd name="connsiteX159-7191" fmla="*/ 944438 w 3024845"/>
                  <a:gd name="connsiteY159-7192" fmla="*/ 680960 h 1166887"/>
                  <a:gd name="connsiteX160-7193" fmla="*/ 946465 w 3024845"/>
                  <a:gd name="connsiteY160-7194" fmla="*/ 611783 h 1166887"/>
                  <a:gd name="connsiteX161-7195" fmla="*/ 948492 w 3024845"/>
                  <a:gd name="connsiteY161-7196" fmla="*/ 680960 h 1166887"/>
                  <a:gd name="connsiteX162-7197" fmla="*/ 949252 w 3024845"/>
                  <a:gd name="connsiteY162-7198" fmla="*/ 681230 h 1166887"/>
                  <a:gd name="connsiteX163-7199" fmla="*/ 954572 w 3024845"/>
                  <a:gd name="connsiteY163-7200" fmla="*/ 683122 h 1166887"/>
                  <a:gd name="connsiteX164-7201" fmla="*/ 954572 w 3024845"/>
                  <a:gd name="connsiteY164-7202" fmla="*/ 596651 h 1166887"/>
                  <a:gd name="connsiteX165-7203" fmla="*/ 958625 w 3024845"/>
                  <a:gd name="connsiteY165-7204" fmla="*/ 564224 h 1166887"/>
                  <a:gd name="connsiteX166-7205" fmla="*/ 997132 w 3024845"/>
                  <a:gd name="connsiteY166-7206" fmla="*/ 564224 h 1166887"/>
                  <a:gd name="connsiteX167-7207" fmla="*/ 997132 w 3024845"/>
                  <a:gd name="connsiteY167-7208" fmla="*/ 596651 h 1166887"/>
                  <a:gd name="connsiteX168-7209" fmla="*/ 997892 w 3024845"/>
                  <a:gd name="connsiteY168-7210" fmla="*/ 596651 h 1166887"/>
                  <a:gd name="connsiteX169-7211" fmla="*/ 1003212 w 3024845"/>
                  <a:gd name="connsiteY169-7212" fmla="*/ 596651 h 1166887"/>
                  <a:gd name="connsiteX170-7213" fmla="*/ 1003212 w 3024845"/>
                  <a:gd name="connsiteY170-7214" fmla="*/ 514503 h 1166887"/>
                  <a:gd name="connsiteX171-7215" fmla="*/ 1004986 w 3024845"/>
                  <a:gd name="connsiteY171-7216" fmla="*/ 514503 h 1166887"/>
                  <a:gd name="connsiteX172-7217" fmla="*/ 1017399 w 3024845"/>
                  <a:gd name="connsiteY172-7218" fmla="*/ 514503 h 1166887"/>
                  <a:gd name="connsiteX173-7219" fmla="*/ 1017399 w 3024845"/>
                  <a:gd name="connsiteY173-7220" fmla="*/ 512612 h 1166887"/>
                  <a:gd name="connsiteX174-7221" fmla="*/ 1017399 w 3024845"/>
                  <a:gd name="connsiteY174-7222" fmla="*/ 499371 h 1166887"/>
                  <a:gd name="connsiteX175-7223" fmla="*/ 1039693 w 3024845"/>
                  <a:gd name="connsiteY175-7224" fmla="*/ 499371 h 1166887"/>
                  <a:gd name="connsiteX176-7225" fmla="*/ 1039693 w 3024845"/>
                  <a:gd name="connsiteY176-7226" fmla="*/ 498290 h 1166887"/>
                  <a:gd name="connsiteX177-7227" fmla="*/ 1039693 w 3024845"/>
                  <a:gd name="connsiteY177-7228" fmla="*/ 490724 h 1166887"/>
                  <a:gd name="connsiteX178-7229" fmla="*/ 1041466 w 3024845"/>
                  <a:gd name="connsiteY178-7230" fmla="*/ 490724 h 1166887"/>
                  <a:gd name="connsiteX179-7231" fmla="*/ 1053880 w 3024845"/>
                  <a:gd name="connsiteY179-7232" fmla="*/ 490724 h 1166887"/>
                  <a:gd name="connsiteX180-7233" fmla="*/ 1053880 w 3024845"/>
                  <a:gd name="connsiteY180-7234" fmla="*/ 491805 h 1166887"/>
                  <a:gd name="connsiteX181-7235" fmla="*/ 1053880 w 3024845"/>
                  <a:gd name="connsiteY181-7236" fmla="*/ 499371 h 1166887"/>
                  <a:gd name="connsiteX182-7237" fmla="*/ 1054640 w 3024845"/>
                  <a:gd name="connsiteY182-7238" fmla="*/ 499371 h 1166887"/>
                  <a:gd name="connsiteX183-7239" fmla="*/ 1059960 w 3024845"/>
                  <a:gd name="connsiteY183-7240" fmla="*/ 499371 h 1166887"/>
                  <a:gd name="connsiteX184-7241" fmla="*/ 1070093 w 3024845"/>
                  <a:gd name="connsiteY184-7242" fmla="*/ 495047 h 1166887"/>
                  <a:gd name="connsiteX185-7243" fmla="*/ 1074146 w 3024845"/>
                  <a:gd name="connsiteY185-7244" fmla="*/ 498290 h 1166887"/>
                  <a:gd name="connsiteX186-7245" fmla="*/ 1074146 w 3024845"/>
                  <a:gd name="connsiteY186-7246" fmla="*/ 490724 h 1166887"/>
                  <a:gd name="connsiteX187-7247" fmla="*/ 1076426 w 3024845"/>
                  <a:gd name="connsiteY187-7248" fmla="*/ 490724 h 1166887"/>
                  <a:gd name="connsiteX188-7249" fmla="*/ 1092387 w 3024845"/>
                  <a:gd name="connsiteY188-7250" fmla="*/ 490724 h 1166887"/>
                  <a:gd name="connsiteX189-7251" fmla="*/ 1092387 w 3024845"/>
                  <a:gd name="connsiteY189-7252" fmla="*/ 491805 h 1166887"/>
                  <a:gd name="connsiteX190-7253" fmla="*/ 1092387 w 3024845"/>
                  <a:gd name="connsiteY190-7254" fmla="*/ 499371 h 1166887"/>
                  <a:gd name="connsiteX191-7255" fmla="*/ 1122787 w 3024845"/>
                  <a:gd name="connsiteY191-7256" fmla="*/ 499371 h 1166887"/>
                  <a:gd name="connsiteX192-7257" fmla="*/ 1122787 w 3024845"/>
                  <a:gd name="connsiteY192-7258" fmla="*/ 500992 h 1166887"/>
                  <a:gd name="connsiteX193-7259" fmla="*/ 1122787 w 3024845"/>
                  <a:gd name="connsiteY193-7260" fmla="*/ 512342 h 1166887"/>
                  <a:gd name="connsiteX194-7261" fmla="*/ 1149134 w 3024845"/>
                  <a:gd name="connsiteY194-7262" fmla="*/ 512342 h 1166887"/>
                  <a:gd name="connsiteX195-7263" fmla="*/ 1149134 w 3024845"/>
                  <a:gd name="connsiteY195-7264" fmla="*/ 542606 h 1166887"/>
                  <a:gd name="connsiteX196-7265" fmla="*/ 1149894 w 3024845"/>
                  <a:gd name="connsiteY196-7266" fmla="*/ 542606 h 1166887"/>
                  <a:gd name="connsiteX197-7267" fmla="*/ 1155214 w 3024845"/>
                  <a:gd name="connsiteY197-7268" fmla="*/ 542606 h 1166887"/>
                  <a:gd name="connsiteX198-7269" fmla="*/ 1155214 w 3024845"/>
                  <a:gd name="connsiteY198-7270" fmla="*/ 543687 h 1166887"/>
                  <a:gd name="connsiteX199-7271" fmla="*/ 1155214 w 3024845"/>
                  <a:gd name="connsiteY199-7272" fmla="*/ 551254 h 1166887"/>
                  <a:gd name="connsiteX200-7273" fmla="*/ 1159268 w 3024845"/>
                  <a:gd name="connsiteY200-7274" fmla="*/ 581518 h 1166887"/>
                  <a:gd name="connsiteX201-7275" fmla="*/ 1160028 w 3024845"/>
                  <a:gd name="connsiteY201-7276" fmla="*/ 581518 h 1166887"/>
                  <a:gd name="connsiteX202-7277" fmla="*/ 1165348 w 3024845"/>
                  <a:gd name="connsiteY202-7278" fmla="*/ 581518 h 1166887"/>
                  <a:gd name="connsiteX203-7279" fmla="*/ 1165348 w 3024845"/>
                  <a:gd name="connsiteY203-7280" fmla="*/ 582329 h 1166887"/>
                  <a:gd name="connsiteX204-7281" fmla="*/ 1165348 w 3024845"/>
                  <a:gd name="connsiteY204-7282" fmla="*/ 588004 h 1166887"/>
                  <a:gd name="connsiteX205-7283" fmla="*/ 1166361 w 3024845"/>
                  <a:gd name="connsiteY205-7284" fmla="*/ 588004 h 1166887"/>
                  <a:gd name="connsiteX206-7285" fmla="*/ 1173454 w 3024845"/>
                  <a:gd name="connsiteY206-7286" fmla="*/ 588004 h 1166887"/>
                  <a:gd name="connsiteX207-7287" fmla="*/ 1173454 w 3024845"/>
                  <a:gd name="connsiteY207-7288" fmla="*/ 618269 h 1166887"/>
                  <a:gd name="connsiteX208-7289" fmla="*/ 1175481 w 3024845"/>
                  <a:gd name="connsiteY208-7290" fmla="*/ 618269 h 1166887"/>
                  <a:gd name="connsiteX209-7291" fmla="*/ 1189668 w 3024845"/>
                  <a:gd name="connsiteY209-7292" fmla="*/ 618269 h 1166887"/>
                  <a:gd name="connsiteX210-7293" fmla="*/ 1189668 w 3024845"/>
                  <a:gd name="connsiteY210-7294" fmla="*/ 642048 h 1166887"/>
                  <a:gd name="connsiteX211-7295" fmla="*/ 1191695 w 3024845"/>
                  <a:gd name="connsiteY211-7296" fmla="*/ 643669 h 1166887"/>
                  <a:gd name="connsiteX212-7297" fmla="*/ 1191695 w 3024845"/>
                  <a:gd name="connsiteY212-7298" fmla="*/ 655019 h 1166887"/>
                  <a:gd name="connsiteX213-7299" fmla="*/ 1192455 w 3024845"/>
                  <a:gd name="connsiteY213-7300" fmla="*/ 655019 h 1166887"/>
                  <a:gd name="connsiteX214-7301" fmla="*/ 1197775 w 3024845"/>
                  <a:gd name="connsiteY214-7302" fmla="*/ 655019 h 1166887"/>
                  <a:gd name="connsiteX215-7303" fmla="*/ 1197775 w 3024845"/>
                  <a:gd name="connsiteY215-7304" fmla="*/ 678798 h 1166887"/>
                  <a:gd name="connsiteX216-7305" fmla="*/ 1199041 w 3024845"/>
                  <a:gd name="connsiteY216-7306" fmla="*/ 678798 h 1166887"/>
                  <a:gd name="connsiteX217-7307" fmla="*/ 1207908 w 3024845"/>
                  <a:gd name="connsiteY217-7308" fmla="*/ 678798 h 1166887"/>
                  <a:gd name="connsiteX218-7309" fmla="*/ 1209935 w 3024845"/>
                  <a:gd name="connsiteY218-7310" fmla="*/ 682852 h 1166887"/>
                  <a:gd name="connsiteX219-7311" fmla="*/ 1209935 w 3024845"/>
                  <a:gd name="connsiteY219-7312" fmla="*/ 696093 h 1166887"/>
                  <a:gd name="connsiteX220-7313" fmla="*/ 1211455 w 3024845"/>
                  <a:gd name="connsiteY220-7314" fmla="*/ 694201 h 1166887"/>
                  <a:gd name="connsiteX221-7315" fmla="*/ 1222095 w 3024845"/>
                  <a:gd name="connsiteY221-7316" fmla="*/ 680960 h 1166887"/>
                  <a:gd name="connsiteX222-7317" fmla="*/ 1250469 w 3024845"/>
                  <a:gd name="connsiteY222-7318" fmla="*/ 680960 h 1166887"/>
                  <a:gd name="connsiteX223-7319" fmla="*/ 1250469 w 3024845"/>
                  <a:gd name="connsiteY223-7320" fmla="*/ 767431 h 1166887"/>
                  <a:gd name="connsiteX224-7321" fmla="*/ 1251229 w 3024845"/>
                  <a:gd name="connsiteY224-7322" fmla="*/ 767431 h 1166887"/>
                  <a:gd name="connsiteX225-7323" fmla="*/ 1256549 w 3024845"/>
                  <a:gd name="connsiteY225-7324" fmla="*/ 767431 h 1166887"/>
                  <a:gd name="connsiteX226-7325" fmla="*/ 1257309 w 3024845"/>
                  <a:gd name="connsiteY226-7326" fmla="*/ 766080 h 1166887"/>
                  <a:gd name="connsiteX227-7327" fmla="*/ 1262629 w 3024845"/>
                  <a:gd name="connsiteY227-7328" fmla="*/ 756622 h 1166887"/>
                  <a:gd name="connsiteX228-7329" fmla="*/ 1262629 w 3024845"/>
                  <a:gd name="connsiteY228-7330" fmla="*/ 758514 h 1166887"/>
                  <a:gd name="connsiteX229-7331" fmla="*/ 1262629 w 3024845"/>
                  <a:gd name="connsiteY229-7332" fmla="*/ 771755 h 1166887"/>
                  <a:gd name="connsiteX230-7333" fmla="*/ 1266682 w 3024845"/>
                  <a:gd name="connsiteY230-7334" fmla="*/ 726358 h 1166887"/>
                  <a:gd name="connsiteX231-7335" fmla="*/ 1267442 w 3024845"/>
                  <a:gd name="connsiteY231-7336" fmla="*/ 726358 h 1166887"/>
                  <a:gd name="connsiteX232-7337" fmla="*/ 1272762 w 3024845"/>
                  <a:gd name="connsiteY232-7338" fmla="*/ 726358 h 1166887"/>
                  <a:gd name="connsiteX233-7339" fmla="*/ 1272762 w 3024845"/>
                  <a:gd name="connsiteY233-7340" fmla="*/ 661504 h 1166887"/>
                  <a:gd name="connsiteX234-7341" fmla="*/ 1273776 w 3024845"/>
                  <a:gd name="connsiteY234-7342" fmla="*/ 661504 h 1166887"/>
                  <a:gd name="connsiteX235-7343" fmla="*/ 1280869 w 3024845"/>
                  <a:gd name="connsiteY235-7344" fmla="*/ 661504 h 1166887"/>
                  <a:gd name="connsiteX236-7345" fmla="*/ 1293029 w 3024845"/>
                  <a:gd name="connsiteY236-7346" fmla="*/ 618269 h 1166887"/>
                  <a:gd name="connsiteX237-7347" fmla="*/ 1294296 w 3024845"/>
                  <a:gd name="connsiteY237-7348" fmla="*/ 618269 h 1166887"/>
                  <a:gd name="connsiteX238-7349" fmla="*/ 1303163 w 3024845"/>
                  <a:gd name="connsiteY238-7350" fmla="*/ 618269 h 1166887"/>
                  <a:gd name="connsiteX239-7351" fmla="*/ 1313296 w 3024845"/>
                  <a:gd name="connsiteY239-7352" fmla="*/ 661504 h 1166887"/>
                  <a:gd name="connsiteX240-7353" fmla="*/ 1314309 w 3024845"/>
                  <a:gd name="connsiteY240-7354" fmla="*/ 661504 h 1166887"/>
                  <a:gd name="connsiteX241-7355" fmla="*/ 1321403 w 3024845"/>
                  <a:gd name="connsiteY241-7356" fmla="*/ 661504 h 1166887"/>
                  <a:gd name="connsiteX242-7357" fmla="*/ 1321403 w 3024845"/>
                  <a:gd name="connsiteY242-7358" fmla="*/ 700416 h 1166887"/>
                  <a:gd name="connsiteX243-7359" fmla="*/ 1323176 w 3024845"/>
                  <a:gd name="connsiteY243-7360" fmla="*/ 700416 h 1166887"/>
                  <a:gd name="connsiteX244-7361" fmla="*/ 1335590 w 3024845"/>
                  <a:gd name="connsiteY244-7362" fmla="*/ 700416 h 1166887"/>
                  <a:gd name="connsiteX245-7363" fmla="*/ 1335590 w 3024845"/>
                  <a:gd name="connsiteY245-7364" fmla="*/ 702578 h 1166887"/>
                  <a:gd name="connsiteX246-7365" fmla="*/ 1335590 w 3024845"/>
                  <a:gd name="connsiteY246-7366" fmla="*/ 717710 h 1166887"/>
                  <a:gd name="connsiteX247-7367" fmla="*/ 1339643 w 3024845"/>
                  <a:gd name="connsiteY247-7368" fmla="*/ 715549 h 1166887"/>
                  <a:gd name="connsiteX248-7369" fmla="*/ 1339643 w 3024845"/>
                  <a:gd name="connsiteY248-7370" fmla="*/ 700416 h 1166887"/>
                  <a:gd name="connsiteX249-7371" fmla="*/ 1341163 w 3024845"/>
                  <a:gd name="connsiteY249-7372" fmla="*/ 700416 h 1166887"/>
                  <a:gd name="connsiteX250-7373" fmla="*/ 1351803 w 3024845"/>
                  <a:gd name="connsiteY250-7374" fmla="*/ 700416 h 1166887"/>
                  <a:gd name="connsiteX251-7375" fmla="*/ 1351803 w 3024845"/>
                  <a:gd name="connsiteY251-7376" fmla="*/ 702037 h 1166887"/>
                  <a:gd name="connsiteX252-7377" fmla="*/ 1351803 w 3024845"/>
                  <a:gd name="connsiteY252-7378" fmla="*/ 713387 h 1166887"/>
                  <a:gd name="connsiteX253-7379" fmla="*/ 1382204 w 3024845"/>
                  <a:gd name="connsiteY253-7380" fmla="*/ 713387 h 1166887"/>
                  <a:gd name="connsiteX254-7381" fmla="*/ 1382204 w 3024845"/>
                  <a:gd name="connsiteY254-7382" fmla="*/ 676637 h 1166887"/>
                  <a:gd name="connsiteX255-7383" fmla="*/ 1383470 w 3024845"/>
                  <a:gd name="connsiteY255-7384" fmla="*/ 676637 h 1166887"/>
                  <a:gd name="connsiteX256-7385" fmla="*/ 1392337 w 3024845"/>
                  <a:gd name="connsiteY256-7386" fmla="*/ 676637 h 1166887"/>
                  <a:gd name="connsiteX257-7387" fmla="*/ 1392337 w 3024845"/>
                  <a:gd name="connsiteY257-7388" fmla="*/ 698254 h 1166887"/>
                  <a:gd name="connsiteX258-7389" fmla="*/ 1394364 w 3024845"/>
                  <a:gd name="connsiteY258-7390" fmla="*/ 665828 h 1166887"/>
                  <a:gd name="connsiteX259-7391" fmla="*/ 1416657 w 3024845"/>
                  <a:gd name="connsiteY259-7392" fmla="*/ 665828 h 1166887"/>
                  <a:gd name="connsiteX260-7393" fmla="*/ 1416657 w 3024845"/>
                  <a:gd name="connsiteY260-7394" fmla="*/ 664206 h 1166887"/>
                  <a:gd name="connsiteX261-7395" fmla="*/ 1416657 w 3024845"/>
                  <a:gd name="connsiteY261-7396" fmla="*/ 652857 h 1166887"/>
                  <a:gd name="connsiteX262-7397" fmla="*/ 1417417 w 3024845"/>
                  <a:gd name="connsiteY262-7398" fmla="*/ 652857 h 1166887"/>
                  <a:gd name="connsiteX263-7399" fmla="*/ 1422737 w 3024845"/>
                  <a:gd name="connsiteY263-7400" fmla="*/ 652857 h 1166887"/>
                  <a:gd name="connsiteX264-7401" fmla="*/ 1422737 w 3024845"/>
                  <a:gd name="connsiteY264-7402" fmla="*/ 650966 h 1166887"/>
                  <a:gd name="connsiteX265-7403" fmla="*/ 1422737 w 3024845"/>
                  <a:gd name="connsiteY265-7404" fmla="*/ 637725 h 1166887"/>
                  <a:gd name="connsiteX266-7405" fmla="*/ 1426791 w 3024845"/>
                  <a:gd name="connsiteY266-7406" fmla="*/ 644210 h 1166887"/>
                  <a:gd name="connsiteX267-7407" fmla="*/ 1429071 w 3024845"/>
                  <a:gd name="connsiteY267-7408" fmla="*/ 644210 h 1166887"/>
                  <a:gd name="connsiteX268-7409" fmla="*/ 1445031 w 3024845"/>
                  <a:gd name="connsiteY268-7410" fmla="*/ 644210 h 1166887"/>
                  <a:gd name="connsiteX269-7411" fmla="*/ 1445031 w 3024845"/>
                  <a:gd name="connsiteY269-7412" fmla="*/ 643399 h 1166887"/>
                  <a:gd name="connsiteX270-7413" fmla="*/ 1445031 w 3024845"/>
                  <a:gd name="connsiteY270-7414" fmla="*/ 637725 h 1166887"/>
                  <a:gd name="connsiteX271-7415" fmla="*/ 1445791 w 3024845"/>
                  <a:gd name="connsiteY271-7416" fmla="*/ 637725 h 1166887"/>
                  <a:gd name="connsiteX272-7417" fmla="*/ 1451111 w 3024845"/>
                  <a:gd name="connsiteY272-7418" fmla="*/ 637725 h 1166887"/>
                  <a:gd name="connsiteX273-7419" fmla="*/ 1451111 w 3024845"/>
                  <a:gd name="connsiteY273-7420" fmla="*/ 639076 h 1166887"/>
                  <a:gd name="connsiteX274-7421" fmla="*/ 1451111 w 3024845"/>
                  <a:gd name="connsiteY274-7422" fmla="*/ 648534 h 1166887"/>
                  <a:gd name="connsiteX275-7423" fmla="*/ 1489618 w 3024845"/>
                  <a:gd name="connsiteY275-7424" fmla="*/ 648534 h 1166887"/>
                  <a:gd name="connsiteX276-7425" fmla="*/ 1489618 w 3024845"/>
                  <a:gd name="connsiteY276-7426" fmla="*/ 786887 h 1166887"/>
                  <a:gd name="connsiteX277-7427" fmla="*/ 1491138 w 3024845"/>
                  <a:gd name="connsiteY277-7428" fmla="*/ 786887 h 1166887"/>
                  <a:gd name="connsiteX278-7429" fmla="*/ 1501778 w 3024845"/>
                  <a:gd name="connsiteY278-7430" fmla="*/ 786887 h 1166887"/>
                  <a:gd name="connsiteX279-7431" fmla="*/ 1501778 w 3024845"/>
                  <a:gd name="connsiteY279-7432" fmla="*/ 773917 h 1166887"/>
                  <a:gd name="connsiteX280-7433" fmla="*/ 1505832 w 3024845"/>
                  <a:gd name="connsiteY280-7434" fmla="*/ 773917 h 1166887"/>
                  <a:gd name="connsiteX281-7435" fmla="*/ 1505832 w 3024845"/>
                  <a:gd name="connsiteY281-7436" fmla="*/ 786887 h 1166887"/>
                  <a:gd name="connsiteX282-7437" fmla="*/ 1536232 w 3024845"/>
                  <a:gd name="connsiteY282-7438" fmla="*/ 786887 h 1166887"/>
                  <a:gd name="connsiteX283-7439" fmla="*/ 1536232 w 3024845"/>
                  <a:gd name="connsiteY283-7440" fmla="*/ 756622 h 1166887"/>
                  <a:gd name="connsiteX284-7441" fmla="*/ 1548392 w 3024845"/>
                  <a:gd name="connsiteY284-7442" fmla="*/ 756622 h 1166887"/>
                  <a:gd name="connsiteX285-7443" fmla="*/ 1560552 w 3024845"/>
                  <a:gd name="connsiteY285-7444" fmla="*/ 754461 h 1166887"/>
                  <a:gd name="connsiteX286-7445" fmla="*/ 1564606 w 3024845"/>
                  <a:gd name="connsiteY286-7446" fmla="*/ 756622 h 1166887"/>
                  <a:gd name="connsiteX287-7447" fmla="*/ 1574739 w 3024845"/>
                  <a:gd name="connsiteY287-7448" fmla="*/ 756622 h 1166887"/>
                  <a:gd name="connsiteX288-7449" fmla="*/ 1574739 w 3024845"/>
                  <a:gd name="connsiteY288-7450" fmla="*/ 786887 h 1166887"/>
                  <a:gd name="connsiteX289-7451" fmla="*/ 1582846 w 3024845"/>
                  <a:gd name="connsiteY289-7452" fmla="*/ 786887 h 1166887"/>
                  <a:gd name="connsiteX290-7453" fmla="*/ 1582846 w 3024845"/>
                  <a:gd name="connsiteY290-7454" fmla="*/ 804182 h 1166887"/>
                  <a:gd name="connsiteX291-7455" fmla="*/ 1592182 w 3024845"/>
                  <a:gd name="connsiteY291-7456" fmla="*/ 805087 h 1166887"/>
                  <a:gd name="connsiteX292-7457" fmla="*/ 1605140 w 3024845"/>
                  <a:gd name="connsiteY292-7458" fmla="*/ 805087 h 1166887"/>
                  <a:gd name="connsiteX293-7459" fmla="*/ 1605140 w 3024845"/>
                  <a:gd name="connsiteY293-7460" fmla="*/ 789049 h 1166887"/>
                  <a:gd name="connsiteX294-7461" fmla="*/ 1673096 w 3024845"/>
                  <a:gd name="connsiteY294-7462" fmla="*/ 789049 h 1166887"/>
                  <a:gd name="connsiteX295-7463" fmla="*/ 1673096 w 3024845"/>
                  <a:gd name="connsiteY295-7464" fmla="*/ 703796 h 1166887"/>
                  <a:gd name="connsiteX296-7465" fmla="*/ 1745104 w 3024845"/>
                  <a:gd name="connsiteY296-7466" fmla="*/ 703796 h 1166887"/>
                  <a:gd name="connsiteX297-7467" fmla="*/ 1745104 w 3024845"/>
                  <a:gd name="connsiteY297-7468" fmla="*/ 782564 h 1166887"/>
                  <a:gd name="connsiteX298-7469" fmla="*/ 1747008 w 3024845"/>
                  <a:gd name="connsiteY298-7470" fmla="*/ 782564 h 1166887"/>
                  <a:gd name="connsiteX299-7471" fmla="*/ 1748250 w 3024845"/>
                  <a:gd name="connsiteY299-7472" fmla="*/ 805087 h 1166887"/>
                  <a:gd name="connsiteX300-7473" fmla="*/ 1757926 w 3024845"/>
                  <a:gd name="connsiteY300-7474" fmla="*/ 805087 h 1166887"/>
                  <a:gd name="connsiteX301-7475" fmla="*/ 1759168 w 3024845"/>
                  <a:gd name="connsiteY301-7476" fmla="*/ 782564 h 1166887"/>
                  <a:gd name="connsiteX302-7477" fmla="*/ 1765248 w 3024845"/>
                  <a:gd name="connsiteY302-7478" fmla="*/ 782564 h 1166887"/>
                  <a:gd name="connsiteX303-7479" fmla="*/ 1766490 w 3024845"/>
                  <a:gd name="connsiteY303-7480" fmla="*/ 805087 h 1166887"/>
                  <a:gd name="connsiteX304-7481" fmla="*/ 1817112 w 3024845"/>
                  <a:gd name="connsiteY304-7482" fmla="*/ 805087 h 1166887"/>
                  <a:gd name="connsiteX305-7483" fmla="*/ 1817112 w 3024845"/>
                  <a:gd name="connsiteY305-7484" fmla="*/ 642059 h 1166887"/>
                  <a:gd name="connsiteX306-7485" fmla="*/ 2014439 w 3024845"/>
                  <a:gd name="connsiteY306-7486" fmla="*/ 642059 h 1166887"/>
                  <a:gd name="connsiteX307-7487" fmla="*/ 2014439 w 3024845"/>
                  <a:gd name="connsiteY307-7488" fmla="*/ 805087 h 1166887"/>
                  <a:gd name="connsiteX308-7489" fmla="*/ 2033136 w 3024845"/>
                  <a:gd name="connsiteY308-7490" fmla="*/ 805087 h 1166887"/>
                  <a:gd name="connsiteX309-7491" fmla="*/ 2033136 w 3024845"/>
                  <a:gd name="connsiteY309-7492" fmla="*/ 722394 h 1166887"/>
                  <a:gd name="connsiteX310-7493" fmla="*/ 2128256 w 3024845"/>
                  <a:gd name="connsiteY310-7494" fmla="*/ 722394 h 1166887"/>
                  <a:gd name="connsiteX311-7495" fmla="*/ 2140186 w 3024845"/>
                  <a:gd name="connsiteY311-7496" fmla="*/ 404253 h 1166887"/>
                  <a:gd name="connsiteX312-7497" fmla="*/ 2128026 w 3024845"/>
                  <a:gd name="connsiteY312-7498" fmla="*/ 382635 h 1166887"/>
                  <a:gd name="connsiteX313-7499" fmla="*/ 2121946 w 3024845"/>
                  <a:gd name="connsiteY313-7500" fmla="*/ 378311 h 1166887"/>
                  <a:gd name="connsiteX314-7501" fmla="*/ 2130053 w 3024845"/>
                  <a:gd name="connsiteY314-7502" fmla="*/ 354532 h 1166887"/>
                  <a:gd name="connsiteX315-7503" fmla="*/ 2130053 w 3024845"/>
                  <a:gd name="connsiteY315-7504" fmla="*/ 337238 h 1166887"/>
                  <a:gd name="connsiteX316-7505" fmla="*/ 2144240 w 3024845"/>
                  <a:gd name="connsiteY316-7506" fmla="*/ 337238 h 1166887"/>
                  <a:gd name="connsiteX317-7507" fmla="*/ 2144240 w 3024845"/>
                  <a:gd name="connsiteY317-7508" fmla="*/ 315620 h 1166887"/>
                  <a:gd name="connsiteX318-7509" fmla="*/ 2146266 w 3024845"/>
                  <a:gd name="connsiteY318-7510" fmla="*/ 311296 h 1166887"/>
                  <a:gd name="connsiteX319-7511" fmla="*/ 2146266 w 3024845"/>
                  <a:gd name="connsiteY319-7512" fmla="*/ 233472 h 1166887"/>
                  <a:gd name="connsiteX320-7513" fmla="*/ 2144240 w 3024845"/>
                  <a:gd name="connsiteY320-7514" fmla="*/ 226987 h 1166887"/>
                  <a:gd name="connsiteX321-7515" fmla="*/ 2150320 w 3024845"/>
                  <a:gd name="connsiteY321-7516" fmla="*/ 220501 h 1166887"/>
                  <a:gd name="connsiteX322-7517" fmla="*/ 2150320 w 3024845"/>
                  <a:gd name="connsiteY322-7518" fmla="*/ 162133 h 1166887"/>
                  <a:gd name="connsiteX323-7519" fmla="*/ 2152346 w 3024845"/>
                  <a:gd name="connsiteY323-7520" fmla="*/ 157810 h 1166887"/>
                  <a:gd name="connsiteX324-7521" fmla="*/ 2152346 w 3024845"/>
                  <a:gd name="connsiteY324-7522" fmla="*/ 101604 h 1166887"/>
                  <a:gd name="connsiteX325-7523" fmla="*/ 2154373 w 3024845"/>
                  <a:gd name="connsiteY325-7524" fmla="*/ 82148 h 1166887"/>
                  <a:gd name="connsiteX326-7525" fmla="*/ 2158427 w 3024845"/>
                  <a:gd name="connsiteY326-7526" fmla="*/ 99442 h 1166887"/>
                  <a:gd name="connsiteX327-7527" fmla="*/ 2160453 w 3024845"/>
                  <a:gd name="connsiteY327-7528" fmla="*/ 157810 h 1166887"/>
                  <a:gd name="connsiteX328-7529" fmla="*/ 2162480 w 3024845"/>
                  <a:gd name="connsiteY328-7530" fmla="*/ 220501 h 1166887"/>
                  <a:gd name="connsiteX329-7531" fmla="*/ 2168560 w 3024845"/>
                  <a:gd name="connsiteY329-7532" fmla="*/ 226987 h 1166887"/>
                  <a:gd name="connsiteX330-7533" fmla="*/ 2166533 w 3024845"/>
                  <a:gd name="connsiteY330-7534" fmla="*/ 233472 h 1166887"/>
                  <a:gd name="connsiteX331-7535" fmla="*/ 2166533 w 3024845"/>
                  <a:gd name="connsiteY331-7536" fmla="*/ 311296 h 1166887"/>
                  <a:gd name="connsiteX332-7537" fmla="*/ 2168560 w 3024845"/>
                  <a:gd name="connsiteY332-7538" fmla="*/ 315620 h 1166887"/>
                  <a:gd name="connsiteX333-7539" fmla="*/ 2168560 w 3024845"/>
                  <a:gd name="connsiteY333-7540" fmla="*/ 337238 h 1166887"/>
                  <a:gd name="connsiteX334-7541" fmla="*/ 2182747 w 3024845"/>
                  <a:gd name="connsiteY334-7542" fmla="*/ 337238 h 1166887"/>
                  <a:gd name="connsiteX335-7543" fmla="*/ 2182747 w 3024845"/>
                  <a:gd name="connsiteY335-7544" fmla="*/ 354532 h 1166887"/>
                  <a:gd name="connsiteX336-7545" fmla="*/ 2190854 w 3024845"/>
                  <a:gd name="connsiteY336-7546" fmla="*/ 378311 h 1166887"/>
                  <a:gd name="connsiteX337-7547" fmla="*/ 2184774 w 3024845"/>
                  <a:gd name="connsiteY337-7548" fmla="*/ 382635 h 1166887"/>
                  <a:gd name="connsiteX338-7549" fmla="*/ 2172613 w 3024845"/>
                  <a:gd name="connsiteY338-7550" fmla="*/ 404253 h 1166887"/>
                  <a:gd name="connsiteX339-7551" fmla="*/ 2180720 w 3024845"/>
                  <a:gd name="connsiteY339-7552" fmla="*/ 657181 h 1166887"/>
                  <a:gd name="connsiteX340-7553" fmla="*/ 2245574 w 3024845"/>
                  <a:gd name="connsiteY340-7554" fmla="*/ 657181 h 1166887"/>
                  <a:gd name="connsiteX341-7555" fmla="*/ 2245574 w 3024845"/>
                  <a:gd name="connsiteY341-7556" fmla="*/ 732843 h 1166887"/>
                  <a:gd name="connsiteX342-7557" fmla="*/ 2253681 w 3024845"/>
                  <a:gd name="connsiteY342-7558" fmla="*/ 732843 h 1166887"/>
                  <a:gd name="connsiteX343-7559" fmla="*/ 2255708 w 3024845"/>
                  <a:gd name="connsiteY343-7560" fmla="*/ 726358 h 1166887"/>
                  <a:gd name="connsiteX344-7561" fmla="*/ 2261788 w 3024845"/>
                  <a:gd name="connsiteY344-7562" fmla="*/ 726358 h 1166887"/>
                  <a:gd name="connsiteX345-7563" fmla="*/ 2263815 w 3024845"/>
                  <a:gd name="connsiteY345-7564" fmla="*/ 735005 h 1166887"/>
                  <a:gd name="connsiteX346-7565" fmla="*/ 2275975 w 3024845"/>
                  <a:gd name="connsiteY346-7566" fmla="*/ 735005 h 1166887"/>
                  <a:gd name="connsiteX347-7567" fmla="*/ 2275975 w 3024845"/>
                  <a:gd name="connsiteY347-7568" fmla="*/ 728519 h 1166887"/>
                  <a:gd name="connsiteX348-7569" fmla="*/ 2298268 w 3024845"/>
                  <a:gd name="connsiteY348-7570" fmla="*/ 728519 h 1166887"/>
                  <a:gd name="connsiteX349-7571" fmla="*/ 2298268 w 3024845"/>
                  <a:gd name="connsiteY349-7572" fmla="*/ 735005 h 1166887"/>
                  <a:gd name="connsiteX350-7573" fmla="*/ 2318535 w 3024845"/>
                  <a:gd name="connsiteY350-7574" fmla="*/ 735005 h 1166887"/>
                  <a:gd name="connsiteX351-7575" fmla="*/ 2318535 w 3024845"/>
                  <a:gd name="connsiteY351-7576" fmla="*/ 780402 h 1166887"/>
                  <a:gd name="connsiteX352-7577" fmla="*/ 2332722 w 3024845"/>
                  <a:gd name="connsiteY352-7578" fmla="*/ 780402 h 1166887"/>
                  <a:gd name="connsiteX353-7579" fmla="*/ 2332722 w 3024845"/>
                  <a:gd name="connsiteY353-7580" fmla="*/ 767431 h 1166887"/>
                  <a:gd name="connsiteX354-7581" fmla="*/ 2348936 w 3024845"/>
                  <a:gd name="connsiteY354-7582" fmla="*/ 767431 h 1166887"/>
                  <a:gd name="connsiteX355-7583" fmla="*/ 2348936 w 3024845"/>
                  <a:gd name="connsiteY355-7584" fmla="*/ 588004 h 1166887"/>
                  <a:gd name="connsiteX356-7585" fmla="*/ 2355016 w 3024845"/>
                  <a:gd name="connsiteY356-7586" fmla="*/ 581518 h 1166887"/>
                  <a:gd name="connsiteX357-7587" fmla="*/ 2427977 w 3024845"/>
                  <a:gd name="connsiteY357-7588" fmla="*/ 581518 h 1166887"/>
                  <a:gd name="connsiteX358-7589" fmla="*/ 2427977 w 3024845"/>
                  <a:gd name="connsiteY358-7590" fmla="*/ 590166 h 1166887"/>
                  <a:gd name="connsiteX359-7591" fmla="*/ 2438110 w 3024845"/>
                  <a:gd name="connsiteY359-7592" fmla="*/ 590166 h 1166887"/>
                  <a:gd name="connsiteX360-7593" fmla="*/ 2438110 w 3024845"/>
                  <a:gd name="connsiteY360-7594" fmla="*/ 704740 h 1166887"/>
                  <a:gd name="connsiteX361-7595" fmla="*/ 2460404 w 3024845"/>
                  <a:gd name="connsiteY361-7596" fmla="*/ 704740 h 1166887"/>
                  <a:gd name="connsiteX362-7597" fmla="*/ 2460404 w 3024845"/>
                  <a:gd name="connsiteY362-7598" fmla="*/ 637725 h 1166887"/>
                  <a:gd name="connsiteX363-7599" fmla="*/ 2486751 w 3024845"/>
                  <a:gd name="connsiteY363-7600" fmla="*/ 637725 h 1166887"/>
                  <a:gd name="connsiteX364-7601" fmla="*/ 2490804 w 3024845"/>
                  <a:gd name="connsiteY364-7602" fmla="*/ 633401 h 1166887"/>
                  <a:gd name="connsiteX365-7603" fmla="*/ 2498911 w 3024845"/>
                  <a:gd name="connsiteY365-7604" fmla="*/ 633401 h 1166887"/>
                  <a:gd name="connsiteX366-7605" fmla="*/ 2502964 w 3024845"/>
                  <a:gd name="connsiteY366-7606" fmla="*/ 637725 h 1166887"/>
                  <a:gd name="connsiteX367-7607" fmla="*/ 2525258 w 3024845"/>
                  <a:gd name="connsiteY367-7608" fmla="*/ 637725 h 1166887"/>
                  <a:gd name="connsiteX368-7609" fmla="*/ 2525258 w 3024845"/>
                  <a:gd name="connsiteY368-7610" fmla="*/ 520989 h 1166887"/>
                  <a:gd name="connsiteX369-7611" fmla="*/ 2582005 w 3024845"/>
                  <a:gd name="connsiteY369-7612" fmla="*/ 510180 h 1166887"/>
                  <a:gd name="connsiteX370-7613" fmla="*/ 2582005 w 3024845"/>
                  <a:gd name="connsiteY370-7614" fmla="*/ 511261 h 1166887"/>
                  <a:gd name="connsiteX371-7615" fmla="*/ 2582005 w 3024845"/>
                  <a:gd name="connsiteY371-7616" fmla="*/ 518827 h 1166887"/>
                  <a:gd name="connsiteX372-7617" fmla="*/ 2608352 w 3024845"/>
                  <a:gd name="connsiteY372-7618" fmla="*/ 518827 h 1166887"/>
                  <a:gd name="connsiteX373-7619" fmla="*/ 2608352 w 3024845"/>
                  <a:gd name="connsiteY373-7620" fmla="*/ 773917 h 1166887"/>
                  <a:gd name="connsiteX374-7621" fmla="*/ 2630646 w 3024845"/>
                  <a:gd name="connsiteY374-7622" fmla="*/ 773917 h 1166887"/>
                  <a:gd name="connsiteX375-7623" fmla="*/ 2630646 w 3024845"/>
                  <a:gd name="connsiteY375-7624" fmla="*/ 769593 h 1166887"/>
                  <a:gd name="connsiteX376-7625" fmla="*/ 2642806 w 3024845"/>
                  <a:gd name="connsiteY376-7626" fmla="*/ 769593 h 1166887"/>
                  <a:gd name="connsiteX377-7627" fmla="*/ 2642806 w 3024845"/>
                  <a:gd name="connsiteY377-7628" fmla="*/ 773917 h 1166887"/>
                  <a:gd name="connsiteX378-7629" fmla="*/ 2667126 w 3024845"/>
                  <a:gd name="connsiteY378-7630" fmla="*/ 773917 h 1166887"/>
                  <a:gd name="connsiteX379-7631" fmla="*/ 2667126 w 3024845"/>
                  <a:gd name="connsiteY379-7632" fmla="*/ 760946 h 1166887"/>
                  <a:gd name="connsiteX380-7633" fmla="*/ 2695500 w 3024845"/>
                  <a:gd name="connsiteY380-7634" fmla="*/ 760946 h 1166887"/>
                  <a:gd name="connsiteX381-7635" fmla="*/ 2707660 w 3024845"/>
                  <a:gd name="connsiteY381-7636" fmla="*/ 756622 h 1166887"/>
                  <a:gd name="connsiteX382-7637" fmla="*/ 2727927 w 3024845"/>
                  <a:gd name="connsiteY382-7638" fmla="*/ 760946 h 1166887"/>
                  <a:gd name="connsiteX383-7639" fmla="*/ 2727927 w 3024845"/>
                  <a:gd name="connsiteY383-7640" fmla="*/ 743652 h 1166887"/>
                  <a:gd name="connsiteX384-7641" fmla="*/ 2736034 w 3024845"/>
                  <a:gd name="connsiteY384-7642" fmla="*/ 743652 h 1166887"/>
                  <a:gd name="connsiteX385-7643" fmla="*/ 2736034 w 3024845"/>
                  <a:gd name="connsiteY385-7644" fmla="*/ 730681 h 1166887"/>
                  <a:gd name="connsiteX386-7645" fmla="*/ 2792781 w 3024845"/>
                  <a:gd name="connsiteY386-7646" fmla="*/ 730681 h 1166887"/>
                  <a:gd name="connsiteX387-7647" fmla="*/ 2792781 w 3024845"/>
                  <a:gd name="connsiteY387-7648" fmla="*/ 700416 h 1166887"/>
                  <a:gd name="connsiteX388-7649" fmla="*/ 2811021 w 3024845"/>
                  <a:gd name="connsiteY388-7650" fmla="*/ 700416 h 1166887"/>
                  <a:gd name="connsiteX389-7651" fmla="*/ 2811021 w 3024845"/>
                  <a:gd name="connsiteY389-7652" fmla="*/ 693931 h 1166887"/>
                  <a:gd name="connsiteX390-7653" fmla="*/ 2823181 w 3024845"/>
                  <a:gd name="connsiteY390-7654" fmla="*/ 693931 h 1166887"/>
                  <a:gd name="connsiteX391-7655" fmla="*/ 2823181 w 3024845"/>
                  <a:gd name="connsiteY391-7656" fmla="*/ 700416 h 1166887"/>
                  <a:gd name="connsiteX392-7657" fmla="*/ 2839395 w 3024845"/>
                  <a:gd name="connsiteY392-7658" fmla="*/ 700416 h 1166887"/>
                  <a:gd name="connsiteX393-7659" fmla="*/ 2839395 w 3024845"/>
                  <a:gd name="connsiteY393-7660" fmla="*/ 750137 h 1166887"/>
                  <a:gd name="connsiteX394-7661" fmla="*/ 2871822 w 3024845"/>
                  <a:gd name="connsiteY394-7662" fmla="*/ 750137 h 1166887"/>
                  <a:gd name="connsiteX395-7663" fmla="*/ 2871822 w 3024845"/>
                  <a:gd name="connsiteY395-7664" fmla="*/ 724196 h 1166887"/>
                  <a:gd name="connsiteX396-7665" fmla="*/ 2910329 w 3024845"/>
                  <a:gd name="connsiteY396-7666" fmla="*/ 724196 h 1166887"/>
                  <a:gd name="connsiteX397-7667" fmla="*/ 2910329 w 3024845"/>
                  <a:gd name="connsiteY397-7668" fmla="*/ 693931 h 1166887"/>
                  <a:gd name="connsiteX398-7669" fmla="*/ 2958970 w 3024845"/>
                  <a:gd name="connsiteY398-7670" fmla="*/ 693931 h 1166887"/>
                  <a:gd name="connsiteX399-7671" fmla="*/ 2958970 w 3024845"/>
                  <a:gd name="connsiteY399-7672" fmla="*/ 805087 h 1166887"/>
                  <a:gd name="connsiteX400-7673" fmla="*/ 2958970 w 3024845"/>
                  <a:gd name="connsiteY400-7674" fmla="*/ 818866 h 1166887"/>
                  <a:gd name="connsiteX401-7675" fmla="*/ 3024845 w 3024845"/>
                  <a:gd name="connsiteY401-7676" fmla="*/ 818866 h 1166887"/>
                  <a:gd name="connsiteX402-7677" fmla="*/ 3024845 w 3024845"/>
                  <a:gd name="connsiteY402-7678" fmla="*/ 1160647 h 1166887"/>
                  <a:gd name="connsiteX403-7679" fmla="*/ 145862 w 3024845"/>
                  <a:gd name="connsiteY403-7680" fmla="*/ 1160647 h 1166887"/>
                  <a:gd name="connsiteX404-7681" fmla="*/ 2054 w 3024845"/>
                  <a:gd name="connsiteY404-7682" fmla="*/ 1166887 h 1166887"/>
                  <a:gd name="connsiteX405-7683" fmla="*/ 0 w 3024845"/>
                  <a:gd name="connsiteY405-7684" fmla="*/ 724196 h 1166887"/>
                  <a:gd name="connsiteX406-7685" fmla="*/ 20267 w 3024845"/>
                  <a:gd name="connsiteY406-7686" fmla="*/ 724196 h 1166887"/>
                  <a:gd name="connsiteX407-7687" fmla="*/ 20774 w 3024845"/>
                  <a:gd name="connsiteY407-7688" fmla="*/ 723115 h 1166887"/>
                  <a:gd name="connsiteX408-7689" fmla="*/ 24320 w 3024845"/>
                  <a:gd name="connsiteY408-7690" fmla="*/ 715549 h 1166887"/>
                  <a:gd name="connsiteX409-7691" fmla="*/ 26094 w 3024845"/>
                  <a:gd name="connsiteY409-7692" fmla="*/ 715819 h 1166887"/>
                  <a:gd name="connsiteX410-7693" fmla="*/ 38507 w 3024845"/>
                  <a:gd name="connsiteY410-7694" fmla="*/ 717710 h 1166887"/>
                  <a:gd name="connsiteX411-7695" fmla="*/ 39014 w 3024845"/>
                  <a:gd name="connsiteY411-7696" fmla="*/ 719062 h 1166887"/>
                  <a:gd name="connsiteX412-7697" fmla="*/ 42560 w 3024845"/>
                  <a:gd name="connsiteY412-7698" fmla="*/ 728519 h 1166887"/>
                  <a:gd name="connsiteX413-7699" fmla="*/ 68907 w 3024845"/>
                  <a:gd name="connsiteY413-7700" fmla="*/ 730681 h 1166887"/>
                  <a:gd name="connsiteX414-7701" fmla="*/ 68907 w 3024845"/>
                  <a:gd name="connsiteY414-7702" fmla="*/ 607460 h 1166887"/>
                  <a:gd name="connsiteX415-7703" fmla="*/ 70934 w 3024845"/>
                  <a:gd name="connsiteY415-7704" fmla="*/ 607460 h 1166887"/>
                  <a:gd name="connsiteX416-7705" fmla="*/ 85121 w 3024845"/>
                  <a:gd name="connsiteY416-7706" fmla="*/ 607460 h 1166887"/>
                  <a:gd name="connsiteX417-7707" fmla="*/ 85121 w 3024845"/>
                  <a:gd name="connsiteY417-7708" fmla="*/ 471268 h 1166887"/>
                  <a:gd name="connsiteX418-7709" fmla="*/ 86894 w 3024845"/>
                  <a:gd name="connsiteY418-7710" fmla="*/ 471268 h 1166887"/>
                  <a:gd name="connsiteX419-7711" fmla="*/ 99308 w 3024845"/>
                  <a:gd name="connsiteY419-7712" fmla="*/ 471268 h 1166887"/>
                  <a:gd name="connsiteX420-7713" fmla="*/ 99308 w 3024845"/>
                  <a:gd name="connsiteY420-7714" fmla="*/ 356694 h 1166887"/>
                  <a:gd name="connsiteX421-7715" fmla="*/ 103361 w 3024845"/>
                  <a:gd name="connsiteY421-7716" fmla="*/ 328590 h 1166887"/>
                  <a:gd name="connsiteX422-7717" fmla="*/ 105388 w 3024845"/>
                  <a:gd name="connsiteY422-7718" fmla="*/ 328590 h 1166887"/>
                  <a:gd name="connsiteX423-7719" fmla="*/ 119575 w 3024845"/>
                  <a:gd name="connsiteY423-7720" fmla="*/ 328590 h 1166887"/>
                  <a:gd name="connsiteX424-7721" fmla="*/ 156055 w 3024845"/>
                  <a:gd name="connsiteY424-7722" fmla="*/ 246443 h 1166887"/>
                  <a:gd name="connsiteX425-7723" fmla="*/ 160109 w 3024845"/>
                  <a:gd name="connsiteY425-7724" fmla="*/ 0 h 1166887"/>
                  <a:gd name="connsiteX0-7725" fmla="*/ 160109 w 3024845"/>
                  <a:gd name="connsiteY0-7726" fmla="*/ 0 h 1160647"/>
                  <a:gd name="connsiteX1-7727" fmla="*/ 162135 w 3024845"/>
                  <a:gd name="connsiteY1-7728" fmla="*/ 246443 h 1160647"/>
                  <a:gd name="connsiteX2-7729" fmla="*/ 200642 w 3024845"/>
                  <a:gd name="connsiteY2-7730" fmla="*/ 326429 h 1160647"/>
                  <a:gd name="connsiteX3-7731" fmla="*/ 202669 w 3024845"/>
                  <a:gd name="connsiteY3-7732" fmla="*/ 326429 h 1160647"/>
                  <a:gd name="connsiteX4-7733" fmla="*/ 216856 w 3024845"/>
                  <a:gd name="connsiteY4-7734" fmla="*/ 326429 h 1160647"/>
                  <a:gd name="connsiteX5-7735" fmla="*/ 216856 w 3024845"/>
                  <a:gd name="connsiteY5-7736" fmla="*/ 350208 h 1160647"/>
                  <a:gd name="connsiteX6-7737" fmla="*/ 217363 w 3024845"/>
                  <a:gd name="connsiteY6-7738" fmla="*/ 351019 h 1160647"/>
                  <a:gd name="connsiteX7-7739" fmla="*/ 220909 w 3024845"/>
                  <a:gd name="connsiteY7-7740" fmla="*/ 356694 h 1160647"/>
                  <a:gd name="connsiteX8-7741" fmla="*/ 220909 w 3024845"/>
                  <a:gd name="connsiteY8-7742" fmla="*/ 471268 h 1160647"/>
                  <a:gd name="connsiteX9-7743" fmla="*/ 223189 w 3024845"/>
                  <a:gd name="connsiteY9-7744" fmla="*/ 471268 h 1160647"/>
                  <a:gd name="connsiteX10-7745" fmla="*/ 239150 w 3024845"/>
                  <a:gd name="connsiteY10-7746" fmla="*/ 471268 h 1160647"/>
                  <a:gd name="connsiteX11-7747" fmla="*/ 239150 w 3024845"/>
                  <a:gd name="connsiteY11-7748" fmla="*/ 611783 h 1160647"/>
                  <a:gd name="connsiteX12-7749" fmla="*/ 240670 w 3024845"/>
                  <a:gd name="connsiteY12-7750" fmla="*/ 611513 h 1160647"/>
                  <a:gd name="connsiteX13-7751" fmla="*/ 251310 w 3024845"/>
                  <a:gd name="connsiteY13-7752" fmla="*/ 609622 h 1160647"/>
                  <a:gd name="connsiteX14-7753" fmla="*/ 249283 w 3024845"/>
                  <a:gd name="connsiteY14-7754" fmla="*/ 698254 h 1160647"/>
                  <a:gd name="connsiteX15-7755" fmla="*/ 250803 w 3024845"/>
                  <a:gd name="connsiteY15-7756" fmla="*/ 698525 h 1160647"/>
                  <a:gd name="connsiteX16-7757" fmla="*/ 261443 w 3024845"/>
                  <a:gd name="connsiteY16-7758" fmla="*/ 700416 h 1160647"/>
                  <a:gd name="connsiteX17-7759" fmla="*/ 261696 w 3024845"/>
                  <a:gd name="connsiteY17-7760" fmla="*/ 701227 h 1160647"/>
                  <a:gd name="connsiteX18-7761" fmla="*/ 263470 w 3024845"/>
                  <a:gd name="connsiteY18-7762" fmla="*/ 706902 h 1160647"/>
                  <a:gd name="connsiteX19-7763" fmla="*/ 264230 w 3024845"/>
                  <a:gd name="connsiteY19-7764" fmla="*/ 704470 h 1160647"/>
                  <a:gd name="connsiteX20-7765" fmla="*/ 269550 w 3024845"/>
                  <a:gd name="connsiteY20-7766" fmla="*/ 687446 h 1160647"/>
                  <a:gd name="connsiteX21-7767" fmla="*/ 271323 w 3024845"/>
                  <a:gd name="connsiteY21-7768" fmla="*/ 687446 h 1160647"/>
                  <a:gd name="connsiteX22-7769" fmla="*/ 283737 w 3024845"/>
                  <a:gd name="connsiteY22-7770" fmla="*/ 687446 h 1160647"/>
                  <a:gd name="connsiteX23-7771" fmla="*/ 283737 w 3024845"/>
                  <a:gd name="connsiteY23-7772" fmla="*/ 719872 h 1160647"/>
                  <a:gd name="connsiteX24-7773" fmla="*/ 284750 w 3024845"/>
                  <a:gd name="connsiteY24-7774" fmla="*/ 720413 h 1160647"/>
                  <a:gd name="connsiteX25-7775" fmla="*/ 291844 w 3024845"/>
                  <a:gd name="connsiteY25-7776" fmla="*/ 724196 h 1160647"/>
                  <a:gd name="connsiteX26-7777" fmla="*/ 291844 w 3024845"/>
                  <a:gd name="connsiteY26-7778" fmla="*/ 725547 h 1160647"/>
                  <a:gd name="connsiteX27-7779" fmla="*/ 291844 w 3024845"/>
                  <a:gd name="connsiteY27-7780" fmla="*/ 735005 h 1160647"/>
                  <a:gd name="connsiteX28-7781" fmla="*/ 336431 w 3024845"/>
                  <a:gd name="connsiteY28-7782" fmla="*/ 735005 h 1160647"/>
                  <a:gd name="connsiteX29-7783" fmla="*/ 336431 w 3024845"/>
                  <a:gd name="connsiteY29-7784" fmla="*/ 736086 h 1160647"/>
                  <a:gd name="connsiteX30-7785" fmla="*/ 336431 w 3024845"/>
                  <a:gd name="connsiteY30-7786" fmla="*/ 743652 h 1160647"/>
                  <a:gd name="connsiteX31-7787" fmla="*/ 338457 w 3024845"/>
                  <a:gd name="connsiteY31-7788" fmla="*/ 743652 h 1160647"/>
                  <a:gd name="connsiteX32-7789" fmla="*/ 352644 w 3024845"/>
                  <a:gd name="connsiteY32-7790" fmla="*/ 743652 h 1160647"/>
                  <a:gd name="connsiteX33-7791" fmla="*/ 352644 w 3024845"/>
                  <a:gd name="connsiteY33-7792" fmla="*/ 713387 h 1160647"/>
                  <a:gd name="connsiteX34-7793" fmla="*/ 397231 w 3024845"/>
                  <a:gd name="connsiteY34-7794" fmla="*/ 713387 h 1160647"/>
                  <a:gd name="connsiteX35-7795" fmla="*/ 397231 w 3024845"/>
                  <a:gd name="connsiteY35-7796" fmla="*/ 712036 h 1160647"/>
                  <a:gd name="connsiteX36-7797" fmla="*/ 397231 w 3024845"/>
                  <a:gd name="connsiteY36-7798" fmla="*/ 702578 h 1160647"/>
                  <a:gd name="connsiteX37-7799" fmla="*/ 398245 w 3024845"/>
                  <a:gd name="connsiteY37-7800" fmla="*/ 702578 h 1160647"/>
                  <a:gd name="connsiteX38-7801" fmla="*/ 405338 w 3024845"/>
                  <a:gd name="connsiteY38-7802" fmla="*/ 702578 h 1160647"/>
                  <a:gd name="connsiteX39-7803" fmla="*/ 405338 w 3024845"/>
                  <a:gd name="connsiteY39-7804" fmla="*/ 700687 h 1160647"/>
                  <a:gd name="connsiteX40-7805" fmla="*/ 405338 w 3024845"/>
                  <a:gd name="connsiteY40-7806" fmla="*/ 687446 h 1160647"/>
                  <a:gd name="connsiteX41-7807" fmla="*/ 406098 w 3024845"/>
                  <a:gd name="connsiteY41-7808" fmla="*/ 687446 h 1160647"/>
                  <a:gd name="connsiteX42-7809" fmla="*/ 411418 w 3024845"/>
                  <a:gd name="connsiteY42-7810" fmla="*/ 687446 h 1160647"/>
                  <a:gd name="connsiteX43-7811" fmla="*/ 411418 w 3024845"/>
                  <a:gd name="connsiteY43-7812" fmla="*/ 686365 h 1160647"/>
                  <a:gd name="connsiteX44-7813" fmla="*/ 411418 w 3024845"/>
                  <a:gd name="connsiteY44-7814" fmla="*/ 678798 h 1160647"/>
                  <a:gd name="connsiteX45-7815" fmla="*/ 413445 w 3024845"/>
                  <a:gd name="connsiteY45-7816" fmla="*/ 678798 h 1160647"/>
                  <a:gd name="connsiteX46-7817" fmla="*/ 427632 w 3024845"/>
                  <a:gd name="connsiteY46-7818" fmla="*/ 678798 h 1160647"/>
                  <a:gd name="connsiteX47-7819" fmla="*/ 427632 w 3024845"/>
                  <a:gd name="connsiteY47-7820" fmla="*/ 679879 h 1160647"/>
                  <a:gd name="connsiteX48-7821" fmla="*/ 427632 w 3024845"/>
                  <a:gd name="connsiteY48-7822" fmla="*/ 687446 h 1160647"/>
                  <a:gd name="connsiteX49-7823" fmla="*/ 449925 w 3024845"/>
                  <a:gd name="connsiteY49-7824" fmla="*/ 687446 h 1160647"/>
                  <a:gd name="connsiteX50-7825" fmla="*/ 449925 w 3024845"/>
                  <a:gd name="connsiteY50-7826" fmla="*/ 685554 h 1160647"/>
                  <a:gd name="connsiteX51-7827" fmla="*/ 449925 w 3024845"/>
                  <a:gd name="connsiteY51-7828" fmla="*/ 672313 h 1160647"/>
                  <a:gd name="connsiteX52-7829" fmla="*/ 451699 w 3024845"/>
                  <a:gd name="connsiteY52-7830" fmla="*/ 672313 h 1160647"/>
                  <a:gd name="connsiteX53-7831" fmla="*/ 464112 w 3024845"/>
                  <a:gd name="connsiteY53-7832" fmla="*/ 672313 h 1160647"/>
                  <a:gd name="connsiteX54-7833" fmla="*/ 464112 w 3024845"/>
                  <a:gd name="connsiteY54-7834" fmla="*/ 696093 h 1160647"/>
                  <a:gd name="connsiteX55-7835" fmla="*/ 465126 w 3024845"/>
                  <a:gd name="connsiteY55-7836" fmla="*/ 696093 h 1160647"/>
                  <a:gd name="connsiteX56-7837" fmla="*/ 472219 w 3024845"/>
                  <a:gd name="connsiteY56-7838" fmla="*/ 696093 h 1160647"/>
                  <a:gd name="connsiteX57-7839" fmla="*/ 472219 w 3024845"/>
                  <a:gd name="connsiteY57-7840" fmla="*/ 695012 h 1160647"/>
                  <a:gd name="connsiteX58-7841" fmla="*/ 472219 w 3024845"/>
                  <a:gd name="connsiteY58-7842" fmla="*/ 687446 h 1160647"/>
                  <a:gd name="connsiteX59-7843" fmla="*/ 473992 w 3024845"/>
                  <a:gd name="connsiteY59-7844" fmla="*/ 687446 h 1160647"/>
                  <a:gd name="connsiteX60-7845" fmla="*/ 486406 w 3024845"/>
                  <a:gd name="connsiteY60-7846" fmla="*/ 687446 h 1160647"/>
                  <a:gd name="connsiteX61-7847" fmla="*/ 486406 w 3024845"/>
                  <a:gd name="connsiteY61-7848" fmla="*/ 713387 h 1160647"/>
                  <a:gd name="connsiteX62-7849" fmla="*/ 488433 w 3024845"/>
                  <a:gd name="connsiteY62-7850" fmla="*/ 713387 h 1160647"/>
                  <a:gd name="connsiteX63-7851" fmla="*/ 502619 w 3024845"/>
                  <a:gd name="connsiteY63-7852" fmla="*/ 713387 h 1160647"/>
                  <a:gd name="connsiteX64-7853" fmla="*/ 502619 w 3024845"/>
                  <a:gd name="connsiteY64-7854" fmla="*/ 715008 h 1160647"/>
                  <a:gd name="connsiteX65-7855" fmla="*/ 502619 w 3024845"/>
                  <a:gd name="connsiteY65-7856" fmla="*/ 726358 h 1160647"/>
                  <a:gd name="connsiteX66-7857" fmla="*/ 503379 w 3024845"/>
                  <a:gd name="connsiteY66-7858" fmla="*/ 726358 h 1160647"/>
                  <a:gd name="connsiteX67-7859" fmla="*/ 508700 w 3024845"/>
                  <a:gd name="connsiteY67-7860" fmla="*/ 726358 h 1160647"/>
                  <a:gd name="connsiteX68-7861" fmla="*/ 508700 w 3024845"/>
                  <a:gd name="connsiteY68-7862" fmla="*/ 725547 h 1160647"/>
                  <a:gd name="connsiteX69-7863" fmla="*/ 508700 w 3024845"/>
                  <a:gd name="connsiteY69-7864" fmla="*/ 719872 h 1160647"/>
                  <a:gd name="connsiteX70-7865" fmla="*/ 539100 w 3024845"/>
                  <a:gd name="connsiteY70-7866" fmla="*/ 719872 h 1160647"/>
                  <a:gd name="connsiteX71-7867" fmla="*/ 539100 w 3024845"/>
                  <a:gd name="connsiteY71-7868" fmla="*/ 743652 h 1160647"/>
                  <a:gd name="connsiteX72-7869" fmla="*/ 540113 w 3024845"/>
                  <a:gd name="connsiteY72-7870" fmla="*/ 743652 h 1160647"/>
                  <a:gd name="connsiteX73-7871" fmla="*/ 547207 w 3024845"/>
                  <a:gd name="connsiteY73-7872" fmla="*/ 743652 h 1160647"/>
                  <a:gd name="connsiteX74-7873" fmla="*/ 547207 w 3024845"/>
                  <a:gd name="connsiteY74-7874" fmla="*/ 744733 h 1160647"/>
                  <a:gd name="connsiteX75-7875" fmla="*/ 547207 w 3024845"/>
                  <a:gd name="connsiteY75-7876" fmla="*/ 752299 h 1160647"/>
                  <a:gd name="connsiteX76-7877" fmla="*/ 547967 w 3024845"/>
                  <a:gd name="connsiteY76-7878" fmla="*/ 752299 h 1160647"/>
                  <a:gd name="connsiteX77-7879" fmla="*/ 553287 w 3024845"/>
                  <a:gd name="connsiteY77-7880" fmla="*/ 752299 h 1160647"/>
                  <a:gd name="connsiteX78-7881" fmla="*/ 553287 w 3024845"/>
                  <a:gd name="connsiteY78-7882" fmla="*/ 750137 h 1160647"/>
                  <a:gd name="connsiteX79-7883" fmla="*/ 553287 w 3024845"/>
                  <a:gd name="connsiteY79-7884" fmla="*/ 735005 h 1160647"/>
                  <a:gd name="connsiteX80-7885" fmla="*/ 554300 w 3024845"/>
                  <a:gd name="connsiteY80-7886" fmla="*/ 735005 h 1160647"/>
                  <a:gd name="connsiteX81-7887" fmla="*/ 561394 w 3024845"/>
                  <a:gd name="connsiteY81-7888" fmla="*/ 735005 h 1160647"/>
                  <a:gd name="connsiteX82-7889" fmla="*/ 561394 w 3024845"/>
                  <a:gd name="connsiteY82-7890" fmla="*/ 736086 h 1160647"/>
                  <a:gd name="connsiteX83-7891" fmla="*/ 561394 w 3024845"/>
                  <a:gd name="connsiteY83-7892" fmla="*/ 743652 h 1160647"/>
                  <a:gd name="connsiteX84-7893" fmla="*/ 566714 w 3024845"/>
                  <a:gd name="connsiteY84-7894" fmla="*/ 741659 h 1160647"/>
                  <a:gd name="connsiteX85-7895" fmla="*/ 567474 w 3024845"/>
                  <a:gd name="connsiteY85-7896" fmla="*/ 740679 h 1160647"/>
                  <a:gd name="connsiteX86-7897" fmla="*/ 567474 w 3024845"/>
                  <a:gd name="connsiteY86-7898" fmla="*/ 735005 h 1160647"/>
                  <a:gd name="connsiteX87-7899" fmla="*/ 605981 w 3024845"/>
                  <a:gd name="connsiteY87-7900" fmla="*/ 735005 h 1160647"/>
                  <a:gd name="connsiteX88-7901" fmla="*/ 605981 w 3024845"/>
                  <a:gd name="connsiteY88-7902" fmla="*/ 758784 h 1160647"/>
                  <a:gd name="connsiteX89-7903" fmla="*/ 608007 w 3024845"/>
                  <a:gd name="connsiteY89-7904" fmla="*/ 758784 h 1160647"/>
                  <a:gd name="connsiteX90-7905" fmla="*/ 622194 w 3024845"/>
                  <a:gd name="connsiteY90-7906" fmla="*/ 758784 h 1160647"/>
                  <a:gd name="connsiteX91-7907" fmla="*/ 622194 w 3024845"/>
                  <a:gd name="connsiteY91-7908" fmla="*/ 759865 h 1160647"/>
                  <a:gd name="connsiteX92-7909" fmla="*/ 622194 w 3024845"/>
                  <a:gd name="connsiteY92-7910" fmla="*/ 767431 h 1160647"/>
                  <a:gd name="connsiteX93-7911" fmla="*/ 623968 w 3024845"/>
                  <a:gd name="connsiteY93-7912" fmla="*/ 767431 h 1160647"/>
                  <a:gd name="connsiteX94-7913" fmla="*/ 636381 w 3024845"/>
                  <a:gd name="connsiteY94-7914" fmla="*/ 767431 h 1160647"/>
                  <a:gd name="connsiteX95-7915" fmla="*/ 636381 w 3024845"/>
                  <a:gd name="connsiteY95-7916" fmla="*/ 743652 h 1160647"/>
                  <a:gd name="connsiteX96-7917" fmla="*/ 637394 w 3024845"/>
                  <a:gd name="connsiteY96-7918" fmla="*/ 743652 h 1160647"/>
                  <a:gd name="connsiteX97-7919" fmla="*/ 644488 w 3024845"/>
                  <a:gd name="connsiteY97-7920" fmla="*/ 743652 h 1160647"/>
                  <a:gd name="connsiteX98-7921" fmla="*/ 644488 w 3024845"/>
                  <a:gd name="connsiteY98-7922" fmla="*/ 711225 h 1160647"/>
                  <a:gd name="connsiteX99-7923" fmla="*/ 645501 w 3024845"/>
                  <a:gd name="connsiteY99-7924" fmla="*/ 711225 h 1160647"/>
                  <a:gd name="connsiteX100-7925" fmla="*/ 652595 w 3024845"/>
                  <a:gd name="connsiteY100-7926" fmla="*/ 711225 h 1160647"/>
                  <a:gd name="connsiteX101-7927" fmla="*/ 652595 w 3024845"/>
                  <a:gd name="connsiteY101-7928" fmla="*/ 709334 h 1160647"/>
                  <a:gd name="connsiteX102-7929" fmla="*/ 652595 w 3024845"/>
                  <a:gd name="connsiteY102-7930" fmla="*/ 696093 h 1160647"/>
                  <a:gd name="connsiteX103-7931" fmla="*/ 651328 w 3024845"/>
                  <a:gd name="connsiteY103-7932" fmla="*/ 694471 h 1160647"/>
                  <a:gd name="connsiteX104-7933" fmla="*/ 656648 w 3024845"/>
                  <a:gd name="connsiteY104-7934" fmla="*/ 683122 h 1160647"/>
                  <a:gd name="connsiteX105-7935" fmla="*/ 664755 w 3024845"/>
                  <a:gd name="connsiteY105-7936" fmla="*/ 711225 h 1160647"/>
                  <a:gd name="connsiteX106-7937" fmla="*/ 665515 w 3024845"/>
                  <a:gd name="connsiteY106-7938" fmla="*/ 711225 h 1160647"/>
                  <a:gd name="connsiteX107-7939" fmla="*/ 670835 w 3024845"/>
                  <a:gd name="connsiteY107-7940" fmla="*/ 711225 h 1160647"/>
                  <a:gd name="connsiteX108-7941" fmla="*/ 670835 w 3024845"/>
                  <a:gd name="connsiteY108-7942" fmla="*/ 605298 h 1160647"/>
                  <a:gd name="connsiteX109-7943" fmla="*/ 672355 w 3024845"/>
                  <a:gd name="connsiteY109-7944" fmla="*/ 605298 h 1160647"/>
                  <a:gd name="connsiteX110-7945" fmla="*/ 682995 w 3024845"/>
                  <a:gd name="connsiteY110-7946" fmla="*/ 605298 h 1160647"/>
                  <a:gd name="connsiteX111-7947" fmla="*/ 682995 w 3024845"/>
                  <a:gd name="connsiteY111-7948" fmla="*/ 557739 h 1160647"/>
                  <a:gd name="connsiteX112-7949" fmla="*/ 709342 w 3024845"/>
                  <a:gd name="connsiteY112-7950" fmla="*/ 557739 h 1160647"/>
                  <a:gd name="connsiteX113-7951" fmla="*/ 709342 w 3024845"/>
                  <a:gd name="connsiteY113-7952" fmla="*/ 536121 h 1160647"/>
                  <a:gd name="connsiteX114-7953" fmla="*/ 743796 w 3024845"/>
                  <a:gd name="connsiteY114-7954" fmla="*/ 536121 h 1160647"/>
                  <a:gd name="connsiteX115-7955" fmla="*/ 743796 w 3024845"/>
                  <a:gd name="connsiteY115-7956" fmla="*/ 538553 h 1160647"/>
                  <a:gd name="connsiteX116-7957" fmla="*/ 743796 w 3024845"/>
                  <a:gd name="connsiteY116-7958" fmla="*/ 555577 h 1160647"/>
                  <a:gd name="connsiteX117-7959" fmla="*/ 746076 w 3024845"/>
                  <a:gd name="connsiteY117-7960" fmla="*/ 555577 h 1160647"/>
                  <a:gd name="connsiteX118-7961" fmla="*/ 762036 w 3024845"/>
                  <a:gd name="connsiteY118-7962" fmla="*/ 555577 h 1160647"/>
                  <a:gd name="connsiteX119-7963" fmla="*/ 762036 w 3024845"/>
                  <a:gd name="connsiteY119-7964" fmla="*/ 603136 h 1160647"/>
                  <a:gd name="connsiteX120-7965" fmla="*/ 763049 w 3024845"/>
                  <a:gd name="connsiteY120-7966" fmla="*/ 603136 h 1160647"/>
                  <a:gd name="connsiteX121-7967" fmla="*/ 770143 w 3024845"/>
                  <a:gd name="connsiteY121-7968" fmla="*/ 603136 h 1160647"/>
                  <a:gd name="connsiteX122-7969" fmla="*/ 784330 w 3024845"/>
                  <a:gd name="connsiteY122-7970" fmla="*/ 607460 h 1160647"/>
                  <a:gd name="connsiteX123-7971" fmla="*/ 784330 w 3024845"/>
                  <a:gd name="connsiteY123-7972" fmla="*/ 646372 h 1160647"/>
                  <a:gd name="connsiteX124-7973" fmla="*/ 785343 w 3024845"/>
                  <a:gd name="connsiteY124-7974" fmla="*/ 646372 h 1160647"/>
                  <a:gd name="connsiteX125-7975" fmla="*/ 792436 w 3024845"/>
                  <a:gd name="connsiteY125-7976" fmla="*/ 646372 h 1160647"/>
                  <a:gd name="connsiteX126-7977" fmla="*/ 792436 w 3024845"/>
                  <a:gd name="connsiteY126-7978" fmla="*/ 647993 h 1160647"/>
                  <a:gd name="connsiteX127-7979" fmla="*/ 792436 w 3024845"/>
                  <a:gd name="connsiteY127-7980" fmla="*/ 659342 h 1160647"/>
                  <a:gd name="connsiteX128-7981" fmla="*/ 794463 w 3024845"/>
                  <a:gd name="connsiteY128-7982" fmla="*/ 659342 h 1160647"/>
                  <a:gd name="connsiteX129-7983" fmla="*/ 808650 w 3024845"/>
                  <a:gd name="connsiteY129-7984" fmla="*/ 659342 h 1160647"/>
                  <a:gd name="connsiteX130-7985" fmla="*/ 814730 w 3024845"/>
                  <a:gd name="connsiteY130-7986" fmla="*/ 665828 h 1160647"/>
                  <a:gd name="connsiteX131-7987" fmla="*/ 814730 w 3024845"/>
                  <a:gd name="connsiteY131-7988" fmla="*/ 687446 h 1160647"/>
                  <a:gd name="connsiteX132-7989" fmla="*/ 817010 w 3024845"/>
                  <a:gd name="connsiteY132-7990" fmla="*/ 687446 h 1160647"/>
                  <a:gd name="connsiteX133-7991" fmla="*/ 832970 w 3024845"/>
                  <a:gd name="connsiteY133-7992" fmla="*/ 687446 h 1160647"/>
                  <a:gd name="connsiteX134-7993" fmla="*/ 832970 w 3024845"/>
                  <a:gd name="connsiteY134-7994" fmla="*/ 688526 h 1160647"/>
                  <a:gd name="connsiteX135-7995" fmla="*/ 832970 w 3024845"/>
                  <a:gd name="connsiteY135-7996" fmla="*/ 696093 h 1160647"/>
                  <a:gd name="connsiteX136-7997" fmla="*/ 834237 w 3024845"/>
                  <a:gd name="connsiteY136-7998" fmla="*/ 696093 h 1160647"/>
                  <a:gd name="connsiteX137-7999" fmla="*/ 843104 w 3024845"/>
                  <a:gd name="connsiteY137-8000" fmla="*/ 696093 h 1160647"/>
                  <a:gd name="connsiteX138-8001" fmla="*/ 843104 w 3024845"/>
                  <a:gd name="connsiteY138-8002" fmla="*/ 698254 h 1160647"/>
                  <a:gd name="connsiteX139-8003" fmla="*/ 843104 w 3024845"/>
                  <a:gd name="connsiteY139-8004" fmla="*/ 713387 h 1160647"/>
                  <a:gd name="connsiteX140-8005" fmla="*/ 847157 w 3024845"/>
                  <a:gd name="connsiteY140-8006" fmla="*/ 711495 h 1160647"/>
                  <a:gd name="connsiteX141-8007" fmla="*/ 847157 w 3024845"/>
                  <a:gd name="connsiteY141-8008" fmla="*/ 698254 h 1160647"/>
                  <a:gd name="connsiteX142-8009" fmla="*/ 848170 w 3024845"/>
                  <a:gd name="connsiteY142-8010" fmla="*/ 698254 h 1160647"/>
                  <a:gd name="connsiteX143-8011" fmla="*/ 855264 w 3024845"/>
                  <a:gd name="connsiteY143-8012" fmla="*/ 698254 h 1160647"/>
                  <a:gd name="connsiteX144-8013" fmla="*/ 855264 w 3024845"/>
                  <a:gd name="connsiteY144-8014" fmla="*/ 699876 h 1160647"/>
                  <a:gd name="connsiteX145-8015" fmla="*/ 855264 w 3024845"/>
                  <a:gd name="connsiteY145-8016" fmla="*/ 711225 h 1160647"/>
                  <a:gd name="connsiteX146-8017" fmla="*/ 856024 w 3024845"/>
                  <a:gd name="connsiteY146-8018" fmla="*/ 711225 h 1160647"/>
                  <a:gd name="connsiteX147-8019" fmla="*/ 861344 w 3024845"/>
                  <a:gd name="connsiteY147-8020" fmla="*/ 711225 h 1160647"/>
                  <a:gd name="connsiteX148-8021" fmla="*/ 909984 w 3024845"/>
                  <a:gd name="connsiteY148-8022" fmla="*/ 706902 h 1160647"/>
                  <a:gd name="connsiteX149-8023" fmla="*/ 909984 w 3024845"/>
                  <a:gd name="connsiteY149-8024" fmla="*/ 708253 h 1160647"/>
                  <a:gd name="connsiteX150-8025" fmla="*/ 909984 w 3024845"/>
                  <a:gd name="connsiteY150-8026" fmla="*/ 717710 h 1160647"/>
                  <a:gd name="connsiteX151-8027" fmla="*/ 910744 w 3024845"/>
                  <a:gd name="connsiteY151-8028" fmla="*/ 717710 h 1160647"/>
                  <a:gd name="connsiteX152-8029" fmla="*/ 916065 w 3024845"/>
                  <a:gd name="connsiteY152-8030" fmla="*/ 717710 h 1160647"/>
                  <a:gd name="connsiteX153-8031" fmla="*/ 916065 w 3024845"/>
                  <a:gd name="connsiteY153-8032" fmla="*/ 719872 h 1160647"/>
                  <a:gd name="connsiteX154-8033" fmla="*/ 916065 w 3024845"/>
                  <a:gd name="connsiteY154-8034" fmla="*/ 735005 h 1160647"/>
                  <a:gd name="connsiteX155-8035" fmla="*/ 918091 w 3024845"/>
                  <a:gd name="connsiteY155-8036" fmla="*/ 733654 h 1160647"/>
                  <a:gd name="connsiteX156-8037" fmla="*/ 932278 w 3024845"/>
                  <a:gd name="connsiteY156-8038" fmla="*/ 724196 h 1160647"/>
                  <a:gd name="connsiteX157-8039" fmla="*/ 938358 w 3024845"/>
                  <a:gd name="connsiteY157-8040" fmla="*/ 683122 h 1160647"/>
                  <a:gd name="connsiteX158-8041" fmla="*/ 939118 w 3024845"/>
                  <a:gd name="connsiteY158-8042" fmla="*/ 682852 h 1160647"/>
                  <a:gd name="connsiteX159-8043" fmla="*/ 944438 w 3024845"/>
                  <a:gd name="connsiteY159-8044" fmla="*/ 680960 h 1160647"/>
                  <a:gd name="connsiteX160-8045" fmla="*/ 946465 w 3024845"/>
                  <a:gd name="connsiteY160-8046" fmla="*/ 611783 h 1160647"/>
                  <a:gd name="connsiteX161-8047" fmla="*/ 948492 w 3024845"/>
                  <a:gd name="connsiteY161-8048" fmla="*/ 680960 h 1160647"/>
                  <a:gd name="connsiteX162-8049" fmla="*/ 949252 w 3024845"/>
                  <a:gd name="connsiteY162-8050" fmla="*/ 681230 h 1160647"/>
                  <a:gd name="connsiteX163-8051" fmla="*/ 954572 w 3024845"/>
                  <a:gd name="connsiteY163-8052" fmla="*/ 683122 h 1160647"/>
                  <a:gd name="connsiteX164-8053" fmla="*/ 954572 w 3024845"/>
                  <a:gd name="connsiteY164-8054" fmla="*/ 596651 h 1160647"/>
                  <a:gd name="connsiteX165-8055" fmla="*/ 958625 w 3024845"/>
                  <a:gd name="connsiteY165-8056" fmla="*/ 564224 h 1160647"/>
                  <a:gd name="connsiteX166-8057" fmla="*/ 997132 w 3024845"/>
                  <a:gd name="connsiteY166-8058" fmla="*/ 564224 h 1160647"/>
                  <a:gd name="connsiteX167-8059" fmla="*/ 997132 w 3024845"/>
                  <a:gd name="connsiteY167-8060" fmla="*/ 596651 h 1160647"/>
                  <a:gd name="connsiteX168-8061" fmla="*/ 997892 w 3024845"/>
                  <a:gd name="connsiteY168-8062" fmla="*/ 596651 h 1160647"/>
                  <a:gd name="connsiteX169-8063" fmla="*/ 1003212 w 3024845"/>
                  <a:gd name="connsiteY169-8064" fmla="*/ 596651 h 1160647"/>
                  <a:gd name="connsiteX170-8065" fmla="*/ 1003212 w 3024845"/>
                  <a:gd name="connsiteY170-8066" fmla="*/ 514503 h 1160647"/>
                  <a:gd name="connsiteX171-8067" fmla="*/ 1004986 w 3024845"/>
                  <a:gd name="connsiteY171-8068" fmla="*/ 514503 h 1160647"/>
                  <a:gd name="connsiteX172-8069" fmla="*/ 1017399 w 3024845"/>
                  <a:gd name="connsiteY172-8070" fmla="*/ 514503 h 1160647"/>
                  <a:gd name="connsiteX173-8071" fmla="*/ 1017399 w 3024845"/>
                  <a:gd name="connsiteY173-8072" fmla="*/ 512612 h 1160647"/>
                  <a:gd name="connsiteX174-8073" fmla="*/ 1017399 w 3024845"/>
                  <a:gd name="connsiteY174-8074" fmla="*/ 499371 h 1160647"/>
                  <a:gd name="connsiteX175-8075" fmla="*/ 1039693 w 3024845"/>
                  <a:gd name="connsiteY175-8076" fmla="*/ 499371 h 1160647"/>
                  <a:gd name="connsiteX176-8077" fmla="*/ 1039693 w 3024845"/>
                  <a:gd name="connsiteY176-8078" fmla="*/ 498290 h 1160647"/>
                  <a:gd name="connsiteX177-8079" fmla="*/ 1039693 w 3024845"/>
                  <a:gd name="connsiteY177-8080" fmla="*/ 490724 h 1160647"/>
                  <a:gd name="connsiteX178-8081" fmla="*/ 1041466 w 3024845"/>
                  <a:gd name="connsiteY178-8082" fmla="*/ 490724 h 1160647"/>
                  <a:gd name="connsiteX179-8083" fmla="*/ 1053880 w 3024845"/>
                  <a:gd name="connsiteY179-8084" fmla="*/ 490724 h 1160647"/>
                  <a:gd name="connsiteX180-8085" fmla="*/ 1053880 w 3024845"/>
                  <a:gd name="connsiteY180-8086" fmla="*/ 491805 h 1160647"/>
                  <a:gd name="connsiteX181-8087" fmla="*/ 1053880 w 3024845"/>
                  <a:gd name="connsiteY181-8088" fmla="*/ 499371 h 1160647"/>
                  <a:gd name="connsiteX182-8089" fmla="*/ 1054640 w 3024845"/>
                  <a:gd name="connsiteY182-8090" fmla="*/ 499371 h 1160647"/>
                  <a:gd name="connsiteX183-8091" fmla="*/ 1059960 w 3024845"/>
                  <a:gd name="connsiteY183-8092" fmla="*/ 499371 h 1160647"/>
                  <a:gd name="connsiteX184-8093" fmla="*/ 1070093 w 3024845"/>
                  <a:gd name="connsiteY184-8094" fmla="*/ 495047 h 1160647"/>
                  <a:gd name="connsiteX185-8095" fmla="*/ 1074146 w 3024845"/>
                  <a:gd name="connsiteY185-8096" fmla="*/ 498290 h 1160647"/>
                  <a:gd name="connsiteX186-8097" fmla="*/ 1074146 w 3024845"/>
                  <a:gd name="connsiteY186-8098" fmla="*/ 490724 h 1160647"/>
                  <a:gd name="connsiteX187-8099" fmla="*/ 1076426 w 3024845"/>
                  <a:gd name="connsiteY187-8100" fmla="*/ 490724 h 1160647"/>
                  <a:gd name="connsiteX188-8101" fmla="*/ 1092387 w 3024845"/>
                  <a:gd name="connsiteY188-8102" fmla="*/ 490724 h 1160647"/>
                  <a:gd name="connsiteX189-8103" fmla="*/ 1092387 w 3024845"/>
                  <a:gd name="connsiteY189-8104" fmla="*/ 491805 h 1160647"/>
                  <a:gd name="connsiteX190-8105" fmla="*/ 1092387 w 3024845"/>
                  <a:gd name="connsiteY190-8106" fmla="*/ 499371 h 1160647"/>
                  <a:gd name="connsiteX191-8107" fmla="*/ 1122787 w 3024845"/>
                  <a:gd name="connsiteY191-8108" fmla="*/ 499371 h 1160647"/>
                  <a:gd name="connsiteX192-8109" fmla="*/ 1122787 w 3024845"/>
                  <a:gd name="connsiteY192-8110" fmla="*/ 500992 h 1160647"/>
                  <a:gd name="connsiteX193-8111" fmla="*/ 1122787 w 3024845"/>
                  <a:gd name="connsiteY193-8112" fmla="*/ 512342 h 1160647"/>
                  <a:gd name="connsiteX194-8113" fmla="*/ 1149134 w 3024845"/>
                  <a:gd name="connsiteY194-8114" fmla="*/ 512342 h 1160647"/>
                  <a:gd name="connsiteX195-8115" fmla="*/ 1149134 w 3024845"/>
                  <a:gd name="connsiteY195-8116" fmla="*/ 542606 h 1160647"/>
                  <a:gd name="connsiteX196-8117" fmla="*/ 1149894 w 3024845"/>
                  <a:gd name="connsiteY196-8118" fmla="*/ 542606 h 1160647"/>
                  <a:gd name="connsiteX197-8119" fmla="*/ 1155214 w 3024845"/>
                  <a:gd name="connsiteY197-8120" fmla="*/ 542606 h 1160647"/>
                  <a:gd name="connsiteX198-8121" fmla="*/ 1155214 w 3024845"/>
                  <a:gd name="connsiteY198-8122" fmla="*/ 543687 h 1160647"/>
                  <a:gd name="connsiteX199-8123" fmla="*/ 1155214 w 3024845"/>
                  <a:gd name="connsiteY199-8124" fmla="*/ 551254 h 1160647"/>
                  <a:gd name="connsiteX200-8125" fmla="*/ 1159268 w 3024845"/>
                  <a:gd name="connsiteY200-8126" fmla="*/ 581518 h 1160647"/>
                  <a:gd name="connsiteX201-8127" fmla="*/ 1160028 w 3024845"/>
                  <a:gd name="connsiteY201-8128" fmla="*/ 581518 h 1160647"/>
                  <a:gd name="connsiteX202-8129" fmla="*/ 1165348 w 3024845"/>
                  <a:gd name="connsiteY202-8130" fmla="*/ 581518 h 1160647"/>
                  <a:gd name="connsiteX203-8131" fmla="*/ 1165348 w 3024845"/>
                  <a:gd name="connsiteY203-8132" fmla="*/ 582329 h 1160647"/>
                  <a:gd name="connsiteX204-8133" fmla="*/ 1165348 w 3024845"/>
                  <a:gd name="connsiteY204-8134" fmla="*/ 588004 h 1160647"/>
                  <a:gd name="connsiteX205-8135" fmla="*/ 1166361 w 3024845"/>
                  <a:gd name="connsiteY205-8136" fmla="*/ 588004 h 1160647"/>
                  <a:gd name="connsiteX206-8137" fmla="*/ 1173454 w 3024845"/>
                  <a:gd name="connsiteY206-8138" fmla="*/ 588004 h 1160647"/>
                  <a:gd name="connsiteX207-8139" fmla="*/ 1173454 w 3024845"/>
                  <a:gd name="connsiteY207-8140" fmla="*/ 618269 h 1160647"/>
                  <a:gd name="connsiteX208-8141" fmla="*/ 1175481 w 3024845"/>
                  <a:gd name="connsiteY208-8142" fmla="*/ 618269 h 1160647"/>
                  <a:gd name="connsiteX209-8143" fmla="*/ 1189668 w 3024845"/>
                  <a:gd name="connsiteY209-8144" fmla="*/ 618269 h 1160647"/>
                  <a:gd name="connsiteX210-8145" fmla="*/ 1189668 w 3024845"/>
                  <a:gd name="connsiteY210-8146" fmla="*/ 642048 h 1160647"/>
                  <a:gd name="connsiteX211-8147" fmla="*/ 1191695 w 3024845"/>
                  <a:gd name="connsiteY211-8148" fmla="*/ 643669 h 1160647"/>
                  <a:gd name="connsiteX212-8149" fmla="*/ 1191695 w 3024845"/>
                  <a:gd name="connsiteY212-8150" fmla="*/ 655019 h 1160647"/>
                  <a:gd name="connsiteX213-8151" fmla="*/ 1192455 w 3024845"/>
                  <a:gd name="connsiteY213-8152" fmla="*/ 655019 h 1160647"/>
                  <a:gd name="connsiteX214-8153" fmla="*/ 1197775 w 3024845"/>
                  <a:gd name="connsiteY214-8154" fmla="*/ 655019 h 1160647"/>
                  <a:gd name="connsiteX215-8155" fmla="*/ 1197775 w 3024845"/>
                  <a:gd name="connsiteY215-8156" fmla="*/ 678798 h 1160647"/>
                  <a:gd name="connsiteX216-8157" fmla="*/ 1199041 w 3024845"/>
                  <a:gd name="connsiteY216-8158" fmla="*/ 678798 h 1160647"/>
                  <a:gd name="connsiteX217-8159" fmla="*/ 1207908 w 3024845"/>
                  <a:gd name="connsiteY217-8160" fmla="*/ 678798 h 1160647"/>
                  <a:gd name="connsiteX218-8161" fmla="*/ 1209935 w 3024845"/>
                  <a:gd name="connsiteY218-8162" fmla="*/ 682852 h 1160647"/>
                  <a:gd name="connsiteX219-8163" fmla="*/ 1209935 w 3024845"/>
                  <a:gd name="connsiteY219-8164" fmla="*/ 696093 h 1160647"/>
                  <a:gd name="connsiteX220-8165" fmla="*/ 1211455 w 3024845"/>
                  <a:gd name="connsiteY220-8166" fmla="*/ 694201 h 1160647"/>
                  <a:gd name="connsiteX221-8167" fmla="*/ 1222095 w 3024845"/>
                  <a:gd name="connsiteY221-8168" fmla="*/ 680960 h 1160647"/>
                  <a:gd name="connsiteX222-8169" fmla="*/ 1250469 w 3024845"/>
                  <a:gd name="connsiteY222-8170" fmla="*/ 680960 h 1160647"/>
                  <a:gd name="connsiteX223-8171" fmla="*/ 1250469 w 3024845"/>
                  <a:gd name="connsiteY223-8172" fmla="*/ 767431 h 1160647"/>
                  <a:gd name="connsiteX224-8173" fmla="*/ 1251229 w 3024845"/>
                  <a:gd name="connsiteY224-8174" fmla="*/ 767431 h 1160647"/>
                  <a:gd name="connsiteX225-8175" fmla="*/ 1256549 w 3024845"/>
                  <a:gd name="connsiteY225-8176" fmla="*/ 767431 h 1160647"/>
                  <a:gd name="connsiteX226-8177" fmla="*/ 1257309 w 3024845"/>
                  <a:gd name="connsiteY226-8178" fmla="*/ 766080 h 1160647"/>
                  <a:gd name="connsiteX227-8179" fmla="*/ 1262629 w 3024845"/>
                  <a:gd name="connsiteY227-8180" fmla="*/ 756622 h 1160647"/>
                  <a:gd name="connsiteX228-8181" fmla="*/ 1262629 w 3024845"/>
                  <a:gd name="connsiteY228-8182" fmla="*/ 758514 h 1160647"/>
                  <a:gd name="connsiteX229-8183" fmla="*/ 1262629 w 3024845"/>
                  <a:gd name="connsiteY229-8184" fmla="*/ 771755 h 1160647"/>
                  <a:gd name="connsiteX230-8185" fmla="*/ 1266682 w 3024845"/>
                  <a:gd name="connsiteY230-8186" fmla="*/ 726358 h 1160647"/>
                  <a:gd name="connsiteX231-8187" fmla="*/ 1267442 w 3024845"/>
                  <a:gd name="connsiteY231-8188" fmla="*/ 726358 h 1160647"/>
                  <a:gd name="connsiteX232-8189" fmla="*/ 1272762 w 3024845"/>
                  <a:gd name="connsiteY232-8190" fmla="*/ 726358 h 1160647"/>
                  <a:gd name="connsiteX233-8191" fmla="*/ 1272762 w 3024845"/>
                  <a:gd name="connsiteY233-8192" fmla="*/ 661504 h 1160647"/>
                  <a:gd name="connsiteX234-8193" fmla="*/ 1273776 w 3024845"/>
                  <a:gd name="connsiteY234-8194" fmla="*/ 661504 h 1160647"/>
                  <a:gd name="connsiteX235-8195" fmla="*/ 1280869 w 3024845"/>
                  <a:gd name="connsiteY235-8196" fmla="*/ 661504 h 1160647"/>
                  <a:gd name="connsiteX236-8197" fmla="*/ 1293029 w 3024845"/>
                  <a:gd name="connsiteY236-8198" fmla="*/ 618269 h 1160647"/>
                  <a:gd name="connsiteX237-8199" fmla="*/ 1294296 w 3024845"/>
                  <a:gd name="connsiteY237-8200" fmla="*/ 618269 h 1160647"/>
                  <a:gd name="connsiteX238-8201" fmla="*/ 1303163 w 3024845"/>
                  <a:gd name="connsiteY238-8202" fmla="*/ 618269 h 1160647"/>
                  <a:gd name="connsiteX239-8203" fmla="*/ 1313296 w 3024845"/>
                  <a:gd name="connsiteY239-8204" fmla="*/ 661504 h 1160647"/>
                  <a:gd name="connsiteX240-8205" fmla="*/ 1314309 w 3024845"/>
                  <a:gd name="connsiteY240-8206" fmla="*/ 661504 h 1160647"/>
                  <a:gd name="connsiteX241-8207" fmla="*/ 1321403 w 3024845"/>
                  <a:gd name="connsiteY241-8208" fmla="*/ 661504 h 1160647"/>
                  <a:gd name="connsiteX242-8209" fmla="*/ 1321403 w 3024845"/>
                  <a:gd name="connsiteY242-8210" fmla="*/ 700416 h 1160647"/>
                  <a:gd name="connsiteX243-8211" fmla="*/ 1323176 w 3024845"/>
                  <a:gd name="connsiteY243-8212" fmla="*/ 700416 h 1160647"/>
                  <a:gd name="connsiteX244-8213" fmla="*/ 1335590 w 3024845"/>
                  <a:gd name="connsiteY244-8214" fmla="*/ 700416 h 1160647"/>
                  <a:gd name="connsiteX245-8215" fmla="*/ 1335590 w 3024845"/>
                  <a:gd name="connsiteY245-8216" fmla="*/ 702578 h 1160647"/>
                  <a:gd name="connsiteX246-8217" fmla="*/ 1335590 w 3024845"/>
                  <a:gd name="connsiteY246-8218" fmla="*/ 717710 h 1160647"/>
                  <a:gd name="connsiteX247-8219" fmla="*/ 1339643 w 3024845"/>
                  <a:gd name="connsiteY247-8220" fmla="*/ 715549 h 1160647"/>
                  <a:gd name="connsiteX248-8221" fmla="*/ 1339643 w 3024845"/>
                  <a:gd name="connsiteY248-8222" fmla="*/ 700416 h 1160647"/>
                  <a:gd name="connsiteX249-8223" fmla="*/ 1341163 w 3024845"/>
                  <a:gd name="connsiteY249-8224" fmla="*/ 700416 h 1160647"/>
                  <a:gd name="connsiteX250-8225" fmla="*/ 1351803 w 3024845"/>
                  <a:gd name="connsiteY250-8226" fmla="*/ 700416 h 1160647"/>
                  <a:gd name="connsiteX251-8227" fmla="*/ 1351803 w 3024845"/>
                  <a:gd name="connsiteY251-8228" fmla="*/ 702037 h 1160647"/>
                  <a:gd name="connsiteX252-8229" fmla="*/ 1351803 w 3024845"/>
                  <a:gd name="connsiteY252-8230" fmla="*/ 713387 h 1160647"/>
                  <a:gd name="connsiteX253-8231" fmla="*/ 1382204 w 3024845"/>
                  <a:gd name="connsiteY253-8232" fmla="*/ 713387 h 1160647"/>
                  <a:gd name="connsiteX254-8233" fmla="*/ 1382204 w 3024845"/>
                  <a:gd name="connsiteY254-8234" fmla="*/ 676637 h 1160647"/>
                  <a:gd name="connsiteX255-8235" fmla="*/ 1383470 w 3024845"/>
                  <a:gd name="connsiteY255-8236" fmla="*/ 676637 h 1160647"/>
                  <a:gd name="connsiteX256-8237" fmla="*/ 1392337 w 3024845"/>
                  <a:gd name="connsiteY256-8238" fmla="*/ 676637 h 1160647"/>
                  <a:gd name="connsiteX257-8239" fmla="*/ 1392337 w 3024845"/>
                  <a:gd name="connsiteY257-8240" fmla="*/ 698254 h 1160647"/>
                  <a:gd name="connsiteX258-8241" fmla="*/ 1394364 w 3024845"/>
                  <a:gd name="connsiteY258-8242" fmla="*/ 665828 h 1160647"/>
                  <a:gd name="connsiteX259-8243" fmla="*/ 1416657 w 3024845"/>
                  <a:gd name="connsiteY259-8244" fmla="*/ 665828 h 1160647"/>
                  <a:gd name="connsiteX260-8245" fmla="*/ 1416657 w 3024845"/>
                  <a:gd name="connsiteY260-8246" fmla="*/ 664206 h 1160647"/>
                  <a:gd name="connsiteX261-8247" fmla="*/ 1416657 w 3024845"/>
                  <a:gd name="connsiteY261-8248" fmla="*/ 652857 h 1160647"/>
                  <a:gd name="connsiteX262-8249" fmla="*/ 1417417 w 3024845"/>
                  <a:gd name="connsiteY262-8250" fmla="*/ 652857 h 1160647"/>
                  <a:gd name="connsiteX263-8251" fmla="*/ 1422737 w 3024845"/>
                  <a:gd name="connsiteY263-8252" fmla="*/ 652857 h 1160647"/>
                  <a:gd name="connsiteX264-8253" fmla="*/ 1422737 w 3024845"/>
                  <a:gd name="connsiteY264-8254" fmla="*/ 650966 h 1160647"/>
                  <a:gd name="connsiteX265-8255" fmla="*/ 1422737 w 3024845"/>
                  <a:gd name="connsiteY265-8256" fmla="*/ 637725 h 1160647"/>
                  <a:gd name="connsiteX266-8257" fmla="*/ 1426791 w 3024845"/>
                  <a:gd name="connsiteY266-8258" fmla="*/ 644210 h 1160647"/>
                  <a:gd name="connsiteX267-8259" fmla="*/ 1429071 w 3024845"/>
                  <a:gd name="connsiteY267-8260" fmla="*/ 644210 h 1160647"/>
                  <a:gd name="connsiteX268-8261" fmla="*/ 1445031 w 3024845"/>
                  <a:gd name="connsiteY268-8262" fmla="*/ 644210 h 1160647"/>
                  <a:gd name="connsiteX269-8263" fmla="*/ 1445031 w 3024845"/>
                  <a:gd name="connsiteY269-8264" fmla="*/ 643399 h 1160647"/>
                  <a:gd name="connsiteX270-8265" fmla="*/ 1445031 w 3024845"/>
                  <a:gd name="connsiteY270-8266" fmla="*/ 637725 h 1160647"/>
                  <a:gd name="connsiteX271-8267" fmla="*/ 1445791 w 3024845"/>
                  <a:gd name="connsiteY271-8268" fmla="*/ 637725 h 1160647"/>
                  <a:gd name="connsiteX272-8269" fmla="*/ 1451111 w 3024845"/>
                  <a:gd name="connsiteY272-8270" fmla="*/ 637725 h 1160647"/>
                  <a:gd name="connsiteX273-8271" fmla="*/ 1451111 w 3024845"/>
                  <a:gd name="connsiteY273-8272" fmla="*/ 639076 h 1160647"/>
                  <a:gd name="connsiteX274-8273" fmla="*/ 1451111 w 3024845"/>
                  <a:gd name="connsiteY274-8274" fmla="*/ 648534 h 1160647"/>
                  <a:gd name="connsiteX275-8275" fmla="*/ 1489618 w 3024845"/>
                  <a:gd name="connsiteY275-8276" fmla="*/ 648534 h 1160647"/>
                  <a:gd name="connsiteX276-8277" fmla="*/ 1489618 w 3024845"/>
                  <a:gd name="connsiteY276-8278" fmla="*/ 786887 h 1160647"/>
                  <a:gd name="connsiteX277-8279" fmla="*/ 1491138 w 3024845"/>
                  <a:gd name="connsiteY277-8280" fmla="*/ 786887 h 1160647"/>
                  <a:gd name="connsiteX278-8281" fmla="*/ 1501778 w 3024845"/>
                  <a:gd name="connsiteY278-8282" fmla="*/ 786887 h 1160647"/>
                  <a:gd name="connsiteX279-8283" fmla="*/ 1501778 w 3024845"/>
                  <a:gd name="connsiteY279-8284" fmla="*/ 773917 h 1160647"/>
                  <a:gd name="connsiteX280-8285" fmla="*/ 1505832 w 3024845"/>
                  <a:gd name="connsiteY280-8286" fmla="*/ 773917 h 1160647"/>
                  <a:gd name="connsiteX281-8287" fmla="*/ 1505832 w 3024845"/>
                  <a:gd name="connsiteY281-8288" fmla="*/ 786887 h 1160647"/>
                  <a:gd name="connsiteX282-8289" fmla="*/ 1536232 w 3024845"/>
                  <a:gd name="connsiteY282-8290" fmla="*/ 786887 h 1160647"/>
                  <a:gd name="connsiteX283-8291" fmla="*/ 1536232 w 3024845"/>
                  <a:gd name="connsiteY283-8292" fmla="*/ 756622 h 1160647"/>
                  <a:gd name="connsiteX284-8293" fmla="*/ 1548392 w 3024845"/>
                  <a:gd name="connsiteY284-8294" fmla="*/ 756622 h 1160647"/>
                  <a:gd name="connsiteX285-8295" fmla="*/ 1560552 w 3024845"/>
                  <a:gd name="connsiteY285-8296" fmla="*/ 754461 h 1160647"/>
                  <a:gd name="connsiteX286-8297" fmla="*/ 1564606 w 3024845"/>
                  <a:gd name="connsiteY286-8298" fmla="*/ 756622 h 1160647"/>
                  <a:gd name="connsiteX287-8299" fmla="*/ 1574739 w 3024845"/>
                  <a:gd name="connsiteY287-8300" fmla="*/ 756622 h 1160647"/>
                  <a:gd name="connsiteX288-8301" fmla="*/ 1574739 w 3024845"/>
                  <a:gd name="connsiteY288-8302" fmla="*/ 786887 h 1160647"/>
                  <a:gd name="connsiteX289-8303" fmla="*/ 1582846 w 3024845"/>
                  <a:gd name="connsiteY289-8304" fmla="*/ 786887 h 1160647"/>
                  <a:gd name="connsiteX290-8305" fmla="*/ 1582846 w 3024845"/>
                  <a:gd name="connsiteY290-8306" fmla="*/ 804182 h 1160647"/>
                  <a:gd name="connsiteX291-8307" fmla="*/ 1592182 w 3024845"/>
                  <a:gd name="connsiteY291-8308" fmla="*/ 805087 h 1160647"/>
                  <a:gd name="connsiteX292-8309" fmla="*/ 1605140 w 3024845"/>
                  <a:gd name="connsiteY292-8310" fmla="*/ 805087 h 1160647"/>
                  <a:gd name="connsiteX293-8311" fmla="*/ 1605140 w 3024845"/>
                  <a:gd name="connsiteY293-8312" fmla="*/ 789049 h 1160647"/>
                  <a:gd name="connsiteX294-8313" fmla="*/ 1673096 w 3024845"/>
                  <a:gd name="connsiteY294-8314" fmla="*/ 789049 h 1160647"/>
                  <a:gd name="connsiteX295-8315" fmla="*/ 1673096 w 3024845"/>
                  <a:gd name="connsiteY295-8316" fmla="*/ 703796 h 1160647"/>
                  <a:gd name="connsiteX296-8317" fmla="*/ 1745104 w 3024845"/>
                  <a:gd name="connsiteY296-8318" fmla="*/ 703796 h 1160647"/>
                  <a:gd name="connsiteX297-8319" fmla="*/ 1745104 w 3024845"/>
                  <a:gd name="connsiteY297-8320" fmla="*/ 782564 h 1160647"/>
                  <a:gd name="connsiteX298-8321" fmla="*/ 1747008 w 3024845"/>
                  <a:gd name="connsiteY298-8322" fmla="*/ 782564 h 1160647"/>
                  <a:gd name="connsiteX299-8323" fmla="*/ 1748250 w 3024845"/>
                  <a:gd name="connsiteY299-8324" fmla="*/ 805087 h 1160647"/>
                  <a:gd name="connsiteX300-8325" fmla="*/ 1757926 w 3024845"/>
                  <a:gd name="connsiteY300-8326" fmla="*/ 805087 h 1160647"/>
                  <a:gd name="connsiteX301-8327" fmla="*/ 1759168 w 3024845"/>
                  <a:gd name="connsiteY301-8328" fmla="*/ 782564 h 1160647"/>
                  <a:gd name="connsiteX302-8329" fmla="*/ 1765248 w 3024845"/>
                  <a:gd name="connsiteY302-8330" fmla="*/ 782564 h 1160647"/>
                  <a:gd name="connsiteX303-8331" fmla="*/ 1766490 w 3024845"/>
                  <a:gd name="connsiteY303-8332" fmla="*/ 805087 h 1160647"/>
                  <a:gd name="connsiteX304-8333" fmla="*/ 1817112 w 3024845"/>
                  <a:gd name="connsiteY304-8334" fmla="*/ 805087 h 1160647"/>
                  <a:gd name="connsiteX305-8335" fmla="*/ 1817112 w 3024845"/>
                  <a:gd name="connsiteY305-8336" fmla="*/ 642059 h 1160647"/>
                  <a:gd name="connsiteX306-8337" fmla="*/ 2014439 w 3024845"/>
                  <a:gd name="connsiteY306-8338" fmla="*/ 642059 h 1160647"/>
                  <a:gd name="connsiteX307-8339" fmla="*/ 2014439 w 3024845"/>
                  <a:gd name="connsiteY307-8340" fmla="*/ 805087 h 1160647"/>
                  <a:gd name="connsiteX308-8341" fmla="*/ 2033136 w 3024845"/>
                  <a:gd name="connsiteY308-8342" fmla="*/ 805087 h 1160647"/>
                  <a:gd name="connsiteX309-8343" fmla="*/ 2033136 w 3024845"/>
                  <a:gd name="connsiteY309-8344" fmla="*/ 722394 h 1160647"/>
                  <a:gd name="connsiteX310-8345" fmla="*/ 2128256 w 3024845"/>
                  <a:gd name="connsiteY310-8346" fmla="*/ 722394 h 1160647"/>
                  <a:gd name="connsiteX311-8347" fmla="*/ 2140186 w 3024845"/>
                  <a:gd name="connsiteY311-8348" fmla="*/ 404253 h 1160647"/>
                  <a:gd name="connsiteX312-8349" fmla="*/ 2128026 w 3024845"/>
                  <a:gd name="connsiteY312-8350" fmla="*/ 382635 h 1160647"/>
                  <a:gd name="connsiteX313-8351" fmla="*/ 2121946 w 3024845"/>
                  <a:gd name="connsiteY313-8352" fmla="*/ 378311 h 1160647"/>
                  <a:gd name="connsiteX314-8353" fmla="*/ 2130053 w 3024845"/>
                  <a:gd name="connsiteY314-8354" fmla="*/ 354532 h 1160647"/>
                  <a:gd name="connsiteX315-8355" fmla="*/ 2130053 w 3024845"/>
                  <a:gd name="connsiteY315-8356" fmla="*/ 337238 h 1160647"/>
                  <a:gd name="connsiteX316-8357" fmla="*/ 2144240 w 3024845"/>
                  <a:gd name="connsiteY316-8358" fmla="*/ 337238 h 1160647"/>
                  <a:gd name="connsiteX317-8359" fmla="*/ 2144240 w 3024845"/>
                  <a:gd name="connsiteY317-8360" fmla="*/ 315620 h 1160647"/>
                  <a:gd name="connsiteX318-8361" fmla="*/ 2146266 w 3024845"/>
                  <a:gd name="connsiteY318-8362" fmla="*/ 311296 h 1160647"/>
                  <a:gd name="connsiteX319-8363" fmla="*/ 2146266 w 3024845"/>
                  <a:gd name="connsiteY319-8364" fmla="*/ 233472 h 1160647"/>
                  <a:gd name="connsiteX320-8365" fmla="*/ 2144240 w 3024845"/>
                  <a:gd name="connsiteY320-8366" fmla="*/ 226987 h 1160647"/>
                  <a:gd name="connsiteX321-8367" fmla="*/ 2150320 w 3024845"/>
                  <a:gd name="connsiteY321-8368" fmla="*/ 220501 h 1160647"/>
                  <a:gd name="connsiteX322-8369" fmla="*/ 2150320 w 3024845"/>
                  <a:gd name="connsiteY322-8370" fmla="*/ 162133 h 1160647"/>
                  <a:gd name="connsiteX323-8371" fmla="*/ 2152346 w 3024845"/>
                  <a:gd name="connsiteY323-8372" fmla="*/ 157810 h 1160647"/>
                  <a:gd name="connsiteX324-8373" fmla="*/ 2152346 w 3024845"/>
                  <a:gd name="connsiteY324-8374" fmla="*/ 101604 h 1160647"/>
                  <a:gd name="connsiteX325-8375" fmla="*/ 2154373 w 3024845"/>
                  <a:gd name="connsiteY325-8376" fmla="*/ 82148 h 1160647"/>
                  <a:gd name="connsiteX326-8377" fmla="*/ 2158427 w 3024845"/>
                  <a:gd name="connsiteY326-8378" fmla="*/ 99442 h 1160647"/>
                  <a:gd name="connsiteX327-8379" fmla="*/ 2160453 w 3024845"/>
                  <a:gd name="connsiteY327-8380" fmla="*/ 157810 h 1160647"/>
                  <a:gd name="connsiteX328-8381" fmla="*/ 2162480 w 3024845"/>
                  <a:gd name="connsiteY328-8382" fmla="*/ 220501 h 1160647"/>
                  <a:gd name="connsiteX329-8383" fmla="*/ 2168560 w 3024845"/>
                  <a:gd name="connsiteY329-8384" fmla="*/ 226987 h 1160647"/>
                  <a:gd name="connsiteX330-8385" fmla="*/ 2166533 w 3024845"/>
                  <a:gd name="connsiteY330-8386" fmla="*/ 233472 h 1160647"/>
                  <a:gd name="connsiteX331-8387" fmla="*/ 2166533 w 3024845"/>
                  <a:gd name="connsiteY331-8388" fmla="*/ 311296 h 1160647"/>
                  <a:gd name="connsiteX332-8389" fmla="*/ 2168560 w 3024845"/>
                  <a:gd name="connsiteY332-8390" fmla="*/ 315620 h 1160647"/>
                  <a:gd name="connsiteX333-8391" fmla="*/ 2168560 w 3024845"/>
                  <a:gd name="connsiteY333-8392" fmla="*/ 337238 h 1160647"/>
                  <a:gd name="connsiteX334-8393" fmla="*/ 2182747 w 3024845"/>
                  <a:gd name="connsiteY334-8394" fmla="*/ 337238 h 1160647"/>
                  <a:gd name="connsiteX335-8395" fmla="*/ 2182747 w 3024845"/>
                  <a:gd name="connsiteY335-8396" fmla="*/ 354532 h 1160647"/>
                  <a:gd name="connsiteX336-8397" fmla="*/ 2190854 w 3024845"/>
                  <a:gd name="connsiteY336-8398" fmla="*/ 378311 h 1160647"/>
                  <a:gd name="connsiteX337-8399" fmla="*/ 2184774 w 3024845"/>
                  <a:gd name="connsiteY337-8400" fmla="*/ 382635 h 1160647"/>
                  <a:gd name="connsiteX338-8401" fmla="*/ 2172613 w 3024845"/>
                  <a:gd name="connsiteY338-8402" fmla="*/ 404253 h 1160647"/>
                  <a:gd name="connsiteX339-8403" fmla="*/ 2180720 w 3024845"/>
                  <a:gd name="connsiteY339-8404" fmla="*/ 657181 h 1160647"/>
                  <a:gd name="connsiteX340-8405" fmla="*/ 2245574 w 3024845"/>
                  <a:gd name="connsiteY340-8406" fmla="*/ 657181 h 1160647"/>
                  <a:gd name="connsiteX341-8407" fmla="*/ 2245574 w 3024845"/>
                  <a:gd name="connsiteY341-8408" fmla="*/ 732843 h 1160647"/>
                  <a:gd name="connsiteX342-8409" fmla="*/ 2253681 w 3024845"/>
                  <a:gd name="connsiteY342-8410" fmla="*/ 732843 h 1160647"/>
                  <a:gd name="connsiteX343-8411" fmla="*/ 2255708 w 3024845"/>
                  <a:gd name="connsiteY343-8412" fmla="*/ 726358 h 1160647"/>
                  <a:gd name="connsiteX344-8413" fmla="*/ 2261788 w 3024845"/>
                  <a:gd name="connsiteY344-8414" fmla="*/ 726358 h 1160647"/>
                  <a:gd name="connsiteX345-8415" fmla="*/ 2263815 w 3024845"/>
                  <a:gd name="connsiteY345-8416" fmla="*/ 735005 h 1160647"/>
                  <a:gd name="connsiteX346-8417" fmla="*/ 2275975 w 3024845"/>
                  <a:gd name="connsiteY346-8418" fmla="*/ 735005 h 1160647"/>
                  <a:gd name="connsiteX347-8419" fmla="*/ 2275975 w 3024845"/>
                  <a:gd name="connsiteY347-8420" fmla="*/ 728519 h 1160647"/>
                  <a:gd name="connsiteX348-8421" fmla="*/ 2298268 w 3024845"/>
                  <a:gd name="connsiteY348-8422" fmla="*/ 728519 h 1160647"/>
                  <a:gd name="connsiteX349-8423" fmla="*/ 2298268 w 3024845"/>
                  <a:gd name="connsiteY349-8424" fmla="*/ 735005 h 1160647"/>
                  <a:gd name="connsiteX350-8425" fmla="*/ 2318535 w 3024845"/>
                  <a:gd name="connsiteY350-8426" fmla="*/ 735005 h 1160647"/>
                  <a:gd name="connsiteX351-8427" fmla="*/ 2318535 w 3024845"/>
                  <a:gd name="connsiteY351-8428" fmla="*/ 780402 h 1160647"/>
                  <a:gd name="connsiteX352-8429" fmla="*/ 2332722 w 3024845"/>
                  <a:gd name="connsiteY352-8430" fmla="*/ 780402 h 1160647"/>
                  <a:gd name="connsiteX353-8431" fmla="*/ 2332722 w 3024845"/>
                  <a:gd name="connsiteY353-8432" fmla="*/ 767431 h 1160647"/>
                  <a:gd name="connsiteX354-8433" fmla="*/ 2348936 w 3024845"/>
                  <a:gd name="connsiteY354-8434" fmla="*/ 767431 h 1160647"/>
                  <a:gd name="connsiteX355-8435" fmla="*/ 2348936 w 3024845"/>
                  <a:gd name="connsiteY355-8436" fmla="*/ 588004 h 1160647"/>
                  <a:gd name="connsiteX356-8437" fmla="*/ 2355016 w 3024845"/>
                  <a:gd name="connsiteY356-8438" fmla="*/ 581518 h 1160647"/>
                  <a:gd name="connsiteX357-8439" fmla="*/ 2427977 w 3024845"/>
                  <a:gd name="connsiteY357-8440" fmla="*/ 581518 h 1160647"/>
                  <a:gd name="connsiteX358-8441" fmla="*/ 2427977 w 3024845"/>
                  <a:gd name="connsiteY358-8442" fmla="*/ 590166 h 1160647"/>
                  <a:gd name="connsiteX359-8443" fmla="*/ 2438110 w 3024845"/>
                  <a:gd name="connsiteY359-8444" fmla="*/ 590166 h 1160647"/>
                  <a:gd name="connsiteX360-8445" fmla="*/ 2438110 w 3024845"/>
                  <a:gd name="connsiteY360-8446" fmla="*/ 704740 h 1160647"/>
                  <a:gd name="connsiteX361-8447" fmla="*/ 2460404 w 3024845"/>
                  <a:gd name="connsiteY361-8448" fmla="*/ 704740 h 1160647"/>
                  <a:gd name="connsiteX362-8449" fmla="*/ 2460404 w 3024845"/>
                  <a:gd name="connsiteY362-8450" fmla="*/ 637725 h 1160647"/>
                  <a:gd name="connsiteX363-8451" fmla="*/ 2486751 w 3024845"/>
                  <a:gd name="connsiteY363-8452" fmla="*/ 637725 h 1160647"/>
                  <a:gd name="connsiteX364-8453" fmla="*/ 2490804 w 3024845"/>
                  <a:gd name="connsiteY364-8454" fmla="*/ 633401 h 1160647"/>
                  <a:gd name="connsiteX365-8455" fmla="*/ 2498911 w 3024845"/>
                  <a:gd name="connsiteY365-8456" fmla="*/ 633401 h 1160647"/>
                  <a:gd name="connsiteX366-8457" fmla="*/ 2502964 w 3024845"/>
                  <a:gd name="connsiteY366-8458" fmla="*/ 637725 h 1160647"/>
                  <a:gd name="connsiteX367-8459" fmla="*/ 2525258 w 3024845"/>
                  <a:gd name="connsiteY367-8460" fmla="*/ 637725 h 1160647"/>
                  <a:gd name="connsiteX368-8461" fmla="*/ 2525258 w 3024845"/>
                  <a:gd name="connsiteY368-8462" fmla="*/ 520989 h 1160647"/>
                  <a:gd name="connsiteX369-8463" fmla="*/ 2582005 w 3024845"/>
                  <a:gd name="connsiteY369-8464" fmla="*/ 510180 h 1160647"/>
                  <a:gd name="connsiteX370-8465" fmla="*/ 2582005 w 3024845"/>
                  <a:gd name="connsiteY370-8466" fmla="*/ 511261 h 1160647"/>
                  <a:gd name="connsiteX371-8467" fmla="*/ 2582005 w 3024845"/>
                  <a:gd name="connsiteY371-8468" fmla="*/ 518827 h 1160647"/>
                  <a:gd name="connsiteX372-8469" fmla="*/ 2608352 w 3024845"/>
                  <a:gd name="connsiteY372-8470" fmla="*/ 518827 h 1160647"/>
                  <a:gd name="connsiteX373-8471" fmla="*/ 2608352 w 3024845"/>
                  <a:gd name="connsiteY373-8472" fmla="*/ 773917 h 1160647"/>
                  <a:gd name="connsiteX374-8473" fmla="*/ 2630646 w 3024845"/>
                  <a:gd name="connsiteY374-8474" fmla="*/ 773917 h 1160647"/>
                  <a:gd name="connsiteX375-8475" fmla="*/ 2630646 w 3024845"/>
                  <a:gd name="connsiteY375-8476" fmla="*/ 769593 h 1160647"/>
                  <a:gd name="connsiteX376-8477" fmla="*/ 2642806 w 3024845"/>
                  <a:gd name="connsiteY376-8478" fmla="*/ 769593 h 1160647"/>
                  <a:gd name="connsiteX377-8479" fmla="*/ 2642806 w 3024845"/>
                  <a:gd name="connsiteY377-8480" fmla="*/ 773917 h 1160647"/>
                  <a:gd name="connsiteX378-8481" fmla="*/ 2667126 w 3024845"/>
                  <a:gd name="connsiteY378-8482" fmla="*/ 773917 h 1160647"/>
                  <a:gd name="connsiteX379-8483" fmla="*/ 2667126 w 3024845"/>
                  <a:gd name="connsiteY379-8484" fmla="*/ 760946 h 1160647"/>
                  <a:gd name="connsiteX380-8485" fmla="*/ 2695500 w 3024845"/>
                  <a:gd name="connsiteY380-8486" fmla="*/ 760946 h 1160647"/>
                  <a:gd name="connsiteX381-8487" fmla="*/ 2707660 w 3024845"/>
                  <a:gd name="connsiteY381-8488" fmla="*/ 756622 h 1160647"/>
                  <a:gd name="connsiteX382-8489" fmla="*/ 2727927 w 3024845"/>
                  <a:gd name="connsiteY382-8490" fmla="*/ 760946 h 1160647"/>
                  <a:gd name="connsiteX383-8491" fmla="*/ 2727927 w 3024845"/>
                  <a:gd name="connsiteY383-8492" fmla="*/ 743652 h 1160647"/>
                  <a:gd name="connsiteX384-8493" fmla="*/ 2736034 w 3024845"/>
                  <a:gd name="connsiteY384-8494" fmla="*/ 743652 h 1160647"/>
                  <a:gd name="connsiteX385-8495" fmla="*/ 2736034 w 3024845"/>
                  <a:gd name="connsiteY385-8496" fmla="*/ 730681 h 1160647"/>
                  <a:gd name="connsiteX386-8497" fmla="*/ 2792781 w 3024845"/>
                  <a:gd name="connsiteY386-8498" fmla="*/ 730681 h 1160647"/>
                  <a:gd name="connsiteX387-8499" fmla="*/ 2792781 w 3024845"/>
                  <a:gd name="connsiteY387-8500" fmla="*/ 700416 h 1160647"/>
                  <a:gd name="connsiteX388-8501" fmla="*/ 2811021 w 3024845"/>
                  <a:gd name="connsiteY388-8502" fmla="*/ 700416 h 1160647"/>
                  <a:gd name="connsiteX389-8503" fmla="*/ 2811021 w 3024845"/>
                  <a:gd name="connsiteY389-8504" fmla="*/ 693931 h 1160647"/>
                  <a:gd name="connsiteX390-8505" fmla="*/ 2823181 w 3024845"/>
                  <a:gd name="connsiteY390-8506" fmla="*/ 693931 h 1160647"/>
                  <a:gd name="connsiteX391-8507" fmla="*/ 2823181 w 3024845"/>
                  <a:gd name="connsiteY391-8508" fmla="*/ 700416 h 1160647"/>
                  <a:gd name="connsiteX392-8509" fmla="*/ 2839395 w 3024845"/>
                  <a:gd name="connsiteY392-8510" fmla="*/ 700416 h 1160647"/>
                  <a:gd name="connsiteX393-8511" fmla="*/ 2839395 w 3024845"/>
                  <a:gd name="connsiteY393-8512" fmla="*/ 750137 h 1160647"/>
                  <a:gd name="connsiteX394-8513" fmla="*/ 2871822 w 3024845"/>
                  <a:gd name="connsiteY394-8514" fmla="*/ 750137 h 1160647"/>
                  <a:gd name="connsiteX395-8515" fmla="*/ 2871822 w 3024845"/>
                  <a:gd name="connsiteY395-8516" fmla="*/ 724196 h 1160647"/>
                  <a:gd name="connsiteX396-8517" fmla="*/ 2910329 w 3024845"/>
                  <a:gd name="connsiteY396-8518" fmla="*/ 724196 h 1160647"/>
                  <a:gd name="connsiteX397-8519" fmla="*/ 2910329 w 3024845"/>
                  <a:gd name="connsiteY397-8520" fmla="*/ 693931 h 1160647"/>
                  <a:gd name="connsiteX398-8521" fmla="*/ 2958970 w 3024845"/>
                  <a:gd name="connsiteY398-8522" fmla="*/ 693931 h 1160647"/>
                  <a:gd name="connsiteX399-8523" fmla="*/ 2958970 w 3024845"/>
                  <a:gd name="connsiteY399-8524" fmla="*/ 805087 h 1160647"/>
                  <a:gd name="connsiteX400-8525" fmla="*/ 2958970 w 3024845"/>
                  <a:gd name="connsiteY400-8526" fmla="*/ 818866 h 1160647"/>
                  <a:gd name="connsiteX401-8527" fmla="*/ 3024845 w 3024845"/>
                  <a:gd name="connsiteY401-8528" fmla="*/ 818866 h 1160647"/>
                  <a:gd name="connsiteX402-8529" fmla="*/ 3024845 w 3024845"/>
                  <a:gd name="connsiteY402-8530" fmla="*/ 1160647 h 1160647"/>
                  <a:gd name="connsiteX403-8531" fmla="*/ 145862 w 3024845"/>
                  <a:gd name="connsiteY403-8532" fmla="*/ 1160647 h 1160647"/>
                  <a:gd name="connsiteX404-8533" fmla="*/ 2054 w 3024845"/>
                  <a:gd name="connsiteY404-8534" fmla="*/ 1158314 h 1160647"/>
                  <a:gd name="connsiteX405-8535" fmla="*/ 0 w 3024845"/>
                  <a:gd name="connsiteY405-8536" fmla="*/ 724196 h 1160647"/>
                  <a:gd name="connsiteX406-8537" fmla="*/ 20267 w 3024845"/>
                  <a:gd name="connsiteY406-8538" fmla="*/ 724196 h 1160647"/>
                  <a:gd name="connsiteX407-8539" fmla="*/ 20774 w 3024845"/>
                  <a:gd name="connsiteY407-8540" fmla="*/ 723115 h 1160647"/>
                  <a:gd name="connsiteX408-8541" fmla="*/ 24320 w 3024845"/>
                  <a:gd name="connsiteY408-8542" fmla="*/ 715549 h 1160647"/>
                  <a:gd name="connsiteX409-8543" fmla="*/ 26094 w 3024845"/>
                  <a:gd name="connsiteY409-8544" fmla="*/ 715819 h 1160647"/>
                  <a:gd name="connsiteX410-8545" fmla="*/ 38507 w 3024845"/>
                  <a:gd name="connsiteY410-8546" fmla="*/ 717710 h 1160647"/>
                  <a:gd name="connsiteX411-8547" fmla="*/ 39014 w 3024845"/>
                  <a:gd name="connsiteY411-8548" fmla="*/ 719062 h 1160647"/>
                  <a:gd name="connsiteX412-8549" fmla="*/ 42560 w 3024845"/>
                  <a:gd name="connsiteY412-8550" fmla="*/ 728519 h 1160647"/>
                  <a:gd name="connsiteX413-8551" fmla="*/ 68907 w 3024845"/>
                  <a:gd name="connsiteY413-8552" fmla="*/ 730681 h 1160647"/>
                  <a:gd name="connsiteX414-8553" fmla="*/ 68907 w 3024845"/>
                  <a:gd name="connsiteY414-8554" fmla="*/ 607460 h 1160647"/>
                  <a:gd name="connsiteX415-8555" fmla="*/ 70934 w 3024845"/>
                  <a:gd name="connsiteY415-8556" fmla="*/ 607460 h 1160647"/>
                  <a:gd name="connsiteX416-8557" fmla="*/ 85121 w 3024845"/>
                  <a:gd name="connsiteY416-8558" fmla="*/ 607460 h 1160647"/>
                  <a:gd name="connsiteX417-8559" fmla="*/ 85121 w 3024845"/>
                  <a:gd name="connsiteY417-8560" fmla="*/ 471268 h 1160647"/>
                  <a:gd name="connsiteX418-8561" fmla="*/ 86894 w 3024845"/>
                  <a:gd name="connsiteY418-8562" fmla="*/ 471268 h 1160647"/>
                  <a:gd name="connsiteX419-8563" fmla="*/ 99308 w 3024845"/>
                  <a:gd name="connsiteY419-8564" fmla="*/ 471268 h 1160647"/>
                  <a:gd name="connsiteX420-8565" fmla="*/ 99308 w 3024845"/>
                  <a:gd name="connsiteY420-8566" fmla="*/ 356694 h 1160647"/>
                  <a:gd name="connsiteX421-8567" fmla="*/ 103361 w 3024845"/>
                  <a:gd name="connsiteY421-8568" fmla="*/ 328590 h 1160647"/>
                  <a:gd name="connsiteX422-8569" fmla="*/ 105388 w 3024845"/>
                  <a:gd name="connsiteY422-8570" fmla="*/ 328590 h 1160647"/>
                  <a:gd name="connsiteX423-8571" fmla="*/ 119575 w 3024845"/>
                  <a:gd name="connsiteY423-8572" fmla="*/ 328590 h 1160647"/>
                  <a:gd name="connsiteX424-8573" fmla="*/ 156055 w 3024845"/>
                  <a:gd name="connsiteY424-8574" fmla="*/ 246443 h 1160647"/>
                  <a:gd name="connsiteX425-8575" fmla="*/ 160109 w 3024845"/>
                  <a:gd name="connsiteY425-8576" fmla="*/ 0 h 1160647"/>
                  <a:gd name="connsiteX0-8577" fmla="*/ 160109 w 3024845"/>
                  <a:gd name="connsiteY0-8578" fmla="*/ 0 h 1160647"/>
                  <a:gd name="connsiteX1-8579" fmla="*/ 162135 w 3024845"/>
                  <a:gd name="connsiteY1-8580" fmla="*/ 246443 h 1160647"/>
                  <a:gd name="connsiteX2-8581" fmla="*/ 200642 w 3024845"/>
                  <a:gd name="connsiteY2-8582" fmla="*/ 326429 h 1160647"/>
                  <a:gd name="connsiteX3-8583" fmla="*/ 202669 w 3024845"/>
                  <a:gd name="connsiteY3-8584" fmla="*/ 326429 h 1160647"/>
                  <a:gd name="connsiteX4-8585" fmla="*/ 216856 w 3024845"/>
                  <a:gd name="connsiteY4-8586" fmla="*/ 326429 h 1160647"/>
                  <a:gd name="connsiteX5-8587" fmla="*/ 216856 w 3024845"/>
                  <a:gd name="connsiteY5-8588" fmla="*/ 350208 h 1160647"/>
                  <a:gd name="connsiteX6-8589" fmla="*/ 217363 w 3024845"/>
                  <a:gd name="connsiteY6-8590" fmla="*/ 351019 h 1160647"/>
                  <a:gd name="connsiteX7-8591" fmla="*/ 220909 w 3024845"/>
                  <a:gd name="connsiteY7-8592" fmla="*/ 356694 h 1160647"/>
                  <a:gd name="connsiteX8-8593" fmla="*/ 220909 w 3024845"/>
                  <a:gd name="connsiteY8-8594" fmla="*/ 471268 h 1160647"/>
                  <a:gd name="connsiteX9-8595" fmla="*/ 223189 w 3024845"/>
                  <a:gd name="connsiteY9-8596" fmla="*/ 471268 h 1160647"/>
                  <a:gd name="connsiteX10-8597" fmla="*/ 239150 w 3024845"/>
                  <a:gd name="connsiteY10-8598" fmla="*/ 471268 h 1160647"/>
                  <a:gd name="connsiteX11-8599" fmla="*/ 239150 w 3024845"/>
                  <a:gd name="connsiteY11-8600" fmla="*/ 611783 h 1160647"/>
                  <a:gd name="connsiteX12-8601" fmla="*/ 240670 w 3024845"/>
                  <a:gd name="connsiteY12-8602" fmla="*/ 611513 h 1160647"/>
                  <a:gd name="connsiteX13-8603" fmla="*/ 251310 w 3024845"/>
                  <a:gd name="connsiteY13-8604" fmla="*/ 609622 h 1160647"/>
                  <a:gd name="connsiteX14-8605" fmla="*/ 249283 w 3024845"/>
                  <a:gd name="connsiteY14-8606" fmla="*/ 698254 h 1160647"/>
                  <a:gd name="connsiteX15-8607" fmla="*/ 250803 w 3024845"/>
                  <a:gd name="connsiteY15-8608" fmla="*/ 698525 h 1160647"/>
                  <a:gd name="connsiteX16-8609" fmla="*/ 261443 w 3024845"/>
                  <a:gd name="connsiteY16-8610" fmla="*/ 700416 h 1160647"/>
                  <a:gd name="connsiteX17-8611" fmla="*/ 261696 w 3024845"/>
                  <a:gd name="connsiteY17-8612" fmla="*/ 701227 h 1160647"/>
                  <a:gd name="connsiteX18-8613" fmla="*/ 263470 w 3024845"/>
                  <a:gd name="connsiteY18-8614" fmla="*/ 706902 h 1160647"/>
                  <a:gd name="connsiteX19-8615" fmla="*/ 264230 w 3024845"/>
                  <a:gd name="connsiteY19-8616" fmla="*/ 704470 h 1160647"/>
                  <a:gd name="connsiteX20-8617" fmla="*/ 269550 w 3024845"/>
                  <a:gd name="connsiteY20-8618" fmla="*/ 687446 h 1160647"/>
                  <a:gd name="connsiteX21-8619" fmla="*/ 271323 w 3024845"/>
                  <a:gd name="connsiteY21-8620" fmla="*/ 687446 h 1160647"/>
                  <a:gd name="connsiteX22-8621" fmla="*/ 283737 w 3024845"/>
                  <a:gd name="connsiteY22-8622" fmla="*/ 687446 h 1160647"/>
                  <a:gd name="connsiteX23-8623" fmla="*/ 283737 w 3024845"/>
                  <a:gd name="connsiteY23-8624" fmla="*/ 719872 h 1160647"/>
                  <a:gd name="connsiteX24-8625" fmla="*/ 284750 w 3024845"/>
                  <a:gd name="connsiteY24-8626" fmla="*/ 720413 h 1160647"/>
                  <a:gd name="connsiteX25-8627" fmla="*/ 291844 w 3024845"/>
                  <a:gd name="connsiteY25-8628" fmla="*/ 724196 h 1160647"/>
                  <a:gd name="connsiteX26-8629" fmla="*/ 291844 w 3024845"/>
                  <a:gd name="connsiteY26-8630" fmla="*/ 725547 h 1160647"/>
                  <a:gd name="connsiteX27-8631" fmla="*/ 291844 w 3024845"/>
                  <a:gd name="connsiteY27-8632" fmla="*/ 735005 h 1160647"/>
                  <a:gd name="connsiteX28-8633" fmla="*/ 336431 w 3024845"/>
                  <a:gd name="connsiteY28-8634" fmla="*/ 735005 h 1160647"/>
                  <a:gd name="connsiteX29-8635" fmla="*/ 336431 w 3024845"/>
                  <a:gd name="connsiteY29-8636" fmla="*/ 736086 h 1160647"/>
                  <a:gd name="connsiteX30-8637" fmla="*/ 336431 w 3024845"/>
                  <a:gd name="connsiteY30-8638" fmla="*/ 743652 h 1160647"/>
                  <a:gd name="connsiteX31-8639" fmla="*/ 338457 w 3024845"/>
                  <a:gd name="connsiteY31-8640" fmla="*/ 743652 h 1160647"/>
                  <a:gd name="connsiteX32-8641" fmla="*/ 352644 w 3024845"/>
                  <a:gd name="connsiteY32-8642" fmla="*/ 743652 h 1160647"/>
                  <a:gd name="connsiteX33-8643" fmla="*/ 352644 w 3024845"/>
                  <a:gd name="connsiteY33-8644" fmla="*/ 713387 h 1160647"/>
                  <a:gd name="connsiteX34-8645" fmla="*/ 397231 w 3024845"/>
                  <a:gd name="connsiteY34-8646" fmla="*/ 713387 h 1160647"/>
                  <a:gd name="connsiteX35-8647" fmla="*/ 397231 w 3024845"/>
                  <a:gd name="connsiteY35-8648" fmla="*/ 712036 h 1160647"/>
                  <a:gd name="connsiteX36-8649" fmla="*/ 397231 w 3024845"/>
                  <a:gd name="connsiteY36-8650" fmla="*/ 702578 h 1160647"/>
                  <a:gd name="connsiteX37-8651" fmla="*/ 398245 w 3024845"/>
                  <a:gd name="connsiteY37-8652" fmla="*/ 702578 h 1160647"/>
                  <a:gd name="connsiteX38-8653" fmla="*/ 405338 w 3024845"/>
                  <a:gd name="connsiteY38-8654" fmla="*/ 702578 h 1160647"/>
                  <a:gd name="connsiteX39-8655" fmla="*/ 405338 w 3024845"/>
                  <a:gd name="connsiteY39-8656" fmla="*/ 700687 h 1160647"/>
                  <a:gd name="connsiteX40-8657" fmla="*/ 405338 w 3024845"/>
                  <a:gd name="connsiteY40-8658" fmla="*/ 687446 h 1160647"/>
                  <a:gd name="connsiteX41-8659" fmla="*/ 406098 w 3024845"/>
                  <a:gd name="connsiteY41-8660" fmla="*/ 687446 h 1160647"/>
                  <a:gd name="connsiteX42-8661" fmla="*/ 411418 w 3024845"/>
                  <a:gd name="connsiteY42-8662" fmla="*/ 687446 h 1160647"/>
                  <a:gd name="connsiteX43-8663" fmla="*/ 411418 w 3024845"/>
                  <a:gd name="connsiteY43-8664" fmla="*/ 686365 h 1160647"/>
                  <a:gd name="connsiteX44-8665" fmla="*/ 411418 w 3024845"/>
                  <a:gd name="connsiteY44-8666" fmla="*/ 678798 h 1160647"/>
                  <a:gd name="connsiteX45-8667" fmla="*/ 413445 w 3024845"/>
                  <a:gd name="connsiteY45-8668" fmla="*/ 678798 h 1160647"/>
                  <a:gd name="connsiteX46-8669" fmla="*/ 427632 w 3024845"/>
                  <a:gd name="connsiteY46-8670" fmla="*/ 678798 h 1160647"/>
                  <a:gd name="connsiteX47-8671" fmla="*/ 427632 w 3024845"/>
                  <a:gd name="connsiteY47-8672" fmla="*/ 679879 h 1160647"/>
                  <a:gd name="connsiteX48-8673" fmla="*/ 427632 w 3024845"/>
                  <a:gd name="connsiteY48-8674" fmla="*/ 687446 h 1160647"/>
                  <a:gd name="connsiteX49-8675" fmla="*/ 449925 w 3024845"/>
                  <a:gd name="connsiteY49-8676" fmla="*/ 687446 h 1160647"/>
                  <a:gd name="connsiteX50-8677" fmla="*/ 449925 w 3024845"/>
                  <a:gd name="connsiteY50-8678" fmla="*/ 685554 h 1160647"/>
                  <a:gd name="connsiteX51-8679" fmla="*/ 449925 w 3024845"/>
                  <a:gd name="connsiteY51-8680" fmla="*/ 672313 h 1160647"/>
                  <a:gd name="connsiteX52-8681" fmla="*/ 451699 w 3024845"/>
                  <a:gd name="connsiteY52-8682" fmla="*/ 672313 h 1160647"/>
                  <a:gd name="connsiteX53-8683" fmla="*/ 464112 w 3024845"/>
                  <a:gd name="connsiteY53-8684" fmla="*/ 672313 h 1160647"/>
                  <a:gd name="connsiteX54-8685" fmla="*/ 464112 w 3024845"/>
                  <a:gd name="connsiteY54-8686" fmla="*/ 696093 h 1160647"/>
                  <a:gd name="connsiteX55-8687" fmla="*/ 465126 w 3024845"/>
                  <a:gd name="connsiteY55-8688" fmla="*/ 696093 h 1160647"/>
                  <a:gd name="connsiteX56-8689" fmla="*/ 472219 w 3024845"/>
                  <a:gd name="connsiteY56-8690" fmla="*/ 696093 h 1160647"/>
                  <a:gd name="connsiteX57-8691" fmla="*/ 472219 w 3024845"/>
                  <a:gd name="connsiteY57-8692" fmla="*/ 695012 h 1160647"/>
                  <a:gd name="connsiteX58-8693" fmla="*/ 472219 w 3024845"/>
                  <a:gd name="connsiteY58-8694" fmla="*/ 687446 h 1160647"/>
                  <a:gd name="connsiteX59-8695" fmla="*/ 473992 w 3024845"/>
                  <a:gd name="connsiteY59-8696" fmla="*/ 687446 h 1160647"/>
                  <a:gd name="connsiteX60-8697" fmla="*/ 486406 w 3024845"/>
                  <a:gd name="connsiteY60-8698" fmla="*/ 687446 h 1160647"/>
                  <a:gd name="connsiteX61-8699" fmla="*/ 486406 w 3024845"/>
                  <a:gd name="connsiteY61-8700" fmla="*/ 713387 h 1160647"/>
                  <a:gd name="connsiteX62-8701" fmla="*/ 488433 w 3024845"/>
                  <a:gd name="connsiteY62-8702" fmla="*/ 713387 h 1160647"/>
                  <a:gd name="connsiteX63-8703" fmla="*/ 502619 w 3024845"/>
                  <a:gd name="connsiteY63-8704" fmla="*/ 713387 h 1160647"/>
                  <a:gd name="connsiteX64-8705" fmla="*/ 502619 w 3024845"/>
                  <a:gd name="connsiteY64-8706" fmla="*/ 715008 h 1160647"/>
                  <a:gd name="connsiteX65-8707" fmla="*/ 502619 w 3024845"/>
                  <a:gd name="connsiteY65-8708" fmla="*/ 726358 h 1160647"/>
                  <a:gd name="connsiteX66-8709" fmla="*/ 503379 w 3024845"/>
                  <a:gd name="connsiteY66-8710" fmla="*/ 726358 h 1160647"/>
                  <a:gd name="connsiteX67-8711" fmla="*/ 508700 w 3024845"/>
                  <a:gd name="connsiteY67-8712" fmla="*/ 726358 h 1160647"/>
                  <a:gd name="connsiteX68-8713" fmla="*/ 508700 w 3024845"/>
                  <a:gd name="connsiteY68-8714" fmla="*/ 725547 h 1160647"/>
                  <a:gd name="connsiteX69-8715" fmla="*/ 508700 w 3024845"/>
                  <a:gd name="connsiteY69-8716" fmla="*/ 719872 h 1160647"/>
                  <a:gd name="connsiteX70-8717" fmla="*/ 539100 w 3024845"/>
                  <a:gd name="connsiteY70-8718" fmla="*/ 719872 h 1160647"/>
                  <a:gd name="connsiteX71-8719" fmla="*/ 539100 w 3024845"/>
                  <a:gd name="connsiteY71-8720" fmla="*/ 743652 h 1160647"/>
                  <a:gd name="connsiteX72-8721" fmla="*/ 540113 w 3024845"/>
                  <a:gd name="connsiteY72-8722" fmla="*/ 743652 h 1160647"/>
                  <a:gd name="connsiteX73-8723" fmla="*/ 547207 w 3024845"/>
                  <a:gd name="connsiteY73-8724" fmla="*/ 743652 h 1160647"/>
                  <a:gd name="connsiteX74-8725" fmla="*/ 547207 w 3024845"/>
                  <a:gd name="connsiteY74-8726" fmla="*/ 744733 h 1160647"/>
                  <a:gd name="connsiteX75-8727" fmla="*/ 547207 w 3024845"/>
                  <a:gd name="connsiteY75-8728" fmla="*/ 752299 h 1160647"/>
                  <a:gd name="connsiteX76-8729" fmla="*/ 547967 w 3024845"/>
                  <a:gd name="connsiteY76-8730" fmla="*/ 752299 h 1160647"/>
                  <a:gd name="connsiteX77-8731" fmla="*/ 553287 w 3024845"/>
                  <a:gd name="connsiteY77-8732" fmla="*/ 752299 h 1160647"/>
                  <a:gd name="connsiteX78-8733" fmla="*/ 553287 w 3024845"/>
                  <a:gd name="connsiteY78-8734" fmla="*/ 750137 h 1160647"/>
                  <a:gd name="connsiteX79-8735" fmla="*/ 553287 w 3024845"/>
                  <a:gd name="connsiteY79-8736" fmla="*/ 735005 h 1160647"/>
                  <a:gd name="connsiteX80-8737" fmla="*/ 554300 w 3024845"/>
                  <a:gd name="connsiteY80-8738" fmla="*/ 735005 h 1160647"/>
                  <a:gd name="connsiteX81-8739" fmla="*/ 561394 w 3024845"/>
                  <a:gd name="connsiteY81-8740" fmla="*/ 735005 h 1160647"/>
                  <a:gd name="connsiteX82-8741" fmla="*/ 561394 w 3024845"/>
                  <a:gd name="connsiteY82-8742" fmla="*/ 736086 h 1160647"/>
                  <a:gd name="connsiteX83-8743" fmla="*/ 561394 w 3024845"/>
                  <a:gd name="connsiteY83-8744" fmla="*/ 743652 h 1160647"/>
                  <a:gd name="connsiteX84-8745" fmla="*/ 566714 w 3024845"/>
                  <a:gd name="connsiteY84-8746" fmla="*/ 741659 h 1160647"/>
                  <a:gd name="connsiteX85-8747" fmla="*/ 567474 w 3024845"/>
                  <a:gd name="connsiteY85-8748" fmla="*/ 740679 h 1160647"/>
                  <a:gd name="connsiteX86-8749" fmla="*/ 567474 w 3024845"/>
                  <a:gd name="connsiteY86-8750" fmla="*/ 735005 h 1160647"/>
                  <a:gd name="connsiteX87-8751" fmla="*/ 605981 w 3024845"/>
                  <a:gd name="connsiteY87-8752" fmla="*/ 735005 h 1160647"/>
                  <a:gd name="connsiteX88-8753" fmla="*/ 605981 w 3024845"/>
                  <a:gd name="connsiteY88-8754" fmla="*/ 758784 h 1160647"/>
                  <a:gd name="connsiteX89-8755" fmla="*/ 608007 w 3024845"/>
                  <a:gd name="connsiteY89-8756" fmla="*/ 758784 h 1160647"/>
                  <a:gd name="connsiteX90-8757" fmla="*/ 622194 w 3024845"/>
                  <a:gd name="connsiteY90-8758" fmla="*/ 758784 h 1160647"/>
                  <a:gd name="connsiteX91-8759" fmla="*/ 622194 w 3024845"/>
                  <a:gd name="connsiteY91-8760" fmla="*/ 759865 h 1160647"/>
                  <a:gd name="connsiteX92-8761" fmla="*/ 622194 w 3024845"/>
                  <a:gd name="connsiteY92-8762" fmla="*/ 767431 h 1160647"/>
                  <a:gd name="connsiteX93-8763" fmla="*/ 623968 w 3024845"/>
                  <a:gd name="connsiteY93-8764" fmla="*/ 767431 h 1160647"/>
                  <a:gd name="connsiteX94-8765" fmla="*/ 636381 w 3024845"/>
                  <a:gd name="connsiteY94-8766" fmla="*/ 767431 h 1160647"/>
                  <a:gd name="connsiteX95-8767" fmla="*/ 636381 w 3024845"/>
                  <a:gd name="connsiteY95-8768" fmla="*/ 743652 h 1160647"/>
                  <a:gd name="connsiteX96-8769" fmla="*/ 637394 w 3024845"/>
                  <a:gd name="connsiteY96-8770" fmla="*/ 743652 h 1160647"/>
                  <a:gd name="connsiteX97-8771" fmla="*/ 644488 w 3024845"/>
                  <a:gd name="connsiteY97-8772" fmla="*/ 743652 h 1160647"/>
                  <a:gd name="connsiteX98-8773" fmla="*/ 644488 w 3024845"/>
                  <a:gd name="connsiteY98-8774" fmla="*/ 711225 h 1160647"/>
                  <a:gd name="connsiteX99-8775" fmla="*/ 645501 w 3024845"/>
                  <a:gd name="connsiteY99-8776" fmla="*/ 711225 h 1160647"/>
                  <a:gd name="connsiteX100-8777" fmla="*/ 652595 w 3024845"/>
                  <a:gd name="connsiteY100-8778" fmla="*/ 711225 h 1160647"/>
                  <a:gd name="connsiteX101-8779" fmla="*/ 652595 w 3024845"/>
                  <a:gd name="connsiteY101-8780" fmla="*/ 709334 h 1160647"/>
                  <a:gd name="connsiteX102-8781" fmla="*/ 652595 w 3024845"/>
                  <a:gd name="connsiteY102-8782" fmla="*/ 696093 h 1160647"/>
                  <a:gd name="connsiteX103-8783" fmla="*/ 651328 w 3024845"/>
                  <a:gd name="connsiteY103-8784" fmla="*/ 694471 h 1160647"/>
                  <a:gd name="connsiteX104-8785" fmla="*/ 656648 w 3024845"/>
                  <a:gd name="connsiteY104-8786" fmla="*/ 683122 h 1160647"/>
                  <a:gd name="connsiteX105-8787" fmla="*/ 664755 w 3024845"/>
                  <a:gd name="connsiteY105-8788" fmla="*/ 711225 h 1160647"/>
                  <a:gd name="connsiteX106-8789" fmla="*/ 665515 w 3024845"/>
                  <a:gd name="connsiteY106-8790" fmla="*/ 711225 h 1160647"/>
                  <a:gd name="connsiteX107-8791" fmla="*/ 670835 w 3024845"/>
                  <a:gd name="connsiteY107-8792" fmla="*/ 711225 h 1160647"/>
                  <a:gd name="connsiteX108-8793" fmla="*/ 670835 w 3024845"/>
                  <a:gd name="connsiteY108-8794" fmla="*/ 605298 h 1160647"/>
                  <a:gd name="connsiteX109-8795" fmla="*/ 672355 w 3024845"/>
                  <a:gd name="connsiteY109-8796" fmla="*/ 605298 h 1160647"/>
                  <a:gd name="connsiteX110-8797" fmla="*/ 682995 w 3024845"/>
                  <a:gd name="connsiteY110-8798" fmla="*/ 605298 h 1160647"/>
                  <a:gd name="connsiteX111-8799" fmla="*/ 682995 w 3024845"/>
                  <a:gd name="connsiteY111-8800" fmla="*/ 557739 h 1160647"/>
                  <a:gd name="connsiteX112-8801" fmla="*/ 709342 w 3024845"/>
                  <a:gd name="connsiteY112-8802" fmla="*/ 557739 h 1160647"/>
                  <a:gd name="connsiteX113-8803" fmla="*/ 709342 w 3024845"/>
                  <a:gd name="connsiteY113-8804" fmla="*/ 536121 h 1160647"/>
                  <a:gd name="connsiteX114-8805" fmla="*/ 743796 w 3024845"/>
                  <a:gd name="connsiteY114-8806" fmla="*/ 536121 h 1160647"/>
                  <a:gd name="connsiteX115-8807" fmla="*/ 743796 w 3024845"/>
                  <a:gd name="connsiteY115-8808" fmla="*/ 538553 h 1160647"/>
                  <a:gd name="connsiteX116-8809" fmla="*/ 743796 w 3024845"/>
                  <a:gd name="connsiteY116-8810" fmla="*/ 555577 h 1160647"/>
                  <a:gd name="connsiteX117-8811" fmla="*/ 746076 w 3024845"/>
                  <a:gd name="connsiteY117-8812" fmla="*/ 555577 h 1160647"/>
                  <a:gd name="connsiteX118-8813" fmla="*/ 762036 w 3024845"/>
                  <a:gd name="connsiteY118-8814" fmla="*/ 555577 h 1160647"/>
                  <a:gd name="connsiteX119-8815" fmla="*/ 762036 w 3024845"/>
                  <a:gd name="connsiteY119-8816" fmla="*/ 603136 h 1160647"/>
                  <a:gd name="connsiteX120-8817" fmla="*/ 763049 w 3024845"/>
                  <a:gd name="connsiteY120-8818" fmla="*/ 603136 h 1160647"/>
                  <a:gd name="connsiteX121-8819" fmla="*/ 770143 w 3024845"/>
                  <a:gd name="connsiteY121-8820" fmla="*/ 603136 h 1160647"/>
                  <a:gd name="connsiteX122-8821" fmla="*/ 784330 w 3024845"/>
                  <a:gd name="connsiteY122-8822" fmla="*/ 607460 h 1160647"/>
                  <a:gd name="connsiteX123-8823" fmla="*/ 784330 w 3024845"/>
                  <a:gd name="connsiteY123-8824" fmla="*/ 646372 h 1160647"/>
                  <a:gd name="connsiteX124-8825" fmla="*/ 785343 w 3024845"/>
                  <a:gd name="connsiteY124-8826" fmla="*/ 646372 h 1160647"/>
                  <a:gd name="connsiteX125-8827" fmla="*/ 792436 w 3024845"/>
                  <a:gd name="connsiteY125-8828" fmla="*/ 646372 h 1160647"/>
                  <a:gd name="connsiteX126-8829" fmla="*/ 792436 w 3024845"/>
                  <a:gd name="connsiteY126-8830" fmla="*/ 647993 h 1160647"/>
                  <a:gd name="connsiteX127-8831" fmla="*/ 792436 w 3024845"/>
                  <a:gd name="connsiteY127-8832" fmla="*/ 659342 h 1160647"/>
                  <a:gd name="connsiteX128-8833" fmla="*/ 794463 w 3024845"/>
                  <a:gd name="connsiteY128-8834" fmla="*/ 659342 h 1160647"/>
                  <a:gd name="connsiteX129-8835" fmla="*/ 808650 w 3024845"/>
                  <a:gd name="connsiteY129-8836" fmla="*/ 659342 h 1160647"/>
                  <a:gd name="connsiteX130-8837" fmla="*/ 814730 w 3024845"/>
                  <a:gd name="connsiteY130-8838" fmla="*/ 665828 h 1160647"/>
                  <a:gd name="connsiteX131-8839" fmla="*/ 814730 w 3024845"/>
                  <a:gd name="connsiteY131-8840" fmla="*/ 687446 h 1160647"/>
                  <a:gd name="connsiteX132-8841" fmla="*/ 817010 w 3024845"/>
                  <a:gd name="connsiteY132-8842" fmla="*/ 687446 h 1160647"/>
                  <a:gd name="connsiteX133-8843" fmla="*/ 832970 w 3024845"/>
                  <a:gd name="connsiteY133-8844" fmla="*/ 687446 h 1160647"/>
                  <a:gd name="connsiteX134-8845" fmla="*/ 832970 w 3024845"/>
                  <a:gd name="connsiteY134-8846" fmla="*/ 688526 h 1160647"/>
                  <a:gd name="connsiteX135-8847" fmla="*/ 832970 w 3024845"/>
                  <a:gd name="connsiteY135-8848" fmla="*/ 696093 h 1160647"/>
                  <a:gd name="connsiteX136-8849" fmla="*/ 834237 w 3024845"/>
                  <a:gd name="connsiteY136-8850" fmla="*/ 696093 h 1160647"/>
                  <a:gd name="connsiteX137-8851" fmla="*/ 843104 w 3024845"/>
                  <a:gd name="connsiteY137-8852" fmla="*/ 696093 h 1160647"/>
                  <a:gd name="connsiteX138-8853" fmla="*/ 843104 w 3024845"/>
                  <a:gd name="connsiteY138-8854" fmla="*/ 698254 h 1160647"/>
                  <a:gd name="connsiteX139-8855" fmla="*/ 843104 w 3024845"/>
                  <a:gd name="connsiteY139-8856" fmla="*/ 713387 h 1160647"/>
                  <a:gd name="connsiteX140-8857" fmla="*/ 847157 w 3024845"/>
                  <a:gd name="connsiteY140-8858" fmla="*/ 711495 h 1160647"/>
                  <a:gd name="connsiteX141-8859" fmla="*/ 847157 w 3024845"/>
                  <a:gd name="connsiteY141-8860" fmla="*/ 698254 h 1160647"/>
                  <a:gd name="connsiteX142-8861" fmla="*/ 848170 w 3024845"/>
                  <a:gd name="connsiteY142-8862" fmla="*/ 698254 h 1160647"/>
                  <a:gd name="connsiteX143-8863" fmla="*/ 855264 w 3024845"/>
                  <a:gd name="connsiteY143-8864" fmla="*/ 698254 h 1160647"/>
                  <a:gd name="connsiteX144-8865" fmla="*/ 855264 w 3024845"/>
                  <a:gd name="connsiteY144-8866" fmla="*/ 699876 h 1160647"/>
                  <a:gd name="connsiteX145-8867" fmla="*/ 855264 w 3024845"/>
                  <a:gd name="connsiteY145-8868" fmla="*/ 711225 h 1160647"/>
                  <a:gd name="connsiteX146-8869" fmla="*/ 856024 w 3024845"/>
                  <a:gd name="connsiteY146-8870" fmla="*/ 711225 h 1160647"/>
                  <a:gd name="connsiteX147-8871" fmla="*/ 861344 w 3024845"/>
                  <a:gd name="connsiteY147-8872" fmla="*/ 711225 h 1160647"/>
                  <a:gd name="connsiteX148-8873" fmla="*/ 909984 w 3024845"/>
                  <a:gd name="connsiteY148-8874" fmla="*/ 706902 h 1160647"/>
                  <a:gd name="connsiteX149-8875" fmla="*/ 909984 w 3024845"/>
                  <a:gd name="connsiteY149-8876" fmla="*/ 708253 h 1160647"/>
                  <a:gd name="connsiteX150-8877" fmla="*/ 909984 w 3024845"/>
                  <a:gd name="connsiteY150-8878" fmla="*/ 717710 h 1160647"/>
                  <a:gd name="connsiteX151-8879" fmla="*/ 910744 w 3024845"/>
                  <a:gd name="connsiteY151-8880" fmla="*/ 717710 h 1160647"/>
                  <a:gd name="connsiteX152-8881" fmla="*/ 916065 w 3024845"/>
                  <a:gd name="connsiteY152-8882" fmla="*/ 717710 h 1160647"/>
                  <a:gd name="connsiteX153-8883" fmla="*/ 916065 w 3024845"/>
                  <a:gd name="connsiteY153-8884" fmla="*/ 719872 h 1160647"/>
                  <a:gd name="connsiteX154-8885" fmla="*/ 916065 w 3024845"/>
                  <a:gd name="connsiteY154-8886" fmla="*/ 735005 h 1160647"/>
                  <a:gd name="connsiteX155-8887" fmla="*/ 918091 w 3024845"/>
                  <a:gd name="connsiteY155-8888" fmla="*/ 733654 h 1160647"/>
                  <a:gd name="connsiteX156-8889" fmla="*/ 932278 w 3024845"/>
                  <a:gd name="connsiteY156-8890" fmla="*/ 724196 h 1160647"/>
                  <a:gd name="connsiteX157-8891" fmla="*/ 938358 w 3024845"/>
                  <a:gd name="connsiteY157-8892" fmla="*/ 683122 h 1160647"/>
                  <a:gd name="connsiteX158-8893" fmla="*/ 939118 w 3024845"/>
                  <a:gd name="connsiteY158-8894" fmla="*/ 682852 h 1160647"/>
                  <a:gd name="connsiteX159-8895" fmla="*/ 944438 w 3024845"/>
                  <a:gd name="connsiteY159-8896" fmla="*/ 680960 h 1160647"/>
                  <a:gd name="connsiteX160-8897" fmla="*/ 946465 w 3024845"/>
                  <a:gd name="connsiteY160-8898" fmla="*/ 611783 h 1160647"/>
                  <a:gd name="connsiteX161-8899" fmla="*/ 948492 w 3024845"/>
                  <a:gd name="connsiteY161-8900" fmla="*/ 680960 h 1160647"/>
                  <a:gd name="connsiteX162-8901" fmla="*/ 949252 w 3024845"/>
                  <a:gd name="connsiteY162-8902" fmla="*/ 681230 h 1160647"/>
                  <a:gd name="connsiteX163-8903" fmla="*/ 954572 w 3024845"/>
                  <a:gd name="connsiteY163-8904" fmla="*/ 683122 h 1160647"/>
                  <a:gd name="connsiteX164-8905" fmla="*/ 954572 w 3024845"/>
                  <a:gd name="connsiteY164-8906" fmla="*/ 596651 h 1160647"/>
                  <a:gd name="connsiteX165-8907" fmla="*/ 958625 w 3024845"/>
                  <a:gd name="connsiteY165-8908" fmla="*/ 564224 h 1160647"/>
                  <a:gd name="connsiteX166-8909" fmla="*/ 997132 w 3024845"/>
                  <a:gd name="connsiteY166-8910" fmla="*/ 564224 h 1160647"/>
                  <a:gd name="connsiteX167-8911" fmla="*/ 997132 w 3024845"/>
                  <a:gd name="connsiteY167-8912" fmla="*/ 596651 h 1160647"/>
                  <a:gd name="connsiteX168-8913" fmla="*/ 997892 w 3024845"/>
                  <a:gd name="connsiteY168-8914" fmla="*/ 596651 h 1160647"/>
                  <a:gd name="connsiteX169-8915" fmla="*/ 1003212 w 3024845"/>
                  <a:gd name="connsiteY169-8916" fmla="*/ 596651 h 1160647"/>
                  <a:gd name="connsiteX170-8917" fmla="*/ 1003212 w 3024845"/>
                  <a:gd name="connsiteY170-8918" fmla="*/ 514503 h 1160647"/>
                  <a:gd name="connsiteX171-8919" fmla="*/ 1004986 w 3024845"/>
                  <a:gd name="connsiteY171-8920" fmla="*/ 514503 h 1160647"/>
                  <a:gd name="connsiteX172-8921" fmla="*/ 1017399 w 3024845"/>
                  <a:gd name="connsiteY172-8922" fmla="*/ 514503 h 1160647"/>
                  <a:gd name="connsiteX173-8923" fmla="*/ 1017399 w 3024845"/>
                  <a:gd name="connsiteY173-8924" fmla="*/ 512612 h 1160647"/>
                  <a:gd name="connsiteX174-8925" fmla="*/ 1017399 w 3024845"/>
                  <a:gd name="connsiteY174-8926" fmla="*/ 499371 h 1160647"/>
                  <a:gd name="connsiteX175-8927" fmla="*/ 1039693 w 3024845"/>
                  <a:gd name="connsiteY175-8928" fmla="*/ 499371 h 1160647"/>
                  <a:gd name="connsiteX176-8929" fmla="*/ 1039693 w 3024845"/>
                  <a:gd name="connsiteY176-8930" fmla="*/ 498290 h 1160647"/>
                  <a:gd name="connsiteX177-8931" fmla="*/ 1039693 w 3024845"/>
                  <a:gd name="connsiteY177-8932" fmla="*/ 490724 h 1160647"/>
                  <a:gd name="connsiteX178-8933" fmla="*/ 1041466 w 3024845"/>
                  <a:gd name="connsiteY178-8934" fmla="*/ 490724 h 1160647"/>
                  <a:gd name="connsiteX179-8935" fmla="*/ 1053880 w 3024845"/>
                  <a:gd name="connsiteY179-8936" fmla="*/ 490724 h 1160647"/>
                  <a:gd name="connsiteX180-8937" fmla="*/ 1053880 w 3024845"/>
                  <a:gd name="connsiteY180-8938" fmla="*/ 491805 h 1160647"/>
                  <a:gd name="connsiteX181-8939" fmla="*/ 1053880 w 3024845"/>
                  <a:gd name="connsiteY181-8940" fmla="*/ 499371 h 1160647"/>
                  <a:gd name="connsiteX182-8941" fmla="*/ 1054640 w 3024845"/>
                  <a:gd name="connsiteY182-8942" fmla="*/ 499371 h 1160647"/>
                  <a:gd name="connsiteX183-8943" fmla="*/ 1059960 w 3024845"/>
                  <a:gd name="connsiteY183-8944" fmla="*/ 499371 h 1160647"/>
                  <a:gd name="connsiteX184-8945" fmla="*/ 1070093 w 3024845"/>
                  <a:gd name="connsiteY184-8946" fmla="*/ 495047 h 1160647"/>
                  <a:gd name="connsiteX185-8947" fmla="*/ 1074146 w 3024845"/>
                  <a:gd name="connsiteY185-8948" fmla="*/ 498290 h 1160647"/>
                  <a:gd name="connsiteX186-8949" fmla="*/ 1074146 w 3024845"/>
                  <a:gd name="connsiteY186-8950" fmla="*/ 490724 h 1160647"/>
                  <a:gd name="connsiteX187-8951" fmla="*/ 1076426 w 3024845"/>
                  <a:gd name="connsiteY187-8952" fmla="*/ 490724 h 1160647"/>
                  <a:gd name="connsiteX188-8953" fmla="*/ 1092387 w 3024845"/>
                  <a:gd name="connsiteY188-8954" fmla="*/ 490724 h 1160647"/>
                  <a:gd name="connsiteX189-8955" fmla="*/ 1092387 w 3024845"/>
                  <a:gd name="connsiteY189-8956" fmla="*/ 491805 h 1160647"/>
                  <a:gd name="connsiteX190-8957" fmla="*/ 1092387 w 3024845"/>
                  <a:gd name="connsiteY190-8958" fmla="*/ 499371 h 1160647"/>
                  <a:gd name="connsiteX191-8959" fmla="*/ 1122787 w 3024845"/>
                  <a:gd name="connsiteY191-8960" fmla="*/ 499371 h 1160647"/>
                  <a:gd name="connsiteX192-8961" fmla="*/ 1122787 w 3024845"/>
                  <a:gd name="connsiteY192-8962" fmla="*/ 500992 h 1160647"/>
                  <a:gd name="connsiteX193-8963" fmla="*/ 1122787 w 3024845"/>
                  <a:gd name="connsiteY193-8964" fmla="*/ 512342 h 1160647"/>
                  <a:gd name="connsiteX194-8965" fmla="*/ 1149134 w 3024845"/>
                  <a:gd name="connsiteY194-8966" fmla="*/ 512342 h 1160647"/>
                  <a:gd name="connsiteX195-8967" fmla="*/ 1149134 w 3024845"/>
                  <a:gd name="connsiteY195-8968" fmla="*/ 542606 h 1160647"/>
                  <a:gd name="connsiteX196-8969" fmla="*/ 1149894 w 3024845"/>
                  <a:gd name="connsiteY196-8970" fmla="*/ 542606 h 1160647"/>
                  <a:gd name="connsiteX197-8971" fmla="*/ 1155214 w 3024845"/>
                  <a:gd name="connsiteY197-8972" fmla="*/ 542606 h 1160647"/>
                  <a:gd name="connsiteX198-8973" fmla="*/ 1155214 w 3024845"/>
                  <a:gd name="connsiteY198-8974" fmla="*/ 543687 h 1160647"/>
                  <a:gd name="connsiteX199-8975" fmla="*/ 1155214 w 3024845"/>
                  <a:gd name="connsiteY199-8976" fmla="*/ 551254 h 1160647"/>
                  <a:gd name="connsiteX200-8977" fmla="*/ 1159268 w 3024845"/>
                  <a:gd name="connsiteY200-8978" fmla="*/ 581518 h 1160647"/>
                  <a:gd name="connsiteX201-8979" fmla="*/ 1160028 w 3024845"/>
                  <a:gd name="connsiteY201-8980" fmla="*/ 581518 h 1160647"/>
                  <a:gd name="connsiteX202-8981" fmla="*/ 1165348 w 3024845"/>
                  <a:gd name="connsiteY202-8982" fmla="*/ 581518 h 1160647"/>
                  <a:gd name="connsiteX203-8983" fmla="*/ 1165348 w 3024845"/>
                  <a:gd name="connsiteY203-8984" fmla="*/ 582329 h 1160647"/>
                  <a:gd name="connsiteX204-8985" fmla="*/ 1165348 w 3024845"/>
                  <a:gd name="connsiteY204-8986" fmla="*/ 588004 h 1160647"/>
                  <a:gd name="connsiteX205-8987" fmla="*/ 1166361 w 3024845"/>
                  <a:gd name="connsiteY205-8988" fmla="*/ 588004 h 1160647"/>
                  <a:gd name="connsiteX206-8989" fmla="*/ 1173454 w 3024845"/>
                  <a:gd name="connsiteY206-8990" fmla="*/ 588004 h 1160647"/>
                  <a:gd name="connsiteX207-8991" fmla="*/ 1173454 w 3024845"/>
                  <a:gd name="connsiteY207-8992" fmla="*/ 618269 h 1160647"/>
                  <a:gd name="connsiteX208-8993" fmla="*/ 1175481 w 3024845"/>
                  <a:gd name="connsiteY208-8994" fmla="*/ 618269 h 1160647"/>
                  <a:gd name="connsiteX209-8995" fmla="*/ 1189668 w 3024845"/>
                  <a:gd name="connsiteY209-8996" fmla="*/ 618269 h 1160647"/>
                  <a:gd name="connsiteX210-8997" fmla="*/ 1189668 w 3024845"/>
                  <a:gd name="connsiteY210-8998" fmla="*/ 642048 h 1160647"/>
                  <a:gd name="connsiteX211-8999" fmla="*/ 1191695 w 3024845"/>
                  <a:gd name="connsiteY211-9000" fmla="*/ 643669 h 1160647"/>
                  <a:gd name="connsiteX212-9001" fmla="*/ 1191695 w 3024845"/>
                  <a:gd name="connsiteY212-9002" fmla="*/ 655019 h 1160647"/>
                  <a:gd name="connsiteX213-9003" fmla="*/ 1192455 w 3024845"/>
                  <a:gd name="connsiteY213-9004" fmla="*/ 655019 h 1160647"/>
                  <a:gd name="connsiteX214-9005" fmla="*/ 1197775 w 3024845"/>
                  <a:gd name="connsiteY214-9006" fmla="*/ 655019 h 1160647"/>
                  <a:gd name="connsiteX215-9007" fmla="*/ 1197775 w 3024845"/>
                  <a:gd name="connsiteY215-9008" fmla="*/ 678798 h 1160647"/>
                  <a:gd name="connsiteX216-9009" fmla="*/ 1199041 w 3024845"/>
                  <a:gd name="connsiteY216-9010" fmla="*/ 678798 h 1160647"/>
                  <a:gd name="connsiteX217-9011" fmla="*/ 1207908 w 3024845"/>
                  <a:gd name="connsiteY217-9012" fmla="*/ 678798 h 1160647"/>
                  <a:gd name="connsiteX218-9013" fmla="*/ 1209935 w 3024845"/>
                  <a:gd name="connsiteY218-9014" fmla="*/ 682852 h 1160647"/>
                  <a:gd name="connsiteX219-9015" fmla="*/ 1209935 w 3024845"/>
                  <a:gd name="connsiteY219-9016" fmla="*/ 696093 h 1160647"/>
                  <a:gd name="connsiteX220-9017" fmla="*/ 1211455 w 3024845"/>
                  <a:gd name="connsiteY220-9018" fmla="*/ 694201 h 1160647"/>
                  <a:gd name="connsiteX221-9019" fmla="*/ 1222095 w 3024845"/>
                  <a:gd name="connsiteY221-9020" fmla="*/ 680960 h 1160647"/>
                  <a:gd name="connsiteX222-9021" fmla="*/ 1250469 w 3024845"/>
                  <a:gd name="connsiteY222-9022" fmla="*/ 680960 h 1160647"/>
                  <a:gd name="connsiteX223-9023" fmla="*/ 1250469 w 3024845"/>
                  <a:gd name="connsiteY223-9024" fmla="*/ 767431 h 1160647"/>
                  <a:gd name="connsiteX224-9025" fmla="*/ 1251229 w 3024845"/>
                  <a:gd name="connsiteY224-9026" fmla="*/ 767431 h 1160647"/>
                  <a:gd name="connsiteX225-9027" fmla="*/ 1256549 w 3024845"/>
                  <a:gd name="connsiteY225-9028" fmla="*/ 767431 h 1160647"/>
                  <a:gd name="connsiteX226-9029" fmla="*/ 1257309 w 3024845"/>
                  <a:gd name="connsiteY226-9030" fmla="*/ 766080 h 1160647"/>
                  <a:gd name="connsiteX227-9031" fmla="*/ 1262629 w 3024845"/>
                  <a:gd name="connsiteY227-9032" fmla="*/ 756622 h 1160647"/>
                  <a:gd name="connsiteX228-9033" fmla="*/ 1262629 w 3024845"/>
                  <a:gd name="connsiteY228-9034" fmla="*/ 758514 h 1160647"/>
                  <a:gd name="connsiteX229-9035" fmla="*/ 1262629 w 3024845"/>
                  <a:gd name="connsiteY229-9036" fmla="*/ 771755 h 1160647"/>
                  <a:gd name="connsiteX230-9037" fmla="*/ 1266682 w 3024845"/>
                  <a:gd name="connsiteY230-9038" fmla="*/ 726358 h 1160647"/>
                  <a:gd name="connsiteX231-9039" fmla="*/ 1267442 w 3024845"/>
                  <a:gd name="connsiteY231-9040" fmla="*/ 726358 h 1160647"/>
                  <a:gd name="connsiteX232-9041" fmla="*/ 1272762 w 3024845"/>
                  <a:gd name="connsiteY232-9042" fmla="*/ 726358 h 1160647"/>
                  <a:gd name="connsiteX233-9043" fmla="*/ 1272762 w 3024845"/>
                  <a:gd name="connsiteY233-9044" fmla="*/ 661504 h 1160647"/>
                  <a:gd name="connsiteX234-9045" fmla="*/ 1273776 w 3024845"/>
                  <a:gd name="connsiteY234-9046" fmla="*/ 661504 h 1160647"/>
                  <a:gd name="connsiteX235-9047" fmla="*/ 1280869 w 3024845"/>
                  <a:gd name="connsiteY235-9048" fmla="*/ 661504 h 1160647"/>
                  <a:gd name="connsiteX236-9049" fmla="*/ 1293029 w 3024845"/>
                  <a:gd name="connsiteY236-9050" fmla="*/ 618269 h 1160647"/>
                  <a:gd name="connsiteX237-9051" fmla="*/ 1294296 w 3024845"/>
                  <a:gd name="connsiteY237-9052" fmla="*/ 618269 h 1160647"/>
                  <a:gd name="connsiteX238-9053" fmla="*/ 1303163 w 3024845"/>
                  <a:gd name="connsiteY238-9054" fmla="*/ 618269 h 1160647"/>
                  <a:gd name="connsiteX239-9055" fmla="*/ 1313296 w 3024845"/>
                  <a:gd name="connsiteY239-9056" fmla="*/ 661504 h 1160647"/>
                  <a:gd name="connsiteX240-9057" fmla="*/ 1314309 w 3024845"/>
                  <a:gd name="connsiteY240-9058" fmla="*/ 661504 h 1160647"/>
                  <a:gd name="connsiteX241-9059" fmla="*/ 1321403 w 3024845"/>
                  <a:gd name="connsiteY241-9060" fmla="*/ 661504 h 1160647"/>
                  <a:gd name="connsiteX242-9061" fmla="*/ 1321403 w 3024845"/>
                  <a:gd name="connsiteY242-9062" fmla="*/ 700416 h 1160647"/>
                  <a:gd name="connsiteX243-9063" fmla="*/ 1323176 w 3024845"/>
                  <a:gd name="connsiteY243-9064" fmla="*/ 700416 h 1160647"/>
                  <a:gd name="connsiteX244-9065" fmla="*/ 1335590 w 3024845"/>
                  <a:gd name="connsiteY244-9066" fmla="*/ 700416 h 1160647"/>
                  <a:gd name="connsiteX245-9067" fmla="*/ 1335590 w 3024845"/>
                  <a:gd name="connsiteY245-9068" fmla="*/ 702578 h 1160647"/>
                  <a:gd name="connsiteX246-9069" fmla="*/ 1335590 w 3024845"/>
                  <a:gd name="connsiteY246-9070" fmla="*/ 717710 h 1160647"/>
                  <a:gd name="connsiteX247-9071" fmla="*/ 1339643 w 3024845"/>
                  <a:gd name="connsiteY247-9072" fmla="*/ 715549 h 1160647"/>
                  <a:gd name="connsiteX248-9073" fmla="*/ 1339643 w 3024845"/>
                  <a:gd name="connsiteY248-9074" fmla="*/ 700416 h 1160647"/>
                  <a:gd name="connsiteX249-9075" fmla="*/ 1341163 w 3024845"/>
                  <a:gd name="connsiteY249-9076" fmla="*/ 700416 h 1160647"/>
                  <a:gd name="connsiteX250-9077" fmla="*/ 1351803 w 3024845"/>
                  <a:gd name="connsiteY250-9078" fmla="*/ 700416 h 1160647"/>
                  <a:gd name="connsiteX251-9079" fmla="*/ 1351803 w 3024845"/>
                  <a:gd name="connsiteY251-9080" fmla="*/ 702037 h 1160647"/>
                  <a:gd name="connsiteX252-9081" fmla="*/ 1351803 w 3024845"/>
                  <a:gd name="connsiteY252-9082" fmla="*/ 713387 h 1160647"/>
                  <a:gd name="connsiteX253-9083" fmla="*/ 1382204 w 3024845"/>
                  <a:gd name="connsiteY253-9084" fmla="*/ 713387 h 1160647"/>
                  <a:gd name="connsiteX254-9085" fmla="*/ 1382204 w 3024845"/>
                  <a:gd name="connsiteY254-9086" fmla="*/ 676637 h 1160647"/>
                  <a:gd name="connsiteX255-9087" fmla="*/ 1383470 w 3024845"/>
                  <a:gd name="connsiteY255-9088" fmla="*/ 676637 h 1160647"/>
                  <a:gd name="connsiteX256-9089" fmla="*/ 1392337 w 3024845"/>
                  <a:gd name="connsiteY256-9090" fmla="*/ 676637 h 1160647"/>
                  <a:gd name="connsiteX257-9091" fmla="*/ 1392337 w 3024845"/>
                  <a:gd name="connsiteY257-9092" fmla="*/ 698254 h 1160647"/>
                  <a:gd name="connsiteX258-9093" fmla="*/ 1394364 w 3024845"/>
                  <a:gd name="connsiteY258-9094" fmla="*/ 665828 h 1160647"/>
                  <a:gd name="connsiteX259-9095" fmla="*/ 1416657 w 3024845"/>
                  <a:gd name="connsiteY259-9096" fmla="*/ 665828 h 1160647"/>
                  <a:gd name="connsiteX260-9097" fmla="*/ 1416657 w 3024845"/>
                  <a:gd name="connsiteY260-9098" fmla="*/ 664206 h 1160647"/>
                  <a:gd name="connsiteX261-9099" fmla="*/ 1416657 w 3024845"/>
                  <a:gd name="connsiteY261-9100" fmla="*/ 652857 h 1160647"/>
                  <a:gd name="connsiteX262-9101" fmla="*/ 1417417 w 3024845"/>
                  <a:gd name="connsiteY262-9102" fmla="*/ 652857 h 1160647"/>
                  <a:gd name="connsiteX263-9103" fmla="*/ 1422737 w 3024845"/>
                  <a:gd name="connsiteY263-9104" fmla="*/ 652857 h 1160647"/>
                  <a:gd name="connsiteX264-9105" fmla="*/ 1422737 w 3024845"/>
                  <a:gd name="connsiteY264-9106" fmla="*/ 650966 h 1160647"/>
                  <a:gd name="connsiteX265-9107" fmla="*/ 1422737 w 3024845"/>
                  <a:gd name="connsiteY265-9108" fmla="*/ 637725 h 1160647"/>
                  <a:gd name="connsiteX266-9109" fmla="*/ 1426791 w 3024845"/>
                  <a:gd name="connsiteY266-9110" fmla="*/ 644210 h 1160647"/>
                  <a:gd name="connsiteX267-9111" fmla="*/ 1429071 w 3024845"/>
                  <a:gd name="connsiteY267-9112" fmla="*/ 644210 h 1160647"/>
                  <a:gd name="connsiteX268-9113" fmla="*/ 1445031 w 3024845"/>
                  <a:gd name="connsiteY268-9114" fmla="*/ 644210 h 1160647"/>
                  <a:gd name="connsiteX269-9115" fmla="*/ 1445031 w 3024845"/>
                  <a:gd name="connsiteY269-9116" fmla="*/ 643399 h 1160647"/>
                  <a:gd name="connsiteX270-9117" fmla="*/ 1445031 w 3024845"/>
                  <a:gd name="connsiteY270-9118" fmla="*/ 637725 h 1160647"/>
                  <a:gd name="connsiteX271-9119" fmla="*/ 1445791 w 3024845"/>
                  <a:gd name="connsiteY271-9120" fmla="*/ 637725 h 1160647"/>
                  <a:gd name="connsiteX272-9121" fmla="*/ 1451111 w 3024845"/>
                  <a:gd name="connsiteY272-9122" fmla="*/ 637725 h 1160647"/>
                  <a:gd name="connsiteX273-9123" fmla="*/ 1451111 w 3024845"/>
                  <a:gd name="connsiteY273-9124" fmla="*/ 639076 h 1160647"/>
                  <a:gd name="connsiteX274-9125" fmla="*/ 1451111 w 3024845"/>
                  <a:gd name="connsiteY274-9126" fmla="*/ 648534 h 1160647"/>
                  <a:gd name="connsiteX275-9127" fmla="*/ 1489618 w 3024845"/>
                  <a:gd name="connsiteY275-9128" fmla="*/ 648534 h 1160647"/>
                  <a:gd name="connsiteX276-9129" fmla="*/ 1489618 w 3024845"/>
                  <a:gd name="connsiteY276-9130" fmla="*/ 786887 h 1160647"/>
                  <a:gd name="connsiteX277-9131" fmla="*/ 1491138 w 3024845"/>
                  <a:gd name="connsiteY277-9132" fmla="*/ 786887 h 1160647"/>
                  <a:gd name="connsiteX278-9133" fmla="*/ 1501778 w 3024845"/>
                  <a:gd name="connsiteY278-9134" fmla="*/ 786887 h 1160647"/>
                  <a:gd name="connsiteX279-9135" fmla="*/ 1501778 w 3024845"/>
                  <a:gd name="connsiteY279-9136" fmla="*/ 773917 h 1160647"/>
                  <a:gd name="connsiteX280-9137" fmla="*/ 1505832 w 3024845"/>
                  <a:gd name="connsiteY280-9138" fmla="*/ 773917 h 1160647"/>
                  <a:gd name="connsiteX281-9139" fmla="*/ 1505832 w 3024845"/>
                  <a:gd name="connsiteY281-9140" fmla="*/ 786887 h 1160647"/>
                  <a:gd name="connsiteX282-9141" fmla="*/ 1536232 w 3024845"/>
                  <a:gd name="connsiteY282-9142" fmla="*/ 786887 h 1160647"/>
                  <a:gd name="connsiteX283-9143" fmla="*/ 1536232 w 3024845"/>
                  <a:gd name="connsiteY283-9144" fmla="*/ 756622 h 1160647"/>
                  <a:gd name="connsiteX284-9145" fmla="*/ 1548392 w 3024845"/>
                  <a:gd name="connsiteY284-9146" fmla="*/ 756622 h 1160647"/>
                  <a:gd name="connsiteX285-9147" fmla="*/ 1560552 w 3024845"/>
                  <a:gd name="connsiteY285-9148" fmla="*/ 754461 h 1160647"/>
                  <a:gd name="connsiteX286-9149" fmla="*/ 1564606 w 3024845"/>
                  <a:gd name="connsiteY286-9150" fmla="*/ 756622 h 1160647"/>
                  <a:gd name="connsiteX287-9151" fmla="*/ 1574739 w 3024845"/>
                  <a:gd name="connsiteY287-9152" fmla="*/ 756622 h 1160647"/>
                  <a:gd name="connsiteX288-9153" fmla="*/ 1574739 w 3024845"/>
                  <a:gd name="connsiteY288-9154" fmla="*/ 786887 h 1160647"/>
                  <a:gd name="connsiteX289-9155" fmla="*/ 1582846 w 3024845"/>
                  <a:gd name="connsiteY289-9156" fmla="*/ 786887 h 1160647"/>
                  <a:gd name="connsiteX290-9157" fmla="*/ 1582846 w 3024845"/>
                  <a:gd name="connsiteY290-9158" fmla="*/ 804182 h 1160647"/>
                  <a:gd name="connsiteX291-9159" fmla="*/ 1592182 w 3024845"/>
                  <a:gd name="connsiteY291-9160" fmla="*/ 805087 h 1160647"/>
                  <a:gd name="connsiteX292-9161" fmla="*/ 1605140 w 3024845"/>
                  <a:gd name="connsiteY292-9162" fmla="*/ 805087 h 1160647"/>
                  <a:gd name="connsiteX293-9163" fmla="*/ 1605140 w 3024845"/>
                  <a:gd name="connsiteY293-9164" fmla="*/ 789049 h 1160647"/>
                  <a:gd name="connsiteX294-9165" fmla="*/ 1673096 w 3024845"/>
                  <a:gd name="connsiteY294-9166" fmla="*/ 789049 h 1160647"/>
                  <a:gd name="connsiteX295-9167" fmla="*/ 1673096 w 3024845"/>
                  <a:gd name="connsiteY295-9168" fmla="*/ 703796 h 1160647"/>
                  <a:gd name="connsiteX296-9169" fmla="*/ 1745104 w 3024845"/>
                  <a:gd name="connsiteY296-9170" fmla="*/ 703796 h 1160647"/>
                  <a:gd name="connsiteX297-9171" fmla="*/ 1745104 w 3024845"/>
                  <a:gd name="connsiteY297-9172" fmla="*/ 782564 h 1160647"/>
                  <a:gd name="connsiteX298-9173" fmla="*/ 1747008 w 3024845"/>
                  <a:gd name="connsiteY298-9174" fmla="*/ 782564 h 1160647"/>
                  <a:gd name="connsiteX299-9175" fmla="*/ 1748250 w 3024845"/>
                  <a:gd name="connsiteY299-9176" fmla="*/ 805087 h 1160647"/>
                  <a:gd name="connsiteX300-9177" fmla="*/ 1757926 w 3024845"/>
                  <a:gd name="connsiteY300-9178" fmla="*/ 805087 h 1160647"/>
                  <a:gd name="connsiteX301-9179" fmla="*/ 1759168 w 3024845"/>
                  <a:gd name="connsiteY301-9180" fmla="*/ 782564 h 1160647"/>
                  <a:gd name="connsiteX302-9181" fmla="*/ 1765248 w 3024845"/>
                  <a:gd name="connsiteY302-9182" fmla="*/ 782564 h 1160647"/>
                  <a:gd name="connsiteX303-9183" fmla="*/ 1766490 w 3024845"/>
                  <a:gd name="connsiteY303-9184" fmla="*/ 805087 h 1160647"/>
                  <a:gd name="connsiteX304-9185" fmla="*/ 1817112 w 3024845"/>
                  <a:gd name="connsiteY304-9186" fmla="*/ 805087 h 1160647"/>
                  <a:gd name="connsiteX305-9187" fmla="*/ 1817112 w 3024845"/>
                  <a:gd name="connsiteY305-9188" fmla="*/ 642059 h 1160647"/>
                  <a:gd name="connsiteX306-9189" fmla="*/ 2014439 w 3024845"/>
                  <a:gd name="connsiteY306-9190" fmla="*/ 642059 h 1160647"/>
                  <a:gd name="connsiteX307-9191" fmla="*/ 2014439 w 3024845"/>
                  <a:gd name="connsiteY307-9192" fmla="*/ 805087 h 1160647"/>
                  <a:gd name="connsiteX308-9193" fmla="*/ 2033136 w 3024845"/>
                  <a:gd name="connsiteY308-9194" fmla="*/ 805087 h 1160647"/>
                  <a:gd name="connsiteX309-9195" fmla="*/ 2033136 w 3024845"/>
                  <a:gd name="connsiteY309-9196" fmla="*/ 722394 h 1160647"/>
                  <a:gd name="connsiteX310-9197" fmla="*/ 2128256 w 3024845"/>
                  <a:gd name="connsiteY310-9198" fmla="*/ 722394 h 1160647"/>
                  <a:gd name="connsiteX311-9199" fmla="*/ 2140186 w 3024845"/>
                  <a:gd name="connsiteY311-9200" fmla="*/ 404253 h 1160647"/>
                  <a:gd name="connsiteX312-9201" fmla="*/ 2128026 w 3024845"/>
                  <a:gd name="connsiteY312-9202" fmla="*/ 382635 h 1160647"/>
                  <a:gd name="connsiteX313-9203" fmla="*/ 2121946 w 3024845"/>
                  <a:gd name="connsiteY313-9204" fmla="*/ 378311 h 1160647"/>
                  <a:gd name="connsiteX314-9205" fmla="*/ 2130053 w 3024845"/>
                  <a:gd name="connsiteY314-9206" fmla="*/ 354532 h 1160647"/>
                  <a:gd name="connsiteX315-9207" fmla="*/ 2130053 w 3024845"/>
                  <a:gd name="connsiteY315-9208" fmla="*/ 337238 h 1160647"/>
                  <a:gd name="connsiteX316-9209" fmla="*/ 2144240 w 3024845"/>
                  <a:gd name="connsiteY316-9210" fmla="*/ 337238 h 1160647"/>
                  <a:gd name="connsiteX317-9211" fmla="*/ 2144240 w 3024845"/>
                  <a:gd name="connsiteY317-9212" fmla="*/ 315620 h 1160647"/>
                  <a:gd name="connsiteX318-9213" fmla="*/ 2146266 w 3024845"/>
                  <a:gd name="connsiteY318-9214" fmla="*/ 311296 h 1160647"/>
                  <a:gd name="connsiteX319-9215" fmla="*/ 2146266 w 3024845"/>
                  <a:gd name="connsiteY319-9216" fmla="*/ 233472 h 1160647"/>
                  <a:gd name="connsiteX320-9217" fmla="*/ 2144240 w 3024845"/>
                  <a:gd name="connsiteY320-9218" fmla="*/ 226987 h 1160647"/>
                  <a:gd name="connsiteX321-9219" fmla="*/ 2150320 w 3024845"/>
                  <a:gd name="connsiteY321-9220" fmla="*/ 220501 h 1160647"/>
                  <a:gd name="connsiteX322-9221" fmla="*/ 2150320 w 3024845"/>
                  <a:gd name="connsiteY322-9222" fmla="*/ 162133 h 1160647"/>
                  <a:gd name="connsiteX323-9223" fmla="*/ 2152346 w 3024845"/>
                  <a:gd name="connsiteY323-9224" fmla="*/ 157810 h 1160647"/>
                  <a:gd name="connsiteX324-9225" fmla="*/ 2152346 w 3024845"/>
                  <a:gd name="connsiteY324-9226" fmla="*/ 101604 h 1160647"/>
                  <a:gd name="connsiteX325-9227" fmla="*/ 2154373 w 3024845"/>
                  <a:gd name="connsiteY325-9228" fmla="*/ 82148 h 1160647"/>
                  <a:gd name="connsiteX326-9229" fmla="*/ 2158427 w 3024845"/>
                  <a:gd name="connsiteY326-9230" fmla="*/ 99442 h 1160647"/>
                  <a:gd name="connsiteX327-9231" fmla="*/ 2160453 w 3024845"/>
                  <a:gd name="connsiteY327-9232" fmla="*/ 157810 h 1160647"/>
                  <a:gd name="connsiteX328-9233" fmla="*/ 2162480 w 3024845"/>
                  <a:gd name="connsiteY328-9234" fmla="*/ 220501 h 1160647"/>
                  <a:gd name="connsiteX329-9235" fmla="*/ 2168560 w 3024845"/>
                  <a:gd name="connsiteY329-9236" fmla="*/ 226987 h 1160647"/>
                  <a:gd name="connsiteX330-9237" fmla="*/ 2166533 w 3024845"/>
                  <a:gd name="connsiteY330-9238" fmla="*/ 233472 h 1160647"/>
                  <a:gd name="connsiteX331-9239" fmla="*/ 2166533 w 3024845"/>
                  <a:gd name="connsiteY331-9240" fmla="*/ 311296 h 1160647"/>
                  <a:gd name="connsiteX332-9241" fmla="*/ 2168560 w 3024845"/>
                  <a:gd name="connsiteY332-9242" fmla="*/ 315620 h 1160647"/>
                  <a:gd name="connsiteX333-9243" fmla="*/ 2168560 w 3024845"/>
                  <a:gd name="connsiteY333-9244" fmla="*/ 337238 h 1160647"/>
                  <a:gd name="connsiteX334-9245" fmla="*/ 2182747 w 3024845"/>
                  <a:gd name="connsiteY334-9246" fmla="*/ 337238 h 1160647"/>
                  <a:gd name="connsiteX335-9247" fmla="*/ 2182747 w 3024845"/>
                  <a:gd name="connsiteY335-9248" fmla="*/ 354532 h 1160647"/>
                  <a:gd name="connsiteX336-9249" fmla="*/ 2190854 w 3024845"/>
                  <a:gd name="connsiteY336-9250" fmla="*/ 378311 h 1160647"/>
                  <a:gd name="connsiteX337-9251" fmla="*/ 2184774 w 3024845"/>
                  <a:gd name="connsiteY337-9252" fmla="*/ 382635 h 1160647"/>
                  <a:gd name="connsiteX338-9253" fmla="*/ 2172613 w 3024845"/>
                  <a:gd name="connsiteY338-9254" fmla="*/ 404253 h 1160647"/>
                  <a:gd name="connsiteX339-9255" fmla="*/ 2180720 w 3024845"/>
                  <a:gd name="connsiteY339-9256" fmla="*/ 657181 h 1160647"/>
                  <a:gd name="connsiteX340-9257" fmla="*/ 2245574 w 3024845"/>
                  <a:gd name="connsiteY340-9258" fmla="*/ 657181 h 1160647"/>
                  <a:gd name="connsiteX341-9259" fmla="*/ 2245574 w 3024845"/>
                  <a:gd name="connsiteY341-9260" fmla="*/ 732843 h 1160647"/>
                  <a:gd name="connsiteX342-9261" fmla="*/ 2253681 w 3024845"/>
                  <a:gd name="connsiteY342-9262" fmla="*/ 732843 h 1160647"/>
                  <a:gd name="connsiteX343-9263" fmla="*/ 2255708 w 3024845"/>
                  <a:gd name="connsiteY343-9264" fmla="*/ 726358 h 1160647"/>
                  <a:gd name="connsiteX344-9265" fmla="*/ 2261788 w 3024845"/>
                  <a:gd name="connsiteY344-9266" fmla="*/ 726358 h 1160647"/>
                  <a:gd name="connsiteX345-9267" fmla="*/ 2263815 w 3024845"/>
                  <a:gd name="connsiteY345-9268" fmla="*/ 735005 h 1160647"/>
                  <a:gd name="connsiteX346-9269" fmla="*/ 2275975 w 3024845"/>
                  <a:gd name="connsiteY346-9270" fmla="*/ 735005 h 1160647"/>
                  <a:gd name="connsiteX347-9271" fmla="*/ 2275975 w 3024845"/>
                  <a:gd name="connsiteY347-9272" fmla="*/ 728519 h 1160647"/>
                  <a:gd name="connsiteX348-9273" fmla="*/ 2298268 w 3024845"/>
                  <a:gd name="connsiteY348-9274" fmla="*/ 728519 h 1160647"/>
                  <a:gd name="connsiteX349-9275" fmla="*/ 2298268 w 3024845"/>
                  <a:gd name="connsiteY349-9276" fmla="*/ 735005 h 1160647"/>
                  <a:gd name="connsiteX350-9277" fmla="*/ 2318535 w 3024845"/>
                  <a:gd name="connsiteY350-9278" fmla="*/ 735005 h 1160647"/>
                  <a:gd name="connsiteX351-9279" fmla="*/ 2318535 w 3024845"/>
                  <a:gd name="connsiteY351-9280" fmla="*/ 780402 h 1160647"/>
                  <a:gd name="connsiteX352-9281" fmla="*/ 2332722 w 3024845"/>
                  <a:gd name="connsiteY352-9282" fmla="*/ 780402 h 1160647"/>
                  <a:gd name="connsiteX353-9283" fmla="*/ 2332722 w 3024845"/>
                  <a:gd name="connsiteY353-9284" fmla="*/ 767431 h 1160647"/>
                  <a:gd name="connsiteX354-9285" fmla="*/ 2348936 w 3024845"/>
                  <a:gd name="connsiteY354-9286" fmla="*/ 767431 h 1160647"/>
                  <a:gd name="connsiteX355-9287" fmla="*/ 2348936 w 3024845"/>
                  <a:gd name="connsiteY355-9288" fmla="*/ 588004 h 1160647"/>
                  <a:gd name="connsiteX356-9289" fmla="*/ 2355016 w 3024845"/>
                  <a:gd name="connsiteY356-9290" fmla="*/ 581518 h 1160647"/>
                  <a:gd name="connsiteX357-9291" fmla="*/ 2427977 w 3024845"/>
                  <a:gd name="connsiteY357-9292" fmla="*/ 581518 h 1160647"/>
                  <a:gd name="connsiteX358-9293" fmla="*/ 2427977 w 3024845"/>
                  <a:gd name="connsiteY358-9294" fmla="*/ 590166 h 1160647"/>
                  <a:gd name="connsiteX359-9295" fmla="*/ 2438110 w 3024845"/>
                  <a:gd name="connsiteY359-9296" fmla="*/ 590166 h 1160647"/>
                  <a:gd name="connsiteX360-9297" fmla="*/ 2438110 w 3024845"/>
                  <a:gd name="connsiteY360-9298" fmla="*/ 704740 h 1160647"/>
                  <a:gd name="connsiteX361-9299" fmla="*/ 2460404 w 3024845"/>
                  <a:gd name="connsiteY361-9300" fmla="*/ 704740 h 1160647"/>
                  <a:gd name="connsiteX362-9301" fmla="*/ 2460404 w 3024845"/>
                  <a:gd name="connsiteY362-9302" fmla="*/ 637725 h 1160647"/>
                  <a:gd name="connsiteX363-9303" fmla="*/ 2486751 w 3024845"/>
                  <a:gd name="connsiteY363-9304" fmla="*/ 637725 h 1160647"/>
                  <a:gd name="connsiteX364-9305" fmla="*/ 2490804 w 3024845"/>
                  <a:gd name="connsiteY364-9306" fmla="*/ 633401 h 1160647"/>
                  <a:gd name="connsiteX365-9307" fmla="*/ 2498911 w 3024845"/>
                  <a:gd name="connsiteY365-9308" fmla="*/ 633401 h 1160647"/>
                  <a:gd name="connsiteX366-9309" fmla="*/ 2502964 w 3024845"/>
                  <a:gd name="connsiteY366-9310" fmla="*/ 637725 h 1160647"/>
                  <a:gd name="connsiteX367-9311" fmla="*/ 2525258 w 3024845"/>
                  <a:gd name="connsiteY367-9312" fmla="*/ 637725 h 1160647"/>
                  <a:gd name="connsiteX368-9313" fmla="*/ 2525258 w 3024845"/>
                  <a:gd name="connsiteY368-9314" fmla="*/ 520989 h 1160647"/>
                  <a:gd name="connsiteX369-9315" fmla="*/ 2582005 w 3024845"/>
                  <a:gd name="connsiteY369-9316" fmla="*/ 510180 h 1160647"/>
                  <a:gd name="connsiteX370-9317" fmla="*/ 2582005 w 3024845"/>
                  <a:gd name="connsiteY370-9318" fmla="*/ 511261 h 1160647"/>
                  <a:gd name="connsiteX371-9319" fmla="*/ 2582005 w 3024845"/>
                  <a:gd name="connsiteY371-9320" fmla="*/ 518827 h 1160647"/>
                  <a:gd name="connsiteX372-9321" fmla="*/ 2608352 w 3024845"/>
                  <a:gd name="connsiteY372-9322" fmla="*/ 518827 h 1160647"/>
                  <a:gd name="connsiteX373-9323" fmla="*/ 2608352 w 3024845"/>
                  <a:gd name="connsiteY373-9324" fmla="*/ 773917 h 1160647"/>
                  <a:gd name="connsiteX374-9325" fmla="*/ 2630646 w 3024845"/>
                  <a:gd name="connsiteY374-9326" fmla="*/ 773917 h 1160647"/>
                  <a:gd name="connsiteX375-9327" fmla="*/ 2630646 w 3024845"/>
                  <a:gd name="connsiteY375-9328" fmla="*/ 769593 h 1160647"/>
                  <a:gd name="connsiteX376-9329" fmla="*/ 2642806 w 3024845"/>
                  <a:gd name="connsiteY376-9330" fmla="*/ 769593 h 1160647"/>
                  <a:gd name="connsiteX377-9331" fmla="*/ 2642806 w 3024845"/>
                  <a:gd name="connsiteY377-9332" fmla="*/ 773917 h 1160647"/>
                  <a:gd name="connsiteX378-9333" fmla="*/ 2667126 w 3024845"/>
                  <a:gd name="connsiteY378-9334" fmla="*/ 773917 h 1160647"/>
                  <a:gd name="connsiteX379-9335" fmla="*/ 2667126 w 3024845"/>
                  <a:gd name="connsiteY379-9336" fmla="*/ 760946 h 1160647"/>
                  <a:gd name="connsiteX380-9337" fmla="*/ 2695500 w 3024845"/>
                  <a:gd name="connsiteY380-9338" fmla="*/ 760946 h 1160647"/>
                  <a:gd name="connsiteX381-9339" fmla="*/ 2707660 w 3024845"/>
                  <a:gd name="connsiteY381-9340" fmla="*/ 756622 h 1160647"/>
                  <a:gd name="connsiteX382-9341" fmla="*/ 2727927 w 3024845"/>
                  <a:gd name="connsiteY382-9342" fmla="*/ 760946 h 1160647"/>
                  <a:gd name="connsiteX383-9343" fmla="*/ 2727927 w 3024845"/>
                  <a:gd name="connsiteY383-9344" fmla="*/ 743652 h 1160647"/>
                  <a:gd name="connsiteX384-9345" fmla="*/ 2736034 w 3024845"/>
                  <a:gd name="connsiteY384-9346" fmla="*/ 743652 h 1160647"/>
                  <a:gd name="connsiteX385-9347" fmla="*/ 2736034 w 3024845"/>
                  <a:gd name="connsiteY385-9348" fmla="*/ 730681 h 1160647"/>
                  <a:gd name="connsiteX386-9349" fmla="*/ 2792781 w 3024845"/>
                  <a:gd name="connsiteY386-9350" fmla="*/ 730681 h 1160647"/>
                  <a:gd name="connsiteX387-9351" fmla="*/ 2792781 w 3024845"/>
                  <a:gd name="connsiteY387-9352" fmla="*/ 700416 h 1160647"/>
                  <a:gd name="connsiteX388-9353" fmla="*/ 2811021 w 3024845"/>
                  <a:gd name="connsiteY388-9354" fmla="*/ 700416 h 1160647"/>
                  <a:gd name="connsiteX389-9355" fmla="*/ 2811021 w 3024845"/>
                  <a:gd name="connsiteY389-9356" fmla="*/ 693931 h 1160647"/>
                  <a:gd name="connsiteX390-9357" fmla="*/ 2823181 w 3024845"/>
                  <a:gd name="connsiteY390-9358" fmla="*/ 693931 h 1160647"/>
                  <a:gd name="connsiteX391-9359" fmla="*/ 2823181 w 3024845"/>
                  <a:gd name="connsiteY391-9360" fmla="*/ 700416 h 1160647"/>
                  <a:gd name="connsiteX392-9361" fmla="*/ 2839395 w 3024845"/>
                  <a:gd name="connsiteY392-9362" fmla="*/ 700416 h 1160647"/>
                  <a:gd name="connsiteX393-9363" fmla="*/ 2839395 w 3024845"/>
                  <a:gd name="connsiteY393-9364" fmla="*/ 750137 h 1160647"/>
                  <a:gd name="connsiteX394-9365" fmla="*/ 2871822 w 3024845"/>
                  <a:gd name="connsiteY394-9366" fmla="*/ 750137 h 1160647"/>
                  <a:gd name="connsiteX395-9367" fmla="*/ 2871822 w 3024845"/>
                  <a:gd name="connsiteY395-9368" fmla="*/ 724196 h 1160647"/>
                  <a:gd name="connsiteX396-9369" fmla="*/ 2910329 w 3024845"/>
                  <a:gd name="connsiteY396-9370" fmla="*/ 724196 h 1160647"/>
                  <a:gd name="connsiteX397-9371" fmla="*/ 2910329 w 3024845"/>
                  <a:gd name="connsiteY397-9372" fmla="*/ 693931 h 1160647"/>
                  <a:gd name="connsiteX398-9373" fmla="*/ 2958970 w 3024845"/>
                  <a:gd name="connsiteY398-9374" fmla="*/ 693931 h 1160647"/>
                  <a:gd name="connsiteX399-9375" fmla="*/ 2958970 w 3024845"/>
                  <a:gd name="connsiteY399-9376" fmla="*/ 805087 h 1160647"/>
                  <a:gd name="connsiteX400-9377" fmla="*/ 2958970 w 3024845"/>
                  <a:gd name="connsiteY400-9378" fmla="*/ 818866 h 1160647"/>
                  <a:gd name="connsiteX401-9379" fmla="*/ 3024845 w 3024845"/>
                  <a:gd name="connsiteY401-9380" fmla="*/ 818866 h 1160647"/>
                  <a:gd name="connsiteX402-9381" fmla="*/ 3024845 w 3024845"/>
                  <a:gd name="connsiteY402-9382" fmla="*/ 1160647 h 1160647"/>
                  <a:gd name="connsiteX403-9383" fmla="*/ 145862 w 3024845"/>
                  <a:gd name="connsiteY403-9384" fmla="*/ 1160647 h 1160647"/>
                  <a:gd name="connsiteX404-9385" fmla="*/ 2054 w 3024845"/>
                  <a:gd name="connsiteY404-9386" fmla="*/ 1158314 h 1160647"/>
                  <a:gd name="connsiteX405-9387" fmla="*/ 0 w 3024845"/>
                  <a:gd name="connsiteY405-9388" fmla="*/ 724196 h 1160647"/>
                  <a:gd name="connsiteX406-9389" fmla="*/ 20267 w 3024845"/>
                  <a:gd name="connsiteY406-9390" fmla="*/ 724196 h 1160647"/>
                  <a:gd name="connsiteX407-9391" fmla="*/ 20774 w 3024845"/>
                  <a:gd name="connsiteY407-9392" fmla="*/ 723115 h 1160647"/>
                  <a:gd name="connsiteX408-9393" fmla="*/ 24320 w 3024845"/>
                  <a:gd name="connsiteY408-9394" fmla="*/ 715549 h 1160647"/>
                  <a:gd name="connsiteX409-9395" fmla="*/ 26094 w 3024845"/>
                  <a:gd name="connsiteY409-9396" fmla="*/ 715819 h 1160647"/>
                  <a:gd name="connsiteX410-9397" fmla="*/ 38507 w 3024845"/>
                  <a:gd name="connsiteY410-9398" fmla="*/ 717710 h 1160647"/>
                  <a:gd name="connsiteX411-9399" fmla="*/ 39014 w 3024845"/>
                  <a:gd name="connsiteY411-9400" fmla="*/ 719062 h 1160647"/>
                  <a:gd name="connsiteX412-9401" fmla="*/ 42560 w 3024845"/>
                  <a:gd name="connsiteY412-9402" fmla="*/ 728519 h 1160647"/>
                  <a:gd name="connsiteX413-9403" fmla="*/ 68907 w 3024845"/>
                  <a:gd name="connsiteY413-9404" fmla="*/ 730681 h 1160647"/>
                  <a:gd name="connsiteX414-9405" fmla="*/ 68907 w 3024845"/>
                  <a:gd name="connsiteY414-9406" fmla="*/ 607460 h 1160647"/>
                  <a:gd name="connsiteX415-9407" fmla="*/ 70934 w 3024845"/>
                  <a:gd name="connsiteY415-9408" fmla="*/ 607460 h 1160647"/>
                  <a:gd name="connsiteX416-9409" fmla="*/ 85121 w 3024845"/>
                  <a:gd name="connsiteY416-9410" fmla="*/ 607460 h 1160647"/>
                  <a:gd name="connsiteX417-9411" fmla="*/ 85121 w 3024845"/>
                  <a:gd name="connsiteY417-9412" fmla="*/ 471268 h 1160647"/>
                  <a:gd name="connsiteX418-9413" fmla="*/ 86894 w 3024845"/>
                  <a:gd name="connsiteY418-9414" fmla="*/ 471268 h 1160647"/>
                  <a:gd name="connsiteX419-9415" fmla="*/ 99308 w 3024845"/>
                  <a:gd name="connsiteY419-9416" fmla="*/ 471268 h 1160647"/>
                  <a:gd name="connsiteX420-9417" fmla="*/ 99308 w 3024845"/>
                  <a:gd name="connsiteY420-9418" fmla="*/ 356694 h 1160647"/>
                  <a:gd name="connsiteX421-9419" fmla="*/ 103361 w 3024845"/>
                  <a:gd name="connsiteY421-9420" fmla="*/ 328590 h 1160647"/>
                  <a:gd name="connsiteX422-9421" fmla="*/ 105388 w 3024845"/>
                  <a:gd name="connsiteY422-9422" fmla="*/ 328590 h 1160647"/>
                  <a:gd name="connsiteX423-9423" fmla="*/ 119575 w 3024845"/>
                  <a:gd name="connsiteY423-9424" fmla="*/ 328590 h 1160647"/>
                  <a:gd name="connsiteX424-9425" fmla="*/ 156055 w 3024845"/>
                  <a:gd name="connsiteY424-9426" fmla="*/ 246443 h 1160647"/>
                  <a:gd name="connsiteX425-9427" fmla="*/ 160109 w 3024845"/>
                  <a:gd name="connsiteY425-9428" fmla="*/ 0 h 1160647"/>
                  <a:gd name="connsiteX0-9429" fmla="*/ 160109 w 3024845"/>
                  <a:gd name="connsiteY0-9430" fmla="*/ 0 h 1160647"/>
                  <a:gd name="connsiteX1-9431" fmla="*/ 162135 w 3024845"/>
                  <a:gd name="connsiteY1-9432" fmla="*/ 246443 h 1160647"/>
                  <a:gd name="connsiteX2-9433" fmla="*/ 200642 w 3024845"/>
                  <a:gd name="connsiteY2-9434" fmla="*/ 326429 h 1160647"/>
                  <a:gd name="connsiteX3-9435" fmla="*/ 202669 w 3024845"/>
                  <a:gd name="connsiteY3-9436" fmla="*/ 326429 h 1160647"/>
                  <a:gd name="connsiteX4-9437" fmla="*/ 216856 w 3024845"/>
                  <a:gd name="connsiteY4-9438" fmla="*/ 326429 h 1160647"/>
                  <a:gd name="connsiteX5-9439" fmla="*/ 216856 w 3024845"/>
                  <a:gd name="connsiteY5-9440" fmla="*/ 350208 h 1160647"/>
                  <a:gd name="connsiteX6-9441" fmla="*/ 217363 w 3024845"/>
                  <a:gd name="connsiteY6-9442" fmla="*/ 351019 h 1160647"/>
                  <a:gd name="connsiteX7-9443" fmla="*/ 220909 w 3024845"/>
                  <a:gd name="connsiteY7-9444" fmla="*/ 356694 h 1160647"/>
                  <a:gd name="connsiteX8-9445" fmla="*/ 220909 w 3024845"/>
                  <a:gd name="connsiteY8-9446" fmla="*/ 471268 h 1160647"/>
                  <a:gd name="connsiteX9-9447" fmla="*/ 223189 w 3024845"/>
                  <a:gd name="connsiteY9-9448" fmla="*/ 471268 h 1160647"/>
                  <a:gd name="connsiteX10-9449" fmla="*/ 239150 w 3024845"/>
                  <a:gd name="connsiteY10-9450" fmla="*/ 471268 h 1160647"/>
                  <a:gd name="connsiteX11-9451" fmla="*/ 239150 w 3024845"/>
                  <a:gd name="connsiteY11-9452" fmla="*/ 611783 h 1160647"/>
                  <a:gd name="connsiteX12-9453" fmla="*/ 240670 w 3024845"/>
                  <a:gd name="connsiteY12-9454" fmla="*/ 611513 h 1160647"/>
                  <a:gd name="connsiteX13-9455" fmla="*/ 251310 w 3024845"/>
                  <a:gd name="connsiteY13-9456" fmla="*/ 609622 h 1160647"/>
                  <a:gd name="connsiteX14-9457" fmla="*/ 249283 w 3024845"/>
                  <a:gd name="connsiteY14-9458" fmla="*/ 698254 h 1160647"/>
                  <a:gd name="connsiteX15-9459" fmla="*/ 250803 w 3024845"/>
                  <a:gd name="connsiteY15-9460" fmla="*/ 698525 h 1160647"/>
                  <a:gd name="connsiteX16-9461" fmla="*/ 261443 w 3024845"/>
                  <a:gd name="connsiteY16-9462" fmla="*/ 700416 h 1160647"/>
                  <a:gd name="connsiteX17-9463" fmla="*/ 261696 w 3024845"/>
                  <a:gd name="connsiteY17-9464" fmla="*/ 701227 h 1160647"/>
                  <a:gd name="connsiteX18-9465" fmla="*/ 263470 w 3024845"/>
                  <a:gd name="connsiteY18-9466" fmla="*/ 706902 h 1160647"/>
                  <a:gd name="connsiteX19-9467" fmla="*/ 264230 w 3024845"/>
                  <a:gd name="connsiteY19-9468" fmla="*/ 704470 h 1160647"/>
                  <a:gd name="connsiteX20-9469" fmla="*/ 269550 w 3024845"/>
                  <a:gd name="connsiteY20-9470" fmla="*/ 687446 h 1160647"/>
                  <a:gd name="connsiteX21-9471" fmla="*/ 271323 w 3024845"/>
                  <a:gd name="connsiteY21-9472" fmla="*/ 687446 h 1160647"/>
                  <a:gd name="connsiteX22-9473" fmla="*/ 283737 w 3024845"/>
                  <a:gd name="connsiteY22-9474" fmla="*/ 687446 h 1160647"/>
                  <a:gd name="connsiteX23-9475" fmla="*/ 283737 w 3024845"/>
                  <a:gd name="connsiteY23-9476" fmla="*/ 719872 h 1160647"/>
                  <a:gd name="connsiteX24-9477" fmla="*/ 284750 w 3024845"/>
                  <a:gd name="connsiteY24-9478" fmla="*/ 720413 h 1160647"/>
                  <a:gd name="connsiteX25-9479" fmla="*/ 291844 w 3024845"/>
                  <a:gd name="connsiteY25-9480" fmla="*/ 724196 h 1160647"/>
                  <a:gd name="connsiteX26-9481" fmla="*/ 291844 w 3024845"/>
                  <a:gd name="connsiteY26-9482" fmla="*/ 725547 h 1160647"/>
                  <a:gd name="connsiteX27-9483" fmla="*/ 291844 w 3024845"/>
                  <a:gd name="connsiteY27-9484" fmla="*/ 735005 h 1160647"/>
                  <a:gd name="connsiteX28-9485" fmla="*/ 336431 w 3024845"/>
                  <a:gd name="connsiteY28-9486" fmla="*/ 735005 h 1160647"/>
                  <a:gd name="connsiteX29-9487" fmla="*/ 336431 w 3024845"/>
                  <a:gd name="connsiteY29-9488" fmla="*/ 736086 h 1160647"/>
                  <a:gd name="connsiteX30-9489" fmla="*/ 336431 w 3024845"/>
                  <a:gd name="connsiteY30-9490" fmla="*/ 743652 h 1160647"/>
                  <a:gd name="connsiteX31-9491" fmla="*/ 338457 w 3024845"/>
                  <a:gd name="connsiteY31-9492" fmla="*/ 743652 h 1160647"/>
                  <a:gd name="connsiteX32-9493" fmla="*/ 352644 w 3024845"/>
                  <a:gd name="connsiteY32-9494" fmla="*/ 743652 h 1160647"/>
                  <a:gd name="connsiteX33-9495" fmla="*/ 352644 w 3024845"/>
                  <a:gd name="connsiteY33-9496" fmla="*/ 713387 h 1160647"/>
                  <a:gd name="connsiteX34-9497" fmla="*/ 397231 w 3024845"/>
                  <a:gd name="connsiteY34-9498" fmla="*/ 713387 h 1160647"/>
                  <a:gd name="connsiteX35-9499" fmla="*/ 397231 w 3024845"/>
                  <a:gd name="connsiteY35-9500" fmla="*/ 712036 h 1160647"/>
                  <a:gd name="connsiteX36-9501" fmla="*/ 397231 w 3024845"/>
                  <a:gd name="connsiteY36-9502" fmla="*/ 702578 h 1160647"/>
                  <a:gd name="connsiteX37-9503" fmla="*/ 398245 w 3024845"/>
                  <a:gd name="connsiteY37-9504" fmla="*/ 702578 h 1160647"/>
                  <a:gd name="connsiteX38-9505" fmla="*/ 405338 w 3024845"/>
                  <a:gd name="connsiteY38-9506" fmla="*/ 702578 h 1160647"/>
                  <a:gd name="connsiteX39-9507" fmla="*/ 405338 w 3024845"/>
                  <a:gd name="connsiteY39-9508" fmla="*/ 700687 h 1160647"/>
                  <a:gd name="connsiteX40-9509" fmla="*/ 405338 w 3024845"/>
                  <a:gd name="connsiteY40-9510" fmla="*/ 687446 h 1160647"/>
                  <a:gd name="connsiteX41-9511" fmla="*/ 406098 w 3024845"/>
                  <a:gd name="connsiteY41-9512" fmla="*/ 687446 h 1160647"/>
                  <a:gd name="connsiteX42-9513" fmla="*/ 411418 w 3024845"/>
                  <a:gd name="connsiteY42-9514" fmla="*/ 687446 h 1160647"/>
                  <a:gd name="connsiteX43-9515" fmla="*/ 411418 w 3024845"/>
                  <a:gd name="connsiteY43-9516" fmla="*/ 686365 h 1160647"/>
                  <a:gd name="connsiteX44-9517" fmla="*/ 411418 w 3024845"/>
                  <a:gd name="connsiteY44-9518" fmla="*/ 678798 h 1160647"/>
                  <a:gd name="connsiteX45-9519" fmla="*/ 413445 w 3024845"/>
                  <a:gd name="connsiteY45-9520" fmla="*/ 678798 h 1160647"/>
                  <a:gd name="connsiteX46-9521" fmla="*/ 427632 w 3024845"/>
                  <a:gd name="connsiteY46-9522" fmla="*/ 678798 h 1160647"/>
                  <a:gd name="connsiteX47-9523" fmla="*/ 427632 w 3024845"/>
                  <a:gd name="connsiteY47-9524" fmla="*/ 679879 h 1160647"/>
                  <a:gd name="connsiteX48-9525" fmla="*/ 427632 w 3024845"/>
                  <a:gd name="connsiteY48-9526" fmla="*/ 687446 h 1160647"/>
                  <a:gd name="connsiteX49-9527" fmla="*/ 449925 w 3024845"/>
                  <a:gd name="connsiteY49-9528" fmla="*/ 687446 h 1160647"/>
                  <a:gd name="connsiteX50-9529" fmla="*/ 449925 w 3024845"/>
                  <a:gd name="connsiteY50-9530" fmla="*/ 685554 h 1160647"/>
                  <a:gd name="connsiteX51-9531" fmla="*/ 449925 w 3024845"/>
                  <a:gd name="connsiteY51-9532" fmla="*/ 672313 h 1160647"/>
                  <a:gd name="connsiteX52-9533" fmla="*/ 451699 w 3024845"/>
                  <a:gd name="connsiteY52-9534" fmla="*/ 672313 h 1160647"/>
                  <a:gd name="connsiteX53-9535" fmla="*/ 464112 w 3024845"/>
                  <a:gd name="connsiteY53-9536" fmla="*/ 672313 h 1160647"/>
                  <a:gd name="connsiteX54-9537" fmla="*/ 464112 w 3024845"/>
                  <a:gd name="connsiteY54-9538" fmla="*/ 696093 h 1160647"/>
                  <a:gd name="connsiteX55-9539" fmla="*/ 465126 w 3024845"/>
                  <a:gd name="connsiteY55-9540" fmla="*/ 696093 h 1160647"/>
                  <a:gd name="connsiteX56-9541" fmla="*/ 472219 w 3024845"/>
                  <a:gd name="connsiteY56-9542" fmla="*/ 696093 h 1160647"/>
                  <a:gd name="connsiteX57-9543" fmla="*/ 472219 w 3024845"/>
                  <a:gd name="connsiteY57-9544" fmla="*/ 695012 h 1160647"/>
                  <a:gd name="connsiteX58-9545" fmla="*/ 472219 w 3024845"/>
                  <a:gd name="connsiteY58-9546" fmla="*/ 687446 h 1160647"/>
                  <a:gd name="connsiteX59-9547" fmla="*/ 473992 w 3024845"/>
                  <a:gd name="connsiteY59-9548" fmla="*/ 687446 h 1160647"/>
                  <a:gd name="connsiteX60-9549" fmla="*/ 486406 w 3024845"/>
                  <a:gd name="connsiteY60-9550" fmla="*/ 687446 h 1160647"/>
                  <a:gd name="connsiteX61-9551" fmla="*/ 486406 w 3024845"/>
                  <a:gd name="connsiteY61-9552" fmla="*/ 713387 h 1160647"/>
                  <a:gd name="connsiteX62-9553" fmla="*/ 488433 w 3024845"/>
                  <a:gd name="connsiteY62-9554" fmla="*/ 713387 h 1160647"/>
                  <a:gd name="connsiteX63-9555" fmla="*/ 502619 w 3024845"/>
                  <a:gd name="connsiteY63-9556" fmla="*/ 713387 h 1160647"/>
                  <a:gd name="connsiteX64-9557" fmla="*/ 502619 w 3024845"/>
                  <a:gd name="connsiteY64-9558" fmla="*/ 715008 h 1160647"/>
                  <a:gd name="connsiteX65-9559" fmla="*/ 502619 w 3024845"/>
                  <a:gd name="connsiteY65-9560" fmla="*/ 726358 h 1160647"/>
                  <a:gd name="connsiteX66-9561" fmla="*/ 503379 w 3024845"/>
                  <a:gd name="connsiteY66-9562" fmla="*/ 726358 h 1160647"/>
                  <a:gd name="connsiteX67-9563" fmla="*/ 508700 w 3024845"/>
                  <a:gd name="connsiteY67-9564" fmla="*/ 726358 h 1160647"/>
                  <a:gd name="connsiteX68-9565" fmla="*/ 508700 w 3024845"/>
                  <a:gd name="connsiteY68-9566" fmla="*/ 725547 h 1160647"/>
                  <a:gd name="connsiteX69-9567" fmla="*/ 508700 w 3024845"/>
                  <a:gd name="connsiteY69-9568" fmla="*/ 719872 h 1160647"/>
                  <a:gd name="connsiteX70-9569" fmla="*/ 539100 w 3024845"/>
                  <a:gd name="connsiteY70-9570" fmla="*/ 719872 h 1160647"/>
                  <a:gd name="connsiteX71-9571" fmla="*/ 539100 w 3024845"/>
                  <a:gd name="connsiteY71-9572" fmla="*/ 743652 h 1160647"/>
                  <a:gd name="connsiteX72-9573" fmla="*/ 540113 w 3024845"/>
                  <a:gd name="connsiteY72-9574" fmla="*/ 743652 h 1160647"/>
                  <a:gd name="connsiteX73-9575" fmla="*/ 547207 w 3024845"/>
                  <a:gd name="connsiteY73-9576" fmla="*/ 743652 h 1160647"/>
                  <a:gd name="connsiteX74-9577" fmla="*/ 547207 w 3024845"/>
                  <a:gd name="connsiteY74-9578" fmla="*/ 744733 h 1160647"/>
                  <a:gd name="connsiteX75-9579" fmla="*/ 547207 w 3024845"/>
                  <a:gd name="connsiteY75-9580" fmla="*/ 752299 h 1160647"/>
                  <a:gd name="connsiteX76-9581" fmla="*/ 547967 w 3024845"/>
                  <a:gd name="connsiteY76-9582" fmla="*/ 752299 h 1160647"/>
                  <a:gd name="connsiteX77-9583" fmla="*/ 553287 w 3024845"/>
                  <a:gd name="connsiteY77-9584" fmla="*/ 752299 h 1160647"/>
                  <a:gd name="connsiteX78-9585" fmla="*/ 553287 w 3024845"/>
                  <a:gd name="connsiteY78-9586" fmla="*/ 750137 h 1160647"/>
                  <a:gd name="connsiteX79-9587" fmla="*/ 553287 w 3024845"/>
                  <a:gd name="connsiteY79-9588" fmla="*/ 735005 h 1160647"/>
                  <a:gd name="connsiteX80-9589" fmla="*/ 554300 w 3024845"/>
                  <a:gd name="connsiteY80-9590" fmla="*/ 735005 h 1160647"/>
                  <a:gd name="connsiteX81-9591" fmla="*/ 561394 w 3024845"/>
                  <a:gd name="connsiteY81-9592" fmla="*/ 735005 h 1160647"/>
                  <a:gd name="connsiteX82-9593" fmla="*/ 561394 w 3024845"/>
                  <a:gd name="connsiteY82-9594" fmla="*/ 736086 h 1160647"/>
                  <a:gd name="connsiteX83-9595" fmla="*/ 561394 w 3024845"/>
                  <a:gd name="connsiteY83-9596" fmla="*/ 743652 h 1160647"/>
                  <a:gd name="connsiteX84-9597" fmla="*/ 566714 w 3024845"/>
                  <a:gd name="connsiteY84-9598" fmla="*/ 741659 h 1160647"/>
                  <a:gd name="connsiteX85-9599" fmla="*/ 567474 w 3024845"/>
                  <a:gd name="connsiteY85-9600" fmla="*/ 740679 h 1160647"/>
                  <a:gd name="connsiteX86-9601" fmla="*/ 567474 w 3024845"/>
                  <a:gd name="connsiteY86-9602" fmla="*/ 735005 h 1160647"/>
                  <a:gd name="connsiteX87-9603" fmla="*/ 605981 w 3024845"/>
                  <a:gd name="connsiteY87-9604" fmla="*/ 735005 h 1160647"/>
                  <a:gd name="connsiteX88-9605" fmla="*/ 605981 w 3024845"/>
                  <a:gd name="connsiteY88-9606" fmla="*/ 758784 h 1160647"/>
                  <a:gd name="connsiteX89-9607" fmla="*/ 608007 w 3024845"/>
                  <a:gd name="connsiteY89-9608" fmla="*/ 758784 h 1160647"/>
                  <a:gd name="connsiteX90-9609" fmla="*/ 622194 w 3024845"/>
                  <a:gd name="connsiteY90-9610" fmla="*/ 758784 h 1160647"/>
                  <a:gd name="connsiteX91-9611" fmla="*/ 622194 w 3024845"/>
                  <a:gd name="connsiteY91-9612" fmla="*/ 759865 h 1160647"/>
                  <a:gd name="connsiteX92-9613" fmla="*/ 622194 w 3024845"/>
                  <a:gd name="connsiteY92-9614" fmla="*/ 767431 h 1160647"/>
                  <a:gd name="connsiteX93-9615" fmla="*/ 623968 w 3024845"/>
                  <a:gd name="connsiteY93-9616" fmla="*/ 767431 h 1160647"/>
                  <a:gd name="connsiteX94-9617" fmla="*/ 636381 w 3024845"/>
                  <a:gd name="connsiteY94-9618" fmla="*/ 767431 h 1160647"/>
                  <a:gd name="connsiteX95-9619" fmla="*/ 636381 w 3024845"/>
                  <a:gd name="connsiteY95-9620" fmla="*/ 743652 h 1160647"/>
                  <a:gd name="connsiteX96-9621" fmla="*/ 637394 w 3024845"/>
                  <a:gd name="connsiteY96-9622" fmla="*/ 743652 h 1160647"/>
                  <a:gd name="connsiteX97-9623" fmla="*/ 644488 w 3024845"/>
                  <a:gd name="connsiteY97-9624" fmla="*/ 743652 h 1160647"/>
                  <a:gd name="connsiteX98-9625" fmla="*/ 644488 w 3024845"/>
                  <a:gd name="connsiteY98-9626" fmla="*/ 711225 h 1160647"/>
                  <a:gd name="connsiteX99-9627" fmla="*/ 645501 w 3024845"/>
                  <a:gd name="connsiteY99-9628" fmla="*/ 711225 h 1160647"/>
                  <a:gd name="connsiteX100-9629" fmla="*/ 652595 w 3024845"/>
                  <a:gd name="connsiteY100-9630" fmla="*/ 711225 h 1160647"/>
                  <a:gd name="connsiteX101-9631" fmla="*/ 652595 w 3024845"/>
                  <a:gd name="connsiteY101-9632" fmla="*/ 709334 h 1160647"/>
                  <a:gd name="connsiteX102-9633" fmla="*/ 652595 w 3024845"/>
                  <a:gd name="connsiteY102-9634" fmla="*/ 696093 h 1160647"/>
                  <a:gd name="connsiteX103-9635" fmla="*/ 651328 w 3024845"/>
                  <a:gd name="connsiteY103-9636" fmla="*/ 694471 h 1160647"/>
                  <a:gd name="connsiteX104-9637" fmla="*/ 656648 w 3024845"/>
                  <a:gd name="connsiteY104-9638" fmla="*/ 683122 h 1160647"/>
                  <a:gd name="connsiteX105-9639" fmla="*/ 664755 w 3024845"/>
                  <a:gd name="connsiteY105-9640" fmla="*/ 711225 h 1160647"/>
                  <a:gd name="connsiteX106-9641" fmla="*/ 665515 w 3024845"/>
                  <a:gd name="connsiteY106-9642" fmla="*/ 711225 h 1160647"/>
                  <a:gd name="connsiteX107-9643" fmla="*/ 670835 w 3024845"/>
                  <a:gd name="connsiteY107-9644" fmla="*/ 711225 h 1160647"/>
                  <a:gd name="connsiteX108-9645" fmla="*/ 670835 w 3024845"/>
                  <a:gd name="connsiteY108-9646" fmla="*/ 605298 h 1160647"/>
                  <a:gd name="connsiteX109-9647" fmla="*/ 672355 w 3024845"/>
                  <a:gd name="connsiteY109-9648" fmla="*/ 605298 h 1160647"/>
                  <a:gd name="connsiteX110-9649" fmla="*/ 682995 w 3024845"/>
                  <a:gd name="connsiteY110-9650" fmla="*/ 605298 h 1160647"/>
                  <a:gd name="connsiteX111-9651" fmla="*/ 682995 w 3024845"/>
                  <a:gd name="connsiteY111-9652" fmla="*/ 557739 h 1160647"/>
                  <a:gd name="connsiteX112-9653" fmla="*/ 709342 w 3024845"/>
                  <a:gd name="connsiteY112-9654" fmla="*/ 557739 h 1160647"/>
                  <a:gd name="connsiteX113-9655" fmla="*/ 709342 w 3024845"/>
                  <a:gd name="connsiteY113-9656" fmla="*/ 536121 h 1160647"/>
                  <a:gd name="connsiteX114-9657" fmla="*/ 743796 w 3024845"/>
                  <a:gd name="connsiteY114-9658" fmla="*/ 536121 h 1160647"/>
                  <a:gd name="connsiteX115-9659" fmla="*/ 743796 w 3024845"/>
                  <a:gd name="connsiteY115-9660" fmla="*/ 538553 h 1160647"/>
                  <a:gd name="connsiteX116-9661" fmla="*/ 743796 w 3024845"/>
                  <a:gd name="connsiteY116-9662" fmla="*/ 555577 h 1160647"/>
                  <a:gd name="connsiteX117-9663" fmla="*/ 746076 w 3024845"/>
                  <a:gd name="connsiteY117-9664" fmla="*/ 555577 h 1160647"/>
                  <a:gd name="connsiteX118-9665" fmla="*/ 762036 w 3024845"/>
                  <a:gd name="connsiteY118-9666" fmla="*/ 555577 h 1160647"/>
                  <a:gd name="connsiteX119-9667" fmla="*/ 762036 w 3024845"/>
                  <a:gd name="connsiteY119-9668" fmla="*/ 603136 h 1160647"/>
                  <a:gd name="connsiteX120-9669" fmla="*/ 763049 w 3024845"/>
                  <a:gd name="connsiteY120-9670" fmla="*/ 603136 h 1160647"/>
                  <a:gd name="connsiteX121-9671" fmla="*/ 770143 w 3024845"/>
                  <a:gd name="connsiteY121-9672" fmla="*/ 603136 h 1160647"/>
                  <a:gd name="connsiteX122-9673" fmla="*/ 784330 w 3024845"/>
                  <a:gd name="connsiteY122-9674" fmla="*/ 607460 h 1160647"/>
                  <a:gd name="connsiteX123-9675" fmla="*/ 784330 w 3024845"/>
                  <a:gd name="connsiteY123-9676" fmla="*/ 646372 h 1160647"/>
                  <a:gd name="connsiteX124-9677" fmla="*/ 785343 w 3024845"/>
                  <a:gd name="connsiteY124-9678" fmla="*/ 646372 h 1160647"/>
                  <a:gd name="connsiteX125-9679" fmla="*/ 792436 w 3024845"/>
                  <a:gd name="connsiteY125-9680" fmla="*/ 646372 h 1160647"/>
                  <a:gd name="connsiteX126-9681" fmla="*/ 792436 w 3024845"/>
                  <a:gd name="connsiteY126-9682" fmla="*/ 647993 h 1160647"/>
                  <a:gd name="connsiteX127-9683" fmla="*/ 792436 w 3024845"/>
                  <a:gd name="connsiteY127-9684" fmla="*/ 659342 h 1160647"/>
                  <a:gd name="connsiteX128-9685" fmla="*/ 794463 w 3024845"/>
                  <a:gd name="connsiteY128-9686" fmla="*/ 659342 h 1160647"/>
                  <a:gd name="connsiteX129-9687" fmla="*/ 808650 w 3024845"/>
                  <a:gd name="connsiteY129-9688" fmla="*/ 659342 h 1160647"/>
                  <a:gd name="connsiteX130-9689" fmla="*/ 814730 w 3024845"/>
                  <a:gd name="connsiteY130-9690" fmla="*/ 665828 h 1160647"/>
                  <a:gd name="connsiteX131-9691" fmla="*/ 814730 w 3024845"/>
                  <a:gd name="connsiteY131-9692" fmla="*/ 687446 h 1160647"/>
                  <a:gd name="connsiteX132-9693" fmla="*/ 817010 w 3024845"/>
                  <a:gd name="connsiteY132-9694" fmla="*/ 687446 h 1160647"/>
                  <a:gd name="connsiteX133-9695" fmla="*/ 832970 w 3024845"/>
                  <a:gd name="connsiteY133-9696" fmla="*/ 687446 h 1160647"/>
                  <a:gd name="connsiteX134-9697" fmla="*/ 832970 w 3024845"/>
                  <a:gd name="connsiteY134-9698" fmla="*/ 688526 h 1160647"/>
                  <a:gd name="connsiteX135-9699" fmla="*/ 832970 w 3024845"/>
                  <a:gd name="connsiteY135-9700" fmla="*/ 696093 h 1160647"/>
                  <a:gd name="connsiteX136-9701" fmla="*/ 834237 w 3024845"/>
                  <a:gd name="connsiteY136-9702" fmla="*/ 696093 h 1160647"/>
                  <a:gd name="connsiteX137-9703" fmla="*/ 843104 w 3024845"/>
                  <a:gd name="connsiteY137-9704" fmla="*/ 696093 h 1160647"/>
                  <a:gd name="connsiteX138-9705" fmla="*/ 843104 w 3024845"/>
                  <a:gd name="connsiteY138-9706" fmla="*/ 698254 h 1160647"/>
                  <a:gd name="connsiteX139-9707" fmla="*/ 843104 w 3024845"/>
                  <a:gd name="connsiteY139-9708" fmla="*/ 713387 h 1160647"/>
                  <a:gd name="connsiteX140-9709" fmla="*/ 847157 w 3024845"/>
                  <a:gd name="connsiteY140-9710" fmla="*/ 711495 h 1160647"/>
                  <a:gd name="connsiteX141-9711" fmla="*/ 847157 w 3024845"/>
                  <a:gd name="connsiteY141-9712" fmla="*/ 698254 h 1160647"/>
                  <a:gd name="connsiteX142-9713" fmla="*/ 848170 w 3024845"/>
                  <a:gd name="connsiteY142-9714" fmla="*/ 698254 h 1160647"/>
                  <a:gd name="connsiteX143-9715" fmla="*/ 855264 w 3024845"/>
                  <a:gd name="connsiteY143-9716" fmla="*/ 698254 h 1160647"/>
                  <a:gd name="connsiteX144-9717" fmla="*/ 855264 w 3024845"/>
                  <a:gd name="connsiteY144-9718" fmla="*/ 699876 h 1160647"/>
                  <a:gd name="connsiteX145-9719" fmla="*/ 855264 w 3024845"/>
                  <a:gd name="connsiteY145-9720" fmla="*/ 711225 h 1160647"/>
                  <a:gd name="connsiteX146-9721" fmla="*/ 856024 w 3024845"/>
                  <a:gd name="connsiteY146-9722" fmla="*/ 711225 h 1160647"/>
                  <a:gd name="connsiteX147-9723" fmla="*/ 861344 w 3024845"/>
                  <a:gd name="connsiteY147-9724" fmla="*/ 711225 h 1160647"/>
                  <a:gd name="connsiteX148-9725" fmla="*/ 909984 w 3024845"/>
                  <a:gd name="connsiteY148-9726" fmla="*/ 706902 h 1160647"/>
                  <a:gd name="connsiteX149-9727" fmla="*/ 909984 w 3024845"/>
                  <a:gd name="connsiteY149-9728" fmla="*/ 708253 h 1160647"/>
                  <a:gd name="connsiteX150-9729" fmla="*/ 909984 w 3024845"/>
                  <a:gd name="connsiteY150-9730" fmla="*/ 717710 h 1160647"/>
                  <a:gd name="connsiteX151-9731" fmla="*/ 910744 w 3024845"/>
                  <a:gd name="connsiteY151-9732" fmla="*/ 717710 h 1160647"/>
                  <a:gd name="connsiteX152-9733" fmla="*/ 916065 w 3024845"/>
                  <a:gd name="connsiteY152-9734" fmla="*/ 717710 h 1160647"/>
                  <a:gd name="connsiteX153-9735" fmla="*/ 916065 w 3024845"/>
                  <a:gd name="connsiteY153-9736" fmla="*/ 719872 h 1160647"/>
                  <a:gd name="connsiteX154-9737" fmla="*/ 916065 w 3024845"/>
                  <a:gd name="connsiteY154-9738" fmla="*/ 735005 h 1160647"/>
                  <a:gd name="connsiteX155-9739" fmla="*/ 918091 w 3024845"/>
                  <a:gd name="connsiteY155-9740" fmla="*/ 733654 h 1160647"/>
                  <a:gd name="connsiteX156-9741" fmla="*/ 932278 w 3024845"/>
                  <a:gd name="connsiteY156-9742" fmla="*/ 724196 h 1160647"/>
                  <a:gd name="connsiteX157-9743" fmla="*/ 938358 w 3024845"/>
                  <a:gd name="connsiteY157-9744" fmla="*/ 683122 h 1160647"/>
                  <a:gd name="connsiteX158-9745" fmla="*/ 939118 w 3024845"/>
                  <a:gd name="connsiteY158-9746" fmla="*/ 682852 h 1160647"/>
                  <a:gd name="connsiteX159-9747" fmla="*/ 944438 w 3024845"/>
                  <a:gd name="connsiteY159-9748" fmla="*/ 680960 h 1160647"/>
                  <a:gd name="connsiteX160-9749" fmla="*/ 946465 w 3024845"/>
                  <a:gd name="connsiteY160-9750" fmla="*/ 611783 h 1160647"/>
                  <a:gd name="connsiteX161-9751" fmla="*/ 948492 w 3024845"/>
                  <a:gd name="connsiteY161-9752" fmla="*/ 680960 h 1160647"/>
                  <a:gd name="connsiteX162-9753" fmla="*/ 949252 w 3024845"/>
                  <a:gd name="connsiteY162-9754" fmla="*/ 681230 h 1160647"/>
                  <a:gd name="connsiteX163-9755" fmla="*/ 954572 w 3024845"/>
                  <a:gd name="connsiteY163-9756" fmla="*/ 683122 h 1160647"/>
                  <a:gd name="connsiteX164-9757" fmla="*/ 954572 w 3024845"/>
                  <a:gd name="connsiteY164-9758" fmla="*/ 596651 h 1160647"/>
                  <a:gd name="connsiteX165-9759" fmla="*/ 958625 w 3024845"/>
                  <a:gd name="connsiteY165-9760" fmla="*/ 564224 h 1160647"/>
                  <a:gd name="connsiteX166-9761" fmla="*/ 997132 w 3024845"/>
                  <a:gd name="connsiteY166-9762" fmla="*/ 564224 h 1160647"/>
                  <a:gd name="connsiteX167-9763" fmla="*/ 997132 w 3024845"/>
                  <a:gd name="connsiteY167-9764" fmla="*/ 596651 h 1160647"/>
                  <a:gd name="connsiteX168-9765" fmla="*/ 997892 w 3024845"/>
                  <a:gd name="connsiteY168-9766" fmla="*/ 596651 h 1160647"/>
                  <a:gd name="connsiteX169-9767" fmla="*/ 1003212 w 3024845"/>
                  <a:gd name="connsiteY169-9768" fmla="*/ 596651 h 1160647"/>
                  <a:gd name="connsiteX170-9769" fmla="*/ 1003212 w 3024845"/>
                  <a:gd name="connsiteY170-9770" fmla="*/ 514503 h 1160647"/>
                  <a:gd name="connsiteX171-9771" fmla="*/ 1004986 w 3024845"/>
                  <a:gd name="connsiteY171-9772" fmla="*/ 514503 h 1160647"/>
                  <a:gd name="connsiteX172-9773" fmla="*/ 1017399 w 3024845"/>
                  <a:gd name="connsiteY172-9774" fmla="*/ 514503 h 1160647"/>
                  <a:gd name="connsiteX173-9775" fmla="*/ 1017399 w 3024845"/>
                  <a:gd name="connsiteY173-9776" fmla="*/ 512612 h 1160647"/>
                  <a:gd name="connsiteX174-9777" fmla="*/ 1017399 w 3024845"/>
                  <a:gd name="connsiteY174-9778" fmla="*/ 499371 h 1160647"/>
                  <a:gd name="connsiteX175-9779" fmla="*/ 1039693 w 3024845"/>
                  <a:gd name="connsiteY175-9780" fmla="*/ 499371 h 1160647"/>
                  <a:gd name="connsiteX176-9781" fmla="*/ 1039693 w 3024845"/>
                  <a:gd name="connsiteY176-9782" fmla="*/ 498290 h 1160647"/>
                  <a:gd name="connsiteX177-9783" fmla="*/ 1039693 w 3024845"/>
                  <a:gd name="connsiteY177-9784" fmla="*/ 490724 h 1160647"/>
                  <a:gd name="connsiteX178-9785" fmla="*/ 1041466 w 3024845"/>
                  <a:gd name="connsiteY178-9786" fmla="*/ 490724 h 1160647"/>
                  <a:gd name="connsiteX179-9787" fmla="*/ 1053880 w 3024845"/>
                  <a:gd name="connsiteY179-9788" fmla="*/ 490724 h 1160647"/>
                  <a:gd name="connsiteX180-9789" fmla="*/ 1053880 w 3024845"/>
                  <a:gd name="connsiteY180-9790" fmla="*/ 491805 h 1160647"/>
                  <a:gd name="connsiteX181-9791" fmla="*/ 1053880 w 3024845"/>
                  <a:gd name="connsiteY181-9792" fmla="*/ 499371 h 1160647"/>
                  <a:gd name="connsiteX182-9793" fmla="*/ 1054640 w 3024845"/>
                  <a:gd name="connsiteY182-9794" fmla="*/ 499371 h 1160647"/>
                  <a:gd name="connsiteX183-9795" fmla="*/ 1059960 w 3024845"/>
                  <a:gd name="connsiteY183-9796" fmla="*/ 499371 h 1160647"/>
                  <a:gd name="connsiteX184-9797" fmla="*/ 1070093 w 3024845"/>
                  <a:gd name="connsiteY184-9798" fmla="*/ 495047 h 1160647"/>
                  <a:gd name="connsiteX185-9799" fmla="*/ 1074146 w 3024845"/>
                  <a:gd name="connsiteY185-9800" fmla="*/ 498290 h 1160647"/>
                  <a:gd name="connsiteX186-9801" fmla="*/ 1074146 w 3024845"/>
                  <a:gd name="connsiteY186-9802" fmla="*/ 490724 h 1160647"/>
                  <a:gd name="connsiteX187-9803" fmla="*/ 1076426 w 3024845"/>
                  <a:gd name="connsiteY187-9804" fmla="*/ 490724 h 1160647"/>
                  <a:gd name="connsiteX188-9805" fmla="*/ 1092387 w 3024845"/>
                  <a:gd name="connsiteY188-9806" fmla="*/ 490724 h 1160647"/>
                  <a:gd name="connsiteX189-9807" fmla="*/ 1092387 w 3024845"/>
                  <a:gd name="connsiteY189-9808" fmla="*/ 491805 h 1160647"/>
                  <a:gd name="connsiteX190-9809" fmla="*/ 1092387 w 3024845"/>
                  <a:gd name="connsiteY190-9810" fmla="*/ 499371 h 1160647"/>
                  <a:gd name="connsiteX191-9811" fmla="*/ 1122787 w 3024845"/>
                  <a:gd name="connsiteY191-9812" fmla="*/ 499371 h 1160647"/>
                  <a:gd name="connsiteX192-9813" fmla="*/ 1122787 w 3024845"/>
                  <a:gd name="connsiteY192-9814" fmla="*/ 500992 h 1160647"/>
                  <a:gd name="connsiteX193-9815" fmla="*/ 1122787 w 3024845"/>
                  <a:gd name="connsiteY193-9816" fmla="*/ 512342 h 1160647"/>
                  <a:gd name="connsiteX194-9817" fmla="*/ 1149134 w 3024845"/>
                  <a:gd name="connsiteY194-9818" fmla="*/ 512342 h 1160647"/>
                  <a:gd name="connsiteX195-9819" fmla="*/ 1149134 w 3024845"/>
                  <a:gd name="connsiteY195-9820" fmla="*/ 542606 h 1160647"/>
                  <a:gd name="connsiteX196-9821" fmla="*/ 1149894 w 3024845"/>
                  <a:gd name="connsiteY196-9822" fmla="*/ 542606 h 1160647"/>
                  <a:gd name="connsiteX197-9823" fmla="*/ 1155214 w 3024845"/>
                  <a:gd name="connsiteY197-9824" fmla="*/ 542606 h 1160647"/>
                  <a:gd name="connsiteX198-9825" fmla="*/ 1155214 w 3024845"/>
                  <a:gd name="connsiteY198-9826" fmla="*/ 543687 h 1160647"/>
                  <a:gd name="connsiteX199-9827" fmla="*/ 1155214 w 3024845"/>
                  <a:gd name="connsiteY199-9828" fmla="*/ 551254 h 1160647"/>
                  <a:gd name="connsiteX200-9829" fmla="*/ 1159268 w 3024845"/>
                  <a:gd name="connsiteY200-9830" fmla="*/ 581518 h 1160647"/>
                  <a:gd name="connsiteX201-9831" fmla="*/ 1160028 w 3024845"/>
                  <a:gd name="connsiteY201-9832" fmla="*/ 581518 h 1160647"/>
                  <a:gd name="connsiteX202-9833" fmla="*/ 1165348 w 3024845"/>
                  <a:gd name="connsiteY202-9834" fmla="*/ 581518 h 1160647"/>
                  <a:gd name="connsiteX203-9835" fmla="*/ 1165348 w 3024845"/>
                  <a:gd name="connsiteY203-9836" fmla="*/ 582329 h 1160647"/>
                  <a:gd name="connsiteX204-9837" fmla="*/ 1165348 w 3024845"/>
                  <a:gd name="connsiteY204-9838" fmla="*/ 588004 h 1160647"/>
                  <a:gd name="connsiteX205-9839" fmla="*/ 1166361 w 3024845"/>
                  <a:gd name="connsiteY205-9840" fmla="*/ 588004 h 1160647"/>
                  <a:gd name="connsiteX206-9841" fmla="*/ 1173454 w 3024845"/>
                  <a:gd name="connsiteY206-9842" fmla="*/ 588004 h 1160647"/>
                  <a:gd name="connsiteX207-9843" fmla="*/ 1173454 w 3024845"/>
                  <a:gd name="connsiteY207-9844" fmla="*/ 618269 h 1160647"/>
                  <a:gd name="connsiteX208-9845" fmla="*/ 1175481 w 3024845"/>
                  <a:gd name="connsiteY208-9846" fmla="*/ 618269 h 1160647"/>
                  <a:gd name="connsiteX209-9847" fmla="*/ 1189668 w 3024845"/>
                  <a:gd name="connsiteY209-9848" fmla="*/ 618269 h 1160647"/>
                  <a:gd name="connsiteX210-9849" fmla="*/ 1189668 w 3024845"/>
                  <a:gd name="connsiteY210-9850" fmla="*/ 642048 h 1160647"/>
                  <a:gd name="connsiteX211-9851" fmla="*/ 1191695 w 3024845"/>
                  <a:gd name="connsiteY211-9852" fmla="*/ 643669 h 1160647"/>
                  <a:gd name="connsiteX212-9853" fmla="*/ 1191695 w 3024845"/>
                  <a:gd name="connsiteY212-9854" fmla="*/ 655019 h 1160647"/>
                  <a:gd name="connsiteX213-9855" fmla="*/ 1192455 w 3024845"/>
                  <a:gd name="connsiteY213-9856" fmla="*/ 655019 h 1160647"/>
                  <a:gd name="connsiteX214-9857" fmla="*/ 1197775 w 3024845"/>
                  <a:gd name="connsiteY214-9858" fmla="*/ 655019 h 1160647"/>
                  <a:gd name="connsiteX215-9859" fmla="*/ 1197775 w 3024845"/>
                  <a:gd name="connsiteY215-9860" fmla="*/ 678798 h 1160647"/>
                  <a:gd name="connsiteX216-9861" fmla="*/ 1199041 w 3024845"/>
                  <a:gd name="connsiteY216-9862" fmla="*/ 678798 h 1160647"/>
                  <a:gd name="connsiteX217-9863" fmla="*/ 1207908 w 3024845"/>
                  <a:gd name="connsiteY217-9864" fmla="*/ 678798 h 1160647"/>
                  <a:gd name="connsiteX218-9865" fmla="*/ 1209935 w 3024845"/>
                  <a:gd name="connsiteY218-9866" fmla="*/ 682852 h 1160647"/>
                  <a:gd name="connsiteX219-9867" fmla="*/ 1209935 w 3024845"/>
                  <a:gd name="connsiteY219-9868" fmla="*/ 696093 h 1160647"/>
                  <a:gd name="connsiteX220-9869" fmla="*/ 1211455 w 3024845"/>
                  <a:gd name="connsiteY220-9870" fmla="*/ 694201 h 1160647"/>
                  <a:gd name="connsiteX221-9871" fmla="*/ 1222095 w 3024845"/>
                  <a:gd name="connsiteY221-9872" fmla="*/ 680960 h 1160647"/>
                  <a:gd name="connsiteX222-9873" fmla="*/ 1250469 w 3024845"/>
                  <a:gd name="connsiteY222-9874" fmla="*/ 680960 h 1160647"/>
                  <a:gd name="connsiteX223-9875" fmla="*/ 1250469 w 3024845"/>
                  <a:gd name="connsiteY223-9876" fmla="*/ 767431 h 1160647"/>
                  <a:gd name="connsiteX224-9877" fmla="*/ 1251229 w 3024845"/>
                  <a:gd name="connsiteY224-9878" fmla="*/ 767431 h 1160647"/>
                  <a:gd name="connsiteX225-9879" fmla="*/ 1256549 w 3024845"/>
                  <a:gd name="connsiteY225-9880" fmla="*/ 767431 h 1160647"/>
                  <a:gd name="connsiteX226-9881" fmla="*/ 1257309 w 3024845"/>
                  <a:gd name="connsiteY226-9882" fmla="*/ 766080 h 1160647"/>
                  <a:gd name="connsiteX227-9883" fmla="*/ 1262629 w 3024845"/>
                  <a:gd name="connsiteY227-9884" fmla="*/ 756622 h 1160647"/>
                  <a:gd name="connsiteX228-9885" fmla="*/ 1262629 w 3024845"/>
                  <a:gd name="connsiteY228-9886" fmla="*/ 758514 h 1160647"/>
                  <a:gd name="connsiteX229-9887" fmla="*/ 1262629 w 3024845"/>
                  <a:gd name="connsiteY229-9888" fmla="*/ 771755 h 1160647"/>
                  <a:gd name="connsiteX230-9889" fmla="*/ 1266682 w 3024845"/>
                  <a:gd name="connsiteY230-9890" fmla="*/ 726358 h 1160647"/>
                  <a:gd name="connsiteX231-9891" fmla="*/ 1267442 w 3024845"/>
                  <a:gd name="connsiteY231-9892" fmla="*/ 726358 h 1160647"/>
                  <a:gd name="connsiteX232-9893" fmla="*/ 1272762 w 3024845"/>
                  <a:gd name="connsiteY232-9894" fmla="*/ 726358 h 1160647"/>
                  <a:gd name="connsiteX233-9895" fmla="*/ 1272762 w 3024845"/>
                  <a:gd name="connsiteY233-9896" fmla="*/ 661504 h 1160647"/>
                  <a:gd name="connsiteX234-9897" fmla="*/ 1273776 w 3024845"/>
                  <a:gd name="connsiteY234-9898" fmla="*/ 661504 h 1160647"/>
                  <a:gd name="connsiteX235-9899" fmla="*/ 1280869 w 3024845"/>
                  <a:gd name="connsiteY235-9900" fmla="*/ 661504 h 1160647"/>
                  <a:gd name="connsiteX236-9901" fmla="*/ 1293029 w 3024845"/>
                  <a:gd name="connsiteY236-9902" fmla="*/ 618269 h 1160647"/>
                  <a:gd name="connsiteX237-9903" fmla="*/ 1294296 w 3024845"/>
                  <a:gd name="connsiteY237-9904" fmla="*/ 618269 h 1160647"/>
                  <a:gd name="connsiteX238-9905" fmla="*/ 1303163 w 3024845"/>
                  <a:gd name="connsiteY238-9906" fmla="*/ 618269 h 1160647"/>
                  <a:gd name="connsiteX239-9907" fmla="*/ 1313296 w 3024845"/>
                  <a:gd name="connsiteY239-9908" fmla="*/ 661504 h 1160647"/>
                  <a:gd name="connsiteX240-9909" fmla="*/ 1314309 w 3024845"/>
                  <a:gd name="connsiteY240-9910" fmla="*/ 661504 h 1160647"/>
                  <a:gd name="connsiteX241-9911" fmla="*/ 1321403 w 3024845"/>
                  <a:gd name="connsiteY241-9912" fmla="*/ 661504 h 1160647"/>
                  <a:gd name="connsiteX242-9913" fmla="*/ 1321403 w 3024845"/>
                  <a:gd name="connsiteY242-9914" fmla="*/ 700416 h 1160647"/>
                  <a:gd name="connsiteX243-9915" fmla="*/ 1323176 w 3024845"/>
                  <a:gd name="connsiteY243-9916" fmla="*/ 700416 h 1160647"/>
                  <a:gd name="connsiteX244-9917" fmla="*/ 1335590 w 3024845"/>
                  <a:gd name="connsiteY244-9918" fmla="*/ 700416 h 1160647"/>
                  <a:gd name="connsiteX245-9919" fmla="*/ 1335590 w 3024845"/>
                  <a:gd name="connsiteY245-9920" fmla="*/ 702578 h 1160647"/>
                  <a:gd name="connsiteX246-9921" fmla="*/ 1335590 w 3024845"/>
                  <a:gd name="connsiteY246-9922" fmla="*/ 717710 h 1160647"/>
                  <a:gd name="connsiteX247-9923" fmla="*/ 1339643 w 3024845"/>
                  <a:gd name="connsiteY247-9924" fmla="*/ 715549 h 1160647"/>
                  <a:gd name="connsiteX248-9925" fmla="*/ 1339643 w 3024845"/>
                  <a:gd name="connsiteY248-9926" fmla="*/ 700416 h 1160647"/>
                  <a:gd name="connsiteX249-9927" fmla="*/ 1341163 w 3024845"/>
                  <a:gd name="connsiteY249-9928" fmla="*/ 700416 h 1160647"/>
                  <a:gd name="connsiteX250-9929" fmla="*/ 1351803 w 3024845"/>
                  <a:gd name="connsiteY250-9930" fmla="*/ 700416 h 1160647"/>
                  <a:gd name="connsiteX251-9931" fmla="*/ 1351803 w 3024845"/>
                  <a:gd name="connsiteY251-9932" fmla="*/ 702037 h 1160647"/>
                  <a:gd name="connsiteX252-9933" fmla="*/ 1351803 w 3024845"/>
                  <a:gd name="connsiteY252-9934" fmla="*/ 713387 h 1160647"/>
                  <a:gd name="connsiteX253-9935" fmla="*/ 1382204 w 3024845"/>
                  <a:gd name="connsiteY253-9936" fmla="*/ 713387 h 1160647"/>
                  <a:gd name="connsiteX254-9937" fmla="*/ 1382204 w 3024845"/>
                  <a:gd name="connsiteY254-9938" fmla="*/ 676637 h 1160647"/>
                  <a:gd name="connsiteX255-9939" fmla="*/ 1383470 w 3024845"/>
                  <a:gd name="connsiteY255-9940" fmla="*/ 676637 h 1160647"/>
                  <a:gd name="connsiteX256-9941" fmla="*/ 1392337 w 3024845"/>
                  <a:gd name="connsiteY256-9942" fmla="*/ 676637 h 1160647"/>
                  <a:gd name="connsiteX257-9943" fmla="*/ 1392337 w 3024845"/>
                  <a:gd name="connsiteY257-9944" fmla="*/ 698254 h 1160647"/>
                  <a:gd name="connsiteX258-9945" fmla="*/ 1394364 w 3024845"/>
                  <a:gd name="connsiteY258-9946" fmla="*/ 665828 h 1160647"/>
                  <a:gd name="connsiteX259-9947" fmla="*/ 1416657 w 3024845"/>
                  <a:gd name="connsiteY259-9948" fmla="*/ 665828 h 1160647"/>
                  <a:gd name="connsiteX260-9949" fmla="*/ 1416657 w 3024845"/>
                  <a:gd name="connsiteY260-9950" fmla="*/ 664206 h 1160647"/>
                  <a:gd name="connsiteX261-9951" fmla="*/ 1416657 w 3024845"/>
                  <a:gd name="connsiteY261-9952" fmla="*/ 652857 h 1160647"/>
                  <a:gd name="connsiteX262-9953" fmla="*/ 1417417 w 3024845"/>
                  <a:gd name="connsiteY262-9954" fmla="*/ 652857 h 1160647"/>
                  <a:gd name="connsiteX263-9955" fmla="*/ 1422737 w 3024845"/>
                  <a:gd name="connsiteY263-9956" fmla="*/ 652857 h 1160647"/>
                  <a:gd name="connsiteX264-9957" fmla="*/ 1422737 w 3024845"/>
                  <a:gd name="connsiteY264-9958" fmla="*/ 650966 h 1160647"/>
                  <a:gd name="connsiteX265-9959" fmla="*/ 1422737 w 3024845"/>
                  <a:gd name="connsiteY265-9960" fmla="*/ 637725 h 1160647"/>
                  <a:gd name="connsiteX266-9961" fmla="*/ 1426791 w 3024845"/>
                  <a:gd name="connsiteY266-9962" fmla="*/ 644210 h 1160647"/>
                  <a:gd name="connsiteX267-9963" fmla="*/ 1429071 w 3024845"/>
                  <a:gd name="connsiteY267-9964" fmla="*/ 644210 h 1160647"/>
                  <a:gd name="connsiteX268-9965" fmla="*/ 1445031 w 3024845"/>
                  <a:gd name="connsiteY268-9966" fmla="*/ 644210 h 1160647"/>
                  <a:gd name="connsiteX269-9967" fmla="*/ 1445031 w 3024845"/>
                  <a:gd name="connsiteY269-9968" fmla="*/ 643399 h 1160647"/>
                  <a:gd name="connsiteX270-9969" fmla="*/ 1445031 w 3024845"/>
                  <a:gd name="connsiteY270-9970" fmla="*/ 637725 h 1160647"/>
                  <a:gd name="connsiteX271-9971" fmla="*/ 1445791 w 3024845"/>
                  <a:gd name="connsiteY271-9972" fmla="*/ 637725 h 1160647"/>
                  <a:gd name="connsiteX272-9973" fmla="*/ 1451111 w 3024845"/>
                  <a:gd name="connsiteY272-9974" fmla="*/ 637725 h 1160647"/>
                  <a:gd name="connsiteX273-9975" fmla="*/ 1451111 w 3024845"/>
                  <a:gd name="connsiteY273-9976" fmla="*/ 639076 h 1160647"/>
                  <a:gd name="connsiteX274-9977" fmla="*/ 1451111 w 3024845"/>
                  <a:gd name="connsiteY274-9978" fmla="*/ 648534 h 1160647"/>
                  <a:gd name="connsiteX275-9979" fmla="*/ 1489618 w 3024845"/>
                  <a:gd name="connsiteY275-9980" fmla="*/ 648534 h 1160647"/>
                  <a:gd name="connsiteX276-9981" fmla="*/ 1489618 w 3024845"/>
                  <a:gd name="connsiteY276-9982" fmla="*/ 786887 h 1160647"/>
                  <a:gd name="connsiteX277-9983" fmla="*/ 1491138 w 3024845"/>
                  <a:gd name="connsiteY277-9984" fmla="*/ 786887 h 1160647"/>
                  <a:gd name="connsiteX278-9985" fmla="*/ 1501778 w 3024845"/>
                  <a:gd name="connsiteY278-9986" fmla="*/ 786887 h 1160647"/>
                  <a:gd name="connsiteX279-9987" fmla="*/ 1501778 w 3024845"/>
                  <a:gd name="connsiteY279-9988" fmla="*/ 773917 h 1160647"/>
                  <a:gd name="connsiteX280-9989" fmla="*/ 1505832 w 3024845"/>
                  <a:gd name="connsiteY280-9990" fmla="*/ 773917 h 1160647"/>
                  <a:gd name="connsiteX281-9991" fmla="*/ 1505832 w 3024845"/>
                  <a:gd name="connsiteY281-9992" fmla="*/ 786887 h 1160647"/>
                  <a:gd name="connsiteX282-9993" fmla="*/ 1536232 w 3024845"/>
                  <a:gd name="connsiteY282-9994" fmla="*/ 786887 h 1160647"/>
                  <a:gd name="connsiteX283-9995" fmla="*/ 1536232 w 3024845"/>
                  <a:gd name="connsiteY283-9996" fmla="*/ 756622 h 1160647"/>
                  <a:gd name="connsiteX284-9997" fmla="*/ 1548392 w 3024845"/>
                  <a:gd name="connsiteY284-9998" fmla="*/ 756622 h 1160647"/>
                  <a:gd name="connsiteX285-9999" fmla="*/ 1560552 w 3024845"/>
                  <a:gd name="connsiteY285-10000" fmla="*/ 754461 h 1160647"/>
                  <a:gd name="connsiteX286-10001" fmla="*/ 1564606 w 3024845"/>
                  <a:gd name="connsiteY286-10002" fmla="*/ 756622 h 1160647"/>
                  <a:gd name="connsiteX287-10003" fmla="*/ 1574739 w 3024845"/>
                  <a:gd name="connsiteY287-10004" fmla="*/ 756622 h 1160647"/>
                  <a:gd name="connsiteX288-10005" fmla="*/ 1574739 w 3024845"/>
                  <a:gd name="connsiteY288-10006" fmla="*/ 786887 h 1160647"/>
                  <a:gd name="connsiteX289-10007" fmla="*/ 1582846 w 3024845"/>
                  <a:gd name="connsiteY289-10008" fmla="*/ 786887 h 1160647"/>
                  <a:gd name="connsiteX290-10009" fmla="*/ 1582846 w 3024845"/>
                  <a:gd name="connsiteY290-10010" fmla="*/ 804182 h 1160647"/>
                  <a:gd name="connsiteX291-10011" fmla="*/ 1592182 w 3024845"/>
                  <a:gd name="connsiteY291-10012" fmla="*/ 805087 h 1160647"/>
                  <a:gd name="connsiteX292-10013" fmla="*/ 1605140 w 3024845"/>
                  <a:gd name="connsiteY292-10014" fmla="*/ 805087 h 1160647"/>
                  <a:gd name="connsiteX293-10015" fmla="*/ 1605140 w 3024845"/>
                  <a:gd name="connsiteY293-10016" fmla="*/ 789049 h 1160647"/>
                  <a:gd name="connsiteX294-10017" fmla="*/ 1673096 w 3024845"/>
                  <a:gd name="connsiteY294-10018" fmla="*/ 789049 h 1160647"/>
                  <a:gd name="connsiteX295-10019" fmla="*/ 1673096 w 3024845"/>
                  <a:gd name="connsiteY295-10020" fmla="*/ 703796 h 1160647"/>
                  <a:gd name="connsiteX296-10021" fmla="*/ 1745104 w 3024845"/>
                  <a:gd name="connsiteY296-10022" fmla="*/ 703796 h 1160647"/>
                  <a:gd name="connsiteX297-10023" fmla="*/ 1745104 w 3024845"/>
                  <a:gd name="connsiteY297-10024" fmla="*/ 782564 h 1160647"/>
                  <a:gd name="connsiteX298-10025" fmla="*/ 1747008 w 3024845"/>
                  <a:gd name="connsiteY298-10026" fmla="*/ 782564 h 1160647"/>
                  <a:gd name="connsiteX299-10027" fmla="*/ 1748250 w 3024845"/>
                  <a:gd name="connsiteY299-10028" fmla="*/ 805087 h 1160647"/>
                  <a:gd name="connsiteX300-10029" fmla="*/ 1757926 w 3024845"/>
                  <a:gd name="connsiteY300-10030" fmla="*/ 805087 h 1160647"/>
                  <a:gd name="connsiteX301-10031" fmla="*/ 1759168 w 3024845"/>
                  <a:gd name="connsiteY301-10032" fmla="*/ 782564 h 1160647"/>
                  <a:gd name="connsiteX302-10033" fmla="*/ 1765248 w 3024845"/>
                  <a:gd name="connsiteY302-10034" fmla="*/ 782564 h 1160647"/>
                  <a:gd name="connsiteX303-10035" fmla="*/ 1766490 w 3024845"/>
                  <a:gd name="connsiteY303-10036" fmla="*/ 805087 h 1160647"/>
                  <a:gd name="connsiteX304-10037" fmla="*/ 1817112 w 3024845"/>
                  <a:gd name="connsiteY304-10038" fmla="*/ 805087 h 1160647"/>
                  <a:gd name="connsiteX305-10039" fmla="*/ 1817112 w 3024845"/>
                  <a:gd name="connsiteY305-10040" fmla="*/ 642059 h 1160647"/>
                  <a:gd name="connsiteX306-10041" fmla="*/ 2014439 w 3024845"/>
                  <a:gd name="connsiteY306-10042" fmla="*/ 642059 h 1160647"/>
                  <a:gd name="connsiteX307-10043" fmla="*/ 2014439 w 3024845"/>
                  <a:gd name="connsiteY307-10044" fmla="*/ 805087 h 1160647"/>
                  <a:gd name="connsiteX308-10045" fmla="*/ 2033136 w 3024845"/>
                  <a:gd name="connsiteY308-10046" fmla="*/ 805087 h 1160647"/>
                  <a:gd name="connsiteX309-10047" fmla="*/ 2033136 w 3024845"/>
                  <a:gd name="connsiteY309-10048" fmla="*/ 722394 h 1160647"/>
                  <a:gd name="connsiteX310-10049" fmla="*/ 2128256 w 3024845"/>
                  <a:gd name="connsiteY310-10050" fmla="*/ 722394 h 1160647"/>
                  <a:gd name="connsiteX311-10051" fmla="*/ 2140186 w 3024845"/>
                  <a:gd name="connsiteY311-10052" fmla="*/ 404253 h 1160647"/>
                  <a:gd name="connsiteX312-10053" fmla="*/ 2128026 w 3024845"/>
                  <a:gd name="connsiteY312-10054" fmla="*/ 382635 h 1160647"/>
                  <a:gd name="connsiteX313-10055" fmla="*/ 2121946 w 3024845"/>
                  <a:gd name="connsiteY313-10056" fmla="*/ 378311 h 1160647"/>
                  <a:gd name="connsiteX314-10057" fmla="*/ 2130053 w 3024845"/>
                  <a:gd name="connsiteY314-10058" fmla="*/ 354532 h 1160647"/>
                  <a:gd name="connsiteX315-10059" fmla="*/ 2130053 w 3024845"/>
                  <a:gd name="connsiteY315-10060" fmla="*/ 337238 h 1160647"/>
                  <a:gd name="connsiteX316-10061" fmla="*/ 2144240 w 3024845"/>
                  <a:gd name="connsiteY316-10062" fmla="*/ 337238 h 1160647"/>
                  <a:gd name="connsiteX317-10063" fmla="*/ 2144240 w 3024845"/>
                  <a:gd name="connsiteY317-10064" fmla="*/ 315620 h 1160647"/>
                  <a:gd name="connsiteX318-10065" fmla="*/ 2146266 w 3024845"/>
                  <a:gd name="connsiteY318-10066" fmla="*/ 311296 h 1160647"/>
                  <a:gd name="connsiteX319-10067" fmla="*/ 2146266 w 3024845"/>
                  <a:gd name="connsiteY319-10068" fmla="*/ 233472 h 1160647"/>
                  <a:gd name="connsiteX320-10069" fmla="*/ 2144240 w 3024845"/>
                  <a:gd name="connsiteY320-10070" fmla="*/ 226987 h 1160647"/>
                  <a:gd name="connsiteX321-10071" fmla="*/ 2150320 w 3024845"/>
                  <a:gd name="connsiteY321-10072" fmla="*/ 220501 h 1160647"/>
                  <a:gd name="connsiteX322-10073" fmla="*/ 2150320 w 3024845"/>
                  <a:gd name="connsiteY322-10074" fmla="*/ 162133 h 1160647"/>
                  <a:gd name="connsiteX323-10075" fmla="*/ 2152346 w 3024845"/>
                  <a:gd name="connsiteY323-10076" fmla="*/ 157810 h 1160647"/>
                  <a:gd name="connsiteX324-10077" fmla="*/ 2152346 w 3024845"/>
                  <a:gd name="connsiteY324-10078" fmla="*/ 101604 h 1160647"/>
                  <a:gd name="connsiteX325-10079" fmla="*/ 2154373 w 3024845"/>
                  <a:gd name="connsiteY325-10080" fmla="*/ 82148 h 1160647"/>
                  <a:gd name="connsiteX326-10081" fmla="*/ 2158427 w 3024845"/>
                  <a:gd name="connsiteY326-10082" fmla="*/ 99442 h 1160647"/>
                  <a:gd name="connsiteX327-10083" fmla="*/ 2160453 w 3024845"/>
                  <a:gd name="connsiteY327-10084" fmla="*/ 157810 h 1160647"/>
                  <a:gd name="connsiteX328-10085" fmla="*/ 2162480 w 3024845"/>
                  <a:gd name="connsiteY328-10086" fmla="*/ 220501 h 1160647"/>
                  <a:gd name="connsiteX329-10087" fmla="*/ 2168560 w 3024845"/>
                  <a:gd name="connsiteY329-10088" fmla="*/ 226987 h 1160647"/>
                  <a:gd name="connsiteX330-10089" fmla="*/ 2166533 w 3024845"/>
                  <a:gd name="connsiteY330-10090" fmla="*/ 233472 h 1160647"/>
                  <a:gd name="connsiteX331-10091" fmla="*/ 2166533 w 3024845"/>
                  <a:gd name="connsiteY331-10092" fmla="*/ 311296 h 1160647"/>
                  <a:gd name="connsiteX332-10093" fmla="*/ 2168560 w 3024845"/>
                  <a:gd name="connsiteY332-10094" fmla="*/ 315620 h 1160647"/>
                  <a:gd name="connsiteX333-10095" fmla="*/ 2168560 w 3024845"/>
                  <a:gd name="connsiteY333-10096" fmla="*/ 337238 h 1160647"/>
                  <a:gd name="connsiteX334-10097" fmla="*/ 2182747 w 3024845"/>
                  <a:gd name="connsiteY334-10098" fmla="*/ 337238 h 1160647"/>
                  <a:gd name="connsiteX335-10099" fmla="*/ 2182747 w 3024845"/>
                  <a:gd name="connsiteY335-10100" fmla="*/ 354532 h 1160647"/>
                  <a:gd name="connsiteX336-10101" fmla="*/ 2190854 w 3024845"/>
                  <a:gd name="connsiteY336-10102" fmla="*/ 378311 h 1160647"/>
                  <a:gd name="connsiteX337-10103" fmla="*/ 2184774 w 3024845"/>
                  <a:gd name="connsiteY337-10104" fmla="*/ 382635 h 1160647"/>
                  <a:gd name="connsiteX338-10105" fmla="*/ 2172613 w 3024845"/>
                  <a:gd name="connsiteY338-10106" fmla="*/ 404253 h 1160647"/>
                  <a:gd name="connsiteX339-10107" fmla="*/ 2180720 w 3024845"/>
                  <a:gd name="connsiteY339-10108" fmla="*/ 657181 h 1160647"/>
                  <a:gd name="connsiteX340-10109" fmla="*/ 2245574 w 3024845"/>
                  <a:gd name="connsiteY340-10110" fmla="*/ 657181 h 1160647"/>
                  <a:gd name="connsiteX341-10111" fmla="*/ 2245574 w 3024845"/>
                  <a:gd name="connsiteY341-10112" fmla="*/ 732843 h 1160647"/>
                  <a:gd name="connsiteX342-10113" fmla="*/ 2253681 w 3024845"/>
                  <a:gd name="connsiteY342-10114" fmla="*/ 732843 h 1160647"/>
                  <a:gd name="connsiteX343-10115" fmla="*/ 2255708 w 3024845"/>
                  <a:gd name="connsiteY343-10116" fmla="*/ 726358 h 1160647"/>
                  <a:gd name="connsiteX344-10117" fmla="*/ 2261788 w 3024845"/>
                  <a:gd name="connsiteY344-10118" fmla="*/ 726358 h 1160647"/>
                  <a:gd name="connsiteX345-10119" fmla="*/ 2263815 w 3024845"/>
                  <a:gd name="connsiteY345-10120" fmla="*/ 735005 h 1160647"/>
                  <a:gd name="connsiteX346-10121" fmla="*/ 2275975 w 3024845"/>
                  <a:gd name="connsiteY346-10122" fmla="*/ 735005 h 1160647"/>
                  <a:gd name="connsiteX347-10123" fmla="*/ 2275975 w 3024845"/>
                  <a:gd name="connsiteY347-10124" fmla="*/ 728519 h 1160647"/>
                  <a:gd name="connsiteX348-10125" fmla="*/ 2298268 w 3024845"/>
                  <a:gd name="connsiteY348-10126" fmla="*/ 728519 h 1160647"/>
                  <a:gd name="connsiteX349-10127" fmla="*/ 2298268 w 3024845"/>
                  <a:gd name="connsiteY349-10128" fmla="*/ 735005 h 1160647"/>
                  <a:gd name="connsiteX350-10129" fmla="*/ 2318535 w 3024845"/>
                  <a:gd name="connsiteY350-10130" fmla="*/ 735005 h 1160647"/>
                  <a:gd name="connsiteX351-10131" fmla="*/ 2318535 w 3024845"/>
                  <a:gd name="connsiteY351-10132" fmla="*/ 780402 h 1160647"/>
                  <a:gd name="connsiteX352-10133" fmla="*/ 2332722 w 3024845"/>
                  <a:gd name="connsiteY352-10134" fmla="*/ 780402 h 1160647"/>
                  <a:gd name="connsiteX353-10135" fmla="*/ 2332722 w 3024845"/>
                  <a:gd name="connsiteY353-10136" fmla="*/ 767431 h 1160647"/>
                  <a:gd name="connsiteX354-10137" fmla="*/ 2348936 w 3024845"/>
                  <a:gd name="connsiteY354-10138" fmla="*/ 767431 h 1160647"/>
                  <a:gd name="connsiteX355-10139" fmla="*/ 2348936 w 3024845"/>
                  <a:gd name="connsiteY355-10140" fmla="*/ 588004 h 1160647"/>
                  <a:gd name="connsiteX356-10141" fmla="*/ 2355016 w 3024845"/>
                  <a:gd name="connsiteY356-10142" fmla="*/ 581518 h 1160647"/>
                  <a:gd name="connsiteX357-10143" fmla="*/ 2427977 w 3024845"/>
                  <a:gd name="connsiteY357-10144" fmla="*/ 581518 h 1160647"/>
                  <a:gd name="connsiteX358-10145" fmla="*/ 2427977 w 3024845"/>
                  <a:gd name="connsiteY358-10146" fmla="*/ 590166 h 1160647"/>
                  <a:gd name="connsiteX359-10147" fmla="*/ 2438110 w 3024845"/>
                  <a:gd name="connsiteY359-10148" fmla="*/ 590166 h 1160647"/>
                  <a:gd name="connsiteX360-10149" fmla="*/ 2438110 w 3024845"/>
                  <a:gd name="connsiteY360-10150" fmla="*/ 704740 h 1160647"/>
                  <a:gd name="connsiteX361-10151" fmla="*/ 2460404 w 3024845"/>
                  <a:gd name="connsiteY361-10152" fmla="*/ 704740 h 1160647"/>
                  <a:gd name="connsiteX362-10153" fmla="*/ 2460404 w 3024845"/>
                  <a:gd name="connsiteY362-10154" fmla="*/ 637725 h 1160647"/>
                  <a:gd name="connsiteX363-10155" fmla="*/ 2486751 w 3024845"/>
                  <a:gd name="connsiteY363-10156" fmla="*/ 637725 h 1160647"/>
                  <a:gd name="connsiteX364-10157" fmla="*/ 2490804 w 3024845"/>
                  <a:gd name="connsiteY364-10158" fmla="*/ 633401 h 1160647"/>
                  <a:gd name="connsiteX365-10159" fmla="*/ 2498911 w 3024845"/>
                  <a:gd name="connsiteY365-10160" fmla="*/ 633401 h 1160647"/>
                  <a:gd name="connsiteX366-10161" fmla="*/ 2502964 w 3024845"/>
                  <a:gd name="connsiteY366-10162" fmla="*/ 637725 h 1160647"/>
                  <a:gd name="connsiteX367-10163" fmla="*/ 2525258 w 3024845"/>
                  <a:gd name="connsiteY367-10164" fmla="*/ 637725 h 1160647"/>
                  <a:gd name="connsiteX368-10165" fmla="*/ 2525258 w 3024845"/>
                  <a:gd name="connsiteY368-10166" fmla="*/ 520989 h 1160647"/>
                  <a:gd name="connsiteX369-10167" fmla="*/ 2582005 w 3024845"/>
                  <a:gd name="connsiteY369-10168" fmla="*/ 510180 h 1160647"/>
                  <a:gd name="connsiteX370-10169" fmla="*/ 2582005 w 3024845"/>
                  <a:gd name="connsiteY370-10170" fmla="*/ 511261 h 1160647"/>
                  <a:gd name="connsiteX371-10171" fmla="*/ 2582005 w 3024845"/>
                  <a:gd name="connsiteY371-10172" fmla="*/ 518827 h 1160647"/>
                  <a:gd name="connsiteX372-10173" fmla="*/ 2608352 w 3024845"/>
                  <a:gd name="connsiteY372-10174" fmla="*/ 518827 h 1160647"/>
                  <a:gd name="connsiteX373-10175" fmla="*/ 2608352 w 3024845"/>
                  <a:gd name="connsiteY373-10176" fmla="*/ 773917 h 1160647"/>
                  <a:gd name="connsiteX374-10177" fmla="*/ 2630646 w 3024845"/>
                  <a:gd name="connsiteY374-10178" fmla="*/ 773917 h 1160647"/>
                  <a:gd name="connsiteX375-10179" fmla="*/ 2630646 w 3024845"/>
                  <a:gd name="connsiteY375-10180" fmla="*/ 769593 h 1160647"/>
                  <a:gd name="connsiteX376-10181" fmla="*/ 2642806 w 3024845"/>
                  <a:gd name="connsiteY376-10182" fmla="*/ 769593 h 1160647"/>
                  <a:gd name="connsiteX377-10183" fmla="*/ 2642806 w 3024845"/>
                  <a:gd name="connsiteY377-10184" fmla="*/ 773917 h 1160647"/>
                  <a:gd name="connsiteX378-10185" fmla="*/ 2667126 w 3024845"/>
                  <a:gd name="connsiteY378-10186" fmla="*/ 773917 h 1160647"/>
                  <a:gd name="connsiteX379-10187" fmla="*/ 2667126 w 3024845"/>
                  <a:gd name="connsiteY379-10188" fmla="*/ 760946 h 1160647"/>
                  <a:gd name="connsiteX380-10189" fmla="*/ 2695500 w 3024845"/>
                  <a:gd name="connsiteY380-10190" fmla="*/ 760946 h 1160647"/>
                  <a:gd name="connsiteX381-10191" fmla="*/ 2707660 w 3024845"/>
                  <a:gd name="connsiteY381-10192" fmla="*/ 756622 h 1160647"/>
                  <a:gd name="connsiteX382-10193" fmla="*/ 2727927 w 3024845"/>
                  <a:gd name="connsiteY382-10194" fmla="*/ 760946 h 1160647"/>
                  <a:gd name="connsiteX383-10195" fmla="*/ 2727927 w 3024845"/>
                  <a:gd name="connsiteY383-10196" fmla="*/ 743652 h 1160647"/>
                  <a:gd name="connsiteX384-10197" fmla="*/ 2736034 w 3024845"/>
                  <a:gd name="connsiteY384-10198" fmla="*/ 743652 h 1160647"/>
                  <a:gd name="connsiteX385-10199" fmla="*/ 2736034 w 3024845"/>
                  <a:gd name="connsiteY385-10200" fmla="*/ 730681 h 1160647"/>
                  <a:gd name="connsiteX386-10201" fmla="*/ 2792781 w 3024845"/>
                  <a:gd name="connsiteY386-10202" fmla="*/ 730681 h 1160647"/>
                  <a:gd name="connsiteX387-10203" fmla="*/ 2792781 w 3024845"/>
                  <a:gd name="connsiteY387-10204" fmla="*/ 700416 h 1160647"/>
                  <a:gd name="connsiteX388-10205" fmla="*/ 2811021 w 3024845"/>
                  <a:gd name="connsiteY388-10206" fmla="*/ 700416 h 1160647"/>
                  <a:gd name="connsiteX389-10207" fmla="*/ 2811021 w 3024845"/>
                  <a:gd name="connsiteY389-10208" fmla="*/ 693931 h 1160647"/>
                  <a:gd name="connsiteX390-10209" fmla="*/ 2823181 w 3024845"/>
                  <a:gd name="connsiteY390-10210" fmla="*/ 693931 h 1160647"/>
                  <a:gd name="connsiteX391-10211" fmla="*/ 2823181 w 3024845"/>
                  <a:gd name="connsiteY391-10212" fmla="*/ 700416 h 1160647"/>
                  <a:gd name="connsiteX392-10213" fmla="*/ 2839395 w 3024845"/>
                  <a:gd name="connsiteY392-10214" fmla="*/ 700416 h 1160647"/>
                  <a:gd name="connsiteX393-10215" fmla="*/ 2839395 w 3024845"/>
                  <a:gd name="connsiteY393-10216" fmla="*/ 750137 h 1160647"/>
                  <a:gd name="connsiteX394-10217" fmla="*/ 2871822 w 3024845"/>
                  <a:gd name="connsiteY394-10218" fmla="*/ 750137 h 1160647"/>
                  <a:gd name="connsiteX395-10219" fmla="*/ 2871822 w 3024845"/>
                  <a:gd name="connsiteY395-10220" fmla="*/ 724196 h 1160647"/>
                  <a:gd name="connsiteX396-10221" fmla="*/ 2910329 w 3024845"/>
                  <a:gd name="connsiteY396-10222" fmla="*/ 724196 h 1160647"/>
                  <a:gd name="connsiteX397-10223" fmla="*/ 2910329 w 3024845"/>
                  <a:gd name="connsiteY397-10224" fmla="*/ 693931 h 1160647"/>
                  <a:gd name="connsiteX398-10225" fmla="*/ 2958970 w 3024845"/>
                  <a:gd name="connsiteY398-10226" fmla="*/ 693931 h 1160647"/>
                  <a:gd name="connsiteX399-10227" fmla="*/ 2958970 w 3024845"/>
                  <a:gd name="connsiteY399-10228" fmla="*/ 805087 h 1160647"/>
                  <a:gd name="connsiteX400-10229" fmla="*/ 2958970 w 3024845"/>
                  <a:gd name="connsiteY400-10230" fmla="*/ 818866 h 1160647"/>
                  <a:gd name="connsiteX401-10231" fmla="*/ 3024845 w 3024845"/>
                  <a:gd name="connsiteY401-10232" fmla="*/ 818866 h 1160647"/>
                  <a:gd name="connsiteX402-10233" fmla="*/ 3024845 w 3024845"/>
                  <a:gd name="connsiteY402-10234" fmla="*/ 1160647 h 1160647"/>
                  <a:gd name="connsiteX403-10235" fmla="*/ 2054 w 3024845"/>
                  <a:gd name="connsiteY403-10236" fmla="*/ 1158314 h 1160647"/>
                  <a:gd name="connsiteX404-10237" fmla="*/ 0 w 3024845"/>
                  <a:gd name="connsiteY404-10238" fmla="*/ 724196 h 1160647"/>
                  <a:gd name="connsiteX405-10239" fmla="*/ 20267 w 3024845"/>
                  <a:gd name="connsiteY405-10240" fmla="*/ 724196 h 1160647"/>
                  <a:gd name="connsiteX406-10241" fmla="*/ 20774 w 3024845"/>
                  <a:gd name="connsiteY406-10242" fmla="*/ 723115 h 1160647"/>
                  <a:gd name="connsiteX407-10243" fmla="*/ 24320 w 3024845"/>
                  <a:gd name="connsiteY407-10244" fmla="*/ 715549 h 1160647"/>
                  <a:gd name="connsiteX408-10245" fmla="*/ 26094 w 3024845"/>
                  <a:gd name="connsiteY408-10246" fmla="*/ 715819 h 1160647"/>
                  <a:gd name="connsiteX409-10247" fmla="*/ 38507 w 3024845"/>
                  <a:gd name="connsiteY409-10248" fmla="*/ 717710 h 1160647"/>
                  <a:gd name="connsiteX410-10249" fmla="*/ 39014 w 3024845"/>
                  <a:gd name="connsiteY410-10250" fmla="*/ 719062 h 1160647"/>
                  <a:gd name="connsiteX411-10251" fmla="*/ 42560 w 3024845"/>
                  <a:gd name="connsiteY411-10252" fmla="*/ 728519 h 1160647"/>
                  <a:gd name="connsiteX412-10253" fmla="*/ 68907 w 3024845"/>
                  <a:gd name="connsiteY412-10254" fmla="*/ 730681 h 1160647"/>
                  <a:gd name="connsiteX413-10255" fmla="*/ 68907 w 3024845"/>
                  <a:gd name="connsiteY413-10256" fmla="*/ 607460 h 1160647"/>
                  <a:gd name="connsiteX414-10257" fmla="*/ 70934 w 3024845"/>
                  <a:gd name="connsiteY414-10258" fmla="*/ 607460 h 1160647"/>
                  <a:gd name="connsiteX415-10259" fmla="*/ 85121 w 3024845"/>
                  <a:gd name="connsiteY415-10260" fmla="*/ 607460 h 1160647"/>
                  <a:gd name="connsiteX416-10261" fmla="*/ 85121 w 3024845"/>
                  <a:gd name="connsiteY416-10262" fmla="*/ 471268 h 1160647"/>
                  <a:gd name="connsiteX417-10263" fmla="*/ 86894 w 3024845"/>
                  <a:gd name="connsiteY417-10264" fmla="*/ 471268 h 1160647"/>
                  <a:gd name="connsiteX418-10265" fmla="*/ 99308 w 3024845"/>
                  <a:gd name="connsiteY418-10266" fmla="*/ 471268 h 1160647"/>
                  <a:gd name="connsiteX419-10267" fmla="*/ 99308 w 3024845"/>
                  <a:gd name="connsiteY419-10268" fmla="*/ 356694 h 1160647"/>
                  <a:gd name="connsiteX420-10269" fmla="*/ 103361 w 3024845"/>
                  <a:gd name="connsiteY420-10270" fmla="*/ 328590 h 1160647"/>
                  <a:gd name="connsiteX421-10271" fmla="*/ 105388 w 3024845"/>
                  <a:gd name="connsiteY421-10272" fmla="*/ 328590 h 1160647"/>
                  <a:gd name="connsiteX422-10273" fmla="*/ 119575 w 3024845"/>
                  <a:gd name="connsiteY422-10274" fmla="*/ 328590 h 1160647"/>
                  <a:gd name="connsiteX423-10275" fmla="*/ 156055 w 3024845"/>
                  <a:gd name="connsiteY423-10276" fmla="*/ 246443 h 1160647"/>
                  <a:gd name="connsiteX424-10277" fmla="*/ 160109 w 3024845"/>
                  <a:gd name="connsiteY424-10278" fmla="*/ 0 h 1160647"/>
                  <a:gd name="connsiteX0-10279" fmla="*/ 160109 w 3024845"/>
                  <a:gd name="connsiteY0-10280" fmla="*/ 0 h 1160647"/>
                  <a:gd name="connsiteX1-10281" fmla="*/ 162135 w 3024845"/>
                  <a:gd name="connsiteY1-10282" fmla="*/ 246443 h 1160647"/>
                  <a:gd name="connsiteX2-10283" fmla="*/ 200642 w 3024845"/>
                  <a:gd name="connsiteY2-10284" fmla="*/ 326429 h 1160647"/>
                  <a:gd name="connsiteX3-10285" fmla="*/ 202669 w 3024845"/>
                  <a:gd name="connsiteY3-10286" fmla="*/ 326429 h 1160647"/>
                  <a:gd name="connsiteX4-10287" fmla="*/ 216856 w 3024845"/>
                  <a:gd name="connsiteY4-10288" fmla="*/ 326429 h 1160647"/>
                  <a:gd name="connsiteX5-10289" fmla="*/ 216856 w 3024845"/>
                  <a:gd name="connsiteY5-10290" fmla="*/ 350208 h 1160647"/>
                  <a:gd name="connsiteX6-10291" fmla="*/ 217363 w 3024845"/>
                  <a:gd name="connsiteY6-10292" fmla="*/ 351019 h 1160647"/>
                  <a:gd name="connsiteX7-10293" fmla="*/ 220909 w 3024845"/>
                  <a:gd name="connsiteY7-10294" fmla="*/ 356694 h 1160647"/>
                  <a:gd name="connsiteX8-10295" fmla="*/ 220909 w 3024845"/>
                  <a:gd name="connsiteY8-10296" fmla="*/ 471268 h 1160647"/>
                  <a:gd name="connsiteX9-10297" fmla="*/ 223189 w 3024845"/>
                  <a:gd name="connsiteY9-10298" fmla="*/ 471268 h 1160647"/>
                  <a:gd name="connsiteX10-10299" fmla="*/ 239150 w 3024845"/>
                  <a:gd name="connsiteY10-10300" fmla="*/ 471268 h 1160647"/>
                  <a:gd name="connsiteX11-10301" fmla="*/ 239150 w 3024845"/>
                  <a:gd name="connsiteY11-10302" fmla="*/ 611783 h 1160647"/>
                  <a:gd name="connsiteX12-10303" fmla="*/ 240670 w 3024845"/>
                  <a:gd name="connsiteY12-10304" fmla="*/ 611513 h 1160647"/>
                  <a:gd name="connsiteX13-10305" fmla="*/ 251310 w 3024845"/>
                  <a:gd name="connsiteY13-10306" fmla="*/ 609622 h 1160647"/>
                  <a:gd name="connsiteX14-10307" fmla="*/ 249283 w 3024845"/>
                  <a:gd name="connsiteY14-10308" fmla="*/ 698254 h 1160647"/>
                  <a:gd name="connsiteX15-10309" fmla="*/ 250803 w 3024845"/>
                  <a:gd name="connsiteY15-10310" fmla="*/ 698525 h 1160647"/>
                  <a:gd name="connsiteX16-10311" fmla="*/ 261443 w 3024845"/>
                  <a:gd name="connsiteY16-10312" fmla="*/ 700416 h 1160647"/>
                  <a:gd name="connsiteX17-10313" fmla="*/ 261696 w 3024845"/>
                  <a:gd name="connsiteY17-10314" fmla="*/ 701227 h 1160647"/>
                  <a:gd name="connsiteX18-10315" fmla="*/ 263470 w 3024845"/>
                  <a:gd name="connsiteY18-10316" fmla="*/ 706902 h 1160647"/>
                  <a:gd name="connsiteX19-10317" fmla="*/ 264230 w 3024845"/>
                  <a:gd name="connsiteY19-10318" fmla="*/ 704470 h 1160647"/>
                  <a:gd name="connsiteX20-10319" fmla="*/ 269550 w 3024845"/>
                  <a:gd name="connsiteY20-10320" fmla="*/ 687446 h 1160647"/>
                  <a:gd name="connsiteX21-10321" fmla="*/ 271323 w 3024845"/>
                  <a:gd name="connsiteY21-10322" fmla="*/ 687446 h 1160647"/>
                  <a:gd name="connsiteX22-10323" fmla="*/ 283737 w 3024845"/>
                  <a:gd name="connsiteY22-10324" fmla="*/ 687446 h 1160647"/>
                  <a:gd name="connsiteX23-10325" fmla="*/ 283737 w 3024845"/>
                  <a:gd name="connsiteY23-10326" fmla="*/ 719872 h 1160647"/>
                  <a:gd name="connsiteX24-10327" fmla="*/ 284750 w 3024845"/>
                  <a:gd name="connsiteY24-10328" fmla="*/ 720413 h 1160647"/>
                  <a:gd name="connsiteX25-10329" fmla="*/ 291844 w 3024845"/>
                  <a:gd name="connsiteY25-10330" fmla="*/ 724196 h 1160647"/>
                  <a:gd name="connsiteX26-10331" fmla="*/ 291844 w 3024845"/>
                  <a:gd name="connsiteY26-10332" fmla="*/ 725547 h 1160647"/>
                  <a:gd name="connsiteX27-10333" fmla="*/ 291844 w 3024845"/>
                  <a:gd name="connsiteY27-10334" fmla="*/ 735005 h 1160647"/>
                  <a:gd name="connsiteX28-10335" fmla="*/ 336431 w 3024845"/>
                  <a:gd name="connsiteY28-10336" fmla="*/ 735005 h 1160647"/>
                  <a:gd name="connsiteX29-10337" fmla="*/ 336431 w 3024845"/>
                  <a:gd name="connsiteY29-10338" fmla="*/ 736086 h 1160647"/>
                  <a:gd name="connsiteX30-10339" fmla="*/ 336431 w 3024845"/>
                  <a:gd name="connsiteY30-10340" fmla="*/ 743652 h 1160647"/>
                  <a:gd name="connsiteX31-10341" fmla="*/ 338457 w 3024845"/>
                  <a:gd name="connsiteY31-10342" fmla="*/ 743652 h 1160647"/>
                  <a:gd name="connsiteX32-10343" fmla="*/ 352644 w 3024845"/>
                  <a:gd name="connsiteY32-10344" fmla="*/ 743652 h 1160647"/>
                  <a:gd name="connsiteX33-10345" fmla="*/ 352644 w 3024845"/>
                  <a:gd name="connsiteY33-10346" fmla="*/ 713387 h 1160647"/>
                  <a:gd name="connsiteX34-10347" fmla="*/ 397231 w 3024845"/>
                  <a:gd name="connsiteY34-10348" fmla="*/ 713387 h 1160647"/>
                  <a:gd name="connsiteX35-10349" fmla="*/ 397231 w 3024845"/>
                  <a:gd name="connsiteY35-10350" fmla="*/ 712036 h 1160647"/>
                  <a:gd name="connsiteX36-10351" fmla="*/ 397231 w 3024845"/>
                  <a:gd name="connsiteY36-10352" fmla="*/ 702578 h 1160647"/>
                  <a:gd name="connsiteX37-10353" fmla="*/ 398245 w 3024845"/>
                  <a:gd name="connsiteY37-10354" fmla="*/ 702578 h 1160647"/>
                  <a:gd name="connsiteX38-10355" fmla="*/ 405338 w 3024845"/>
                  <a:gd name="connsiteY38-10356" fmla="*/ 702578 h 1160647"/>
                  <a:gd name="connsiteX39-10357" fmla="*/ 405338 w 3024845"/>
                  <a:gd name="connsiteY39-10358" fmla="*/ 700687 h 1160647"/>
                  <a:gd name="connsiteX40-10359" fmla="*/ 405338 w 3024845"/>
                  <a:gd name="connsiteY40-10360" fmla="*/ 687446 h 1160647"/>
                  <a:gd name="connsiteX41-10361" fmla="*/ 406098 w 3024845"/>
                  <a:gd name="connsiteY41-10362" fmla="*/ 687446 h 1160647"/>
                  <a:gd name="connsiteX42-10363" fmla="*/ 411418 w 3024845"/>
                  <a:gd name="connsiteY42-10364" fmla="*/ 687446 h 1160647"/>
                  <a:gd name="connsiteX43-10365" fmla="*/ 411418 w 3024845"/>
                  <a:gd name="connsiteY43-10366" fmla="*/ 686365 h 1160647"/>
                  <a:gd name="connsiteX44-10367" fmla="*/ 411418 w 3024845"/>
                  <a:gd name="connsiteY44-10368" fmla="*/ 678798 h 1160647"/>
                  <a:gd name="connsiteX45-10369" fmla="*/ 413445 w 3024845"/>
                  <a:gd name="connsiteY45-10370" fmla="*/ 678798 h 1160647"/>
                  <a:gd name="connsiteX46-10371" fmla="*/ 427632 w 3024845"/>
                  <a:gd name="connsiteY46-10372" fmla="*/ 678798 h 1160647"/>
                  <a:gd name="connsiteX47-10373" fmla="*/ 427632 w 3024845"/>
                  <a:gd name="connsiteY47-10374" fmla="*/ 679879 h 1160647"/>
                  <a:gd name="connsiteX48-10375" fmla="*/ 427632 w 3024845"/>
                  <a:gd name="connsiteY48-10376" fmla="*/ 687446 h 1160647"/>
                  <a:gd name="connsiteX49-10377" fmla="*/ 449925 w 3024845"/>
                  <a:gd name="connsiteY49-10378" fmla="*/ 687446 h 1160647"/>
                  <a:gd name="connsiteX50-10379" fmla="*/ 449925 w 3024845"/>
                  <a:gd name="connsiteY50-10380" fmla="*/ 685554 h 1160647"/>
                  <a:gd name="connsiteX51-10381" fmla="*/ 449925 w 3024845"/>
                  <a:gd name="connsiteY51-10382" fmla="*/ 672313 h 1160647"/>
                  <a:gd name="connsiteX52-10383" fmla="*/ 451699 w 3024845"/>
                  <a:gd name="connsiteY52-10384" fmla="*/ 672313 h 1160647"/>
                  <a:gd name="connsiteX53-10385" fmla="*/ 464112 w 3024845"/>
                  <a:gd name="connsiteY53-10386" fmla="*/ 672313 h 1160647"/>
                  <a:gd name="connsiteX54-10387" fmla="*/ 464112 w 3024845"/>
                  <a:gd name="connsiteY54-10388" fmla="*/ 696093 h 1160647"/>
                  <a:gd name="connsiteX55-10389" fmla="*/ 465126 w 3024845"/>
                  <a:gd name="connsiteY55-10390" fmla="*/ 696093 h 1160647"/>
                  <a:gd name="connsiteX56-10391" fmla="*/ 472219 w 3024845"/>
                  <a:gd name="connsiteY56-10392" fmla="*/ 696093 h 1160647"/>
                  <a:gd name="connsiteX57-10393" fmla="*/ 472219 w 3024845"/>
                  <a:gd name="connsiteY57-10394" fmla="*/ 695012 h 1160647"/>
                  <a:gd name="connsiteX58-10395" fmla="*/ 472219 w 3024845"/>
                  <a:gd name="connsiteY58-10396" fmla="*/ 687446 h 1160647"/>
                  <a:gd name="connsiteX59-10397" fmla="*/ 473992 w 3024845"/>
                  <a:gd name="connsiteY59-10398" fmla="*/ 687446 h 1160647"/>
                  <a:gd name="connsiteX60-10399" fmla="*/ 486406 w 3024845"/>
                  <a:gd name="connsiteY60-10400" fmla="*/ 687446 h 1160647"/>
                  <a:gd name="connsiteX61-10401" fmla="*/ 486406 w 3024845"/>
                  <a:gd name="connsiteY61-10402" fmla="*/ 713387 h 1160647"/>
                  <a:gd name="connsiteX62-10403" fmla="*/ 488433 w 3024845"/>
                  <a:gd name="connsiteY62-10404" fmla="*/ 713387 h 1160647"/>
                  <a:gd name="connsiteX63-10405" fmla="*/ 502619 w 3024845"/>
                  <a:gd name="connsiteY63-10406" fmla="*/ 713387 h 1160647"/>
                  <a:gd name="connsiteX64-10407" fmla="*/ 502619 w 3024845"/>
                  <a:gd name="connsiteY64-10408" fmla="*/ 715008 h 1160647"/>
                  <a:gd name="connsiteX65-10409" fmla="*/ 502619 w 3024845"/>
                  <a:gd name="connsiteY65-10410" fmla="*/ 726358 h 1160647"/>
                  <a:gd name="connsiteX66-10411" fmla="*/ 503379 w 3024845"/>
                  <a:gd name="connsiteY66-10412" fmla="*/ 726358 h 1160647"/>
                  <a:gd name="connsiteX67-10413" fmla="*/ 508700 w 3024845"/>
                  <a:gd name="connsiteY67-10414" fmla="*/ 726358 h 1160647"/>
                  <a:gd name="connsiteX68-10415" fmla="*/ 508700 w 3024845"/>
                  <a:gd name="connsiteY68-10416" fmla="*/ 725547 h 1160647"/>
                  <a:gd name="connsiteX69-10417" fmla="*/ 508700 w 3024845"/>
                  <a:gd name="connsiteY69-10418" fmla="*/ 719872 h 1160647"/>
                  <a:gd name="connsiteX70-10419" fmla="*/ 539100 w 3024845"/>
                  <a:gd name="connsiteY70-10420" fmla="*/ 719872 h 1160647"/>
                  <a:gd name="connsiteX71-10421" fmla="*/ 539100 w 3024845"/>
                  <a:gd name="connsiteY71-10422" fmla="*/ 743652 h 1160647"/>
                  <a:gd name="connsiteX72-10423" fmla="*/ 540113 w 3024845"/>
                  <a:gd name="connsiteY72-10424" fmla="*/ 743652 h 1160647"/>
                  <a:gd name="connsiteX73-10425" fmla="*/ 547207 w 3024845"/>
                  <a:gd name="connsiteY73-10426" fmla="*/ 743652 h 1160647"/>
                  <a:gd name="connsiteX74-10427" fmla="*/ 547207 w 3024845"/>
                  <a:gd name="connsiteY74-10428" fmla="*/ 744733 h 1160647"/>
                  <a:gd name="connsiteX75-10429" fmla="*/ 547207 w 3024845"/>
                  <a:gd name="connsiteY75-10430" fmla="*/ 752299 h 1160647"/>
                  <a:gd name="connsiteX76-10431" fmla="*/ 547967 w 3024845"/>
                  <a:gd name="connsiteY76-10432" fmla="*/ 752299 h 1160647"/>
                  <a:gd name="connsiteX77-10433" fmla="*/ 553287 w 3024845"/>
                  <a:gd name="connsiteY77-10434" fmla="*/ 752299 h 1160647"/>
                  <a:gd name="connsiteX78-10435" fmla="*/ 553287 w 3024845"/>
                  <a:gd name="connsiteY78-10436" fmla="*/ 750137 h 1160647"/>
                  <a:gd name="connsiteX79-10437" fmla="*/ 553287 w 3024845"/>
                  <a:gd name="connsiteY79-10438" fmla="*/ 735005 h 1160647"/>
                  <a:gd name="connsiteX80-10439" fmla="*/ 554300 w 3024845"/>
                  <a:gd name="connsiteY80-10440" fmla="*/ 735005 h 1160647"/>
                  <a:gd name="connsiteX81-10441" fmla="*/ 561394 w 3024845"/>
                  <a:gd name="connsiteY81-10442" fmla="*/ 735005 h 1160647"/>
                  <a:gd name="connsiteX82-10443" fmla="*/ 561394 w 3024845"/>
                  <a:gd name="connsiteY82-10444" fmla="*/ 736086 h 1160647"/>
                  <a:gd name="connsiteX83-10445" fmla="*/ 561394 w 3024845"/>
                  <a:gd name="connsiteY83-10446" fmla="*/ 743652 h 1160647"/>
                  <a:gd name="connsiteX84-10447" fmla="*/ 566714 w 3024845"/>
                  <a:gd name="connsiteY84-10448" fmla="*/ 741659 h 1160647"/>
                  <a:gd name="connsiteX85-10449" fmla="*/ 567474 w 3024845"/>
                  <a:gd name="connsiteY85-10450" fmla="*/ 740679 h 1160647"/>
                  <a:gd name="connsiteX86-10451" fmla="*/ 567474 w 3024845"/>
                  <a:gd name="connsiteY86-10452" fmla="*/ 735005 h 1160647"/>
                  <a:gd name="connsiteX87-10453" fmla="*/ 605981 w 3024845"/>
                  <a:gd name="connsiteY87-10454" fmla="*/ 735005 h 1160647"/>
                  <a:gd name="connsiteX88-10455" fmla="*/ 605981 w 3024845"/>
                  <a:gd name="connsiteY88-10456" fmla="*/ 758784 h 1160647"/>
                  <a:gd name="connsiteX89-10457" fmla="*/ 608007 w 3024845"/>
                  <a:gd name="connsiteY89-10458" fmla="*/ 758784 h 1160647"/>
                  <a:gd name="connsiteX90-10459" fmla="*/ 622194 w 3024845"/>
                  <a:gd name="connsiteY90-10460" fmla="*/ 758784 h 1160647"/>
                  <a:gd name="connsiteX91-10461" fmla="*/ 622194 w 3024845"/>
                  <a:gd name="connsiteY91-10462" fmla="*/ 759865 h 1160647"/>
                  <a:gd name="connsiteX92-10463" fmla="*/ 622194 w 3024845"/>
                  <a:gd name="connsiteY92-10464" fmla="*/ 767431 h 1160647"/>
                  <a:gd name="connsiteX93-10465" fmla="*/ 623968 w 3024845"/>
                  <a:gd name="connsiteY93-10466" fmla="*/ 767431 h 1160647"/>
                  <a:gd name="connsiteX94-10467" fmla="*/ 636381 w 3024845"/>
                  <a:gd name="connsiteY94-10468" fmla="*/ 767431 h 1160647"/>
                  <a:gd name="connsiteX95-10469" fmla="*/ 636381 w 3024845"/>
                  <a:gd name="connsiteY95-10470" fmla="*/ 743652 h 1160647"/>
                  <a:gd name="connsiteX96-10471" fmla="*/ 637394 w 3024845"/>
                  <a:gd name="connsiteY96-10472" fmla="*/ 743652 h 1160647"/>
                  <a:gd name="connsiteX97-10473" fmla="*/ 644488 w 3024845"/>
                  <a:gd name="connsiteY97-10474" fmla="*/ 743652 h 1160647"/>
                  <a:gd name="connsiteX98-10475" fmla="*/ 644488 w 3024845"/>
                  <a:gd name="connsiteY98-10476" fmla="*/ 711225 h 1160647"/>
                  <a:gd name="connsiteX99-10477" fmla="*/ 645501 w 3024845"/>
                  <a:gd name="connsiteY99-10478" fmla="*/ 711225 h 1160647"/>
                  <a:gd name="connsiteX100-10479" fmla="*/ 652595 w 3024845"/>
                  <a:gd name="connsiteY100-10480" fmla="*/ 711225 h 1160647"/>
                  <a:gd name="connsiteX101-10481" fmla="*/ 652595 w 3024845"/>
                  <a:gd name="connsiteY101-10482" fmla="*/ 709334 h 1160647"/>
                  <a:gd name="connsiteX102-10483" fmla="*/ 652595 w 3024845"/>
                  <a:gd name="connsiteY102-10484" fmla="*/ 696093 h 1160647"/>
                  <a:gd name="connsiteX103-10485" fmla="*/ 651328 w 3024845"/>
                  <a:gd name="connsiteY103-10486" fmla="*/ 694471 h 1160647"/>
                  <a:gd name="connsiteX104-10487" fmla="*/ 656648 w 3024845"/>
                  <a:gd name="connsiteY104-10488" fmla="*/ 683122 h 1160647"/>
                  <a:gd name="connsiteX105-10489" fmla="*/ 664755 w 3024845"/>
                  <a:gd name="connsiteY105-10490" fmla="*/ 711225 h 1160647"/>
                  <a:gd name="connsiteX106-10491" fmla="*/ 665515 w 3024845"/>
                  <a:gd name="connsiteY106-10492" fmla="*/ 711225 h 1160647"/>
                  <a:gd name="connsiteX107-10493" fmla="*/ 670835 w 3024845"/>
                  <a:gd name="connsiteY107-10494" fmla="*/ 711225 h 1160647"/>
                  <a:gd name="connsiteX108-10495" fmla="*/ 670835 w 3024845"/>
                  <a:gd name="connsiteY108-10496" fmla="*/ 605298 h 1160647"/>
                  <a:gd name="connsiteX109-10497" fmla="*/ 672355 w 3024845"/>
                  <a:gd name="connsiteY109-10498" fmla="*/ 605298 h 1160647"/>
                  <a:gd name="connsiteX110-10499" fmla="*/ 682995 w 3024845"/>
                  <a:gd name="connsiteY110-10500" fmla="*/ 605298 h 1160647"/>
                  <a:gd name="connsiteX111-10501" fmla="*/ 682995 w 3024845"/>
                  <a:gd name="connsiteY111-10502" fmla="*/ 557739 h 1160647"/>
                  <a:gd name="connsiteX112-10503" fmla="*/ 709342 w 3024845"/>
                  <a:gd name="connsiteY112-10504" fmla="*/ 557739 h 1160647"/>
                  <a:gd name="connsiteX113-10505" fmla="*/ 709342 w 3024845"/>
                  <a:gd name="connsiteY113-10506" fmla="*/ 536121 h 1160647"/>
                  <a:gd name="connsiteX114-10507" fmla="*/ 743796 w 3024845"/>
                  <a:gd name="connsiteY114-10508" fmla="*/ 536121 h 1160647"/>
                  <a:gd name="connsiteX115-10509" fmla="*/ 743796 w 3024845"/>
                  <a:gd name="connsiteY115-10510" fmla="*/ 538553 h 1160647"/>
                  <a:gd name="connsiteX116-10511" fmla="*/ 743796 w 3024845"/>
                  <a:gd name="connsiteY116-10512" fmla="*/ 555577 h 1160647"/>
                  <a:gd name="connsiteX117-10513" fmla="*/ 746076 w 3024845"/>
                  <a:gd name="connsiteY117-10514" fmla="*/ 555577 h 1160647"/>
                  <a:gd name="connsiteX118-10515" fmla="*/ 762036 w 3024845"/>
                  <a:gd name="connsiteY118-10516" fmla="*/ 555577 h 1160647"/>
                  <a:gd name="connsiteX119-10517" fmla="*/ 762036 w 3024845"/>
                  <a:gd name="connsiteY119-10518" fmla="*/ 603136 h 1160647"/>
                  <a:gd name="connsiteX120-10519" fmla="*/ 763049 w 3024845"/>
                  <a:gd name="connsiteY120-10520" fmla="*/ 603136 h 1160647"/>
                  <a:gd name="connsiteX121-10521" fmla="*/ 770143 w 3024845"/>
                  <a:gd name="connsiteY121-10522" fmla="*/ 603136 h 1160647"/>
                  <a:gd name="connsiteX122-10523" fmla="*/ 784330 w 3024845"/>
                  <a:gd name="connsiteY122-10524" fmla="*/ 607460 h 1160647"/>
                  <a:gd name="connsiteX123-10525" fmla="*/ 784330 w 3024845"/>
                  <a:gd name="connsiteY123-10526" fmla="*/ 646372 h 1160647"/>
                  <a:gd name="connsiteX124-10527" fmla="*/ 785343 w 3024845"/>
                  <a:gd name="connsiteY124-10528" fmla="*/ 646372 h 1160647"/>
                  <a:gd name="connsiteX125-10529" fmla="*/ 792436 w 3024845"/>
                  <a:gd name="connsiteY125-10530" fmla="*/ 646372 h 1160647"/>
                  <a:gd name="connsiteX126-10531" fmla="*/ 792436 w 3024845"/>
                  <a:gd name="connsiteY126-10532" fmla="*/ 647993 h 1160647"/>
                  <a:gd name="connsiteX127-10533" fmla="*/ 792436 w 3024845"/>
                  <a:gd name="connsiteY127-10534" fmla="*/ 659342 h 1160647"/>
                  <a:gd name="connsiteX128-10535" fmla="*/ 794463 w 3024845"/>
                  <a:gd name="connsiteY128-10536" fmla="*/ 659342 h 1160647"/>
                  <a:gd name="connsiteX129-10537" fmla="*/ 808650 w 3024845"/>
                  <a:gd name="connsiteY129-10538" fmla="*/ 659342 h 1160647"/>
                  <a:gd name="connsiteX130-10539" fmla="*/ 814730 w 3024845"/>
                  <a:gd name="connsiteY130-10540" fmla="*/ 665828 h 1160647"/>
                  <a:gd name="connsiteX131-10541" fmla="*/ 814730 w 3024845"/>
                  <a:gd name="connsiteY131-10542" fmla="*/ 687446 h 1160647"/>
                  <a:gd name="connsiteX132-10543" fmla="*/ 817010 w 3024845"/>
                  <a:gd name="connsiteY132-10544" fmla="*/ 687446 h 1160647"/>
                  <a:gd name="connsiteX133-10545" fmla="*/ 832970 w 3024845"/>
                  <a:gd name="connsiteY133-10546" fmla="*/ 687446 h 1160647"/>
                  <a:gd name="connsiteX134-10547" fmla="*/ 832970 w 3024845"/>
                  <a:gd name="connsiteY134-10548" fmla="*/ 688526 h 1160647"/>
                  <a:gd name="connsiteX135-10549" fmla="*/ 832970 w 3024845"/>
                  <a:gd name="connsiteY135-10550" fmla="*/ 696093 h 1160647"/>
                  <a:gd name="connsiteX136-10551" fmla="*/ 834237 w 3024845"/>
                  <a:gd name="connsiteY136-10552" fmla="*/ 696093 h 1160647"/>
                  <a:gd name="connsiteX137-10553" fmla="*/ 843104 w 3024845"/>
                  <a:gd name="connsiteY137-10554" fmla="*/ 696093 h 1160647"/>
                  <a:gd name="connsiteX138-10555" fmla="*/ 843104 w 3024845"/>
                  <a:gd name="connsiteY138-10556" fmla="*/ 698254 h 1160647"/>
                  <a:gd name="connsiteX139-10557" fmla="*/ 843104 w 3024845"/>
                  <a:gd name="connsiteY139-10558" fmla="*/ 713387 h 1160647"/>
                  <a:gd name="connsiteX140-10559" fmla="*/ 847157 w 3024845"/>
                  <a:gd name="connsiteY140-10560" fmla="*/ 711495 h 1160647"/>
                  <a:gd name="connsiteX141-10561" fmla="*/ 847157 w 3024845"/>
                  <a:gd name="connsiteY141-10562" fmla="*/ 698254 h 1160647"/>
                  <a:gd name="connsiteX142-10563" fmla="*/ 848170 w 3024845"/>
                  <a:gd name="connsiteY142-10564" fmla="*/ 698254 h 1160647"/>
                  <a:gd name="connsiteX143-10565" fmla="*/ 855264 w 3024845"/>
                  <a:gd name="connsiteY143-10566" fmla="*/ 698254 h 1160647"/>
                  <a:gd name="connsiteX144-10567" fmla="*/ 855264 w 3024845"/>
                  <a:gd name="connsiteY144-10568" fmla="*/ 699876 h 1160647"/>
                  <a:gd name="connsiteX145-10569" fmla="*/ 855264 w 3024845"/>
                  <a:gd name="connsiteY145-10570" fmla="*/ 711225 h 1160647"/>
                  <a:gd name="connsiteX146-10571" fmla="*/ 856024 w 3024845"/>
                  <a:gd name="connsiteY146-10572" fmla="*/ 711225 h 1160647"/>
                  <a:gd name="connsiteX147-10573" fmla="*/ 861344 w 3024845"/>
                  <a:gd name="connsiteY147-10574" fmla="*/ 711225 h 1160647"/>
                  <a:gd name="connsiteX148-10575" fmla="*/ 909984 w 3024845"/>
                  <a:gd name="connsiteY148-10576" fmla="*/ 706902 h 1160647"/>
                  <a:gd name="connsiteX149-10577" fmla="*/ 909984 w 3024845"/>
                  <a:gd name="connsiteY149-10578" fmla="*/ 708253 h 1160647"/>
                  <a:gd name="connsiteX150-10579" fmla="*/ 909984 w 3024845"/>
                  <a:gd name="connsiteY150-10580" fmla="*/ 717710 h 1160647"/>
                  <a:gd name="connsiteX151-10581" fmla="*/ 910744 w 3024845"/>
                  <a:gd name="connsiteY151-10582" fmla="*/ 717710 h 1160647"/>
                  <a:gd name="connsiteX152-10583" fmla="*/ 916065 w 3024845"/>
                  <a:gd name="connsiteY152-10584" fmla="*/ 717710 h 1160647"/>
                  <a:gd name="connsiteX153-10585" fmla="*/ 916065 w 3024845"/>
                  <a:gd name="connsiteY153-10586" fmla="*/ 719872 h 1160647"/>
                  <a:gd name="connsiteX154-10587" fmla="*/ 916065 w 3024845"/>
                  <a:gd name="connsiteY154-10588" fmla="*/ 735005 h 1160647"/>
                  <a:gd name="connsiteX155-10589" fmla="*/ 918091 w 3024845"/>
                  <a:gd name="connsiteY155-10590" fmla="*/ 733654 h 1160647"/>
                  <a:gd name="connsiteX156-10591" fmla="*/ 932278 w 3024845"/>
                  <a:gd name="connsiteY156-10592" fmla="*/ 724196 h 1160647"/>
                  <a:gd name="connsiteX157-10593" fmla="*/ 938358 w 3024845"/>
                  <a:gd name="connsiteY157-10594" fmla="*/ 683122 h 1160647"/>
                  <a:gd name="connsiteX158-10595" fmla="*/ 939118 w 3024845"/>
                  <a:gd name="connsiteY158-10596" fmla="*/ 682852 h 1160647"/>
                  <a:gd name="connsiteX159-10597" fmla="*/ 944438 w 3024845"/>
                  <a:gd name="connsiteY159-10598" fmla="*/ 680960 h 1160647"/>
                  <a:gd name="connsiteX160-10599" fmla="*/ 946465 w 3024845"/>
                  <a:gd name="connsiteY160-10600" fmla="*/ 611783 h 1160647"/>
                  <a:gd name="connsiteX161-10601" fmla="*/ 948492 w 3024845"/>
                  <a:gd name="connsiteY161-10602" fmla="*/ 680960 h 1160647"/>
                  <a:gd name="connsiteX162-10603" fmla="*/ 949252 w 3024845"/>
                  <a:gd name="connsiteY162-10604" fmla="*/ 681230 h 1160647"/>
                  <a:gd name="connsiteX163-10605" fmla="*/ 954572 w 3024845"/>
                  <a:gd name="connsiteY163-10606" fmla="*/ 683122 h 1160647"/>
                  <a:gd name="connsiteX164-10607" fmla="*/ 954572 w 3024845"/>
                  <a:gd name="connsiteY164-10608" fmla="*/ 596651 h 1160647"/>
                  <a:gd name="connsiteX165-10609" fmla="*/ 958625 w 3024845"/>
                  <a:gd name="connsiteY165-10610" fmla="*/ 564224 h 1160647"/>
                  <a:gd name="connsiteX166-10611" fmla="*/ 997132 w 3024845"/>
                  <a:gd name="connsiteY166-10612" fmla="*/ 564224 h 1160647"/>
                  <a:gd name="connsiteX167-10613" fmla="*/ 997132 w 3024845"/>
                  <a:gd name="connsiteY167-10614" fmla="*/ 596651 h 1160647"/>
                  <a:gd name="connsiteX168-10615" fmla="*/ 997892 w 3024845"/>
                  <a:gd name="connsiteY168-10616" fmla="*/ 596651 h 1160647"/>
                  <a:gd name="connsiteX169-10617" fmla="*/ 1003212 w 3024845"/>
                  <a:gd name="connsiteY169-10618" fmla="*/ 596651 h 1160647"/>
                  <a:gd name="connsiteX170-10619" fmla="*/ 1003212 w 3024845"/>
                  <a:gd name="connsiteY170-10620" fmla="*/ 514503 h 1160647"/>
                  <a:gd name="connsiteX171-10621" fmla="*/ 1004986 w 3024845"/>
                  <a:gd name="connsiteY171-10622" fmla="*/ 514503 h 1160647"/>
                  <a:gd name="connsiteX172-10623" fmla="*/ 1017399 w 3024845"/>
                  <a:gd name="connsiteY172-10624" fmla="*/ 514503 h 1160647"/>
                  <a:gd name="connsiteX173-10625" fmla="*/ 1017399 w 3024845"/>
                  <a:gd name="connsiteY173-10626" fmla="*/ 512612 h 1160647"/>
                  <a:gd name="connsiteX174-10627" fmla="*/ 1017399 w 3024845"/>
                  <a:gd name="connsiteY174-10628" fmla="*/ 499371 h 1160647"/>
                  <a:gd name="connsiteX175-10629" fmla="*/ 1039693 w 3024845"/>
                  <a:gd name="connsiteY175-10630" fmla="*/ 499371 h 1160647"/>
                  <a:gd name="connsiteX176-10631" fmla="*/ 1039693 w 3024845"/>
                  <a:gd name="connsiteY176-10632" fmla="*/ 498290 h 1160647"/>
                  <a:gd name="connsiteX177-10633" fmla="*/ 1039693 w 3024845"/>
                  <a:gd name="connsiteY177-10634" fmla="*/ 490724 h 1160647"/>
                  <a:gd name="connsiteX178-10635" fmla="*/ 1041466 w 3024845"/>
                  <a:gd name="connsiteY178-10636" fmla="*/ 490724 h 1160647"/>
                  <a:gd name="connsiteX179-10637" fmla="*/ 1053880 w 3024845"/>
                  <a:gd name="connsiteY179-10638" fmla="*/ 490724 h 1160647"/>
                  <a:gd name="connsiteX180-10639" fmla="*/ 1053880 w 3024845"/>
                  <a:gd name="connsiteY180-10640" fmla="*/ 491805 h 1160647"/>
                  <a:gd name="connsiteX181-10641" fmla="*/ 1053880 w 3024845"/>
                  <a:gd name="connsiteY181-10642" fmla="*/ 499371 h 1160647"/>
                  <a:gd name="connsiteX182-10643" fmla="*/ 1054640 w 3024845"/>
                  <a:gd name="connsiteY182-10644" fmla="*/ 499371 h 1160647"/>
                  <a:gd name="connsiteX183-10645" fmla="*/ 1059960 w 3024845"/>
                  <a:gd name="connsiteY183-10646" fmla="*/ 499371 h 1160647"/>
                  <a:gd name="connsiteX184-10647" fmla="*/ 1070093 w 3024845"/>
                  <a:gd name="connsiteY184-10648" fmla="*/ 495047 h 1160647"/>
                  <a:gd name="connsiteX185-10649" fmla="*/ 1074146 w 3024845"/>
                  <a:gd name="connsiteY185-10650" fmla="*/ 498290 h 1160647"/>
                  <a:gd name="connsiteX186-10651" fmla="*/ 1074146 w 3024845"/>
                  <a:gd name="connsiteY186-10652" fmla="*/ 490724 h 1160647"/>
                  <a:gd name="connsiteX187-10653" fmla="*/ 1076426 w 3024845"/>
                  <a:gd name="connsiteY187-10654" fmla="*/ 490724 h 1160647"/>
                  <a:gd name="connsiteX188-10655" fmla="*/ 1092387 w 3024845"/>
                  <a:gd name="connsiteY188-10656" fmla="*/ 490724 h 1160647"/>
                  <a:gd name="connsiteX189-10657" fmla="*/ 1092387 w 3024845"/>
                  <a:gd name="connsiteY189-10658" fmla="*/ 491805 h 1160647"/>
                  <a:gd name="connsiteX190-10659" fmla="*/ 1092387 w 3024845"/>
                  <a:gd name="connsiteY190-10660" fmla="*/ 499371 h 1160647"/>
                  <a:gd name="connsiteX191-10661" fmla="*/ 1122787 w 3024845"/>
                  <a:gd name="connsiteY191-10662" fmla="*/ 499371 h 1160647"/>
                  <a:gd name="connsiteX192-10663" fmla="*/ 1122787 w 3024845"/>
                  <a:gd name="connsiteY192-10664" fmla="*/ 500992 h 1160647"/>
                  <a:gd name="connsiteX193-10665" fmla="*/ 1122787 w 3024845"/>
                  <a:gd name="connsiteY193-10666" fmla="*/ 512342 h 1160647"/>
                  <a:gd name="connsiteX194-10667" fmla="*/ 1149134 w 3024845"/>
                  <a:gd name="connsiteY194-10668" fmla="*/ 512342 h 1160647"/>
                  <a:gd name="connsiteX195-10669" fmla="*/ 1149134 w 3024845"/>
                  <a:gd name="connsiteY195-10670" fmla="*/ 542606 h 1160647"/>
                  <a:gd name="connsiteX196-10671" fmla="*/ 1149894 w 3024845"/>
                  <a:gd name="connsiteY196-10672" fmla="*/ 542606 h 1160647"/>
                  <a:gd name="connsiteX197-10673" fmla="*/ 1155214 w 3024845"/>
                  <a:gd name="connsiteY197-10674" fmla="*/ 542606 h 1160647"/>
                  <a:gd name="connsiteX198-10675" fmla="*/ 1155214 w 3024845"/>
                  <a:gd name="connsiteY198-10676" fmla="*/ 543687 h 1160647"/>
                  <a:gd name="connsiteX199-10677" fmla="*/ 1155214 w 3024845"/>
                  <a:gd name="connsiteY199-10678" fmla="*/ 551254 h 1160647"/>
                  <a:gd name="connsiteX200-10679" fmla="*/ 1159268 w 3024845"/>
                  <a:gd name="connsiteY200-10680" fmla="*/ 581518 h 1160647"/>
                  <a:gd name="connsiteX201-10681" fmla="*/ 1160028 w 3024845"/>
                  <a:gd name="connsiteY201-10682" fmla="*/ 581518 h 1160647"/>
                  <a:gd name="connsiteX202-10683" fmla="*/ 1165348 w 3024845"/>
                  <a:gd name="connsiteY202-10684" fmla="*/ 581518 h 1160647"/>
                  <a:gd name="connsiteX203-10685" fmla="*/ 1165348 w 3024845"/>
                  <a:gd name="connsiteY203-10686" fmla="*/ 582329 h 1160647"/>
                  <a:gd name="connsiteX204-10687" fmla="*/ 1165348 w 3024845"/>
                  <a:gd name="connsiteY204-10688" fmla="*/ 588004 h 1160647"/>
                  <a:gd name="connsiteX205-10689" fmla="*/ 1166361 w 3024845"/>
                  <a:gd name="connsiteY205-10690" fmla="*/ 588004 h 1160647"/>
                  <a:gd name="connsiteX206-10691" fmla="*/ 1173454 w 3024845"/>
                  <a:gd name="connsiteY206-10692" fmla="*/ 588004 h 1160647"/>
                  <a:gd name="connsiteX207-10693" fmla="*/ 1173454 w 3024845"/>
                  <a:gd name="connsiteY207-10694" fmla="*/ 618269 h 1160647"/>
                  <a:gd name="connsiteX208-10695" fmla="*/ 1175481 w 3024845"/>
                  <a:gd name="connsiteY208-10696" fmla="*/ 618269 h 1160647"/>
                  <a:gd name="connsiteX209-10697" fmla="*/ 1189668 w 3024845"/>
                  <a:gd name="connsiteY209-10698" fmla="*/ 618269 h 1160647"/>
                  <a:gd name="connsiteX210-10699" fmla="*/ 1189668 w 3024845"/>
                  <a:gd name="connsiteY210-10700" fmla="*/ 642048 h 1160647"/>
                  <a:gd name="connsiteX211-10701" fmla="*/ 1191695 w 3024845"/>
                  <a:gd name="connsiteY211-10702" fmla="*/ 643669 h 1160647"/>
                  <a:gd name="connsiteX212-10703" fmla="*/ 1191695 w 3024845"/>
                  <a:gd name="connsiteY212-10704" fmla="*/ 655019 h 1160647"/>
                  <a:gd name="connsiteX213-10705" fmla="*/ 1192455 w 3024845"/>
                  <a:gd name="connsiteY213-10706" fmla="*/ 655019 h 1160647"/>
                  <a:gd name="connsiteX214-10707" fmla="*/ 1197775 w 3024845"/>
                  <a:gd name="connsiteY214-10708" fmla="*/ 655019 h 1160647"/>
                  <a:gd name="connsiteX215-10709" fmla="*/ 1197775 w 3024845"/>
                  <a:gd name="connsiteY215-10710" fmla="*/ 678798 h 1160647"/>
                  <a:gd name="connsiteX216-10711" fmla="*/ 1199041 w 3024845"/>
                  <a:gd name="connsiteY216-10712" fmla="*/ 678798 h 1160647"/>
                  <a:gd name="connsiteX217-10713" fmla="*/ 1207908 w 3024845"/>
                  <a:gd name="connsiteY217-10714" fmla="*/ 678798 h 1160647"/>
                  <a:gd name="connsiteX218-10715" fmla="*/ 1209935 w 3024845"/>
                  <a:gd name="connsiteY218-10716" fmla="*/ 682852 h 1160647"/>
                  <a:gd name="connsiteX219-10717" fmla="*/ 1209935 w 3024845"/>
                  <a:gd name="connsiteY219-10718" fmla="*/ 696093 h 1160647"/>
                  <a:gd name="connsiteX220-10719" fmla="*/ 1211455 w 3024845"/>
                  <a:gd name="connsiteY220-10720" fmla="*/ 694201 h 1160647"/>
                  <a:gd name="connsiteX221-10721" fmla="*/ 1222095 w 3024845"/>
                  <a:gd name="connsiteY221-10722" fmla="*/ 680960 h 1160647"/>
                  <a:gd name="connsiteX222-10723" fmla="*/ 1250469 w 3024845"/>
                  <a:gd name="connsiteY222-10724" fmla="*/ 680960 h 1160647"/>
                  <a:gd name="connsiteX223-10725" fmla="*/ 1250469 w 3024845"/>
                  <a:gd name="connsiteY223-10726" fmla="*/ 767431 h 1160647"/>
                  <a:gd name="connsiteX224-10727" fmla="*/ 1251229 w 3024845"/>
                  <a:gd name="connsiteY224-10728" fmla="*/ 767431 h 1160647"/>
                  <a:gd name="connsiteX225-10729" fmla="*/ 1256549 w 3024845"/>
                  <a:gd name="connsiteY225-10730" fmla="*/ 767431 h 1160647"/>
                  <a:gd name="connsiteX226-10731" fmla="*/ 1257309 w 3024845"/>
                  <a:gd name="connsiteY226-10732" fmla="*/ 766080 h 1160647"/>
                  <a:gd name="connsiteX227-10733" fmla="*/ 1262629 w 3024845"/>
                  <a:gd name="connsiteY227-10734" fmla="*/ 756622 h 1160647"/>
                  <a:gd name="connsiteX228-10735" fmla="*/ 1262629 w 3024845"/>
                  <a:gd name="connsiteY228-10736" fmla="*/ 758514 h 1160647"/>
                  <a:gd name="connsiteX229-10737" fmla="*/ 1262629 w 3024845"/>
                  <a:gd name="connsiteY229-10738" fmla="*/ 771755 h 1160647"/>
                  <a:gd name="connsiteX230-10739" fmla="*/ 1266682 w 3024845"/>
                  <a:gd name="connsiteY230-10740" fmla="*/ 726358 h 1160647"/>
                  <a:gd name="connsiteX231-10741" fmla="*/ 1267442 w 3024845"/>
                  <a:gd name="connsiteY231-10742" fmla="*/ 726358 h 1160647"/>
                  <a:gd name="connsiteX232-10743" fmla="*/ 1272762 w 3024845"/>
                  <a:gd name="connsiteY232-10744" fmla="*/ 726358 h 1160647"/>
                  <a:gd name="connsiteX233-10745" fmla="*/ 1272762 w 3024845"/>
                  <a:gd name="connsiteY233-10746" fmla="*/ 661504 h 1160647"/>
                  <a:gd name="connsiteX234-10747" fmla="*/ 1273776 w 3024845"/>
                  <a:gd name="connsiteY234-10748" fmla="*/ 661504 h 1160647"/>
                  <a:gd name="connsiteX235-10749" fmla="*/ 1280869 w 3024845"/>
                  <a:gd name="connsiteY235-10750" fmla="*/ 661504 h 1160647"/>
                  <a:gd name="connsiteX236-10751" fmla="*/ 1293029 w 3024845"/>
                  <a:gd name="connsiteY236-10752" fmla="*/ 618269 h 1160647"/>
                  <a:gd name="connsiteX237-10753" fmla="*/ 1294296 w 3024845"/>
                  <a:gd name="connsiteY237-10754" fmla="*/ 618269 h 1160647"/>
                  <a:gd name="connsiteX238-10755" fmla="*/ 1303163 w 3024845"/>
                  <a:gd name="connsiteY238-10756" fmla="*/ 618269 h 1160647"/>
                  <a:gd name="connsiteX239-10757" fmla="*/ 1313296 w 3024845"/>
                  <a:gd name="connsiteY239-10758" fmla="*/ 661504 h 1160647"/>
                  <a:gd name="connsiteX240-10759" fmla="*/ 1314309 w 3024845"/>
                  <a:gd name="connsiteY240-10760" fmla="*/ 661504 h 1160647"/>
                  <a:gd name="connsiteX241-10761" fmla="*/ 1321403 w 3024845"/>
                  <a:gd name="connsiteY241-10762" fmla="*/ 661504 h 1160647"/>
                  <a:gd name="connsiteX242-10763" fmla="*/ 1321403 w 3024845"/>
                  <a:gd name="connsiteY242-10764" fmla="*/ 700416 h 1160647"/>
                  <a:gd name="connsiteX243-10765" fmla="*/ 1323176 w 3024845"/>
                  <a:gd name="connsiteY243-10766" fmla="*/ 700416 h 1160647"/>
                  <a:gd name="connsiteX244-10767" fmla="*/ 1335590 w 3024845"/>
                  <a:gd name="connsiteY244-10768" fmla="*/ 700416 h 1160647"/>
                  <a:gd name="connsiteX245-10769" fmla="*/ 1335590 w 3024845"/>
                  <a:gd name="connsiteY245-10770" fmla="*/ 702578 h 1160647"/>
                  <a:gd name="connsiteX246-10771" fmla="*/ 1335590 w 3024845"/>
                  <a:gd name="connsiteY246-10772" fmla="*/ 717710 h 1160647"/>
                  <a:gd name="connsiteX247-10773" fmla="*/ 1339643 w 3024845"/>
                  <a:gd name="connsiteY247-10774" fmla="*/ 715549 h 1160647"/>
                  <a:gd name="connsiteX248-10775" fmla="*/ 1339643 w 3024845"/>
                  <a:gd name="connsiteY248-10776" fmla="*/ 700416 h 1160647"/>
                  <a:gd name="connsiteX249-10777" fmla="*/ 1341163 w 3024845"/>
                  <a:gd name="connsiteY249-10778" fmla="*/ 700416 h 1160647"/>
                  <a:gd name="connsiteX250-10779" fmla="*/ 1351803 w 3024845"/>
                  <a:gd name="connsiteY250-10780" fmla="*/ 700416 h 1160647"/>
                  <a:gd name="connsiteX251-10781" fmla="*/ 1351803 w 3024845"/>
                  <a:gd name="connsiteY251-10782" fmla="*/ 702037 h 1160647"/>
                  <a:gd name="connsiteX252-10783" fmla="*/ 1351803 w 3024845"/>
                  <a:gd name="connsiteY252-10784" fmla="*/ 713387 h 1160647"/>
                  <a:gd name="connsiteX253-10785" fmla="*/ 1382204 w 3024845"/>
                  <a:gd name="connsiteY253-10786" fmla="*/ 713387 h 1160647"/>
                  <a:gd name="connsiteX254-10787" fmla="*/ 1382204 w 3024845"/>
                  <a:gd name="connsiteY254-10788" fmla="*/ 676637 h 1160647"/>
                  <a:gd name="connsiteX255-10789" fmla="*/ 1383470 w 3024845"/>
                  <a:gd name="connsiteY255-10790" fmla="*/ 676637 h 1160647"/>
                  <a:gd name="connsiteX256-10791" fmla="*/ 1392337 w 3024845"/>
                  <a:gd name="connsiteY256-10792" fmla="*/ 676637 h 1160647"/>
                  <a:gd name="connsiteX257-10793" fmla="*/ 1392337 w 3024845"/>
                  <a:gd name="connsiteY257-10794" fmla="*/ 698254 h 1160647"/>
                  <a:gd name="connsiteX258-10795" fmla="*/ 1394364 w 3024845"/>
                  <a:gd name="connsiteY258-10796" fmla="*/ 665828 h 1160647"/>
                  <a:gd name="connsiteX259-10797" fmla="*/ 1416657 w 3024845"/>
                  <a:gd name="connsiteY259-10798" fmla="*/ 665828 h 1160647"/>
                  <a:gd name="connsiteX260-10799" fmla="*/ 1416657 w 3024845"/>
                  <a:gd name="connsiteY260-10800" fmla="*/ 664206 h 1160647"/>
                  <a:gd name="connsiteX261-10801" fmla="*/ 1416657 w 3024845"/>
                  <a:gd name="connsiteY261-10802" fmla="*/ 652857 h 1160647"/>
                  <a:gd name="connsiteX262-10803" fmla="*/ 1417417 w 3024845"/>
                  <a:gd name="connsiteY262-10804" fmla="*/ 652857 h 1160647"/>
                  <a:gd name="connsiteX263-10805" fmla="*/ 1422737 w 3024845"/>
                  <a:gd name="connsiteY263-10806" fmla="*/ 652857 h 1160647"/>
                  <a:gd name="connsiteX264-10807" fmla="*/ 1422737 w 3024845"/>
                  <a:gd name="connsiteY264-10808" fmla="*/ 650966 h 1160647"/>
                  <a:gd name="connsiteX265-10809" fmla="*/ 1422737 w 3024845"/>
                  <a:gd name="connsiteY265-10810" fmla="*/ 637725 h 1160647"/>
                  <a:gd name="connsiteX266-10811" fmla="*/ 1426791 w 3024845"/>
                  <a:gd name="connsiteY266-10812" fmla="*/ 644210 h 1160647"/>
                  <a:gd name="connsiteX267-10813" fmla="*/ 1429071 w 3024845"/>
                  <a:gd name="connsiteY267-10814" fmla="*/ 644210 h 1160647"/>
                  <a:gd name="connsiteX268-10815" fmla="*/ 1445031 w 3024845"/>
                  <a:gd name="connsiteY268-10816" fmla="*/ 644210 h 1160647"/>
                  <a:gd name="connsiteX269-10817" fmla="*/ 1445031 w 3024845"/>
                  <a:gd name="connsiteY269-10818" fmla="*/ 643399 h 1160647"/>
                  <a:gd name="connsiteX270-10819" fmla="*/ 1445031 w 3024845"/>
                  <a:gd name="connsiteY270-10820" fmla="*/ 637725 h 1160647"/>
                  <a:gd name="connsiteX271-10821" fmla="*/ 1445791 w 3024845"/>
                  <a:gd name="connsiteY271-10822" fmla="*/ 637725 h 1160647"/>
                  <a:gd name="connsiteX272-10823" fmla="*/ 1451111 w 3024845"/>
                  <a:gd name="connsiteY272-10824" fmla="*/ 637725 h 1160647"/>
                  <a:gd name="connsiteX273-10825" fmla="*/ 1451111 w 3024845"/>
                  <a:gd name="connsiteY273-10826" fmla="*/ 639076 h 1160647"/>
                  <a:gd name="connsiteX274-10827" fmla="*/ 1451111 w 3024845"/>
                  <a:gd name="connsiteY274-10828" fmla="*/ 648534 h 1160647"/>
                  <a:gd name="connsiteX275-10829" fmla="*/ 1489618 w 3024845"/>
                  <a:gd name="connsiteY275-10830" fmla="*/ 648534 h 1160647"/>
                  <a:gd name="connsiteX276-10831" fmla="*/ 1489618 w 3024845"/>
                  <a:gd name="connsiteY276-10832" fmla="*/ 786887 h 1160647"/>
                  <a:gd name="connsiteX277-10833" fmla="*/ 1491138 w 3024845"/>
                  <a:gd name="connsiteY277-10834" fmla="*/ 786887 h 1160647"/>
                  <a:gd name="connsiteX278-10835" fmla="*/ 1501778 w 3024845"/>
                  <a:gd name="connsiteY278-10836" fmla="*/ 786887 h 1160647"/>
                  <a:gd name="connsiteX279-10837" fmla="*/ 1501778 w 3024845"/>
                  <a:gd name="connsiteY279-10838" fmla="*/ 773917 h 1160647"/>
                  <a:gd name="connsiteX280-10839" fmla="*/ 1505832 w 3024845"/>
                  <a:gd name="connsiteY280-10840" fmla="*/ 773917 h 1160647"/>
                  <a:gd name="connsiteX281-10841" fmla="*/ 1505832 w 3024845"/>
                  <a:gd name="connsiteY281-10842" fmla="*/ 786887 h 1160647"/>
                  <a:gd name="connsiteX282-10843" fmla="*/ 1536232 w 3024845"/>
                  <a:gd name="connsiteY282-10844" fmla="*/ 786887 h 1160647"/>
                  <a:gd name="connsiteX283-10845" fmla="*/ 1536232 w 3024845"/>
                  <a:gd name="connsiteY283-10846" fmla="*/ 756622 h 1160647"/>
                  <a:gd name="connsiteX284-10847" fmla="*/ 1548392 w 3024845"/>
                  <a:gd name="connsiteY284-10848" fmla="*/ 756622 h 1160647"/>
                  <a:gd name="connsiteX285-10849" fmla="*/ 1560552 w 3024845"/>
                  <a:gd name="connsiteY285-10850" fmla="*/ 754461 h 1160647"/>
                  <a:gd name="connsiteX286-10851" fmla="*/ 1564606 w 3024845"/>
                  <a:gd name="connsiteY286-10852" fmla="*/ 756622 h 1160647"/>
                  <a:gd name="connsiteX287-10853" fmla="*/ 1574739 w 3024845"/>
                  <a:gd name="connsiteY287-10854" fmla="*/ 756622 h 1160647"/>
                  <a:gd name="connsiteX288-10855" fmla="*/ 1574739 w 3024845"/>
                  <a:gd name="connsiteY288-10856" fmla="*/ 786887 h 1160647"/>
                  <a:gd name="connsiteX289-10857" fmla="*/ 1582846 w 3024845"/>
                  <a:gd name="connsiteY289-10858" fmla="*/ 786887 h 1160647"/>
                  <a:gd name="connsiteX290-10859" fmla="*/ 1582846 w 3024845"/>
                  <a:gd name="connsiteY290-10860" fmla="*/ 804182 h 1160647"/>
                  <a:gd name="connsiteX291-10861" fmla="*/ 1592182 w 3024845"/>
                  <a:gd name="connsiteY291-10862" fmla="*/ 805087 h 1160647"/>
                  <a:gd name="connsiteX292-10863" fmla="*/ 1605140 w 3024845"/>
                  <a:gd name="connsiteY292-10864" fmla="*/ 805087 h 1160647"/>
                  <a:gd name="connsiteX293-10865" fmla="*/ 1605140 w 3024845"/>
                  <a:gd name="connsiteY293-10866" fmla="*/ 789049 h 1160647"/>
                  <a:gd name="connsiteX294-10867" fmla="*/ 1673096 w 3024845"/>
                  <a:gd name="connsiteY294-10868" fmla="*/ 789049 h 1160647"/>
                  <a:gd name="connsiteX295-10869" fmla="*/ 1673096 w 3024845"/>
                  <a:gd name="connsiteY295-10870" fmla="*/ 703796 h 1160647"/>
                  <a:gd name="connsiteX296-10871" fmla="*/ 1745104 w 3024845"/>
                  <a:gd name="connsiteY296-10872" fmla="*/ 703796 h 1160647"/>
                  <a:gd name="connsiteX297-10873" fmla="*/ 1745104 w 3024845"/>
                  <a:gd name="connsiteY297-10874" fmla="*/ 782564 h 1160647"/>
                  <a:gd name="connsiteX298-10875" fmla="*/ 1747008 w 3024845"/>
                  <a:gd name="connsiteY298-10876" fmla="*/ 782564 h 1160647"/>
                  <a:gd name="connsiteX299-10877" fmla="*/ 1748250 w 3024845"/>
                  <a:gd name="connsiteY299-10878" fmla="*/ 805087 h 1160647"/>
                  <a:gd name="connsiteX300-10879" fmla="*/ 1757926 w 3024845"/>
                  <a:gd name="connsiteY300-10880" fmla="*/ 805087 h 1160647"/>
                  <a:gd name="connsiteX301-10881" fmla="*/ 1759168 w 3024845"/>
                  <a:gd name="connsiteY301-10882" fmla="*/ 782564 h 1160647"/>
                  <a:gd name="connsiteX302-10883" fmla="*/ 1765248 w 3024845"/>
                  <a:gd name="connsiteY302-10884" fmla="*/ 782564 h 1160647"/>
                  <a:gd name="connsiteX303-10885" fmla="*/ 1766490 w 3024845"/>
                  <a:gd name="connsiteY303-10886" fmla="*/ 805087 h 1160647"/>
                  <a:gd name="connsiteX304-10887" fmla="*/ 1817112 w 3024845"/>
                  <a:gd name="connsiteY304-10888" fmla="*/ 805087 h 1160647"/>
                  <a:gd name="connsiteX305-10889" fmla="*/ 1817112 w 3024845"/>
                  <a:gd name="connsiteY305-10890" fmla="*/ 642059 h 1160647"/>
                  <a:gd name="connsiteX306-10891" fmla="*/ 2014439 w 3024845"/>
                  <a:gd name="connsiteY306-10892" fmla="*/ 642059 h 1160647"/>
                  <a:gd name="connsiteX307-10893" fmla="*/ 2014439 w 3024845"/>
                  <a:gd name="connsiteY307-10894" fmla="*/ 805087 h 1160647"/>
                  <a:gd name="connsiteX308-10895" fmla="*/ 2033136 w 3024845"/>
                  <a:gd name="connsiteY308-10896" fmla="*/ 805087 h 1160647"/>
                  <a:gd name="connsiteX309-10897" fmla="*/ 2033136 w 3024845"/>
                  <a:gd name="connsiteY309-10898" fmla="*/ 722394 h 1160647"/>
                  <a:gd name="connsiteX310-10899" fmla="*/ 2128256 w 3024845"/>
                  <a:gd name="connsiteY310-10900" fmla="*/ 722394 h 1160647"/>
                  <a:gd name="connsiteX311-10901" fmla="*/ 2140186 w 3024845"/>
                  <a:gd name="connsiteY311-10902" fmla="*/ 404253 h 1160647"/>
                  <a:gd name="connsiteX312-10903" fmla="*/ 2128026 w 3024845"/>
                  <a:gd name="connsiteY312-10904" fmla="*/ 382635 h 1160647"/>
                  <a:gd name="connsiteX313-10905" fmla="*/ 2121946 w 3024845"/>
                  <a:gd name="connsiteY313-10906" fmla="*/ 378311 h 1160647"/>
                  <a:gd name="connsiteX314-10907" fmla="*/ 2130053 w 3024845"/>
                  <a:gd name="connsiteY314-10908" fmla="*/ 354532 h 1160647"/>
                  <a:gd name="connsiteX315-10909" fmla="*/ 2130053 w 3024845"/>
                  <a:gd name="connsiteY315-10910" fmla="*/ 337238 h 1160647"/>
                  <a:gd name="connsiteX316-10911" fmla="*/ 2144240 w 3024845"/>
                  <a:gd name="connsiteY316-10912" fmla="*/ 337238 h 1160647"/>
                  <a:gd name="connsiteX317-10913" fmla="*/ 2144240 w 3024845"/>
                  <a:gd name="connsiteY317-10914" fmla="*/ 315620 h 1160647"/>
                  <a:gd name="connsiteX318-10915" fmla="*/ 2146266 w 3024845"/>
                  <a:gd name="connsiteY318-10916" fmla="*/ 311296 h 1160647"/>
                  <a:gd name="connsiteX319-10917" fmla="*/ 2146266 w 3024845"/>
                  <a:gd name="connsiteY319-10918" fmla="*/ 233472 h 1160647"/>
                  <a:gd name="connsiteX320-10919" fmla="*/ 2144240 w 3024845"/>
                  <a:gd name="connsiteY320-10920" fmla="*/ 226987 h 1160647"/>
                  <a:gd name="connsiteX321-10921" fmla="*/ 2150320 w 3024845"/>
                  <a:gd name="connsiteY321-10922" fmla="*/ 220501 h 1160647"/>
                  <a:gd name="connsiteX322-10923" fmla="*/ 2150320 w 3024845"/>
                  <a:gd name="connsiteY322-10924" fmla="*/ 162133 h 1160647"/>
                  <a:gd name="connsiteX323-10925" fmla="*/ 2152346 w 3024845"/>
                  <a:gd name="connsiteY323-10926" fmla="*/ 157810 h 1160647"/>
                  <a:gd name="connsiteX324-10927" fmla="*/ 2152346 w 3024845"/>
                  <a:gd name="connsiteY324-10928" fmla="*/ 101604 h 1160647"/>
                  <a:gd name="connsiteX325-10929" fmla="*/ 2154373 w 3024845"/>
                  <a:gd name="connsiteY325-10930" fmla="*/ 82148 h 1160647"/>
                  <a:gd name="connsiteX326-10931" fmla="*/ 2158427 w 3024845"/>
                  <a:gd name="connsiteY326-10932" fmla="*/ 99442 h 1160647"/>
                  <a:gd name="connsiteX327-10933" fmla="*/ 2160453 w 3024845"/>
                  <a:gd name="connsiteY327-10934" fmla="*/ 157810 h 1160647"/>
                  <a:gd name="connsiteX328-10935" fmla="*/ 2162480 w 3024845"/>
                  <a:gd name="connsiteY328-10936" fmla="*/ 220501 h 1160647"/>
                  <a:gd name="connsiteX329-10937" fmla="*/ 2168560 w 3024845"/>
                  <a:gd name="connsiteY329-10938" fmla="*/ 226987 h 1160647"/>
                  <a:gd name="connsiteX330-10939" fmla="*/ 2166533 w 3024845"/>
                  <a:gd name="connsiteY330-10940" fmla="*/ 233472 h 1160647"/>
                  <a:gd name="connsiteX331-10941" fmla="*/ 2166533 w 3024845"/>
                  <a:gd name="connsiteY331-10942" fmla="*/ 311296 h 1160647"/>
                  <a:gd name="connsiteX332-10943" fmla="*/ 2168560 w 3024845"/>
                  <a:gd name="connsiteY332-10944" fmla="*/ 315620 h 1160647"/>
                  <a:gd name="connsiteX333-10945" fmla="*/ 2168560 w 3024845"/>
                  <a:gd name="connsiteY333-10946" fmla="*/ 337238 h 1160647"/>
                  <a:gd name="connsiteX334-10947" fmla="*/ 2182747 w 3024845"/>
                  <a:gd name="connsiteY334-10948" fmla="*/ 337238 h 1160647"/>
                  <a:gd name="connsiteX335-10949" fmla="*/ 2182747 w 3024845"/>
                  <a:gd name="connsiteY335-10950" fmla="*/ 354532 h 1160647"/>
                  <a:gd name="connsiteX336-10951" fmla="*/ 2190854 w 3024845"/>
                  <a:gd name="connsiteY336-10952" fmla="*/ 378311 h 1160647"/>
                  <a:gd name="connsiteX337-10953" fmla="*/ 2184774 w 3024845"/>
                  <a:gd name="connsiteY337-10954" fmla="*/ 382635 h 1160647"/>
                  <a:gd name="connsiteX338-10955" fmla="*/ 2172613 w 3024845"/>
                  <a:gd name="connsiteY338-10956" fmla="*/ 404253 h 1160647"/>
                  <a:gd name="connsiteX339-10957" fmla="*/ 2180720 w 3024845"/>
                  <a:gd name="connsiteY339-10958" fmla="*/ 657181 h 1160647"/>
                  <a:gd name="connsiteX340-10959" fmla="*/ 2245574 w 3024845"/>
                  <a:gd name="connsiteY340-10960" fmla="*/ 657181 h 1160647"/>
                  <a:gd name="connsiteX341-10961" fmla="*/ 2245574 w 3024845"/>
                  <a:gd name="connsiteY341-10962" fmla="*/ 732843 h 1160647"/>
                  <a:gd name="connsiteX342-10963" fmla="*/ 2253681 w 3024845"/>
                  <a:gd name="connsiteY342-10964" fmla="*/ 732843 h 1160647"/>
                  <a:gd name="connsiteX343-10965" fmla="*/ 2255708 w 3024845"/>
                  <a:gd name="connsiteY343-10966" fmla="*/ 726358 h 1160647"/>
                  <a:gd name="connsiteX344-10967" fmla="*/ 2261788 w 3024845"/>
                  <a:gd name="connsiteY344-10968" fmla="*/ 726358 h 1160647"/>
                  <a:gd name="connsiteX345-10969" fmla="*/ 2263815 w 3024845"/>
                  <a:gd name="connsiteY345-10970" fmla="*/ 735005 h 1160647"/>
                  <a:gd name="connsiteX346-10971" fmla="*/ 2275975 w 3024845"/>
                  <a:gd name="connsiteY346-10972" fmla="*/ 735005 h 1160647"/>
                  <a:gd name="connsiteX347-10973" fmla="*/ 2275975 w 3024845"/>
                  <a:gd name="connsiteY347-10974" fmla="*/ 728519 h 1160647"/>
                  <a:gd name="connsiteX348-10975" fmla="*/ 2298268 w 3024845"/>
                  <a:gd name="connsiteY348-10976" fmla="*/ 728519 h 1160647"/>
                  <a:gd name="connsiteX349-10977" fmla="*/ 2298268 w 3024845"/>
                  <a:gd name="connsiteY349-10978" fmla="*/ 735005 h 1160647"/>
                  <a:gd name="connsiteX350-10979" fmla="*/ 2318535 w 3024845"/>
                  <a:gd name="connsiteY350-10980" fmla="*/ 735005 h 1160647"/>
                  <a:gd name="connsiteX351-10981" fmla="*/ 2318535 w 3024845"/>
                  <a:gd name="connsiteY351-10982" fmla="*/ 780402 h 1160647"/>
                  <a:gd name="connsiteX352-10983" fmla="*/ 2332722 w 3024845"/>
                  <a:gd name="connsiteY352-10984" fmla="*/ 780402 h 1160647"/>
                  <a:gd name="connsiteX353-10985" fmla="*/ 2332722 w 3024845"/>
                  <a:gd name="connsiteY353-10986" fmla="*/ 767431 h 1160647"/>
                  <a:gd name="connsiteX354-10987" fmla="*/ 2348936 w 3024845"/>
                  <a:gd name="connsiteY354-10988" fmla="*/ 767431 h 1160647"/>
                  <a:gd name="connsiteX355-10989" fmla="*/ 2348936 w 3024845"/>
                  <a:gd name="connsiteY355-10990" fmla="*/ 588004 h 1160647"/>
                  <a:gd name="connsiteX356-10991" fmla="*/ 2355016 w 3024845"/>
                  <a:gd name="connsiteY356-10992" fmla="*/ 581518 h 1160647"/>
                  <a:gd name="connsiteX357-10993" fmla="*/ 2427977 w 3024845"/>
                  <a:gd name="connsiteY357-10994" fmla="*/ 581518 h 1160647"/>
                  <a:gd name="connsiteX358-10995" fmla="*/ 2427977 w 3024845"/>
                  <a:gd name="connsiteY358-10996" fmla="*/ 590166 h 1160647"/>
                  <a:gd name="connsiteX359-10997" fmla="*/ 2438110 w 3024845"/>
                  <a:gd name="connsiteY359-10998" fmla="*/ 590166 h 1160647"/>
                  <a:gd name="connsiteX360-10999" fmla="*/ 2438110 w 3024845"/>
                  <a:gd name="connsiteY360-11000" fmla="*/ 704740 h 1160647"/>
                  <a:gd name="connsiteX361-11001" fmla="*/ 2460404 w 3024845"/>
                  <a:gd name="connsiteY361-11002" fmla="*/ 704740 h 1160647"/>
                  <a:gd name="connsiteX362-11003" fmla="*/ 2460404 w 3024845"/>
                  <a:gd name="connsiteY362-11004" fmla="*/ 637725 h 1160647"/>
                  <a:gd name="connsiteX363-11005" fmla="*/ 2486751 w 3024845"/>
                  <a:gd name="connsiteY363-11006" fmla="*/ 637725 h 1160647"/>
                  <a:gd name="connsiteX364-11007" fmla="*/ 2490804 w 3024845"/>
                  <a:gd name="connsiteY364-11008" fmla="*/ 633401 h 1160647"/>
                  <a:gd name="connsiteX365-11009" fmla="*/ 2498911 w 3024845"/>
                  <a:gd name="connsiteY365-11010" fmla="*/ 633401 h 1160647"/>
                  <a:gd name="connsiteX366-11011" fmla="*/ 2502964 w 3024845"/>
                  <a:gd name="connsiteY366-11012" fmla="*/ 637725 h 1160647"/>
                  <a:gd name="connsiteX367-11013" fmla="*/ 2525258 w 3024845"/>
                  <a:gd name="connsiteY367-11014" fmla="*/ 637725 h 1160647"/>
                  <a:gd name="connsiteX368-11015" fmla="*/ 2525258 w 3024845"/>
                  <a:gd name="connsiteY368-11016" fmla="*/ 520989 h 1160647"/>
                  <a:gd name="connsiteX369-11017" fmla="*/ 2582005 w 3024845"/>
                  <a:gd name="connsiteY369-11018" fmla="*/ 510180 h 1160647"/>
                  <a:gd name="connsiteX370-11019" fmla="*/ 2582005 w 3024845"/>
                  <a:gd name="connsiteY370-11020" fmla="*/ 511261 h 1160647"/>
                  <a:gd name="connsiteX371-11021" fmla="*/ 2582005 w 3024845"/>
                  <a:gd name="connsiteY371-11022" fmla="*/ 518827 h 1160647"/>
                  <a:gd name="connsiteX372-11023" fmla="*/ 2608352 w 3024845"/>
                  <a:gd name="connsiteY372-11024" fmla="*/ 518827 h 1160647"/>
                  <a:gd name="connsiteX373-11025" fmla="*/ 2608352 w 3024845"/>
                  <a:gd name="connsiteY373-11026" fmla="*/ 773917 h 1160647"/>
                  <a:gd name="connsiteX374-11027" fmla="*/ 2630646 w 3024845"/>
                  <a:gd name="connsiteY374-11028" fmla="*/ 773917 h 1160647"/>
                  <a:gd name="connsiteX375-11029" fmla="*/ 2630646 w 3024845"/>
                  <a:gd name="connsiteY375-11030" fmla="*/ 769593 h 1160647"/>
                  <a:gd name="connsiteX376-11031" fmla="*/ 2642806 w 3024845"/>
                  <a:gd name="connsiteY376-11032" fmla="*/ 769593 h 1160647"/>
                  <a:gd name="connsiteX377-11033" fmla="*/ 2642806 w 3024845"/>
                  <a:gd name="connsiteY377-11034" fmla="*/ 773917 h 1160647"/>
                  <a:gd name="connsiteX378-11035" fmla="*/ 2667126 w 3024845"/>
                  <a:gd name="connsiteY378-11036" fmla="*/ 773917 h 1160647"/>
                  <a:gd name="connsiteX379-11037" fmla="*/ 2667126 w 3024845"/>
                  <a:gd name="connsiteY379-11038" fmla="*/ 760946 h 1160647"/>
                  <a:gd name="connsiteX380-11039" fmla="*/ 2695500 w 3024845"/>
                  <a:gd name="connsiteY380-11040" fmla="*/ 760946 h 1160647"/>
                  <a:gd name="connsiteX381-11041" fmla="*/ 2707660 w 3024845"/>
                  <a:gd name="connsiteY381-11042" fmla="*/ 756622 h 1160647"/>
                  <a:gd name="connsiteX382-11043" fmla="*/ 2727927 w 3024845"/>
                  <a:gd name="connsiteY382-11044" fmla="*/ 760946 h 1160647"/>
                  <a:gd name="connsiteX383-11045" fmla="*/ 2727927 w 3024845"/>
                  <a:gd name="connsiteY383-11046" fmla="*/ 743652 h 1160647"/>
                  <a:gd name="connsiteX384-11047" fmla="*/ 2736034 w 3024845"/>
                  <a:gd name="connsiteY384-11048" fmla="*/ 743652 h 1160647"/>
                  <a:gd name="connsiteX385-11049" fmla="*/ 2736034 w 3024845"/>
                  <a:gd name="connsiteY385-11050" fmla="*/ 730681 h 1160647"/>
                  <a:gd name="connsiteX386-11051" fmla="*/ 2792781 w 3024845"/>
                  <a:gd name="connsiteY386-11052" fmla="*/ 730681 h 1160647"/>
                  <a:gd name="connsiteX387-11053" fmla="*/ 2792781 w 3024845"/>
                  <a:gd name="connsiteY387-11054" fmla="*/ 700416 h 1160647"/>
                  <a:gd name="connsiteX388-11055" fmla="*/ 2811021 w 3024845"/>
                  <a:gd name="connsiteY388-11056" fmla="*/ 700416 h 1160647"/>
                  <a:gd name="connsiteX389-11057" fmla="*/ 2811021 w 3024845"/>
                  <a:gd name="connsiteY389-11058" fmla="*/ 693931 h 1160647"/>
                  <a:gd name="connsiteX390-11059" fmla="*/ 2823181 w 3024845"/>
                  <a:gd name="connsiteY390-11060" fmla="*/ 693931 h 1160647"/>
                  <a:gd name="connsiteX391-11061" fmla="*/ 2823181 w 3024845"/>
                  <a:gd name="connsiteY391-11062" fmla="*/ 700416 h 1160647"/>
                  <a:gd name="connsiteX392-11063" fmla="*/ 2839395 w 3024845"/>
                  <a:gd name="connsiteY392-11064" fmla="*/ 700416 h 1160647"/>
                  <a:gd name="connsiteX393-11065" fmla="*/ 2839395 w 3024845"/>
                  <a:gd name="connsiteY393-11066" fmla="*/ 750137 h 1160647"/>
                  <a:gd name="connsiteX394-11067" fmla="*/ 2871822 w 3024845"/>
                  <a:gd name="connsiteY394-11068" fmla="*/ 750137 h 1160647"/>
                  <a:gd name="connsiteX395-11069" fmla="*/ 2871822 w 3024845"/>
                  <a:gd name="connsiteY395-11070" fmla="*/ 724196 h 1160647"/>
                  <a:gd name="connsiteX396-11071" fmla="*/ 2910329 w 3024845"/>
                  <a:gd name="connsiteY396-11072" fmla="*/ 724196 h 1160647"/>
                  <a:gd name="connsiteX397-11073" fmla="*/ 2910329 w 3024845"/>
                  <a:gd name="connsiteY397-11074" fmla="*/ 693931 h 1160647"/>
                  <a:gd name="connsiteX398-11075" fmla="*/ 2958970 w 3024845"/>
                  <a:gd name="connsiteY398-11076" fmla="*/ 693931 h 1160647"/>
                  <a:gd name="connsiteX399-11077" fmla="*/ 2958970 w 3024845"/>
                  <a:gd name="connsiteY399-11078" fmla="*/ 805087 h 1160647"/>
                  <a:gd name="connsiteX400-11079" fmla="*/ 2958970 w 3024845"/>
                  <a:gd name="connsiteY400-11080" fmla="*/ 818866 h 1160647"/>
                  <a:gd name="connsiteX401-11081" fmla="*/ 3024845 w 3024845"/>
                  <a:gd name="connsiteY401-11082" fmla="*/ 818866 h 1160647"/>
                  <a:gd name="connsiteX402-11083" fmla="*/ 3024845 w 3024845"/>
                  <a:gd name="connsiteY402-11084" fmla="*/ 1160647 h 1160647"/>
                  <a:gd name="connsiteX403-11085" fmla="*/ 2054 w 3024845"/>
                  <a:gd name="connsiteY403-11086" fmla="*/ 1158314 h 1160647"/>
                  <a:gd name="connsiteX404-11087" fmla="*/ 0 w 3024845"/>
                  <a:gd name="connsiteY404-11088" fmla="*/ 724196 h 1160647"/>
                  <a:gd name="connsiteX405-11089" fmla="*/ 20267 w 3024845"/>
                  <a:gd name="connsiteY405-11090" fmla="*/ 724196 h 1160647"/>
                  <a:gd name="connsiteX406-11091" fmla="*/ 20774 w 3024845"/>
                  <a:gd name="connsiteY406-11092" fmla="*/ 723115 h 1160647"/>
                  <a:gd name="connsiteX407-11093" fmla="*/ 24320 w 3024845"/>
                  <a:gd name="connsiteY407-11094" fmla="*/ 715549 h 1160647"/>
                  <a:gd name="connsiteX408-11095" fmla="*/ 26094 w 3024845"/>
                  <a:gd name="connsiteY408-11096" fmla="*/ 715819 h 1160647"/>
                  <a:gd name="connsiteX409-11097" fmla="*/ 38507 w 3024845"/>
                  <a:gd name="connsiteY409-11098" fmla="*/ 717710 h 1160647"/>
                  <a:gd name="connsiteX410-11099" fmla="*/ 39014 w 3024845"/>
                  <a:gd name="connsiteY410-11100" fmla="*/ 719062 h 1160647"/>
                  <a:gd name="connsiteX411-11101" fmla="*/ 42560 w 3024845"/>
                  <a:gd name="connsiteY411-11102" fmla="*/ 728519 h 1160647"/>
                  <a:gd name="connsiteX412-11103" fmla="*/ 68907 w 3024845"/>
                  <a:gd name="connsiteY412-11104" fmla="*/ 730681 h 1160647"/>
                  <a:gd name="connsiteX413-11105" fmla="*/ 68907 w 3024845"/>
                  <a:gd name="connsiteY413-11106" fmla="*/ 607460 h 1160647"/>
                  <a:gd name="connsiteX414-11107" fmla="*/ 70934 w 3024845"/>
                  <a:gd name="connsiteY414-11108" fmla="*/ 607460 h 1160647"/>
                  <a:gd name="connsiteX415-11109" fmla="*/ 85121 w 3024845"/>
                  <a:gd name="connsiteY415-11110" fmla="*/ 607460 h 1160647"/>
                  <a:gd name="connsiteX416-11111" fmla="*/ 85121 w 3024845"/>
                  <a:gd name="connsiteY416-11112" fmla="*/ 471268 h 1160647"/>
                  <a:gd name="connsiteX417-11113" fmla="*/ 86894 w 3024845"/>
                  <a:gd name="connsiteY417-11114" fmla="*/ 471268 h 1160647"/>
                  <a:gd name="connsiteX418-11115" fmla="*/ 99308 w 3024845"/>
                  <a:gd name="connsiteY418-11116" fmla="*/ 471268 h 1160647"/>
                  <a:gd name="connsiteX419-11117" fmla="*/ 99308 w 3024845"/>
                  <a:gd name="connsiteY419-11118" fmla="*/ 356694 h 1160647"/>
                  <a:gd name="connsiteX420-11119" fmla="*/ 103361 w 3024845"/>
                  <a:gd name="connsiteY420-11120" fmla="*/ 328590 h 1160647"/>
                  <a:gd name="connsiteX421-11121" fmla="*/ 105388 w 3024845"/>
                  <a:gd name="connsiteY421-11122" fmla="*/ 328590 h 1160647"/>
                  <a:gd name="connsiteX422-11123" fmla="*/ 119575 w 3024845"/>
                  <a:gd name="connsiteY422-11124" fmla="*/ 328590 h 1160647"/>
                  <a:gd name="connsiteX423-11125" fmla="*/ 156055 w 3024845"/>
                  <a:gd name="connsiteY423-11126" fmla="*/ 246443 h 1160647"/>
                  <a:gd name="connsiteX424-11127" fmla="*/ 160109 w 3024845"/>
                  <a:gd name="connsiteY424-11128" fmla="*/ 0 h 1160647"/>
                  <a:gd name="connsiteX0-11129" fmla="*/ 160109 w 3028183"/>
                  <a:gd name="connsiteY0-11130" fmla="*/ 0 h 1160647"/>
                  <a:gd name="connsiteX1-11131" fmla="*/ 162135 w 3028183"/>
                  <a:gd name="connsiteY1-11132" fmla="*/ 246443 h 1160647"/>
                  <a:gd name="connsiteX2-11133" fmla="*/ 200642 w 3028183"/>
                  <a:gd name="connsiteY2-11134" fmla="*/ 326429 h 1160647"/>
                  <a:gd name="connsiteX3-11135" fmla="*/ 202669 w 3028183"/>
                  <a:gd name="connsiteY3-11136" fmla="*/ 326429 h 1160647"/>
                  <a:gd name="connsiteX4-11137" fmla="*/ 216856 w 3028183"/>
                  <a:gd name="connsiteY4-11138" fmla="*/ 326429 h 1160647"/>
                  <a:gd name="connsiteX5-11139" fmla="*/ 216856 w 3028183"/>
                  <a:gd name="connsiteY5-11140" fmla="*/ 350208 h 1160647"/>
                  <a:gd name="connsiteX6-11141" fmla="*/ 217363 w 3028183"/>
                  <a:gd name="connsiteY6-11142" fmla="*/ 351019 h 1160647"/>
                  <a:gd name="connsiteX7-11143" fmla="*/ 220909 w 3028183"/>
                  <a:gd name="connsiteY7-11144" fmla="*/ 356694 h 1160647"/>
                  <a:gd name="connsiteX8-11145" fmla="*/ 220909 w 3028183"/>
                  <a:gd name="connsiteY8-11146" fmla="*/ 471268 h 1160647"/>
                  <a:gd name="connsiteX9-11147" fmla="*/ 223189 w 3028183"/>
                  <a:gd name="connsiteY9-11148" fmla="*/ 471268 h 1160647"/>
                  <a:gd name="connsiteX10-11149" fmla="*/ 239150 w 3028183"/>
                  <a:gd name="connsiteY10-11150" fmla="*/ 471268 h 1160647"/>
                  <a:gd name="connsiteX11-11151" fmla="*/ 239150 w 3028183"/>
                  <a:gd name="connsiteY11-11152" fmla="*/ 611783 h 1160647"/>
                  <a:gd name="connsiteX12-11153" fmla="*/ 240670 w 3028183"/>
                  <a:gd name="connsiteY12-11154" fmla="*/ 611513 h 1160647"/>
                  <a:gd name="connsiteX13-11155" fmla="*/ 251310 w 3028183"/>
                  <a:gd name="connsiteY13-11156" fmla="*/ 609622 h 1160647"/>
                  <a:gd name="connsiteX14-11157" fmla="*/ 249283 w 3028183"/>
                  <a:gd name="connsiteY14-11158" fmla="*/ 698254 h 1160647"/>
                  <a:gd name="connsiteX15-11159" fmla="*/ 250803 w 3028183"/>
                  <a:gd name="connsiteY15-11160" fmla="*/ 698525 h 1160647"/>
                  <a:gd name="connsiteX16-11161" fmla="*/ 261443 w 3028183"/>
                  <a:gd name="connsiteY16-11162" fmla="*/ 700416 h 1160647"/>
                  <a:gd name="connsiteX17-11163" fmla="*/ 261696 w 3028183"/>
                  <a:gd name="connsiteY17-11164" fmla="*/ 701227 h 1160647"/>
                  <a:gd name="connsiteX18-11165" fmla="*/ 263470 w 3028183"/>
                  <a:gd name="connsiteY18-11166" fmla="*/ 706902 h 1160647"/>
                  <a:gd name="connsiteX19-11167" fmla="*/ 264230 w 3028183"/>
                  <a:gd name="connsiteY19-11168" fmla="*/ 704470 h 1160647"/>
                  <a:gd name="connsiteX20-11169" fmla="*/ 269550 w 3028183"/>
                  <a:gd name="connsiteY20-11170" fmla="*/ 687446 h 1160647"/>
                  <a:gd name="connsiteX21-11171" fmla="*/ 271323 w 3028183"/>
                  <a:gd name="connsiteY21-11172" fmla="*/ 687446 h 1160647"/>
                  <a:gd name="connsiteX22-11173" fmla="*/ 283737 w 3028183"/>
                  <a:gd name="connsiteY22-11174" fmla="*/ 687446 h 1160647"/>
                  <a:gd name="connsiteX23-11175" fmla="*/ 283737 w 3028183"/>
                  <a:gd name="connsiteY23-11176" fmla="*/ 719872 h 1160647"/>
                  <a:gd name="connsiteX24-11177" fmla="*/ 284750 w 3028183"/>
                  <a:gd name="connsiteY24-11178" fmla="*/ 720413 h 1160647"/>
                  <a:gd name="connsiteX25-11179" fmla="*/ 291844 w 3028183"/>
                  <a:gd name="connsiteY25-11180" fmla="*/ 724196 h 1160647"/>
                  <a:gd name="connsiteX26-11181" fmla="*/ 291844 w 3028183"/>
                  <a:gd name="connsiteY26-11182" fmla="*/ 725547 h 1160647"/>
                  <a:gd name="connsiteX27-11183" fmla="*/ 291844 w 3028183"/>
                  <a:gd name="connsiteY27-11184" fmla="*/ 735005 h 1160647"/>
                  <a:gd name="connsiteX28-11185" fmla="*/ 336431 w 3028183"/>
                  <a:gd name="connsiteY28-11186" fmla="*/ 735005 h 1160647"/>
                  <a:gd name="connsiteX29-11187" fmla="*/ 336431 w 3028183"/>
                  <a:gd name="connsiteY29-11188" fmla="*/ 736086 h 1160647"/>
                  <a:gd name="connsiteX30-11189" fmla="*/ 336431 w 3028183"/>
                  <a:gd name="connsiteY30-11190" fmla="*/ 743652 h 1160647"/>
                  <a:gd name="connsiteX31-11191" fmla="*/ 338457 w 3028183"/>
                  <a:gd name="connsiteY31-11192" fmla="*/ 743652 h 1160647"/>
                  <a:gd name="connsiteX32-11193" fmla="*/ 352644 w 3028183"/>
                  <a:gd name="connsiteY32-11194" fmla="*/ 743652 h 1160647"/>
                  <a:gd name="connsiteX33-11195" fmla="*/ 352644 w 3028183"/>
                  <a:gd name="connsiteY33-11196" fmla="*/ 713387 h 1160647"/>
                  <a:gd name="connsiteX34-11197" fmla="*/ 397231 w 3028183"/>
                  <a:gd name="connsiteY34-11198" fmla="*/ 713387 h 1160647"/>
                  <a:gd name="connsiteX35-11199" fmla="*/ 397231 w 3028183"/>
                  <a:gd name="connsiteY35-11200" fmla="*/ 712036 h 1160647"/>
                  <a:gd name="connsiteX36-11201" fmla="*/ 397231 w 3028183"/>
                  <a:gd name="connsiteY36-11202" fmla="*/ 702578 h 1160647"/>
                  <a:gd name="connsiteX37-11203" fmla="*/ 398245 w 3028183"/>
                  <a:gd name="connsiteY37-11204" fmla="*/ 702578 h 1160647"/>
                  <a:gd name="connsiteX38-11205" fmla="*/ 405338 w 3028183"/>
                  <a:gd name="connsiteY38-11206" fmla="*/ 702578 h 1160647"/>
                  <a:gd name="connsiteX39-11207" fmla="*/ 405338 w 3028183"/>
                  <a:gd name="connsiteY39-11208" fmla="*/ 700687 h 1160647"/>
                  <a:gd name="connsiteX40-11209" fmla="*/ 405338 w 3028183"/>
                  <a:gd name="connsiteY40-11210" fmla="*/ 687446 h 1160647"/>
                  <a:gd name="connsiteX41-11211" fmla="*/ 406098 w 3028183"/>
                  <a:gd name="connsiteY41-11212" fmla="*/ 687446 h 1160647"/>
                  <a:gd name="connsiteX42-11213" fmla="*/ 411418 w 3028183"/>
                  <a:gd name="connsiteY42-11214" fmla="*/ 687446 h 1160647"/>
                  <a:gd name="connsiteX43-11215" fmla="*/ 411418 w 3028183"/>
                  <a:gd name="connsiteY43-11216" fmla="*/ 686365 h 1160647"/>
                  <a:gd name="connsiteX44-11217" fmla="*/ 411418 w 3028183"/>
                  <a:gd name="connsiteY44-11218" fmla="*/ 678798 h 1160647"/>
                  <a:gd name="connsiteX45-11219" fmla="*/ 413445 w 3028183"/>
                  <a:gd name="connsiteY45-11220" fmla="*/ 678798 h 1160647"/>
                  <a:gd name="connsiteX46-11221" fmla="*/ 427632 w 3028183"/>
                  <a:gd name="connsiteY46-11222" fmla="*/ 678798 h 1160647"/>
                  <a:gd name="connsiteX47-11223" fmla="*/ 427632 w 3028183"/>
                  <a:gd name="connsiteY47-11224" fmla="*/ 679879 h 1160647"/>
                  <a:gd name="connsiteX48-11225" fmla="*/ 427632 w 3028183"/>
                  <a:gd name="connsiteY48-11226" fmla="*/ 687446 h 1160647"/>
                  <a:gd name="connsiteX49-11227" fmla="*/ 449925 w 3028183"/>
                  <a:gd name="connsiteY49-11228" fmla="*/ 687446 h 1160647"/>
                  <a:gd name="connsiteX50-11229" fmla="*/ 449925 w 3028183"/>
                  <a:gd name="connsiteY50-11230" fmla="*/ 685554 h 1160647"/>
                  <a:gd name="connsiteX51-11231" fmla="*/ 449925 w 3028183"/>
                  <a:gd name="connsiteY51-11232" fmla="*/ 672313 h 1160647"/>
                  <a:gd name="connsiteX52-11233" fmla="*/ 451699 w 3028183"/>
                  <a:gd name="connsiteY52-11234" fmla="*/ 672313 h 1160647"/>
                  <a:gd name="connsiteX53-11235" fmla="*/ 464112 w 3028183"/>
                  <a:gd name="connsiteY53-11236" fmla="*/ 672313 h 1160647"/>
                  <a:gd name="connsiteX54-11237" fmla="*/ 464112 w 3028183"/>
                  <a:gd name="connsiteY54-11238" fmla="*/ 696093 h 1160647"/>
                  <a:gd name="connsiteX55-11239" fmla="*/ 465126 w 3028183"/>
                  <a:gd name="connsiteY55-11240" fmla="*/ 696093 h 1160647"/>
                  <a:gd name="connsiteX56-11241" fmla="*/ 472219 w 3028183"/>
                  <a:gd name="connsiteY56-11242" fmla="*/ 696093 h 1160647"/>
                  <a:gd name="connsiteX57-11243" fmla="*/ 472219 w 3028183"/>
                  <a:gd name="connsiteY57-11244" fmla="*/ 695012 h 1160647"/>
                  <a:gd name="connsiteX58-11245" fmla="*/ 472219 w 3028183"/>
                  <a:gd name="connsiteY58-11246" fmla="*/ 687446 h 1160647"/>
                  <a:gd name="connsiteX59-11247" fmla="*/ 473992 w 3028183"/>
                  <a:gd name="connsiteY59-11248" fmla="*/ 687446 h 1160647"/>
                  <a:gd name="connsiteX60-11249" fmla="*/ 486406 w 3028183"/>
                  <a:gd name="connsiteY60-11250" fmla="*/ 687446 h 1160647"/>
                  <a:gd name="connsiteX61-11251" fmla="*/ 486406 w 3028183"/>
                  <a:gd name="connsiteY61-11252" fmla="*/ 713387 h 1160647"/>
                  <a:gd name="connsiteX62-11253" fmla="*/ 488433 w 3028183"/>
                  <a:gd name="connsiteY62-11254" fmla="*/ 713387 h 1160647"/>
                  <a:gd name="connsiteX63-11255" fmla="*/ 502619 w 3028183"/>
                  <a:gd name="connsiteY63-11256" fmla="*/ 713387 h 1160647"/>
                  <a:gd name="connsiteX64-11257" fmla="*/ 502619 w 3028183"/>
                  <a:gd name="connsiteY64-11258" fmla="*/ 715008 h 1160647"/>
                  <a:gd name="connsiteX65-11259" fmla="*/ 502619 w 3028183"/>
                  <a:gd name="connsiteY65-11260" fmla="*/ 726358 h 1160647"/>
                  <a:gd name="connsiteX66-11261" fmla="*/ 503379 w 3028183"/>
                  <a:gd name="connsiteY66-11262" fmla="*/ 726358 h 1160647"/>
                  <a:gd name="connsiteX67-11263" fmla="*/ 508700 w 3028183"/>
                  <a:gd name="connsiteY67-11264" fmla="*/ 726358 h 1160647"/>
                  <a:gd name="connsiteX68-11265" fmla="*/ 508700 w 3028183"/>
                  <a:gd name="connsiteY68-11266" fmla="*/ 725547 h 1160647"/>
                  <a:gd name="connsiteX69-11267" fmla="*/ 508700 w 3028183"/>
                  <a:gd name="connsiteY69-11268" fmla="*/ 719872 h 1160647"/>
                  <a:gd name="connsiteX70-11269" fmla="*/ 539100 w 3028183"/>
                  <a:gd name="connsiteY70-11270" fmla="*/ 719872 h 1160647"/>
                  <a:gd name="connsiteX71-11271" fmla="*/ 539100 w 3028183"/>
                  <a:gd name="connsiteY71-11272" fmla="*/ 743652 h 1160647"/>
                  <a:gd name="connsiteX72-11273" fmla="*/ 540113 w 3028183"/>
                  <a:gd name="connsiteY72-11274" fmla="*/ 743652 h 1160647"/>
                  <a:gd name="connsiteX73-11275" fmla="*/ 547207 w 3028183"/>
                  <a:gd name="connsiteY73-11276" fmla="*/ 743652 h 1160647"/>
                  <a:gd name="connsiteX74-11277" fmla="*/ 547207 w 3028183"/>
                  <a:gd name="connsiteY74-11278" fmla="*/ 744733 h 1160647"/>
                  <a:gd name="connsiteX75-11279" fmla="*/ 547207 w 3028183"/>
                  <a:gd name="connsiteY75-11280" fmla="*/ 752299 h 1160647"/>
                  <a:gd name="connsiteX76-11281" fmla="*/ 547967 w 3028183"/>
                  <a:gd name="connsiteY76-11282" fmla="*/ 752299 h 1160647"/>
                  <a:gd name="connsiteX77-11283" fmla="*/ 553287 w 3028183"/>
                  <a:gd name="connsiteY77-11284" fmla="*/ 752299 h 1160647"/>
                  <a:gd name="connsiteX78-11285" fmla="*/ 553287 w 3028183"/>
                  <a:gd name="connsiteY78-11286" fmla="*/ 750137 h 1160647"/>
                  <a:gd name="connsiteX79-11287" fmla="*/ 553287 w 3028183"/>
                  <a:gd name="connsiteY79-11288" fmla="*/ 735005 h 1160647"/>
                  <a:gd name="connsiteX80-11289" fmla="*/ 554300 w 3028183"/>
                  <a:gd name="connsiteY80-11290" fmla="*/ 735005 h 1160647"/>
                  <a:gd name="connsiteX81-11291" fmla="*/ 561394 w 3028183"/>
                  <a:gd name="connsiteY81-11292" fmla="*/ 735005 h 1160647"/>
                  <a:gd name="connsiteX82-11293" fmla="*/ 561394 w 3028183"/>
                  <a:gd name="connsiteY82-11294" fmla="*/ 736086 h 1160647"/>
                  <a:gd name="connsiteX83-11295" fmla="*/ 561394 w 3028183"/>
                  <a:gd name="connsiteY83-11296" fmla="*/ 743652 h 1160647"/>
                  <a:gd name="connsiteX84-11297" fmla="*/ 566714 w 3028183"/>
                  <a:gd name="connsiteY84-11298" fmla="*/ 741659 h 1160647"/>
                  <a:gd name="connsiteX85-11299" fmla="*/ 567474 w 3028183"/>
                  <a:gd name="connsiteY85-11300" fmla="*/ 740679 h 1160647"/>
                  <a:gd name="connsiteX86-11301" fmla="*/ 567474 w 3028183"/>
                  <a:gd name="connsiteY86-11302" fmla="*/ 735005 h 1160647"/>
                  <a:gd name="connsiteX87-11303" fmla="*/ 605981 w 3028183"/>
                  <a:gd name="connsiteY87-11304" fmla="*/ 735005 h 1160647"/>
                  <a:gd name="connsiteX88-11305" fmla="*/ 605981 w 3028183"/>
                  <a:gd name="connsiteY88-11306" fmla="*/ 758784 h 1160647"/>
                  <a:gd name="connsiteX89-11307" fmla="*/ 608007 w 3028183"/>
                  <a:gd name="connsiteY89-11308" fmla="*/ 758784 h 1160647"/>
                  <a:gd name="connsiteX90-11309" fmla="*/ 622194 w 3028183"/>
                  <a:gd name="connsiteY90-11310" fmla="*/ 758784 h 1160647"/>
                  <a:gd name="connsiteX91-11311" fmla="*/ 622194 w 3028183"/>
                  <a:gd name="connsiteY91-11312" fmla="*/ 759865 h 1160647"/>
                  <a:gd name="connsiteX92-11313" fmla="*/ 622194 w 3028183"/>
                  <a:gd name="connsiteY92-11314" fmla="*/ 767431 h 1160647"/>
                  <a:gd name="connsiteX93-11315" fmla="*/ 623968 w 3028183"/>
                  <a:gd name="connsiteY93-11316" fmla="*/ 767431 h 1160647"/>
                  <a:gd name="connsiteX94-11317" fmla="*/ 636381 w 3028183"/>
                  <a:gd name="connsiteY94-11318" fmla="*/ 767431 h 1160647"/>
                  <a:gd name="connsiteX95-11319" fmla="*/ 636381 w 3028183"/>
                  <a:gd name="connsiteY95-11320" fmla="*/ 743652 h 1160647"/>
                  <a:gd name="connsiteX96-11321" fmla="*/ 637394 w 3028183"/>
                  <a:gd name="connsiteY96-11322" fmla="*/ 743652 h 1160647"/>
                  <a:gd name="connsiteX97-11323" fmla="*/ 644488 w 3028183"/>
                  <a:gd name="connsiteY97-11324" fmla="*/ 743652 h 1160647"/>
                  <a:gd name="connsiteX98-11325" fmla="*/ 644488 w 3028183"/>
                  <a:gd name="connsiteY98-11326" fmla="*/ 711225 h 1160647"/>
                  <a:gd name="connsiteX99-11327" fmla="*/ 645501 w 3028183"/>
                  <a:gd name="connsiteY99-11328" fmla="*/ 711225 h 1160647"/>
                  <a:gd name="connsiteX100-11329" fmla="*/ 652595 w 3028183"/>
                  <a:gd name="connsiteY100-11330" fmla="*/ 711225 h 1160647"/>
                  <a:gd name="connsiteX101-11331" fmla="*/ 652595 w 3028183"/>
                  <a:gd name="connsiteY101-11332" fmla="*/ 709334 h 1160647"/>
                  <a:gd name="connsiteX102-11333" fmla="*/ 652595 w 3028183"/>
                  <a:gd name="connsiteY102-11334" fmla="*/ 696093 h 1160647"/>
                  <a:gd name="connsiteX103-11335" fmla="*/ 651328 w 3028183"/>
                  <a:gd name="connsiteY103-11336" fmla="*/ 694471 h 1160647"/>
                  <a:gd name="connsiteX104-11337" fmla="*/ 656648 w 3028183"/>
                  <a:gd name="connsiteY104-11338" fmla="*/ 683122 h 1160647"/>
                  <a:gd name="connsiteX105-11339" fmla="*/ 664755 w 3028183"/>
                  <a:gd name="connsiteY105-11340" fmla="*/ 711225 h 1160647"/>
                  <a:gd name="connsiteX106-11341" fmla="*/ 665515 w 3028183"/>
                  <a:gd name="connsiteY106-11342" fmla="*/ 711225 h 1160647"/>
                  <a:gd name="connsiteX107-11343" fmla="*/ 670835 w 3028183"/>
                  <a:gd name="connsiteY107-11344" fmla="*/ 711225 h 1160647"/>
                  <a:gd name="connsiteX108-11345" fmla="*/ 670835 w 3028183"/>
                  <a:gd name="connsiteY108-11346" fmla="*/ 605298 h 1160647"/>
                  <a:gd name="connsiteX109-11347" fmla="*/ 672355 w 3028183"/>
                  <a:gd name="connsiteY109-11348" fmla="*/ 605298 h 1160647"/>
                  <a:gd name="connsiteX110-11349" fmla="*/ 682995 w 3028183"/>
                  <a:gd name="connsiteY110-11350" fmla="*/ 605298 h 1160647"/>
                  <a:gd name="connsiteX111-11351" fmla="*/ 682995 w 3028183"/>
                  <a:gd name="connsiteY111-11352" fmla="*/ 557739 h 1160647"/>
                  <a:gd name="connsiteX112-11353" fmla="*/ 709342 w 3028183"/>
                  <a:gd name="connsiteY112-11354" fmla="*/ 557739 h 1160647"/>
                  <a:gd name="connsiteX113-11355" fmla="*/ 709342 w 3028183"/>
                  <a:gd name="connsiteY113-11356" fmla="*/ 536121 h 1160647"/>
                  <a:gd name="connsiteX114-11357" fmla="*/ 743796 w 3028183"/>
                  <a:gd name="connsiteY114-11358" fmla="*/ 536121 h 1160647"/>
                  <a:gd name="connsiteX115-11359" fmla="*/ 743796 w 3028183"/>
                  <a:gd name="connsiteY115-11360" fmla="*/ 538553 h 1160647"/>
                  <a:gd name="connsiteX116-11361" fmla="*/ 743796 w 3028183"/>
                  <a:gd name="connsiteY116-11362" fmla="*/ 555577 h 1160647"/>
                  <a:gd name="connsiteX117-11363" fmla="*/ 746076 w 3028183"/>
                  <a:gd name="connsiteY117-11364" fmla="*/ 555577 h 1160647"/>
                  <a:gd name="connsiteX118-11365" fmla="*/ 762036 w 3028183"/>
                  <a:gd name="connsiteY118-11366" fmla="*/ 555577 h 1160647"/>
                  <a:gd name="connsiteX119-11367" fmla="*/ 762036 w 3028183"/>
                  <a:gd name="connsiteY119-11368" fmla="*/ 603136 h 1160647"/>
                  <a:gd name="connsiteX120-11369" fmla="*/ 763049 w 3028183"/>
                  <a:gd name="connsiteY120-11370" fmla="*/ 603136 h 1160647"/>
                  <a:gd name="connsiteX121-11371" fmla="*/ 770143 w 3028183"/>
                  <a:gd name="connsiteY121-11372" fmla="*/ 603136 h 1160647"/>
                  <a:gd name="connsiteX122-11373" fmla="*/ 784330 w 3028183"/>
                  <a:gd name="connsiteY122-11374" fmla="*/ 607460 h 1160647"/>
                  <a:gd name="connsiteX123-11375" fmla="*/ 784330 w 3028183"/>
                  <a:gd name="connsiteY123-11376" fmla="*/ 646372 h 1160647"/>
                  <a:gd name="connsiteX124-11377" fmla="*/ 785343 w 3028183"/>
                  <a:gd name="connsiteY124-11378" fmla="*/ 646372 h 1160647"/>
                  <a:gd name="connsiteX125-11379" fmla="*/ 792436 w 3028183"/>
                  <a:gd name="connsiteY125-11380" fmla="*/ 646372 h 1160647"/>
                  <a:gd name="connsiteX126-11381" fmla="*/ 792436 w 3028183"/>
                  <a:gd name="connsiteY126-11382" fmla="*/ 647993 h 1160647"/>
                  <a:gd name="connsiteX127-11383" fmla="*/ 792436 w 3028183"/>
                  <a:gd name="connsiteY127-11384" fmla="*/ 659342 h 1160647"/>
                  <a:gd name="connsiteX128-11385" fmla="*/ 794463 w 3028183"/>
                  <a:gd name="connsiteY128-11386" fmla="*/ 659342 h 1160647"/>
                  <a:gd name="connsiteX129-11387" fmla="*/ 808650 w 3028183"/>
                  <a:gd name="connsiteY129-11388" fmla="*/ 659342 h 1160647"/>
                  <a:gd name="connsiteX130-11389" fmla="*/ 814730 w 3028183"/>
                  <a:gd name="connsiteY130-11390" fmla="*/ 665828 h 1160647"/>
                  <a:gd name="connsiteX131-11391" fmla="*/ 814730 w 3028183"/>
                  <a:gd name="connsiteY131-11392" fmla="*/ 687446 h 1160647"/>
                  <a:gd name="connsiteX132-11393" fmla="*/ 817010 w 3028183"/>
                  <a:gd name="connsiteY132-11394" fmla="*/ 687446 h 1160647"/>
                  <a:gd name="connsiteX133-11395" fmla="*/ 832970 w 3028183"/>
                  <a:gd name="connsiteY133-11396" fmla="*/ 687446 h 1160647"/>
                  <a:gd name="connsiteX134-11397" fmla="*/ 832970 w 3028183"/>
                  <a:gd name="connsiteY134-11398" fmla="*/ 688526 h 1160647"/>
                  <a:gd name="connsiteX135-11399" fmla="*/ 832970 w 3028183"/>
                  <a:gd name="connsiteY135-11400" fmla="*/ 696093 h 1160647"/>
                  <a:gd name="connsiteX136-11401" fmla="*/ 834237 w 3028183"/>
                  <a:gd name="connsiteY136-11402" fmla="*/ 696093 h 1160647"/>
                  <a:gd name="connsiteX137-11403" fmla="*/ 843104 w 3028183"/>
                  <a:gd name="connsiteY137-11404" fmla="*/ 696093 h 1160647"/>
                  <a:gd name="connsiteX138-11405" fmla="*/ 843104 w 3028183"/>
                  <a:gd name="connsiteY138-11406" fmla="*/ 698254 h 1160647"/>
                  <a:gd name="connsiteX139-11407" fmla="*/ 843104 w 3028183"/>
                  <a:gd name="connsiteY139-11408" fmla="*/ 713387 h 1160647"/>
                  <a:gd name="connsiteX140-11409" fmla="*/ 847157 w 3028183"/>
                  <a:gd name="connsiteY140-11410" fmla="*/ 711495 h 1160647"/>
                  <a:gd name="connsiteX141-11411" fmla="*/ 847157 w 3028183"/>
                  <a:gd name="connsiteY141-11412" fmla="*/ 698254 h 1160647"/>
                  <a:gd name="connsiteX142-11413" fmla="*/ 848170 w 3028183"/>
                  <a:gd name="connsiteY142-11414" fmla="*/ 698254 h 1160647"/>
                  <a:gd name="connsiteX143-11415" fmla="*/ 855264 w 3028183"/>
                  <a:gd name="connsiteY143-11416" fmla="*/ 698254 h 1160647"/>
                  <a:gd name="connsiteX144-11417" fmla="*/ 855264 w 3028183"/>
                  <a:gd name="connsiteY144-11418" fmla="*/ 699876 h 1160647"/>
                  <a:gd name="connsiteX145-11419" fmla="*/ 855264 w 3028183"/>
                  <a:gd name="connsiteY145-11420" fmla="*/ 711225 h 1160647"/>
                  <a:gd name="connsiteX146-11421" fmla="*/ 856024 w 3028183"/>
                  <a:gd name="connsiteY146-11422" fmla="*/ 711225 h 1160647"/>
                  <a:gd name="connsiteX147-11423" fmla="*/ 861344 w 3028183"/>
                  <a:gd name="connsiteY147-11424" fmla="*/ 711225 h 1160647"/>
                  <a:gd name="connsiteX148-11425" fmla="*/ 909984 w 3028183"/>
                  <a:gd name="connsiteY148-11426" fmla="*/ 706902 h 1160647"/>
                  <a:gd name="connsiteX149-11427" fmla="*/ 909984 w 3028183"/>
                  <a:gd name="connsiteY149-11428" fmla="*/ 708253 h 1160647"/>
                  <a:gd name="connsiteX150-11429" fmla="*/ 909984 w 3028183"/>
                  <a:gd name="connsiteY150-11430" fmla="*/ 717710 h 1160647"/>
                  <a:gd name="connsiteX151-11431" fmla="*/ 910744 w 3028183"/>
                  <a:gd name="connsiteY151-11432" fmla="*/ 717710 h 1160647"/>
                  <a:gd name="connsiteX152-11433" fmla="*/ 916065 w 3028183"/>
                  <a:gd name="connsiteY152-11434" fmla="*/ 717710 h 1160647"/>
                  <a:gd name="connsiteX153-11435" fmla="*/ 916065 w 3028183"/>
                  <a:gd name="connsiteY153-11436" fmla="*/ 719872 h 1160647"/>
                  <a:gd name="connsiteX154-11437" fmla="*/ 916065 w 3028183"/>
                  <a:gd name="connsiteY154-11438" fmla="*/ 735005 h 1160647"/>
                  <a:gd name="connsiteX155-11439" fmla="*/ 918091 w 3028183"/>
                  <a:gd name="connsiteY155-11440" fmla="*/ 733654 h 1160647"/>
                  <a:gd name="connsiteX156-11441" fmla="*/ 932278 w 3028183"/>
                  <a:gd name="connsiteY156-11442" fmla="*/ 724196 h 1160647"/>
                  <a:gd name="connsiteX157-11443" fmla="*/ 938358 w 3028183"/>
                  <a:gd name="connsiteY157-11444" fmla="*/ 683122 h 1160647"/>
                  <a:gd name="connsiteX158-11445" fmla="*/ 939118 w 3028183"/>
                  <a:gd name="connsiteY158-11446" fmla="*/ 682852 h 1160647"/>
                  <a:gd name="connsiteX159-11447" fmla="*/ 944438 w 3028183"/>
                  <a:gd name="connsiteY159-11448" fmla="*/ 680960 h 1160647"/>
                  <a:gd name="connsiteX160-11449" fmla="*/ 946465 w 3028183"/>
                  <a:gd name="connsiteY160-11450" fmla="*/ 611783 h 1160647"/>
                  <a:gd name="connsiteX161-11451" fmla="*/ 948492 w 3028183"/>
                  <a:gd name="connsiteY161-11452" fmla="*/ 680960 h 1160647"/>
                  <a:gd name="connsiteX162-11453" fmla="*/ 949252 w 3028183"/>
                  <a:gd name="connsiteY162-11454" fmla="*/ 681230 h 1160647"/>
                  <a:gd name="connsiteX163-11455" fmla="*/ 954572 w 3028183"/>
                  <a:gd name="connsiteY163-11456" fmla="*/ 683122 h 1160647"/>
                  <a:gd name="connsiteX164-11457" fmla="*/ 954572 w 3028183"/>
                  <a:gd name="connsiteY164-11458" fmla="*/ 596651 h 1160647"/>
                  <a:gd name="connsiteX165-11459" fmla="*/ 958625 w 3028183"/>
                  <a:gd name="connsiteY165-11460" fmla="*/ 564224 h 1160647"/>
                  <a:gd name="connsiteX166-11461" fmla="*/ 997132 w 3028183"/>
                  <a:gd name="connsiteY166-11462" fmla="*/ 564224 h 1160647"/>
                  <a:gd name="connsiteX167-11463" fmla="*/ 997132 w 3028183"/>
                  <a:gd name="connsiteY167-11464" fmla="*/ 596651 h 1160647"/>
                  <a:gd name="connsiteX168-11465" fmla="*/ 997892 w 3028183"/>
                  <a:gd name="connsiteY168-11466" fmla="*/ 596651 h 1160647"/>
                  <a:gd name="connsiteX169-11467" fmla="*/ 1003212 w 3028183"/>
                  <a:gd name="connsiteY169-11468" fmla="*/ 596651 h 1160647"/>
                  <a:gd name="connsiteX170-11469" fmla="*/ 1003212 w 3028183"/>
                  <a:gd name="connsiteY170-11470" fmla="*/ 514503 h 1160647"/>
                  <a:gd name="connsiteX171-11471" fmla="*/ 1004986 w 3028183"/>
                  <a:gd name="connsiteY171-11472" fmla="*/ 514503 h 1160647"/>
                  <a:gd name="connsiteX172-11473" fmla="*/ 1017399 w 3028183"/>
                  <a:gd name="connsiteY172-11474" fmla="*/ 514503 h 1160647"/>
                  <a:gd name="connsiteX173-11475" fmla="*/ 1017399 w 3028183"/>
                  <a:gd name="connsiteY173-11476" fmla="*/ 512612 h 1160647"/>
                  <a:gd name="connsiteX174-11477" fmla="*/ 1017399 w 3028183"/>
                  <a:gd name="connsiteY174-11478" fmla="*/ 499371 h 1160647"/>
                  <a:gd name="connsiteX175-11479" fmla="*/ 1039693 w 3028183"/>
                  <a:gd name="connsiteY175-11480" fmla="*/ 499371 h 1160647"/>
                  <a:gd name="connsiteX176-11481" fmla="*/ 1039693 w 3028183"/>
                  <a:gd name="connsiteY176-11482" fmla="*/ 498290 h 1160647"/>
                  <a:gd name="connsiteX177-11483" fmla="*/ 1039693 w 3028183"/>
                  <a:gd name="connsiteY177-11484" fmla="*/ 490724 h 1160647"/>
                  <a:gd name="connsiteX178-11485" fmla="*/ 1041466 w 3028183"/>
                  <a:gd name="connsiteY178-11486" fmla="*/ 490724 h 1160647"/>
                  <a:gd name="connsiteX179-11487" fmla="*/ 1053880 w 3028183"/>
                  <a:gd name="connsiteY179-11488" fmla="*/ 490724 h 1160647"/>
                  <a:gd name="connsiteX180-11489" fmla="*/ 1053880 w 3028183"/>
                  <a:gd name="connsiteY180-11490" fmla="*/ 491805 h 1160647"/>
                  <a:gd name="connsiteX181-11491" fmla="*/ 1053880 w 3028183"/>
                  <a:gd name="connsiteY181-11492" fmla="*/ 499371 h 1160647"/>
                  <a:gd name="connsiteX182-11493" fmla="*/ 1054640 w 3028183"/>
                  <a:gd name="connsiteY182-11494" fmla="*/ 499371 h 1160647"/>
                  <a:gd name="connsiteX183-11495" fmla="*/ 1059960 w 3028183"/>
                  <a:gd name="connsiteY183-11496" fmla="*/ 499371 h 1160647"/>
                  <a:gd name="connsiteX184-11497" fmla="*/ 1070093 w 3028183"/>
                  <a:gd name="connsiteY184-11498" fmla="*/ 495047 h 1160647"/>
                  <a:gd name="connsiteX185-11499" fmla="*/ 1074146 w 3028183"/>
                  <a:gd name="connsiteY185-11500" fmla="*/ 498290 h 1160647"/>
                  <a:gd name="connsiteX186-11501" fmla="*/ 1074146 w 3028183"/>
                  <a:gd name="connsiteY186-11502" fmla="*/ 490724 h 1160647"/>
                  <a:gd name="connsiteX187-11503" fmla="*/ 1076426 w 3028183"/>
                  <a:gd name="connsiteY187-11504" fmla="*/ 490724 h 1160647"/>
                  <a:gd name="connsiteX188-11505" fmla="*/ 1092387 w 3028183"/>
                  <a:gd name="connsiteY188-11506" fmla="*/ 490724 h 1160647"/>
                  <a:gd name="connsiteX189-11507" fmla="*/ 1092387 w 3028183"/>
                  <a:gd name="connsiteY189-11508" fmla="*/ 491805 h 1160647"/>
                  <a:gd name="connsiteX190-11509" fmla="*/ 1092387 w 3028183"/>
                  <a:gd name="connsiteY190-11510" fmla="*/ 499371 h 1160647"/>
                  <a:gd name="connsiteX191-11511" fmla="*/ 1122787 w 3028183"/>
                  <a:gd name="connsiteY191-11512" fmla="*/ 499371 h 1160647"/>
                  <a:gd name="connsiteX192-11513" fmla="*/ 1122787 w 3028183"/>
                  <a:gd name="connsiteY192-11514" fmla="*/ 500992 h 1160647"/>
                  <a:gd name="connsiteX193-11515" fmla="*/ 1122787 w 3028183"/>
                  <a:gd name="connsiteY193-11516" fmla="*/ 512342 h 1160647"/>
                  <a:gd name="connsiteX194-11517" fmla="*/ 1149134 w 3028183"/>
                  <a:gd name="connsiteY194-11518" fmla="*/ 512342 h 1160647"/>
                  <a:gd name="connsiteX195-11519" fmla="*/ 1149134 w 3028183"/>
                  <a:gd name="connsiteY195-11520" fmla="*/ 542606 h 1160647"/>
                  <a:gd name="connsiteX196-11521" fmla="*/ 1149894 w 3028183"/>
                  <a:gd name="connsiteY196-11522" fmla="*/ 542606 h 1160647"/>
                  <a:gd name="connsiteX197-11523" fmla="*/ 1155214 w 3028183"/>
                  <a:gd name="connsiteY197-11524" fmla="*/ 542606 h 1160647"/>
                  <a:gd name="connsiteX198-11525" fmla="*/ 1155214 w 3028183"/>
                  <a:gd name="connsiteY198-11526" fmla="*/ 543687 h 1160647"/>
                  <a:gd name="connsiteX199-11527" fmla="*/ 1155214 w 3028183"/>
                  <a:gd name="connsiteY199-11528" fmla="*/ 551254 h 1160647"/>
                  <a:gd name="connsiteX200-11529" fmla="*/ 1159268 w 3028183"/>
                  <a:gd name="connsiteY200-11530" fmla="*/ 581518 h 1160647"/>
                  <a:gd name="connsiteX201-11531" fmla="*/ 1160028 w 3028183"/>
                  <a:gd name="connsiteY201-11532" fmla="*/ 581518 h 1160647"/>
                  <a:gd name="connsiteX202-11533" fmla="*/ 1165348 w 3028183"/>
                  <a:gd name="connsiteY202-11534" fmla="*/ 581518 h 1160647"/>
                  <a:gd name="connsiteX203-11535" fmla="*/ 1165348 w 3028183"/>
                  <a:gd name="connsiteY203-11536" fmla="*/ 582329 h 1160647"/>
                  <a:gd name="connsiteX204-11537" fmla="*/ 1165348 w 3028183"/>
                  <a:gd name="connsiteY204-11538" fmla="*/ 588004 h 1160647"/>
                  <a:gd name="connsiteX205-11539" fmla="*/ 1166361 w 3028183"/>
                  <a:gd name="connsiteY205-11540" fmla="*/ 588004 h 1160647"/>
                  <a:gd name="connsiteX206-11541" fmla="*/ 1173454 w 3028183"/>
                  <a:gd name="connsiteY206-11542" fmla="*/ 588004 h 1160647"/>
                  <a:gd name="connsiteX207-11543" fmla="*/ 1173454 w 3028183"/>
                  <a:gd name="connsiteY207-11544" fmla="*/ 618269 h 1160647"/>
                  <a:gd name="connsiteX208-11545" fmla="*/ 1175481 w 3028183"/>
                  <a:gd name="connsiteY208-11546" fmla="*/ 618269 h 1160647"/>
                  <a:gd name="connsiteX209-11547" fmla="*/ 1189668 w 3028183"/>
                  <a:gd name="connsiteY209-11548" fmla="*/ 618269 h 1160647"/>
                  <a:gd name="connsiteX210-11549" fmla="*/ 1189668 w 3028183"/>
                  <a:gd name="connsiteY210-11550" fmla="*/ 642048 h 1160647"/>
                  <a:gd name="connsiteX211-11551" fmla="*/ 1191695 w 3028183"/>
                  <a:gd name="connsiteY211-11552" fmla="*/ 643669 h 1160647"/>
                  <a:gd name="connsiteX212-11553" fmla="*/ 1191695 w 3028183"/>
                  <a:gd name="connsiteY212-11554" fmla="*/ 655019 h 1160647"/>
                  <a:gd name="connsiteX213-11555" fmla="*/ 1192455 w 3028183"/>
                  <a:gd name="connsiteY213-11556" fmla="*/ 655019 h 1160647"/>
                  <a:gd name="connsiteX214-11557" fmla="*/ 1197775 w 3028183"/>
                  <a:gd name="connsiteY214-11558" fmla="*/ 655019 h 1160647"/>
                  <a:gd name="connsiteX215-11559" fmla="*/ 1197775 w 3028183"/>
                  <a:gd name="connsiteY215-11560" fmla="*/ 678798 h 1160647"/>
                  <a:gd name="connsiteX216-11561" fmla="*/ 1199041 w 3028183"/>
                  <a:gd name="connsiteY216-11562" fmla="*/ 678798 h 1160647"/>
                  <a:gd name="connsiteX217-11563" fmla="*/ 1207908 w 3028183"/>
                  <a:gd name="connsiteY217-11564" fmla="*/ 678798 h 1160647"/>
                  <a:gd name="connsiteX218-11565" fmla="*/ 1209935 w 3028183"/>
                  <a:gd name="connsiteY218-11566" fmla="*/ 682852 h 1160647"/>
                  <a:gd name="connsiteX219-11567" fmla="*/ 1209935 w 3028183"/>
                  <a:gd name="connsiteY219-11568" fmla="*/ 696093 h 1160647"/>
                  <a:gd name="connsiteX220-11569" fmla="*/ 1211455 w 3028183"/>
                  <a:gd name="connsiteY220-11570" fmla="*/ 694201 h 1160647"/>
                  <a:gd name="connsiteX221-11571" fmla="*/ 1222095 w 3028183"/>
                  <a:gd name="connsiteY221-11572" fmla="*/ 680960 h 1160647"/>
                  <a:gd name="connsiteX222-11573" fmla="*/ 1250469 w 3028183"/>
                  <a:gd name="connsiteY222-11574" fmla="*/ 680960 h 1160647"/>
                  <a:gd name="connsiteX223-11575" fmla="*/ 1250469 w 3028183"/>
                  <a:gd name="connsiteY223-11576" fmla="*/ 767431 h 1160647"/>
                  <a:gd name="connsiteX224-11577" fmla="*/ 1251229 w 3028183"/>
                  <a:gd name="connsiteY224-11578" fmla="*/ 767431 h 1160647"/>
                  <a:gd name="connsiteX225-11579" fmla="*/ 1256549 w 3028183"/>
                  <a:gd name="connsiteY225-11580" fmla="*/ 767431 h 1160647"/>
                  <a:gd name="connsiteX226-11581" fmla="*/ 1257309 w 3028183"/>
                  <a:gd name="connsiteY226-11582" fmla="*/ 766080 h 1160647"/>
                  <a:gd name="connsiteX227-11583" fmla="*/ 1262629 w 3028183"/>
                  <a:gd name="connsiteY227-11584" fmla="*/ 756622 h 1160647"/>
                  <a:gd name="connsiteX228-11585" fmla="*/ 1262629 w 3028183"/>
                  <a:gd name="connsiteY228-11586" fmla="*/ 758514 h 1160647"/>
                  <a:gd name="connsiteX229-11587" fmla="*/ 1262629 w 3028183"/>
                  <a:gd name="connsiteY229-11588" fmla="*/ 771755 h 1160647"/>
                  <a:gd name="connsiteX230-11589" fmla="*/ 1266682 w 3028183"/>
                  <a:gd name="connsiteY230-11590" fmla="*/ 726358 h 1160647"/>
                  <a:gd name="connsiteX231-11591" fmla="*/ 1267442 w 3028183"/>
                  <a:gd name="connsiteY231-11592" fmla="*/ 726358 h 1160647"/>
                  <a:gd name="connsiteX232-11593" fmla="*/ 1272762 w 3028183"/>
                  <a:gd name="connsiteY232-11594" fmla="*/ 726358 h 1160647"/>
                  <a:gd name="connsiteX233-11595" fmla="*/ 1272762 w 3028183"/>
                  <a:gd name="connsiteY233-11596" fmla="*/ 661504 h 1160647"/>
                  <a:gd name="connsiteX234-11597" fmla="*/ 1273776 w 3028183"/>
                  <a:gd name="connsiteY234-11598" fmla="*/ 661504 h 1160647"/>
                  <a:gd name="connsiteX235-11599" fmla="*/ 1280869 w 3028183"/>
                  <a:gd name="connsiteY235-11600" fmla="*/ 661504 h 1160647"/>
                  <a:gd name="connsiteX236-11601" fmla="*/ 1293029 w 3028183"/>
                  <a:gd name="connsiteY236-11602" fmla="*/ 618269 h 1160647"/>
                  <a:gd name="connsiteX237-11603" fmla="*/ 1294296 w 3028183"/>
                  <a:gd name="connsiteY237-11604" fmla="*/ 618269 h 1160647"/>
                  <a:gd name="connsiteX238-11605" fmla="*/ 1303163 w 3028183"/>
                  <a:gd name="connsiteY238-11606" fmla="*/ 618269 h 1160647"/>
                  <a:gd name="connsiteX239-11607" fmla="*/ 1313296 w 3028183"/>
                  <a:gd name="connsiteY239-11608" fmla="*/ 661504 h 1160647"/>
                  <a:gd name="connsiteX240-11609" fmla="*/ 1314309 w 3028183"/>
                  <a:gd name="connsiteY240-11610" fmla="*/ 661504 h 1160647"/>
                  <a:gd name="connsiteX241-11611" fmla="*/ 1321403 w 3028183"/>
                  <a:gd name="connsiteY241-11612" fmla="*/ 661504 h 1160647"/>
                  <a:gd name="connsiteX242-11613" fmla="*/ 1321403 w 3028183"/>
                  <a:gd name="connsiteY242-11614" fmla="*/ 700416 h 1160647"/>
                  <a:gd name="connsiteX243-11615" fmla="*/ 1323176 w 3028183"/>
                  <a:gd name="connsiteY243-11616" fmla="*/ 700416 h 1160647"/>
                  <a:gd name="connsiteX244-11617" fmla="*/ 1335590 w 3028183"/>
                  <a:gd name="connsiteY244-11618" fmla="*/ 700416 h 1160647"/>
                  <a:gd name="connsiteX245-11619" fmla="*/ 1335590 w 3028183"/>
                  <a:gd name="connsiteY245-11620" fmla="*/ 702578 h 1160647"/>
                  <a:gd name="connsiteX246-11621" fmla="*/ 1335590 w 3028183"/>
                  <a:gd name="connsiteY246-11622" fmla="*/ 717710 h 1160647"/>
                  <a:gd name="connsiteX247-11623" fmla="*/ 1339643 w 3028183"/>
                  <a:gd name="connsiteY247-11624" fmla="*/ 715549 h 1160647"/>
                  <a:gd name="connsiteX248-11625" fmla="*/ 1339643 w 3028183"/>
                  <a:gd name="connsiteY248-11626" fmla="*/ 700416 h 1160647"/>
                  <a:gd name="connsiteX249-11627" fmla="*/ 1341163 w 3028183"/>
                  <a:gd name="connsiteY249-11628" fmla="*/ 700416 h 1160647"/>
                  <a:gd name="connsiteX250-11629" fmla="*/ 1351803 w 3028183"/>
                  <a:gd name="connsiteY250-11630" fmla="*/ 700416 h 1160647"/>
                  <a:gd name="connsiteX251-11631" fmla="*/ 1351803 w 3028183"/>
                  <a:gd name="connsiteY251-11632" fmla="*/ 702037 h 1160647"/>
                  <a:gd name="connsiteX252-11633" fmla="*/ 1351803 w 3028183"/>
                  <a:gd name="connsiteY252-11634" fmla="*/ 713387 h 1160647"/>
                  <a:gd name="connsiteX253-11635" fmla="*/ 1382204 w 3028183"/>
                  <a:gd name="connsiteY253-11636" fmla="*/ 713387 h 1160647"/>
                  <a:gd name="connsiteX254-11637" fmla="*/ 1382204 w 3028183"/>
                  <a:gd name="connsiteY254-11638" fmla="*/ 676637 h 1160647"/>
                  <a:gd name="connsiteX255-11639" fmla="*/ 1383470 w 3028183"/>
                  <a:gd name="connsiteY255-11640" fmla="*/ 676637 h 1160647"/>
                  <a:gd name="connsiteX256-11641" fmla="*/ 1392337 w 3028183"/>
                  <a:gd name="connsiteY256-11642" fmla="*/ 676637 h 1160647"/>
                  <a:gd name="connsiteX257-11643" fmla="*/ 1392337 w 3028183"/>
                  <a:gd name="connsiteY257-11644" fmla="*/ 698254 h 1160647"/>
                  <a:gd name="connsiteX258-11645" fmla="*/ 1394364 w 3028183"/>
                  <a:gd name="connsiteY258-11646" fmla="*/ 665828 h 1160647"/>
                  <a:gd name="connsiteX259-11647" fmla="*/ 1416657 w 3028183"/>
                  <a:gd name="connsiteY259-11648" fmla="*/ 665828 h 1160647"/>
                  <a:gd name="connsiteX260-11649" fmla="*/ 1416657 w 3028183"/>
                  <a:gd name="connsiteY260-11650" fmla="*/ 664206 h 1160647"/>
                  <a:gd name="connsiteX261-11651" fmla="*/ 1416657 w 3028183"/>
                  <a:gd name="connsiteY261-11652" fmla="*/ 652857 h 1160647"/>
                  <a:gd name="connsiteX262-11653" fmla="*/ 1417417 w 3028183"/>
                  <a:gd name="connsiteY262-11654" fmla="*/ 652857 h 1160647"/>
                  <a:gd name="connsiteX263-11655" fmla="*/ 1422737 w 3028183"/>
                  <a:gd name="connsiteY263-11656" fmla="*/ 652857 h 1160647"/>
                  <a:gd name="connsiteX264-11657" fmla="*/ 1422737 w 3028183"/>
                  <a:gd name="connsiteY264-11658" fmla="*/ 650966 h 1160647"/>
                  <a:gd name="connsiteX265-11659" fmla="*/ 1422737 w 3028183"/>
                  <a:gd name="connsiteY265-11660" fmla="*/ 637725 h 1160647"/>
                  <a:gd name="connsiteX266-11661" fmla="*/ 1426791 w 3028183"/>
                  <a:gd name="connsiteY266-11662" fmla="*/ 644210 h 1160647"/>
                  <a:gd name="connsiteX267-11663" fmla="*/ 1429071 w 3028183"/>
                  <a:gd name="connsiteY267-11664" fmla="*/ 644210 h 1160647"/>
                  <a:gd name="connsiteX268-11665" fmla="*/ 1445031 w 3028183"/>
                  <a:gd name="connsiteY268-11666" fmla="*/ 644210 h 1160647"/>
                  <a:gd name="connsiteX269-11667" fmla="*/ 1445031 w 3028183"/>
                  <a:gd name="connsiteY269-11668" fmla="*/ 643399 h 1160647"/>
                  <a:gd name="connsiteX270-11669" fmla="*/ 1445031 w 3028183"/>
                  <a:gd name="connsiteY270-11670" fmla="*/ 637725 h 1160647"/>
                  <a:gd name="connsiteX271-11671" fmla="*/ 1445791 w 3028183"/>
                  <a:gd name="connsiteY271-11672" fmla="*/ 637725 h 1160647"/>
                  <a:gd name="connsiteX272-11673" fmla="*/ 1451111 w 3028183"/>
                  <a:gd name="connsiteY272-11674" fmla="*/ 637725 h 1160647"/>
                  <a:gd name="connsiteX273-11675" fmla="*/ 1451111 w 3028183"/>
                  <a:gd name="connsiteY273-11676" fmla="*/ 639076 h 1160647"/>
                  <a:gd name="connsiteX274-11677" fmla="*/ 1451111 w 3028183"/>
                  <a:gd name="connsiteY274-11678" fmla="*/ 648534 h 1160647"/>
                  <a:gd name="connsiteX275-11679" fmla="*/ 1489618 w 3028183"/>
                  <a:gd name="connsiteY275-11680" fmla="*/ 648534 h 1160647"/>
                  <a:gd name="connsiteX276-11681" fmla="*/ 1489618 w 3028183"/>
                  <a:gd name="connsiteY276-11682" fmla="*/ 786887 h 1160647"/>
                  <a:gd name="connsiteX277-11683" fmla="*/ 1491138 w 3028183"/>
                  <a:gd name="connsiteY277-11684" fmla="*/ 786887 h 1160647"/>
                  <a:gd name="connsiteX278-11685" fmla="*/ 1501778 w 3028183"/>
                  <a:gd name="connsiteY278-11686" fmla="*/ 786887 h 1160647"/>
                  <a:gd name="connsiteX279-11687" fmla="*/ 1501778 w 3028183"/>
                  <a:gd name="connsiteY279-11688" fmla="*/ 773917 h 1160647"/>
                  <a:gd name="connsiteX280-11689" fmla="*/ 1505832 w 3028183"/>
                  <a:gd name="connsiteY280-11690" fmla="*/ 773917 h 1160647"/>
                  <a:gd name="connsiteX281-11691" fmla="*/ 1505832 w 3028183"/>
                  <a:gd name="connsiteY281-11692" fmla="*/ 786887 h 1160647"/>
                  <a:gd name="connsiteX282-11693" fmla="*/ 1536232 w 3028183"/>
                  <a:gd name="connsiteY282-11694" fmla="*/ 786887 h 1160647"/>
                  <a:gd name="connsiteX283-11695" fmla="*/ 1536232 w 3028183"/>
                  <a:gd name="connsiteY283-11696" fmla="*/ 756622 h 1160647"/>
                  <a:gd name="connsiteX284-11697" fmla="*/ 1548392 w 3028183"/>
                  <a:gd name="connsiteY284-11698" fmla="*/ 756622 h 1160647"/>
                  <a:gd name="connsiteX285-11699" fmla="*/ 1560552 w 3028183"/>
                  <a:gd name="connsiteY285-11700" fmla="*/ 754461 h 1160647"/>
                  <a:gd name="connsiteX286-11701" fmla="*/ 1564606 w 3028183"/>
                  <a:gd name="connsiteY286-11702" fmla="*/ 756622 h 1160647"/>
                  <a:gd name="connsiteX287-11703" fmla="*/ 1574739 w 3028183"/>
                  <a:gd name="connsiteY287-11704" fmla="*/ 756622 h 1160647"/>
                  <a:gd name="connsiteX288-11705" fmla="*/ 1574739 w 3028183"/>
                  <a:gd name="connsiteY288-11706" fmla="*/ 786887 h 1160647"/>
                  <a:gd name="connsiteX289-11707" fmla="*/ 1582846 w 3028183"/>
                  <a:gd name="connsiteY289-11708" fmla="*/ 786887 h 1160647"/>
                  <a:gd name="connsiteX290-11709" fmla="*/ 1582846 w 3028183"/>
                  <a:gd name="connsiteY290-11710" fmla="*/ 804182 h 1160647"/>
                  <a:gd name="connsiteX291-11711" fmla="*/ 1592182 w 3028183"/>
                  <a:gd name="connsiteY291-11712" fmla="*/ 805087 h 1160647"/>
                  <a:gd name="connsiteX292-11713" fmla="*/ 1605140 w 3028183"/>
                  <a:gd name="connsiteY292-11714" fmla="*/ 805087 h 1160647"/>
                  <a:gd name="connsiteX293-11715" fmla="*/ 1605140 w 3028183"/>
                  <a:gd name="connsiteY293-11716" fmla="*/ 789049 h 1160647"/>
                  <a:gd name="connsiteX294-11717" fmla="*/ 1673096 w 3028183"/>
                  <a:gd name="connsiteY294-11718" fmla="*/ 789049 h 1160647"/>
                  <a:gd name="connsiteX295-11719" fmla="*/ 1673096 w 3028183"/>
                  <a:gd name="connsiteY295-11720" fmla="*/ 703796 h 1160647"/>
                  <a:gd name="connsiteX296-11721" fmla="*/ 1745104 w 3028183"/>
                  <a:gd name="connsiteY296-11722" fmla="*/ 703796 h 1160647"/>
                  <a:gd name="connsiteX297-11723" fmla="*/ 1745104 w 3028183"/>
                  <a:gd name="connsiteY297-11724" fmla="*/ 782564 h 1160647"/>
                  <a:gd name="connsiteX298-11725" fmla="*/ 1747008 w 3028183"/>
                  <a:gd name="connsiteY298-11726" fmla="*/ 782564 h 1160647"/>
                  <a:gd name="connsiteX299-11727" fmla="*/ 1748250 w 3028183"/>
                  <a:gd name="connsiteY299-11728" fmla="*/ 805087 h 1160647"/>
                  <a:gd name="connsiteX300-11729" fmla="*/ 1757926 w 3028183"/>
                  <a:gd name="connsiteY300-11730" fmla="*/ 805087 h 1160647"/>
                  <a:gd name="connsiteX301-11731" fmla="*/ 1759168 w 3028183"/>
                  <a:gd name="connsiteY301-11732" fmla="*/ 782564 h 1160647"/>
                  <a:gd name="connsiteX302-11733" fmla="*/ 1765248 w 3028183"/>
                  <a:gd name="connsiteY302-11734" fmla="*/ 782564 h 1160647"/>
                  <a:gd name="connsiteX303-11735" fmla="*/ 1766490 w 3028183"/>
                  <a:gd name="connsiteY303-11736" fmla="*/ 805087 h 1160647"/>
                  <a:gd name="connsiteX304-11737" fmla="*/ 1817112 w 3028183"/>
                  <a:gd name="connsiteY304-11738" fmla="*/ 805087 h 1160647"/>
                  <a:gd name="connsiteX305-11739" fmla="*/ 1817112 w 3028183"/>
                  <a:gd name="connsiteY305-11740" fmla="*/ 642059 h 1160647"/>
                  <a:gd name="connsiteX306-11741" fmla="*/ 2014439 w 3028183"/>
                  <a:gd name="connsiteY306-11742" fmla="*/ 642059 h 1160647"/>
                  <a:gd name="connsiteX307-11743" fmla="*/ 2014439 w 3028183"/>
                  <a:gd name="connsiteY307-11744" fmla="*/ 805087 h 1160647"/>
                  <a:gd name="connsiteX308-11745" fmla="*/ 2033136 w 3028183"/>
                  <a:gd name="connsiteY308-11746" fmla="*/ 805087 h 1160647"/>
                  <a:gd name="connsiteX309-11747" fmla="*/ 2033136 w 3028183"/>
                  <a:gd name="connsiteY309-11748" fmla="*/ 722394 h 1160647"/>
                  <a:gd name="connsiteX310-11749" fmla="*/ 2128256 w 3028183"/>
                  <a:gd name="connsiteY310-11750" fmla="*/ 722394 h 1160647"/>
                  <a:gd name="connsiteX311-11751" fmla="*/ 2140186 w 3028183"/>
                  <a:gd name="connsiteY311-11752" fmla="*/ 404253 h 1160647"/>
                  <a:gd name="connsiteX312-11753" fmla="*/ 2128026 w 3028183"/>
                  <a:gd name="connsiteY312-11754" fmla="*/ 382635 h 1160647"/>
                  <a:gd name="connsiteX313-11755" fmla="*/ 2121946 w 3028183"/>
                  <a:gd name="connsiteY313-11756" fmla="*/ 378311 h 1160647"/>
                  <a:gd name="connsiteX314-11757" fmla="*/ 2130053 w 3028183"/>
                  <a:gd name="connsiteY314-11758" fmla="*/ 354532 h 1160647"/>
                  <a:gd name="connsiteX315-11759" fmla="*/ 2130053 w 3028183"/>
                  <a:gd name="connsiteY315-11760" fmla="*/ 337238 h 1160647"/>
                  <a:gd name="connsiteX316-11761" fmla="*/ 2144240 w 3028183"/>
                  <a:gd name="connsiteY316-11762" fmla="*/ 337238 h 1160647"/>
                  <a:gd name="connsiteX317-11763" fmla="*/ 2144240 w 3028183"/>
                  <a:gd name="connsiteY317-11764" fmla="*/ 315620 h 1160647"/>
                  <a:gd name="connsiteX318-11765" fmla="*/ 2146266 w 3028183"/>
                  <a:gd name="connsiteY318-11766" fmla="*/ 311296 h 1160647"/>
                  <a:gd name="connsiteX319-11767" fmla="*/ 2146266 w 3028183"/>
                  <a:gd name="connsiteY319-11768" fmla="*/ 233472 h 1160647"/>
                  <a:gd name="connsiteX320-11769" fmla="*/ 2144240 w 3028183"/>
                  <a:gd name="connsiteY320-11770" fmla="*/ 226987 h 1160647"/>
                  <a:gd name="connsiteX321-11771" fmla="*/ 2150320 w 3028183"/>
                  <a:gd name="connsiteY321-11772" fmla="*/ 220501 h 1160647"/>
                  <a:gd name="connsiteX322-11773" fmla="*/ 2150320 w 3028183"/>
                  <a:gd name="connsiteY322-11774" fmla="*/ 162133 h 1160647"/>
                  <a:gd name="connsiteX323-11775" fmla="*/ 2152346 w 3028183"/>
                  <a:gd name="connsiteY323-11776" fmla="*/ 157810 h 1160647"/>
                  <a:gd name="connsiteX324-11777" fmla="*/ 2152346 w 3028183"/>
                  <a:gd name="connsiteY324-11778" fmla="*/ 101604 h 1160647"/>
                  <a:gd name="connsiteX325-11779" fmla="*/ 2154373 w 3028183"/>
                  <a:gd name="connsiteY325-11780" fmla="*/ 82148 h 1160647"/>
                  <a:gd name="connsiteX326-11781" fmla="*/ 2158427 w 3028183"/>
                  <a:gd name="connsiteY326-11782" fmla="*/ 99442 h 1160647"/>
                  <a:gd name="connsiteX327-11783" fmla="*/ 2160453 w 3028183"/>
                  <a:gd name="connsiteY327-11784" fmla="*/ 157810 h 1160647"/>
                  <a:gd name="connsiteX328-11785" fmla="*/ 2162480 w 3028183"/>
                  <a:gd name="connsiteY328-11786" fmla="*/ 220501 h 1160647"/>
                  <a:gd name="connsiteX329-11787" fmla="*/ 2168560 w 3028183"/>
                  <a:gd name="connsiteY329-11788" fmla="*/ 226987 h 1160647"/>
                  <a:gd name="connsiteX330-11789" fmla="*/ 2166533 w 3028183"/>
                  <a:gd name="connsiteY330-11790" fmla="*/ 233472 h 1160647"/>
                  <a:gd name="connsiteX331-11791" fmla="*/ 2166533 w 3028183"/>
                  <a:gd name="connsiteY331-11792" fmla="*/ 311296 h 1160647"/>
                  <a:gd name="connsiteX332-11793" fmla="*/ 2168560 w 3028183"/>
                  <a:gd name="connsiteY332-11794" fmla="*/ 315620 h 1160647"/>
                  <a:gd name="connsiteX333-11795" fmla="*/ 2168560 w 3028183"/>
                  <a:gd name="connsiteY333-11796" fmla="*/ 337238 h 1160647"/>
                  <a:gd name="connsiteX334-11797" fmla="*/ 2182747 w 3028183"/>
                  <a:gd name="connsiteY334-11798" fmla="*/ 337238 h 1160647"/>
                  <a:gd name="connsiteX335-11799" fmla="*/ 2182747 w 3028183"/>
                  <a:gd name="connsiteY335-11800" fmla="*/ 354532 h 1160647"/>
                  <a:gd name="connsiteX336-11801" fmla="*/ 2190854 w 3028183"/>
                  <a:gd name="connsiteY336-11802" fmla="*/ 378311 h 1160647"/>
                  <a:gd name="connsiteX337-11803" fmla="*/ 2184774 w 3028183"/>
                  <a:gd name="connsiteY337-11804" fmla="*/ 382635 h 1160647"/>
                  <a:gd name="connsiteX338-11805" fmla="*/ 2172613 w 3028183"/>
                  <a:gd name="connsiteY338-11806" fmla="*/ 404253 h 1160647"/>
                  <a:gd name="connsiteX339-11807" fmla="*/ 2180720 w 3028183"/>
                  <a:gd name="connsiteY339-11808" fmla="*/ 657181 h 1160647"/>
                  <a:gd name="connsiteX340-11809" fmla="*/ 2245574 w 3028183"/>
                  <a:gd name="connsiteY340-11810" fmla="*/ 657181 h 1160647"/>
                  <a:gd name="connsiteX341-11811" fmla="*/ 2245574 w 3028183"/>
                  <a:gd name="connsiteY341-11812" fmla="*/ 732843 h 1160647"/>
                  <a:gd name="connsiteX342-11813" fmla="*/ 2253681 w 3028183"/>
                  <a:gd name="connsiteY342-11814" fmla="*/ 732843 h 1160647"/>
                  <a:gd name="connsiteX343-11815" fmla="*/ 2255708 w 3028183"/>
                  <a:gd name="connsiteY343-11816" fmla="*/ 726358 h 1160647"/>
                  <a:gd name="connsiteX344-11817" fmla="*/ 2261788 w 3028183"/>
                  <a:gd name="connsiteY344-11818" fmla="*/ 726358 h 1160647"/>
                  <a:gd name="connsiteX345-11819" fmla="*/ 2263815 w 3028183"/>
                  <a:gd name="connsiteY345-11820" fmla="*/ 735005 h 1160647"/>
                  <a:gd name="connsiteX346-11821" fmla="*/ 2275975 w 3028183"/>
                  <a:gd name="connsiteY346-11822" fmla="*/ 735005 h 1160647"/>
                  <a:gd name="connsiteX347-11823" fmla="*/ 2275975 w 3028183"/>
                  <a:gd name="connsiteY347-11824" fmla="*/ 728519 h 1160647"/>
                  <a:gd name="connsiteX348-11825" fmla="*/ 2298268 w 3028183"/>
                  <a:gd name="connsiteY348-11826" fmla="*/ 728519 h 1160647"/>
                  <a:gd name="connsiteX349-11827" fmla="*/ 2298268 w 3028183"/>
                  <a:gd name="connsiteY349-11828" fmla="*/ 735005 h 1160647"/>
                  <a:gd name="connsiteX350-11829" fmla="*/ 2318535 w 3028183"/>
                  <a:gd name="connsiteY350-11830" fmla="*/ 735005 h 1160647"/>
                  <a:gd name="connsiteX351-11831" fmla="*/ 2318535 w 3028183"/>
                  <a:gd name="connsiteY351-11832" fmla="*/ 780402 h 1160647"/>
                  <a:gd name="connsiteX352-11833" fmla="*/ 2332722 w 3028183"/>
                  <a:gd name="connsiteY352-11834" fmla="*/ 780402 h 1160647"/>
                  <a:gd name="connsiteX353-11835" fmla="*/ 2332722 w 3028183"/>
                  <a:gd name="connsiteY353-11836" fmla="*/ 767431 h 1160647"/>
                  <a:gd name="connsiteX354-11837" fmla="*/ 2348936 w 3028183"/>
                  <a:gd name="connsiteY354-11838" fmla="*/ 767431 h 1160647"/>
                  <a:gd name="connsiteX355-11839" fmla="*/ 2348936 w 3028183"/>
                  <a:gd name="connsiteY355-11840" fmla="*/ 588004 h 1160647"/>
                  <a:gd name="connsiteX356-11841" fmla="*/ 2355016 w 3028183"/>
                  <a:gd name="connsiteY356-11842" fmla="*/ 581518 h 1160647"/>
                  <a:gd name="connsiteX357-11843" fmla="*/ 2427977 w 3028183"/>
                  <a:gd name="connsiteY357-11844" fmla="*/ 581518 h 1160647"/>
                  <a:gd name="connsiteX358-11845" fmla="*/ 2427977 w 3028183"/>
                  <a:gd name="connsiteY358-11846" fmla="*/ 590166 h 1160647"/>
                  <a:gd name="connsiteX359-11847" fmla="*/ 2438110 w 3028183"/>
                  <a:gd name="connsiteY359-11848" fmla="*/ 590166 h 1160647"/>
                  <a:gd name="connsiteX360-11849" fmla="*/ 2438110 w 3028183"/>
                  <a:gd name="connsiteY360-11850" fmla="*/ 704740 h 1160647"/>
                  <a:gd name="connsiteX361-11851" fmla="*/ 2460404 w 3028183"/>
                  <a:gd name="connsiteY361-11852" fmla="*/ 704740 h 1160647"/>
                  <a:gd name="connsiteX362-11853" fmla="*/ 2460404 w 3028183"/>
                  <a:gd name="connsiteY362-11854" fmla="*/ 637725 h 1160647"/>
                  <a:gd name="connsiteX363-11855" fmla="*/ 2486751 w 3028183"/>
                  <a:gd name="connsiteY363-11856" fmla="*/ 637725 h 1160647"/>
                  <a:gd name="connsiteX364-11857" fmla="*/ 2490804 w 3028183"/>
                  <a:gd name="connsiteY364-11858" fmla="*/ 633401 h 1160647"/>
                  <a:gd name="connsiteX365-11859" fmla="*/ 2498911 w 3028183"/>
                  <a:gd name="connsiteY365-11860" fmla="*/ 633401 h 1160647"/>
                  <a:gd name="connsiteX366-11861" fmla="*/ 2502964 w 3028183"/>
                  <a:gd name="connsiteY366-11862" fmla="*/ 637725 h 1160647"/>
                  <a:gd name="connsiteX367-11863" fmla="*/ 2525258 w 3028183"/>
                  <a:gd name="connsiteY367-11864" fmla="*/ 637725 h 1160647"/>
                  <a:gd name="connsiteX368-11865" fmla="*/ 2525258 w 3028183"/>
                  <a:gd name="connsiteY368-11866" fmla="*/ 520989 h 1160647"/>
                  <a:gd name="connsiteX369-11867" fmla="*/ 2582005 w 3028183"/>
                  <a:gd name="connsiteY369-11868" fmla="*/ 510180 h 1160647"/>
                  <a:gd name="connsiteX370-11869" fmla="*/ 2582005 w 3028183"/>
                  <a:gd name="connsiteY370-11870" fmla="*/ 511261 h 1160647"/>
                  <a:gd name="connsiteX371-11871" fmla="*/ 2582005 w 3028183"/>
                  <a:gd name="connsiteY371-11872" fmla="*/ 518827 h 1160647"/>
                  <a:gd name="connsiteX372-11873" fmla="*/ 2608352 w 3028183"/>
                  <a:gd name="connsiteY372-11874" fmla="*/ 518827 h 1160647"/>
                  <a:gd name="connsiteX373-11875" fmla="*/ 2608352 w 3028183"/>
                  <a:gd name="connsiteY373-11876" fmla="*/ 773917 h 1160647"/>
                  <a:gd name="connsiteX374-11877" fmla="*/ 2630646 w 3028183"/>
                  <a:gd name="connsiteY374-11878" fmla="*/ 773917 h 1160647"/>
                  <a:gd name="connsiteX375-11879" fmla="*/ 2630646 w 3028183"/>
                  <a:gd name="connsiteY375-11880" fmla="*/ 769593 h 1160647"/>
                  <a:gd name="connsiteX376-11881" fmla="*/ 2642806 w 3028183"/>
                  <a:gd name="connsiteY376-11882" fmla="*/ 769593 h 1160647"/>
                  <a:gd name="connsiteX377-11883" fmla="*/ 2642806 w 3028183"/>
                  <a:gd name="connsiteY377-11884" fmla="*/ 773917 h 1160647"/>
                  <a:gd name="connsiteX378-11885" fmla="*/ 2667126 w 3028183"/>
                  <a:gd name="connsiteY378-11886" fmla="*/ 773917 h 1160647"/>
                  <a:gd name="connsiteX379-11887" fmla="*/ 2667126 w 3028183"/>
                  <a:gd name="connsiteY379-11888" fmla="*/ 760946 h 1160647"/>
                  <a:gd name="connsiteX380-11889" fmla="*/ 2695500 w 3028183"/>
                  <a:gd name="connsiteY380-11890" fmla="*/ 760946 h 1160647"/>
                  <a:gd name="connsiteX381-11891" fmla="*/ 2707660 w 3028183"/>
                  <a:gd name="connsiteY381-11892" fmla="*/ 756622 h 1160647"/>
                  <a:gd name="connsiteX382-11893" fmla="*/ 2727927 w 3028183"/>
                  <a:gd name="connsiteY382-11894" fmla="*/ 760946 h 1160647"/>
                  <a:gd name="connsiteX383-11895" fmla="*/ 2727927 w 3028183"/>
                  <a:gd name="connsiteY383-11896" fmla="*/ 743652 h 1160647"/>
                  <a:gd name="connsiteX384-11897" fmla="*/ 2736034 w 3028183"/>
                  <a:gd name="connsiteY384-11898" fmla="*/ 743652 h 1160647"/>
                  <a:gd name="connsiteX385-11899" fmla="*/ 2736034 w 3028183"/>
                  <a:gd name="connsiteY385-11900" fmla="*/ 730681 h 1160647"/>
                  <a:gd name="connsiteX386-11901" fmla="*/ 2792781 w 3028183"/>
                  <a:gd name="connsiteY386-11902" fmla="*/ 730681 h 1160647"/>
                  <a:gd name="connsiteX387-11903" fmla="*/ 2792781 w 3028183"/>
                  <a:gd name="connsiteY387-11904" fmla="*/ 700416 h 1160647"/>
                  <a:gd name="connsiteX388-11905" fmla="*/ 2811021 w 3028183"/>
                  <a:gd name="connsiteY388-11906" fmla="*/ 700416 h 1160647"/>
                  <a:gd name="connsiteX389-11907" fmla="*/ 2811021 w 3028183"/>
                  <a:gd name="connsiteY389-11908" fmla="*/ 693931 h 1160647"/>
                  <a:gd name="connsiteX390-11909" fmla="*/ 2823181 w 3028183"/>
                  <a:gd name="connsiteY390-11910" fmla="*/ 693931 h 1160647"/>
                  <a:gd name="connsiteX391-11911" fmla="*/ 2823181 w 3028183"/>
                  <a:gd name="connsiteY391-11912" fmla="*/ 700416 h 1160647"/>
                  <a:gd name="connsiteX392-11913" fmla="*/ 2839395 w 3028183"/>
                  <a:gd name="connsiteY392-11914" fmla="*/ 700416 h 1160647"/>
                  <a:gd name="connsiteX393-11915" fmla="*/ 2839395 w 3028183"/>
                  <a:gd name="connsiteY393-11916" fmla="*/ 750137 h 1160647"/>
                  <a:gd name="connsiteX394-11917" fmla="*/ 2871822 w 3028183"/>
                  <a:gd name="connsiteY394-11918" fmla="*/ 750137 h 1160647"/>
                  <a:gd name="connsiteX395-11919" fmla="*/ 2871822 w 3028183"/>
                  <a:gd name="connsiteY395-11920" fmla="*/ 724196 h 1160647"/>
                  <a:gd name="connsiteX396-11921" fmla="*/ 2910329 w 3028183"/>
                  <a:gd name="connsiteY396-11922" fmla="*/ 724196 h 1160647"/>
                  <a:gd name="connsiteX397-11923" fmla="*/ 2910329 w 3028183"/>
                  <a:gd name="connsiteY397-11924" fmla="*/ 693931 h 1160647"/>
                  <a:gd name="connsiteX398-11925" fmla="*/ 2958970 w 3028183"/>
                  <a:gd name="connsiteY398-11926" fmla="*/ 693931 h 1160647"/>
                  <a:gd name="connsiteX399-11927" fmla="*/ 2958970 w 3028183"/>
                  <a:gd name="connsiteY399-11928" fmla="*/ 805087 h 1160647"/>
                  <a:gd name="connsiteX400-11929" fmla="*/ 2958970 w 3028183"/>
                  <a:gd name="connsiteY400-11930" fmla="*/ 818866 h 1160647"/>
                  <a:gd name="connsiteX401-11931" fmla="*/ 3024845 w 3028183"/>
                  <a:gd name="connsiteY401-11932" fmla="*/ 818866 h 1160647"/>
                  <a:gd name="connsiteX402-11933" fmla="*/ 3028183 w 3028183"/>
                  <a:gd name="connsiteY402-11934" fmla="*/ 1160647 h 1160647"/>
                  <a:gd name="connsiteX403-11935" fmla="*/ 2054 w 3028183"/>
                  <a:gd name="connsiteY403-11936" fmla="*/ 1158314 h 1160647"/>
                  <a:gd name="connsiteX404-11937" fmla="*/ 0 w 3028183"/>
                  <a:gd name="connsiteY404-11938" fmla="*/ 724196 h 1160647"/>
                  <a:gd name="connsiteX405-11939" fmla="*/ 20267 w 3028183"/>
                  <a:gd name="connsiteY405-11940" fmla="*/ 724196 h 1160647"/>
                  <a:gd name="connsiteX406-11941" fmla="*/ 20774 w 3028183"/>
                  <a:gd name="connsiteY406-11942" fmla="*/ 723115 h 1160647"/>
                  <a:gd name="connsiteX407-11943" fmla="*/ 24320 w 3028183"/>
                  <a:gd name="connsiteY407-11944" fmla="*/ 715549 h 1160647"/>
                  <a:gd name="connsiteX408-11945" fmla="*/ 26094 w 3028183"/>
                  <a:gd name="connsiteY408-11946" fmla="*/ 715819 h 1160647"/>
                  <a:gd name="connsiteX409-11947" fmla="*/ 38507 w 3028183"/>
                  <a:gd name="connsiteY409-11948" fmla="*/ 717710 h 1160647"/>
                  <a:gd name="connsiteX410-11949" fmla="*/ 39014 w 3028183"/>
                  <a:gd name="connsiteY410-11950" fmla="*/ 719062 h 1160647"/>
                  <a:gd name="connsiteX411-11951" fmla="*/ 42560 w 3028183"/>
                  <a:gd name="connsiteY411-11952" fmla="*/ 728519 h 1160647"/>
                  <a:gd name="connsiteX412-11953" fmla="*/ 68907 w 3028183"/>
                  <a:gd name="connsiteY412-11954" fmla="*/ 730681 h 1160647"/>
                  <a:gd name="connsiteX413-11955" fmla="*/ 68907 w 3028183"/>
                  <a:gd name="connsiteY413-11956" fmla="*/ 607460 h 1160647"/>
                  <a:gd name="connsiteX414-11957" fmla="*/ 70934 w 3028183"/>
                  <a:gd name="connsiteY414-11958" fmla="*/ 607460 h 1160647"/>
                  <a:gd name="connsiteX415-11959" fmla="*/ 85121 w 3028183"/>
                  <a:gd name="connsiteY415-11960" fmla="*/ 607460 h 1160647"/>
                  <a:gd name="connsiteX416-11961" fmla="*/ 85121 w 3028183"/>
                  <a:gd name="connsiteY416-11962" fmla="*/ 471268 h 1160647"/>
                  <a:gd name="connsiteX417-11963" fmla="*/ 86894 w 3028183"/>
                  <a:gd name="connsiteY417-11964" fmla="*/ 471268 h 1160647"/>
                  <a:gd name="connsiteX418-11965" fmla="*/ 99308 w 3028183"/>
                  <a:gd name="connsiteY418-11966" fmla="*/ 471268 h 1160647"/>
                  <a:gd name="connsiteX419-11967" fmla="*/ 99308 w 3028183"/>
                  <a:gd name="connsiteY419-11968" fmla="*/ 356694 h 1160647"/>
                  <a:gd name="connsiteX420-11969" fmla="*/ 103361 w 3028183"/>
                  <a:gd name="connsiteY420-11970" fmla="*/ 328590 h 1160647"/>
                  <a:gd name="connsiteX421-11971" fmla="*/ 105388 w 3028183"/>
                  <a:gd name="connsiteY421-11972" fmla="*/ 328590 h 1160647"/>
                  <a:gd name="connsiteX422-11973" fmla="*/ 119575 w 3028183"/>
                  <a:gd name="connsiteY422-11974" fmla="*/ 328590 h 1160647"/>
                  <a:gd name="connsiteX423-11975" fmla="*/ 156055 w 3028183"/>
                  <a:gd name="connsiteY423-11976" fmla="*/ 246443 h 1160647"/>
                  <a:gd name="connsiteX424-11977" fmla="*/ 160109 w 3028183"/>
                  <a:gd name="connsiteY424-11978" fmla="*/ 0 h 1160647"/>
                  <a:gd name="connsiteX0-11979" fmla="*/ 160109 w 3028183"/>
                  <a:gd name="connsiteY0-11980" fmla="*/ 0 h 1160647"/>
                  <a:gd name="connsiteX1-11981" fmla="*/ 162135 w 3028183"/>
                  <a:gd name="connsiteY1-11982" fmla="*/ 246443 h 1160647"/>
                  <a:gd name="connsiteX2-11983" fmla="*/ 200642 w 3028183"/>
                  <a:gd name="connsiteY2-11984" fmla="*/ 326429 h 1160647"/>
                  <a:gd name="connsiteX3-11985" fmla="*/ 202669 w 3028183"/>
                  <a:gd name="connsiteY3-11986" fmla="*/ 326429 h 1160647"/>
                  <a:gd name="connsiteX4-11987" fmla="*/ 216856 w 3028183"/>
                  <a:gd name="connsiteY4-11988" fmla="*/ 326429 h 1160647"/>
                  <a:gd name="connsiteX5-11989" fmla="*/ 216856 w 3028183"/>
                  <a:gd name="connsiteY5-11990" fmla="*/ 350208 h 1160647"/>
                  <a:gd name="connsiteX6-11991" fmla="*/ 217363 w 3028183"/>
                  <a:gd name="connsiteY6-11992" fmla="*/ 351019 h 1160647"/>
                  <a:gd name="connsiteX7-11993" fmla="*/ 220909 w 3028183"/>
                  <a:gd name="connsiteY7-11994" fmla="*/ 356694 h 1160647"/>
                  <a:gd name="connsiteX8-11995" fmla="*/ 220909 w 3028183"/>
                  <a:gd name="connsiteY8-11996" fmla="*/ 471268 h 1160647"/>
                  <a:gd name="connsiteX9-11997" fmla="*/ 223189 w 3028183"/>
                  <a:gd name="connsiteY9-11998" fmla="*/ 471268 h 1160647"/>
                  <a:gd name="connsiteX10-11999" fmla="*/ 239150 w 3028183"/>
                  <a:gd name="connsiteY10-12000" fmla="*/ 471268 h 1160647"/>
                  <a:gd name="connsiteX11-12001" fmla="*/ 239150 w 3028183"/>
                  <a:gd name="connsiteY11-12002" fmla="*/ 611783 h 1160647"/>
                  <a:gd name="connsiteX12-12003" fmla="*/ 240670 w 3028183"/>
                  <a:gd name="connsiteY12-12004" fmla="*/ 611513 h 1160647"/>
                  <a:gd name="connsiteX13-12005" fmla="*/ 251310 w 3028183"/>
                  <a:gd name="connsiteY13-12006" fmla="*/ 609622 h 1160647"/>
                  <a:gd name="connsiteX14-12007" fmla="*/ 249283 w 3028183"/>
                  <a:gd name="connsiteY14-12008" fmla="*/ 698254 h 1160647"/>
                  <a:gd name="connsiteX15-12009" fmla="*/ 250803 w 3028183"/>
                  <a:gd name="connsiteY15-12010" fmla="*/ 698525 h 1160647"/>
                  <a:gd name="connsiteX16-12011" fmla="*/ 261443 w 3028183"/>
                  <a:gd name="connsiteY16-12012" fmla="*/ 700416 h 1160647"/>
                  <a:gd name="connsiteX17-12013" fmla="*/ 261696 w 3028183"/>
                  <a:gd name="connsiteY17-12014" fmla="*/ 701227 h 1160647"/>
                  <a:gd name="connsiteX18-12015" fmla="*/ 263470 w 3028183"/>
                  <a:gd name="connsiteY18-12016" fmla="*/ 706902 h 1160647"/>
                  <a:gd name="connsiteX19-12017" fmla="*/ 264230 w 3028183"/>
                  <a:gd name="connsiteY19-12018" fmla="*/ 704470 h 1160647"/>
                  <a:gd name="connsiteX20-12019" fmla="*/ 269550 w 3028183"/>
                  <a:gd name="connsiteY20-12020" fmla="*/ 687446 h 1160647"/>
                  <a:gd name="connsiteX21-12021" fmla="*/ 271323 w 3028183"/>
                  <a:gd name="connsiteY21-12022" fmla="*/ 687446 h 1160647"/>
                  <a:gd name="connsiteX22-12023" fmla="*/ 283737 w 3028183"/>
                  <a:gd name="connsiteY22-12024" fmla="*/ 687446 h 1160647"/>
                  <a:gd name="connsiteX23-12025" fmla="*/ 283737 w 3028183"/>
                  <a:gd name="connsiteY23-12026" fmla="*/ 719872 h 1160647"/>
                  <a:gd name="connsiteX24-12027" fmla="*/ 284750 w 3028183"/>
                  <a:gd name="connsiteY24-12028" fmla="*/ 720413 h 1160647"/>
                  <a:gd name="connsiteX25-12029" fmla="*/ 291844 w 3028183"/>
                  <a:gd name="connsiteY25-12030" fmla="*/ 724196 h 1160647"/>
                  <a:gd name="connsiteX26-12031" fmla="*/ 291844 w 3028183"/>
                  <a:gd name="connsiteY26-12032" fmla="*/ 725547 h 1160647"/>
                  <a:gd name="connsiteX27-12033" fmla="*/ 291844 w 3028183"/>
                  <a:gd name="connsiteY27-12034" fmla="*/ 735005 h 1160647"/>
                  <a:gd name="connsiteX28-12035" fmla="*/ 336431 w 3028183"/>
                  <a:gd name="connsiteY28-12036" fmla="*/ 735005 h 1160647"/>
                  <a:gd name="connsiteX29-12037" fmla="*/ 336431 w 3028183"/>
                  <a:gd name="connsiteY29-12038" fmla="*/ 736086 h 1160647"/>
                  <a:gd name="connsiteX30-12039" fmla="*/ 336431 w 3028183"/>
                  <a:gd name="connsiteY30-12040" fmla="*/ 743652 h 1160647"/>
                  <a:gd name="connsiteX31-12041" fmla="*/ 338457 w 3028183"/>
                  <a:gd name="connsiteY31-12042" fmla="*/ 743652 h 1160647"/>
                  <a:gd name="connsiteX32-12043" fmla="*/ 352644 w 3028183"/>
                  <a:gd name="connsiteY32-12044" fmla="*/ 743652 h 1160647"/>
                  <a:gd name="connsiteX33-12045" fmla="*/ 352644 w 3028183"/>
                  <a:gd name="connsiteY33-12046" fmla="*/ 713387 h 1160647"/>
                  <a:gd name="connsiteX34-12047" fmla="*/ 397231 w 3028183"/>
                  <a:gd name="connsiteY34-12048" fmla="*/ 713387 h 1160647"/>
                  <a:gd name="connsiteX35-12049" fmla="*/ 397231 w 3028183"/>
                  <a:gd name="connsiteY35-12050" fmla="*/ 712036 h 1160647"/>
                  <a:gd name="connsiteX36-12051" fmla="*/ 397231 w 3028183"/>
                  <a:gd name="connsiteY36-12052" fmla="*/ 702578 h 1160647"/>
                  <a:gd name="connsiteX37-12053" fmla="*/ 398245 w 3028183"/>
                  <a:gd name="connsiteY37-12054" fmla="*/ 702578 h 1160647"/>
                  <a:gd name="connsiteX38-12055" fmla="*/ 405338 w 3028183"/>
                  <a:gd name="connsiteY38-12056" fmla="*/ 702578 h 1160647"/>
                  <a:gd name="connsiteX39-12057" fmla="*/ 405338 w 3028183"/>
                  <a:gd name="connsiteY39-12058" fmla="*/ 700687 h 1160647"/>
                  <a:gd name="connsiteX40-12059" fmla="*/ 405338 w 3028183"/>
                  <a:gd name="connsiteY40-12060" fmla="*/ 687446 h 1160647"/>
                  <a:gd name="connsiteX41-12061" fmla="*/ 406098 w 3028183"/>
                  <a:gd name="connsiteY41-12062" fmla="*/ 687446 h 1160647"/>
                  <a:gd name="connsiteX42-12063" fmla="*/ 411418 w 3028183"/>
                  <a:gd name="connsiteY42-12064" fmla="*/ 687446 h 1160647"/>
                  <a:gd name="connsiteX43-12065" fmla="*/ 411418 w 3028183"/>
                  <a:gd name="connsiteY43-12066" fmla="*/ 686365 h 1160647"/>
                  <a:gd name="connsiteX44-12067" fmla="*/ 411418 w 3028183"/>
                  <a:gd name="connsiteY44-12068" fmla="*/ 678798 h 1160647"/>
                  <a:gd name="connsiteX45-12069" fmla="*/ 413445 w 3028183"/>
                  <a:gd name="connsiteY45-12070" fmla="*/ 678798 h 1160647"/>
                  <a:gd name="connsiteX46-12071" fmla="*/ 427632 w 3028183"/>
                  <a:gd name="connsiteY46-12072" fmla="*/ 678798 h 1160647"/>
                  <a:gd name="connsiteX47-12073" fmla="*/ 427632 w 3028183"/>
                  <a:gd name="connsiteY47-12074" fmla="*/ 679879 h 1160647"/>
                  <a:gd name="connsiteX48-12075" fmla="*/ 427632 w 3028183"/>
                  <a:gd name="connsiteY48-12076" fmla="*/ 687446 h 1160647"/>
                  <a:gd name="connsiteX49-12077" fmla="*/ 449925 w 3028183"/>
                  <a:gd name="connsiteY49-12078" fmla="*/ 687446 h 1160647"/>
                  <a:gd name="connsiteX50-12079" fmla="*/ 449925 w 3028183"/>
                  <a:gd name="connsiteY50-12080" fmla="*/ 685554 h 1160647"/>
                  <a:gd name="connsiteX51-12081" fmla="*/ 449925 w 3028183"/>
                  <a:gd name="connsiteY51-12082" fmla="*/ 672313 h 1160647"/>
                  <a:gd name="connsiteX52-12083" fmla="*/ 451699 w 3028183"/>
                  <a:gd name="connsiteY52-12084" fmla="*/ 672313 h 1160647"/>
                  <a:gd name="connsiteX53-12085" fmla="*/ 464112 w 3028183"/>
                  <a:gd name="connsiteY53-12086" fmla="*/ 672313 h 1160647"/>
                  <a:gd name="connsiteX54-12087" fmla="*/ 464112 w 3028183"/>
                  <a:gd name="connsiteY54-12088" fmla="*/ 696093 h 1160647"/>
                  <a:gd name="connsiteX55-12089" fmla="*/ 465126 w 3028183"/>
                  <a:gd name="connsiteY55-12090" fmla="*/ 696093 h 1160647"/>
                  <a:gd name="connsiteX56-12091" fmla="*/ 472219 w 3028183"/>
                  <a:gd name="connsiteY56-12092" fmla="*/ 696093 h 1160647"/>
                  <a:gd name="connsiteX57-12093" fmla="*/ 472219 w 3028183"/>
                  <a:gd name="connsiteY57-12094" fmla="*/ 695012 h 1160647"/>
                  <a:gd name="connsiteX58-12095" fmla="*/ 472219 w 3028183"/>
                  <a:gd name="connsiteY58-12096" fmla="*/ 687446 h 1160647"/>
                  <a:gd name="connsiteX59-12097" fmla="*/ 473992 w 3028183"/>
                  <a:gd name="connsiteY59-12098" fmla="*/ 687446 h 1160647"/>
                  <a:gd name="connsiteX60-12099" fmla="*/ 486406 w 3028183"/>
                  <a:gd name="connsiteY60-12100" fmla="*/ 687446 h 1160647"/>
                  <a:gd name="connsiteX61-12101" fmla="*/ 486406 w 3028183"/>
                  <a:gd name="connsiteY61-12102" fmla="*/ 713387 h 1160647"/>
                  <a:gd name="connsiteX62-12103" fmla="*/ 488433 w 3028183"/>
                  <a:gd name="connsiteY62-12104" fmla="*/ 713387 h 1160647"/>
                  <a:gd name="connsiteX63-12105" fmla="*/ 502619 w 3028183"/>
                  <a:gd name="connsiteY63-12106" fmla="*/ 713387 h 1160647"/>
                  <a:gd name="connsiteX64-12107" fmla="*/ 502619 w 3028183"/>
                  <a:gd name="connsiteY64-12108" fmla="*/ 715008 h 1160647"/>
                  <a:gd name="connsiteX65-12109" fmla="*/ 502619 w 3028183"/>
                  <a:gd name="connsiteY65-12110" fmla="*/ 726358 h 1160647"/>
                  <a:gd name="connsiteX66-12111" fmla="*/ 503379 w 3028183"/>
                  <a:gd name="connsiteY66-12112" fmla="*/ 726358 h 1160647"/>
                  <a:gd name="connsiteX67-12113" fmla="*/ 508700 w 3028183"/>
                  <a:gd name="connsiteY67-12114" fmla="*/ 726358 h 1160647"/>
                  <a:gd name="connsiteX68-12115" fmla="*/ 508700 w 3028183"/>
                  <a:gd name="connsiteY68-12116" fmla="*/ 725547 h 1160647"/>
                  <a:gd name="connsiteX69-12117" fmla="*/ 508700 w 3028183"/>
                  <a:gd name="connsiteY69-12118" fmla="*/ 719872 h 1160647"/>
                  <a:gd name="connsiteX70-12119" fmla="*/ 539100 w 3028183"/>
                  <a:gd name="connsiteY70-12120" fmla="*/ 719872 h 1160647"/>
                  <a:gd name="connsiteX71-12121" fmla="*/ 539100 w 3028183"/>
                  <a:gd name="connsiteY71-12122" fmla="*/ 743652 h 1160647"/>
                  <a:gd name="connsiteX72-12123" fmla="*/ 540113 w 3028183"/>
                  <a:gd name="connsiteY72-12124" fmla="*/ 743652 h 1160647"/>
                  <a:gd name="connsiteX73-12125" fmla="*/ 547207 w 3028183"/>
                  <a:gd name="connsiteY73-12126" fmla="*/ 743652 h 1160647"/>
                  <a:gd name="connsiteX74-12127" fmla="*/ 547207 w 3028183"/>
                  <a:gd name="connsiteY74-12128" fmla="*/ 744733 h 1160647"/>
                  <a:gd name="connsiteX75-12129" fmla="*/ 547207 w 3028183"/>
                  <a:gd name="connsiteY75-12130" fmla="*/ 752299 h 1160647"/>
                  <a:gd name="connsiteX76-12131" fmla="*/ 547967 w 3028183"/>
                  <a:gd name="connsiteY76-12132" fmla="*/ 752299 h 1160647"/>
                  <a:gd name="connsiteX77-12133" fmla="*/ 553287 w 3028183"/>
                  <a:gd name="connsiteY77-12134" fmla="*/ 752299 h 1160647"/>
                  <a:gd name="connsiteX78-12135" fmla="*/ 553287 w 3028183"/>
                  <a:gd name="connsiteY78-12136" fmla="*/ 750137 h 1160647"/>
                  <a:gd name="connsiteX79-12137" fmla="*/ 553287 w 3028183"/>
                  <a:gd name="connsiteY79-12138" fmla="*/ 735005 h 1160647"/>
                  <a:gd name="connsiteX80-12139" fmla="*/ 554300 w 3028183"/>
                  <a:gd name="connsiteY80-12140" fmla="*/ 735005 h 1160647"/>
                  <a:gd name="connsiteX81-12141" fmla="*/ 561394 w 3028183"/>
                  <a:gd name="connsiteY81-12142" fmla="*/ 735005 h 1160647"/>
                  <a:gd name="connsiteX82-12143" fmla="*/ 561394 w 3028183"/>
                  <a:gd name="connsiteY82-12144" fmla="*/ 736086 h 1160647"/>
                  <a:gd name="connsiteX83-12145" fmla="*/ 561394 w 3028183"/>
                  <a:gd name="connsiteY83-12146" fmla="*/ 743652 h 1160647"/>
                  <a:gd name="connsiteX84-12147" fmla="*/ 566714 w 3028183"/>
                  <a:gd name="connsiteY84-12148" fmla="*/ 741659 h 1160647"/>
                  <a:gd name="connsiteX85-12149" fmla="*/ 567474 w 3028183"/>
                  <a:gd name="connsiteY85-12150" fmla="*/ 740679 h 1160647"/>
                  <a:gd name="connsiteX86-12151" fmla="*/ 567474 w 3028183"/>
                  <a:gd name="connsiteY86-12152" fmla="*/ 735005 h 1160647"/>
                  <a:gd name="connsiteX87-12153" fmla="*/ 605981 w 3028183"/>
                  <a:gd name="connsiteY87-12154" fmla="*/ 735005 h 1160647"/>
                  <a:gd name="connsiteX88-12155" fmla="*/ 605981 w 3028183"/>
                  <a:gd name="connsiteY88-12156" fmla="*/ 758784 h 1160647"/>
                  <a:gd name="connsiteX89-12157" fmla="*/ 608007 w 3028183"/>
                  <a:gd name="connsiteY89-12158" fmla="*/ 758784 h 1160647"/>
                  <a:gd name="connsiteX90-12159" fmla="*/ 622194 w 3028183"/>
                  <a:gd name="connsiteY90-12160" fmla="*/ 758784 h 1160647"/>
                  <a:gd name="connsiteX91-12161" fmla="*/ 622194 w 3028183"/>
                  <a:gd name="connsiteY91-12162" fmla="*/ 759865 h 1160647"/>
                  <a:gd name="connsiteX92-12163" fmla="*/ 622194 w 3028183"/>
                  <a:gd name="connsiteY92-12164" fmla="*/ 767431 h 1160647"/>
                  <a:gd name="connsiteX93-12165" fmla="*/ 623968 w 3028183"/>
                  <a:gd name="connsiteY93-12166" fmla="*/ 767431 h 1160647"/>
                  <a:gd name="connsiteX94-12167" fmla="*/ 636381 w 3028183"/>
                  <a:gd name="connsiteY94-12168" fmla="*/ 767431 h 1160647"/>
                  <a:gd name="connsiteX95-12169" fmla="*/ 636381 w 3028183"/>
                  <a:gd name="connsiteY95-12170" fmla="*/ 743652 h 1160647"/>
                  <a:gd name="connsiteX96-12171" fmla="*/ 637394 w 3028183"/>
                  <a:gd name="connsiteY96-12172" fmla="*/ 743652 h 1160647"/>
                  <a:gd name="connsiteX97-12173" fmla="*/ 644488 w 3028183"/>
                  <a:gd name="connsiteY97-12174" fmla="*/ 743652 h 1160647"/>
                  <a:gd name="connsiteX98-12175" fmla="*/ 644488 w 3028183"/>
                  <a:gd name="connsiteY98-12176" fmla="*/ 711225 h 1160647"/>
                  <a:gd name="connsiteX99-12177" fmla="*/ 645501 w 3028183"/>
                  <a:gd name="connsiteY99-12178" fmla="*/ 711225 h 1160647"/>
                  <a:gd name="connsiteX100-12179" fmla="*/ 652595 w 3028183"/>
                  <a:gd name="connsiteY100-12180" fmla="*/ 711225 h 1160647"/>
                  <a:gd name="connsiteX101-12181" fmla="*/ 652595 w 3028183"/>
                  <a:gd name="connsiteY101-12182" fmla="*/ 709334 h 1160647"/>
                  <a:gd name="connsiteX102-12183" fmla="*/ 652595 w 3028183"/>
                  <a:gd name="connsiteY102-12184" fmla="*/ 696093 h 1160647"/>
                  <a:gd name="connsiteX103-12185" fmla="*/ 651328 w 3028183"/>
                  <a:gd name="connsiteY103-12186" fmla="*/ 694471 h 1160647"/>
                  <a:gd name="connsiteX104-12187" fmla="*/ 656648 w 3028183"/>
                  <a:gd name="connsiteY104-12188" fmla="*/ 683122 h 1160647"/>
                  <a:gd name="connsiteX105-12189" fmla="*/ 664755 w 3028183"/>
                  <a:gd name="connsiteY105-12190" fmla="*/ 711225 h 1160647"/>
                  <a:gd name="connsiteX106-12191" fmla="*/ 665515 w 3028183"/>
                  <a:gd name="connsiteY106-12192" fmla="*/ 711225 h 1160647"/>
                  <a:gd name="connsiteX107-12193" fmla="*/ 670835 w 3028183"/>
                  <a:gd name="connsiteY107-12194" fmla="*/ 711225 h 1160647"/>
                  <a:gd name="connsiteX108-12195" fmla="*/ 670835 w 3028183"/>
                  <a:gd name="connsiteY108-12196" fmla="*/ 605298 h 1160647"/>
                  <a:gd name="connsiteX109-12197" fmla="*/ 672355 w 3028183"/>
                  <a:gd name="connsiteY109-12198" fmla="*/ 605298 h 1160647"/>
                  <a:gd name="connsiteX110-12199" fmla="*/ 682995 w 3028183"/>
                  <a:gd name="connsiteY110-12200" fmla="*/ 605298 h 1160647"/>
                  <a:gd name="connsiteX111-12201" fmla="*/ 682995 w 3028183"/>
                  <a:gd name="connsiteY111-12202" fmla="*/ 557739 h 1160647"/>
                  <a:gd name="connsiteX112-12203" fmla="*/ 709342 w 3028183"/>
                  <a:gd name="connsiteY112-12204" fmla="*/ 557739 h 1160647"/>
                  <a:gd name="connsiteX113-12205" fmla="*/ 709342 w 3028183"/>
                  <a:gd name="connsiteY113-12206" fmla="*/ 536121 h 1160647"/>
                  <a:gd name="connsiteX114-12207" fmla="*/ 743796 w 3028183"/>
                  <a:gd name="connsiteY114-12208" fmla="*/ 536121 h 1160647"/>
                  <a:gd name="connsiteX115-12209" fmla="*/ 743796 w 3028183"/>
                  <a:gd name="connsiteY115-12210" fmla="*/ 538553 h 1160647"/>
                  <a:gd name="connsiteX116-12211" fmla="*/ 743796 w 3028183"/>
                  <a:gd name="connsiteY116-12212" fmla="*/ 555577 h 1160647"/>
                  <a:gd name="connsiteX117-12213" fmla="*/ 746076 w 3028183"/>
                  <a:gd name="connsiteY117-12214" fmla="*/ 555577 h 1160647"/>
                  <a:gd name="connsiteX118-12215" fmla="*/ 762036 w 3028183"/>
                  <a:gd name="connsiteY118-12216" fmla="*/ 555577 h 1160647"/>
                  <a:gd name="connsiteX119-12217" fmla="*/ 762036 w 3028183"/>
                  <a:gd name="connsiteY119-12218" fmla="*/ 603136 h 1160647"/>
                  <a:gd name="connsiteX120-12219" fmla="*/ 763049 w 3028183"/>
                  <a:gd name="connsiteY120-12220" fmla="*/ 603136 h 1160647"/>
                  <a:gd name="connsiteX121-12221" fmla="*/ 770143 w 3028183"/>
                  <a:gd name="connsiteY121-12222" fmla="*/ 603136 h 1160647"/>
                  <a:gd name="connsiteX122-12223" fmla="*/ 784330 w 3028183"/>
                  <a:gd name="connsiteY122-12224" fmla="*/ 607460 h 1160647"/>
                  <a:gd name="connsiteX123-12225" fmla="*/ 784330 w 3028183"/>
                  <a:gd name="connsiteY123-12226" fmla="*/ 646372 h 1160647"/>
                  <a:gd name="connsiteX124-12227" fmla="*/ 785343 w 3028183"/>
                  <a:gd name="connsiteY124-12228" fmla="*/ 646372 h 1160647"/>
                  <a:gd name="connsiteX125-12229" fmla="*/ 792436 w 3028183"/>
                  <a:gd name="connsiteY125-12230" fmla="*/ 646372 h 1160647"/>
                  <a:gd name="connsiteX126-12231" fmla="*/ 792436 w 3028183"/>
                  <a:gd name="connsiteY126-12232" fmla="*/ 647993 h 1160647"/>
                  <a:gd name="connsiteX127-12233" fmla="*/ 792436 w 3028183"/>
                  <a:gd name="connsiteY127-12234" fmla="*/ 659342 h 1160647"/>
                  <a:gd name="connsiteX128-12235" fmla="*/ 794463 w 3028183"/>
                  <a:gd name="connsiteY128-12236" fmla="*/ 659342 h 1160647"/>
                  <a:gd name="connsiteX129-12237" fmla="*/ 808650 w 3028183"/>
                  <a:gd name="connsiteY129-12238" fmla="*/ 659342 h 1160647"/>
                  <a:gd name="connsiteX130-12239" fmla="*/ 814730 w 3028183"/>
                  <a:gd name="connsiteY130-12240" fmla="*/ 665828 h 1160647"/>
                  <a:gd name="connsiteX131-12241" fmla="*/ 814730 w 3028183"/>
                  <a:gd name="connsiteY131-12242" fmla="*/ 687446 h 1160647"/>
                  <a:gd name="connsiteX132-12243" fmla="*/ 817010 w 3028183"/>
                  <a:gd name="connsiteY132-12244" fmla="*/ 687446 h 1160647"/>
                  <a:gd name="connsiteX133-12245" fmla="*/ 832970 w 3028183"/>
                  <a:gd name="connsiteY133-12246" fmla="*/ 687446 h 1160647"/>
                  <a:gd name="connsiteX134-12247" fmla="*/ 832970 w 3028183"/>
                  <a:gd name="connsiteY134-12248" fmla="*/ 688526 h 1160647"/>
                  <a:gd name="connsiteX135-12249" fmla="*/ 832970 w 3028183"/>
                  <a:gd name="connsiteY135-12250" fmla="*/ 696093 h 1160647"/>
                  <a:gd name="connsiteX136-12251" fmla="*/ 834237 w 3028183"/>
                  <a:gd name="connsiteY136-12252" fmla="*/ 696093 h 1160647"/>
                  <a:gd name="connsiteX137-12253" fmla="*/ 843104 w 3028183"/>
                  <a:gd name="connsiteY137-12254" fmla="*/ 696093 h 1160647"/>
                  <a:gd name="connsiteX138-12255" fmla="*/ 843104 w 3028183"/>
                  <a:gd name="connsiteY138-12256" fmla="*/ 698254 h 1160647"/>
                  <a:gd name="connsiteX139-12257" fmla="*/ 843104 w 3028183"/>
                  <a:gd name="connsiteY139-12258" fmla="*/ 713387 h 1160647"/>
                  <a:gd name="connsiteX140-12259" fmla="*/ 847157 w 3028183"/>
                  <a:gd name="connsiteY140-12260" fmla="*/ 711495 h 1160647"/>
                  <a:gd name="connsiteX141-12261" fmla="*/ 847157 w 3028183"/>
                  <a:gd name="connsiteY141-12262" fmla="*/ 698254 h 1160647"/>
                  <a:gd name="connsiteX142-12263" fmla="*/ 848170 w 3028183"/>
                  <a:gd name="connsiteY142-12264" fmla="*/ 698254 h 1160647"/>
                  <a:gd name="connsiteX143-12265" fmla="*/ 855264 w 3028183"/>
                  <a:gd name="connsiteY143-12266" fmla="*/ 698254 h 1160647"/>
                  <a:gd name="connsiteX144-12267" fmla="*/ 855264 w 3028183"/>
                  <a:gd name="connsiteY144-12268" fmla="*/ 699876 h 1160647"/>
                  <a:gd name="connsiteX145-12269" fmla="*/ 855264 w 3028183"/>
                  <a:gd name="connsiteY145-12270" fmla="*/ 711225 h 1160647"/>
                  <a:gd name="connsiteX146-12271" fmla="*/ 856024 w 3028183"/>
                  <a:gd name="connsiteY146-12272" fmla="*/ 711225 h 1160647"/>
                  <a:gd name="connsiteX147-12273" fmla="*/ 861344 w 3028183"/>
                  <a:gd name="connsiteY147-12274" fmla="*/ 711225 h 1160647"/>
                  <a:gd name="connsiteX148-12275" fmla="*/ 909984 w 3028183"/>
                  <a:gd name="connsiteY148-12276" fmla="*/ 706902 h 1160647"/>
                  <a:gd name="connsiteX149-12277" fmla="*/ 909984 w 3028183"/>
                  <a:gd name="connsiteY149-12278" fmla="*/ 708253 h 1160647"/>
                  <a:gd name="connsiteX150-12279" fmla="*/ 909984 w 3028183"/>
                  <a:gd name="connsiteY150-12280" fmla="*/ 717710 h 1160647"/>
                  <a:gd name="connsiteX151-12281" fmla="*/ 910744 w 3028183"/>
                  <a:gd name="connsiteY151-12282" fmla="*/ 717710 h 1160647"/>
                  <a:gd name="connsiteX152-12283" fmla="*/ 916065 w 3028183"/>
                  <a:gd name="connsiteY152-12284" fmla="*/ 717710 h 1160647"/>
                  <a:gd name="connsiteX153-12285" fmla="*/ 916065 w 3028183"/>
                  <a:gd name="connsiteY153-12286" fmla="*/ 719872 h 1160647"/>
                  <a:gd name="connsiteX154-12287" fmla="*/ 916065 w 3028183"/>
                  <a:gd name="connsiteY154-12288" fmla="*/ 735005 h 1160647"/>
                  <a:gd name="connsiteX155-12289" fmla="*/ 918091 w 3028183"/>
                  <a:gd name="connsiteY155-12290" fmla="*/ 733654 h 1160647"/>
                  <a:gd name="connsiteX156-12291" fmla="*/ 932278 w 3028183"/>
                  <a:gd name="connsiteY156-12292" fmla="*/ 724196 h 1160647"/>
                  <a:gd name="connsiteX157-12293" fmla="*/ 938358 w 3028183"/>
                  <a:gd name="connsiteY157-12294" fmla="*/ 683122 h 1160647"/>
                  <a:gd name="connsiteX158-12295" fmla="*/ 939118 w 3028183"/>
                  <a:gd name="connsiteY158-12296" fmla="*/ 682852 h 1160647"/>
                  <a:gd name="connsiteX159-12297" fmla="*/ 944438 w 3028183"/>
                  <a:gd name="connsiteY159-12298" fmla="*/ 680960 h 1160647"/>
                  <a:gd name="connsiteX160-12299" fmla="*/ 946465 w 3028183"/>
                  <a:gd name="connsiteY160-12300" fmla="*/ 611783 h 1160647"/>
                  <a:gd name="connsiteX161-12301" fmla="*/ 948492 w 3028183"/>
                  <a:gd name="connsiteY161-12302" fmla="*/ 680960 h 1160647"/>
                  <a:gd name="connsiteX162-12303" fmla="*/ 949252 w 3028183"/>
                  <a:gd name="connsiteY162-12304" fmla="*/ 681230 h 1160647"/>
                  <a:gd name="connsiteX163-12305" fmla="*/ 954572 w 3028183"/>
                  <a:gd name="connsiteY163-12306" fmla="*/ 683122 h 1160647"/>
                  <a:gd name="connsiteX164-12307" fmla="*/ 954572 w 3028183"/>
                  <a:gd name="connsiteY164-12308" fmla="*/ 596651 h 1160647"/>
                  <a:gd name="connsiteX165-12309" fmla="*/ 958625 w 3028183"/>
                  <a:gd name="connsiteY165-12310" fmla="*/ 564224 h 1160647"/>
                  <a:gd name="connsiteX166-12311" fmla="*/ 997132 w 3028183"/>
                  <a:gd name="connsiteY166-12312" fmla="*/ 564224 h 1160647"/>
                  <a:gd name="connsiteX167-12313" fmla="*/ 997132 w 3028183"/>
                  <a:gd name="connsiteY167-12314" fmla="*/ 596651 h 1160647"/>
                  <a:gd name="connsiteX168-12315" fmla="*/ 997892 w 3028183"/>
                  <a:gd name="connsiteY168-12316" fmla="*/ 596651 h 1160647"/>
                  <a:gd name="connsiteX169-12317" fmla="*/ 1003212 w 3028183"/>
                  <a:gd name="connsiteY169-12318" fmla="*/ 596651 h 1160647"/>
                  <a:gd name="connsiteX170-12319" fmla="*/ 1003212 w 3028183"/>
                  <a:gd name="connsiteY170-12320" fmla="*/ 514503 h 1160647"/>
                  <a:gd name="connsiteX171-12321" fmla="*/ 1004986 w 3028183"/>
                  <a:gd name="connsiteY171-12322" fmla="*/ 514503 h 1160647"/>
                  <a:gd name="connsiteX172-12323" fmla="*/ 1017399 w 3028183"/>
                  <a:gd name="connsiteY172-12324" fmla="*/ 514503 h 1160647"/>
                  <a:gd name="connsiteX173-12325" fmla="*/ 1017399 w 3028183"/>
                  <a:gd name="connsiteY173-12326" fmla="*/ 512612 h 1160647"/>
                  <a:gd name="connsiteX174-12327" fmla="*/ 1017399 w 3028183"/>
                  <a:gd name="connsiteY174-12328" fmla="*/ 499371 h 1160647"/>
                  <a:gd name="connsiteX175-12329" fmla="*/ 1039693 w 3028183"/>
                  <a:gd name="connsiteY175-12330" fmla="*/ 499371 h 1160647"/>
                  <a:gd name="connsiteX176-12331" fmla="*/ 1039693 w 3028183"/>
                  <a:gd name="connsiteY176-12332" fmla="*/ 498290 h 1160647"/>
                  <a:gd name="connsiteX177-12333" fmla="*/ 1039693 w 3028183"/>
                  <a:gd name="connsiteY177-12334" fmla="*/ 490724 h 1160647"/>
                  <a:gd name="connsiteX178-12335" fmla="*/ 1041466 w 3028183"/>
                  <a:gd name="connsiteY178-12336" fmla="*/ 490724 h 1160647"/>
                  <a:gd name="connsiteX179-12337" fmla="*/ 1053880 w 3028183"/>
                  <a:gd name="connsiteY179-12338" fmla="*/ 490724 h 1160647"/>
                  <a:gd name="connsiteX180-12339" fmla="*/ 1053880 w 3028183"/>
                  <a:gd name="connsiteY180-12340" fmla="*/ 491805 h 1160647"/>
                  <a:gd name="connsiteX181-12341" fmla="*/ 1053880 w 3028183"/>
                  <a:gd name="connsiteY181-12342" fmla="*/ 499371 h 1160647"/>
                  <a:gd name="connsiteX182-12343" fmla="*/ 1054640 w 3028183"/>
                  <a:gd name="connsiteY182-12344" fmla="*/ 499371 h 1160647"/>
                  <a:gd name="connsiteX183-12345" fmla="*/ 1059960 w 3028183"/>
                  <a:gd name="connsiteY183-12346" fmla="*/ 499371 h 1160647"/>
                  <a:gd name="connsiteX184-12347" fmla="*/ 1070093 w 3028183"/>
                  <a:gd name="connsiteY184-12348" fmla="*/ 495047 h 1160647"/>
                  <a:gd name="connsiteX185-12349" fmla="*/ 1074146 w 3028183"/>
                  <a:gd name="connsiteY185-12350" fmla="*/ 498290 h 1160647"/>
                  <a:gd name="connsiteX186-12351" fmla="*/ 1074146 w 3028183"/>
                  <a:gd name="connsiteY186-12352" fmla="*/ 490724 h 1160647"/>
                  <a:gd name="connsiteX187-12353" fmla="*/ 1076426 w 3028183"/>
                  <a:gd name="connsiteY187-12354" fmla="*/ 490724 h 1160647"/>
                  <a:gd name="connsiteX188-12355" fmla="*/ 1092387 w 3028183"/>
                  <a:gd name="connsiteY188-12356" fmla="*/ 490724 h 1160647"/>
                  <a:gd name="connsiteX189-12357" fmla="*/ 1092387 w 3028183"/>
                  <a:gd name="connsiteY189-12358" fmla="*/ 491805 h 1160647"/>
                  <a:gd name="connsiteX190-12359" fmla="*/ 1092387 w 3028183"/>
                  <a:gd name="connsiteY190-12360" fmla="*/ 499371 h 1160647"/>
                  <a:gd name="connsiteX191-12361" fmla="*/ 1122787 w 3028183"/>
                  <a:gd name="connsiteY191-12362" fmla="*/ 499371 h 1160647"/>
                  <a:gd name="connsiteX192-12363" fmla="*/ 1122787 w 3028183"/>
                  <a:gd name="connsiteY192-12364" fmla="*/ 500992 h 1160647"/>
                  <a:gd name="connsiteX193-12365" fmla="*/ 1122787 w 3028183"/>
                  <a:gd name="connsiteY193-12366" fmla="*/ 512342 h 1160647"/>
                  <a:gd name="connsiteX194-12367" fmla="*/ 1149134 w 3028183"/>
                  <a:gd name="connsiteY194-12368" fmla="*/ 512342 h 1160647"/>
                  <a:gd name="connsiteX195-12369" fmla="*/ 1149134 w 3028183"/>
                  <a:gd name="connsiteY195-12370" fmla="*/ 542606 h 1160647"/>
                  <a:gd name="connsiteX196-12371" fmla="*/ 1149894 w 3028183"/>
                  <a:gd name="connsiteY196-12372" fmla="*/ 542606 h 1160647"/>
                  <a:gd name="connsiteX197-12373" fmla="*/ 1155214 w 3028183"/>
                  <a:gd name="connsiteY197-12374" fmla="*/ 542606 h 1160647"/>
                  <a:gd name="connsiteX198-12375" fmla="*/ 1155214 w 3028183"/>
                  <a:gd name="connsiteY198-12376" fmla="*/ 543687 h 1160647"/>
                  <a:gd name="connsiteX199-12377" fmla="*/ 1155214 w 3028183"/>
                  <a:gd name="connsiteY199-12378" fmla="*/ 551254 h 1160647"/>
                  <a:gd name="connsiteX200-12379" fmla="*/ 1159268 w 3028183"/>
                  <a:gd name="connsiteY200-12380" fmla="*/ 581518 h 1160647"/>
                  <a:gd name="connsiteX201-12381" fmla="*/ 1160028 w 3028183"/>
                  <a:gd name="connsiteY201-12382" fmla="*/ 581518 h 1160647"/>
                  <a:gd name="connsiteX202-12383" fmla="*/ 1165348 w 3028183"/>
                  <a:gd name="connsiteY202-12384" fmla="*/ 581518 h 1160647"/>
                  <a:gd name="connsiteX203-12385" fmla="*/ 1165348 w 3028183"/>
                  <a:gd name="connsiteY203-12386" fmla="*/ 582329 h 1160647"/>
                  <a:gd name="connsiteX204-12387" fmla="*/ 1165348 w 3028183"/>
                  <a:gd name="connsiteY204-12388" fmla="*/ 588004 h 1160647"/>
                  <a:gd name="connsiteX205-12389" fmla="*/ 1166361 w 3028183"/>
                  <a:gd name="connsiteY205-12390" fmla="*/ 588004 h 1160647"/>
                  <a:gd name="connsiteX206-12391" fmla="*/ 1173454 w 3028183"/>
                  <a:gd name="connsiteY206-12392" fmla="*/ 588004 h 1160647"/>
                  <a:gd name="connsiteX207-12393" fmla="*/ 1173454 w 3028183"/>
                  <a:gd name="connsiteY207-12394" fmla="*/ 618269 h 1160647"/>
                  <a:gd name="connsiteX208-12395" fmla="*/ 1175481 w 3028183"/>
                  <a:gd name="connsiteY208-12396" fmla="*/ 618269 h 1160647"/>
                  <a:gd name="connsiteX209-12397" fmla="*/ 1189668 w 3028183"/>
                  <a:gd name="connsiteY209-12398" fmla="*/ 618269 h 1160647"/>
                  <a:gd name="connsiteX210-12399" fmla="*/ 1189668 w 3028183"/>
                  <a:gd name="connsiteY210-12400" fmla="*/ 642048 h 1160647"/>
                  <a:gd name="connsiteX211-12401" fmla="*/ 1191695 w 3028183"/>
                  <a:gd name="connsiteY211-12402" fmla="*/ 643669 h 1160647"/>
                  <a:gd name="connsiteX212-12403" fmla="*/ 1191695 w 3028183"/>
                  <a:gd name="connsiteY212-12404" fmla="*/ 655019 h 1160647"/>
                  <a:gd name="connsiteX213-12405" fmla="*/ 1192455 w 3028183"/>
                  <a:gd name="connsiteY213-12406" fmla="*/ 655019 h 1160647"/>
                  <a:gd name="connsiteX214-12407" fmla="*/ 1197775 w 3028183"/>
                  <a:gd name="connsiteY214-12408" fmla="*/ 655019 h 1160647"/>
                  <a:gd name="connsiteX215-12409" fmla="*/ 1197775 w 3028183"/>
                  <a:gd name="connsiteY215-12410" fmla="*/ 678798 h 1160647"/>
                  <a:gd name="connsiteX216-12411" fmla="*/ 1199041 w 3028183"/>
                  <a:gd name="connsiteY216-12412" fmla="*/ 678798 h 1160647"/>
                  <a:gd name="connsiteX217-12413" fmla="*/ 1207908 w 3028183"/>
                  <a:gd name="connsiteY217-12414" fmla="*/ 678798 h 1160647"/>
                  <a:gd name="connsiteX218-12415" fmla="*/ 1209935 w 3028183"/>
                  <a:gd name="connsiteY218-12416" fmla="*/ 682852 h 1160647"/>
                  <a:gd name="connsiteX219-12417" fmla="*/ 1209935 w 3028183"/>
                  <a:gd name="connsiteY219-12418" fmla="*/ 696093 h 1160647"/>
                  <a:gd name="connsiteX220-12419" fmla="*/ 1211455 w 3028183"/>
                  <a:gd name="connsiteY220-12420" fmla="*/ 694201 h 1160647"/>
                  <a:gd name="connsiteX221-12421" fmla="*/ 1222095 w 3028183"/>
                  <a:gd name="connsiteY221-12422" fmla="*/ 680960 h 1160647"/>
                  <a:gd name="connsiteX222-12423" fmla="*/ 1250469 w 3028183"/>
                  <a:gd name="connsiteY222-12424" fmla="*/ 680960 h 1160647"/>
                  <a:gd name="connsiteX223-12425" fmla="*/ 1250469 w 3028183"/>
                  <a:gd name="connsiteY223-12426" fmla="*/ 767431 h 1160647"/>
                  <a:gd name="connsiteX224-12427" fmla="*/ 1251229 w 3028183"/>
                  <a:gd name="connsiteY224-12428" fmla="*/ 767431 h 1160647"/>
                  <a:gd name="connsiteX225-12429" fmla="*/ 1256549 w 3028183"/>
                  <a:gd name="connsiteY225-12430" fmla="*/ 767431 h 1160647"/>
                  <a:gd name="connsiteX226-12431" fmla="*/ 1257309 w 3028183"/>
                  <a:gd name="connsiteY226-12432" fmla="*/ 766080 h 1160647"/>
                  <a:gd name="connsiteX227-12433" fmla="*/ 1262629 w 3028183"/>
                  <a:gd name="connsiteY227-12434" fmla="*/ 756622 h 1160647"/>
                  <a:gd name="connsiteX228-12435" fmla="*/ 1262629 w 3028183"/>
                  <a:gd name="connsiteY228-12436" fmla="*/ 758514 h 1160647"/>
                  <a:gd name="connsiteX229-12437" fmla="*/ 1262629 w 3028183"/>
                  <a:gd name="connsiteY229-12438" fmla="*/ 771755 h 1160647"/>
                  <a:gd name="connsiteX230-12439" fmla="*/ 1266682 w 3028183"/>
                  <a:gd name="connsiteY230-12440" fmla="*/ 726358 h 1160647"/>
                  <a:gd name="connsiteX231-12441" fmla="*/ 1267442 w 3028183"/>
                  <a:gd name="connsiteY231-12442" fmla="*/ 726358 h 1160647"/>
                  <a:gd name="connsiteX232-12443" fmla="*/ 1272762 w 3028183"/>
                  <a:gd name="connsiteY232-12444" fmla="*/ 726358 h 1160647"/>
                  <a:gd name="connsiteX233-12445" fmla="*/ 1272762 w 3028183"/>
                  <a:gd name="connsiteY233-12446" fmla="*/ 661504 h 1160647"/>
                  <a:gd name="connsiteX234-12447" fmla="*/ 1273776 w 3028183"/>
                  <a:gd name="connsiteY234-12448" fmla="*/ 661504 h 1160647"/>
                  <a:gd name="connsiteX235-12449" fmla="*/ 1280869 w 3028183"/>
                  <a:gd name="connsiteY235-12450" fmla="*/ 661504 h 1160647"/>
                  <a:gd name="connsiteX236-12451" fmla="*/ 1293029 w 3028183"/>
                  <a:gd name="connsiteY236-12452" fmla="*/ 618269 h 1160647"/>
                  <a:gd name="connsiteX237-12453" fmla="*/ 1294296 w 3028183"/>
                  <a:gd name="connsiteY237-12454" fmla="*/ 618269 h 1160647"/>
                  <a:gd name="connsiteX238-12455" fmla="*/ 1303163 w 3028183"/>
                  <a:gd name="connsiteY238-12456" fmla="*/ 618269 h 1160647"/>
                  <a:gd name="connsiteX239-12457" fmla="*/ 1313296 w 3028183"/>
                  <a:gd name="connsiteY239-12458" fmla="*/ 661504 h 1160647"/>
                  <a:gd name="connsiteX240-12459" fmla="*/ 1314309 w 3028183"/>
                  <a:gd name="connsiteY240-12460" fmla="*/ 661504 h 1160647"/>
                  <a:gd name="connsiteX241-12461" fmla="*/ 1321403 w 3028183"/>
                  <a:gd name="connsiteY241-12462" fmla="*/ 661504 h 1160647"/>
                  <a:gd name="connsiteX242-12463" fmla="*/ 1321403 w 3028183"/>
                  <a:gd name="connsiteY242-12464" fmla="*/ 700416 h 1160647"/>
                  <a:gd name="connsiteX243-12465" fmla="*/ 1323176 w 3028183"/>
                  <a:gd name="connsiteY243-12466" fmla="*/ 700416 h 1160647"/>
                  <a:gd name="connsiteX244-12467" fmla="*/ 1335590 w 3028183"/>
                  <a:gd name="connsiteY244-12468" fmla="*/ 700416 h 1160647"/>
                  <a:gd name="connsiteX245-12469" fmla="*/ 1335590 w 3028183"/>
                  <a:gd name="connsiteY245-12470" fmla="*/ 702578 h 1160647"/>
                  <a:gd name="connsiteX246-12471" fmla="*/ 1335590 w 3028183"/>
                  <a:gd name="connsiteY246-12472" fmla="*/ 717710 h 1160647"/>
                  <a:gd name="connsiteX247-12473" fmla="*/ 1339643 w 3028183"/>
                  <a:gd name="connsiteY247-12474" fmla="*/ 715549 h 1160647"/>
                  <a:gd name="connsiteX248-12475" fmla="*/ 1339643 w 3028183"/>
                  <a:gd name="connsiteY248-12476" fmla="*/ 700416 h 1160647"/>
                  <a:gd name="connsiteX249-12477" fmla="*/ 1341163 w 3028183"/>
                  <a:gd name="connsiteY249-12478" fmla="*/ 700416 h 1160647"/>
                  <a:gd name="connsiteX250-12479" fmla="*/ 1351803 w 3028183"/>
                  <a:gd name="connsiteY250-12480" fmla="*/ 700416 h 1160647"/>
                  <a:gd name="connsiteX251-12481" fmla="*/ 1351803 w 3028183"/>
                  <a:gd name="connsiteY251-12482" fmla="*/ 702037 h 1160647"/>
                  <a:gd name="connsiteX252-12483" fmla="*/ 1351803 w 3028183"/>
                  <a:gd name="connsiteY252-12484" fmla="*/ 713387 h 1160647"/>
                  <a:gd name="connsiteX253-12485" fmla="*/ 1382204 w 3028183"/>
                  <a:gd name="connsiteY253-12486" fmla="*/ 713387 h 1160647"/>
                  <a:gd name="connsiteX254-12487" fmla="*/ 1382204 w 3028183"/>
                  <a:gd name="connsiteY254-12488" fmla="*/ 676637 h 1160647"/>
                  <a:gd name="connsiteX255-12489" fmla="*/ 1383470 w 3028183"/>
                  <a:gd name="connsiteY255-12490" fmla="*/ 676637 h 1160647"/>
                  <a:gd name="connsiteX256-12491" fmla="*/ 1392337 w 3028183"/>
                  <a:gd name="connsiteY256-12492" fmla="*/ 676637 h 1160647"/>
                  <a:gd name="connsiteX257-12493" fmla="*/ 1392337 w 3028183"/>
                  <a:gd name="connsiteY257-12494" fmla="*/ 698254 h 1160647"/>
                  <a:gd name="connsiteX258-12495" fmla="*/ 1394364 w 3028183"/>
                  <a:gd name="connsiteY258-12496" fmla="*/ 665828 h 1160647"/>
                  <a:gd name="connsiteX259-12497" fmla="*/ 1416657 w 3028183"/>
                  <a:gd name="connsiteY259-12498" fmla="*/ 665828 h 1160647"/>
                  <a:gd name="connsiteX260-12499" fmla="*/ 1416657 w 3028183"/>
                  <a:gd name="connsiteY260-12500" fmla="*/ 664206 h 1160647"/>
                  <a:gd name="connsiteX261-12501" fmla="*/ 1416657 w 3028183"/>
                  <a:gd name="connsiteY261-12502" fmla="*/ 652857 h 1160647"/>
                  <a:gd name="connsiteX262-12503" fmla="*/ 1417417 w 3028183"/>
                  <a:gd name="connsiteY262-12504" fmla="*/ 652857 h 1160647"/>
                  <a:gd name="connsiteX263-12505" fmla="*/ 1422737 w 3028183"/>
                  <a:gd name="connsiteY263-12506" fmla="*/ 652857 h 1160647"/>
                  <a:gd name="connsiteX264-12507" fmla="*/ 1422737 w 3028183"/>
                  <a:gd name="connsiteY264-12508" fmla="*/ 650966 h 1160647"/>
                  <a:gd name="connsiteX265-12509" fmla="*/ 1422737 w 3028183"/>
                  <a:gd name="connsiteY265-12510" fmla="*/ 637725 h 1160647"/>
                  <a:gd name="connsiteX266-12511" fmla="*/ 1426791 w 3028183"/>
                  <a:gd name="connsiteY266-12512" fmla="*/ 644210 h 1160647"/>
                  <a:gd name="connsiteX267-12513" fmla="*/ 1429071 w 3028183"/>
                  <a:gd name="connsiteY267-12514" fmla="*/ 644210 h 1160647"/>
                  <a:gd name="connsiteX268-12515" fmla="*/ 1445031 w 3028183"/>
                  <a:gd name="connsiteY268-12516" fmla="*/ 644210 h 1160647"/>
                  <a:gd name="connsiteX269-12517" fmla="*/ 1445031 w 3028183"/>
                  <a:gd name="connsiteY269-12518" fmla="*/ 643399 h 1160647"/>
                  <a:gd name="connsiteX270-12519" fmla="*/ 1445031 w 3028183"/>
                  <a:gd name="connsiteY270-12520" fmla="*/ 637725 h 1160647"/>
                  <a:gd name="connsiteX271-12521" fmla="*/ 1445791 w 3028183"/>
                  <a:gd name="connsiteY271-12522" fmla="*/ 637725 h 1160647"/>
                  <a:gd name="connsiteX272-12523" fmla="*/ 1451111 w 3028183"/>
                  <a:gd name="connsiteY272-12524" fmla="*/ 637725 h 1160647"/>
                  <a:gd name="connsiteX273-12525" fmla="*/ 1451111 w 3028183"/>
                  <a:gd name="connsiteY273-12526" fmla="*/ 639076 h 1160647"/>
                  <a:gd name="connsiteX274-12527" fmla="*/ 1451111 w 3028183"/>
                  <a:gd name="connsiteY274-12528" fmla="*/ 648534 h 1160647"/>
                  <a:gd name="connsiteX275-12529" fmla="*/ 1489618 w 3028183"/>
                  <a:gd name="connsiteY275-12530" fmla="*/ 648534 h 1160647"/>
                  <a:gd name="connsiteX276-12531" fmla="*/ 1489618 w 3028183"/>
                  <a:gd name="connsiteY276-12532" fmla="*/ 786887 h 1160647"/>
                  <a:gd name="connsiteX277-12533" fmla="*/ 1491138 w 3028183"/>
                  <a:gd name="connsiteY277-12534" fmla="*/ 786887 h 1160647"/>
                  <a:gd name="connsiteX278-12535" fmla="*/ 1501778 w 3028183"/>
                  <a:gd name="connsiteY278-12536" fmla="*/ 786887 h 1160647"/>
                  <a:gd name="connsiteX279-12537" fmla="*/ 1501778 w 3028183"/>
                  <a:gd name="connsiteY279-12538" fmla="*/ 773917 h 1160647"/>
                  <a:gd name="connsiteX280-12539" fmla="*/ 1505832 w 3028183"/>
                  <a:gd name="connsiteY280-12540" fmla="*/ 773917 h 1160647"/>
                  <a:gd name="connsiteX281-12541" fmla="*/ 1505832 w 3028183"/>
                  <a:gd name="connsiteY281-12542" fmla="*/ 786887 h 1160647"/>
                  <a:gd name="connsiteX282-12543" fmla="*/ 1536232 w 3028183"/>
                  <a:gd name="connsiteY282-12544" fmla="*/ 786887 h 1160647"/>
                  <a:gd name="connsiteX283-12545" fmla="*/ 1536232 w 3028183"/>
                  <a:gd name="connsiteY283-12546" fmla="*/ 756622 h 1160647"/>
                  <a:gd name="connsiteX284-12547" fmla="*/ 1548392 w 3028183"/>
                  <a:gd name="connsiteY284-12548" fmla="*/ 756622 h 1160647"/>
                  <a:gd name="connsiteX285-12549" fmla="*/ 1560552 w 3028183"/>
                  <a:gd name="connsiteY285-12550" fmla="*/ 754461 h 1160647"/>
                  <a:gd name="connsiteX286-12551" fmla="*/ 1564606 w 3028183"/>
                  <a:gd name="connsiteY286-12552" fmla="*/ 756622 h 1160647"/>
                  <a:gd name="connsiteX287-12553" fmla="*/ 1574739 w 3028183"/>
                  <a:gd name="connsiteY287-12554" fmla="*/ 756622 h 1160647"/>
                  <a:gd name="connsiteX288-12555" fmla="*/ 1574739 w 3028183"/>
                  <a:gd name="connsiteY288-12556" fmla="*/ 786887 h 1160647"/>
                  <a:gd name="connsiteX289-12557" fmla="*/ 1582846 w 3028183"/>
                  <a:gd name="connsiteY289-12558" fmla="*/ 786887 h 1160647"/>
                  <a:gd name="connsiteX290-12559" fmla="*/ 1582846 w 3028183"/>
                  <a:gd name="connsiteY290-12560" fmla="*/ 804182 h 1160647"/>
                  <a:gd name="connsiteX291-12561" fmla="*/ 1592182 w 3028183"/>
                  <a:gd name="connsiteY291-12562" fmla="*/ 805087 h 1160647"/>
                  <a:gd name="connsiteX292-12563" fmla="*/ 1605140 w 3028183"/>
                  <a:gd name="connsiteY292-12564" fmla="*/ 805087 h 1160647"/>
                  <a:gd name="connsiteX293-12565" fmla="*/ 1605140 w 3028183"/>
                  <a:gd name="connsiteY293-12566" fmla="*/ 789049 h 1160647"/>
                  <a:gd name="connsiteX294-12567" fmla="*/ 1673096 w 3028183"/>
                  <a:gd name="connsiteY294-12568" fmla="*/ 789049 h 1160647"/>
                  <a:gd name="connsiteX295-12569" fmla="*/ 1673096 w 3028183"/>
                  <a:gd name="connsiteY295-12570" fmla="*/ 703796 h 1160647"/>
                  <a:gd name="connsiteX296-12571" fmla="*/ 1745104 w 3028183"/>
                  <a:gd name="connsiteY296-12572" fmla="*/ 703796 h 1160647"/>
                  <a:gd name="connsiteX297-12573" fmla="*/ 1745104 w 3028183"/>
                  <a:gd name="connsiteY297-12574" fmla="*/ 782564 h 1160647"/>
                  <a:gd name="connsiteX298-12575" fmla="*/ 1747008 w 3028183"/>
                  <a:gd name="connsiteY298-12576" fmla="*/ 782564 h 1160647"/>
                  <a:gd name="connsiteX299-12577" fmla="*/ 1748250 w 3028183"/>
                  <a:gd name="connsiteY299-12578" fmla="*/ 805087 h 1160647"/>
                  <a:gd name="connsiteX300-12579" fmla="*/ 1757926 w 3028183"/>
                  <a:gd name="connsiteY300-12580" fmla="*/ 805087 h 1160647"/>
                  <a:gd name="connsiteX301-12581" fmla="*/ 1759168 w 3028183"/>
                  <a:gd name="connsiteY301-12582" fmla="*/ 782564 h 1160647"/>
                  <a:gd name="connsiteX302-12583" fmla="*/ 1765248 w 3028183"/>
                  <a:gd name="connsiteY302-12584" fmla="*/ 782564 h 1160647"/>
                  <a:gd name="connsiteX303-12585" fmla="*/ 1766490 w 3028183"/>
                  <a:gd name="connsiteY303-12586" fmla="*/ 805087 h 1160647"/>
                  <a:gd name="connsiteX304-12587" fmla="*/ 1817112 w 3028183"/>
                  <a:gd name="connsiteY304-12588" fmla="*/ 805087 h 1160647"/>
                  <a:gd name="connsiteX305-12589" fmla="*/ 1817112 w 3028183"/>
                  <a:gd name="connsiteY305-12590" fmla="*/ 642059 h 1160647"/>
                  <a:gd name="connsiteX306-12591" fmla="*/ 2014439 w 3028183"/>
                  <a:gd name="connsiteY306-12592" fmla="*/ 642059 h 1160647"/>
                  <a:gd name="connsiteX307-12593" fmla="*/ 2014439 w 3028183"/>
                  <a:gd name="connsiteY307-12594" fmla="*/ 805087 h 1160647"/>
                  <a:gd name="connsiteX308-12595" fmla="*/ 2033136 w 3028183"/>
                  <a:gd name="connsiteY308-12596" fmla="*/ 805087 h 1160647"/>
                  <a:gd name="connsiteX309-12597" fmla="*/ 2033136 w 3028183"/>
                  <a:gd name="connsiteY309-12598" fmla="*/ 722394 h 1160647"/>
                  <a:gd name="connsiteX310-12599" fmla="*/ 2128256 w 3028183"/>
                  <a:gd name="connsiteY310-12600" fmla="*/ 722394 h 1160647"/>
                  <a:gd name="connsiteX311-12601" fmla="*/ 2140186 w 3028183"/>
                  <a:gd name="connsiteY311-12602" fmla="*/ 404253 h 1160647"/>
                  <a:gd name="connsiteX312-12603" fmla="*/ 2128026 w 3028183"/>
                  <a:gd name="connsiteY312-12604" fmla="*/ 382635 h 1160647"/>
                  <a:gd name="connsiteX313-12605" fmla="*/ 2121946 w 3028183"/>
                  <a:gd name="connsiteY313-12606" fmla="*/ 378311 h 1160647"/>
                  <a:gd name="connsiteX314-12607" fmla="*/ 2130053 w 3028183"/>
                  <a:gd name="connsiteY314-12608" fmla="*/ 354532 h 1160647"/>
                  <a:gd name="connsiteX315-12609" fmla="*/ 2130053 w 3028183"/>
                  <a:gd name="connsiteY315-12610" fmla="*/ 337238 h 1160647"/>
                  <a:gd name="connsiteX316-12611" fmla="*/ 2144240 w 3028183"/>
                  <a:gd name="connsiteY316-12612" fmla="*/ 337238 h 1160647"/>
                  <a:gd name="connsiteX317-12613" fmla="*/ 2144240 w 3028183"/>
                  <a:gd name="connsiteY317-12614" fmla="*/ 315620 h 1160647"/>
                  <a:gd name="connsiteX318-12615" fmla="*/ 2146266 w 3028183"/>
                  <a:gd name="connsiteY318-12616" fmla="*/ 311296 h 1160647"/>
                  <a:gd name="connsiteX319-12617" fmla="*/ 2146266 w 3028183"/>
                  <a:gd name="connsiteY319-12618" fmla="*/ 233472 h 1160647"/>
                  <a:gd name="connsiteX320-12619" fmla="*/ 2144240 w 3028183"/>
                  <a:gd name="connsiteY320-12620" fmla="*/ 226987 h 1160647"/>
                  <a:gd name="connsiteX321-12621" fmla="*/ 2150320 w 3028183"/>
                  <a:gd name="connsiteY321-12622" fmla="*/ 220501 h 1160647"/>
                  <a:gd name="connsiteX322-12623" fmla="*/ 2150320 w 3028183"/>
                  <a:gd name="connsiteY322-12624" fmla="*/ 162133 h 1160647"/>
                  <a:gd name="connsiteX323-12625" fmla="*/ 2152346 w 3028183"/>
                  <a:gd name="connsiteY323-12626" fmla="*/ 157810 h 1160647"/>
                  <a:gd name="connsiteX324-12627" fmla="*/ 2152346 w 3028183"/>
                  <a:gd name="connsiteY324-12628" fmla="*/ 101604 h 1160647"/>
                  <a:gd name="connsiteX325-12629" fmla="*/ 2154373 w 3028183"/>
                  <a:gd name="connsiteY325-12630" fmla="*/ 82148 h 1160647"/>
                  <a:gd name="connsiteX326-12631" fmla="*/ 2158427 w 3028183"/>
                  <a:gd name="connsiteY326-12632" fmla="*/ 99442 h 1160647"/>
                  <a:gd name="connsiteX327-12633" fmla="*/ 2160453 w 3028183"/>
                  <a:gd name="connsiteY327-12634" fmla="*/ 157810 h 1160647"/>
                  <a:gd name="connsiteX328-12635" fmla="*/ 2162480 w 3028183"/>
                  <a:gd name="connsiteY328-12636" fmla="*/ 220501 h 1160647"/>
                  <a:gd name="connsiteX329-12637" fmla="*/ 2168560 w 3028183"/>
                  <a:gd name="connsiteY329-12638" fmla="*/ 226987 h 1160647"/>
                  <a:gd name="connsiteX330-12639" fmla="*/ 2166533 w 3028183"/>
                  <a:gd name="connsiteY330-12640" fmla="*/ 233472 h 1160647"/>
                  <a:gd name="connsiteX331-12641" fmla="*/ 2166533 w 3028183"/>
                  <a:gd name="connsiteY331-12642" fmla="*/ 311296 h 1160647"/>
                  <a:gd name="connsiteX332-12643" fmla="*/ 2168560 w 3028183"/>
                  <a:gd name="connsiteY332-12644" fmla="*/ 315620 h 1160647"/>
                  <a:gd name="connsiteX333-12645" fmla="*/ 2168560 w 3028183"/>
                  <a:gd name="connsiteY333-12646" fmla="*/ 337238 h 1160647"/>
                  <a:gd name="connsiteX334-12647" fmla="*/ 2182747 w 3028183"/>
                  <a:gd name="connsiteY334-12648" fmla="*/ 337238 h 1160647"/>
                  <a:gd name="connsiteX335-12649" fmla="*/ 2182747 w 3028183"/>
                  <a:gd name="connsiteY335-12650" fmla="*/ 354532 h 1160647"/>
                  <a:gd name="connsiteX336-12651" fmla="*/ 2190854 w 3028183"/>
                  <a:gd name="connsiteY336-12652" fmla="*/ 378311 h 1160647"/>
                  <a:gd name="connsiteX337-12653" fmla="*/ 2184774 w 3028183"/>
                  <a:gd name="connsiteY337-12654" fmla="*/ 382635 h 1160647"/>
                  <a:gd name="connsiteX338-12655" fmla="*/ 2172613 w 3028183"/>
                  <a:gd name="connsiteY338-12656" fmla="*/ 404253 h 1160647"/>
                  <a:gd name="connsiteX339-12657" fmla="*/ 2180720 w 3028183"/>
                  <a:gd name="connsiteY339-12658" fmla="*/ 657181 h 1160647"/>
                  <a:gd name="connsiteX340-12659" fmla="*/ 2245574 w 3028183"/>
                  <a:gd name="connsiteY340-12660" fmla="*/ 657181 h 1160647"/>
                  <a:gd name="connsiteX341-12661" fmla="*/ 2245574 w 3028183"/>
                  <a:gd name="connsiteY341-12662" fmla="*/ 732843 h 1160647"/>
                  <a:gd name="connsiteX342-12663" fmla="*/ 2253681 w 3028183"/>
                  <a:gd name="connsiteY342-12664" fmla="*/ 732843 h 1160647"/>
                  <a:gd name="connsiteX343-12665" fmla="*/ 2255708 w 3028183"/>
                  <a:gd name="connsiteY343-12666" fmla="*/ 726358 h 1160647"/>
                  <a:gd name="connsiteX344-12667" fmla="*/ 2261788 w 3028183"/>
                  <a:gd name="connsiteY344-12668" fmla="*/ 726358 h 1160647"/>
                  <a:gd name="connsiteX345-12669" fmla="*/ 2263815 w 3028183"/>
                  <a:gd name="connsiteY345-12670" fmla="*/ 735005 h 1160647"/>
                  <a:gd name="connsiteX346-12671" fmla="*/ 2275975 w 3028183"/>
                  <a:gd name="connsiteY346-12672" fmla="*/ 735005 h 1160647"/>
                  <a:gd name="connsiteX347-12673" fmla="*/ 2275975 w 3028183"/>
                  <a:gd name="connsiteY347-12674" fmla="*/ 728519 h 1160647"/>
                  <a:gd name="connsiteX348-12675" fmla="*/ 2298268 w 3028183"/>
                  <a:gd name="connsiteY348-12676" fmla="*/ 728519 h 1160647"/>
                  <a:gd name="connsiteX349-12677" fmla="*/ 2298268 w 3028183"/>
                  <a:gd name="connsiteY349-12678" fmla="*/ 735005 h 1160647"/>
                  <a:gd name="connsiteX350-12679" fmla="*/ 2318535 w 3028183"/>
                  <a:gd name="connsiteY350-12680" fmla="*/ 735005 h 1160647"/>
                  <a:gd name="connsiteX351-12681" fmla="*/ 2318535 w 3028183"/>
                  <a:gd name="connsiteY351-12682" fmla="*/ 780402 h 1160647"/>
                  <a:gd name="connsiteX352-12683" fmla="*/ 2332722 w 3028183"/>
                  <a:gd name="connsiteY352-12684" fmla="*/ 780402 h 1160647"/>
                  <a:gd name="connsiteX353-12685" fmla="*/ 2332722 w 3028183"/>
                  <a:gd name="connsiteY353-12686" fmla="*/ 767431 h 1160647"/>
                  <a:gd name="connsiteX354-12687" fmla="*/ 2348936 w 3028183"/>
                  <a:gd name="connsiteY354-12688" fmla="*/ 767431 h 1160647"/>
                  <a:gd name="connsiteX355-12689" fmla="*/ 2348936 w 3028183"/>
                  <a:gd name="connsiteY355-12690" fmla="*/ 588004 h 1160647"/>
                  <a:gd name="connsiteX356-12691" fmla="*/ 2355016 w 3028183"/>
                  <a:gd name="connsiteY356-12692" fmla="*/ 581518 h 1160647"/>
                  <a:gd name="connsiteX357-12693" fmla="*/ 2427977 w 3028183"/>
                  <a:gd name="connsiteY357-12694" fmla="*/ 581518 h 1160647"/>
                  <a:gd name="connsiteX358-12695" fmla="*/ 2427977 w 3028183"/>
                  <a:gd name="connsiteY358-12696" fmla="*/ 590166 h 1160647"/>
                  <a:gd name="connsiteX359-12697" fmla="*/ 2438110 w 3028183"/>
                  <a:gd name="connsiteY359-12698" fmla="*/ 590166 h 1160647"/>
                  <a:gd name="connsiteX360-12699" fmla="*/ 2438110 w 3028183"/>
                  <a:gd name="connsiteY360-12700" fmla="*/ 704740 h 1160647"/>
                  <a:gd name="connsiteX361-12701" fmla="*/ 2460404 w 3028183"/>
                  <a:gd name="connsiteY361-12702" fmla="*/ 704740 h 1160647"/>
                  <a:gd name="connsiteX362-12703" fmla="*/ 2460404 w 3028183"/>
                  <a:gd name="connsiteY362-12704" fmla="*/ 637725 h 1160647"/>
                  <a:gd name="connsiteX363-12705" fmla="*/ 2486751 w 3028183"/>
                  <a:gd name="connsiteY363-12706" fmla="*/ 637725 h 1160647"/>
                  <a:gd name="connsiteX364-12707" fmla="*/ 2490804 w 3028183"/>
                  <a:gd name="connsiteY364-12708" fmla="*/ 633401 h 1160647"/>
                  <a:gd name="connsiteX365-12709" fmla="*/ 2498911 w 3028183"/>
                  <a:gd name="connsiteY365-12710" fmla="*/ 633401 h 1160647"/>
                  <a:gd name="connsiteX366-12711" fmla="*/ 2502964 w 3028183"/>
                  <a:gd name="connsiteY366-12712" fmla="*/ 637725 h 1160647"/>
                  <a:gd name="connsiteX367-12713" fmla="*/ 2525258 w 3028183"/>
                  <a:gd name="connsiteY367-12714" fmla="*/ 637725 h 1160647"/>
                  <a:gd name="connsiteX368-12715" fmla="*/ 2525258 w 3028183"/>
                  <a:gd name="connsiteY368-12716" fmla="*/ 520989 h 1160647"/>
                  <a:gd name="connsiteX369-12717" fmla="*/ 2582005 w 3028183"/>
                  <a:gd name="connsiteY369-12718" fmla="*/ 510180 h 1160647"/>
                  <a:gd name="connsiteX370-12719" fmla="*/ 2582005 w 3028183"/>
                  <a:gd name="connsiteY370-12720" fmla="*/ 511261 h 1160647"/>
                  <a:gd name="connsiteX371-12721" fmla="*/ 2582005 w 3028183"/>
                  <a:gd name="connsiteY371-12722" fmla="*/ 518827 h 1160647"/>
                  <a:gd name="connsiteX372-12723" fmla="*/ 2608352 w 3028183"/>
                  <a:gd name="connsiteY372-12724" fmla="*/ 518827 h 1160647"/>
                  <a:gd name="connsiteX373-12725" fmla="*/ 2608352 w 3028183"/>
                  <a:gd name="connsiteY373-12726" fmla="*/ 773917 h 1160647"/>
                  <a:gd name="connsiteX374-12727" fmla="*/ 2630646 w 3028183"/>
                  <a:gd name="connsiteY374-12728" fmla="*/ 773917 h 1160647"/>
                  <a:gd name="connsiteX375-12729" fmla="*/ 2630646 w 3028183"/>
                  <a:gd name="connsiteY375-12730" fmla="*/ 769593 h 1160647"/>
                  <a:gd name="connsiteX376-12731" fmla="*/ 2642806 w 3028183"/>
                  <a:gd name="connsiteY376-12732" fmla="*/ 769593 h 1160647"/>
                  <a:gd name="connsiteX377-12733" fmla="*/ 2642806 w 3028183"/>
                  <a:gd name="connsiteY377-12734" fmla="*/ 773917 h 1160647"/>
                  <a:gd name="connsiteX378-12735" fmla="*/ 2667126 w 3028183"/>
                  <a:gd name="connsiteY378-12736" fmla="*/ 773917 h 1160647"/>
                  <a:gd name="connsiteX379-12737" fmla="*/ 2667126 w 3028183"/>
                  <a:gd name="connsiteY379-12738" fmla="*/ 760946 h 1160647"/>
                  <a:gd name="connsiteX380-12739" fmla="*/ 2695500 w 3028183"/>
                  <a:gd name="connsiteY380-12740" fmla="*/ 760946 h 1160647"/>
                  <a:gd name="connsiteX381-12741" fmla="*/ 2707660 w 3028183"/>
                  <a:gd name="connsiteY381-12742" fmla="*/ 756622 h 1160647"/>
                  <a:gd name="connsiteX382-12743" fmla="*/ 2727927 w 3028183"/>
                  <a:gd name="connsiteY382-12744" fmla="*/ 760946 h 1160647"/>
                  <a:gd name="connsiteX383-12745" fmla="*/ 2727927 w 3028183"/>
                  <a:gd name="connsiteY383-12746" fmla="*/ 743652 h 1160647"/>
                  <a:gd name="connsiteX384-12747" fmla="*/ 2736034 w 3028183"/>
                  <a:gd name="connsiteY384-12748" fmla="*/ 743652 h 1160647"/>
                  <a:gd name="connsiteX385-12749" fmla="*/ 2736034 w 3028183"/>
                  <a:gd name="connsiteY385-12750" fmla="*/ 730681 h 1160647"/>
                  <a:gd name="connsiteX386-12751" fmla="*/ 2792781 w 3028183"/>
                  <a:gd name="connsiteY386-12752" fmla="*/ 730681 h 1160647"/>
                  <a:gd name="connsiteX387-12753" fmla="*/ 2792781 w 3028183"/>
                  <a:gd name="connsiteY387-12754" fmla="*/ 700416 h 1160647"/>
                  <a:gd name="connsiteX388-12755" fmla="*/ 2811021 w 3028183"/>
                  <a:gd name="connsiteY388-12756" fmla="*/ 700416 h 1160647"/>
                  <a:gd name="connsiteX389-12757" fmla="*/ 2811021 w 3028183"/>
                  <a:gd name="connsiteY389-12758" fmla="*/ 693931 h 1160647"/>
                  <a:gd name="connsiteX390-12759" fmla="*/ 2823181 w 3028183"/>
                  <a:gd name="connsiteY390-12760" fmla="*/ 693931 h 1160647"/>
                  <a:gd name="connsiteX391-12761" fmla="*/ 2823181 w 3028183"/>
                  <a:gd name="connsiteY391-12762" fmla="*/ 700416 h 1160647"/>
                  <a:gd name="connsiteX392-12763" fmla="*/ 2839395 w 3028183"/>
                  <a:gd name="connsiteY392-12764" fmla="*/ 700416 h 1160647"/>
                  <a:gd name="connsiteX393-12765" fmla="*/ 2839395 w 3028183"/>
                  <a:gd name="connsiteY393-12766" fmla="*/ 750137 h 1160647"/>
                  <a:gd name="connsiteX394-12767" fmla="*/ 2871822 w 3028183"/>
                  <a:gd name="connsiteY394-12768" fmla="*/ 750137 h 1160647"/>
                  <a:gd name="connsiteX395-12769" fmla="*/ 2871822 w 3028183"/>
                  <a:gd name="connsiteY395-12770" fmla="*/ 724196 h 1160647"/>
                  <a:gd name="connsiteX396-12771" fmla="*/ 2910329 w 3028183"/>
                  <a:gd name="connsiteY396-12772" fmla="*/ 724196 h 1160647"/>
                  <a:gd name="connsiteX397-12773" fmla="*/ 2910329 w 3028183"/>
                  <a:gd name="connsiteY397-12774" fmla="*/ 693931 h 1160647"/>
                  <a:gd name="connsiteX398-12775" fmla="*/ 2958970 w 3028183"/>
                  <a:gd name="connsiteY398-12776" fmla="*/ 693931 h 1160647"/>
                  <a:gd name="connsiteX399-12777" fmla="*/ 2958970 w 3028183"/>
                  <a:gd name="connsiteY399-12778" fmla="*/ 805087 h 1160647"/>
                  <a:gd name="connsiteX400-12779" fmla="*/ 2958970 w 3028183"/>
                  <a:gd name="connsiteY400-12780" fmla="*/ 818866 h 1160647"/>
                  <a:gd name="connsiteX401-12781" fmla="*/ 3024845 w 3028183"/>
                  <a:gd name="connsiteY401-12782" fmla="*/ 818866 h 1160647"/>
                  <a:gd name="connsiteX402-12783" fmla="*/ 3028183 w 3028183"/>
                  <a:gd name="connsiteY402-12784" fmla="*/ 1160647 h 1160647"/>
                  <a:gd name="connsiteX403-12785" fmla="*/ 2054 w 3028183"/>
                  <a:gd name="connsiteY403-12786" fmla="*/ 1158314 h 1160647"/>
                  <a:gd name="connsiteX404-12787" fmla="*/ 0 w 3028183"/>
                  <a:gd name="connsiteY404-12788" fmla="*/ 724196 h 1160647"/>
                  <a:gd name="connsiteX405-12789" fmla="*/ 20267 w 3028183"/>
                  <a:gd name="connsiteY405-12790" fmla="*/ 724196 h 1160647"/>
                  <a:gd name="connsiteX406-12791" fmla="*/ 20774 w 3028183"/>
                  <a:gd name="connsiteY406-12792" fmla="*/ 723115 h 1160647"/>
                  <a:gd name="connsiteX407-12793" fmla="*/ 24320 w 3028183"/>
                  <a:gd name="connsiteY407-12794" fmla="*/ 715549 h 1160647"/>
                  <a:gd name="connsiteX408-12795" fmla="*/ 26094 w 3028183"/>
                  <a:gd name="connsiteY408-12796" fmla="*/ 715819 h 1160647"/>
                  <a:gd name="connsiteX409-12797" fmla="*/ 38507 w 3028183"/>
                  <a:gd name="connsiteY409-12798" fmla="*/ 717710 h 1160647"/>
                  <a:gd name="connsiteX410-12799" fmla="*/ 39014 w 3028183"/>
                  <a:gd name="connsiteY410-12800" fmla="*/ 719062 h 1160647"/>
                  <a:gd name="connsiteX411-12801" fmla="*/ 42560 w 3028183"/>
                  <a:gd name="connsiteY411-12802" fmla="*/ 728519 h 1160647"/>
                  <a:gd name="connsiteX412-12803" fmla="*/ 68907 w 3028183"/>
                  <a:gd name="connsiteY412-12804" fmla="*/ 730681 h 1160647"/>
                  <a:gd name="connsiteX413-12805" fmla="*/ 68907 w 3028183"/>
                  <a:gd name="connsiteY413-12806" fmla="*/ 607460 h 1160647"/>
                  <a:gd name="connsiteX414-12807" fmla="*/ 70934 w 3028183"/>
                  <a:gd name="connsiteY414-12808" fmla="*/ 607460 h 1160647"/>
                  <a:gd name="connsiteX415-12809" fmla="*/ 85121 w 3028183"/>
                  <a:gd name="connsiteY415-12810" fmla="*/ 607460 h 1160647"/>
                  <a:gd name="connsiteX416-12811" fmla="*/ 85121 w 3028183"/>
                  <a:gd name="connsiteY416-12812" fmla="*/ 471268 h 1160647"/>
                  <a:gd name="connsiteX417-12813" fmla="*/ 86894 w 3028183"/>
                  <a:gd name="connsiteY417-12814" fmla="*/ 471268 h 1160647"/>
                  <a:gd name="connsiteX418-12815" fmla="*/ 99308 w 3028183"/>
                  <a:gd name="connsiteY418-12816" fmla="*/ 471268 h 1160647"/>
                  <a:gd name="connsiteX419-12817" fmla="*/ 99308 w 3028183"/>
                  <a:gd name="connsiteY419-12818" fmla="*/ 356694 h 1160647"/>
                  <a:gd name="connsiteX420-12819" fmla="*/ 103361 w 3028183"/>
                  <a:gd name="connsiteY420-12820" fmla="*/ 328590 h 1160647"/>
                  <a:gd name="connsiteX421-12821" fmla="*/ 105388 w 3028183"/>
                  <a:gd name="connsiteY421-12822" fmla="*/ 328590 h 1160647"/>
                  <a:gd name="connsiteX422-12823" fmla="*/ 119575 w 3028183"/>
                  <a:gd name="connsiteY422-12824" fmla="*/ 328590 h 1160647"/>
                  <a:gd name="connsiteX423-12825" fmla="*/ 156055 w 3028183"/>
                  <a:gd name="connsiteY423-12826" fmla="*/ 246443 h 1160647"/>
                  <a:gd name="connsiteX424-12827" fmla="*/ 160109 w 3028183"/>
                  <a:gd name="connsiteY424-12828" fmla="*/ 0 h 1160647"/>
                  <a:gd name="connsiteX0-12829" fmla="*/ 160109 w 3028183"/>
                  <a:gd name="connsiteY0-12830" fmla="*/ 0 h 1160647"/>
                  <a:gd name="connsiteX1-12831" fmla="*/ 162135 w 3028183"/>
                  <a:gd name="connsiteY1-12832" fmla="*/ 246443 h 1160647"/>
                  <a:gd name="connsiteX2-12833" fmla="*/ 200642 w 3028183"/>
                  <a:gd name="connsiteY2-12834" fmla="*/ 326429 h 1160647"/>
                  <a:gd name="connsiteX3-12835" fmla="*/ 202669 w 3028183"/>
                  <a:gd name="connsiteY3-12836" fmla="*/ 326429 h 1160647"/>
                  <a:gd name="connsiteX4-12837" fmla="*/ 216856 w 3028183"/>
                  <a:gd name="connsiteY4-12838" fmla="*/ 326429 h 1160647"/>
                  <a:gd name="connsiteX5-12839" fmla="*/ 216856 w 3028183"/>
                  <a:gd name="connsiteY5-12840" fmla="*/ 350208 h 1160647"/>
                  <a:gd name="connsiteX6-12841" fmla="*/ 217363 w 3028183"/>
                  <a:gd name="connsiteY6-12842" fmla="*/ 351019 h 1160647"/>
                  <a:gd name="connsiteX7-12843" fmla="*/ 220909 w 3028183"/>
                  <a:gd name="connsiteY7-12844" fmla="*/ 356694 h 1160647"/>
                  <a:gd name="connsiteX8-12845" fmla="*/ 220909 w 3028183"/>
                  <a:gd name="connsiteY8-12846" fmla="*/ 471268 h 1160647"/>
                  <a:gd name="connsiteX9-12847" fmla="*/ 223189 w 3028183"/>
                  <a:gd name="connsiteY9-12848" fmla="*/ 471268 h 1160647"/>
                  <a:gd name="connsiteX10-12849" fmla="*/ 239150 w 3028183"/>
                  <a:gd name="connsiteY10-12850" fmla="*/ 471268 h 1160647"/>
                  <a:gd name="connsiteX11-12851" fmla="*/ 239150 w 3028183"/>
                  <a:gd name="connsiteY11-12852" fmla="*/ 611783 h 1160647"/>
                  <a:gd name="connsiteX12-12853" fmla="*/ 240670 w 3028183"/>
                  <a:gd name="connsiteY12-12854" fmla="*/ 611513 h 1160647"/>
                  <a:gd name="connsiteX13-12855" fmla="*/ 251310 w 3028183"/>
                  <a:gd name="connsiteY13-12856" fmla="*/ 609622 h 1160647"/>
                  <a:gd name="connsiteX14-12857" fmla="*/ 249283 w 3028183"/>
                  <a:gd name="connsiteY14-12858" fmla="*/ 698254 h 1160647"/>
                  <a:gd name="connsiteX15-12859" fmla="*/ 250803 w 3028183"/>
                  <a:gd name="connsiteY15-12860" fmla="*/ 698525 h 1160647"/>
                  <a:gd name="connsiteX16-12861" fmla="*/ 261443 w 3028183"/>
                  <a:gd name="connsiteY16-12862" fmla="*/ 700416 h 1160647"/>
                  <a:gd name="connsiteX17-12863" fmla="*/ 261696 w 3028183"/>
                  <a:gd name="connsiteY17-12864" fmla="*/ 701227 h 1160647"/>
                  <a:gd name="connsiteX18-12865" fmla="*/ 263470 w 3028183"/>
                  <a:gd name="connsiteY18-12866" fmla="*/ 706902 h 1160647"/>
                  <a:gd name="connsiteX19-12867" fmla="*/ 264230 w 3028183"/>
                  <a:gd name="connsiteY19-12868" fmla="*/ 704470 h 1160647"/>
                  <a:gd name="connsiteX20-12869" fmla="*/ 269550 w 3028183"/>
                  <a:gd name="connsiteY20-12870" fmla="*/ 687446 h 1160647"/>
                  <a:gd name="connsiteX21-12871" fmla="*/ 271323 w 3028183"/>
                  <a:gd name="connsiteY21-12872" fmla="*/ 687446 h 1160647"/>
                  <a:gd name="connsiteX22-12873" fmla="*/ 283737 w 3028183"/>
                  <a:gd name="connsiteY22-12874" fmla="*/ 687446 h 1160647"/>
                  <a:gd name="connsiteX23-12875" fmla="*/ 283737 w 3028183"/>
                  <a:gd name="connsiteY23-12876" fmla="*/ 719872 h 1160647"/>
                  <a:gd name="connsiteX24-12877" fmla="*/ 284750 w 3028183"/>
                  <a:gd name="connsiteY24-12878" fmla="*/ 720413 h 1160647"/>
                  <a:gd name="connsiteX25-12879" fmla="*/ 291844 w 3028183"/>
                  <a:gd name="connsiteY25-12880" fmla="*/ 724196 h 1160647"/>
                  <a:gd name="connsiteX26-12881" fmla="*/ 291844 w 3028183"/>
                  <a:gd name="connsiteY26-12882" fmla="*/ 725547 h 1160647"/>
                  <a:gd name="connsiteX27-12883" fmla="*/ 291844 w 3028183"/>
                  <a:gd name="connsiteY27-12884" fmla="*/ 735005 h 1160647"/>
                  <a:gd name="connsiteX28-12885" fmla="*/ 336431 w 3028183"/>
                  <a:gd name="connsiteY28-12886" fmla="*/ 735005 h 1160647"/>
                  <a:gd name="connsiteX29-12887" fmla="*/ 336431 w 3028183"/>
                  <a:gd name="connsiteY29-12888" fmla="*/ 736086 h 1160647"/>
                  <a:gd name="connsiteX30-12889" fmla="*/ 336431 w 3028183"/>
                  <a:gd name="connsiteY30-12890" fmla="*/ 743652 h 1160647"/>
                  <a:gd name="connsiteX31-12891" fmla="*/ 338457 w 3028183"/>
                  <a:gd name="connsiteY31-12892" fmla="*/ 743652 h 1160647"/>
                  <a:gd name="connsiteX32-12893" fmla="*/ 352644 w 3028183"/>
                  <a:gd name="connsiteY32-12894" fmla="*/ 743652 h 1160647"/>
                  <a:gd name="connsiteX33-12895" fmla="*/ 352644 w 3028183"/>
                  <a:gd name="connsiteY33-12896" fmla="*/ 713387 h 1160647"/>
                  <a:gd name="connsiteX34-12897" fmla="*/ 397231 w 3028183"/>
                  <a:gd name="connsiteY34-12898" fmla="*/ 713387 h 1160647"/>
                  <a:gd name="connsiteX35-12899" fmla="*/ 397231 w 3028183"/>
                  <a:gd name="connsiteY35-12900" fmla="*/ 712036 h 1160647"/>
                  <a:gd name="connsiteX36-12901" fmla="*/ 397231 w 3028183"/>
                  <a:gd name="connsiteY36-12902" fmla="*/ 702578 h 1160647"/>
                  <a:gd name="connsiteX37-12903" fmla="*/ 398245 w 3028183"/>
                  <a:gd name="connsiteY37-12904" fmla="*/ 702578 h 1160647"/>
                  <a:gd name="connsiteX38-12905" fmla="*/ 405338 w 3028183"/>
                  <a:gd name="connsiteY38-12906" fmla="*/ 702578 h 1160647"/>
                  <a:gd name="connsiteX39-12907" fmla="*/ 405338 w 3028183"/>
                  <a:gd name="connsiteY39-12908" fmla="*/ 700687 h 1160647"/>
                  <a:gd name="connsiteX40-12909" fmla="*/ 405338 w 3028183"/>
                  <a:gd name="connsiteY40-12910" fmla="*/ 687446 h 1160647"/>
                  <a:gd name="connsiteX41-12911" fmla="*/ 406098 w 3028183"/>
                  <a:gd name="connsiteY41-12912" fmla="*/ 687446 h 1160647"/>
                  <a:gd name="connsiteX42-12913" fmla="*/ 411418 w 3028183"/>
                  <a:gd name="connsiteY42-12914" fmla="*/ 687446 h 1160647"/>
                  <a:gd name="connsiteX43-12915" fmla="*/ 411418 w 3028183"/>
                  <a:gd name="connsiteY43-12916" fmla="*/ 686365 h 1160647"/>
                  <a:gd name="connsiteX44-12917" fmla="*/ 411418 w 3028183"/>
                  <a:gd name="connsiteY44-12918" fmla="*/ 678798 h 1160647"/>
                  <a:gd name="connsiteX45-12919" fmla="*/ 413445 w 3028183"/>
                  <a:gd name="connsiteY45-12920" fmla="*/ 678798 h 1160647"/>
                  <a:gd name="connsiteX46-12921" fmla="*/ 427632 w 3028183"/>
                  <a:gd name="connsiteY46-12922" fmla="*/ 678798 h 1160647"/>
                  <a:gd name="connsiteX47-12923" fmla="*/ 427632 w 3028183"/>
                  <a:gd name="connsiteY47-12924" fmla="*/ 679879 h 1160647"/>
                  <a:gd name="connsiteX48-12925" fmla="*/ 427632 w 3028183"/>
                  <a:gd name="connsiteY48-12926" fmla="*/ 687446 h 1160647"/>
                  <a:gd name="connsiteX49-12927" fmla="*/ 449925 w 3028183"/>
                  <a:gd name="connsiteY49-12928" fmla="*/ 687446 h 1160647"/>
                  <a:gd name="connsiteX50-12929" fmla="*/ 449925 w 3028183"/>
                  <a:gd name="connsiteY50-12930" fmla="*/ 685554 h 1160647"/>
                  <a:gd name="connsiteX51-12931" fmla="*/ 449925 w 3028183"/>
                  <a:gd name="connsiteY51-12932" fmla="*/ 672313 h 1160647"/>
                  <a:gd name="connsiteX52-12933" fmla="*/ 451699 w 3028183"/>
                  <a:gd name="connsiteY52-12934" fmla="*/ 672313 h 1160647"/>
                  <a:gd name="connsiteX53-12935" fmla="*/ 464112 w 3028183"/>
                  <a:gd name="connsiteY53-12936" fmla="*/ 672313 h 1160647"/>
                  <a:gd name="connsiteX54-12937" fmla="*/ 464112 w 3028183"/>
                  <a:gd name="connsiteY54-12938" fmla="*/ 696093 h 1160647"/>
                  <a:gd name="connsiteX55-12939" fmla="*/ 465126 w 3028183"/>
                  <a:gd name="connsiteY55-12940" fmla="*/ 696093 h 1160647"/>
                  <a:gd name="connsiteX56-12941" fmla="*/ 472219 w 3028183"/>
                  <a:gd name="connsiteY56-12942" fmla="*/ 696093 h 1160647"/>
                  <a:gd name="connsiteX57-12943" fmla="*/ 472219 w 3028183"/>
                  <a:gd name="connsiteY57-12944" fmla="*/ 695012 h 1160647"/>
                  <a:gd name="connsiteX58-12945" fmla="*/ 472219 w 3028183"/>
                  <a:gd name="connsiteY58-12946" fmla="*/ 687446 h 1160647"/>
                  <a:gd name="connsiteX59-12947" fmla="*/ 473992 w 3028183"/>
                  <a:gd name="connsiteY59-12948" fmla="*/ 687446 h 1160647"/>
                  <a:gd name="connsiteX60-12949" fmla="*/ 486406 w 3028183"/>
                  <a:gd name="connsiteY60-12950" fmla="*/ 687446 h 1160647"/>
                  <a:gd name="connsiteX61-12951" fmla="*/ 486406 w 3028183"/>
                  <a:gd name="connsiteY61-12952" fmla="*/ 713387 h 1160647"/>
                  <a:gd name="connsiteX62-12953" fmla="*/ 488433 w 3028183"/>
                  <a:gd name="connsiteY62-12954" fmla="*/ 713387 h 1160647"/>
                  <a:gd name="connsiteX63-12955" fmla="*/ 502619 w 3028183"/>
                  <a:gd name="connsiteY63-12956" fmla="*/ 713387 h 1160647"/>
                  <a:gd name="connsiteX64-12957" fmla="*/ 502619 w 3028183"/>
                  <a:gd name="connsiteY64-12958" fmla="*/ 715008 h 1160647"/>
                  <a:gd name="connsiteX65-12959" fmla="*/ 502619 w 3028183"/>
                  <a:gd name="connsiteY65-12960" fmla="*/ 726358 h 1160647"/>
                  <a:gd name="connsiteX66-12961" fmla="*/ 503379 w 3028183"/>
                  <a:gd name="connsiteY66-12962" fmla="*/ 726358 h 1160647"/>
                  <a:gd name="connsiteX67-12963" fmla="*/ 508700 w 3028183"/>
                  <a:gd name="connsiteY67-12964" fmla="*/ 726358 h 1160647"/>
                  <a:gd name="connsiteX68-12965" fmla="*/ 508700 w 3028183"/>
                  <a:gd name="connsiteY68-12966" fmla="*/ 725547 h 1160647"/>
                  <a:gd name="connsiteX69-12967" fmla="*/ 508700 w 3028183"/>
                  <a:gd name="connsiteY69-12968" fmla="*/ 719872 h 1160647"/>
                  <a:gd name="connsiteX70-12969" fmla="*/ 539100 w 3028183"/>
                  <a:gd name="connsiteY70-12970" fmla="*/ 719872 h 1160647"/>
                  <a:gd name="connsiteX71-12971" fmla="*/ 539100 w 3028183"/>
                  <a:gd name="connsiteY71-12972" fmla="*/ 743652 h 1160647"/>
                  <a:gd name="connsiteX72-12973" fmla="*/ 540113 w 3028183"/>
                  <a:gd name="connsiteY72-12974" fmla="*/ 743652 h 1160647"/>
                  <a:gd name="connsiteX73-12975" fmla="*/ 547207 w 3028183"/>
                  <a:gd name="connsiteY73-12976" fmla="*/ 743652 h 1160647"/>
                  <a:gd name="connsiteX74-12977" fmla="*/ 547207 w 3028183"/>
                  <a:gd name="connsiteY74-12978" fmla="*/ 744733 h 1160647"/>
                  <a:gd name="connsiteX75-12979" fmla="*/ 547207 w 3028183"/>
                  <a:gd name="connsiteY75-12980" fmla="*/ 752299 h 1160647"/>
                  <a:gd name="connsiteX76-12981" fmla="*/ 547967 w 3028183"/>
                  <a:gd name="connsiteY76-12982" fmla="*/ 752299 h 1160647"/>
                  <a:gd name="connsiteX77-12983" fmla="*/ 553287 w 3028183"/>
                  <a:gd name="connsiteY77-12984" fmla="*/ 752299 h 1160647"/>
                  <a:gd name="connsiteX78-12985" fmla="*/ 553287 w 3028183"/>
                  <a:gd name="connsiteY78-12986" fmla="*/ 750137 h 1160647"/>
                  <a:gd name="connsiteX79-12987" fmla="*/ 553287 w 3028183"/>
                  <a:gd name="connsiteY79-12988" fmla="*/ 735005 h 1160647"/>
                  <a:gd name="connsiteX80-12989" fmla="*/ 554300 w 3028183"/>
                  <a:gd name="connsiteY80-12990" fmla="*/ 735005 h 1160647"/>
                  <a:gd name="connsiteX81-12991" fmla="*/ 561394 w 3028183"/>
                  <a:gd name="connsiteY81-12992" fmla="*/ 735005 h 1160647"/>
                  <a:gd name="connsiteX82-12993" fmla="*/ 561394 w 3028183"/>
                  <a:gd name="connsiteY82-12994" fmla="*/ 736086 h 1160647"/>
                  <a:gd name="connsiteX83-12995" fmla="*/ 561394 w 3028183"/>
                  <a:gd name="connsiteY83-12996" fmla="*/ 743652 h 1160647"/>
                  <a:gd name="connsiteX84-12997" fmla="*/ 566714 w 3028183"/>
                  <a:gd name="connsiteY84-12998" fmla="*/ 741659 h 1160647"/>
                  <a:gd name="connsiteX85-12999" fmla="*/ 567474 w 3028183"/>
                  <a:gd name="connsiteY85-13000" fmla="*/ 740679 h 1160647"/>
                  <a:gd name="connsiteX86-13001" fmla="*/ 567474 w 3028183"/>
                  <a:gd name="connsiteY86-13002" fmla="*/ 735005 h 1160647"/>
                  <a:gd name="connsiteX87-13003" fmla="*/ 605981 w 3028183"/>
                  <a:gd name="connsiteY87-13004" fmla="*/ 735005 h 1160647"/>
                  <a:gd name="connsiteX88-13005" fmla="*/ 605981 w 3028183"/>
                  <a:gd name="connsiteY88-13006" fmla="*/ 758784 h 1160647"/>
                  <a:gd name="connsiteX89-13007" fmla="*/ 608007 w 3028183"/>
                  <a:gd name="connsiteY89-13008" fmla="*/ 758784 h 1160647"/>
                  <a:gd name="connsiteX90-13009" fmla="*/ 622194 w 3028183"/>
                  <a:gd name="connsiteY90-13010" fmla="*/ 758784 h 1160647"/>
                  <a:gd name="connsiteX91-13011" fmla="*/ 622194 w 3028183"/>
                  <a:gd name="connsiteY91-13012" fmla="*/ 759865 h 1160647"/>
                  <a:gd name="connsiteX92-13013" fmla="*/ 622194 w 3028183"/>
                  <a:gd name="connsiteY92-13014" fmla="*/ 767431 h 1160647"/>
                  <a:gd name="connsiteX93-13015" fmla="*/ 623968 w 3028183"/>
                  <a:gd name="connsiteY93-13016" fmla="*/ 767431 h 1160647"/>
                  <a:gd name="connsiteX94-13017" fmla="*/ 636381 w 3028183"/>
                  <a:gd name="connsiteY94-13018" fmla="*/ 767431 h 1160647"/>
                  <a:gd name="connsiteX95-13019" fmla="*/ 636381 w 3028183"/>
                  <a:gd name="connsiteY95-13020" fmla="*/ 743652 h 1160647"/>
                  <a:gd name="connsiteX96-13021" fmla="*/ 637394 w 3028183"/>
                  <a:gd name="connsiteY96-13022" fmla="*/ 743652 h 1160647"/>
                  <a:gd name="connsiteX97-13023" fmla="*/ 644488 w 3028183"/>
                  <a:gd name="connsiteY97-13024" fmla="*/ 743652 h 1160647"/>
                  <a:gd name="connsiteX98-13025" fmla="*/ 644488 w 3028183"/>
                  <a:gd name="connsiteY98-13026" fmla="*/ 711225 h 1160647"/>
                  <a:gd name="connsiteX99-13027" fmla="*/ 645501 w 3028183"/>
                  <a:gd name="connsiteY99-13028" fmla="*/ 711225 h 1160647"/>
                  <a:gd name="connsiteX100-13029" fmla="*/ 652595 w 3028183"/>
                  <a:gd name="connsiteY100-13030" fmla="*/ 711225 h 1160647"/>
                  <a:gd name="connsiteX101-13031" fmla="*/ 652595 w 3028183"/>
                  <a:gd name="connsiteY101-13032" fmla="*/ 709334 h 1160647"/>
                  <a:gd name="connsiteX102-13033" fmla="*/ 652595 w 3028183"/>
                  <a:gd name="connsiteY102-13034" fmla="*/ 696093 h 1160647"/>
                  <a:gd name="connsiteX103-13035" fmla="*/ 651328 w 3028183"/>
                  <a:gd name="connsiteY103-13036" fmla="*/ 694471 h 1160647"/>
                  <a:gd name="connsiteX104-13037" fmla="*/ 656648 w 3028183"/>
                  <a:gd name="connsiteY104-13038" fmla="*/ 683122 h 1160647"/>
                  <a:gd name="connsiteX105-13039" fmla="*/ 664755 w 3028183"/>
                  <a:gd name="connsiteY105-13040" fmla="*/ 711225 h 1160647"/>
                  <a:gd name="connsiteX106-13041" fmla="*/ 665515 w 3028183"/>
                  <a:gd name="connsiteY106-13042" fmla="*/ 711225 h 1160647"/>
                  <a:gd name="connsiteX107-13043" fmla="*/ 670835 w 3028183"/>
                  <a:gd name="connsiteY107-13044" fmla="*/ 711225 h 1160647"/>
                  <a:gd name="connsiteX108-13045" fmla="*/ 670835 w 3028183"/>
                  <a:gd name="connsiteY108-13046" fmla="*/ 605298 h 1160647"/>
                  <a:gd name="connsiteX109-13047" fmla="*/ 672355 w 3028183"/>
                  <a:gd name="connsiteY109-13048" fmla="*/ 605298 h 1160647"/>
                  <a:gd name="connsiteX110-13049" fmla="*/ 682995 w 3028183"/>
                  <a:gd name="connsiteY110-13050" fmla="*/ 605298 h 1160647"/>
                  <a:gd name="connsiteX111-13051" fmla="*/ 682995 w 3028183"/>
                  <a:gd name="connsiteY111-13052" fmla="*/ 557739 h 1160647"/>
                  <a:gd name="connsiteX112-13053" fmla="*/ 709342 w 3028183"/>
                  <a:gd name="connsiteY112-13054" fmla="*/ 557739 h 1160647"/>
                  <a:gd name="connsiteX113-13055" fmla="*/ 709342 w 3028183"/>
                  <a:gd name="connsiteY113-13056" fmla="*/ 536121 h 1160647"/>
                  <a:gd name="connsiteX114-13057" fmla="*/ 743796 w 3028183"/>
                  <a:gd name="connsiteY114-13058" fmla="*/ 536121 h 1160647"/>
                  <a:gd name="connsiteX115-13059" fmla="*/ 743796 w 3028183"/>
                  <a:gd name="connsiteY115-13060" fmla="*/ 538553 h 1160647"/>
                  <a:gd name="connsiteX116-13061" fmla="*/ 743796 w 3028183"/>
                  <a:gd name="connsiteY116-13062" fmla="*/ 555577 h 1160647"/>
                  <a:gd name="connsiteX117-13063" fmla="*/ 746076 w 3028183"/>
                  <a:gd name="connsiteY117-13064" fmla="*/ 555577 h 1160647"/>
                  <a:gd name="connsiteX118-13065" fmla="*/ 762036 w 3028183"/>
                  <a:gd name="connsiteY118-13066" fmla="*/ 555577 h 1160647"/>
                  <a:gd name="connsiteX119-13067" fmla="*/ 762036 w 3028183"/>
                  <a:gd name="connsiteY119-13068" fmla="*/ 603136 h 1160647"/>
                  <a:gd name="connsiteX120-13069" fmla="*/ 763049 w 3028183"/>
                  <a:gd name="connsiteY120-13070" fmla="*/ 603136 h 1160647"/>
                  <a:gd name="connsiteX121-13071" fmla="*/ 770143 w 3028183"/>
                  <a:gd name="connsiteY121-13072" fmla="*/ 603136 h 1160647"/>
                  <a:gd name="connsiteX122-13073" fmla="*/ 784330 w 3028183"/>
                  <a:gd name="connsiteY122-13074" fmla="*/ 607460 h 1160647"/>
                  <a:gd name="connsiteX123-13075" fmla="*/ 784330 w 3028183"/>
                  <a:gd name="connsiteY123-13076" fmla="*/ 646372 h 1160647"/>
                  <a:gd name="connsiteX124-13077" fmla="*/ 785343 w 3028183"/>
                  <a:gd name="connsiteY124-13078" fmla="*/ 646372 h 1160647"/>
                  <a:gd name="connsiteX125-13079" fmla="*/ 792436 w 3028183"/>
                  <a:gd name="connsiteY125-13080" fmla="*/ 646372 h 1160647"/>
                  <a:gd name="connsiteX126-13081" fmla="*/ 792436 w 3028183"/>
                  <a:gd name="connsiteY126-13082" fmla="*/ 647993 h 1160647"/>
                  <a:gd name="connsiteX127-13083" fmla="*/ 792436 w 3028183"/>
                  <a:gd name="connsiteY127-13084" fmla="*/ 659342 h 1160647"/>
                  <a:gd name="connsiteX128-13085" fmla="*/ 794463 w 3028183"/>
                  <a:gd name="connsiteY128-13086" fmla="*/ 659342 h 1160647"/>
                  <a:gd name="connsiteX129-13087" fmla="*/ 808650 w 3028183"/>
                  <a:gd name="connsiteY129-13088" fmla="*/ 659342 h 1160647"/>
                  <a:gd name="connsiteX130-13089" fmla="*/ 814730 w 3028183"/>
                  <a:gd name="connsiteY130-13090" fmla="*/ 665828 h 1160647"/>
                  <a:gd name="connsiteX131-13091" fmla="*/ 814730 w 3028183"/>
                  <a:gd name="connsiteY131-13092" fmla="*/ 687446 h 1160647"/>
                  <a:gd name="connsiteX132-13093" fmla="*/ 817010 w 3028183"/>
                  <a:gd name="connsiteY132-13094" fmla="*/ 687446 h 1160647"/>
                  <a:gd name="connsiteX133-13095" fmla="*/ 832970 w 3028183"/>
                  <a:gd name="connsiteY133-13096" fmla="*/ 687446 h 1160647"/>
                  <a:gd name="connsiteX134-13097" fmla="*/ 832970 w 3028183"/>
                  <a:gd name="connsiteY134-13098" fmla="*/ 688526 h 1160647"/>
                  <a:gd name="connsiteX135-13099" fmla="*/ 832970 w 3028183"/>
                  <a:gd name="connsiteY135-13100" fmla="*/ 696093 h 1160647"/>
                  <a:gd name="connsiteX136-13101" fmla="*/ 834237 w 3028183"/>
                  <a:gd name="connsiteY136-13102" fmla="*/ 696093 h 1160647"/>
                  <a:gd name="connsiteX137-13103" fmla="*/ 843104 w 3028183"/>
                  <a:gd name="connsiteY137-13104" fmla="*/ 696093 h 1160647"/>
                  <a:gd name="connsiteX138-13105" fmla="*/ 843104 w 3028183"/>
                  <a:gd name="connsiteY138-13106" fmla="*/ 698254 h 1160647"/>
                  <a:gd name="connsiteX139-13107" fmla="*/ 843104 w 3028183"/>
                  <a:gd name="connsiteY139-13108" fmla="*/ 713387 h 1160647"/>
                  <a:gd name="connsiteX140-13109" fmla="*/ 847157 w 3028183"/>
                  <a:gd name="connsiteY140-13110" fmla="*/ 711495 h 1160647"/>
                  <a:gd name="connsiteX141-13111" fmla="*/ 847157 w 3028183"/>
                  <a:gd name="connsiteY141-13112" fmla="*/ 698254 h 1160647"/>
                  <a:gd name="connsiteX142-13113" fmla="*/ 848170 w 3028183"/>
                  <a:gd name="connsiteY142-13114" fmla="*/ 698254 h 1160647"/>
                  <a:gd name="connsiteX143-13115" fmla="*/ 855264 w 3028183"/>
                  <a:gd name="connsiteY143-13116" fmla="*/ 698254 h 1160647"/>
                  <a:gd name="connsiteX144-13117" fmla="*/ 855264 w 3028183"/>
                  <a:gd name="connsiteY144-13118" fmla="*/ 699876 h 1160647"/>
                  <a:gd name="connsiteX145-13119" fmla="*/ 855264 w 3028183"/>
                  <a:gd name="connsiteY145-13120" fmla="*/ 711225 h 1160647"/>
                  <a:gd name="connsiteX146-13121" fmla="*/ 856024 w 3028183"/>
                  <a:gd name="connsiteY146-13122" fmla="*/ 711225 h 1160647"/>
                  <a:gd name="connsiteX147-13123" fmla="*/ 861344 w 3028183"/>
                  <a:gd name="connsiteY147-13124" fmla="*/ 711225 h 1160647"/>
                  <a:gd name="connsiteX148-13125" fmla="*/ 909984 w 3028183"/>
                  <a:gd name="connsiteY148-13126" fmla="*/ 706902 h 1160647"/>
                  <a:gd name="connsiteX149-13127" fmla="*/ 909984 w 3028183"/>
                  <a:gd name="connsiteY149-13128" fmla="*/ 708253 h 1160647"/>
                  <a:gd name="connsiteX150-13129" fmla="*/ 909984 w 3028183"/>
                  <a:gd name="connsiteY150-13130" fmla="*/ 717710 h 1160647"/>
                  <a:gd name="connsiteX151-13131" fmla="*/ 910744 w 3028183"/>
                  <a:gd name="connsiteY151-13132" fmla="*/ 717710 h 1160647"/>
                  <a:gd name="connsiteX152-13133" fmla="*/ 916065 w 3028183"/>
                  <a:gd name="connsiteY152-13134" fmla="*/ 717710 h 1160647"/>
                  <a:gd name="connsiteX153-13135" fmla="*/ 916065 w 3028183"/>
                  <a:gd name="connsiteY153-13136" fmla="*/ 719872 h 1160647"/>
                  <a:gd name="connsiteX154-13137" fmla="*/ 916065 w 3028183"/>
                  <a:gd name="connsiteY154-13138" fmla="*/ 735005 h 1160647"/>
                  <a:gd name="connsiteX155-13139" fmla="*/ 918091 w 3028183"/>
                  <a:gd name="connsiteY155-13140" fmla="*/ 733654 h 1160647"/>
                  <a:gd name="connsiteX156-13141" fmla="*/ 932278 w 3028183"/>
                  <a:gd name="connsiteY156-13142" fmla="*/ 724196 h 1160647"/>
                  <a:gd name="connsiteX157-13143" fmla="*/ 938358 w 3028183"/>
                  <a:gd name="connsiteY157-13144" fmla="*/ 683122 h 1160647"/>
                  <a:gd name="connsiteX158-13145" fmla="*/ 939118 w 3028183"/>
                  <a:gd name="connsiteY158-13146" fmla="*/ 682852 h 1160647"/>
                  <a:gd name="connsiteX159-13147" fmla="*/ 944438 w 3028183"/>
                  <a:gd name="connsiteY159-13148" fmla="*/ 680960 h 1160647"/>
                  <a:gd name="connsiteX160-13149" fmla="*/ 946465 w 3028183"/>
                  <a:gd name="connsiteY160-13150" fmla="*/ 611783 h 1160647"/>
                  <a:gd name="connsiteX161-13151" fmla="*/ 948492 w 3028183"/>
                  <a:gd name="connsiteY161-13152" fmla="*/ 680960 h 1160647"/>
                  <a:gd name="connsiteX162-13153" fmla="*/ 949252 w 3028183"/>
                  <a:gd name="connsiteY162-13154" fmla="*/ 681230 h 1160647"/>
                  <a:gd name="connsiteX163-13155" fmla="*/ 954572 w 3028183"/>
                  <a:gd name="connsiteY163-13156" fmla="*/ 683122 h 1160647"/>
                  <a:gd name="connsiteX164-13157" fmla="*/ 954572 w 3028183"/>
                  <a:gd name="connsiteY164-13158" fmla="*/ 596651 h 1160647"/>
                  <a:gd name="connsiteX165-13159" fmla="*/ 958625 w 3028183"/>
                  <a:gd name="connsiteY165-13160" fmla="*/ 564224 h 1160647"/>
                  <a:gd name="connsiteX166-13161" fmla="*/ 997132 w 3028183"/>
                  <a:gd name="connsiteY166-13162" fmla="*/ 564224 h 1160647"/>
                  <a:gd name="connsiteX167-13163" fmla="*/ 997132 w 3028183"/>
                  <a:gd name="connsiteY167-13164" fmla="*/ 596651 h 1160647"/>
                  <a:gd name="connsiteX168-13165" fmla="*/ 997892 w 3028183"/>
                  <a:gd name="connsiteY168-13166" fmla="*/ 596651 h 1160647"/>
                  <a:gd name="connsiteX169-13167" fmla="*/ 1003212 w 3028183"/>
                  <a:gd name="connsiteY169-13168" fmla="*/ 596651 h 1160647"/>
                  <a:gd name="connsiteX170-13169" fmla="*/ 1003212 w 3028183"/>
                  <a:gd name="connsiteY170-13170" fmla="*/ 514503 h 1160647"/>
                  <a:gd name="connsiteX171-13171" fmla="*/ 1004986 w 3028183"/>
                  <a:gd name="connsiteY171-13172" fmla="*/ 514503 h 1160647"/>
                  <a:gd name="connsiteX172-13173" fmla="*/ 1017399 w 3028183"/>
                  <a:gd name="connsiteY172-13174" fmla="*/ 514503 h 1160647"/>
                  <a:gd name="connsiteX173-13175" fmla="*/ 1017399 w 3028183"/>
                  <a:gd name="connsiteY173-13176" fmla="*/ 512612 h 1160647"/>
                  <a:gd name="connsiteX174-13177" fmla="*/ 1017399 w 3028183"/>
                  <a:gd name="connsiteY174-13178" fmla="*/ 499371 h 1160647"/>
                  <a:gd name="connsiteX175-13179" fmla="*/ 1039693 w 3028183"/>
                  <a:gd name="connsiteY175-13180" fmla="*/ 499371 h 1160647"/>
                  <a:gd name="connsiteX176-13181" fmla="*/ 1039693 w 3028183"/>
                  <a:gd name="connsiteY176-13182" fmla="*/ 498290 h 1160647"/>
                  <a:gd name="connsiteX177-13183" fmla="*/ 1039693 w 3028183"/>
                  <a:gd name="connsiteY177-13184" fmla="*/ 490724 h 1160647"/>
                  <a:gd name="connsiteX178-13185" fmla="*/ 1041466 w 3028183"/>
                  <a:gd name="connsiteY178-13186" fmla="*/ 490724 h 1160647"/>
                  <a:gd name="connsiteX179-13187" fmla="*/ 1053880 w 3028183"/>
                  <a:gd name="connsiteY179-13188" fmla="*/ 490724 h 1160647"/>
                  <a:gd name="connsiteX180-13189" fmla="*/ 1053880 w 3028183"/>
                  <a:gd name="connsiteY180-13190" fmla="*/ 491805 h 1160647"/>
                  <a:gd name="connsiteX181-13191" fmla="*/ 1053880 w 3028183"/>
                  <a:gd name="connsiteY181-13192" fmla="*/ 499371 h 1160647"/>
                  <a:gd name="connsiteX182-13193" fmla="*/ 1054640 w 3028183"/>
                  <a:gd name="connsiteY182-13194" fmla="*/ 499371 h 1160647"/>
                  <a:gd name="connsiteX183-13195" fmla="*/ 1059960 w 3028183"/>
                  <a:gd name="connsiteY183-13196" fmla="*/ 499371 h 1160647"/>
                  <a:gd name="connsiteX184-13197" fmla="*/ 1070093 w 3028183"/>
                  <a:gd name="connsiteY184-13198" fmla="*/ 495047 h 1160647"/>
                  <a:gd name="connsiteX185-13199" fmla="*/ 1074146 w 3028183"/>
                  <a:gd name="connsiteY185-13200" fmla="*/ 498290 h 1160647"/>
                  <a:gd name="connsiteX186-13201" fmla="*/ 1074146 w 3028183"/>
                  <a:gd name="connsiteY186-13202" fmla="*/ 490724 h 1160647"/>
                  <a:gd name="connsiteX187-13203" fmla="*/ 1076426 w 3028183"/>
                  <a:gd name="connsiteY187-13204" fmla="*/ 490724 h 1160647"/>
                  <a:gd name="connsiteX188-13205" fmla="*/ 1092387 w 3028183"/>
                  <a:gd name="connsiteY188-13206" fmla="*/ 490724 h 1160647"/>
                  <a:gd name="connsiteX189-13207" fmla="*/ 1092387 w 3028183"/>
                  <a:gd name="connsiteY189-13208" fmla="*/ 491805 h 1160647"/>
                  <a:gd name="connsiteX190-13209" fmla="*/ 1092387 w 3028183"/>
                  <a:gd name="connsiteY190-13210" fmla="*/ 499371 h 1160647"/>
                  <a:gd name="connsiteX191-13211" fmla="*/ 1122787 w 3028183"/>
                  <a:gd name="connsiteY191-13212" fmla="*/ 499371 h 1160647"/>
                  <a:gd name="connsiteX192-13213" fmla="*/ 1122787 w 3028183"/>
                  <a:gd name="connsiteY192-13214" fmla="*/ 500992 h 1160647"/>
                  <a:gd name="connsiteX193-13215" fmla="*/ 1122787 w 3028183"/>
                  <a:gd name="connsiteY193-13216" fmla="*/ 512342 h 1160647"/>
                  <a:gd name="connsiteX194-13217" fmla="*/ 1149134 w 3028183"/>
                  <a:gd name="connsiteY194-13218" fmla="*/ 512342 h 1160647"/>
                  <a:gd name="connsiteX195-13219" fmla="*/ 1149134 w 3028183"/>
                  <a:gd name="connsiteY195-13220" fmla="*/ 542606 h 1160647"/>
                  <a:gd name="connsiteX196-13221" fmla="*/ 1149894 w 3028183"/>
                  <a:gd name="connsiteY196-13222" fmla="*/ 542606 h 1160647"/>
                  <a:gd name="connsiteX197-13223" fmla="*/ 1155214 w 3028183"/>
                  <a:gd name="connsiteY197-13224" fmla="*/ 542606 h 1160647"/>
                  <a:gd name="connsiteX198-13225" fmla="*/ 1155214 w 3028183"/>
                  <a:gd name="connsiteY198-13226" fmla="*/ 543687 h 1160647"/>
                  <a:gd name="connsiteX199-13227" fmla="*/ 1155214 w 3028183"/>
                  <a:gd name="connsiteY199-13228" fmla="*/ 551254 h 1160647"/>
                  <a:gd name="connsiteX200-13229" fmla="*/ 1159268 w 3028183"/>
                  <a:gd name="connsiteY200-13230" fmla="*/ 581518 h 1160647"/>
                  <a:gd name="connsiteX201-13231" fmla="*/ 1160028 w 3028183"/>
                  <a:gd name="connsiteY201-13232" fmla="*/ 581518 h 1160647"/>
                  <a:gd name="connsiteX202-13233" fmla="*/ 1165348 w 3028183"/>
                  <a:gd name="connsiteY202-13234" fmla="*/ 581518 h 1160647"/>
                  <a:gd name="connsiteX203-13235" fmla="*/ 1165348 w 3028183"/>
                  <a:gd name="connsiteY203-13236" fmla="*/ 582329 h 1160647"/>
                  <a:gd name="connsiteX204-13237" fmla="*/ 1165348 w 3028183"/>
                  <a:gd name="connsiteY204-13238" fmla="*/ 588004 h 1160647"/>
                  <a:gd name="connsiteX205-13239" fmla="*/ 1166361 w 3028183"/>
                  <a:gd name="connsiteY205-13240" fmla="*/ 588004 h 1160647"/>
                  <a:gd name="connsiteX206-13241" fmla="*/ 1173454 w 3028183"/>
                  <a:gd name="connsiteY206-13242" fmla="*/ 588004 h 1160647"/>
                  <a:gd name="connsiteX207-13243" fmla="*/ 1173454 w 3028183"/>
                  <a:gd name="connsiteY207-13244" fmla="*/ 618269 h 1160647"/>
                  <a:gd name="connsiteX208-13245" fmla="*/ 1175481 w 3028183"/>
                  <a:gd name="connsiteY208-13246" fmla="*/ 618269 h 1160647"/>
                  <a:gd name="connsiteX209-13247" fmla="*/ 1189668 w 3028183"/>
                  <a:gd name="connsiteY209-13248" fmla="*/ 618269 h 1160647"/>
                  <a:gd name="connsiteX210-13249" fmla="*/ 1189668 w 3028183"/>
                  <a:gd name="connsiteY210-13250" fmla="*/ 642048 h 1160647"/>
                  <a:gd name="connsiteX211-13251" fmla="*/ 1191695 w 3028183"/>
                  <a:gd name="connsiteY211-13252" fmla="*/ 643669 h 1160647"/>
                  <a:gd name="connsiteX212-13253" fmla="*/ 1191695 w 3028183"/>
                  <a:gd name="connsiteY212-13254" fmla="*/ 655019 h 1160647"/>
                  <a:gd name="connsiteX213-13255" fmla="*/ 1192455 w 3028183"/>
                  <a:gd name="connsiteY213-13256" fmla="*/ 655019 h 1160647"/>
                  <a:gd name="connsiteX214-13257" fmla="*/ 1197775 w 3028183"/>
                  <a:gd name="connsiteY214-13258" fmla="*/ 655019 h 1160647"/>
                  <a:gd name="connsiteX215-13259" fmla="*/ 1197775 w 3028183"/>
                  <a:gd name="connsiteY215-13260" fmla="*/ 678798 h 1160647"/>
                  <a:gd name="connsiteX216-13261" fmla="*/ 1199041 w 3028183"/>
                  <a:gd name="connsiteY216-13262" fmla="*/ 678798 h 1160647"/>
                  <a:gd name="connsiteX217-13263" fmla="*/ 1207908 w 3028183"/>
                  <a:gd name="connsiteY217-13264" fmla="*/ 678798 h 1160647"/>
                  <a:gd name="connsiteX218-13265" fmla="*/ 1209935 w 3028183"/>
                  <a:gd name="connsiteY218-13266" fmla="*/ 682852 h 1160647"/>
                  <a:gd name="connsiteX219-13267" fmla="*/ 1209935 w 3028183"/>
                  <a:gd name="connsiteY219-13268" fmla="*/ 696093 h 1160647"/>
                  <a:gd name="connsiteX220-13269" fmla="*/ 1211455 w 3028183"/>
                  <a:gd name="connsiteY220-13270" fmla="*/ 694201 h 1160647"/>
                  <a:gd name="connsiteX221-13271" fmla="*/ 1222095 w 3028183"/>
                  <a:gd name="connsiteY221-13272" fmla="*/ 680960 h 1160647"/>
                  <a:gd name="connsiteX222-13273" fmla="*/ 1250469 w 3028183"/>
                  <a:gd name="connsiteY222-13274" fmla="*/ 680960 h 1160647"/>
                  <a:gd name="connsiteX223-13275" fmla="*/ 1250469 w 3028183"/>
                  <a:gd name="connsiteY223-13276" fmla="*/ 767431 h 1160647"/>
                  <a:gd name="connsiteX224-13277" fmla="*/ 1251229 w 3028183"/>
                  <a:gd name="connsiteY224-13278" fmla="*/ 767431 h 1160647"/>
                  <a:gd name="connsiteX225-13279" fmla="*/ 1256549 w 3028183"/>
                  <a:gd name="connsiteY225-13280" fmla="*/ 767431 h 1160647"/>
                  <a:gd name="connsiteX226-13281" fmla="*/ 1257309 w 3028183"/>
                  <a:gd name="connsiteY226-13282" fmla="*/ 766080 h 1160647"/>
                  <a:gd name="connsiteX227-13283" fmla="*/ 1262629 w 3028183"/>
                  <a:gd name="connsiteY227-13284" fmla="*/ 756622 h 1160647"/>
                  <a:gd name="connsiteX228-13285" fmla="*/ 1262629 w 3028183"/>
                  <a:gd name="connsiteY228-13286" fmla="*/ 758514 h 1160647"/>
                  <a:gd name="connsiteX229-13287" fmla="*/ 1262629 w 3028183"/>
                  <a:gd name="connsiteY229-13288" fmla="*/ 771755 h 1160647"/>
                  <a:gd name="connsiteX230-13289" fmla="*/ 1266682 w 3028183"/>
                  <a:gd name="connsiteY230-13290" fmla="*/ 726358 h 1160647"/>
                  <a:gd name="connsiteX231-13291" fmla="*/ 1267442 w 3028183"/>
                  <a:gd name="connsiteY231-13292" fmla="*/ 726358 h 1160647"/>
                  <a:gd name="connsiteX232-13293" fmla="*/ 1272762 w 3028183"/>
                  <a:gd name="connsiteY232-13294" fmla="*/ 726358 h 1160647"/>
                  <a:gd name="connsiteX233-13295" fmla="*/ 1272762 w 3028183"/>
                  <a:gd name="connsiteY233-13296" fmla="*/ 661504 h 1160647"/>
                  <a:gd name="connsiteX234-13297" fmla="*/ 1273776 w 3028183"/>
                  <a:gd name="connsiteY234-13298" fmla="*/ 661504 h 1160647"/>
                  <a:gd name="connsiteX235-13299" fmla="*/ 1280869 w 3028183"/>
                  <a:gd name="connsiteY235-13300" fmla="*/ 661504 h 1160647"/>
                  <a:gd name="connsiteX236-13301" fmla="*/ 1293029 w 3028183"/>
                  <a:gd name="connsiteY236-13302" fmla="*/ 618269 h 1160647"/>
                  <a:gd name="connsiteX237-13303" fmla="*/ 1294296 w 3028183"/>
                  <a:gd name="connsiteY237-13304" fmla="*/ 618269 h 1160647"/>
                  <a:gd name="connsiteX238-13305" fmla="*/ 1303163 w 3028183"/>
                  <a:gd name="connsiteY238-13306" fmla="*/ 618269 h 1160647"/>
                  <a:gd name="connsiteX239-13307" fmla="*/ 1313296 w 3028183"/>
                  <a:gd name="connsiteY239-13308" fmla="*/ 661504 h 1160647"/>
                  <a:gd name="connsiteX240-13309" fmla="*/ 1314309 w 3028183"/>
                  <a:gd name="connsiteY240-13310" fmla="*/ 661504 h 1160647"/>
                  <a:gd name="connsiteX241-13311" fmla="*/ 1321403 w 3028183"/>
                  <a:gd name="connsiteY241-13312" fmla="*/ 661504 h 1160647"/>
                  <a:gd name="connsiteX242-13313" fmla="*/ 1321403 w 3028183"/>
                  <a:gd name="connsiteY242-13314" fmla="*/ 700416 h 1160647"/>
                  <a:gd name="connsiteX243-13315" fmla="*/ 1323176 w 3028183"/>
                  <a:gd name="connsiteY243-13316" fmla="*/ 700416 h 1160647"/>
                  <a:gd name="connsiteX244-13317" fmla="*/ 1335590 w 3028183"/>
                  <a:gd name="connsiteY244-13318" fmla="*/ 700416 h 1160647"/>
                  <a:gd name="connsiteX245-13319" fmla="*/ 1335590 w 3028183"/>
                  <a:gd name="connsiteY245-13320" fmla="*/ 702578 h 1160647"/>
                  <a:gd name="connsiteX246-13321" fmla="*/ 1335590 w 3028183"/>
                  <a:gd name="connsiteY246-13322" fmla="*/ 717710 h 1160647"/>
                  <a:gd name="connsiteX247-13323" fmla="*/ 1339643 w 3028183"/>
                  <a:gd name="connsiteY247-13324" fmla="*/ 715549 h 1160647"/>
                  <a:gd name="connsiteX248-13325" fmla="*/ 1339643 w 3028183"/>
                  <a:gd name="connsiteY248-13326" fmla="*/ 700416 h 1160647"/>
                  <a:gd name="connsiteX249-13327" fmla="*/ 1341163 w 3028183"/>
                  <a:gd name="connsiteY249-13328" fmla="*/ 700416 h 1160647"/>
                  <a:gd name="connsiteX250-13329" fmla="*/ 1351803 w 3028183"/>
                  <a:gd name="connsiteY250-13330" fmla="*/ 700416 h 1160647"/>
                  <a:gd name="connsiteX251-13331" fmla="*/ 1351803 w 3028183"/>
                  <a:gd name="connsiteY251-13332" fmla="*/ 702037 h 1160647"/>
                  <a:gd name="connsiteX252-13333" fmla="*/ 1351803 w 3028183"/>
                  <a:gd name="connsiteY252-13334" fmla="*/ 713387 h 1160647"/>
                  <a:gd name="connsiteX253-13335" fmla="*/ 1382204 w 3028183"/>
                  <a:gd name="connsiteY253-13336" fmla="*/ 713387 h 1160647"/>
                  <a:gd name="connsiteX254-13337" fmla="*/ 1382204 w 3028183"/>
                  <a:gd name="connsiteY254-13338" fmla="*/ 676637 h 1160647"/>
                  <a:gd name="connsiteX255-13339" fmla="*/ 1383470 w 3028183"/>
                  <a:gd name="connsiteY255-13340" fmla="*/ 676637 h 1160647"/>
                  <a:gd name="connsiteX256-13341" fmla="*/ 1392337 w 3028183"/>
                  <a:gd name="connsiteY256-13342" fmla="*/ 676637 h 1160647"/>
                  <a:gd name="connsiteX257-13343" fmla="*/ 1392337 w 3028183"/>
                  <a:gd name="connsiteY257-13344" fmla="*/ 698254 h 1160647"/>
                  <a:gd name="connsiteX258-13345" fmla="*/ 1394364 w 3028183"/>
                  <a:gd name="connsiteY258-13346" fmla="*/ 665828 h 1160647"/>
                  <a:gd name="connsiteX259-13347" fmla="*/ 1416657 w 3028183"/>
                  <a:gd name="connsiteY259-13348" fmla="*/ 665828 h 1160647"/>
                  <a:gd name="connsiteX260-13349" fmla="*/ 1416657 w 3028183"/>
                  <a:gd name="connsiteY260-13350" fmla="*/ 664206 h 1160647"/>
                  <a:gd name="connsiteX261-13351" fmla="*/ 1416657 w 3028183"/>
                  <a:gd name="connsiteY261-13352" fmla="*/ 652857 h 1160647"/>
                  <a:gd name="connsiteX262-13353" fmla="*/ 1417417 w 3028183"/>
                  <a:gd name="connsiteY262-13354" fmla="*/ 652857 h 1160647"/>
                  <a:gd name="connsiteX263-13355" fmla="*/ 1422737 w 3028183"/>
                  <a:gd name="connsiteY263-13356" fmla="*/ 652857 h 1160647"/>
                  <a:gd name="connsiteX264-13357" fmla="*/ 1422737 w 3028183"/>
                  <a:gd name="connsiteY264-13358" fmla="*/ 650966 h 1160647"/>
                  <a:gd name="connsiteX265-13359" fmla="*/ 1422737 w 3028183"/>
                  <a:gd name="connsiteY265-13360" fmla="*/ 637725 h 1160647"/>
                  <a:gd name="connsiteX266-13361" fmla="*/ 1426791 w 3028183"/>
                  <a:gd name="connsiteY266-13362" fmla="*/ 644210 h 1160647"/>
                  <a:gd name="connsiteX267-13363" fmla="*/ 1429071 w 3028183"/>
                  <a:gd name="connsiteY267-13364" fmla="*/ 644210 h 1160647"/>
                  <a:gd name="connsiteX268-13365" fmla="*/ 1445031 w 3028183"/>
                  <a:gd name="connsiteY268-13366" fmla="*/ 644210 h 1160647"/>
                  <a:gd name="connsiteX269-13367" fmla="*/ 1445031 w 3028183"/>
                  <a:gd name="connsiteY269-13368" fmla="*/ 643399 h 1160647"/>
                  <a:gd name="connsiteX270-13369" fmla="*/ 1445031 w 3028183"/>
                  <a:gd name="connsiteY270-13370" fmla="*/ 637725 h 1160647"/>
                  <a:gd name="connsiteX271-13371" fmla="*/ 1445791 w 3028183"/>
                  <a:gd name="connsiteY271-13372" fmla="*/ 637725 h 1160647"/>
                  <a:gd name="connsiteX272-13373" fmla="*/ 1451111 w 3028183"/>
                  <a:gd name="connsiteY272-13374" fmla="*/ 637725 h 1160647"/>
                  <a:gd name="connsiteX273-13375" fmla="*/ 1451111 w 3028183"/>
                  <a:gd name="connsiteY273-13376" fmla="*/ 639076 h 1160647"/>
                  <a:gd name="connsiteX274-13377" fmla="*/ 1451111 w 3028183"/>
                  <a:gd name="connsiteY274-13378" fmla="*/ 648534 h 1160647"/>
                  <a:gd name="connsiteX275-13379" fmla="*/ 1489618 w 3028183"/>
                  <a:gd name="connsiteY275-13380" fmla="*/ 648534 h 1160647"/>
                  <a:gd name="connsiteX276-13381" fmla="*/ 1489618 w 3028183"/>
                  <a:gd name="connsiteY276-13382" fmla="*/ 786887 h 1160647"/>
                  <a:gd name="connsiteX277-13383" fmla="*/ 1491138 w 3028183"/>
                  <a:gd name="connsiteY277-13384" fmla="*/ 786887 h 1160647"/>
                  <a:gd name="connsiteX278-13385" fmla="*/ 1501778 w 3028183"/>
                  <a:gd name="connsiteY278-13386" fmla="*/ 786887 h 1160647"/>
                  <a:gd name="connsiteX279-13387" fmla="*/ 1501778 w 3028183"/>
                  <a:gd name="connsiteY279-13388" fmla="*/ 773917 h 1160647"/>
                  <a:gd name="connsiteX280-13389" fmla="*/ 1505832 w 3028183"/>
                  <a:gd name="connsiteY280-13390" fmla="*/ 773917 h 1160647"/>
                  <a:gd name="connsiteX281-13391" fmla="*/ 1505832 w 3028183"/>
                  <a:gd name="connsiteY281-13392" fmla="*/ 786887 h 1160647"/>
                  <a:gd name="connsiteX282-13393" fmla="*/ 1536232 w 3028183"/>
                  <a:gd name="connsiteY282-13394" fmla="*/ 786887 h 1160647"/>
                  <a:gd name="connsiteX283-13395" fmla="*/ 1536232 w 3028183"/>
                  <a:gd name="connsiteY283-13396" fmla="*/ 756622 h 1160647"/>
                  <a:gd name="connsiteX284-13397" fmla="*/ 1548392 w 3028183"/>
                  <a:gd name="connsiteY284-13398" fmla="*/ 756622 h 1160647"/>
                  <a:gd name="connsiteX285-13399" fmla="*/ 1560552 w 3028183"/>
                  <a:gd name="connsiteY285-13400" fmla="*/ 754461 h 1160647"/>
                  <a:gd name="connsiteX286-13401" fmla="*/ 1564606 w 3028183"/>
                  <a:gd name="connsiteY286-13402" fmla="*/ 756622 h 1160647"/>
                  <a:gd name="connsiteX287-13403" fmla="*/ 1574739 w 3028183"/>
                  <a:gd name="connsiteY287-13404" fmla="*/ 756622 h 1160647"/>
                  <a:gd name="connsiteX288-13405" fmla="*/ 1574739 w 3028183"/>
                  <a:gd name="connsiteY288-13406" fmla="*/ 786887 h 1160647"/>
                  <a:gd name="connsiteX289-13407" fmla="*/ 1582846 w 3028183"/>
                  <a:gd name="connsiteY289-13408" fmla="*/ 786887 h 1160647"/>
                  <a:gd name="connsiteX290-13409" fmla="*/ 1582846 w 3028183"/>
                  <a:gd name="connsiteY290-13410" fmla="*/ 804182 h 1160647"/>
                  <a:gd name="connsiteX291-13411" fmla="*/ 1592182 w 3028183"/>
                  <a:gd name="connsiteY291-13412" fmla="*/ 805087 h 1160647"/>
                  <a:gd name="connsiteX292-13413" fmla="*/ 1605140 w 3028183"/>
                  <a:gd name="connsiteY292-13414" fmla="*/ 805087 h 1160647"/>
                  <a:gd name="connsiteX293-13415" fmla="*/ 1605140 w 3028183"/>
                  <a:gd name="connsiteY293-13416" fmla="*/ 789049 h 1160647"/>
                  <a:gd name="connsiteX294-13417" fmla="*/ 1673096 w 3028183"/>
                  <a:gd name="connsiteY294-13418" fmla="*/ 789049 h 1160647"/>
                  <a:gd name="connsiteX295-13419" fmla="*/ 1673096 w 3028183"/>
                  <a:gd name="connsiteY295-13420" fmla="*/ 703796 h 1160647"/>
                  <a:gd name="connsiteX296-13421" fmla="*/ 1745104 w 3028183"/>
                  <a:gd name="connsiteY296-13422" fmla="*/ 703796 h 1160647"/>
                  <a:gd name="connsiteX297-13423" fmla="*/ 1745104 w 3028183"/>
                  <a:gd name="connsiteY297-13424" fmla="*/ 782564 h 1160647"/>
                  <a:gd name="connsiteX298-13425" fmla="*/ 1747008 w 3028183"/>
                  <a:gd name="connsiteY298-13426" fmla="*/ 782564 h 1160647"/>
                  <a:gd name="connsiteX299-13427" fmla="*/ 1748250 w 3028183"/>
                  <a:gd name="connsiteY299-13428" fmla="*/ 805087 h 1160647"/>
                  <a:gd name="connsiteX300-13429" fmla="*/ 1757926 w 3028183"/>
                  <a:gd name="connsiteY300-13430" fmla="*/ 805087 h 1160647"/>
                  <a:gd name="connsiteX301-13431" fmla="*/ 1759168 w 3028183"/>
                  <a:gd name="connsiteY301-13432" fmla="*/ 782564 h 1160647"/>
                  <a:gd name="connsiteX302-13433" fmla="*/ 1765248 w 3028183"/>
                  <a:gd name="connsiteY302-13434" fmla="*/ 782564 h 1160647"/>
                  <a:gd name="connsiteX303-13435" fmla="*/ 1766490 w 3028183"/>
                  <a:gd name="connsiteY303-13436" fmla="*/ 805087 h 1160647"/>
                  <a:gd name="connsiteX304-13437" fmla="*/ 1817112 w 3028183"/>
                  <a:gd name="connsiteY304-13438" fmla="*/ 805087 h 1160647"/>
                  <a:gd name="connsiteX305-13439" fmla="*/ 1817112 w 3028183"/>
                  <a:gd name="connsiteY305-13440" fmla="*/ 642059 h 1160647"/>
                  <a:gd name="connsiteX306-13441" fmla="*/ 2014439 w 3028183"/>
                  <a:gd name="connsiteY306-13442" fmla="*/ 642059 h 1160647"/>
                  <a:gd name="connsiteX307-13443" fmla="*/ 2014439 w 3028183"/>
                  <a:gd name="connsiteY307-13444" fmla="*/ 805087 h 1160647"/>
                  <a:gd name="connsiteX308-13445" fmla="*/ 2033136 w 3028183"/>
                  <a:gd name="connsiteY308-13446" fmla="*/ 805087 h 1160647"/>
                  <a:gd name="connsiteX309-13447" fmla="*/ 2033136 w 3028183"/>
                  <a:gd name="connsiteY309-13448" fmla="*/ 722394 h 1160647"/>
                  <a:gd name="connsiteX310-13449" fmla="*/ 2128256 w 3028183"/>
                  <a:gd name="connsiteY310-13450" fmla="*/ 722394 h 1160647"/>
                  <a:gd name="connsiteX311-13451" fmla="*/ 2140186 w 3028183"/>
                  <a:gd name="connsiteY311-13452" fmla="*/ 404253 h 1160647"/>
                  <a:gd name="connsiteX312-13453" fmla="*/ 2128026 w 3028183"/>
                  <a:gd name="connsiteY312-13454" fmla="*/ 382635 h 1160647"/>
                  <a:gd name="connsiteX313-13455" fmla="*/ 2121946 w 3028183"/>
                  <a:gd name="connsiteY313-13456" fmla="*/ 378311 h 1160647"/>
                  <a:gd name="connsiteX314-13457" fmla="*/ 2130053 w 3028183"/>
                  <a:gd name="connsiteY314-13458" fmla="*/ 354532 h 1160647"/>
                  <a:gd name="connsiteX315-13459" fmla="*/ 2130053 w 3028183"/>
                  <a:gd name="connsiteY315-13460" fmla="*/ 337238 h 1160647"/>
                  <a:gd name="connsiteX316-13461" fmla="*/ 2144240 w 3028183"/>
                  <a:gd name="connsiteY316-13462" fmla="*/ 337238 h 1160647"/>
                  <a:gd name="connsiteX317-13463" fmla="*/ 2144240 w 3028183"/>
                  <a:gd name="connsiteY317-13464" fmla="*/ 315620 h 1160647"/>
                  <a:gd name="connsiteX318-13465" fmla="*/ 2146266 w 3028183"/>
                  <a:gd name="connsiteY318-13466" fmla="*/ 311296 h 1160647"/>
                  <a:gd name="connsiteX319-13467" fmla="*/ 2146266 w 3028183"/>
                  <a:gd name="connsiteY319-13468" fmla="*/ 233472 h 1160647"/>
                  <a:gd name="connsiteX320-13469" fmla="*/ 2144240 w 3028183"/>
                  <a:gd name="connsiteY320-13470" fmla="*/ 226987 h 1160647"/>
                  <a:gd name="connsiteX321-13471" fmla="*/ 2150320 w 3028183"/>
                  <a:gd name="connsiteY321-13472" fmla="*/ 220501 h 1160647"/>
                  <a:gd name="connsiteX322-13473" fmla="*/ 2150320 w 3028183"/>
                  <a:gd name="connsiteY322-13474" fmla="*/ 162133 h 1160647"/>
                  <a:gd name="connsiteX323-13475" fmla="*/ 2152346 w 3028183"/>
                  <a:gd name="connsiteY323-13476" fmla="*/ 157810 h 1160647"/>
                  <a:gd name="connsiteX324-13477" fmla="*/ 2152346 w 3028183"/>
                  <a:gd name="connsiteY324-13478" fmla="*/ 101604 h 1160647"/>
                  <a:gd name="connsiteX325-13479" fmla="*/ 2154373 w 3028183"/>
                  <a:gd name="connsiteY325-13480" fmla="*/ 82148 h 1160647"/>
                  <a:gd name="connsiteX326-13481" fmla="*/ 2158427 w 3028183"/>
                  <a:gd name="connsiteY326-13482" fmla="*/ 99442 h 1160647"/>
                  <a:gd name="connsiteX327-13483" fmla="*/ 2160453 w 3028183"/>
                  <a:gd name="connsiteY327-13484" fmla="*/ 157810 h 1160647"/>
                  <a:gd name="connsiteX328-13485" fmla="*/ 2162480 w 3028183"/>
                  <a:gd name="connsiteY328-13486" fmla="*/ 220501 h 1160647"/>
                  <a:gd name="connsiteX329-13487" fmla="*/ 2168560 w 3028183"/>
                  <a:gd name="connsiteY329-13488" fmla="*/ 226987 h 1160647"/>
                  <a:gd name="connsiteX330-13489" fmla="*/ 2166533 w 3028183"/>
                  <a:gd name="connsiteY330-13490" fmla="*/ 233472 h 1160647"/>
                  <a:gd name="connsiteX331-13491" fmla="*/ 2166533 w 3028183"/>
                  <a:gd name="connsiteY331-13492" fmla="*/ 311296 h 1160647"/>
                  <a:gd name="connsiteX332-13493" fmla="*/ 2168560 w 3028183"/>
                  <a:gd name="connsiteY332-13494" fmla="*/ 315620 h 1160647"/>
                  <a:gd name="connsiteX333-13495" fmla="*/ 2168560 w 3028183"/>
                  <a:gd name="connsiteY333-13496" fmla="*/ 337238 h 1160647"/>
                  <a:gd name="connsiteX334-13497" fmla="*/ 2182747 w 3028183"/>
                  <a:gd name="connsiteY334-13498" fmla="*/ 337238 h 1160647"/>
                  <a:gd name="connsiteX335-13499" fmla="*/ 2182747 w 3028183"/>
                  <a:gd name="connsiteY335-13500" fmla="*/ 354532 h 1160647"/>
                  <a:gd name="connsiteX336-13501" fmla="*/ 2190854 w 3028183"/>
                  <a:gd name="connsiteY336-13502" fmla="*/ 378311 h 1160647"/>
                  <a:gd name="connsiteX337-13503" fmla="*/ 2184774 w 3028183"/>
                  <a:gd name="connsiteY337-13504" fmla="*/ 382635 h 1160647"/>
                  <a:gd name="connsiteX338-13505" fmla="*/ 2172613 w 3028183"/>
                  <a:gd name="connsiteY338-13506" fmla="*/ 404253 h 1160647"/>
                  <a:gd name="connsiteX339-13507" fmla="*/ 2180720 w 3028183"/>
                  <a:gd name="connsiteY339-13508" fmla="*/ 657181 h 1160647"/>
                  <a:gd name="connsiteX340-13509" fmla="*/ 2245574 w 3028183"/>
                  <a:gd name="connsiteY340-13510" fmla="*/ 657181 h 1160647"/>
                  <a:gd name="connsiteX341-13511" fmla="*/ 2245574 w 3028183"/>
                  <a:gd name="connsiteY341-13512" fmla="*/ 732843 h 1160647"/>
                  <a:gd name="connsiteX342-13513" fmla="*/ 2253681 w 3028183"/>
                  <a:gd name="connsiteY342-13514" fmla="*/ 732843 h 1160647"/>
                  <a:gd name="connsiteX343-13515" fmla="*/ 2255708 w 3028183"/>
                  <a:gd name="connsiteY343-13516" fmla="*/ 726358 h 1160647"/>
                  <a:gd name="connsiteX344-13517" fmla="*/ 2261788 w 3028183"/>
                  <a:gd name="connsiteY344-13518" fmla="*/ 726358 h 1160647"/>
                  <a:gd name="connsiteX345-13519" fmla="*/ 2263815 w 3028183"/>
                  <a:gd name="connsiteY345-13520" fmla="*/ 735005 h 1160647"/>
                  <a:gd name="connsiteX346-13521" fmla="*/ 2275975 w 3028183"/>
                  <a:gd name="connsiteY346-13522" fmla="*/ 735005 h 1160647"/>
                  <a:gd name="connsiteX347-13523" fmla="*/ 2275975 w 3028183"/>
                  <a:gd name="connsiteY347-13524" fmla="*/ 728519 h 1160647"/>
                  <a:gd name="connsiteX348-13525" fmla="*/ 2298268 w 3028183"/>
                  <a:gd name="connsiteY348-13526" fmla="*/ 728519 h 1160647"/>
                  <a:gd name="connsiteX349-13527" fmla="*/ 2298268 w 3028183"/>
                  <a:gd name="connsiteY349-13528" fmla="*/ 735005 h 1160647"/>
                  <a:gd name="connsiteX350-13529" fmla="*/ 2318535 w 3028183"/>
                  <a:gd name="connsiteY350-13530" fmla="*/ 735005 h 1160647"/>
                  <a:gd name="connsiteX351-13531" fmla="*/ 2318535 w 3028183"/>
                  <a:gd name="connsiteY351-13532" fmla="*/ 780402 h 1160647"/>
                  <a:gd name="connsiteX352-13533" fmla="*/ 2332722 w 3028183"/>
                  <a:gd name="connsiteY352-13534" fmla="*/ 780402 h 1160647"/>
                  <a:gd name="connsiteX353-13535" fmla="*/ 2332722 w 3028183"/>
                  <a:gd name="connsiteY353-13536" fmla="*/ 767431 h 1160647"/>
                  <a:gd name="connsiteX354-13537" fmla="*/ 2348936 w 3028183"/>
                  <a:gd name="connsiteY354-13538" fmla="*/ 767431 h 1160647"/>
                  <a:gd name="connsiteX355-13539" fmla="*/ 2348936 w 3028183"/>
                  <a:gd name="connsiteY355-13540" fmla="*/ 588004 h 1160647"/>
                  <a:gd name="connsiteX356-13541" fmla="*/ 2355016 w 3028183"/>
                  <a:gd name="connsiteY356-13542" fmla="*/ 581518 h 1160647"/>
                  <a:gd name="connsiteX357-13543" fmla="*/ 2427977 w 3028183"/>
                  <a:gd name="connsiteY357-13544" fmla="*/ 581518 h 1160647"/>
                  <a:gd name="connsiteX358-13545" fmla="*/ 2427977 w 3028183"/>
                  <a:gd name="connsiteY358-13546" fmla="*/ 590166 h 1160647"/>
                  <a:gd name="connsiteX359-13547" fmla="*/ 2438110 w 3028183"/>
                  <a:gd name="connsiteY359-13548" fmla="*/ 590166 h 1160647"/>
                  <a:gd name="connsiteX360-13549" fmla="*/ 2438110 w 3028183"/>
                  <a:gd name="connsiteY360-13550" fmla="*/ 704740 h 1160647"/>
                  <a:gd name="connsiteX361-13551" fmla="*/ 2460404 w 3028183"/>
                  <a:gd name="connsiteY361-13552" fmla="*/ 704740 h 1160647"/>
                  <a:gd name="connsiteX362-13553" fmla="*/ 2460404 w 3028183"/>
                  <a:gd name="connsiteY362-13554" fmla="*/ 637725 h 1160647"/>
                  <a:gd name="connsiteX363-13555" fmla="*/ 2486751 w 3028183"/>
                  <a:gd name="connsiteY363-13556" fmla="*/ 637725 h 1160647"/>
                  <a:gd name="connsiteX364-13557" fmla="*/ 2490804 w 3028183"/>
                  <a:gd name="connsiteY364-13558" fmla="*/ 633401 h 1160647"/>
                  <a:gd name="connsiteX365-13559" fmla="*/ 2498911 w 3028183"/>
                  <a:gd name="connsiteY365-13560" fmla="*/ 633401 h 1160647"/>
                  <a:gd name="connsiteX366-13561" fmla="*/ 2502964 w 3028183"/>
                  <a:gd name="connsiteY366-13562" fmla="*/ 637725 h 1160647"/>
                  <a:gd name="connsiteX367-13563" fmla="*/ 2525258 w 3028183"/>
                  <a:gd name="connsiteY367-13564" fmla="*/ 637725 h 1160647"/>
                  <a:gd name="connsiteX368-13565" fmla="*/ 2525258 w 3028183"/>
                  <a:gd name="connsiteY368-13566" fmla="*/ 520989 h 1160647"/>
                  <a:gd name="connsiteX369-13567" fmla="*/ 2582005 w 3028183"/>
                  <a:gd name="connsiteY369-13568" fmla="*/ 510180 h 1160647"/>
                  <a:gd name="connsiteX370-13569" fmla="*/ 2582005 w 3028183"/>
                  <a:gd name="connsiteY370-13570" fmla="*/ 511261 h 1160647"/>
                  <a:gd name="connsiteX371-13571" fmla="*/ 2582005 w 3028183"/>
                  <a:gd name="connsiteY371-13572" fmla="*/ 518827 h 1160647"/>
                  <a:gd name="connsiteX372-13573" fmla="*/ 2608352 w 3028183"/>
                  <a:gd name="connsiteY372-13574" fmla="*/ 518827 h 1160647"/>
                  <a:gd name="connsiteX373-13575" fmla="*/ 2608352 w 3028183"/>
                  <a:gd name="connsiteY373-13576" fmla="*/ 773917 h 1160647"/>
                  <a:gd name="connsiteX374-13577" fmla="*/ 2630646 w 3028183"/>
                  <a:gd name="connsiteY374-13578" fmla="*/ 773917 h 1160647"/>
                  <a:gd name="connsiteX375-13579" fmla="*/ 2630646 w 3028183"/>
                  <a:gd name="connsiteY375-13580" fmla="*/ 769593 h 1160647"/>
                  <a:gd name="connsiteX376-13581" fmla="*/ 2642806 w 3028183"/>
                  <a:gd name="connsiteY376-13582" fmla="*/ 769593 h 1160647"/>
                  <a:gd name="connsiteX377-13583" fmla="*/ 2642806 w 3028183"/>
                  <a:gd name="connsiteY377-13584" fmla="*/ 773917 h 1160647"/>
                  <a:gd name="connsiteX378-13585" fmla="*/ 2667126 w 3028183"/>
                  <a:gd name="connsiteY378-13586" fmla="*/ 773917 h 1160647"/>
                  <a:gd name="connsiteX379-13587" fmla="*/ 2667126 w 3028183"/>
                  <a:gd name="connsiteY379-13588" fmla="*/ 760946 h 1160647"/>
                  <a:gd name="connsiteX380-13589" fmla="*/ 2695500 w 3028183"/>
                  <a:gd name="connsiteY380-13590" fmla="*/ 760946 h 1160647"/>
                  <a:gd name="connsiteX381-13591" fmla="*/ 2707660 w 3028183"/>
                  <a:gd name="connsiteY381-13592" fmla="*/ 756622 h 1160647"/>
                  <a:gd name="connsiteX382-13593" fmla="*/ 2727927 w 3028183"/>
                  <a:gd name="connsiteY382-13594" fmla="*/ 760946 h 1160647"/>
                  <a:gd name="connsiteX383-13595" fmla="*/ 2727927 w 3028183"/>
                  <a:gd name="connsiteY383-13596" fmla="*/ 743652 h 1160647"/>
                  <a:gd name="connsiteX384-13597" fmla="*/ 2736034 w 3028183"/>
                  <a:gd name="connsiteY384-13598" fmla="*/ 743652 h 1160647"/>
                  <a:gd name="connsiteX385-13599" fmla="*/ 2736034 w 3028183"/>
                  <a:gd name="connsiteY385-13600" fmla="*/ 730681 h 1160647"/>
                  <a:gd name="connsiteX386-13601" fmla="*/ 2792781 w 3028183"/>
                  <a:gd name="connsiteY386-13602" fmla="*/ 730681 h 1160647"/>
                  <a:gd name="connsiteX387-13603" fmla="*/ 2792781 w 3028183"/>
                  <a:gd name="connsiteY387-13604" fmla="*/ 700416 h 1160647"/>
                  <a:gd name="connsiteX388-13605" fmla="*/ 2811021 w 3028183"/>
                  <a:gd name="connsiteY388-13606" fmla="*/ 700416 h 1160647"/>
                  <a:gd name="connsiteX389-13607" fmla="*/ 2811021 w 3028183"/>
                  <a:gd name="connsiteY389-13608" fmla="*/ 693931 h 1160647"/>
                  <a:gd name="connsiteX390-13609" fmla="*/ 2823181 w 3028183"/>
                  <a:gd name="connsiteY390-13610" fmla="*/ 693931 h 1160647"/>
                  <a:gd name="connsiteX391-13611" fmla="*/ 2823181 w 3028183"/>
                  <a:gd name="connsiteY391-13612" fmla="*/ 700416 h 1160647"/>
                  <a:gd name="connsiteX392-13613" fmla="*/ 2839395 w 3028183"/>
                  <a:gd name="connsiteY392-13614" fmla="*/ 700416 h 1160647"/>
                  <a:gd name="connsiteX393-13615" fmla="*/ 2839395 w 3028183"/>
                  <a:gd name="connsiteY393-13616" fmla="*/ 750137 h 1160647"/>
                  <a:gd name="connsiteX394-13617" fmla="*/ 2871822 w 3028183"/>
                  <a:gd name="connsiteY394-13618" fmla="*/ 750137 h 1160647"/>
                  <a:gd name="connsiteX395-13619" fmla="*/ 2871822 w 3028183"/>
                  <a:gd name="connsiteY395-13620" fmla="*/ 724196 h 1160647"/>
                  <a:gd name="connsiteX396-13621" fmla="*/ 2910329 w 3028183"/>
                  <a:gd name="connsiteY396-13622" fmla="*/ 724196 h 1160647"/>
                  <a:gd name="connsiteX397-13623" fmla="*/ 2910329 w 3028183"/>
                  <a:gd name="connsiteY397-13624" fmla="*/ 693931 h 1160647"/>
                  <a:gd name="connsiteX398-13625" fmla="*/ 2958970 w 3028183"/>
                  <a:gd name="connsiteY398-13626" fmla="*/ 693931 h 1160647"/>
                  <a:gd name="connsiteX399-13627" fmla="*/ 2958970 w 3028183"/>
                  <a:gd name="connsiteY399-13628" fmla="*/ 805087 h 1160647"/>
                  <a:gd name="connsiteX400-13629" fmla="*/ 2958970 w 3028183"/>
                  <a:gd name="connsiteY400-13630" fmla="*/ 818866 h 1160647"/>
                  <a:gd name="connsiteX401-13631" fmla="*/ 3024845 w 3028183"/>
                  <a:gd name="connsiteY401-13632" fmla="*/ 818866 h 1160647"/>
                  <a:gd name="connsiteX402-13633" fmla="*/ 3028183 w 3028183"/>
                  <a:gd name="connsiteY402-13634" fmla="*/ 1160647 h 1160647"/>
                  <a:gd name="connsiteX403-13635" fmla="*/ 2054 w 3028183"/>
                  <a:gd name="connsiteY403-13636" fmla="*/ 1158314 h 1160647"/>
                  <a:gd name="connsiteX404-13637" fmla="*/ 0 w 3028183"/>
                  <a:gd name="connsiteY404-13638" fmla="*/ 724196 h 1160647"/>
                  <a:gd name="connsiteX405-13639" fmla="*/ 20267 w 3028183"/>
                  <a:gd name="connsiteY405-13640" fmla="*/ 724196 h 1160647"/>
                  <a:gd name="connsiteX406-13641" fmla="*/ 20774 w 3028183"/>
                  <a:gd name="connsiteY406-13642" fmla="*/ 723115 h 1160647"/>
                  <a:gd name="connsiteX407-13643" fmla="*/ 24320 w 3028183"/>
                  <a:gd name="connsiteY407-13644" fmla="*/ 715549 h 1160647"/>
                  <a:gd name="connsiteX408-13645" fmla="*/ 26094 w 3028183"/>
                  <a:gd name="connsiteY408-13646" fmla="*/ 715819 h 1160647"/>
                  <a:gd name="connsiteX409-13647" fmla="*/ 38507 w 3028183"/>
                  <a:gd name="connsiteY409-13648" fmla="*/ 717710 h 1160647"/>
                  <a:gd name="connsiteX410-13649" fmla="*/ 39014 w 3028183"/>
                  <a:gd name="connsiteY410-13650" fmla="*/ 719062 h 1160647"/>
                  <a:gd name="connsiteX411-13651" fmla="*/ 42560 w 3028183"/>
                  <a:gd name="connsiteY411-13652" fmla="*/ 728519 h 1160647"/>
                  <a:gd name="connsiteX412-13653" fmla="*/ 68907 w 3028183"/>
                  <a:gd name="connsiteY412-13654" fmla="*/ 730681 h 1160647"/>
                  <a:gd name="connsiteX413-13655" fmla="*/ 68907 w 3028183"/>
                  <a:gd name="connsiteY413-13656" fmla="*/ 607460 h 1160647"/>
                  <a:gd name="connsiteX414-13657" fmla="*/ 70934 w 3028183"/>
                  <a:gd name="connsiteY414-13658" fmla="*/ 607460 h 1160647"/>
                  <a:gd name="connsiteX415-13659" fmla="*/ 85121 w 3028183"/>
                  <a:gd name="connsiteY415-13660" fmla="*/ 607460 h 1160647"/>
                  <a:gd name="connsiteX416-13661" fmla="*/ 85121 w 3028183"/>
                  <a:gd name="connsiteY416-13662" fmla="*/ 471268 h 1160647"/>
                  <a:gd name="connsiteX417-13663" fmla="*/ 86894 w 3028183"/>
                  <a:gd name="connsiteY417-13664" fmla="*/ 471268 h 1160647"/>
                  <a:gd name="connsiteX418-13665" fmla="*/ 99308 w 3028183"/>
                  <a:gd name="connsiteY418-13666" fmla="*/ 471268 h 1160647"/>
                  <a:gd name="connsiteX419-13667" fmla="*/ 99308 w 3028183"/>
                  <a:gd name="connsiteY419-13668" fmla="*/ 356694 h 1160647"/>
                  <a:gd name="connsiteX420-13669" fmla="*/ 103361 w 3028183"/>
                  <a:gd name="connsiteY420-13670" fmla="*/ 328590 h 1160647"/>
                  <a:gd name="connsiteX421-13671" fmla="*/ 105388 w 3028183"/>
                  <a:gd name="connsiteY421-13672" fmla="*/ 328590 h 1160647"/>
                  <a:gd name="connsiteX422-13673" fmla="*/ 119575 w 3028183"/>
                  <a:gd name="connsiteY422-13674" fmla="*/ 328590 h 1160647"/>
                  <a:gd name="connsiteX423-13675" fmla="*/ 156055 w 3028183"/>
                  <a:gd name="connsiteY423-13676" fmla="*/ 246443 h 1160647"/>
                  <a:gd name="connsiteX424-13677" fmla="*/ 160109 w 3028183"/>
                  <a:gd name="connsiteY424-13678" fmla="*/ 0 h 1160647"/>
                  <a:gd name="connsiteX0-13679" fmla="*/ 160109 w 3031519"/>
                  <a:gd name="connsiteY0-13680" fmla="*/ 0 h 1160647"/>
                  <a:gd name="connsiteX1-13681" fmla="*/ 162135 w 3031519"/>
                  <a:gd name="connsiteY1-13682" fmla="*/ 246443 h 1160647"/>
                  <a:gd name="connsiteX2-13683" fmla="*/ 200642 w 3031519"/>
                  <a:gd name="connsiteY2-13684" fmla="*/ 326429 h 1160647"/>
                  <a:gd name="connsiteX3-13685" fmla="*/ 202669 w 3031519"/>
                  <a:gd name="connsiteY3-13686" fmla="*/ 326429 h 1160647"/>
                  <a:gd name="connsiteX4-13687" fmla="*/ 216856 w 3031519"/>
                  <a:gd name="connsiteY4-13688" fmla="*/ 326429 h 1160647"/>
                  <a:gd name="connsiteX5-13689" fmla="*/ 216856 w 3031519"/>
                  <a:gd name="connsiteY5-13690" fmla="*/ 350208 h 1160647"/>
                  <a:gd name="connsiteX6-13691" fmla="*/ 217363 w 3031519"/>
                  <a:gd name="connsiteY6-13692" fmla="*/ 351019 h 1160647"/>
                  <a:gd name="connsiteX7-13693" fmla="*/ 220909 w 3031519"/>
                  <a:gd name="connsiteY7-13694" fmla="*/ 356694 h 1160647"/>
                  <a:gd name="connsiteX8-13695" fmla="*/ 220909 w 3031519"/>
                  <a:gd name="connsiteY8-13696" fmla="*/ 471268 h 1160647"/>
                  <a:gd name="connsiteX9-13697" fmla="*/ 223189 w 3031519"/>
                  <a:gd name="connsiteY9-13698" fmla="*/ 471268 h 1160647"/>
                  <a:gd name="connsiteX10-13699" fmla="*/ 239150 w 3031519"/>
                  <a:gd name="connsiteY10-13700" fmla="*/ 471268 h 1160647"/>
                  <a:gd name="connsiteX11-13701" fmla="*/ 239150 w 3031519"/>
                  <a:gd name="connsiteY11-13702" fmla="*/ 611783 h 1160647"/>
                  <a:gd name="connsiteX12-13703" fmla="*/ 240670 w 3031519"/>
                  <a:gd name="connsiteY12-13704" fmla="*/ 611513 h 1160647"/>
                  <a:gd name="connsiteX13-13705" fmla="*/ 251310 w 3031519"/>
                  <a:gd name="connsiteY13-13706" fmla="*/ 609622 h 1160647"/>
                  <a:gd name="connsiteX14-13707" fmla="*/ 249283 w 3031519"/>
                  <a:gd name="connsiteY14-13708" fmla="*/ 698254 h 1160647"/>
                  <a:gd name="connsiteX15-13709" fmla="*/ 250803 w 3031519"/>
                  <a:gd name="connsiteY15-13710" fmla="*/ 698525 h 1160647"/>
                  <a:gd name="connsiteX16-13711" fmla="*/ 261443 w 3031519"/>
                  <a:gd name="connsiteY16-13712" fmla="*/ 700416 h 1160647"/>
                  <a:gd name="connsiteX17-13713" fmla="*/ 261696 w 3031519"/>
                  <a:gd name="connsiteY17-13714" fmla="*/ 701227 h 1160647"/>
                  <a:gd name="connsiteX18-13715" fmla="*/ 263470 w 3031519"/>
                  <a:gd name="connsiteY18-13716" fmla="*/ 706902 h 1160647"/>
                  <a:gd name="connsiteX19-13717" fmla="*/ 264230 w 3031519"/>
                  <a:gd name="connsiteY19-13718" fmla="*/ 704470 h 1160647"/>
                  <a:gd name="connsiteX20-13719" fmla="*/ 269550 w 3031519"/>
                  <a:gd name="connsiteY20-13720" fmla="*/ 687446 h 1160647"/>
                  <a:gd name="connsiteX21-13721" fmla="*/ 271323 w 3031519"/>
                  <a:gd name="connsiteY21-13722" fmla="*/ 687446 h 1160647"/>
                  <a:gd name="connsiteX22-13723" fmla="*/ 283737 w 3031519"/>
                  <a:gd name="connsiteY22-13724" fmla="*/ 687446 h 1160647"/>
                  <a:gd name="connsiteX23-13725" fmla="*/ 283737 w 3031519"/>
                  <a:gd name="connsiteY23-13726" fmla="*/ 719872 h 1160647"/>
                  <a:gd name="connsiteX24-13727" fmla="*/ 284750 w 3031519"/>
                  <a:gd name="connsiteY24-13728" fmla="*/ 720413 h 1160647"/>
                  <a:gd name="connsiteX25-13729" fmla="*/ 291844 w 3031519"/>
                  <a:gd name="connsiteY25-13730" fmla="*/ 724196 h 1160647"/>
                  <a:gd name="connsiteX26-13731" fmla="*/ 291844 w 3031519"/>
                  <a:gd name="connsiteY26-13732" fmla="*/ 725547 h 1160647"/>
                  <a:gd name="connsiteX27-13733" fmla="*/ 291844 w 3031519"/>
                  <a:gd name="connsiteY27-13734" fmla="*/ 735005 h 1160647"/>
                  <a:gd name="connsiteX28-13735" fmla="*/ 336431 w 3031519"/>
                  <a:gd name="connsiteY28-13736" fmla="*/ 735005 h 1160647"/>
                  <a:gd name="connsiteX29-13737" fmla="*/ 336431 w 3031519"/>
                  <a:gd name="connsiteY29-13738" fmla="*/ 736086 h 1160647"/>
                  <a:gd name="connsiteX30-13739" fmla="*/ 336431 w 3031519"/>
                  <a:gd name="connsiteY30-13740" fmla="*/ 743652 h 1160647"/>
                  <a:gd name="connsiteX31-13741" fmla="*/ 338457 w 3031519"/>
                  <a:gd name="connsiteY31-13742" fmla="*/ 743652 h 1160647"/>
                  <a:gd name="connsiteX32-13743" fmla="*/ 352644 w 3031519"/>
                  <a:gd name="connsiteY32-13744" fmla="*/ 743652 h 1160647"/>
                  <a:gd name="connsiteX33-13745" fmla="*/ 352644 w 3031519"/>
                  <a:gd name="connsiteY33-13746" fmla="*/ 713387 h 1160647"/>
                  <a:gd name="connsiteX34-13747" fmla="*/ 397231 w 3031519"/>
                  <a:gd name="connsiteY34-13748" fmla="*/ 713387 h 1160647"/>
                  <a:gd name="connsiteX35-13749" fmla="*/ 397231 w 3031519"/>
                  <a:gd name="connsiteY35-13750" fmla="*/ 712036 h 1160647"/>
                  <a:gd name="connsiteX36-13751" fmla="*/ 397231 w 3031519"/>
                  <a:gd name="connsiteY36-13752" fmla="*/ 702578 h 1160647"/>
                  <a:gd name="connsiteX37-13753" fmla="*/ 398245 w 3031519"/>
                  <a:gd name="connsiteY37-13754" fmla="*/ 702578 h 1160647"/>
                  <a:gd name="connsiteX38-13755" fmla="*/ 405338 w 3031519"/>
                  <a:gd name="connsiteY38-13756" fmla="*/ 702578 h 1160647"/>
                  <a:gd name="connsiteX39-13757" fmla="*/ 405338 w 3031519"/>
                  <a:gd name="connsiteY39-13758" fmla="*/ 700687 h 1160647"/>
                  <a:gd name="connsiteX40-13759" fmla="*/ 405338 w 3031519"/>
                  <a:gd name="connsiteY40-13760" fmla="*/ 687446 h 1160647"/>
                  <a:gd name="connsiteX41-13761" fmla="*/ 406098 w 3031519"/>
                  <a:gd name="connsiteY41-13762" fmla="*/ 687446 h 1160647"/>
                  <a:gd name="connsiteX42-13763" fmla="*/ 411418 w 3031519"/>
                  <a:gd name="connsiteY42-13764" fmla="*/ 687446 h 1160647"/>
                  <a:gd name="connsiteX43-13765" fmla="*/ 411418 w 3031519"/>
                  <a:gd name="connsiteY43-13766" fmla="*/ 686365 h 1160647"/>
                  <a:gd name="connsiteX44-13767" fmla="*/ 411418 w 3031519"/>
                  <a:gd name="connsiteY44-13768" fmla="*/ 678798 h 1160647"/>
                  <a:gd name="connsiteX45-13769" fmla="*/ 413445 w 3031519"/>
                  <a:gd name="connsiteY45-13770" fmla="*/ 678798 h 1160647"/>
                  <a:gd name="connsiteX46-13771" fmla="*/ 427632 w 3031519"/>
                  <a:gd name="connsiteY46-13772" fmla="*/ 678798 h 1160647"/>
                  <a:gd name="connsiteX47-13773" fmla="*/ 427632 w 3031519"/>
                  <a:gd name="connsiteY47-13774" fmla="*/ 679879 h 1160647"/>
                  <a:gd name="connsiteX48-13775" fmla="*/ 427632 w 3031519"/>
                  <a:gd name="connsiteY48-13776" fmla="*/ 687446 h 1160647"/>
                  <a:gd name="connsiteX49-13777" fmla="*/ 449925 w 3031519"/>
                  <a:gd name="connsiteY49-13778" fmla="*/ 687446 h 1160647"/>
                  <a:gd name="connsiteX50-13779" fmla="*/ 449925 w 3031519"/>
                  <a:gd name="connsiteY50-13780" fmla="*/ 685554 h 1160647"/>
                  <a:gd name="connsiteX51-13781" fmla="*/ 449925 w 3031519"/>
                  <a:gd name="connsiteY51-13782" fmla="*/ 672313 h 1160647"/>
                  <a:gd name="connsiteX52-13783" fmla="*/ 451699 w 3031519"/>
                  <a:gd name="connsiteY52-13784" fmla="*/ 672313 h 1160647"/>
                  <a:gd name="connsiteX53-13785" fmla="*/ 464112 w 3031519"/>
                  <a:gd name="connsiteY53-13786" fmla="*/ 672313 h 1160647"/>
                  <a:gd name="connsiteX54-13787" fmla="*/ 464112 w 3031519"/>
                  <a:gd name="connsiteY54-13788" fmla="*/ 696093 h 1160647"/>
                  <a:gd name="connsiteX55-13789" fmla="*/ 465126 w 3031519"/>
                  <a:gd name="connsiteY55-13790" fmla="*/ 696093 h 1160647"/>
                  <a:gd name="connsiteX56-13791" fmla="*/ 472219 w 3031519"/>
                  <a:gd name="connsiteY56-13792" fmla="*/ 696093 h 1160647"/>
                  <a:gd name="connsiteX57-13793" fmla="*/ 472219 w 3031519"/>
                  <a:gd name="connsiteY57-13794" fmla="*/ 695012 h 1160647"/>
                  <a:gd name="connsiteX58-13795" fmla="*/ 472219 w 3031519"/>
                  <a:gd name="connsiteY58-13796" fmla="*/ 687446 h 1160647"/>
                  <a:gd name="connsiteX59-13797" fmla="*/ 473992 w 3031519"/>
                  <a:gd name="connsiteY59-13798" fmla="*/ 687446 h 1160647"/>
                  <a:gd name="connsiteX60-13799" fmla="*/ 486406 w 3031519"/>
                  <a:gd name="connsiteY60-13800" fmla="*/ 687446 h 1160647"/>
                  <a:gd name="connsiteX61-13801" fmla="*/ 486406 w 3031519"/>
                  <a:gd name="connsiteY61-13802" fmla="*/ 713387 h 1160647"/>
                  <a:gd name="connsiteX62-13803" fmla="*/ 488433 w 3031519"/>
                  <a:gd name="connsiteY62-13804" fmla="*/ 713387 h 1160647"/>
                  <a:gd name="connsiteX63-13805" fmla="*/ 502619 w 3031519"/>
                  <a:gd name="connsiteY63-13806" fmla="*/ 713387 h 1160647"/>
                  <a:gd name="connsiteX64-13807" fmla="*/ 502619 w 3031519"/>
                  <a:gd name="connsiteY64-13808" fmla="*/ 715008 h 1160647"/>
                  <a:gd name="connsiteX65-13809" fmla="*/ 502619 w 3031519"/>
                  <a:gd name="connsiteY65-13810" fmla="*/ 726358 h 1160647"/>
                  <a:gd name="connsiteX66-13811" fmla="*/ 503379 w 3031519"/>
                  <a:gd name="connsiteY66-13812" fmla="*/ 726358 h 1160647"/>
                  <a:gd name="connsiteX67-13813" fmla="*/ 508700 w 3031519"/>
                  <a:gd name="connsiteY67-13814" fmla="*/ 726358 h 1160647"/>
                  <a:gd name="connsiteX68-13815" fmla="*/ 508700 w 3031519"/>
                  <a:gd name="connsiteY68-13816" fmla="*/ 725547 h 1160647"/>
                  <a:gd name="connsiteX69-13817" fmla="*/ 508700 w 3031519"/>
                  <a:gd name="connsiteY69-13818" fmla="*/ 719872 h 1160647"/>
                  <a:gd name="connsiteX70-13819" fmla="*/ 539100 w 3031519"/>
                  <a:gd name="connsiteY70-13820" fmla="*/ 719872 h 1160647"/>
                  <a:gd name="connsiteX71-13821" fmla="*/ 539100 w 3031519"/>
                  <a:gd name="connsiteY71-13822" fmla="*/ 743652 h 1160647"/>
                  <a:gd name="connsiteX72-13823" fmla="*/ 540113 w 3031519"/>
                  <a:gd name="connsiteY72-13824" fmla="*/ 743652 h 1160647"/>
                  <a:gd name="connsiteX73-13825" fmla="*/ 547207 w 3031519"/>
                  <a:gd name="connsiteY73-13826" fmla="*/ 743652 h 1160647"/>
                  <a:gd name="connsiteX74-13827" fmla="*/ 547207 w 3031519"/>
                  <a:gd name="connsiteY74-13828" fmla="*/ 744733 h 1160647"/>
                  <a:gd name="connsiteX75-13829" fmla="*/ 547207 w 3031519"/>
                  <a:gd name="connsiteY75-13830" fmla="*/ 752299 h 1160647"/>
                  <a:gd name="connsiteX76-13831" fmla="*/ 547967 w 3031519"/>
                  <a:gd name="connsiteY76-13832" fmla="*/ 752299 h 1160647"/>
                  <a:gd name="connsiteX77-13833" fmla="*/ 553287 w 3031519"/>
                  <a:gd name="connsiteY77-13834" fmla="*/ 752299 h 1160647"/>
                  <a:gd name="connsiteX78-13835" fmla="*/ 553287 w 3031519"/>
                  <a:gd name="connsiteY78-13836" fmla="*/ 750137 h 1160647"/>
                  <a:gd name="connsiteX79-13837" fmla="*/ 553287 w 3031519"/>
                  <a:gd name="connsiteY79-13838" fmla="*/ 735005 h 1160647"/>
                  <a:gd name="connsiteX80-13839" fmla="*/ 554300 w 3031519"/>
                  <a:gd name="connsiteY80-13840" fmla="*/ 735005 h 1160647"/>
                  <a:gd name="connsiteX81-13841" fmla="*/ 561394 w 3031519"/>
                  <a:gd name="connsiteY81-13842" fmla="*/ 735005 h 1160647"/>
                  <a:gd name="connsiteX82-13843" fmla="*/ 561394 w 3031519"/>
                  <a:gd name="connsiteY82-13844" fmla="*/ 736086 h 1160647"/>
                  <a:gd name="connsiteX83-13845" fmla="*/ 561394 w 3031519"/>
                  <a:gd name="connsiteY83-13846" fmla="*/ 743652 h 1160647"/>
                  <a:gd name="connsiteX84-13847" fmla="*/ 566714 w 3031519"/>
                  <a:gd name="connsiteY84-13848" fmla="*/ 741659 h 1160647"/>
                  <a:gd name="connsiteX85-13849" fmla="*/ 567474 w 3031519"/>
                  <a:gd name="connsiteY85-13850" fmla="*/ 740679 h 1160647"/>
                  <a:gd name="connsiteX86-13851" fmla="*/ 567474 w 3031519"/>
                  <a:gd name="connsiteY86-13852" fmla="*/ 735005 h 1160647"/>
                  <a:gd name="connsiteX87-13853" fmla="*/ 605981 w 3031519"/>
                  <a:gd name="connsiteY87-13854" fmla="*/ 735005 h 1160647"/>
                  <a:gd name="connsiteX88-13855" fmla="*/ 605981 w 3031519"/>
                  <a:gd name="connsiteY88-13856" fmla="*/ 758784 h 1160647"/>
                  <a:gd name="connsiteX89-13857" fmla="*/ 608007 w 3031519"/>
                  <a:gd name="connsiteY89-13858" fmla="*/ 758784 h 1160647"/>
                  <a:gd name="connsiteX90-13859" fmla="*/ 622194 w 3031519"/>
                  <a:gd name="connsiteY90-13860" fmla="*/ 758784 h 1160647"/>
                  <a:gd name="connsiteX91-13861" fmla="*/ 622194 w 3031519"/>
                  <a:gd name="connsiteY91-13862" fmla="*/ 759865 h 1160647"/>
                  <a:gd name="connsiteX92-13863" fmla="*/ 622194 w 3031519"/>
                  <a:gd name="connsiteY92-13864" fmla="*/ 767431 h 1160647"/>
                  <a:gd name="connsiteX93-13865" fmla="*/ 623968 w 3031519"/>
                  <a:gd name="connsiteY93-13866" fmla="*/ 767431 h 1160647"/>
                  <a:gd name="connsiteX94-13867" fmla="*/ 636381 w 3031519"/>
                  <a:gd name="connsiteY94-13868" fmla="*/ 767431 h 1160647"/>
                  <a:gd name="connsiteX95-13869" fmla="*/ 636381 w 3031519"/>
                  <a:gd name="connsiteY95-13870" fmla="*/ 743652 h 1160647"/>
                  <a:gd name="connsiteX96-13871" fmla="*/ 637394 w 3031519"/>
                  <a:gd name="connsiteY96-13872" fmla="*/ 743652 h 1160647"/>
                  <a:gd name="connsiteX97-13873" fmla="*/ 644488 w 3031519"/>
                  <a:gd name="connsiteY97-13874" fmla="*/ 743652 h 1160647"/>
                  <a:gd name="connsiteX98-13875" fmla="*/ 644488 w 3031519"/>
                  <a:gd name="connsiteY98-13876" fmla="*/ 711225 h 1160647"/>
                  <a:gd name="connsiteX99-13877" fmla="*/ 645501 w 3031519"/>
                  <a:gd name="connsiteY99-13878" fmla="*/ 711225 h 1160647"/>
                  <a:gd name="connsiteX100-13879" fmla="*/ 652595 w 3031519"/>
                  <a:gd name="connsiteY100-13880" fmla="*/ 711225 h 1160647"/>
                  <a:gd name="connsiteX101-13881" fmla="*/ 652595 w 3031519"/>
                  <a:gd name="connsiteY101-13882" fmla="*/ 709334 h 1160647"/>
                  <a:gd name="connsiteX102-13883" fmla="*/ 652595 w 3031519"/>
                  <a:gd name="connsiteY102-13884" fmla="*/ 696093 h 1160647"/>
                  <a:gd name="connsiteX103-13885" fmla="*/ 651328 w 3031519"/>
                  <a:gd name="connsiteY103-13886" fmla="*/ 694471 h 1160647"/>
                  <a:gd name="connsiteX104-13887" fmla="*/ 656648 w 3031519"/>
                  <a:gd name="connsiteY104-13888" fmla="*/ 683122 h 1160647"/>
                  <a:gd name="connsiteX105-13889" fmla="*/ 664755 w 3031519"/>
                  <a:gd name="connsiteY105-13890" fmla="*/ 711225 h 1160647"/>
                  <a:gd name="connsiteX106-13891" fmla="*/ 665515 w 3031519"/>
                  <a:gd name="connsiteY106-13892" fmla="*/ 711225 h 1160647"/>
                  <a:gd name="connsiteX107-13893" fmla="*/ 670835 w 3031519"/>
                  <a:gd name="connsiteY107-13894" fmla="*/ 711225 h 1160647"/>
                  <a:gd name="connsiteX108-13895" fmla="*/ 670835 w 3031519"/>
                  <a:gd name="connsiteY108-13896" fmla="*/ 605298 h 1160647"/>
                  <a:gd name="connsiteX109-13897" fmla="*/ 672355 w 3031519"/>
                  <a:gd name="connsiteY109-13898" fmla="*/ 605298 h 1160647"/>
                  <a:gd name="connsiteX110-13899" fmla="*/ 682995 w 3031519"/>
                  <a:gd name="connsiteY110-13900" fmla="*/ 605298 h 1160647"/>
                  <a:gd name="connsiteX111-13901" fmla="*/ 682995 w 3031519"/>
                  <a:gd name="connsiteY111-13902" fmla="*/ 557739 h 1160647"/>
                  <a:gd name="connsiteX112-13903" fmla="*/ 709342 w 3031519"/>
                  <a:gd name="connsiteY112-13904" fmla="*/ 557739 h 1160647"/>
                  <a:gd name="connsiteX113-13905" fmla="*/ 709342 w 3031519"/>
                  <a:gd name="connsiteY113-13906" fmla="*/ 536121 h 1160647"/>
                  <a:gd name="connsiteX114-13907" fmla="*/ 743796 w 3031519"/>
                  <a:gd name="connsiteY114-13908" fmla="*/ 536121 h 1160647"/>
                  <a:gd name="connsiteX115-13909" fmla="*/ 743796 w 3031519"/>
                  <a:gd name="connsiteY115-13910" fmla="*/ 538553 h 1160647"/>
                  <a:gd name="connsiteX116-13911" fmla="*/ 743796 w 3031519"/>
                  <a:gd name="connsiteY116-13912" fmla="*/ 555577 h 1160647"/>
                  <a:gd name="connsiteX117-13913" fmla="*/ 746076 w 3031519"/>
                  <a:gd name="connsiteY117-13914" fmla="*/ 555577 h 1160647"/>
                  <a:gd name="connsiteX118-13915" fmla="*/ 762036 w 3031519"/>
                  <a:gd name="connsiteY118-13916" fmla="*/ 555577 h 1160647"/>
                  <a:gd name="connsiteX119-13917" fmla="*/ 762036 w 3031519"/>
                  <a:gd name="connsiteY119-13918" fmla="*/ 603136 h 1160647"/>
                  <a:gd name="connsiteX120-13919" fmla="*/ 763049 w 3031519"/>
                  <a:gd name="connsiteY120-13920" fmla="*/ 603136 h 1160647"/>
                  <a:gd name="connsiteX121-13921" fmla="*/ 770143 w 3031519"/>
                  <a:gd name="connsiteY121-13922" fmla="*/ 603136 h 1160647"/>
                  <a:gd name="connsiteX122-13923" fmla="*/ 784330 w 3031519"/>
                  <a:gd name="connsiteY122-13924" fmla="*/ 607460 h 1160647"/>
                  <a:gd name="connsiteX123-13925" fmla="*/ 784330 w 3031519"/>
                  <a:gd name="connsiteY123-13926" fmla="*/ 646372 h 1160647"/>
                  <a:gd name="connsiteX124-13927" fmla="*/ 785343 w 3031519"/>
                  <a:gd name="connsiteY124-13928" fmla="*/ 646372 h 1160647"/>
                  <a:gd name="connsiteX125-13929" fmla="*/ 792436 w 3031519"/>
                  <a:gd name="connsiteY125-13930" fmla="*/ 646372 h 1160647"/>
                  <a:gd name="connsiteX126-13931" fmla="*/ 792436 w 3031519"/>
                  <a:gd name="connsiteY126-13932" fmla="*/ 647993 h 1160647"/>
                  <a:gd name="connsiteX127-13933" fmla="*/ 792436 w 3031519"/>
                  <a:gd name="connsiteY127-13934" fmla="*/ 659342 h 1160647"/>
                  <a:gd name="connsiteX128-13935" fmla="*/ 794463 w 3031519"/>
                  <a:gd name="connsiteY128-13936" fmla="*/ 659342 h 1160647"/>
                  <a:gd name="connsiteX129-13937" fmla="*/ 808650 w 3031519"/>
                  <a:gd name="connsiteY129-13938" fmla="*/ 659342 h 1160647"/>
                  <a:gd name="connsiteX130-13939" fmla="*/ 814730 w 3031519"/>
                  <a:gd name="connsiteY130-13940" fmla="*/ 665828 h 1160647"/>
                  <a:gd name="connsiteX131-13941" fmla="*/ 814730 w 3031519"/>
                  <a:gd name="connsiteY131-13942" fmla="*/ 687446 h 1160647"/>
                  <a:gd name="connsiteX132-13943" fmla="*/ 817010 w 3031519"/>
                  <a:gd name="connsiteY132-13944" fmla="*/ 687446 h 1160647"/>
                  <a:gd name="connsiteX133-13945" fmla="*/ 832970 w 3031519"/>
                  <a:gd name="connsiteY133-13946" fmla="*/ 687446 h 1160647"/>
                  <a:gd name="connsiteX134-13947" fmla="*/ 832970 w 3031519"/>
                  <a:gd name="connsiteY134-13948" fmla="*/ 688526 h 1160647"/>
                  <a:gd name="connsiteX135-13949" fmla="*/ 832970 w 3031519"/>
                  <a:gd name="connsiteY135-13950" fmla="*/ 696093 h 1160647"/>
                  <a:gd name="connsiteX136-13951" fmla="*/ 834237 w 3031519"/>
                  <a:gd name="connsiteY136-13952" fmla="*/ 696093 h 1160647"/>
                  <a:gd name="connsiteX137-13953" fmla="*/ 843104 w 3031519"/>
                  <a:gd name="connsiteY137-13954" fmla="*/ 696093 h 1160647"/>
                  <a:gd name="connsiteX138-13955" fmla="*/ 843104 w 3031519"/>
                  <a:gd name="connsiteY138-13956" fmla="*/ 698254 h 1160647"/>
                  <a:gd name="connsiteX139-13957" fmla="*/ 843104 w 3031519"/>
                  <a:gd name="connsiteY139-13958" fmla="*/ 713387 h 1160647"/>
                  <a:gd name="connsiteX140-13959" fmla="*/ 847157 w 3031519"/>
                  <a:gd name="connsiteY140-13960" fmla="*/ 711495 h 1160647"/>
                  <a:gd name="connsiteX141-13961" fmla="*/ 847157 w 3031519"/>
                  <a:gd name="connsiteY141-13962" fmla="*/ 698254 h 1160647"/>
                  <a:gd name="connsiteX142-13963" fmla="*/ 848170 w 3031519"/>
                  <a:gd name="connsiteY142-13964" fmla="*/ 698254 h 1160647"/>
                  <a:gd name="connsiteX143-13965" fmla="*/ 855264 w 3031519"/>
                  <a:gd name="connsiteY143-13966" fmla="*/ 698254 h 1160647"/>
                  <a:gd name="connsiteX144-13967" fmla="*/ 855264 w 3031519"/>
                  <a:gd name="connsiteY144-13968" fmla="*/ 699876 h 1160647"/>
                  <a:gd name="connsiteX145-13969" fmla="*/ 855264 w 3031519"/>
                  <a:gd name="connsiteY145-13970" fmla="*/ 711225 h 1160647"/>
                  <a:gd name="connsiteX146-13971" fmla="*/ 856024 w 3031519"/>
                  <a:gd name="connsiteY146-13972" fmla="*/ 711225 h 1160647"/>
                  <a:gd name="connsiteX147-13973" fmla="*/ 861344 w 3031519"/>
                  <a:gd name="connsiteY147-13974" fmla="*/ 711225 h 1160647"/>
                  <a:gd name="connsiteX148-13975" fmla="*/ 909984 w 3031519"/>
                  <a:gd name="connsiteY148-13976" fmla="*/ 706902 h 1160647"/>
                  <a:gd name="connsiteX149-13977" fmla="*/ 909984 w 3031519"/>
                  <a:gd name="connsiteY149-13978" fmla="*/ 708253 h 1160647"/>
                  <a:gd name="connsiteX150-13979" fmla="*/ 909984 w 3031519"/>
                  <a:gd name="connsiteY150-13980" fmla="*/ 717710 h 1160647"/>
                  <a:gd name="connsiteX151-13981" fmla="*/ 910744 w 3031519"/>
                  <a:gd name="connsiteY151-13982" fmla="*/ 717710 h 1160647"/>
                  <a:gd name="connsiteX152-13983" fmla="*/ 916065 w 3031519"/>
                  <a:gd name="connsiteY152-13984" fmla="*/ 717710 h 1160647"/>
                  <a:gd name="connsiteX153-13985" fmla="*/ 916065 w 3031519"/>
                  <a:gd name="connsiteY153-13986" fmla="*/ 719872 h 1160647"/>
                  <a:gd name="connsiteX154-13987" fmla="*/ 916065 w 3031519"/>
                  <a:gd name="connsiteY154-13988" fmla="*/ 735005 h 1160647"/>
                  <a:gd name="connsiteX155-13989" fmla="*/ 918091 w 3031519"/>
                  <a:gd name="connsiteY155-13990" fmla="*/ 733654 h 1160647"/>
                  <a:gd name="connsiteX156-13991" fmla="*/ 932278 w 3031519"/>
                  <a:gd name="connsiteY156-13992" fmla="*/ 724196 h 1160647"/>
                  <a:gd name="connsiteX157-13993" fmla="*/ 938358 w 3031519"/>
                  <a:gd name="connsiteY157-13994" fmla="*/ 683122 h 1160647"/>
                  <a:gd name="connsiteX158-13995" fmla="*/ 939118 w 3031519"/>
                  <a:gd name="connsiteY158-13996" fmla="*/ 682852 h 1160647"/>
                  <a:gd name="connsiteX159-13997" fmla="*/ 944438 w 3031519"/>
                  <a:gd name="connsiteY159-13998" fmla="*/ 680960 h 1160647"/>
                  <a:gd name="connsiteX160-13999" fmla="*/ 946465 w 3031519"/>
                  <a:gd name="connsiteY160-14000" fmla="*/ 611783 h 1160647"/>
                  <a:gd name="connsiteX161-14001" fmla="*/ 948492 w 3031519"/>
                  <a:gd name="connsiteY161-14002" fmla="*/ 680960 h 1160647"/>
                  <a:gd name="connsiteX162-14003" fmla="*/ 949252 w 3031519"/>
                  <a:gd name="connsiteY162-14004" fmla="*/ 681230 h 1160647"/>
                  <a:gd name="connsiteX163-14005" fmla="*/ 954572 w 3031519"/>
                  <a:gd name="connsiteY163-14006" fmla="*/ 683122 h 1160647"/>
                  <a:gd name="connsiteX164-14007" fmla="*/ 954572 w 3031519"/>
                  <a:gd name="connsiteY164-14008" fmla="*/ 596651 h 1160647"/>
                  <a:gd name="connsiteX165-14009" fmla="*/ 958625 w 3031519"/>
                  <a:gd name="connsiteY165-14010" fmla="*/ 564224 h 1160647"/>
                  <a:gd name="connsiteX166-14011" fmla="*/ 997132 w 3031519"/>
                  <a:gd name="connsiteY166-14012" fmla="*/ 564224 h 1160647"/>
                  <a:gd name="connsiteX167-14013" fmla="*/ 997132 w 3031519"/>
                  <a:gd name="connsiteY167-14014" fmla="*/ 596651 h 1160647"/>
                  <a:gd name="connsiteX168-14015" fmla="*/ 997892 w 3031519"/>
                  <a:gd name="connsiteY168-14016" fmla="*/ 596651 h 1160647"/>
                  <a:gd name="connsiteX169-14017" fmla="*/ 1003212 w 3031519"/>
                  <a:gd name="connsiteY169-14018" fmla="*/ 596651 h 1160647"/>
                  <a:gd name="connsiteX170-14019" fmla="*/ 1003212 w 3031519"/>
                  <a:gd name="connsiteY170-14020" fmla="*/ 514503 h 1160647"/>
                  <a:gd name="connsiteX171-14021" fmla="*/ 1004986 w 3031519"/>
                  <a:gd name="connsiteY171-14022" fmla="*/ 514503 h 1160647"/>
                  <a:gd name="connsiteX172-14023" fmla="*/ 1017399 w 3031519"/>
                  <a:gd name="connsiteY172-14024" fmla="*/ 514503 h 1160647"/>
                  <a:gd name="connsiteX173-14025" fmla="*/ 1017399 w 3031519"/>
                  <a:gd name="connsiteY173-14026" fmla="*/ 512612 h 1160647"/>
                  <a:gd name="connsiteX174-14027" fmla="*/ 1017399 w 3031519"/>
                  <a:gd name="connsiteY174-14028" fmla="*/ 499371 h 1160647"/>
                  <a:gd name="connsiteX175-14029" fmla="*/ 1039693 w 3031519"/>
                  <a:gd name="connsiteY175-14030" fmla="*/ 499371 h 1160647"/>
                  <a:gd name="connsiteX176-14031" fmla="*/ 1039693 w 3031519"/>
                  <a:gd name="connsiteY176-14032" fmla="*/ 498290 h 1160647"/>
                  <a:gd name="connsiteX177-14033" fmla="*/ 1039693 w 3031519"/>
                  <a:gd name="connsiteY177-14034" fmla="*/ 490724 h 1160647"/>
                  <a:gd name="connsiteX178-14035" fmla="*/ 1041466 w 3031519"/>
                  <a:gd name="connsiteY178-14036" fmla="*/ 490724 h 1160647"/>
                  <a:gd name="connsiteX179-14037" fmla="*/ 1053880 w 3031519"/>
                  <a:gd name="connsiteY179-14038" fmla="*/ 490724 h 1160647"/>
                  <a:gd name="connsiteX180-14039" fmla="*/ 1053880 w 3031519"/>
                  <a:gd name="connsiteY180-14040" fmla="*/ 491805 h 1160647"/>
                  <a:gd name="connsiteX181-14041" fmla="*/ 1053880 w 3031519"/>
                  <a:gd name="connsiteY181-14042" fmla="*/ 499371 h 1160647"/>
                  <a:gd name="connsiteX182-14043" fmla="*/ 1054640 w 3031519"/>
                  <a:gd name="connsiteY182-14044" fmla="*/ 499371 h 1160647"/>
                  <a:gd name="connsiteX183-14045" fmla="*/ 1059960 w 3031519"/>
                  <a:gd name="connsiteY183-14046" fmla="*/ 499371 h 1160647"/>
                  <a:gd name="connsiteX184-14047" fmla="*/ 1070093 w 3031519"/>
                  <a:gd name="connsiteY184-14048" fmla="*/ 495047 h 1160647"/>
                  <a:gd name="connsiteX185-14049" fmla="*/ 1074146 w 3031519"/>
                  <a:gd name="connsiteY185-14050" fmla="*/ 498290 h 1160647"/>
                  <a:gd name="connsiteX186-14051" fmla="*/ 1074146 w 3031519"/>
                  <a:gd name="connsiteY186-14052" fmla="*/ 490724 h 1160647"/>
                  <a:gd name="connsiteX187-14053" fmla="*/ 1076426 w 3031519"/>
                  <a:gd name="connsiteY187-14054" fmla="*/ 490724 h 1160647"/>
                  <a:gd name="connsiteX188-14055" fmla="*/ 1092387 w 3031519"/>
                  <a:gd name="connsiteY188-14056" fmla="*/ 490724 h 1160647"/>
                  <a:gd name="connsiteX189-14057" fmla="*/ 1092387 w 3031519"/>
                  <a:gd name="connsiteY189-14058" fmla="*/ 491805 h 1160647"/>
                  <a:gd name="connsiteX190-14059" fmla="*/ 1092387 w 3031519"/>
                  <a:gd name="connsiteY190-14060" fmla="*/ 499371 h 1160647"/>
                  <a:gd name="connsiteX191-14061" fmla="*/ 1122787 w 3031519"/>
                  <a:gd name="connsiteY191-14062" fmla="*/ 499371 h 1160647"/>
                  <a:gd name="connsiteX192-14063" fmla="*/ 1122787 w 3031519"/>
                  <a:gd name="connsiteY192-14064" fmla="*/ 500992 h 1160647"/>
                  <a:gd name="connsiteX193-14065" fmla="*/ 1122787 w 3031519"/>
                  <a:gd name="connsiteY193-14066" fmla="*/ 512342 h 1160647"/>
                  <a:gd name="connsiteX194-14067" fmla="*/ 1149134 w 3031519"/>
                  <a:gd name="connsiteY194-14068" fmla="*/ 512342 h 1160647"/>
                  <a:gd name="connsiteX195-14069" fmla="*/ 1149134 w 3031519"/>
                  <a:gd name="connsiteY195-14070" fmla="*/ 542606 h 1160647"/>
                  <a:gd name="connsiteX196-14071" fmla="*/ 1149894 w 3031519"/>
                  <a:gd name="connsiteY196-14072" fmla="*/ 542606 h 1160647"/>
                  <a:gd name="connsiteX197-14073" fmla="*/ 1155214 w 3031519"/>
                  <a:gd name="connsiteY197-14074" fmla="*/ 542606 h 1160647"/>
                  <a:gd name="connsiteX198-14075" fmla="*/ 1155214 w 3031519"/>
                  <a:gd name="connsiteY198-14076" fmla="*/ 543687 h 1160647"/>
                  <a:gd name="connsiteX199-14077" fmla="*/ 1155214 w 3031519"/>
                  <a:gd name="connsiteY199-14078" fmla="*/ 551254 h 1160647"/>
                  <a:gd name="connsiteX200-14079" fmla="*/ 1159268 w 3031519"/>
                  <a:gd name="connsiteY200-14080" fmla="*/ 581518 h 1160647"/>
                  <a:gd name="connsiteX201-14081" fmla="*/ 1160028 w 3031519"/>
                  <a:gd name="connsiteY201-14082" fmla="*/ 581518 h 1160647"/>
                  <a:gd name="connsiteX202-14083" fmla="*/ 1165348 w 3031519"/>
                  <a:gd name="connsiteY202-14084" fmla="*/ 581518 h 1160647"/>
                  <a:gd name="connsiteX203-14085" fmla="*/ 1165348 w 3031519"/>
                  <a:gd name="connsiteY203-14086" fmla="*/ 582329 h 1160647"/>
                  <a:gd name="connsiteX204-14087" fmla="*/ 1165348 w 3031519"/>
                  <a:gd name="connsiteY204-14088" fmla="*/ 588004 h 1160647"/>
                  <a:gd name="connsiteX205-14089" fmla="*/ 1166361 w 3031519"/>
                  <a:gd name="connsiteY205-14090" fmla="*/ 588004 h 1160647"/>
                  <a:gd name="connsiteX206-14091" fmla="*/ 1173454 w 3031519"/>
                  <a:gd name="connsiteY206-14092" fmla="*/ 588004 h 1160647"/>
                  <a:gd name="connsiteX207-14093" fmla="*/ 1173454 w 3031519"/>
                  <a:gd name="connsiteY207-14094" fmla="*/ 618269 h 1160647"/>
                  <a:gd name="connsiteX208-14095" fmla="*/ 1175481 w 3031519"/>
                  <a:gd name="connsiteY208-14096" fmla="*/ 618269 h 1160647"/>
                  <a:gd name="connsiteX209-14097" fmla="*/ 1189668 w 3031519"/>
                  <a:gd name="connsiteY209-14098" fmla="*/ 618269 h 1160647"/>
                  <a:gd name="connsiteX210-14099" fmla="*/ 1189668 w 3031519"/>
                  <a:gd name="connsiteY210-14100" fmla="*/ 642048 h 1160647"/>
                  <a:gd name="connsiteX211-14101" fmla="*/ 1191695 w 3031519"/>
                  <a:gd name="connsiteY211-14102" fmla="*/ 643669 h 1160647"/>
                  <a:gd name="connsiteX212-14103" fmla="*/ 1191695 w 3031519"/>
                  <a:gd name="connsiteY212-14104" fmla="*/ 655019 h 1160647"/>
                  <a:gd name="connsiteX213-14105" fmla="*/ 1192455 w 3031519"/>
                  <a:gd name="connsiteY213-14106" fmla="*/ 655019 h 1160647"/>
                  <a:gd name="connsiteX214-14107" fmla="*/ 1197775 w 3031519"/>
                  <a:gd name="connsiteY214-14108" fmla="*/ 655019 h 1160647"/>
                  <a:gd name="connsiteX215-14109" fmla="*/ 1197775 w 3031519"/>
                  <a:gd name="connsiteY215-14110" fmla="*/ 678798 h 1160647"/>
                  <a:gd name="connsiteX216-14111" fmla="*/ 1199041 w 3031519"/>
                  <a:gd name="connsiteY216-14112" fmla="*/ 678798 h 1160647"/>
                  <a:gd name="connsiteX217-14113" fmla="*/ 1207908 w 3031519"/>
                  <a:gd name="connsiteY217-14114" fmla="*/ 678798 h 1160647"/>
                  <a:gd name="connsiteX218-14115" fmla="*/ 1209935 w 3031519"/>
                  <a:gd name="connsiteY218-14116" fmla="*/ 682852 h 1160647"/>
                  <a:gd name="connsiteX219-14117" fmla="*/ 1209935 w 3031519"/>
                  <a:gd name="connsiteY219-14118" fmla="*/ 696093 h 1160647"/>
                  <a:gd name="connsiteX220-14119" fmla="*/ 1211455 w 3031519"/>
                  <a:gd name="connsiteY220-14120" fmla="*/ 694201 h 1160647"/>
                  <a:gd name="connsiteX221-14121" fmla="*/ 1222095 w 3031519"/>
                  <a:gd name="connsiteY221-14122" fmla="*/ 680960 h 1160647"/>
                  <a:gd name="connsiteX222-14123" fmla="*/ 1250469 w 3031519"/>
                  <a:gd name="connsiteY222-14124" fmla="*/ 680960 h 1160647"/>
                  <a:gd name="connsiteX223-14125" fmla="*/ 1250469 w 3031519"/>
                  <a:gd name="connsiteY223-14126" fmla="*/ 767431 h 1160647"/>
                  <a:gd name="connsiteX224-14127" fmla="*/ 1251229 w 3031519"/>
                  <a:gd name="connsiteY224-14128" fmla="*/ 767431 h 1160647"/>
                  <a:gd name="connsiteX225-14129" fmla="*/ 1256549 w 3031519"/>
                  <a:gd name="connsiteY225-14130" fmla="*/ 767431 h 1160647"/>
                  <a:gd name="connsiteX226-14131" fmla="*/ 1257309 w 3031519"/>
                  <a:gd name="connsiteY226-14132" fmla="*/ 766080 h 1160647"/>
                  <a:gd name="connsiteX227-14133" fmla="*/ 1262629 w 3031519"/>
                  <a:gd name="connsiteY227-14134" fmla="*/ 756622 h 1160647"/>
                  <a:gd name="connsiteX228-14135" fmla="*/ 1262629 w 3031519"/>
                  <a:gd name="connsiteY228-14136" fmla="*/ 758514 h 1160647"/>
                  <a:gd name="connsiteX229-14137" fmla="*/ 1262629 w 3031519"/>
                  <a:gd name="connsiteY229-14138" fmla="*/ 771755 h 1160647"/>
                  <a:gd name="connsiteX230-14139" fmla="*/ 1266682 w 3031519"/>
                  <a:gd name="connsiteY230-14140" fmla="*/ 726358 h 1160647"/>
                  <a:gd name="connsiteX231-14141" fmla="*/ 1267442 w 3031519"/>
                  <a:gd name="connsiteY231-14142" fmla="*/ 726358 h 1160647"/>
                  <a:gd name="connsiteX232-14143" fmla="*/ 1272762 w 3031519"/>
                  <a:gd name="connsiteY232-14144" fmla="*/ 726358 h 1160647"/>
                  <a:gd name="connsiteX233-14145" fmla="*/ 1272762 w 3031519"/>
                  <a:gd name="connsiteY233-14146" fmla="*/ 661504 h 1160647"/>
                  <a:gd name="connsiteX234-14147" fmla="*/ 1273776 w 3031519"/>
                  <a:gd name="connsiteY234-14148" fmla="*/ 661504 h 1160647"/>
                  <a:gd name="connsiteX235-14149" fmla="*/ 1280869 w 3031519"/>
                  <a:gd name="connsiteY235-14150" fmla="*/ 661504 h 1160647"/>
                  <a:gd name="connsiteX236-14151" fmla="*/ 1293029 w 3031519"/>
                  <a:gd name="connsiteY236-14152" fmla="*/ 618269 h 1160647"/>
                  <a:gd name="connsiteX237-14153" fmla="*/ 1294296 w 3031519"/>
                  <a:gd name="connsiteY237-14154" fmla="*/ 618269 h 1160647"/>
                  <a:gd name="connsiteX238-14155" fmla="*/ 1303163 w 3031519"/>
                  <a:gd name="connsiteY238-14156" fmla="*/ 618269 h 1160647"/>
                  <a:gd name="connsiteX239-14157" fmla="*/ 1313296 w 3031519"/>
                  <a:gd name="connsiteY239-14158" fmla="*/ 661504 h 1160647"/>
                  <a:gd name="connsiteX240-14159" fmla="*/ 1314309 w 3031519"/>
                  <a:gd name="connsiteY240-14160" fmla="*/ 661504 h 1160647"/>
                  <a:gd name="connsiteX241-14161" fmla="*/ 1321403 w 3031519"/>
                  <a:gd name="connsiteY241-14162" fmla="*/ 661504 h 1160647"/>
                  <a:gd name="connsiteX242-14163" fmla="*/ 1321403 w 3031519"/>
                  <a:gd name="connsiteY242-14164" fmla="*/ 700416 h 1160647"/>
                  <a:gd name="connsiteX243-14165" fmla="*/ 1323176 w 3031519"/>
                  <a:gd name="connsiteY243-14166" fmla="*/ 700416 h 1160647"/>
                  <a:gd name="connsiteX244-14167" fmla="*/ 1335590 w 3031519"/>
                  <a:gd name="connsiteY244-14168" fmla="*/ 700416 h 1160647"/>
                  <a:gd name="connsiteX245-14169" fmla="*/ 1335590 w 3031519"/>
                  <a:gd name="connsiteY245-14170" fmla="*/ 702578 h 1160647"/>
                  <a:gd name="connsiteX246-14171" fmla="*/ 1335590 w 3031519"/>
                  <a:gd name="connsiteY246-14172" fmla="*/ 717710 h 1160647"/>
                  <a:gd name="connsiteX247-14173" fmla="*/ 1339643 w 3031519"/>
                  <a:gd name="connsiteY247-14174" fmla="*/ 715549 h 1160647"/>
                  <a:gd name="connsiteX248-14175" fmla="*/ 1339643 w 3031519"/>
                  <a:gd name="connsiteY248-14176" fmla="*/ 700416 h 1160647"/>
                  <a:gd name="connsiteX249-14177" fmla="*/ 1341163 w 3031519"/>
                  <a:gd name="connsiteY249-14178" fmla="*/ 700416 h 1160647"/>
                  <a:gd name="connsiteX250-14179" fmla="*/ 1351803 w 3031519"/>
                  <a:gd name="connsiteY250-14180" fmla="*/ 700416 h 1160647"/>
                  <a:gd name="connsiteX251-14181" fmla="*/ 1351803 w 3031519"/>
                  <a:gd name="connsiteY251-14182" fmla="*/ 702037 h 1160647"/>
                  <a:gd name="connsiteX252-14183" fmla="*/ 1351803 w 3031519"/>
                  <a:gd name="connsiteY252-14184" fmla="*/ 713387 h 1160647"/>
                  <a:gd name="connsiteX253-14185" fmla="*/ 1382204 w 3031519"/>
                  <a:gd name="connsiteY253-14186" fmla="*/ 713387 h 1160647"/>
                  <a:gd name="connsiteX254-14187" fmla="*/ 1382204 w 3031519"/>
                  <a:gd name="connsiteY254-14188" fmla="*/ 676637 h 1160647"/>
                  <a:gd name="connsiteX255-14189" fmla="*/ 1383470 w 3031519"/>
                  <a:gd name="connsiteY255-14190" fmla="*/ 676637 h 1160647"/>
                  <a:gd name="connsiteX256-14191" fmla="*/ 1392337 w 3031519"/>
                  <a:gd name="connsiteY256-14192" fmla="*/ 676637 h 1160647"/>
                  <a:gd name="connsiteX257-14193" fmla="*/ 1392337 w 3031519"/>
                  <a:gd name="connsiteY257-14194" fmla="*/ 698254 h 1160647"/>
                  <a:gd name="connsiteX258-14195" fmla="*/ 1394364 w 3031519"/>
                  <a:gd name="connsiteY258-14196" fmla="*/ 665828 h 1160647"/>
                  <a:gd name="connsiteX259-14197" fmla="*/ 1416657 w 3031519"/>
                  <a:gd name="connsiteY259-14198" fmla="*/ 665828 h 1160647"/>
                  <a:gd name="connsiteX260-14199" fmla="*/ 1416657 w 3031519"/>
                  <a:gd name="connsiteY260-14200" fmla="*/ 664206 h 1160647"/>
                  <a:gd name="connsiteX261-14201" fmla="*/ 1416657 w 3031519"/>
                  <a:gd name="connsiteY261-14202" fmla="*/ 652857 h 1160647"/>
                  <a:gd name="connsiteX262-14203" fmla="*/ 1417417 w 3031519"/>
                  <a:gd name="connsiteY262-14204" fmla="*/ 652857 h 1160647"/>
                  <a:gd name="connsiteX263-14205" fmla="*/ 1422737 w 3031519"/>
                  <a:gd name="connsiteY263-14206" fmla="*/ 652857 h 1160647"/>
                  <a:gd name="connsiteX264-14207" fmla="*/ 1422737 w 3031519"/>
                  <a:gd name="connsiteY264-14208" fmla="*/ 650966 h 1160647"/>
                  <a:gd name="connsiteX265-14209" fmla="*/ 1422737 w 3031519"/>
                  <a:gd name="connsiteY265-14210" fmla="*/ 637725 h 1160647"/>
                  <a:gd name="connsiteX266-14211" fmla="*/ 1426791 w 3031519"/>
                  <a:gd name="connsiteY266-14212" fmla="*/ 644210 h 1160647"/>
                  <a:gd name="connsiteX267-14213" fmla="*/ 1429071 w 3031519"/>
                  <a:gd name="connsiteY267-14214" fmla="*/ 644210 h 1160647"/>
                  <a:gd name="connsiteX268-14215" fmla="*/ 1445031 w 3031519"/>
                  <a:gd name="connsiteY268-14216" fmla="*/ 644210 h 1160647"/>
                  <a:gd name="connsiteX269-14217" fmla="*/ 1445031 w 3031519"/>
                  <a:gd name="connsiteY269-14218" fmla="*/ 643399 h 1160647"/>
                  <a:gd name="connsiteX270-14219" fmla="*/ 1445031 w 3031519"/>
                  <a:gd name="connsiteY270-14220" fmla="*/ 637725 h 1160647"/>
                  <a:gd name="connsiteX271-14221" fmla="*/ 1445791 w 3031519"/>
                  <a:gd name="connsiteY271-14222" fmla="*/ 637725 h 1160647"/>
                  <a:gd name="connsiteX272-14223" fmla="*/ 1451111 w 3031519"/>
                  <a:gd name="connsiteY272-14224" fmla="*/ 637725 h 1160647"/>
                  <a:gd name="connsiteX273-14225" fmla="*/ 1451111 w 3031519"/>
                  <a:gd name="connsiteY273-14226" fmla="*/ 639076 h 1160647"/>
                  <a:gd name="connsiteX274-14227" fmla="*/ 1451111 w 3031519"/>
                  <a:gd name="connsiteY274-14228" fmla="*/ 648534 h 1160647"/>
                  <a:gd name="connsiteX275-14229" fmla="*/ 1489618 w 3031519"/>
                  <a:gd name="connsiteY275-14230" fmla="*/ 648534 h 1160647"/>
                  <a:gd name="connsiteX276-14231" fmla="*/ 1489618 w 3031519"/>
                  <a:gd name="connsiteY276-14232" fmla="*/ 786887 h 1160647"/>
                  <a:gd name="connsiteX277-14233" fmla="*/ 1491138 w 3031519"/>
                  <a:gd name="connsiteY277-14234" fmla="*/ 786887 h 1160647"/>
                  <a:gd name="connsiteX278-14235" fmla="*/ 1501778 w 3031519"/>
                  <a:gd name="connsiteY278-14236" fmla="*/ 786887 h 1160647"/>
                  <a:gd name="connsiteX279-14237" fmla="*/ 1501778 w 3031519"/>
                  <a:gd name="connsiteY279-14238" fmla="*/ 773917 h 1160647"/>
                  <a:gd name="connsiteX280-14239" fmla="*/ 1505832 w 3031519"/>
                  <a:gd name="connsiteY280-14240" fmla="*/ 773917 h 1160647"/>
                  <a:gd name="connsiteX281-14241" fmla="*/ 1505832 w 3031519"/>
                  <a:gd name="connsiteY281-14242" fmla="*/ 786887 h 1160647"/>
                  <a:gd name="connsiteX282-14243" fmla="*/ 1536232 w 3031519"/>
                  <a:gd name="connsiteY282-14244" fmla="*/ 786887 h 1160647"/>
                  <a:gd name="connsiteX283-14245" fmla="*/ 1536232 w 3031519"/>
                  <a:gd name="connsiteY283-14246" fmla="*/ 756622 h 1160647"/>
                  <a:gd name="connsiteX284-14247" fmla="*/ 1548392 w 3031519"/>
                  <a:gd name="connsiteY284-14248" fmla="*/ 756622 h 1160647"/>
                  <a:gd name="connsiteX285-14249" fmla="*/ 1560552 w 3031519"/>
                  <a:gd name="connsiteY285-14250" fmla="*/ 754461 h 1160647"/>
                  <a:gd name="connsiteX286-14251" fmla="*/ 1564606 w 3031519"/>
                  <a:gd name="connsiteY286-14252" fmla="*/ 756622 h 1160647"/>
                  <a:gd name="connsiteX287-14253" fmla="*/ 1574739 w 3031519"/>
                  <a:gd name="connsiteY287-14254" fmla="*/ 756622 h 1160647"/>
                  <a:gd name="connsiteX288-14255" fmla="*/ 1574739 w 3031519"/>
                  <a:gd name="connsiteY288-14256" fmla="*/ 786887 h 1160647"/>
                  <a:gd name="connsiteX289-14257" fmla="*/ 1582846 w 3031519"/>
                  <a:gd name="connsiteY289-14258" fmla="*/ 786887 h 1160647"/>
                  <a:gd name="connsiteX290-14259" fmla="*/ 1582846 w 3031519"/>
                  <a:gd name="connsiteY290-14260" fmla="*/ 804182 h 1160647"/>
                  <a:gd name="connsiteX291-14261" fmla="*/ 1592182 w 3031519"/>
                  <a:gd name="connsiteY291-14262" fmla="*/ 805087 h 1160647"/>
                  <a:gd name="connsiteX292-14263" fmla="*/ 1605140 w 3031519"/>
                  <a:gd name="connsiteY292-14264" fmla="*/ 805087 h 1160647"/>
                  <a:gd name="connsiteX293-14265" fmla="*/ 1605140 w 3031519"/>
                  <a:gd name="connsiteY293-14266" fmla="*/ 789049 h 1160647"/>
                  <a:gd name="connsiteX294-14267" fmla="*/ 1673096 w 3031519"/>
                  <a:gd name="connsiteY294-14268" fmla="*/ 789049 h 1160647"/>
                  <a:gd name="connsiteX295-14269" fmla="*/ 1673096 w 3031519"/>
                  <a:gd name="connsiteY295-14270" fmla="*/ 703796 h 1160647"/>
                  <a:gd name="connsiteX296-14271" fmla="*/ 1745104 w 3031519"/>
                  <a:gd name="connsiteY296-14272" fmla="*/ 703796 h 1160647"/>
                  <a:gd name="connsiteX297-14273" fmla="*/ 1745104 w 3031519"/>
                  <a:gd name="connsiteY297-14274" fmla="*/ 782564 h 1160647"/>
                  <a:gd name="connsiteX298-14275" fmla="*/ 1747008 w 3031519"/>
                  <a:gd name="connsiteY298-14276" fmla="*/ 782564 h 1160647"/>
                  <a:gd name="connsiteX299-14277" fmla="*/ 1748250 w 3031519"/>
                  <a:gd name="connsiteY299-14278" fmla="*/ 805087 h 1160647"/>
                  <a:gd name="connsiteX300-14279" fmla="*/ 1757926 w 3031519"/>
                  <a:gd name="connsiteY300-14280" fmla="*/ 805087 h 1160647"/>
                  <a:gd name="connsiteX301-14281" fmla="*/ 1759168 w 3031519"/>
                  <a:gd name="connsiteY301-14282" fmla="*/ 782564 h 1160647"/>
                  <a:gd name="connsiteX302-14283" fmla="*/ 1765248 w 3031519"/>
                  <a:gd name="connsiteY302-14284" fmla="*/ 782564 h 1160647"/>
                  <a:gd name="connsiteX303-14285" fmla="*/ 1766490 w 3031519"/>
                  <a:gd name="connsiteY303-14286" fmla="*/ 805087 h 1160647"/>
                  <a:gd name="connsiteX304-14287" fmla="*/ 1817112 w 3031519"/>
                  <a:gd name="connsiteY304-14288" fmla="*/ 805087 h 1160647"/>
                  <a:gd name="connsiteX305-14289" fmla="*/ 1817112 w 3031519"/>
                  <a:gd name="connsiteY305-14290" fmla="*/ 642059 h 1160647"/>
                  <a:gd name="connsiteX306-14291" fmla="*/ 2014439 w 3031519"/>
                  <a:gd name="connsiteY306-14292" fmla="*/ 642059 h 1160647"/>
                  <a:gd name="connsiteX307-14293" fmla="*/ 2014439 w 3031519"/>
                  <a:gd name="connsiteY307-14294" fmla="*/ 805087 h 1160647"/>
                  <a:gd name="connsiteX308-14295" fmla="*/ 2033136 w 3031519"/>
                  <a:gd name="connsiteY308-14296" fmla="*/ 805087 h 1160647"/>
                  <a:gd name="connsiteX309-14297" fmla="*/ 2033136 w 3031519"/>
                  <a:gd name="connsiteY309-14298" fmla="*/ 722394 h 1160647"/>
                  <a:gd name="connsiteX310-14299" fmla="*/ 2128256 w 3031519"/>
                  <a:gd name="connsiteY310-14300" fmla="*/ 722394 h 1160647"/>
                  <a:gd name="connsiteX311-14301" fmla="*/ 2140186 w 3031519"/>
                  <a:gd name="connsiteY311-14302" fmla="*/ 404253 h 1160647"/>
                  <a:gd name="connsiteX312-14303" fmla="*/ 2128026 w 3031519"/>
                  <a:gd name="connsiteY312-14304" fmla="*/ 382635 h 1160647"/>
                  <a:gd name="connsiteX313-14305" fmla="*/ 2121946 w 3031519"/>
                  <a:gd name="connsiteY313-14306" fmla="*/ 378311 h 1160647"/>
                  <a:gd name="connsiteX314-14307" fmla="*/ 2130053 w 3031519"/>
                  <a:gd name="connsiteY314-14308" fmla="*/ 354532 h 1160647"/>
                  <a:gd name="connsiteX315-14309" fmla="*/ 2130053 w 3031519"/>
                  <a:gd name="connsiteY315-14310" fmla="*/ 337238 h 1160647"/>
                  <a:gd name="connsiteX316-14311" fmla="*/ 2144240 w 3031519"/>
                  <a:gd name="connsiteY316-14312" fmla="*/ 337238 h 1160647"/>
                  <a:gd name="connsiteX317-14313" fmla="*/ 2144240 w 3031519"/>
                  <a:gd name="connsiteY317-14314" fmla="*/ 315620 h 1160647"/>
                  <a:gd name="connsiteX318-14315" fmla="*/ 2146266 w 3031519"/>
                  <a:gd name="connsiteY318-14316" fmla="*/ 311296 h 1160647"/>
                  <a:gd name="connsiteX319-14317" fmla="*/ 2146266 w 3031519"/>
                  <a:gd name="connsiteY319-14318" fmla="*/ 233472 h 1160647"/>
                  <a:gd name="connsiteX320-14319" fmla="*/ 2144240 w 3031519"/>
                  <a:gd name="connsiteY320-14320" fmla="*/ 226987 h 1160647"/>
                  <a:gd name="connsiteX321-14321" fmla="*/ 2150320 w 3031519"/>
                  <a:gd name="connsiteY321-14322" fmla="*/ 220501 h 1160647"/>
                  <a:gd name="connsiteX322-14323" fmla="*/ 2150320 w 3031519"/>
                  <a:gd name="connsiteY322-14324" fmla="*/ 162133 h 1160647"/>
                  <a:gd name="connsiteX323-14325" fmla="*/ 2152346 w 3031519"/>
                  <a:gd name="connsiteY323-14326" fmla="*/ 157810 h 1160647"/>
                  <a:gd name="connsiteX324-14327" fmla="*/ 2152346 w 3031519"/>
                  <a:gd name="connsiteY324-14328" fmla="*/ 101604 h 1160647"/>
                  <a:gd name="connsiteX325-14329" fmla="*/ 2154373 w 3031519"/>
                  <a:gd name="connsiteY325-14330" fmla="*/ 82148 h 1160647"/>
                  <a:gd name="connsiteX326-14331" fmla="*/ 2158427 w 3031519"/>
                  <a:gd name="connsiteY326-14332" fmla="*/ 99442 h 1160647"/>
                  <a:gd name="connsiteX327-14333" fmla="*/ 2160453 w 3031519"/>
                  <a:gd name="connsiteY327-14334" fmla="*/ 157810 h 1160647"/>
                  <a:gd name="connsiteX328-14335" fmla="*/ 2162480 w 3031519"/>
                  <a:gd name="connsiteY328-14336" fmla="*/ 220501 h 1160647"/>
                  <a:gd name="connsiteX329-14337" fmla="*/ 2168560 w 3031519"/>
                  <a:gd name="connsiteY329-14338" fmla="*/ 226987 h 1160647"/>
                  <a:gd name="connsiteX330-14339" fmla="*/ 2166533 w 3031519"/>
                  <a:gd name="connsiteY330-14340" fmla="*/ 233472 h 1160647"/>
                  <a:gd name="connsiteX331-14341" fmla="*/ 2166533 w 3031519"/>
                  <a:gd name="connsiteY331-14342" fmla="*/ 311296 h 1160647"/>
                  <a:gd name="connsiteX332-14343" fmla="*/ 2168560 w 3031519"/>
                  <a:gd name="connsiteY332-14344" fmla="*/ 315620 h 1160647"/>
                  <a:gd name="connsiteX333-14345" fmla="*/ 2168560 w 3031519"/>
                  <a:gd name="connsiteY333-14346" fmla="*/ 337238 h 1160647"/>
                  <a:gd name="connsiteX334-14347" fmla="*/ 2182747 w 3031519"/>
                  <a:gd name="connsiteY334-14348" fmla="*/ 337238 h 1160647"/>
                  <a:gd name="connsiteX335-14349" fmla="*/ 2182747 w 3031519"/>
                  <a:gd name="connsiteY335-14350" fmla="*/ 354532 h 1160647"/>
                  <a:gd name="connsiteX336-14351" fmla="*/ 2190854 w 3031519"/>
                  <a:gd name="connsiteY336-14352" fmla="*/ 378311 h 1160647"/>
                  <a:gd name="connsiteX337-14353" fmla="*/ 2184774 w 3031519"/>
                  <a:gd name="connsiteY337-14354" fmla="*/ 382635 h 1160647"/>
                  <a:gd name="connsiteX338-14355" fmla="*/ 2172613 w 3031519"/>
                  <a:gd name="connsiteY338-14356" fmla="*/ 404253 h 1160647"/>
                  <a:gd name="connsiteX339-14357" fmla="*/ 2180720 w 3031519"/>
                  <a:gd name="connsiteY339-14358" fmla="*/ 657181 h 1160647"/>
                  <a:gd name="connsiteX340-14359" fmla="*/ 2245574 w 3031519"/>
                  <a:gd name="connsiteY340-14360" fmla="*/ 657181 h 1160647"/>
                  <a:gd name="connsiteX341-14361" fmla="*/ 2245574 w 3031519"/>
                  <a:gd name="connsiteY341-14362" fmla="*/ 732843 h 1160647"/>
                  <a:gd name="connsiteX342-14363" fmla="*/ 2253681 w 3031519"/>
                  <a:gd name="connsiteY342-14364" fmla="*/ 732843 h 1160647"/>
                  <a:gd name="connsiteX343-14365" fmla="*/ 2255708 w 3031519"/>
                  <a:gd name="connsiteY343-14366" fmla="*/ 726358 h 1160647"/>
                  <a:gd name="connsiteX344-14367" fmla="*/ 2261788 w 3031519"/>
                  <a:gd name="connsiteY344-14368" fmla="*/ 726358 h 1160647"/>
                  <a:gd name="connsiteX345-14369" fmla="*/ 2263815 w 3031519"/>
                  <a:gd name="connsiteY345-14370" fmla="*/ 735005 h 1160647"/>
                  <a:gd name="connsiteX346-14371" fmla="*/ 2275975 w 3031519"/>
                  <a:gd name="connsiteY346-14372" fmla="*/ 735005 h 1160647"/>
                  <a:gd name="connsiteX347-14373" fmla="*/ 2275975 w 3031519"/>
                  <a:gd name="connsiteY347-14374" fmla="*/ 728519 h 1160647"/>
                  <a:gd name="connsiteX348-14375" fmla="*/ 2298268 w 3031519"/>
                  <a:gd name="connsiteY348-14376" fmla="*/ 728519 h 1160647"/>
                  <a:gd name="connsiteX349-14377" fmla="*/ 2298268 w 3031519"/>
                  <a:gd name="connsiteY349-14378" fmla="*/ 735005 h 1160647"/>
                  <a:gd name="connsiteX350-14379" fmla="*/ 2318535 w 3031519"/>
                  <a:gd name="connsiteY350-14380" fmla="*/ 735005 h 1160647"/>
                  <a:gd name="connsiteX351-14381" fmla="*/ 2318535 w 3031519"/>
                  <a:gd name="connsiteY351-14382" fmla="*/ 780402 h 1160647"/>
                  <a:gd name="connsiteX352-14383" fmla="*/ 2332722 w 3031519"/>
                  <a:gd name="connsiteY352-14384" fmla="*/ 780402 h 1160647"/>
                  <a:gd name="connsiteX353-14385" fmla="*/ 2332722 w 3031519"/>
                  <a:gd name="connsiteY353-14386" fmla="*/ 767431 h 1160647"/>
                  <a:gd name="connsiteX354-14387" fmla="*/ 2348936 w 3031519"/>
                  <a:gd name="connsiteY354-14388" fmla="*/ 767431 h 1160647"/>
                  <a:gd name="connsiteX355-14389" fmla="*/ 2348936 w 3031519"/>
                  <a:gd name="connsiteY355-14390" fmla="*/ 588004 h 1160647"/>
                  <a:gd name="connsiteX356-14391" fmla="*/ 2355016 w 3031519"/>
                  <a:gd name="connsiteY356-14392" fmla="*/ 581518 h 1160647"/>
                  <a:gd name="connsiteX357-14393" fmla="*/ 2427977 w 3031519"/>
                  <a:gd name="connsiteY357-14394" fmla="*/ 581518 h 1160647"/>
                  <a:gd name="connsiteX358-14395" fmla="*/ 2427977 w 3031519"/>
                  <a:gd name="connsiteY358-14396" fmla="*/ 590166 h 1160647"/>
                  <a:gd name="connsiteX359-14397" fmla="*/ 2438110 w 3031519"/>
                  <a:gd name="connsiteY359-14398" fmla="*/ 590166 h 1160647"/>
                  <a:gd name="connsiteX360-14399" fmla="*/ 2438110 w 3031519"/>
                  <a:gd name="connsiteY360-14400" fmla="*/ 704740 h 1160647"/>
                  <a:gd name="connsiteX361-14401" fmla="*/ 2460404 w 3031519"/>
                  <a:gd name="connsiteY361-14402" fmla="*/ 704740 h 1160647"/>
                  <a:gd name="connsiteX362-14403" fmla="*/ 2460404 w 3031519"/>
                  <a:gd name="connsiteY362-14404" fmla="*/ 637725 h 1160647"/>
                  <a:gd name="connsiteX363-14405" fmla="*/ 2486751 w 3031519"/>
                  <a:gd name="connsiteY363-14406" fmla="*/ 637725 h 1160647"/>
                  <a:gd name="connsiteX364-14407" fmla="*/ 2490804 w 3031519"/>
                  <a:gd name="connsiteY364-14408" fmla="*/ 633401 h 1160647"/>
                  <a:gd name="connsiteX365-14409" fmla="*/ 2498911 w 3031519"/>
                  <a:gd name="connsiteY365-14410" fmla="*/ 633401 h 1160647"/>
                  <a:gd name="connsiteX366-14411" fmla="*/ 2502964 w 3031519"/>
                  <a:gd name="connsiteY366-14412" fmla="*/ 637725 h 1160647"/>
                  <a:gd name="connsiteX367-14413" fmla="*/ 2525258 w 3031519"/>
                  <a:gd name="connsiteY367-14414" fmla="*/ 637725 h 1160647"/>
                  <a:gd name="connsiteX368-14415" fmla="*/ 2525258 w 3031519"/>
                  <a:gd name="connsiteY368-14416" fmla="*/ 520989 h 1160647"/>
                  <a:gd name="connsiteX369-14417" fmla="*/ 2582005 w 3031519"/>
                  <a:gd name="connsiteY369-14418" fmla="*/ 510180 h 1160647"/>
                  <a:gd name="connsiteX370-14419" fmla="*/ 2582005 w 3031519"/>
                  <a:gd name="connsiteY370-14420" fmla="*/ 511261 h 1160647"/>
                  <a:gd name="connsiteX371-14421" fmla="*/ 2582005 w 3031519"/>
                  <a:gd name="connsiteY371-14422" fmla="*/ 518827 h 1160647"/>
                  <a:gd name="connsiteX372-14423" fmla="*/ 2608352 w 3031519"/>
                  <a:gd name="connsiteY372-14424" fmla="*/ 518827 h 1160647"/>
                  <a:gd name="connsiteX373-14425" fmla="*/ 2608352 w 3031519"/>
                  <a:gd name="connsiteY373-14426" fmla="*/ 773917 h 1160647"/>
                  <a:gd name="connsiteX374-14427" fmla="*/ 2630646 w 3031519"/>
                  <a:gd name="connsiteY374-14428" fmla="*/ 773917 h 1160647"/>
                  <a:gd name="connsiteX375-14429" fmla="*/ 2630646 w 3031519"/>
                  <a:gd name="connsiteY375-14430" fmla="*/ 769593 h 1160647"/>
                  <a:gd name="connsiteX376-14431" fmla="*/ 2642806 w 3031519"/>
                  <a:gd name="connsiteY376-14432" fmla="*/ 769593 h 1160647"/>
                  <a:gd name="connsiteX377-14433" fmla="*/ 2642806 w 3031519"/>
                  <a:gd name="connsiteY377-14434" fmla="*/ 773917 h 1160647"/>
                  <a:gd name="connsiteX378-14435" fmla="*/ 2667126 w 3031519"/>
                  <a:gd name="connsiteY378-14436" fmla="*/ 773917 h 1160647"/>
                  <a:gd name="connsiteX379-14437" fmla="*/ 2667126 w 3031519"/>
                  <a:gd name="connsiteY379-14438" fmla="*/ 760946 h 1160647"/>
                  <a:gd name="connsiteX380-14439" fmla="*/ 2695500 w 3031519"/>
                  <a:gd name="connsiteY380-14440" fmla="*/ 760946 h 1160647"/>
                  <a:gd name="connsiteX381-14441" fmla="*/ 2707660 w 3031519"/>
                  <a:gd name="connsiteY381-14442" fmla="*/ 756622 h 1160647"/>
                  <a:gd name="connsiteX382-14443" fmla="*/ 2727927 w 3031519"/>
                  <a:gd name="connsiteY382-14444" fmla="*/ 760946 h 1160647"/>
                  <a:gd name="connsiteX383-14445" fmla="*/ 2727927 w 3031519"/>
                  <a:gd name="connsiteY383-14446" fmla="*/ 743652 h 1160647"/>
                  <a:gd name="connsiteX384-14447" fmla="*/ 2736034 w 3031519"/>
                  <a:gd name="connsiteY384-14448" fmla="*/ 743652 h 1160647"/>
                  <a:gd name="connsiteX385-14449" fmla="*/ 2736034 w 3031519"/>
                  <a:gd name="connsiteY385-14450" fmla="*/ 730681 h 1160647"/>
                  <a:gd name="connsiteX386-14451" fmla="*/ 2792781 w 3031519"/>
                  <a:gd name="connsiteY386-14452" fmla="*/ 730681 h 1160647"/>
                  <a:gd name="connsiteX387-14453" fmla="*/ 2792781 w 3031519"/>
                  <a:gd name="connsiteY387-14454" fmla="*/ 700416 h 1160647"/>
                  <a:gd name="connsiteX388-14455" fmla="*/ 2811021 w 3031519"/>
                  <a:gd name="connsiteY388-14456" fmla="*/ 700416 h 1160647"/>
                  <a:gd name="connsiteX389-14457" fmla="*/ 2811021 w 3031519"/>
                  <a:gd name="connsiteY389-14458" fmla="*/ 693931 h 1160647"/>
                  <a:gd name="connsiteX390-14459" fmla="*/ 2823181 w 3031519"/>
                  <a:gd name="connsiteY390-14460" fmla="*/ 693931 h 1160647"/>
                  <a:gd name="connsiteX391-14461" fmla="*/ 2823181 w 3031519"/>
                  <a:gd name="connsiteY391-14462" fmla="*/ 700416 h 1160647"/>
                  <a:gd name="connsiteX392-14463" fmla="*/ 2839395 w 3031519"/>
                  <a:gd name="connsiteY392-14464" fmla="*/ 700416 h 1160647"/>
                  <a:gd name="connsiteX393-14465" fmla="*/ 2839395 w 3031519"/>
                  <a:gd name="connsiteY393-14466" fmla="*/ 750137 h 1160647"/>
                  <a:gd name="connsiteX394-14467" fmla="*/ 2871822 w 3031519"/>
                  <a:gd name="connsiteY394-14468" fmla="*/ 750137 h 1160647"/>
                  <a:gd name="connsiteX395-14469" fmla="*/ 2871822 w 3031519"/>
                  <a:gd name="connsiteY395-14470" fmla="*/ 724196 h 1160647"/>
                  <a:gd name="connsiteX396-14471" fmla="*/ 2910329 w 3031519"/>
                  <a:gd name="connsiteY396-14472" fmla="*/ 724196 h 1160647"/>
                  <a:gd name="connsiteX397-14473" fmla="*/ 2910329 w 3031519"/>
                  <a:gd name="connsiteY397-14474" fmla="*/ 693931 h 1160647"/>
                  <a:gd name="connsiteX398-14475" fmla="*/ 2958970 w 3031519"/>
                  <a:gd name="connsiteY398-14476" fmla="*/ 693931 h 1160647"/>
                  <a:gd name="connsiteX399-14477" fmla="*/ 2958970 w 3031519"/>
                  <a:gd name="connsiteY399-14478" fmla="*/ 805087 h 1160647"/>
                  <a:gd name="connsiteX400-14479" fmla="*/ 2958970 w 3031519"/>
                  <a:gd name="connsiteY400-14480" fmla="*/ 818866 h 1160647"/>
                  <a:gd name="connsiteX401-14481" fmla="*/ 3031519 w 3031519"/>
                  <a:gd name="connsiteY401-14482" fmla="*/ 818866 h 1160647"/>
                  <a:gd name="connsiteX402-14483" fmla="*/ 3028183 w 3031519"/>
                  <a:gd name="connsiteY402-14484" fmla="*/ 1160647 h 1160647"/>
                  <a:gd name="connsiteX403-14485" fmla="*/ 2054 w 3031519"/>
                  <a:gd name="connsiteY403-14486" fmla="*/ 1158314 h 1160647"/>
                  <a:gd name="connsiteX404-14487" fmla="*/ 0 w 3031519"/>
                  <a:gd name="connsiteY404-14488" fmla="*/ 724196 h 1160647"/>
                  <a:gd name="connsiteX405-14489" fmla="*/ 20267 w 3031519"/>
                  <a:gd name="connsiteY405-14490" fmla="*/ 724196 h 1160647"/>
                  <a:gd name="connsiteX406-14491" fmla="*/ 20774 w 3031519"/>
                  <a:gd name="connsiteY406-14492" fmla="*/ 723115 h 1160647"/>
                  <a:gd name="connsiteX407-14493" fmla="*/ 24320 w 3031519"/>
                  <a:gd name="connsiteY407-14494" fmla="*/ 715549 h 1160647"/>
                  <a:gd name="connsiteX408-14495" fmla="*/ 26094 w 3031519"/>
                  <a:gd name="connsiteY408-14496" fmla="*/ 715819 h 1160647"/>
                  <a:gd name="connsiteX409-14497" fmla="*/ 38507 w 3031519"/>
                  <a:gd name="connsiteY409-14498" fmla="*/ 717710 h 1160647"/>
                  <a:gd name="connsiteX410-14499" fmla="*/ 39014 w 3031519"/>
                  <a:gd name="connsiteY410-14500" fmla="*/ 719062 h 1160647"/>
                  <a:gd name="connsiteX411-14501" fmla="*/ 42560 w 3031519"/>
                  <a:gd name="connsiteY411-14502" fmla="*/ 728519 h 1160647"/>
                  <a:gd name="connsiteX412-14503" fmla="*/ 68907 w 3031519"/>
                  <a:gd name="connsiteY412-14504" fmla="*/ 730681 h 1160647"/>
                  <a:gd name="connsiteX413-14505" fmla="*/ 68907 w 3031519"/>
                  <a:gd name="connsiteY413-14506" fmla="*/ 607460 h 1160647"/>
                  <a:gd name="connsiteX414-14507" fmla="*/ 70934 w 3031519"/>
                  <a:gd name="connsiteY414-14508" fmla="*/ 607460 h 1160647"/>
                  <a:gd name="connsiteX415-14509" fmla="*/ 85121 w 3031519"/>
                  <a:gd name="connsiteY415-14510" fmla="*/ 607460 h 1160647"/>
                  <a:gd name="connsiteX416-14511" fmla="*/ 85121 w 3031519"/>
                  <a:gd name="connsiteY416-14512" fmla="*/ 471268 h 1160647"/>
                  <a:gd name="connsiteX417-14513" fmla="*/ 86894 w 3031519"/>
                  <a:gd name="connsiteY417-14514" fmla="*/ 471268 h 1160647"/>
                  <a:gd name="connsiteX418-14515" fmla="*/ 99308 w 3031519"/>
                  <a:gd name="connsiteY418-14516" fmla="*/ 471268 h 1160647"/>
                  <a:gd name="connsiteX419-14517" fmla="*/ 99308 w 3031519"/>
                  <a:gd name="connsiteY419-14518" fmla="*/ 356694 h 1160647"/>
                  <a:gd name="connsiteX420-14519" fmla="*/ 103361 w 3031519"/>
                  <a:gd name="connsiteY420-14520" fmla="*/ 328590 h 1160647"/>
                  <a:gd name="connsiteX421-14521" fmla="*/ 105388 w 3031519"/>
                  <a:gd name="connsiteY421-14522" fmla="*/ 328590 h 1160647"/>
                  <a:gd name="connsiteX422-14523" fmla="*/ 119575 w 3031519"/>
                  <a:gd name="connsiteY422-14524" fmla="*/ 328590 h 1160647"/>
                  <a:gd name="connsiteX423-14525" fmla="*/ 156055 w 3031519"/>
                  <a:gd name="connsiteY423-14526" fmla="*/ 246443 h 1160647"/>
                  <a:gd name="connsiteX424-14527" fmla="*/ 160109 w 3031519"/>
                  <a:gd name="connsiteY424-14528" fmla="*/ 0 h 1160647"/>
                  <a:gd name="connsiteX0-14529" fmla="*/ 160109 w 3031520"/>
                  <a:gd name="connsiteY0-14530" fmla="*/ 0 h 1160647"/>
                  <a:gd name="connsiteX1-14531" fmla="*/ 162135 w 3031520"/>
                  <a:gd name="connsiteY1-14532" fmla="*/ 246443 h 1160647"/>
                  <a:gd name="connsiteX2-14533" fmla="*/ 200642 w 3031520"/>
                  <a:gd name="connsiteY2-14534" fmla="*/ 326429 h 1160647"/>
                  <a:gd name="connsiteX3-14535" fmla="*/ 202669 w 3031520"/>
                  <a:gd name="connsiteY3-14536" fmla="*/ 326429 h 1160647"/>
                  <a:gd name="connsiteX4-14537" fmla="*/ 216856 w 3031520"/>
                  <a:gd name="connsiteY4-14538" fmla="*/ 326429 h 1160647"/>
                  <a:gd name="connsiteX5-14539" fmla="*/ 216856 w 3031520"/>
                  <a:gd name="connsiteY5-14540" fmla="*/ 350208 h 1160647"/>
                  <a:gd name="connsiteX6-14541" fmla="*/ 217363 w 3031520"/>
                  <a:gd name="connsiteY6-14542" fmla="*/ 351019 h 1160647"/>
                  <a:gd name="connsiteX7-14543" fmla="*/ 220909 w 3031520"/>
                  <a:gd name="connsiteY7-14544" fmla="*/ 356694 h 1160647"/>
                  <a:gd name="connsiteX8-14545" fmla="*/ 220909 w 3031520"/>
                  <a:gd name="connsiteY8-14546" fmla="*/ 471268 h 1160647"/>
                  <a:gd name="connsiteX9-14547" fmla="*/ 223189 w 3031520"/>
                  <a:gd name="connsiteY9-14548" fmla="*/ 471268 h 1160647"/>
                  <a:gd name="connsiteX10-14549" fmla="*/ 239150 w 3031520"/>
                  <a:gd name="connsiteY10-14550" fmla="*/ 471268 h 1160647"/>
                  <a:gd name="connsiteX11-14551" fmla="*/ 239150 w 3031520"/>
                  <a:gd name="connsiteY11-14552" fmla="*/ 611783 h 1160647"/>
                  <a:gd name="connsiteX12-14553" fmla="*/ 240670 w 3031520"/>
                  <a:gd name="connsiteY12-14554" fmla="*/ 611513 h 1160647"/>
                  <a:gd name="connsiteX13-14555" fmla="*/ 251310 w 3031520"/>
                  <a:gd name="connsiteY13-14556" fmla="*/ 609622 h 1160647"/>
                  <a:gd name="connsiteX14-14557" fmla="*/ 249283 w 3031520"/>
                  <a:gd name="connsiteY14-14558" fmla="*/ 698254 h 1160647"/>
                  <a:gd name="connsiteX15-14559" fmla="*/ 250803 w 3031520"/>
                  <a:gd name="connsiteY15-14560" fmla="*/ 698525 h 1160647"/>
                  <a:gd name="connsiteX16-14561" fmla="*/ 261443 w 3031520"/>
                  <a:gd name="connsiteY16-14562" fmla="*/ 700416 h 1160647"/>
                  <a:gd name="connsiteX17-14563" fmla="*/ 261696 w 3031520"/>
                  <a:gd name="connsiteY17-14564" fmla="*/ 701227 h 1160647"/>
                  <a:gd name="connsiteX18-14565" fmla="*/ 263470 w 3031520"/>
                  <a:gd name="connsiteY18-14566" fmla="*/ 706902 h 1160647"/>
                  <a:gd name="connsiteX19-14567" fmla="*/ 264230 w 3031520"/>
                  <a:gd name="connsiteY19-14568" fmla="*/ 704470 h 1160647"/>
                  <a:gd name="connsiteX20-14569" fmla="*/ 269550 w 3031520"/>
                  <a:gd name="connsiteY20-14570" fmla="*/ 687446 h 1160647"/>
                  <a:gd name="connsiteX21-14571" fmla="*/ 271323 w 3031520"/>
                  <a:gd name="connsiteY21-14572" fmla="*/ 687446 h 1160647"/>
                  <a:gd name="connsiteX22-14573" fmla="*/ 283737 w 3031520"/>
                  <a:gd name="connsiteY22-14574" fmla="*/ 687446 h 1160647"/>
                  <a:gd name="connsiteX23-14575" fmla="*/ 283737 w 3031520"/>
                  <a:gd name="connsiteY23-14576" fmla="*/ 719872 h 1160647"/>
                  <a:gd name="connsiteX24-14577" fmla="*/ 284750 w 3031520"/>
                  <a:gd name="connsiteY24-14578" fmla="*/ 720413 h 1160647"/>
                  <a:gd name="connsiteX25-14579" fmla="*/ 291844 w 3031520"/>
                  <a:gd name="connsiteY25-14580" fmla="*/ 724196 h 1160647"/>
                  <a:gd name="connsiteX26-14581" fmla="*/ 291844 w 3031520"/>
                  <a:gd name="connsiteY26-14582" fmla="*/ 725547 h 1160647"/>
                  <a:gd name="connsiteX27-14583" fmla="*/ 291844 w 3031520"/>
                  <a:gd name="connsiteY27-14584" fmla="*/ 735005 h 1160647"/>
                  <a:gd name="connsiteX28-14585" fmla="*/ 336431 w 3031520"/>
                  <a:gd name="connsiteY28-14586" fmla="*/ 735005 h 1160647"/>
                  <a:gd name="connsiteX29-14587" fmla="*/ 336431 w 3031520"/>
                  <a:gd name="connsiteY29-14588" fmla="*/ 736086 h 1160647"/>
                  <a:gd name="connsiteX30-14589" fmla="*/ 336431 w 3031520"/>
                  <a:gd name="connsiteY30-14590" fmla="*/ 743652 h 1160647"/>
                  <a:gd name="connsiteX31-14591" fmla="*/ 338457 w 3031520"/>
                  <a:gd name="connsiteY31-14592" fmla="*/ 743652 h 1160647"/>
                  <a:gd name="connsiteX32-14593" fmla="*/ 352644 w 3031520"/>
                  <a:gd name="connsiteY32-14594" fmla="*/ 743652 h 1160647"/>
                  <a:gd name="connsiteX33-14595" fmla="*/ 352644 w 3031520"/>
                  <a:gd name="connsiteY33-14596" fmla="*/ 713387 h 1160647"/>
                  <a:gd name="connsiteX34-14597" fmla="*/ 397231 w 3031520"/>
                  <a:gd name="connsiteY34-14598" fmla="*/ 713387 h 1160647"/>
                  <a:gd name="connsiteX35-14599" fmla="*/ 397231 w 3031520"/>
                  <a:gd name="connsiteY35-14600" fmla="*/ 712036 h 1160647"/>
                  <a:gd name="connsiteX36-14601" fmla="*/ 397231 w 3031520"/>
                  <a:gd name="connsiteY36-14602" fmla="*/ 702578 h 1160647"/>
                  <a:gd name="connsiteX37-14603" fmla="*/ 398245 w 3031520"/>
                  <a:gd name="connsiteY37-14604" fmla="*/ 702578 h 1160647"/>
                  <a:gd name="connsiteX38-14605" fmla="*/ 405338 w 3031520"/>
                  <a:gd name="connsiteY38-14606" fmla="*/ 702578 h 1160647"/>
                  <a:gd name="connsiteX39-14607" fmla="*/ 405338 w 3031520"/>
                  <a:gd name="connsiteY39-14608" fmla="*/ 700687 h 1160647"/>
                  <a:gd name="connsiteX40-14609" fmla="*/ 405338 w 3031520"/>
                  <a:gd name="connsiteY40-14610" fmla="*/ 687446 h 1160647"/>
                  <a:gd name="connsiteX41-14611" fmla="*/ 406098 w 3031520"/>
                  <a:gd name="connsiteY41-14612" fmla="*/ 687446 h 1160647"/>
                  <a:gd name="connsiteX42-14613" fmla="*/ 411418 w 3031520"/>
                  <a:gd name="connsiteY42-14614" fmla="*/ 687446 h 1160647"/>
                  <a:gd name="connsiteX43-14615" fmla="*/ 411418 w 3031520"/>
                  <a:gd name="connsiteY43-14616" fmla="*/ 686365 h 1160647"/>
                  <a:gd name="connsiteX44-14617" fmla="*/ 411418 w 3031520"/>
                  <a:gd name="connsiteY44-14618" fmla="*/ 678798 h 1160647"/>
                  <a:gd name="connsiteX45-14619" fmla="*/ 413445 w 3031520"/>
                  <a:gd name="connsiteY45-14620" fmla="*/ 678798 h 1160647"/>
                  <a:gd name="connsiteX46-14621" fmla="*/ 427632 w 3031520"/>
                  <a:gd name="connsiteY46-14622" fmla="*/ 678798 h 1160647"/>
                  <a:gd name="connsiteX47-14623" fmla="*/ 427632 w 3031520"/>
                  <a:gd name="connsiteY47-14624" fmla="*/ 679879 h 1160647"/>
                  <a:gd name="connsiteX48-14625" fmla="*/ 427632 w 3031520"/>
                  <a:gd name="connsiteY48-14626" fmla="*/ 687446 h 1160647"/>
                  <a:gd name="connsiteX49-14627" fmla="*/ 449925 w 3031520"/>
                  <a:gd name="connsiteY49-14628" fmla="*/ 687446 h 1160647"/>
                  <a:gd name="connsiteX50-14629" fmla="*/ 449925 w 3031520"/>
                  <a:gd name="connsiteY50-14630" fmla="*/ 685554 h 1160647"/>
                  <a:gd name="connsiteX51-14631" fmla="*/ 449925 w 3031520"/>
                  <a:gd name="connsiteY51-14632" fmla="*/ 672313 h 1160647"/>
                  <a:gd name="connsiteX52-14633" fmla="*/ 451699 w 3031520"/>
                  <a:gd name="connsiteY52-14634" fmla="*/ 672313 h 1160647"/>
                  <a:gd name="connsiteX53-14635" fmla="*/ 464112 w 3031520"/>
                  <a:gd name="connsiteY53-14636" fmla="*/ 672313 h 1160647"/>
                  <a:gd name="connsiteX54-14637" fmla="*/ 464112 w 3031520"/>
                  <a:gd name="connsiteY54-14638" fmla="*/ 696093 h 1160647"/>
                  <a:gd name="connsiteX55-14639" fmla="*/ 465126 w 3031520"/>
                  <a:gd name="connsiteY55-14640" fmla="*/ 696093 h 1160647"/>
                  <a:gd name="connsiteX56-14641" fmla="*/ 472219 w 3031520"/>
                  <a:gd name="connsiteY56-14642" fmla="*/ 696093 h 1160647"/>
                  <a:gd name="connsiteX57-14643" fmla="*/ 472219 w 3031520"/>
                  <a:gd name="connsiteY57-14644" fmla="*/ 695012 h 1160647"/>
                  <a:gd name="connsiteX58-14645" fmla="*/ 472219 w 3031520"/>
                  <a:gd name="connsiteY58-14646" fmla="*/ 687446 h 1160647"/>
                  <a:gd name="connsiteX59-14647" fmla="*/ 473992 w 3031520"/>
                  <a:gd name="connsiteY59-14648" fmla="*/ 687446 h 1160647"/>
                  <a:gd name="connsiteX60-14649" fmla="*/ 486406 w 3031520"/>
                  <a:gd name="connsiteY60-14650" fmla="*/ 687446 h 1160647"/>
                  <a:gd name="connsiteX61-14651" fmla="*/ 486406 w 3031520"/>
                  <a:gd name="connsiteY61-14652" fmla="*/ 713387 h 1160647"/>
                  <a:gd name="connsiteX62-14653" fmla="*/ 488433 w 3031520"/>
                  <a:gd name="connsiteY62-14654" fmla="*/ 713387 h 1160647"/>
                  <a:gd name="connsiteX63-14655" fmla="*/ 502619 w 3031520"/>
                  <a:gd name="connsiteY63-14656" fmla="*/ 713387 h 1160647"/>
                  <a:gd name="connsiteX64-14657" fmla="*/ 502619 w 3031520"/>
                  <a:gd name="connsiteY64-14658" fmla="*/ 715008 h 1160647"/>
                  <a:gd name="connsiteX65-14659" fmla="*/ 502619 w 3031520"/>
                  <a:gd name="connsiteY65-14660" fmla="*/ 726358 h 1160647"/>
                  <a:gd name="connsiteX66-14661" fmla="*/ 503379 w 3031520"/>
                  <a:gd name="connsiteY66-14662" fmla="*/ 726358 h 1160647"/>
                  <a:gd name="connsiteX67-14663" fmla="*/ 508700 w 3031520"/>
                  <a:gd name="connsiteY67-14664" fmla="*/ 726358 h 1160647"/>
                  <a:gd name="connsiteX68-14665" fmla="*/ 508700 w 3031520"/>
                  <a:gd name="connsiteY68-14666" fmla="*/ 725547 h 1160647"/>
                  <a:gd name="connsiteX69-14667" fmla="*/ 508700 w 3031520"/>
                  <a:gd name="connsiteY69-14668" fmla="*/ 719872 h 1160647"/>
                  <a:gd name="connsiteX70-14669" fmla="*/ 539100 w 3031520"/>
                  <a:gd name="connsiteY70-14670" fmla="*/ 719872 h 1160647"/>
                  <a:gd name="connsiteX71-14671" fmla="*/ 539100 w 3031520"/>
                  <a:gd name="connsiteY71-14672" fmla="*/ 743652 h 1160647"/>
                  <a:gd name="connsiteX72-14673" fmla="*/ 540113 w 3031520"/>
                  <a:gd name="connsiteY72-14674" fmla="*/ 743652 h 1160647"/>
                  <a:gd name="connsiteX73-14675" fmla="*/ 547207 w 3031520"/>
                  <a:gd name="connsiteY73-14676" fmla="*/ 743652 h 1160647"/>
                  <a:gd name="connsiteX74-14677" fmla="*/ 547207 w 3031520"/>
                  <a:gd name="connsiteY74-14678" fmla="*/ 744733 h 1160647"/>
                  <a:gd name="connsiteX75-14679" fmla="*/ 547207 w 3031520"/>
                  <a:gd name="connsiteY75-14680" fmla="*/ 752299 h 1160647"/>
                  <a:gd name="connsiteX76-14681" fmla="*/ 547967 w 3031520"/>
                  <a:gd name="connsiteY76-14682" fmla="*/ 752299 h 1160647"/>
                  <a:gd name="connsiteX77-14683" fmla="*/ 553287 w 3031520"/>
                  <a:gd name="connsiteY77-14684" fmla="*/ 752299 h 1160647"/>
                  <a:gd name="connsiteX78-14685" fmla="*/ 553287 w 3031520"/>
                  <a:gd name="connsiteY78-14686" fmla="*/ 750137 h 1160647"/>
                  <a:gd name="connsiteX79-14687" fmla="*/ 553287 w 3031520"/>
                  <a:gd name="connsiteY79-14688" fmla="*/ 735005 h 1160647"/>
                  <a:gd name="connsiteX80-14689" fmla="*/ 554300 w 3031520"/>
                  <a:gd name="connsiteY80-14690" fmla="*/ 735005 h 1160647"/>
                  <a:gd name="connsiteX81-14691" fmla="*/ 561394 w 3031520"/>
                  <a:gd name="connsiteY81-14692" fmla="*/ 735005 h 1160647"/>
                  <a:gd name="connsiteX82-14693" fmla="*/ 561394 w 3031520"/>
                  <a:gd name="connsiteY82-14694" fmla="*/ 736086 h 1160647"/>
                  <a:gd name="connsiteX83-14695" fmla="*/ 561394 w 3031520"/>
                  <a:gd name="connsiteY83-14696" fmla="*/ 743652 h 1160647"/>
                  <a:gd name="connsiteX84-14697" fmla="*/ 566714 w 3031520"/>
                  <a:gd name="connsiteY84-14698" fmla="*/ 741659 h 1160647"/>
                  <a:gd name="connsiteX85-14699" fmla="*/ 567474 w 3031520"/>
                  <a:gd name="connsiteY85-14700" fmla="*/ 740679 h 1160647"/>
                  <a:gd name="connsiteX86-14701" fmla="*/ 567474 w 3031520"/>
                  <a:gd name="connsiteY86-14702" fmla="*/ 735005 h 1160647"/>
                  <a:gd name="connsiteX87-14703" fmla="*/ 605981 w 3031520"/>
                  <a:gd name="connsiteY87-14704" fmla="*/ 735005 h 1160647"/>
                  <a:gd name="connsiteX88-14705" fmla="*/ 605981 w 3031520"/>
                  <a:gd name="connsiteY88-14706" fmla="*/ 758784 h 1160647"/>
                  <a:gd name="connsiteX89-14707" fmla="*/ 608007 w 3031520"/>
                  <a:gd name="connsiteY89-14708" fmla="*/ 758784 h 1160647"/>
                  <a:gd name="connsiteX90-14709" fmla="*/ 622194 w 3031520"/>
                  <a:gd name="connsiteY90-14710" fmla="*/ 758784 h 1160647"/>
                  <a:gd name="connsiteX91-14711" fmla="*/ 622194 w 3031520"/>
                  <a:gd name="connsiteY91-14712" fmla="*/ 759865 h 1160647"/>
                  <a:gd name="connsiteX92-14713" fmla="*/ 622194 w 3031520"/>
                  <a:gd name="connsiteY92-14714" fmla="*/ 767431 h 1160647"/>
                  <a:gd name="connsiteX93-14715" fmla="*/ 623968 w 3031520"/>
                  <a:gd name="connsiteY93-14716" fmla="*/ 767431 h 1160647"/>
                  <a:gd name="connsiteX94-14717" fmla="*/ 636381 w 3031520"/>
                  <a:gd name="connsiteY94-14718" fmla="*/ 767431 h 1160647"/>
                  <a:gd name="connsiteX95-14719" fmla="*/ 636381 w 3031520"/>
                  <a:gd name="connsiteY95-14720" fmla="*/ 743652 h 1160647"/>
                  <a:gd name="connsiteX96-14721" fmla="*/ 637394 w 3031520"/>
                  <a:gd name="connsiteY96-14722" fmla="*/ 743652 h 1160647"/>
                  <a:gd name="connsiteX97-14723" fmla="*/ 644488 w 3031520"/>
                  <a:gd name="connsiteY97-14724" fmla="*/ 743652 h 1160647"/>
                  <a:gd name="connsiteX98-14725" fmla="*/ 644488 w 3031520"/>
                  <a:gd name="connsiteY98-14726" fmla="*/ 711225 h 1160647"/>
                  <a:gd name="connsiteX99-14727" fmla="*/ 645501 w 3031520"/>
                  <a:gd name="connsiteY99-14728" fmla="*/ 711225 h 1160647"/>
                  <a:gd name="connsiteX100-14729" fmla="*/ 652595 w 3031520"/>
                  <a:gd name="connsiteY100-14730" fmla="*/ 711225 h 1160647"/>
                  <a:gd name="connsiteX101-14731" fmla="*/ 652595 w 3031520"/>
                  <a:gd name="connsiteY101-14732" fmla="*/ 709334 h 1160647"/>
                  <a:gd name="connsiteX102-14733" fmla="*/ 652595 w 3031520"/>
                  <a:gd name="connsiteY102-14734" fmla="*/ 696093 h 1160647"/>
                  <a:gd name="connsiteX103-14735" fmla="*/ 651328 w 3031520"/>
                  <a:gd name="connsiteY103-14736" fmla="*/ 694471 h 1160647"/>
                  <a:gd name="connsiteX104-14737" fmla="*/ 656648 w 3031520"/>
                  <a:gd name="connsiteY104-14738" fmla="*/ 683122 h 1160647"/>
                  <a:gd name="connsiteX105-14739" fmla="*/ 664755 w 3031520"/>
                  <a:gd name="connsiteY105-14740" fmla="*/ 711225 h 1160647"/>
                  <a:gd name="connsiteX106-14741" fmla="*/ 665515 w 3031520"/>
                  <a:gd name="connsiteY106-14742" fmla="*/ 711225 h 1160647"/>
                  <a:gd name="connsiteX107-14743" fmla="*/ 670835 w 3031520"/>
                  <a:gd name="connsiteY107-14744" fmla="*/ 711225 h 1160647"/>
                  <a:gd name="connsiteX108-14745" fmla="*/ 670835 w 3031520"/>
                  <a:gd name="connsiteY108-14746" fmla="*/ 605298 h 1160647"/>
                  <a:gd name="connsiteX109-14747" fmla="*/ 672355 w 3031520"/>
                  <a:gd name="connsiteY109-14748" fmla="*/ 605298 h 1160647"/>
                  <a:gd name="connsiteX110-14749" fmla="*/ 682995 w 3031520"/>
                  <a:gd name="connsiteY110-14750" fmla="*/ 605298 h 1160647"/>
                  <a:gd name="connsiteX111-14751" fmla="*/ 682995 w 3031520"/>
                  <a:gd name="connsiteY111-14752" fmla="*/ 557739 h 1160647"/>
                  <a:gd name="connsiteX112-14753" fmla="*/ 709342 w 3031520"/>
                  <a:gd name="connsiteY112-14754" fmla="*/ 557739 h 1160647"/>
                  <a:gd name="connsiteX113-14755" fmla="*/ 709342 w 3031520"/>
                  <a:gd name="connsiteY113-14756" fmla="*/ 536121 h 1160647"/>
                  <a:gd name="connsiteX114-14757" fmla="*/ 743796 w 3031520"/>
                  <a:gd name="connsiteY114-14758" fmla="*/ 536121 h 1160647"/>
                  <a:gd name="connsiteX115-14759" fmla="*/ 743796 w 3031520"/>
                  <a:gd name="connsiteY115-14760" fmla="*/ 538553 h 1160647"/>
                  <a:gd name="connsiteX116-14761" fmla="*/ 743796 w 3031520"/>
                  <a:gd name="connsiteY116-14762" fmla="*/ 555577 h 1160647"/>
                  <a:gd name="connsiteX117-14763" fmla="*/ 746076 w 3031520"/>
                  <a:gd name="connsiteY117-14764" fmla="*/ 555577 h 1160647"/>
                  <a:gd name="connsiteX118-14765" fmla="*/ 762036 w 3031520"/>
                  <a:gd name="connsiteY118-14766" fmla="*/ 555577 h 1160647"/>
                  <a:gd name="connsiteX119-14767" fmla="*/ 762036 w 3031520"/>
                  <a:gd name="connsiteY119-14768" fmla="*/ 603136 h 1160647"/>
                  <a:gd name="connsiteX120-14769" fmla="*/ 763049 w 3031520"/>
                  <a:gd name="connsiteY120-14770" fmla="*/ 603136 h 1160647"/>
                  <a:gd name="connsiteX121-14771" fmla="*/ 770143 w 3031520"/>
                  <a:gd name="connsiteY121-14772" fmla="*/ 603136 h 1160647"/>
                  <a:gd name="connsiteX122-14773" fmla="*/ 784330 w 3031520"/>
                  <a:gd name="connsiteY122-14774" fmla="*/ 607460 h 1160647"/>
                  <a:gd name="connsiteX123-14775" fmla="*/ 784330 w 3031520"/>
                  <a:gd name="connsiteY123-14776" fmla="*/ 646372 h 1160647"/>
                  <a:gd name="connsiteX124-14777" fmla="*/ 785343 w 3031520"/>
                  <a:gd name="connsiteY124-14778" fmla="*/ 646372 h 1160647"/>
                  <a:gd name="connsiteX125-14779" fmla="*/ 792436 w 3031520"/>
                  <a:gd name="connsiteY125-14780" fmla="*/ 646372 h 1160647"/>
                  <a:gd name="connsiteX126-14781" fmla="*/ 792436 w 3031520"/>
                  <a:gd name="connsiteY126-14782" fmla="*/ 647993 h 1160647"/>
                  <a:gd name="connsiteX127-14783" fmla="*/ 792436 w 3031520"/>
                  <a:gd name="connsiteY127-14784" fmla="*/ 659342 h 1160647"/>
                  <a:gd name="connsiteX128-14785" fmla="*/ 794463 w 3031520"/>
                  <a:gd name="connsiteY128-14786" fmla="*/ 659342 h 1160647"/>
                  <a:gd name="connsiteX129-14787" fmla="*/ 808650 w 3031520"/>
                  <a:gd name="connsiteY129-14788" fmla="*/ 659342 h 1160647"/>
                  <a:gd name="connsiteX130-14789" fmla="*/ 814730 w 3031520"/>
                  <a:gd name="connsiteY130-14790" fmla="*/ 665828 h 1160647"/>
                  <a:gd name="connsiteX131-14791" fmla="*/ 814730 w 3031520"/>
                  <a:gd name="connsiteY131-14792" fmla="*/ 687446 h 1160647"/>
                  <a:gd name="connsiteX132-14793" fmla="*/ 817010 w 3031520"/>
                  <a:gd name="connsiteY132-14794" fmla="*/ 687446 h 1160647"/>
                  <a:gd name="connsiteX133-14795" fmla="*/ 832970 w 3031520"/>
                  <a:gd name="connsiteY133-14796" fmla="*/ 687446 h 1160647"/>
                  <a:gd name="connsiteX134-14797" fmla="*/ 832970 w 3031520"/>
                  <a:gd name="connsiteY134-14798" fmla="*/ 688526 h 1160647"/>
                  <a:gd name="connsiteX135-14799" fmla="*/ 832970 w 3031520"/>
                  <a:gd name="connsiteY135-14800" fmla="*/ 696093 h 1160647"/>
                  <a:gd name="connsiteX136-14801" fmla="*/ 834237 w 3031520"/>
                  <a:gd name="connsiteY136-14802" fmla="*/ 696093 h 1160647"/>
                  <a:gd name="connsiteX137-14803" fmla="*/ 843104 w 3031520"/>
                  <a:gd name="connsiteY137-14804" fmla="*/ 696093 h 1160647"/>
                  <a:gd name="connsiteX138-14805" fmla="*/ 843104 w 3031520"/>
                  <a:gd name="connsiteY138-14806" fmla="*/ 698254 h 1160647"/>
                  <a:gd name="connsiteX139-14807" fmla="*/ 843104 w 3031520"/>
                  <a:gd name="connsiteY139-14808" fmla="*/ 713387 h 1160647"/>
                  <a:gd name="connsiteX140-14809" fmla="*/ 847157 w 3031520"/>
                  <a:gd name="connsiteY140-14810" fmla="*/ 711495 h 1160647"/>
                  <a:gd name="connsiteX141-14811" fmla="*/ 847157 w 3031520"/>
                  <a:gd name="connsiteY141-14812" fmla="*/ 698254 h 1160647"/>
                  <a:gd name="connsiteX142-14813" fmla="*/ 848170 w 3031520"/>
                  <a:gd name="connsiteY142-14814" fmla="*/ 698254 h 1160647"/>
                  <a:gd name="connsiteX143-14815" fmla="*/ 855264 w 3031520"/>
                  <a:gd name="connsiteY143-14816" fmla="*/ 698254 h 1160647"/>
                  <a:gd name="connsiteX144-14817" fmla="*/ 855264 w 3031520"/>
                  <a:gd name="connsiteY144-14818" fmla="*/ 699876 h 1160647"/>
                  <a:gd name="connsiteX145-14819" fmla="*/ 855264 w 3031520"/>
                  <a:gd name="connsiteY145-14820" fmla="*/ 711225 h 1160647"/>
                  <a:gd name="connsiteX146-14821" fmla="*/ 856024 w 3031520"/>
                  <a:gd name="connsiteY146-14822" fmla="*/ 711225 h 1160647"/>
                  <a:gd name="connsiteX147-14823" fmla="*/ 861344 w 3031520"/>
                  <a:gd name="connsiteY147-14824" fmla="*/ 711225 h 1160647"/>
                  <a:gd name="connsiteX148-14825" fmla="*/ 909984 w 3031520"/>
                  <a:gd name="connsiteY148-14826" fmla="*/ 706902 h 1160647"/>
                  <a:gd name="connsiteX149-14827" fmla="*/ 909984 w 3031520"/>
                  <a:gd name="connsiteY149-14828" fmla="*/ 708253 h 1160647"/>
                  <a:gd name="connsiteX150-14829" fmla="*/ 909984 w 3031520"/>
                  <a:gd name="connsiteY150-14830" fmla="*/ 717710 h 1160647"/>
                  <a:gd name="connsiteX151-14831" fmla="*/ 910744 w 3031520"/>
                  <a:gd name="connsiteY151-14832" fmla="*/ 717710 h 1160647"/>
                  <a:gd name="connsiteX152-14833" fmla="*/ 916065 w 3031520"/>
                  <a:gd name="connsiteY152-14834" fmla="*/ 717710 h 1160647"/>
                  <a:gd name="connsiteX153-14835" fmla="*/ 916065 w 3031520"/>
                  <a:gd name="connsiteY153-14836" fmla="*/ 719872 h 1160647"/>
                  <a:gd name="connsiteX154-14837" fmla="*/ 916065 w 3031520"/>
                  <a:gd name="connsiteY154-14838" fmla="*/ 735005 h 1160647"/>
                  <a:gd name="connsiteX155-14839" fmla="*/ 918091 w 3031520"/>
                  <a:gd name="connsiteY155-14840" fmla="*/ 733654 h 1160647"/>
                  <a:gd name="connsiteX156-14841" fmla="*/ 932278 w 3031520"/>
                  <a:gd name="connsiteY156-14842" fmla="*/ 724196 h 1160647"/>
                  <a:gd name="connsiteX157-14843" fmla="*/ 938358 w 3031520"/>
                  <a:gd name="connsiteY157-14844" fmla="*/ 683122 h 1160647"/>
                  <a:gd name="connsiteX158-14845" fmla="*/ 939118 w 3031520"/>
                  <a:gd name="connsiteY158-14846" fmla="*/ 682852 h 1160647"/>
                  <a:gd name="connsiteX159-14847" fmla="*/ 944438 w 3031520"/>
                  <a:gd name="connsiteY159-14848" fmla="*/ 680960 h 1160647"/>
                  <a:gd name="connsiteX160-14849" fmla="*/ 946465 w 3031520"/>
                  <a:gd name="connsiteY160-14850" fmla="*/ 611783 h 1160647"/>
                  <a:gd name="connsiteX161-14851" fmla="*/ 948492 w 3031520"/>
                  <a:gd name="connsiteY161-14852" fmla="*/ 680960 h 1160647"/>
                  <a:gd name="connsiteX162-14853" fmla="*/ 949252 w 3031520"/>
                  <a:gd name="connsiteY162-14854" fmla="*/ 681230 h 1160647"/>
                  <a:gd name="connsiteX163-14855" fmla="*/ 954572 w 3031520"/>
                  <a:gd name="connsiteY163-14856" fmla="*/ 683122 h 1160647"/>
                  <a:gd name="connsiteX164-14857" fmla="*/ 954572 w 3031520"/>
                  <a:gd name="connsiteY164-14858" fmla="*/ 596651 h 1160647"/>
                  <a:gd name="connsiteX165-14859" fmla="*/ 958625 w 3031520"/>
                  <a:gd name="connsiteY165-14860" fmla="*/ 564224 h 1160647"/>
                  <a:gd name="connsiteX166-14861" fmla="*/ 997132 w 3031520"/>
                  <a:gd name="connsiteY166-14862" fmla="*/ 564224 h 1160647"/>
                  <a:gd name="connsiteX167-14863" fmla="*/ 997132 w 3031520"/>
                  <a:gd name="connsiteY167-14864" fmla="*/ 596651 h 1160647"/>
                  <a:gd name="connsiteX168-14865" fmla="*/ 997892 w 3031520"/>
                  <a:gd name="connsiteY168-14866" fmla="*/ 596651 h 1160647"/>
                  <a:gd name="connsiteX169-14867" fmla="*/ 1003212 w 3031520"/>
                  <a:gd name="connsiteY169-14868" fmla="*/ 596651 h 1160647"/>
                  <a:gd name="connsiteX170-14869" fmla="*/ 1003212 w 3031520"/>
                  <a:gd name="connsiteY170-14870" fmla="*/ 514503 h 1160647"/>
                  <a:gd name="connsiteX171-14871" fmla="*/ 1004986 w 3031520"/>
                  <a:gd name="connsiteY171-14872" fmla="*/ 514503 h 1160647"/>
                  <a:gd name="connsiteX172-14873" fmla="*/ 1017399 w 3031520"/>
                  <a:gd name="connsiteY172-14874" fmla="*/ 514503 h 1160647"/>
                  <a:gd name="connsiteX173-14875" fmla="*/ 1017399 w 3031520"/>
                  <a:gd name="connsiteY173-14876" fmla="*/ 512612 h 1160647"/>
                  <a:gd name="connsiteX174-14877" fmla="*/ 1017399 w 3031520"/>
                  <a:gd name="connsiteY174-14878" fmla="*/ 499371 h 1160647"/>
                  <a:gd name="connsiteX175-14879" fmla="*/ 1039693 w 3031520"/>
                  <a:gd name="connsiteY175-14880" fmla="*/ 499371 h 1160647"/>
                  <a:gd name="connsiteX176-14881" fmla="*/ 1039693 w 3031520"/>
                  <a:gd name="connsiteY176-14882" fmla="*/ 498290 h 1160647"/>
                  <a:gd name="connsiteX177-14883" fmla="*/ 1039693 w 3031520"/>
                  <a:gd name="connsiteY177-14884" fmla="*/ 490724 h 1160647"/>
                  <a:gd name="connsiteX178-14885" fmla="*/ 1041466 w 3031520"/>
                  <a:gd name="connsiteY178-14886" fmla="*/ 490724 h 1160647"/>
                  <a:gd name="connsiteX179-14887" fmla="*/ 1053880 w 3031520"/>
                  <a:gd name="connsiteY179-14888" fmla="*/ 490724 h 1160647"/>
                  <a:gd name="connsiteX180-14889" fmla="*/ 1053880 w 3031520"/>
                  <a:gd name="connsiteY180-14890" fmla="*/ 491805 h 1160647"/>
                  <a:gd name="connsiteX181-14891" fmla="*/ 1053880 w 3031520"/>
                  <a:gd name="connsiteY181-14892" fmla="*/ 499371 h 1160647"/>
                  <a:gd name="connsiteX182-14893" fmla="*/ 1054640 w 3031520"/>
                  <a:gd name="connsiteY182-14894" fmla="*/ 499371 h 1160647"/>
                  <a:gd name="connsiteX183-14895" fmla="*/ 1059960 w 3031520"/>
                  <a:gd name="connsiteY183-14896" fmla="*/ 499371 h 1160647"/>
                  <a:gd name="connsiteX184-14897" fmla="*/ 1070093 w 3031520"/>
                  <a:gd name="connsiteY184-14898" fmla="*/ 495047 h 1160647"/>
                  <a:gd name="connsiteX185-14899" fmla="*/ 1074146 w 3031520"/>
                  <a:gd name="connsiteY185-14900" fmla="*/ 498290 h 1160647"/>
                  <a:gd name="connsiteX186-14901" fmla="*/ 1074146 w 3031520"/>
                  <a:gd name="connsiteY186-14902" fmla="*/ 490724 h 1160647"/>
                  <a:gd name="connsiteX187-14903" fmla="*/ 1076426 w 3031520"/>
                  <a:gd name="connsiteY187-14904" fmla="*/ 490724 h 1160647"/>
                  <a:gd name="connsiteX188-14905" fmla="*/ 1092387 w 3031520"/>
                  <a:gd name="connsiteY188-14906" fmla="*/ 490724 h 1160647"/>
                  <a:gd name="connsiteX189-14907" fmla="*/ 1092387 w 3031520"/>
                  <a:gd name="connsiteY189-14908" fmla="*/ 491805 h 1160647"/>
                  <a:gd name="connsiteX190-14909" fmla="*/ 1092387 w 3031520"/>
                  <a:gd name="connsiteY190-14910" fmla="*/ 499371 h 1160647"/>
                  <a:gd name="connsiteX191-14911" fmla="*/ 1122787 w 3031520"/>
                  <a:gd name="connsiteY191-14912" fmla="*/ 499371 h 1160647"/>
                  <a:gd name="connsiteX192-14913" fmla="*/ 1122787 w 3031520"/>
                  <a:gd name="connsiteY192-14914" fmla="*/ 500992 h 1160647"/>
                  <a:gd name="connsiteX193-14915" fmla="*/ 1122787 w 3031520"/>
                  <a:gd name="connsiteY193-14916" fmla="*/ 512342 h 1160647"/>
                  <a:gd name="connsiteX194-14917" fmla="*/ 1149134 w 3031520"/>
                  <a:gd name="connsiteY194-14918" fmla="*/ 512342 h 1160647"/>
                  <a:gd name="connsiteX195-14919" fmla="*/ 1149134 w 3031520"/>
                  <a:gd name="connsiteY195-14920" fmla="*/ 542606 h 1160647"/>
                  <a:gd name="connsiteX196-14921" fmla="*/ 1149894 w 3031520"/>
                  <a:gd name="connsiteY196-14922" fmla="*/ 542606 h 1160647"/>
                  <a:gd name="connsiteX197-14923" fmla="*/ 1155214 w 3031520"/>
                  <a:gd name="connsiteY197-14924" fmla="*/ 542606 h 1160647"/>
                  <a:gd name="connsiteX198-14925" fmla="*/ 1155214 w 3031520"/>
                  <a:gd name="connsiteY198-14926" fmla="*/ 543687 h 1160647"/>
                  <a:gd name="connsiteX199-14927" fmla="*/ 1155214 w 3031520"/>
                  <a:gd name="connsiteY199-14928" fmla="*/ 551254 h 1160647"/>
                  <a:gd name="connsiteX200-14929" fmla="*/ 1159268 w 3031520"/>
                  <a:gd name="connsiteY200-14930" fmla="*/ 581518 h 1160647"/>
                  <a:gd name="connsiteX201-14931" fmla="*/ 1160028 w 3031520"/>
                  <a:gd name="connsiteY201-14932" fmla="*/ 581518 h 1160647"/>
                  <a:gd name="connsiteX202-14933" fmla="*/ 1165348 w 3031520"/>
                  <a:gd name="connsiteY202-14934" fmla="*/ 581518 h 1160647"/>
                  <a:gd name="connsiteX203-14935" fmla="*/ 1165348 w 3031520"/>
                  <a:gd name="connsiteY203-14936" fmla="*/ 582329 h 1160647"/>
                  <a:gd name="connsiteX204-14937" fmla="*/ 1165348 w 3031520"/>
                  <a:gd name="connsiteY204-14938" fmla="*/ 588004 h 1160647"/>
                  <a:gd name="connsiteX205-14939" fmla="*/ 1166361 w 3031520"/>
                  <a:gd name="connsiteY205-14940" fmla="*/ 588004 h 1160647"/>
                  <a:gd name="connsiteX206-14941" fmla="*/ 1173454 w 3031520"/>
                  <a:gd name="connsiteY206-14942" fmla="*/ 588004 h 1160647"/>
                  <a:gd name="connsiteX207-14943" fmla="*/ 1173454 w 3031520"/>
                  <a:gd name="connsiteY207-14944" fmla="*/ 618269 h 1160647"/>
                  <a:gd name="connsiteX208-14945" fmla="*/ 1175481 w 3031520"/>
                  <a:gd name="connsiteY208-14946" fmla="*/ 618269 h 1160647"/>
                  <a:gd name="connsiteX209-14947" fmla="*/ 1189668 w 3031520"/>
                  <a:gd name="connsiteY209-14948" fmla="*/ 618269 h 1160647"/>
                  <a:gd name="connsiteX210-14949" fmla="*/ 1189668 w 3031520"/>
                  <a:gd name="connsiteY210-14950" fmla="*/ 642048 h 1160647"/>
                  <a:gd name="connsiteX211-14951" fmla="*/ 1191695 w 3031520"/>
                  <a:gd name="connsiteY211-14952" fmla="*/ 643669 h 1160647"/>
                  <a:gd name="connsiteX212-14953" fmla="*/ 1191695 w 3031520"/>
                  <a:gd name="connsiteY212-14954" fmla="*/ 655019 h 1160647"/>
                  <a:gd name="connsiteX213-14955" fmla="*/ 1192455 w 3031520"/>
                  <a:gd name="connsiteY213-14956" fmla="*/ 655019 h 1160647"/>
                  <a:gd name="connsiteX214-14957" fmla="*/ 1197775 w 3031520"/>
                  <a:gd name="connsiteY214-14958" fmla="*/ 655019 h 1160647"/>
                  <a:gd name="connsiteX215-14959" fmla="*/ 1197775 w 3031520"/>
                  <a:gd name="connsiteY215-14960" fmla="*/ 678798 h 1160647"/>
                  <a:gd name="connsiteX216-14961" fmla="*/ 1199041 w 3031520"/>
                  <a:gd name="connsiteY216-14962" fmla="*/ 678798 h 1160647"/>
                  <a:gd name="connsiteX217-14963" fmla="*/ 1207908 w 3031520"/>
                  <a:gd name="connsiteY217-14964" fmla="*/ 678798 h 1160647"/>
                  <a:gd name="connsiteX218-14965" fmla="*/ 1209935 w 3031520"/>
                  <a:gd name="connsiteY218-14966" fmla="*/ 682852 h 1160647"/>
                  <a:gd name="connsiteX219-14967" fmla="*/ 1209935 w 3031520"/>
                  <a:gd name="connsiteY219-14968" fmla="*/ 696093 h 1160647"/>
                  <a:gd name="connsiteX220-14969" fmla="*/ 1211455 w 3031520"/>
                  <a:gd name="connsiteY220-14970" fmla="*/ 694201 h 1160647"/>
                  <a:gd name="connsiteX221-14971" fmla="*/ 1222095 w 3031520"/>
                  <a:gd name="connsiteY221-14972" fmla="*/ 680960 h 1160647"/>
                  <a:gd name="connsiteX222-14973" fmla="*/ 1250469 w 3031520"/>
                  <a:gd name="connsiteY222-14974" fmla="*/ 680960 h 1160647"/>
                  <a:gd name="connsiteX223-14975" fmla="*/ 1250469 w 3031520"/>
                  <a:gd name="connsiteY223-14976" fmla="*/ 767431 h 1160647"/>
                  <a:gd name="connsiteX224-14977" fmla="*/ 1251229 w 3031520"/>
                  <a:gd name="connsiteY224-14978" fmla="*/ 767431 h 1160647"/>
                  <a:gd name="connsiteX225-14979" fmla="*/ 1256549 w 3031520"/>
                  <a:gd name="connsiteY225-14980" fmla="*/ 767431 h 1160647"/>
                  <a:gd name="connsiteX226-14981" fmla="*/ 1257309 w 3031520"/>
                  <a:gd name="connsiteY226-14982" fmla="*/ 766080 h 1160647"/>
                  <a:gd name="connsiteX227-14983" fmla="*/ 1262629 w 3031520"/>
                  <a:gd name="connsiteY227-14984" fmla="*/ 756622 h 1160647"/>
                  <a:gd name="connsiteX228-14985" fmla="*/ 1262629 w 3031520"/>
                  <a:gd name="connsiteY228-14986" fmla="*/ 758514 h 1160647"/>
                  <a:gd name="connsiteX229-14987" fmla="*/ 1262629 w 3031520"/>
                  <a:gd name="connsiteY229-14988" fmla="*/ 771755 h 1160647"/>
                  <a:gd name="connsiteX230-14989" fmla="*/ 1266682 w 3031520"/>
                  <a:gd name="connsiteY230-14990" fmla="*/ 726358 h 1160647"/>
                  <a:gd name="connsiteX231-14991" fmla="*/ 1267442 w 3031520"/>
                  <a:gd name="connsiteY231-14992" fmla="*/ 726358 h 1160647"/>
                  <a:gd name="connsiteX232-14993" fmla="*/ 1272762 w 3031520"/>
                  <a:gd name="connsiteY232-14994" fmla="*/ 726358 h 1160647"/>
                  <a:gd name="connsiteX233-14995" fmla="*/ 1272762 w 3031520"/>
                  <a:gd name="connsiteY233-14996" fmla="*/ 661504 h 1160647"/>
                  <a:gd name="connsiteX234-14997" fmla="*/ 1273776 w 3031520"/>
                  <a:gd name="connsiteY234-14998" fmla="*/ 661504 h 1160647"/>
                  <a:gd name="connsiteX235-14999" fmla="*/ 1280869 w 3031520"/>
                  <a:gd name="connsiteY235-15000" fmla="*/ 661504 h 1160647"/>
                  <a:gd name="connsiteX236-15001" fmla="*/ 1293029 w 3031520"/>
                  <a:gd name="connsiteY236-15002" fmla="*/ 618269 h 1160647"/>
                  <a:gd name="connsiteX237-15003" fmla="*/ 1294296 w 3031520"/>
                  <a:gd name="connsiteY237-15004" fmla="*/ 618269 h 1160647"/>
                  <a:gd name="connsiteX238-15005" fmla="*/ 1303163 w 3031520"/>
                  <a:gd name="connsiteY238-15006" fmla="*/ 618269 h 1160647"/>
                  <a:gd name="connsiteX239-15007" fmla="*/ 1313296 w 3031520"/>
                  <a:gd name="connsiteY239-15008" fmla="*/ 661504 h 1160647"/>
                  <a:gd name="connsiteX240-15009" fmla="*/ 1314309 w 3031520"/>
                  <a:gd name="connsiteY240-15010" fmla="*/ 661504 h 1160647"/>
                  <a:gd name="connsiteX241-15011" fmla="*/ 1321403 w 3031520"/>
                  <a:gd name="connsiteY241-15012" fmla="*/ 661504 h 1160647"/>
                  <a:gd name="connsiteX242-15013" fmla="*/ 1321403 w 3031520"/>
                  <a:gd name="connsiteY242-15014" fmla="*/ 700416 h 1160647"/>
                  <a:gd name="connsiteX243-15015" fmla="*/ 1323176 w 3031520"/>
                  <a:gd name="connsiteY243-15016" fmla="*/ 700416 h 1160647"/>
                  <a:gd name="connsiteX244-15017" fmla="*/ 1335590 w 3031520"/>
                  <a:gd name="connsiteY244-15018" fmla="*/ 700416 h 1160647"/>
                  <a:gd name="connsiteX245-15019" fmla="*/ 1335590 w 3031520"/>
                  <a:gd name="connsiteY245-15020" fmla="*/ 702578 h 1160647"/>
                  <a:gd name="connsiteX246-15021" fmla="*/ 1335590 w 3031520"/>
                  <a:gd name="connsiteY246-15022" fmla="*/ 717710 h 1160647"/>
                  <a:gd name="connsiteX247-15023" fmla="*/ 1339643 w 3031520"/>
                  <a:gd name="connsiteY247-15024" fmla="*/ 715549 h 1160647"/>
                  <a:gd name="connsiteX248-15025" fmla="*/ 1339643 w 3031520"/>
                  <a:gd name="connsiteY248-15026" fmla="*/ 700416 h 1160647"/>
                  <a:gd name="connsiteX249-15027" fmla="*/ 1341163 w 3031520"/>
                  <a:gd name="connsiteY249-15028" fmla="*/ 700416 h 1160647"/>
                  <a:gd name="connsiteX250-15029" fmla="*/ 1351803 w 3031520"/>
                  <a:gd name="connsiteY250-15030" fmla="*/ 700416 h 1160647"/>
                  <a:gd name="connsiteX251-15031" fmla="*/ 1351803 w 3031520"/>
                  <a:gd name="connsiteY251-15032" fmla="*/ 702037 h 1160647"/>
                  <a:gd name="connsiteX252-15033" fmla="*/ 1351803 w 3031520"/>
                  <a:gd name="connsiteY252-15034" fmla="*/ 713387 h 1160647"/>
                  <a:gd name="connsiteX253-15035" fmla="*/ 1382204 w 3031520"/>
                  <a:gd name="connsiteY253-15036" fmla="*/ 713387 h 1160647"/>
                  <a:gd name="connsiteX254-15037" fmla="*/ 1382204 w 3031520"/>
                  <a:gd name="connsiteY254-15038" fmla="*/ 676637 h 1160647"/>
                  <a:gd name="connsiteX255-15039" fmla="*/ 1383470 w 3031520"/>
                  <a:gd name="connsiteY255-15040" fmla="*/ 676637 h 1160647"/>
                  <a:gd name="connsiteX256-15041" fmla="*/ 1392337 w 3031520"/>
                  <a:gd name="connsiteY256-15042" fmla="*/ 676637 h 1160647"/>
                  <a:gd name="connsiteX257-15043" fmla="*/ 1392337 w 3031520"/>
                  <a:gd name="connsiteY257-15044" fmla="*/ 698254 h 1160647"/>
                  <a:gd name="connsiteX258-15045" fmla="*/ 1394364 w 3031520"/>
                  <a:gd name="connsiteY258-15046" fmla="*/ 665828 h 1160647"/>
                  <a:gd name="connsiteX259-15047" fmla="*/ 1416657 w 3031520"/>
                  <a:gd name="connsiteY259-15048" fmla="*/ 665828 h 1160647"/>
                  <a:gd name="connsiteX260-15049" fmla="*/ 1416657 w 3031520"/>
                  <a:gd name="connsiteY260-15050" fmla="*/ 664206 h 1160647"/>
                  <a:gd name="connsiteX261-15051" fmla="*/ 1416657 w 3031520"/>
                  <a:gd name="connsiteY261-15052" fmla="*/ 652857 h 1160647"/>
                  <a:gd name="connsiteX262-15053" fmla="*/ 1417417 w 3031520"/>
                  <a:gd name="connsiteY262-15054" fmla="*/ 652857 h 1160647"/>
                  <a:gd name="connsiteX263-15055" fmla="*/ 1422737 w 3031520"/>
                  <a:gd name="connsiteY263-15056" fmla="*/ 652857 h 1160647"/>
                  <a:gd name="connsiteX264-15057" fmla="*/ 1422737 w 3031520"/>
                  <a:gd name="connsiteY264-15058" fmla="*/ 650966 h 1160647"/>
                  <a:gd name="connsiteX265-15059" fmla="*/ 1422737 w 3031520"/>
                  <a:gd name="connsiteY265-15060" fmla="*/ 637725 h 1160647"/>
                  <a:gd name="connsiteX266-15061" fmla="*/ 1426791 w 3031520"/>
                  <a:gd name="connsiteY266-15062" fmla="*/ 644210 h 1160647"/>
                  <a:gd name="connsiteX267-15063" fmla="*/ 1429071 w 3031520"/>
                  <a:gd name="connsiteY267-15064" fmla="*/ 644210 h 1160647"/>
                  <a:gd name="connsiteX268-15065" fmla="*/ 1445031 w 3031520"/>
                  <a:gd name="connsiteY268-15066" fmla="*/ 644210 h 1160647"/>
                  <a:gd name="connsiteX269-15067" fmla="*/ 1445031 w 3031520"/>
                  <a:gd name="connsiteY269-15068" fmla="*/ 643399 h 1160647"/>
                  <a:gd name="connsiteX270-15069" fmla="*/ 1445031 w 3031520"/>
                  <a:gd name="connsiteY270-15070" fmla="*/ 637725 h 1160647"/>
                  <a:gd name="connsiteX271-15071" fmla="*/ 1445791 w 3031520"/>
                  <a:gd name="connsiteY271-15072" fmla="*/ 637725 h 1160647"/>
                  <a:gd name="connsiteX272-15073" fmla="*/ 1451111 w 3031520"/>
                  <a:gd name="connsiteY272-15074" fmla="*/ 637725 h 1160647"/>
                  <a:gd name="connsiteX273-15075" fmla="*/ 1451111 w 3031520"/>
                  <a:gd name="connsiteY273-15076" fmla="*/ 639076 h 1160647"/>
                  <a:gd name="connsiteX274-15077" fmla="*/ 1451111 w 3031520"/>
                  <a:gd name="connsiteY274-15078" fmla="*/ 648534 h 1160647"/>
                  <a:gd name="connsiteX275-15079" fmla="*/ 1489618 w 3031520"/>
                  <a:gd name="connsiteY275-15080" fmla="*/ 648534 h 1160647"/>
                  <a:gd name="connsiteX276-15081" fmla="*/ 1489618 w 3031520"/>
                  <a:gd name="connsiteY276-15082" fmla="*/ 786887 h 1160647"/>
                  <a:gd name="connsiteX277-15083" fmla="*/ 1491138 w 3031520"/>
                  <a:gd name="connsiteY277-15084" fmla="*/ 786887 h 1160647"/>
                  <a:gd name="connsiteX278-15085" fmla="*/ 1501778 w 3031520"/>
                  <a:gd name="connsiteY278-15086" fmla="*/ 786887 h 1160647"/>
                  <a:gd name="connsiteX279-15087" fmla="*/ 1501778 w 3031520"/>
                  <a:gd name="connsiteY279-15088" fmla="*/ 773917 h 1160647"/>
                  <a:gd name="connsiteX280-15089" fmla="*/ 1505832 w 3031520"/>
                  <a:gd name="connsiteY280-15090" fmla="*/ 773917 h 1160647"/>
                  <a:gd name="connsiteX281-15091" fmla="*/ 1505832 w 3031520"/>
                  <a:gd name="connsiteY281-15092" fmla="*/ 786887 h 1160647"/>
                  <a:gd name="connsiteX282-15093" fmla="*/ 1536232 w 3031520"/>
                  <a:gd name="connsiteY282-15094" fmla="*/ 786887 h 1160647"/>
                  <a:gd name="connsiteX283-15095" fmla="*/ 1536232 w 3031520"/>
                  <a:gd name="connsiteY283-15096" fmla="*/ 756622 h 1160647"/>
                  <a:gd name="connsiteX284-15097" fmla="*/ 1548392 w 3031520"/>
                  <a:gd name="connsiteY284-15098" fmla="*/ 756622 h 1160647"/>
                  <a:gd name="connsiteX285-15099" fmla="*/ 1560552 w 3031520"/>
                  <a:gd name="connsiteY285-15100" fmla="*/ 754461 h 1160647"/>
                  <a:gd name="connsiteX286-15101" fmla="*/ 1564606 w 3031520"/>
                  <a:gd name="connsiteY286-15102" fmla="*/ 756622 h 1160647"/>
                  <a:gd name="connsiteX287-15103" fmla="*/ 1574739 w 3031520"/>
                  <a:gd name="connsiteY287-15104" fmla="*/ 756622 h 1160647"/>
                  <a:gd name="connsiteX288-15105" fmla="*/ 1574739 w 3031520"/>
                  <a:gd name="connsiteY288-15106" fmla="*/ 786887 h 1160647"/>
                  <a:gd name="connsiteX289-15107" fmla="*/ 1582846 w 3031520"/>
                  <a:gd name="connsiteY289-15108" fmla="*/ 786887 h 1160647"/>
                  <a:gd name="connsiteX290-15109" fmla="*/ 1582846 w 3031520"/>
                  <a:gd name="connsiteY290-15110" fmla="*/ 804182 h 1160647"/>
                  <a:gd name="connsiteX291-15111" fmla="*/ 1592182 w 3031520"/>
                  <a:gd name="connsiteY291-15112" fmla="*/ 805087 h 1160647"/>
                  <a:gd name="connsiteX292-15113" fmla="*/ 1605140 w 3031520"/>
                  <a:gd name="connsiteY292-15114" fmla="*/ 805087 h 1160647"/>
                  <a:gd name="connsiteX293-15115" fmla="*/ 1605140 w 3031520"/>
                  <a:gd name="connsiteY293-15116" fmla="*/ 789049 h 1160647"/>
                  <a:gd name="connsiteX294-15117" fmla="*/ 1673096 w 3031520"/>
                  <a:gd name="connsiteY294-15118" fmla="*/ 789049 h 1160647"/>
                  <a:gd name="connsiteX295-15119" fmla="*/ 1673096 w 3031520"/>
                  <a:gd name="connsiteY295-15120" fmla="*/ 703796 h 1160647"/>
                  <a:gd name="connsiteX296-15121" fmla="*/ 1745104 w 3031520"/>
                  <a:gd name="connsiteY296-15122" fmla="*/ 703796 h 1160647"/>
                  <a:gd name="connsiteX297-15123" fmla="*/ 1745104 w 3031520"/>
                  <a:gd name="connsiteY297-15124" fmla="*/ 782564 h 1160647"/>
                  <a:gd name="connsiteX298-15125" fmla="*/ 1747008 w 3031520"/>
                  <a:gd name="connsiteY298-15126" fmla="*/ 782564 h 1160647"/>
                  <a:gd name="connsiteX299-15127" fmla="*/ 1748250 w 3031520"/>
                  <a:gd name="connsiteY299-15128" fmla="*/ 805087 h 1160647"/>
                  <a:gd name="connsiteX300-15129" fmla="*/ 1757926 w 3031520"/>
                  <a:gd name="connsiteY300-15130" fmla="*/ 805087 h 1160647"/>
                  <a:gd name="connsiteX301-15131" fmla="*/ 1759168 w 3031520"/>
                  <a:gd name="connsiteY301-15132" fmla="*/ 782564 h 1160647"/>
                  <a:gd name="connsiteX302-15133" fmla="*/ 1765248 w 3031520"/>
                  <a:gd name="connsiteY302-15134" fmla="*/ 782564 h 1160647"/>
                  <a:gd name="connsiteX303-15135" fmla="*/ 1766490 w 3031520"/>
                  <a:gd name="connsiteY303-15136" fmla="*/ 805087 h 1160647"/>
                  <a:gd name="connsiteX304-15137" fmla="*/ 1817112 w 3031520"/>
                  <a:gd name="connsiteY304-15138" fmla="*/ 805087 h 1160647"/>
                  <a:gd name="connsiteX305-15139" fmla="*/ 1817112 w 3031520"/>
                  <a:gd name="connsiteY305-15140" fmla="*/ 642059 h 1160647"/>
                  <a:gd name="connsiteX306-15141" fmla="*/ 2014439 w 3031520"/>
                  <a:gd name="connsiteY306-15142" fmla="*/ 642059 h 1160647"/>
                  <a:gd name="connsiteX307-15143" fmla="*/ 2014439 w 3031520"/>
                  <a:gd name="connsiteY307-15144" fmla="*/ 805087 h 1160647"/>
                  <a:gd name="connsiteX308-15145" fmla="*/ 2033136 w 3031520"/>
                  <a:gd name="connsiteY308-15146" fmla="*/ 805087 h 1160647"/>
                  <a:gd name="connsiteX309-15147" fmla="*/ 2033136 w 3031520"/>
                  <a:gd name="connsiteY309-15148" fmla="*/ 722394 h 1160647"/>
                  <a:gd name="connsiteX310-15149" fmla="*/ 2128256 w 3031520"/>
                  <a:gd name="connsiteY310-15150" fmla="*/ 722394 h 1160647"/>
                  <a:gd name="connsiteX311-15151" fmla="*/ 2140186 w 3031520"/>
                  <a:gd name="connsiteY311-15152" fmla="*/ 404253 h 1160647"/>
                  <a:gd name="connsiteX312-15153" fmla="*/ 2128026 w 3031520"/>
                  <a:gd name="connsiteY312-15154" fmla="*/ 382635 h 1160647"/>
                  <a:gd name="connsiteX313-15155" fmla="*/ 2121946 w 3031520"/>
                  <a:gd name="connsiteY313-15156" fmla="*/ 378311 h 1160647"/>
                  <a:gd name="connsiteX314-15157" fmla="*/ 2130053 w 3031520"/>
                  <a:gd name="connsiteY314-15158" fmla="*/ 354532 h 1160647"/>
                  <a:gd name="connsiteX315-15159" fmla="*/ 2130053 w 3031520"/>
                  <a:gd name="connsiteY315-15160" fmla="*/ 337238 h 1160647"/>
                  <a:gd name="connsiteX316-15161" fmla="*/ 2144240 w 3031520"/>
                  <a:gd name="connsiteY316-15162" fmla="*/ 337238 h 1160647"/>
                  <a:gd name="connsiteX317-15163" fmla="*/ 2144240 w 3031520"/>
                  <a:gd name="connsiteY317-15164" fmla="*/ 315620 h 1160647"/>
                  <a:gd name="connsiteX318-15165" fmla="*/ 2146266 w 3031520"/>
                  <a:gd name="connsiteY318-15166" fmla="*/ 311296 h 1160647"/>
                  <a:gd name="connsiteX319-15167" fmla="*/ 2146266 w 3031520"/>
                  <a:gd name="connsiteY319-15168" fmla="*/ 233472 h 1160647"/>
                  <a:gd name="connsiteX320-15169" fmla="*/ 2144240 w 3031520"/>
                  <a:gd name="connsiteY320-15170" fmla="*/ 226987 h 1160647"/>
                  <a:gd name="connsiteX321-15171" fmla="*/ 2150320 w 3031520"/>
                  <a:gd name="connsiteY321-15172" fmla="*/ 220501 h 1160647"/>
                  <a:gd name="connsiteX322-15173" fmla="*/ 2150320 w 3031520"/>
                  <a:gd name="connsiteY322-15174" fmla="*/ 162133 h 1160647"/>
                  <a:gd name="connsiteX323-15175" fmla="*/ 2152346 w 3031520"/>
                  <a:gd name="connsiteY323-15176" fmla="*/ 157810 h 1160647"/>
                  <a:gd name="connsiteX324-15177" fmla="*/ 2152346 w 3031520"/>
                  <a:gd name="connsiteY324-15178" fmla="*/ 101604 h 1160647"/>
                  <a:gd name="connsiteX325-15179" fmla="*/ 2154373 w 3031520"/>
                  <a:gd name="connsiteY325-15180" fmla="*/ 82148 h 1160647"/>
                  <a:gd name="connsiteX326-15181" fmla="*/ 2158427 w 3031520"/>
                  <a:gd name="connsiteY326-15182" fmla="*/ 99442 h 1160647"/>
                  <a:gd name="connsiteX327-15183" fmla="*/ 2160453 w 3031520"/>
                  <a:gd name="connsiteY327-15184" fmla="*/ 157810 h 1160647"/>
                  <a:gd name="connsiteX328-15185" fmla="*/ 2162480 w 3031520"/>
                  <a:gd name="connsiteY328-15186" fmla="*/ 220501 h 1160647"/>
                  <a:gd name="connsiteX329-15187" fmla="*/ 2168560 w 3031520"/>
                  <a:gd name="connsiteY329-15188" fmla="*/ 226987 h 1160647"/>
                  <a:gd name="connsiteX330-15189" fmla="*/ 2166533 w 3031520"/>
                  <a:gd name="connsiteY330-15190" fmla="*/ 233472 h 1160647"/>
                  <a:gd name="connsiteX331-15191" fmla="*/ 2166533 w 3031520"/>
                  <a:gd name="connsiteY331-15192" fmla="*/ 311296 h 1160647"/>
                  <a:gd name="connsiteX332-15193" fmla="*/ 2168560 w 3031520"/>
                  <a:gd name="connsiteY332-15194" fmla="*/ 315620 h 1160647"/>
                  <a:gd name="connsiteX333-15195" fmla="*/ 2168560 w 3031520"/>
                  <a:gd name="connsiteY333-15196" fmla="*/ 337238 h 1160647"/>
                  <a:gd name="connsiteX334-15197" fmla="*/ 2182747 w 3031520"/>
                  <a:gd name="connsiteY334-15198" fmla="*/ 337238 h 1160647"/>
                  <a:gd name="connsiteX335-15199" fmla="*/ 2182747 w 3031520"/>
                  <a:gd name="connsiteY335-15200" fmla="*/ 354532 h 1160647"/>
                  <a:gd name="connsiteX336-15201" fmla="*/ 2190854 w 3031520"/>
                  <a:gd name="connsiteY336-15202" fmla="*/ 378311 h 1160647"/>
                  <a:gd name="connsiteX337-15203" fmla="*/ 2184774 w 3031520"/>
                  <a:gd name="connsiteY337-15204" fmla="*/ 382635 h 1160647"/>
                  <a:gd name="connsiteX338-15205" fmla="*/ 2172613 w 3031520"/>
                  <a:gd name="connsiteY338-15206" fmla="*/ 404253 h 1160647"/>
                  <a:gd name="connsiteX339-15207" fmla="*/ 2180720 w 3031520"/>
                  <a:gd name="connsiteY339-15208" fmla="*/ 657181 h 1160647"/>
                  <a:gd name="connsiteX340-15209" fmla="*/ 2245574 w 3031520"/>
                  <a:gd name="connsiteY340-15210" fmla="*/ 657181 h 1160647"/>
                  <a:gd name="connsiteX341-15211" fmla="*/ 2245574 w 3031520"/>
                  <a:gd name="connsiteY341-15212" fmla="*/ 732843 h 1160647"/>
                  <a:gd name="connsiteX342-15213" fmla="*/ 2253681 w 3031520"/>
                  <a:gd name="connsiteY342-15214" fmla="*/ 732843 h 1160647"/>
                  <a:gd name="connsiteX343-15215" fmla="*/ 2255708 w 3031520"/>
                  <a:gd name="connsiteY343-15216" fmla="*/ 726358 h 1160647"/>
                  <a:gd name="connsiteX344-15217" fmla="*/ 2261788 w 3031520"/>
                  <a:gd name="connsiteY344-15218" fmla="*/ 726358 h 1160647"/>
                  <a:gd name="connsiteX345-15219" fmla="*/ 2263815 w 3031520"/>
                  <a:gd name="connsiteY345-15220" fmla="*/ 735005 h 1160647"/>
                  <a:gd name="connsiteX346-15221" fmla="*/ 2275975 w 3031520"/>
                  <a:gd name="connsiteY346-15222" fmla="*/ 735005 h 1160647"/>
                  <a:gd name="connsiteX347-15223" fmla="*/ 2275975 w 3031520"/>
                  <a:gd name="connsiteY347-15224" fmla="*/ 728519 h 1160647"/>
                  <a:gd name="connsiteX348-15225" fmla="*/ 2298268 w 3031520"/>
                  <a:gd name="connsiteY348-15226" fmla="*/ 728519 h 1160647"/>
                  <a:gd name="connsiteX349-15227" fmla="*/ 2298268 w 3031520"/>
                  <a:gd name="connsiteY349-15228" fmla="*/ 735005 h 1160647"/>
                  <a:gd name="connsiteX350-15229" fmla="*/ 2318535 w 3031520"/>
                  <a:gd name="connsiteY350-15230" fmla="*/ 735005 h 1160647"/>
                  <a:gd name="connsiteX351-15231" fmla="*/ 2318535 w 3031520"/>
                  <a:gd name="connsiteY351-15232" fmla="*/ 780402 h 1160647"/>
                  <a:gd name="connsiteX352-15233" fmla="*/ 2332722 w 3031520"/>
                  <a:gd name="connsiteY352-15234" fmla="*/ 780402 h 1160647"/>
                  <a:gd name="connsiteX353-15235" fmla="*/ 2332722 w 3031520"/>
                  <a:gd name="connsiteY353-15236" fmla="*/ 767431 h 1160647"/>
                  <a:gd name="connsiteX354-15237" fmla="*/ 2348936 w 3031520"/>
                  <a:gd name="connsiteY354-15238" fmla="*/ 767431 h 1160647"/>
                  <a:gd name="connsiteX355-15239" fmla="*/ 2348936 w 3031520"/>
                  <a:gd name="connsiteY355-15240" fmla="*/ 588004 h 1160647"/>
                  <a:gd name="connsiteX356-15241" fmla="*/ 2355016 w 3031520"/>
                  <a:gd name="connsiteY356-15242" fmla="*/ 581518 h 1160647"/>
                  <a:gd name="connsiteX357-15243" fmla="*/ 2427977 w 3031520"/>
                  <a:gd name="connsiteY357-15244" fmla="*/ 581518 h 1160647"/>
                  <a:gd name="connsiteX358-15245" fmla="*/ 2427977 w 3031520"/>
                  <a:gd name="connsiteY358-15246" fmla="*/ 590166 h 1160647"/>
                  <a:gd name="connsiteX359-15247" fmla="*/ 2438110 w 3031520"/>
                  <a:gd name="connsiteY359-15248" fmla="*/ 590166 h 1160647"/>
                  <a:gd name="connsiteX360-15249" fmla="*/ 2438110 w 3031520"/>
                  <a:gd name="connsiteY360-15250" fmla="*/ 704740 h 1160647"/>
                  <a:gd name="connsiteX361-15251" fmla="*/ 2460404 w 3031520"/>
                  <a:gd name="connsiteY361-15252" fmla="*/ 704740 h 1160647"/>
                  <a:gd name="connsiteX362-15253" fmla="*/ 2460404 w 3031520"/>
                  <a:gd name="connsiteY362-15254" fmla="*/ 637725 h 1160647"/>
                  <a:gd name="connsiteX363-15255" fmla="*/ 2486751 w 3031520"/>
                  <a:gd name="connsiteY363-15256" fmla="*/ 637725 h 1160647"/>
                  <a:gd name="connsiteX364-15257" fmla="*/ 2490804 w 3031520"/>
                  <a:gd name="connsiteY364-15258" fmla="*/ 633401 h 1160647"/>
                  <a:gd name="connsiteX365-15259" fmla="*/ 2498911 w 3031520"/>
                  <a:gd name="connsiteY365-15260" fmla="*/ 633401 h 1160647"/>
                  <a:gd name="connsiteX366-15261" fmla="*/ 2502964 w 3031520"/>
                  <a:gd name="connsiteY366-15262" fmla="*/ 637725 h 1160647"/>
                  <a:gd name="connsiteX367-15263" fmla="*/ 2525258 w 3031520"/>
                  <a:gd name="connsiteY367-15264" fmla="*/ 637725 h 1160647"/>
                  <a:gd name="connsiteX368-15265" fmla="*/ 2525258 w 3031520"/>
                  <a:gd name="connsiteY368-15266" fmla="*/ 520989 h 1160647"/>
                  <a:gd name="connsiteX369-15267" fmla="*/ 2582005 w 3031520"/>
                  <a:gd name="connsiteY369-15268" fmla="*/ 510180 h 1160647"/>
                  <a:gd name="connsiteX370-15269" fmla="*/ 2582005 w 3031520"/>
                  <a:gd name="connsiteY370-15270" fmla="*/ 511261 h 1160647"/>
                  <a:gd name="connsiteX371-15271" fmla="*/ 2582005 w 3031520"/>
                  <a:gd name="connsiteY371-15272" fmla="*/ 518827 h 1160647"/>
                  <a:gd name="connsiteX372-15273" fmla="*/ 2608352 w 3031520"/>
                  <a:gd name="connsiteY372-15274" fmla="*/ 518827 h 1160647"/>
                  <a:gd name="connsiteX373-15275" fmla="*/ 2608352 w 3031520"/>
                  <a:gd name="connsiteY373-15276" fmla="*/ 773917 h 1160647"/>
                  <a:gd name="connsiteX374-15277" fmla="*/ 2630646 w 3031520"/>
                  <a:gd name="connsiteY374-15278" fmla="*/ 773917 h 1160647"/>
                  <a:gd name="connsiteX375-15279" fmla="*/ 2630646 w 3031520"/>
                  <a:gd name="connsiteY375-15280" fmla="*/ 769593 h 1160647"/>
                  <a:gd name="connsiteX376-15281" fmla="*/ 2642806 w 3031520"/>
                  <a:gd name="connsiteY376-15282" fmla="*/ 769593 h 1160647"/>
                  <a:gd name="connsiteX377-15283" fmla="*/ 2642806 w 3031520"/>
                  <a:gd name="connsiteY377-15284" fmla="*/ 773917 h 1160647"/>
                  <a:gd name="connsiteX378-15285" fmla="*/ 2667126 w 3031520"/>
                  <a:gd name="connsiteY378-15286" fmla="*/ 773917 h 1160647"/>
                  <a:gd name="connsiteX379-15287" fmla="*/ 2667126 w 3031520"/>
                  <a:gd name="connsiteY379-15288" fmla="*/ 760946 h 1160647"/>
                  <a:gd name="connsiteX380-15289" fmla="*/ 2695500 w 3031520"/>
                  <a:gd name="connsiteY380-15290" fmla="*/ 760946 h 1160647"/>
                  <a:gd name="connsiteX381-15291" fmla="*/ 2707660 w 3031520"/>
                  <a:gd name="connsiteY381-15292" fmla="*/ 756622 h 1160647"/>
                  <a:gd name="connsiteX382-15293" fmla="*/ 2727927 w 3031520"/>
                  <a:gd name="connsiteY382-15294" fmla="*/ 760946 h 1160647"/>
                  <a:gd name="connsiteX383-15295" fmla="*/ 2727927 w 3031520"/>
                  <a:gd name="connsiteY383-15296" fmla="*/ 743652 h 1160647"/>
                  <a:gd name="connsiteX384-15297" fmla="*/ 2736034 w 3031520"/>
                  <a:gd name="connsiteY384-15298" fmla="*/ 743652 h 1160647"/>
                  <a:gd name="connsiteX385-15299" fmla="*/ 2736034 w 3031520"/>
                  <a:gd name="connsiteY385-15300" fmla="*/ 730681 h 1160647"/>
                  <a:gd name="connsiteX386-15301" fmla="*/ 2792781 w 3031520"/>
                  <a:gd name="connsiteY386-15302" fmla="*/ 730681 h 1160647"/>
                  <a:gd name="connsiteX387-15303" fmla="*/ 2792781 w 3031520"/>
                  <a:gd name="connsiteY387-15304" fmla="*/ 700416 h 1160647"/>
                  <a:gd name="connsiteX388-15305" fmla="*/ 2811021 w 3031520"/>
                  <a:gd name="connsiteY388-15306" fmla="*/ 700416 h 1160647"/>
                  <a:gd name="connsiteX389-15307" fmla="*/ 2811021 w 3031520"/>
                  <a:gd name="connsiteY389-15308" fmla="*/ 693931 h 1160647"/>
                  <a:gd name="connsiteX390-15309" fmla="*/ 2823181 w 3031520"/>
                  <a:gd name="connsiteY390-15310" fmla="*/ 693931 h 1160647"/>
                  <a:gd name="connsiteX391-15311" fmla="*/ 2823181 w 3031520"/>
                  <a:gd name="connsiteY391-15312" fmla="*/ 700416 h 1160647"/>
                  <a:gd name="connsiteX392-15313" fmla="*/ 2839395 w 3031520"/>
                  <a:gd name="connsiteY392-15314" fmla="*/ 700416 h 1160647"/>
                  <a:gd name="connsiteX393-15315" fmla="*/ 2839395 w 3031520"/>
                  <a:gd name="connsiteY393-15316" fmla="*/ 750137 h 1160647"/>
                  <a:gd name="connsiteX394-15317" fmla="*/ 2871822 w 3031520"/>
                  <a:gd name="connsiteY394-15318" fmla="*/ 750137 h 1160647"/>
                  <a:gd name="connsiteX395-15319" fmla="*/ 2871822 w 3031520"/>
                  <a:gd name="connsiteY395-15320" fmla="*/ 724196 h 1160647"/>
                  <a:gd name="connsiteX396-15321" fmla="*/ 2910329 w 3031520"/>
                  <a:gd name="connsiteY396-15322" fmla="*/ 724196 h 1160647"/>
                  <a:gd name="connsiteX397-15323" fmla="*/ 2910329 w 3031520"/>
                  <a:gd name="connsiteY397-15324" fmla="*/ 693931 h 1160647"/>
                  <a:gd name="connsiteX398-15325" fmla="*/ 2958970 w 3031520"/>
                  <a:gd name="connsiteY398-15326" fmla="*/ 693931 h 1160647"/>
                  <a:gd name="connsiteX399-15327" fmla="*/ 2958970 w 3031520"/>
                  <a:gd name="connsiteY399-15328" fmla="*/ 805087 h 1160647"/>
                  <a:gd name="connsiteX400-15329" fmla="*/ 2958970 w 3031520"/>
                  <a:gd name="connsiteY400-15330" fmla="*/ 818866 h 1160647"/>
                  <a:gd name="connsiteX401-15331" fmla="*/ 3031519 w 3031520"/>
                  <a:gd name="connsiteY401-15332" fmla="*/ 818866 h 1160647"/>
                  <a:gd name="connsiteX402-15333" fmla="*/ 3031520 w 3031520"/>
                  <a:gd name="connsiteY402-15334" fmla="*/ 1160647 h 1160647"/>
                  <a:gd name="connsiteX403-15335" fmla="*/ 2054 w 3031520"/>
                  <a:gd name="connsiteY403-15336" fmla="*/ 1158314 h 1160647"/>
                  <a:gd name="connsiteX404-15337" fmla="*/ 0 w 3031520"/>
                  <a:gd name="connsiteY404-15338" fmla="*/ 724196 h 1160647"/>
                  <a:gd name="connsiteX405-15339" fmla="*/ 20267 w 3031520"/>
                  <a:gd name="connsiteY405-15340" fmla="*/ 724196 h 1160647"/>
                  <a:gd name="connsiteX406-15341" fmla="*/ 20774 w 3031520"/>
                  <a:gd name="connsiteY406-15342" fmla="*/ 723115 h 1160647"/>
                  <a:gd name="connsiteX407-15343" fmla="*/ 24320 w 3031520"/>
                  <a:gd name="connsiteY407-15344" fmla="*/ 715549 h 1160647"/>
                  <a:gd name="connsiteX408-15345" fmla="*/ 26094 w 3031520"/>
                  <a:gd name="connsiteY408-15346" fmla="*/ 715819 h 1160647"/>
                  <a:gd name="connsiteX409-15347" fmla="*/ 38507 w 3031520"/>
                  <a:gd name="connsiteY409-15348" fmla="*/ 717710 h 1160647"/>
                  <a:gd name="connsiteX410-15349" fmla="*/ 39014 w 3031520"/>
                  <a:gd name="connsiteY410-15350" fmla="*/ 719062 h 1160647"/>
                  <a:gd name="connsiteX411-15351" fmla="*/ 42560 w 3031520"/>
                  <a:gd name="connsiteY411-15352" fmla="*/ 728519 h 1160647"/>
                  <a:gd name="connsiteX412-15353" fmla="*/ 68907 w 3031520"/>
                  <a:gd name="connsiteY412-15354" fmla="*/ 730681 h 1160647"/>
                  <a:gd name="connsiteX413-15355" fmla="*/ 68907 w 3031520"/>
                  <a:gd name="connsiteY413-15356" fmla="*/ 607460 h 1160647"/>
                  <a:gd name="connsiteX414-15357" fmla="*/ 70934 w 3031520"/>
                  <a:gd name="connsiteY414-15358" fmla="*/ 607460 h 1160647"/>
                  <a:gd name="connsiteX415-15359" fmla="*/ 85121 w 3031520"/>
                  <a:gd name="connsiteY415-15360" fmla="*/ 607460 h 1160647"/>
                  <a:gd name="connsiteX416-15361" fmla="*/ 85121 w 3031520"/>
                  <a:gd name="connsiteY416-15362" fmla="*/ 471268 h 1160647"/>
                  <a:gd name="connsiteX417-15363" fmla="*/ 86894 w 3031520"/>
                  <a:gd name="connsiteY417-15364" fmla="*/ 471268 h 1160647"/>
                  <a:gd name="connsiteX418-15365" fmla="*/ 99308 w 3031520"/>
                  <a:gd name="connsiteY418-15366" fmla="*/ 471268 h 1160647"/>
                  <a:gd name="connsiteX419-15367" fmla="*/ 99308 w 3031520"/>
                  <a:gd name="connsiteY419-15368" fmla="*/ 356694 h 1160647"/>
                  <a:gd name="connsiteX420-15369" fmla="*/ 103361 w 3031520"/>
                  <a:gd name="connsiteY420-15370" fmla="*/ 328590 h 1160647"/>
                  <a:gd name="connsiteX421-15371" fmla="*/ 105388 w 3031520"/>
                  <a:gd name="connsiteY421-15372" fmla="*/ 328590 h 1160647"/>
                  <a:gd name="connsiteX422-15373" fmla="*/ 119575 w 3031520"/>
                  <a:gd name="connsiteY422-15374" fmla="*/ 328590 h 1160647"/>
                  <a:gd name="connsiteX423-15375" fmla="*/ 156055 w 3031520"/>
                  <a:gd name="connsiteY423-15376" fmla="*/ 246443 h 1160647"/>
                  <a:gd name="connsiteX424-15377" fmla="*/ 160109 w 3031520"/>
                  <a:gd name="connsiteY424-15378" fmla="*/ 0 h 1160647"/>
                  <a:gd name="connsiteX0-15379" fmla="*/ 160109 w 3032161"/>
                  <a:gd name="connsiteY0-15380" fmla="*/ 0 h 1160647"/>
                  <a:gd name="connsiteX1-15381" fmla="*/ 162135 w 3032161"/>
                  <a:gd name="connsiteY1-15382" fmla="*/ 246443 h 1160647"/>
                  <a:gd name="connsiteX2-15383" fmla="*/ 200642 w 3032161"/>
                  <a:gd name="connsiteY2-15384" fmla="*/ 326429 h 1160647"/>
                  <a:gd name="connsiteX3-15385" fmla="*/ 202669 w 3032161"/>
                  <a:gd name="connsiteY3-15386" fmla="*/ 326429 h 1160647"/>
                  <a:gd name="connsiteX4-15387" fmla="*/ 216856 w 3032161"/>
                  <a:gd name="connsiteY4-15388" fmla="*/ 326429 h 1160647"/>
                  <a:gd name="connsiteX5-15389" fmla="*/ 216856 w 3032161"/>
                  <a:gd name="connsiteY5-15390" fmla="*/ 350208 h 1160647"/>
                  <a:gd name="connsiteX6-15391" fmla="*/ 217363 w 3032161"/>
                  <a:gd name="connsiteY6-15392" fmla="*/ 351019 h 1160647"/>
                  <a:gd name="connsiteX7-15393" fmla="*/ 220909 w 3032161"/>
                  <a:gd name="connsiteY7-15394" fmla="*/ 356694 h 1160647"/>
                  <a:gd name="connsiteX8-15395" fmla="*/ 220909 w 3032161"/>
                  <a:gd name="connsiteY8-15396" fmla="*/ 471268 h 1160647"/>
                  <a:gd name="connsiteX9-15397" fmla="*/ 223189 w 3032161"/>
                  <a:gd name="connsiteY9-15398" fmla="*/ 471268 h 1160647"/>
                  <a:gd name="connsiteX10-15399" fmla="*/ 239150 w 3032161"/>
                  <a:gd name="connsiteY10-15400" fmla="*/ 471268 h 1160647"/>
                  <a:gd name="connsiteX11-15401" fmla="*/ 239150 w 3032161"/>
                  <a:gd name="connsiteY11-15402" fmla="*/ 611783 h 1160647"/>
                  <a:gd name="connsiteX12-15403" fmla="*/ 240670 w 3032161"/>
                  <a:gd name="connsiteY12-15404" fmla="*/ 611513 h 1160647"/>
                  <a:gd name="connsiteX13-15405" fmla="*/ 251310 w 3032161"/>
                  <a:gd name="connsiteY13-15406" fmla="*/ 609622 h 1160647"/>
                  <a:gd name="connsiteX14-15407" fmla="*/ 249283 w 3032161"/>
                  <a:gd name="connsiteY14-15408" fmla="*/ 698254 h 1160647"/>
                  <a:gd name="connsiteX15-15409" fmla="*/ 250803 w 3032161"/>
                  <a:gd name="connsiteY15-15410" fmla="*/ 698525 h 1160647"/>
                  <a:gd name="connsiteX16-15411" fmla="*/ 261443 w 3032161"/>
                  <a:gd name="connsiteY16-15412" fmla="*/ 700416 h 1160647"/>
                  <a:gd name="connsiteX17-15413" fmla="*/ 261696 w 3032161"/>
                  <a:gd name="connsiteY17-15414" fmla="*/ 701227 h 1160647"/>
                  <a:gd name="connsiteX18-15415" fmla="*/ 263470 w 3032161"/>
                  <a:gd name="connsiteY18-15416" fmla="*/ 706902 h 1160647"/>
                  <a:gd name="connsiteX19-15417" fmla="*/ 264230 w 3032161"/>
                  <a:gd name="connsiteY19-15418" fmla="*/ 704470 h 1160647"/>
                  <a:gd name="connsiteX20-15419" fmla="*/ 269550 w 3032161"/>
                  <a:gd name="connsiteY20-15420" fmla="*/ 687446 h 1160647"/>
                  <a:gd name="connsiteX21-15421" fmla="*/ 271323 w 3032161"/>
                  <a:gd name="connsiteY21-15422" fmla="*/ 687446 h 1160647"/>
                  <a:gd name="connsiteX22-15423" fmla="*/ 283737 w 3032161"/>
                  <a:gd name="connsiteY22-15424" fmla="*/ 687446 h 1160647"/>
                  <a:gd name="connsiteX23-15425" fmla="*/ 283737 w 3032161"/>
                  <a:gd name="connsiteY23-15426" fmla="*/ 719872 h 1160647"/>
                  <a:gd name="connsiteX24-15427" fmla="*/ 284750 w 3032161"/>
                  <a:gd name="connsiteY24-15428" fmla="*/ 720413 h 1160647"/>
                  <a:gd name="connsiteX25-15429" fmla="*/ 291844 w 3032161"/>
                  <a:gd name="connsiteY25-15430" fmla="*/ 724196 h 1160647"/>
                  <a:gd name="connsiteX26-15431" fmla="*/ 291844 w 3032161"/>
                  <a:gd name="connsiteY26-15432" fmla="*/ 725547 h 1160647"/>
                  <a:gd name="connsiteX27-15433" fmla="*/ 291844 w 3032161"/>
                  <a:gd name="connsiteY27-15434" fmla="*/ 735005 h 1160647"/>
                  <a:gd name="connsiteX28-15435" fmla="*/ 336431 w 3032161"/>
                  <a:gd name="connsiteY28-15436" fmla="*/ 735005 h 1160647"/>
                  <a:gd name="connsiteX29-15437" fmla="*/ 336431 w 3032161"/>
                  <a:gd name="connsiteY29-15438" fmla="*/ 736086 h 1160647"/>
                  <a:gd name="connsiteX30-15439" fmla="*/ 336431 w 3032161"/>
                  <a:gd name="connsiteY30-15440" fmla="*/ 743652 h 1160647"/>
                  <a:gd name="connsiteX31-15441" fmla="*/ 338457 w 3032161"/>
                  <a:gd name="connsiteY31-15442" fmla="*/ 743652 h 1160647"/>
                  <a:gd name="connsiteX32-15443" fmla="*/ 352644 w 3032161"/>
                  <a:gd name="connsiteY32-15444" fmla="*/ 743652 h 1160647"/>
                  <a:gd name="connsiteX33-15445" fmla="*/ 352644 w 3032161"/>
                  <a:gd name="connsiteY33-15446" fmla="*/ 713387 h 1160647"/>
                  <a:gd name="connsiteX34-15447" fmla="*/ 397231 w 3032161"/>
                  <a:gd name="connsiteY34-15448" fmla="*/ 713387 h 1160647"/>
                  <a:gd name="connsiteX35-15449" fmla="*/ 397231 w 3032161"/>
                  <a:gd name="connsiteY35-15450" fmla="*/ 712036 h 1160647"/>
                  <a:gd name="connsiteX36-15451" fmla="*/ 397231 w 3032161"/>
                  <a:gd name="connsiteY36-15452" fmla="*/ 702578 h 1160647"/>
                  <a:gd name="connsiteX37-15453" fmla="*/ 398245 w 3032161"/>
                  <a:gd name="connsiteY37-15454" fmla="*/ 702578 h 1160647"/>
                  <a:gd name="connsiteX38-15455" fmla="*/ 405338 w 3032161"/>
                  <a:gd name="connsiteY38-15456" fmla="*/ 702578 h 1160647"/>
                  <a:gd name="connsiteX39-15457" fmla="*/ 405338 w 3032161"/>
                  <a:gd name="connsiteY39-15458" fmla="*/ 700687 h 1160647"/>
                  <a:gd name="connsiteX40-15459" fmla="*/ 405338 w 3032161"/>
                  <a:gd name="connsiteY40-15460" fmla="*/ 687446 h 1160647"/>
                  <a:gd name="connsiteX41-15461" fmla="*/ 406098 w 3032161"/>
                  <a:gd name="connsiteY41-15462" fmla="*/ 687446 h 1160647"/>
                  <a:gd name="connsiteX42-15463" fmla="*/ 411418 w 3032161"/>
                  <a:gd name="connsiteY42-15464" fmla="*/ 687446 h 1160647"/>
                  <a:gd name="connsiteX43-15465" fmla="*/ 411418 w 3032161"/>
                  <a:gd name="connsiteY43-15466" fmla="*/ 686365 h 1160647"/>
                  <a:gd name="connsiteX44-15467" fmla="*/ 411418 w 3032161"/>
                  <a:gd name="connsiteY44-15468" fmla="*/ 678798 h 1160647"/>
                  <a:gd name="connsiteX45-15469" fmla="*/ 413445 w 3032161"/>
                  <a:gd name="connsiteY45-15470" fmla="*/ 678798 h 1160647"/>
                  <a:gd name="connsiteX46-15471" fmla="*/ 427632 w 3032161"/>
                  <a:gd name="connsiteY46-15472" fmla="*/ 678798 h 1160647"/>
                  <a:gd name="connsiteX47-15473" fmla="*/ 427632 w 3032161"/>
                  <a:gd name="connsiteY47-15474" fmla="*/ 679879 h 1160647"/>
                  <a:gd name="connsiteX48-15475" fmla="*/ 427632 w 3032161"/>
                  <a:gd name="connsiteY48-15476" fmla="*/ 687446 h 1160647"/>
                  <a:gd name="connsiteX49-15477" fmla="*/ 449925 w 3032161"/>
                  <a:gd name="connsiteY49-15478" fmla="*/ 687446 h 1160647"/>
                  <a:gd name="connsiteX50-15479" fmla="*/ 449925 w 3032161"/>
                  <a:gd name="connsiteY50-15480" fmla="*/ 685554 h 1160647"/>
                  <a:gd name="connsiteX51-15481" fmla="*/ 449925 w 3032161"/>
                  <a:gd name="connsiteY51-15482" fmla="*/ 672313 h 1160647"/>
                  <a:gd name="connsiteX52-15483" fmla="*/ 451699 w 3032161"/>
                  <a:gd name="connsiteY52-15484" fmla="*/ 672313 h 1160647"/>
                  <a:gd name="connsiteX53-15485" fmla="*/ 464112 w 3032161"/>
                  <a:gd name="connsiteY53-15486" fmla="*/ 672313 h 1160647"/>
                  <a:gd name="connsiteX54-15487" fmla="*/ 464112 w 3032161"/>
                  <a:gd name="connsiteY54-15488" fmla="*/ 696093 h 1160647"/>
                  <a:gd name="connsiteX55-15489" fmla="*/ 465126 w 3032161"/>
                  <a:gd name="connsiteY55-15490" fmla="*/ 696093 h 1160647"/>
                  <a:gd name="connsiteX56-15491" fmla="*/ 472219 w 3032161"/>
                  <a:gd name="connsiteY56-15492" fmla="*/ 696093 h 1160647"/>
                  <a:gd name="connsiteX57-15493" fmla="*/ 472219 w 3032161"/>
                  <a:gd name="connsiteY57-15494" fmla="*/ 695012 h 1160647"/>
                  <a:gd name="connsiteX58-15495" fmla="*/ 472219 w 3032161"/>
                  <a:gd name="connsiteY58-15496" fmla="*/ 687446 h 1160647"/>
                  <a:gd name="connsiteX59-15497" fmla="*/ 473992 w 3032161"/>
                  <a:gd name="connsiteY59-15498" fmla="*/ 687446 h 1160647"/>
                  <a:gd name="connsiteX60-15499" fmla="*/ 486406 w 3032161"/>
                  <a:gd name="connsiteY60-15500" fmla="*/ 687446 h 1160647"/>
                  <a:gd name="connsiteX61-15501" fmla="*/ 486406 w 3032161"/>
                  <a:gd name="connsiteY61-15502" fmla="*/ 713387 h 1160647"/>
                  <a:gd name="connsiteX62-15503" fmla="*/ 488433 w 3032161"/>
                  <a:gd name="connsiteY62-15504" fmla="*/ 713387 h 1160647"/>
                  <a:gd name="connsiteX63-15505" fmla="*/ 502619 w 3032161"/>
                  <a:gd name="connsiteY63-15506" fmla="*/ 713387 h 1160647"/>
                  <a:gd name="connsiteX64-15507" fmla="*/ 502619 w 3032161"/>
                  <a:gd name="connsiteY64-15508" fmla="*/ 715008 h 1160647"/>
                  <a:gd name="connsiteX65-15509" fmla="*/ 502619 w 3032161"/>
                  <a:gd name="connsiteY65-15510" fmla="*/ 726358 h 1160647"/>
                  <a:gd name="connsiteX66-15511" fmla="*/ 503379 w 3032161"/>
                  <a:gd name="connsiteY66-15512" fmla="*/ 726358 h 1160647"/>
                  <a:gd name="connsiteX67-15513" fmla="*/ 508700 w 3032161"/>
                  <a:gd name="connsiteY67-15514" fmla="*/ 726358 h 1160647"/>
                  <a:gd name="connsiteX68-15515" fmla="*/ 508700 w 3032161"/>
                  <a:gd name="connsiteY68-15516" fmla="*/ 725547 h 1160647"/>
                  <a:gd name="connsiteX69-15517" fmla="*/ 508700 w 3032161"/>
                  <a:gd name="connsiteY69-15518" fmla="*/ 719872 h 1160647"/>
                  <a:gd name="connsiteX70-15519" fmla="*/ 539100 w 3032161"/>
                  <a:gd name="connsiteY70-15520" fmla="*/ 719872 h 1160647"/>
                  <a:gd name="connsiteX71-15521" fmla="*/ 539100 w 3032161"/>
                  <a:gd name="connsiteY71-15522" fmla="*/ 743652 h 1160647"/>
                  <a:gd name="connsiteX72-15523" fmla="*/ 540113 w 3032161"/>
                  <a:gd name="connsiteY72-15524" fmla="*/ 743652 h 1160647"/>
                  <a:gd name="connsiteX73-15525" fmla="*/ 547207 w 3032161"/>
                  <a:gd name="connsiteY73-15526" fmla="*/ 743652 h 1160647"/>
                  <a:gd name="connsiteX74-15527" fmla="*/ 547207 w 3032161"/>
                  <a:gd name="connsiteY74-15528" fmla="*/ 744733 h 1160647"/>
                  <a:gd name="connsiteX75-15529" fmla="*/ 547207 w 3032161"/>
                  <a:gd name="connsiteY75-15530" fmla="*/ 752299 h 1160647"/>
                  <a:gd name="connsiteX76-15531" fmla="*/ 547967 w 3032161"/>
                  <a:gd name="connsiteY76-15532" fmla="*/ 752299 h 1160647"/>
                  <a:gd name="connsiteX77-15533" fmla="*/ 553287 w 3032161"/>
                  <a:gd name="connsiteY77-15534" fmla="*/ 752299 h 1160647"/>
                  <a:gd name="connsiteX78-15535" fmla="*/ 553287 w 3032161"/>
                  <a:gd name="connsiteY78-15536" fmla="*/ 750137 h 1160647"/>
                  <a:gd name="connsiteX79-15537" fmla="*/ 553287 w 3032161"/>
                  <a:gd name="connsiteY79-15538" fmla="*/ 735005 h 1160647"/>
                  <a:gd name="connsiteX80-15539" fmla="*/ 554300 w 3032161"/>
                  <a:gd name="connsiteY80-15540" fmla="*/ 735005 h 1160647"/>
                  <a:gd name="connsiteX81-15541" fmla="*/ 561394 w 3032161"/>
                  <a:gd name="connsiteY81-15542" fmla="*/ 735005 h 1160647"/>
                  <a:gd name="connsiteX82-15543" fmla="*/ 561394 w 3032161"/>
                  <a:gd name="connsiteY82-15544" fmla="*/ 736086 h 1160647"/>
                  <a:gd name="connsiteX83-15545" fmla="*/ 561394 w 3032161"/>
                  <a:gd name="connsiteY83-15546" fmla="*/ 743652 h 1160647"/>
                  <a:gd name="connsiteX84-15547" fmla="*/ 566714 w 3032161"/>
                  <a:gd name="connsiteY84-15548" fmla="*/ 741659 h 1160647"/>
                  <a:gd name="connsiteX85-15549" fmla="*/ 567474 w 3032161"/>
                  <a:gd name="connsiteY85-15550" fmla="*/ 740679 h 1160647"/>
                  <a:gd name="connsiteX86-15551" fmla="*/ 567474 w 3032161"/>
                  <a:gd name="connsiteY86-15552" fmla="*/ 735005 h 1160647"/>
                  <a:gd name="connsiteX87-15553" fmla="*/ 605981 w 3032161"/>
                  <a:gd name="connsiteY87-15554" fmla="*/ 735005 h 1160647"/>
                  <a:gd name="connsiteX88-15555" fmla="*/ 605981 w 3032161"/>
                  <a:gd name="connsiteY88-15556" fmla="*/ 758784 h 1160647"/>
                  <a:gd name="connsiteX89-15557" fmla="*/ 608007 w 3032161"/>
                  <a:gd name="connsiteY89-15558" fmla="*/ 758784 h 1160647"/>
                  <a:gd name="connsiteX90-15559" fmla="*/ 622194 w 3032161"/>
                  <a:gd name="connsiteY90-15560" fmla="*/ 758784 h 1160647"/>
                  <a:gd name="connsiteX91-15561" fmla="*/ 622194 w 3032161"/>
                  <a:gd name="connsiteY91-15562" fmla="*/ 759865 h 1160647"/>
                  <a:gd name="connsiteX92-15563" fmla="*/ 622194 w 3032161"/>
                  <a:gd name="connsiteY92-15564" fmla="*/ 767431 h 1160647"/>
                  <a:gd name="connsiteX93-15565" fmla="*/ 623968 w 3032161"/>
                  <a:gd name="connsiteY93-15566" fmla="*/ 767431 h 1160647"/>
                  <a:gd name="connsiteX94-15567" fmla="*/ 636381 w 3032161"/>
                  <a:gd name="connsiteY94-15568" fmla="*/ 767431 h 1160647"/>
                  <a:gd name="connsiteX95-15569" fmla="*/ 636381 w 3032161"/>
                  <a:gd name="connsiteY95-15570" fmla="*/ 743652 h 1160647"/>
                  <a:gd name="connsiteX96-15571" fmla="*/ 637394 w 3032161"/>
                  <a:gd name="connsiteY96-15572" fmla="*/ 743652 h 1160647"/>
                  <a:gd name="connsiteX97-15573" fmla="*/ 644488 w 3032161"/>
                  <a:gd name="connsiteY97-15574" fmla="*/ 743652 h 1160647"/>
                  <a:gd name="connsiteX98-15575" fmla="*/ 644488 w 3032161"/>
                  <a:gd name="connsiteY98-15576" fmla="*/ 711225 h 1160647"/>
                  <a:gd name="connsiteX99-15577" fmla="*/ 645501 w 3032161"/>
                  <a:gd name="connsiteY99-15578" fmla="*/ 711225 h 1160647"/>
                  <a:gd name="connsiteX100-15579" fmla="*/ 652595 w 3032161"/>
                  <a:gd name="connsiteY100-15580" fmla="*/ 711225 h 1160647"/>
                  <a:gd name="connsiteX101-15581" fmla="*/ 652595 w 3032161"/>
                  <a:gd name="connsiteY101-15582" fmla="*/ 709334 h 1160647"/>
                  <a:gd name="connsiteX102-15583" fmla="*/ 652595 w 3032161"/>
                  <a:gd name="connsiteY102-15584" fmla="*/ 696093 h 1160647"/>
                  <a:gd name="connsiteX103-15585" fmla="*/ 651328 w 3032161"/>
                  <a:gd name="connsiteY103-15586" fmla="*/ 694471 h 1160647"/>
                  <a:gd name="connsiteX104-15587" fmla="*/ 656648 w 3032161"/>
                  <a:gd name="connsiteY104-15588" fmla="*/ 683122 h 1160647"/>
                  <a:gd name="connsiteX105-15589" fmla="*/ 664755 w 3032161"/>
                  <a:gd name="connsiteY105-15590" fmla="*/ 711225 h 1160647"/>
                  <a:gd name="connsiteX106-15591" fmla="*/ 665515 w 3032161"/>
                  <a:gd name="connsiteY106-15592" fmla="*/ 711225 h 1160647"/>
                  <a:gd name="connsiteX107-15593" fmla="*/ 670835 w 3032161"/>
                  <a:gd name="connsiteY107-15594" fmla="*/ 711225 h 1160647"/>
                  <a:gd name="connsiteX108-15595" fmla="*/ 670835 w 3032161"/>
                  <a:gd name="connsiteY108-15596" fmla="*/ 605298 h 1160647"/>
                  <a:gd name="connsiteX109-15597" fmla="*/ 672355 w 3032161"/>
                  <a:gd name="connsiteY109-15598" fmla="*/ 605298 h 1160647"/>
                  <a:gd name="connsiteX110-15599" fmla="*/ 682995 w 3032161"/>
                  <a:gd name="connsiteY110-15600" fmla="*/ 605298 h 1160647"/>
                  <a:gd name="connsiteX111-15601" fmla="*/ 682995 w 3032161"/>
                  <a:gd name="connsiteY111-15602" fmla="*/ 557739 h 1160647"/>
                  <a:gd name="connsiteX112-15603" fmla="*/ 709342 w 3032161"/>
                  <a:gd name="connsiteY112-15604" fmla="*/ 557739 h 1160647"/>
                  <a:gd name="connsiteX113-15605" fmla="*/ 709342 w 3032161"/>
                  <a:gd name="connsiteY113-15606" fmla="*/ 536121 h 1160647"/>
                  <a:gd name="connsiteX114-15607" fmla="*/ 743796 w 3032161"/>
                  <a:gd name="connsiteY114-15608" fmla="*/ 536121 h 1160647"/>
                  <a:gd name="connsiteX115-15609" fmla="*/ 743796 w 3032161"/>
                  <a:gd name="connsiteY115-15610" fmla="*/ 538553 h 1160647"/>
                  <a:gd name="connsiteX116-15611" fmla="*/ 743796 w 3032161"/>
                  <a:gd name="connsiteY116-15612" fmla="*/ 555577 h 1160647"/>
                  <a:gd name="connsiteX117-15613" fmla="*/ 746076 w 3032161"/>
                  <a:gd name="connsiteY117-15614" fmla="*/ 555577 h 1160647"/>
                  <a:gd name="connsiteX118-15615" fmla="*/ 762036 w 3032161"/>
                  <a:gd name="connsiteY118-15616" fmla="*/ 555577 h 1160647"/>
                  <a:gd name="connsiteX119-15617" fmla="*/ 762036 w 3032161"/>
                  <a:gd name="connsiteY119-15618" fmla="*/ 603136 h 1160647"/>
                  <a:gd name="connsiteX120-15619" fmla="*/ 763049 w 3032161"/>
                  <a:gd name="connsiteY120-15620" fmla="*/ 603136 h 1160647"/>
                  <a:gd name="connsiteX121-15621" fmla="*/ 770143 w 3032161"/>
                  <a:gd name="connsiteY121-15622" fmla="*/ 603136 h 1160647"/>
                  <a:gd name="connsiteX122-15623" fmla="*/ 784330 w 3032161"/>
                  <a:gd name="connsiteY122-15624" fmla="*/ 607460 h 1160647"/>
                  <a:gd name="connsiteX123-15625" fmla="*/ 784330 w 3032161"/>
                  <a:gd name="connsiteY123-15626" fmla="*/ 646372 h 1160647"/>
                  <a:gd name="connsiteX124-15627" fmla="*/ 785343 w 3032161"/>
                  <a:gd name="connsiteY124-15628" fmla="*/ 646372 h 1160647"/>
                  <a:gd name="connsiteX125-15629" fmla="*/ 792436 w 3032161"/>
                  <a:gd name="connsiteY125-15630" fmla="*/ 646372 h 1160647"/>
                  <a:gd name="connsiteX126-15631" fmla="*/ 792436 w 3032161"/>
                  <a:gd name="connsiteY126-15632" fmla="*/ 647993 h 1160647"/>
                  <a:gd name="connsiteX127-15633" fmla="*/ 792436 w 3032161"/>
                  <a:gd name="connsiteY127-15634" fmla="*/ 659342 h 1160647"/>
                  <a:gd name="connsiteX128-15635" fmla="*/ 794463 w 3032161"/>
                  <a:gd name="connsiteY128-15636" fmla="*/ 659342 h 1160647"/>
                  <a:gd name="connsiteX129-15637" fmla="*/ 808650 w 3032161"/>
                  <a:gd name="connsiteY129-15638" fmla="*/ 659342 h 1160647"/>
                  <a:gd name="connsiteX130-15639" fmla="*/ 814730 w 3032161"/>
                  <a:gd name="connsiteY130-15640" fmla="*/ 665828 h 1160647"/>
                  <a:gd name="connsiteX131-15641" fmla="*/ 814730 w 3032161"/>
                  <a:gd name="connsiteY131-15642" fmla="*/ 687446 h 1160647"/>
                  <a:gd name="connsiteX132-15643" fmla="*/ 817010 w 3032161"/>
                  <a:gd name="connsiteY132-15644" fmla="*/ 687446 h 1160647"/>
                  <a:gd name="connsiteX133-15645" fmla="*/ 832970 w 3032161"/>
                  <a:gd name="connsiteY133-15646" fmla="*/ 687446 h 1160647"/>
                  <a:gd name="connsiteX134-15647" fmla="*/ 832970 w 3032161"/>
                  <a:gd name="connsiteY134-15648" fmla="*/ 688526 h 1160647"/>
                  <a:gd name="connsiteX135-15649" fmla="*/ 832970 w 3032161"/>
                  <a:gd name="connsiteY135-15650" fmla="*/ 696093 h 1160647"/>
                  <a:gd name="connsiteX136-15651" fmla="*/ 834237 w 3032161"/>
                  <a:gd name="connsiteY136-15652" fmla="*/ 696093 h 1160647"/>
                  <a:gd name="connsiteX137-15653" fmla="*/ 843104 w 3032161"/>
                  <a:gd name="connsiteY137-15654" fmla="*/ 696093 h 1160647"/>
                  <a:gd name="connsiteX138-15655" fmla="*/ 843104 w 3032161"/>
                  <a:gd name="connsiteY138-15656" fmla="*/ 698254 h 1160647"/>
                  <a:gd name="connsiteX139-15657" fmla="*/ 843104 w 3032161"/>
                  <a:gd name="connsiteY139-15658" fmla="*/ 713387 h 1160647"/>
                  <a:gd name="connsiteX140-15659" fmla="*/ 847157 w 3032161"/>
                  <a:gd name="connsiteY140-15660" fmla="*/ 711495 h 1160647"/>
                  <a:gd name="connsiteX141-15661" fmla="*/ 847157 w 3032161"/>
                  <a:gd name="connsiteY141-15662" fmla="*/ 698254 h 1160647"/>
                  <a:gd name="connsiteX142-15663" fmla="*/ 848170 w 3032161"/>
                  <a:gd name="connsiteY142-15664" fmla="*/ 698254 h 1160647"/>
                  <a:gd name="connsiteX143-15665" fmla="*/ 855264 w 3032161"/>
                  <a:gd name="connsiteY143-15666" fmla="*/ 698254 h 1160647"/>
                  <a:gd name="connsiteX144-15667" fmla="*/ 855264 w 3032161"/>
                  <a:gd name="connsiteY144-15668" fmla="*/ 699876 h 1160647"/>
                  <a:gd name="connsiteX145-15669" fmla="*/ 855264 w 3032161"/>
                  <a:gd name="connsiteY145-15670" fmla="*/ 711225 h 1160647"/>
                  <a:gd name="connsiteX146-15671" fmla="*/ 856024 w 3032161"/>
                  <a:gd name="connsiteY146-15672" fmla="*/ 711225 h 1160647"/>
                  <a:gd name="connsiteX147-15673" fmla="*/ 861344 w 3032161"/>
                  <a:gd name="connsiteY147-15674" fmla="*/ 711225 h 1160647"/>
                  <a:gd name="connsiteX148-15675" fmla="*/ 909984 w 3032161"/>
                  <a:gd name="connsiteY148-15676" fmla="*/ 706902 h 1160647"/>
                  <a:gd name="connsiteX149-15677" fmla="*/ 909984 w 3032161"/>
                  <a:gd name="connsiteY149-15678" fmla="*/ 708253 h 1160647"/>
                  <a:gd name="connsiteX150-15679" fmla="*/ 909984 w 3032161"/>
                  <a:gd name="connsiteY150-15680" fmla="*/ 717710 h 1160647"/>
                  <a:gd name="connsiteX151-15681" fmla="*/ 910744 w 3032161"/>
                  <a:gd name="connsiteY151-15682" fmla="*/ 717710 h 1160647"/>
                  <a:gd name="connsiteX152-15683" fmla="*/ 916065 w 3032161"/>
                  <a:gd name="connsiteY152-15684" fmla="*/ 717710 h 1160647"/>
                  <a:gd name="connsiteX153-15685" fmla="*/ 916065 w 3032161"/>
                  <a:gd name="connsiteY153-15686" fmla="*/ 719872 h 1160647"/>
                  <a:gd name="connsiteX154-15687" fmla="*/ 916065 w 3032161"/>
                  <a:gd name="connsiteY154-15688" fmla="*/ 735005 h 1160647"/>
                  <a:gd name="connsiteX155-15689" fmla="*/ 918091 w 3032161"/>
                  <a:gd name="connsiteY155-15690" fmla="*/ 733654 h 1160647"/>
                  <a:gd name="connsiteX156-15691" fmla="*/ 932278 w 3032161"/>
                  <a:gd name="connsiteY156-15692" fmla="*/ 724196 h 1160647"/>
                  <a:gd name="connsiteX157-15693" fmla="*/ 938358 w 3032161"/>
                  <a:gd name="connsiteY157-15694" fmla="*/ 683122 h 1160647"/>
                  <a:gd name="connsiteX158-15695" fmla="*/ 939118 w 3032161"/>
                  <a:gd name="connsiteY158-15696" fmla="*/ 682852 h 1160647"/>
                  <a:gd name="connsiteX159-15697" fmla="*/ 944438 w 3032161"/>
                  <a:gd name="connsiteY159-15698" fmla="*/ 680960 h 1160647"/>
                  <a:gd name="connsiteX160-15699" fmla="*/ 946465 w 3032161"/>
                  <a:gd name="connsiteY160-15700" fmla="*/ 611783 h 1160647"/>
                  <a:gd name="connsiteX161-15701" fmla="*/ 948492 w 3032161"/>
                  <a:gd name="connsiteY161-15702" fmla="*/ 680960 h 1160647"/>
                  <a:gd name="connsiteX162-15703" fmla="*/ 949252 w 3032161"/>
                  <a:gd name="connsiteY162-15704" fmla="*/ 681230 h 1160647"/>
                  <a:gd name="connsiteX163-15705" fmla="*/ 954572 w 3032161"/>
                  <a:gd name="connsiteY163-15706" fmla="*/ 683122 h 1160647"/>
                  <a:gd name="connsiteX164-15707" fmla="*/ 954572 w 3032161"/>
                  <a:gd name="connsiteY164-15708" fmla="*/ 596651 h 1160647"/>
                  <a:gd name="connsiteX165-15709" fmla="*/ 958625 w 3032161"/>
                  <a:gd name="connsiteY165-15710" fmla="*/ 564224 h 1160647"/>
                  <a:gd name="connsiteX166-15711" fmla="*/ 997132 w 3032161"/>
                  <a:gd name="connsiteY166-15712" fmla="*/ 564224 h 1160647"/>
                  <a:gd name="connsiteX167-15713" fmla="*/ 997132 w 3032161"/>
                  <a:gd name="connsiteY167-15714" fmla="*/ 596651 h 1160647"/>
                  <a:gd name="connsiteX168-15715" fmla="*/ 997892 w 3032161"/>
                  <a:gd name="connsiteY168-15716" fmla="*/ 596651 h 1160647"/>
                  <a:gd name="connsiteX169-15717" fmla="*/ 1003212 w 3032161"/>
                  <a:gd name="connsiteY169-15718" fmla="*/ 596651 h 1160647"/>
                  <a:gd name="connsiteX170-15719" fmla="*/ 1003212 w 3032161"/>
                  <a:gd name="connsiteY170-15720" fmla="*/ 514503 h 1160647"/>
                  <a:gd name="connsiteX171-15721" fmla="*/ 1004986 w 3032161"/>
                  <a:gd name="connsiteY171-15722" fmla="*/ 514503 h 1160647"/>
                  <a:gd name="connsiteX172-15723" fmla="*/ 1017399 w 3032161"/>
                  <a:gd name="connsiteY172-15724" fmla="*/ 514503 h 1160647"/>
                  <a:gd name="connsiteX173-15725" fmla="*/ 1017399 w 3032161"/>
                  <a:gd name="connsiteY173-15726" fmla="*/ 512612 h 1160647"/>
                  <a:gd name="connsiteX174-15727" fmla="*/ 1017399 w 3032161"/>
                  <a:gd name="connsiteY174-15728" fmla="*/ 499371 h 1160647"/>
                  <a:gd name="connsiteX175-15729" fmla="*/ 1039693 w 3032161"/>
                  <a:gd name="connsiteY175-15730" fmla="*/ 499371 h 1160647"/>
                  <a:gd name="connsiteX176-15731" fmla="*/ 1039693 w 3032161"/>
                  <a:gd name="connsiteY176-15732" fmla="*/ 498290 h 1160647"/>
                  <a:gd name="connsiteX177-15733" fmla="*/ 1039693 w 3032161"/>
                  <a:gd name="connsiteY177-15734" fmla="*/ 490724 h 1160647"/>
                  <a:gd name="connsiteX178-15735" fmla="*/ 1041466 w 3032161"/>
                  <a:gd name="connsiteY178-15736" fmla="*/ 490724 h 1160647"/>
                  <a:gd name="connsiteX179-15737" fmla="*/ 1053880 w 3032161"/>
                  <a:gd name="connsiteY179-15738" fmla="*/ 490724 h 1160647"/>
                  <a:gd name="connsiteX180-15739" fmla="*/ 1053880 w 3032161"/>
                  <a:gd name="connsiteY180-15740" fmla="*/ 491805 h 1160647"/>
                  <a:gd name="connsiteX181-15741" fmla="*/ 1053880 w 3032161"/>
                  <a:gd name="connsiteY181-15742" fmla="*/ 499371 h 1160647"/>
                  <a:gd name="connsiteX182-15743" fmla="*/ 1054640 w 3032161"/>
                  <a:gd name="connsiteY182-15744" fmla="*/ 499371 h 1160647"/>
                  <a:gd name="connsiteX183-15745" fmla="*/ 1059960 w 3032161"/>
                  <a:gd name="connsiteY183-15746" fmla="*/ 499371 h 1160647"/>
                  <a:gd name="connsiteX184-15747" fmla="*/ 1070093 w 3032161"/>
                  <a:gd name="connsiteY184-15748" fmla="*/ 495047 h 1160647"/>
                  <a:gd name="connsiteX185-15749" fmla="*/ 1074146 w 3032161"/>
                  <a:gd name="connsiteY185-15750" fmla="*/ 498290 h 1160647"/>
                  <a:gd name="connsiteX186-15751" fmla="*/ 1074146 w 3032161"/>
                  <a:gd name="connsiteY186-15752" fmla="*/ 490724 h 1160647"/>
                  <a:gd name="connsiteX187-15753" fmla="*/ 1076426 w 3032161"/>
                  <a:gd name="connsiteY187-15754" fmla="*/ 490724 h 1160647"/>
                  <a:gd name="connsiteX188-15755" fmla="*/ 1092387 w 3032161"/>
                  <a:gd name="connsiteY188-15756" fmla="*/ 490724 h 1160647"/>
                  <a:gd name="connsiteX189-15757" fmla="*/ 1092387 w 3032161"/>
                  <a:gd name="connsiteY189-15758" fmla="*/ 491805 h 1160647"/>
                  <a:gd name="connsiteX190-15759" fmla="*/ 1092387 w 3032161"/>
                  <a:gd name="connsiteY190-15760" fmla="*/ 499371 h 1160647"/>
                  <a:gd name="connsiteX191-15761" fmla="*/ 1122787 w 3032161"/>
                  <a:gd name="connsiteY191-15762" fmla="*/ 499371 h 1160647"/>
                  <a:gd name="connsiteX192-15763" fmla="*/ 1122787 w 3032161"/>
                  <a:gd name="connsiteY192-15764" fmla="*/ 500992 h 1160647"/>
                  <a:gd name="connsiteX193-15765" fmla="*/ 1122787 w 3032161"/>
                  <a:gd name="connsiteY193-15766" fmla="*/ 512342 h 1160647"/>
                  <a:gd name="connsiteX194-15767" fmla="*/ 1149134 w 3032161"/>
                  <a:gd name="connsiteY194-15768" fmla="*/ 512342 h 1160647"/>
                  <a:gd name="connsiteX195-15769" fmla="*/ 1149134 w 3032161"/>
                  <a:gd name="connsiteY195-15770" fmla="*/ 542606 h 1160647"/>
                  <a:gd name="connsiteX196-15771" fmla="*/ 1149894 w 3032161"/>
                  <a:gd name="connsiteY196-15772" fmla="*/ 542606 h 1160647"/>
                  <a:gd name="connsiteX197-15773" fmla="*/ 1155214 w 3032161"/>
                  <a:gd name="connsiteY197-15774" fmla="*/ 542606 h 1160647"/>
                  <a:gd name="connsiteX198-15775" fmla="*/ 1155214 w 3032161"/>
                  <a:gd name="connsiteY198-15776" fmla="*/ 543687 h 1160647"/>
                  <a:gd name="connsiteX199-15777" fmla="*/ 1155214 w 3032161"/>
                  <a:gd name="connsiteY199-15778" fmla="*/ 551254 h 1160647"/>
                  <a:gd name="connsiteX200-15779" fmla="*/ 1159268 w 3032161"/>
                  <a:gd name="connsiteY200-15780" fmla="*/ 581518 h 1160647"/>
                  <a:gd name="connsiteX201-15781" fmla="*/ 1160028 w 3032161"/>
                  <a:gd name="connsiteY201-15782" fmla="*/ 581518 h 1160647"/>
                  <a:gd name="connsiteX202-15783" fmla="*/ 1165348 w 3032161"/>
                  <a:gd name="connsiteY202-15784" fmla="*/ 581518 h 1160647"/>
                  <a:gd name="connsiteX203-15785" fmla="*/ 1165348 w 3032161"/>
                  <a:gd name="connsiteY203-15786" fmla="*/ 582329 h 1160647"/>
                  <a:gd name="connsiteX204-15787" fmla="*/ 1165348 w 3032161"/>
                  <a:gd name="connsiteY204-15788" fmla="*/ 588004 h 1160647"/>
                  <a:gd name="connsiteX205-15789" fmla="*/ 1166361 w 3032161"/>
                  <a:gd name="connsiteY205-15790" fmla="*/ 588004 h 1160647"/>
                  <a:gd name="connsiteX206-15791" fmla="*/ 1173454 w 3032161"/>
                  <a:gd name="connsiteY206-15792" fmla="*/ 588004 h 1160647"/>
                  <a:gd name="connsiteX207-15793" fmla="*/ 1173454 w 3032161"/>
                  <a:gd name="connsiteY207-15794" fmla="*/ 618269 h 1160647"/>
                  <a:gd name="connsiteX208-15795" fmla="*/ 1175481 w 3032161"/>
                  <a:gd name="connsiteY208-15796" fmla="*/ 618269 h 1160647"/>
                  <a:gd name="connsiteX209-15797" fmla="*/ 1189668 w 3032161"/>
                  <a:gd name="connsiteY209-15798" fmla="*/ 618269 h 1160647"/>
                  <a:gd name="connsiteX210-15799" fmla="*/ 1189668 w 3032161"/>
                  <a:gd name="connsiteY210-15800" fmla="*/ 642048 h 1160647"/>
                  <a:gd name="connsiteX211-15801" fmla="*/ 1191695 w 3032161"/>
                  <a:gd name="connsiteY211-15802" fmla="*/ 643669 h 1160647"/>
                  <a:gd name="connsiteX212-15803" fmla="*/ 1191695 w 3032161"/>
                  <a:gd name="connsiteY212-15804" fmla="*/ 655019 h 1160647"/>
                  <a:gd name="connsiteX213-15805" fmla="*/ 1192455 w 3032161"/>
                  <a:gd name="connsiteY213-15806" fmla="*/ 655019 h 1160647"/>
                  <a:gd name="connsiteX214-15807" fmla="*/ 1197775 w 3032161"/>
                  <a:gd name="connsiteY214-15808" fmla="*/ 655019 h 1160647"/>
                  <a:gd name="connsiteX215-15809" fmla="*/ 1197775 w 3032161"/>
                  <a:gd name="connsiteY215-15810" fmla="*/ 678798 h 1160647"/>
                  <a:gd name="connsiteX216-15811" fmla="*/ 1199041 w 3032161"/>
                  <a:gd name="connsiteY216-15812" fmla="*/ 678798 h 1160647"/>
                  <a:gd name="connsiteX217-15813" fmla="*/ 1207908 w 3032161"/>
                  <a:gd name="connsiteY217-15814" fmla="*/ 678798 h 1160647"/>
                  <a:gd name="connsiteX218-15815" fmla="*/ 1209935 w 3032161"/>
                  <a:gd name="connsiteY218-15816" fmla="*/ 682852 h 1160647"/>
                  <a:gd name="connsiteX219-15817" fmla="*/ 1209935 w 3032161"/>
                  <a:gd name="connsiteY219-15818" fmla="*/ 696093 h 1160647"/>
                  <a:gd name="connsiteX220-15819" fmla="*/ 1211455 w 3032161"/>
                  <a:gd name="connsiteY220-15820" fmla="*/ 694201 h 1160647"/>
                  <a:gd name="connsiteX221-15821" fmla="*/ 1222095 w 3032161"/>
                  <a:gd name="connsiteY221-15822" fmla="*/ 680960 h 1160647"/>
                  <a:gd name="connsiteX222-15823" fmla="*/ 1250469 w 3032161"/>
                  <a:gd name="connsiteY222-15824" fmla="*/ 680960 h 1160647"/>
                  <a:gd name="connsiteX223-15825" fmla="*/ 1250469 w 3032161"/>
                  <a:gd name="connsiteY223-15826" fmla="*/ 767431 h 1160647"/>
                  <a:gd name="connsiteX224-15827" fmla="*/ 1251229 w 3032161"/>
                  <a:gd name="connsiteY224-15828" fmla="*/ 767431 h 1160647"/>
                  <a:gd name="connsiteX225-15829" fmla="*/ 1256549 w 3032161"/>
                  <a:gd name="connsiteY225-15830" fmla="*/ 767431 h 1160647"/>
                  <a:gd name="connsiteX226-15831" fmla="*/ 1257309 w 3032161"/>
                  <a:gd name="connsiteY226-15832" fmla="*/ 766080 h 1160647"/>
                  <a:gd name="connsiteX227-15833" fmla="*/ 1262629 w 3032161"/>
                  <a:gd name="connsiteY227-15834" fmla="*/ 756622 h 1160647"/>
                  <a:gd name="connsiteX228-15835" fmla="*/ 1262629 w 3032161"/>
                  <a:gd name="connsiteY228-15836" fmla="*/ 758514 h 1160647"/>
                  <a:gd name="connsiteX229-15837" fmla="*/ 1262629 w 3032161"/>
                  <a:gd name="connsiteY229-15838" fmla="*/ 771755 h 1160647"/>
                  <a:gd name="connsiteX230-15839" fmla="*/ 1266682 w 3032161"/>
                  <a:gd name="connsiteY230-15840" fmla="*/ 726358 h 1160647"/>
                  <a:gd name="connsiteX231-15841" fmla="*/ 1267442 w 3032161"/>
                  <a:gd name="connsiteY231-15842" fmla="*/ 726358 h 1160647"/>
                  <a:gd name="connsiteX232-15843" fmla="*/ 1272762 w 3032161"/>
                  <a:gd name="connsiteY232-15844" fmla="*/ 726358 h 1160647"/>
                  <a:gd name="connsiteX233-15845" fmla="*/ 1272762 w 3032161"/>
                  <a:gd name="connsiteY233-15846" fmla="*/ 661504 h 1160647"/>
                  <a:gd name="connsiteX234-15847" fmla="*/ 1273776 w 3032161"/>
                  <a:gd name="connsiteY234-15848" fmla="*/ 661504 h 1160647"/>
                  <a:gd name="connsiteX235-15849" fmla="*/ 1280869 w 3032161"/>
                  <a:gd name="connsiteY235-15850" fmla="*/ 661504 h 1160647"/>
                  <a:gd name="connsiteX236-15851" fmla="*/ 1293029 w 3032161"/>
                  <a:gd name="connsiteY236-15852" fmla="*/ 618269 h 1160647"/>
                  <a:gd name="connsiteX237-15853" fmla="*/ 1294296 w 3032161"/>
                  <a:gd name="connsiteY237-15854" fmla="*/ 618269 h 1160647"/>
                  <a:gd name="connsiteX238-15855" fmla="*/ 1303163 w 3032161"/>
                  <a:gd name="connsiteY238-15856" fmla="*/ 618269 h 1160647"/>
                  <a:gd name="connsiteX239-15857" fmla="*/ 1313296 w 3032161"/>
                  <a:gd name="connsiteY239-15858" fmla="*/ 661504 h 1160647"/>
                  <a:gd name="connsiteX240-15859" fmla="*/ 1314309 w 3032161"/>
                  <a:gd name="connsiteY240-15860" fmla="*/ 661504 h 1160647"/>
                  <a:gd name="connsiteX241-15861" fmla="*/ 1321403 w 3032161"/>
                  <a:gd name="connsiteY241-15862" fmla="*/ 661504 h 1160647"/>
                  <a:gd name="connsiteX242-15863" fmla="*/ 1321403 w 3032161"/>
                  <a:gd name="connsiteY242-15864" fmla="*/ 700416 h 1160647"/>
                  <a:gd name="connsiteX243-15865" fmla="*/ 1323176 w 3032161"/>
                  <a:gd name="connsiteY243-15866" fmla="*/ 700416 h 1160647"/>
                  <a:gd name="connsiteX244-15867" fmla="*/ 1335590 w 3032161"/>
                  <a:gd name="connsiteY244-15868" fmla="*/ 700416 h 1160647"/>
                  <a:gd name="connsiteX245-15869" fmla="*/ 1335590 w 3032161"/>
                  <a:gd name="connsiteY245-15870" fmla="*/ 702578 h 1160647"/>
                  <a:gd name="connsiteX246-15871" fmla="*/ 1335590 w 3032161"/>
                  <a:gd name="connsiteY246-15872" fmla="*/ 717710 h 1160647"/>
                  <a:gd name="connsiteX247-15873" fmla="*/ 1339643 w 3032161"/>
                  <a:gd name="connsiteY247-15874" fmla="*/ 715549 h 1160647"/>
                  <a:gd name="connsiteX248-15875" fmla="*/ 1339643 w 3032161"/>
                  <a:gd name="connsiteY248-15876" fmla="*/ 700416 h 1160647"/>
                  <a:gd name="connsiteX249-15877" fmla="*/ 1341163 w 3032161"/>
                  <a:gd name="connsiteY249-15878" fmla="*/ 700416 h 1160647"/>
                  <a:gd name="connsiteX250-15879" fmla="*/ 1351803 w 3032161"/>
                  <a:gd name="connsiteY250-15880" fmla="*/ 700416 h 1160647"/>
                  <a:gd name="connsiteX251-15881" fmla="*/ 1351803 w 3032161"/>
                  <a:gd name="connsiteY251-15882" fmla="*/ 702037 h 1160647"/>
                  <a:gd name="connsiteX252-15883" fmla="*/ 1351803 w 3032161"/>
                  <a:gd name="connsiteY252-15884" fmla="*/ 713387 h 1160647"/>
                  <a:gd name="connsiteX253-15885" fmla="*/ 1382204 w 3032161"/>
                  <a:gd name="connsiteY253-15886" fmla="*/ 713387 h 1160647"/>
                  <a:gd name="connsiteX254-15887" fmla="*/ 1382204 w 3032161"/>
                  <a:gd name="connsiteY254-15888" fmla="*/ 676637 h 1160647"/>
                  <a:gd name="connsiteX255-15889" fmla="*/ 1383470 w 3032161"/>
                  <a:gd name="connsiteY255-15890" fmla="*/ 676637 h 1160647"/>
                  <a:gd name="connsiteX256-15891" fmla="*/ 1392337 w 3032161"/>
                  <a:gd name="connsiteY256-15892" fmla="*/ 676637 h 1160647"/>
                  <a:gd name="connsiteX257-15893" fmla="*/ 1392337 w 3032161"/>
                  <a:gd name="connsiteY257-15894" fmla="*/ 698254 h 1160647"/>
                  <a:gd name="connsiteX258-15895" fmla="*/ 1394364 w 3032161"/>
                  <a:gd name="connsiteY258-15896" fmla="*/ 665828 h 1160647"/>
                  <a:gd name="connsiteX259-15897" fmla="*/ 1416657 w 3032161"/>
                  <a:gd name="connsiteY259-15898" fmla="*/ 665828 h 1160647"/>
                  <a:gd name="connsiteX260-15899" fmla="*/ 1416657 w 3032161"/>
                  <a:gd name="connsiteY260-15900" fmla="*/ 664206 h 1160647"/>
                  <a:gd name="connsiteX261-15901" fmla="*/ 1416657 w 3032161"/>
                  <a:gd name="connsiteY261-15902" fmla="*/ 652857 h 1160647"/>
                  <a:gd name="connsiteX262-15903" fmla="*/ 1417417 w 3032161"/>
                  <a:gd name="connsiteY262-15904" fmla="*/ 652857 h 1160647"/>
                  <a:gd name="connsiteX263-15905" fmla="*/ 1422737 w 3032161"/>
                  <a:gd name="connsiteY263-15906" fmla="*/ 652857 h 1160647"/>
                  <a:gd name="connsiteX264-15907" fmla="*/ 1422737 w 3032161"/>
                  <a:gd name="connsiteY264-15908" fmla="*/ 650966 h 1160647"/>
                  <a:gd name="connsiteX265-15909" fmla="*/ 1422737 w 3032161"/>
                  <a:gd name="connsiteY265-15910" fmla="*/ 637725 h 1160647"/>
                  <a:gd name="connsiteX266-15911" fmla="*/ 1426791 w 3032161"/>
                  <a:gd name="connsiteY266-15912" fmla="*/ 644210 h 1160647"/>
                  <a:gd name="connsiteX267-15913" fmla="*/ 1429071 w 3032161"/>
                  <a:gd name="connsiteY267-15914" fmla="*/ 644210 h 1160647"/>
                  <a:gd name="connsiteX268-15915" fmla="*/ 1445031 w 3032161"/>
                  <a:gd name="connsiteY268-15916" fmla="*/ 644210 h 1160647"/>
                  <a:gd name="connsiteX269-15917" fmla="*/ 1445031 w 3032161"/>
                  <a:gd name="connsiteY269-15918" fmla="*/ 643399 h 1160647"/>
                  <a:gd name="connsiteX270-15919" fmla="*/ 1445031 w 3032161"/>
                  <a:gd name="connsiteY270-15920" fmla="*/ 637725 h 1160647"/>
                  <a:gd name="connsiteX271-15921" fmla="*/ 1445791 w 3032161"/>
                  <a:gd name="connsiteY271-15922" fmla="*/ 637725 h 1160647"/>
                  <a:gd name="connsiteX272-15923" fmla="*/ 1451111 w 3032161"/>
                  <a:gd name="connsiteY272-15924" fmla="*/ 637725 h 1160647"/>
                  <a:gd name="connsiteX273-15925" fmla="*/ 1451111 w 3032161"/>
                  <a:gd name="connsiteY273-15926" fmla="*/ 639076 h 1160647"/>
                  <a:gd name="connsiteX274-15927" fmla="*/ 1451111 w 3032161"/>
                  <a:gd name="connsiteY274-15928" fmla="*/ 648534 h 1160647"/>
                  <a:gd name="connsiteX275-15929" fmla="*/ 1489618 w 3032161"/>
                  <a:gd name="connsiteY275-15930" fmla="*/ 648534 h 1160647"/>
                  <a:gd name="connsiteX276-15931" fmla="*/ 1489618 w 3032161"/>
                  <a:gd name="connsiteY276-15932" fmla="*/ 786887 h 1160647"/>
                  <a:gd name="connsiteX277-15933" fmla="*/ 1491138 w 3032161"/>
                  <a:gd name="connsiteY277-15934" fmla="*/ 786887 h 1160647"/>
                  <a:gd name="connsiteX278-15935" fmla="*/ 1501778 w 3032161"/>
                  <a:gd name="connsiteY278-15936" fmla="*/ 786887 h 1160647"/>
                  <a:gd name="connsiteX279-15937" fmla="*/ 1501778 w 3032161"/>
                  <a:gd name="connsiteY279-15938" fmla="*/ 773917 h 1160647"/>
                  <a:gd name="connsiteX280-15939" fmla="*/ 1505832 w 3032161"/>
                  <a:gd name="connsiteY280-15940" fmla="*/ 773917 h 1160647"/>
                  <a:gd name="connsiteX281-15941" fmla="*/ 1505832 w 3032161"/>
                  <a:gd name="connsiteY281-15942" fmla="*/ 786887 h 1160647"/>
                  <a:gd name="connsiteX282-15943" fmla="*/ 1536232 w 3032161"/>
                  <a:gd name="connsiteY282-15944" fmla="*/ 786887 h 1160647"/>
                  <a:gd name="connsiteX283-15945" fmla="*/ 1536232 w 3032161"/>
                  <a:gd name="connsiteY283-15946" fmla="*/ 756622 h 1160647"/>
                  <a:gd name="connsiteX284-15947" fmla="*/ 1548392 w 3032161"/>
                  <a:gd name="connsiteY284-15948" fmla="*/ 756622 h 1160647"/>
                  <a:gd name="connsiteX285-15949" fmla="*/ 1560552 w 3032161"/>
                  <a:gd name="connsiteY285-15950" fmla="*/ 754461 h 1160647"/>
                  <a:gd name="connsiteX286-15951" fmla="*/ 1564606 w 3032161"/>
                  <a:gd name="connsiteY286-15952" fmla="*/ 756622 h 1160647"/>
                  <a:gd name="connsiteX287-15953" fmla="*/ 1574739 w 3032161"/>
                  <a:gd name="connsiteY287-15954" fmla="*/ 756622 h 1160647"/>
                  <a:gd name="connsiteX288-15955" fmla="*/ 1574739 w 3032161"/>
                  <a:gd name="connsiteY288-15956" fmla="*/ 786887 h 1160647"/>
                  <a:gd name="connsiteX289-15957" fmla="*/ 1582846 w 3032161"/>
                  <a:gd name="connsiteY289-15958" fmla="*/ 786887 h 1160647"/>
                  <a:gd name="connsiteX290-15959" fmla="*/ 1582846 w 3032161"/>
                  <a:gd name="connsiteY290-15960" fmla="*/ 804182 h 1160647"/>
                  <a:gd name="connsiteX291-15961" fmla="*/ 1592182 w 3032161"/>
                  <a:gd name="connsiteY291-15962" fmla="*/ 805087 h 1160647"/>
                  <a:gd name="connsiteX292-15963" fmla="*/ 1605140 w 3032161"/>
                  <a:gd name="connsiteY292-15964" fmla="*/ 805087 h 1160647"/>
                  <a:gd name="connsiteX293-15965" fmla="*/ 1605140 w 3032161"/>
                  <a:gd name="connsiteY293-15966" fmla="*/ 789049 h 1160647"/>
                  <a:gd name="connsiteX294-15967" fmla="*/ 1673096 w 3032161"/>
                  <a:gd name="connsiteY294-15968" fmla="*/ 789049 h 1160647"/>
                  <a:gd name="connsiteX295-15969" fmla="*/ 1673096 w 3032161"/>
                  <a:gd name="connsiteY295-15970" fmla="*/ 703796 h 1160647"/>
                  <a:gd name="connsiteX296-15971" fmla="*/ 1745104 w 3032161"/>
                  <a:gd name="connsiteY296-15972" fmla="*/ 703796 h 1160647"/>
                  <a:gd name="connsiteX297-15973" fmla="*/ 1745104 w 3032161"/>
                  <a:gd name="connsiteY297-15974" fmla="*/ 782564 h 1160647"/>
                  <a:gd name="connsiteX298-15975" fmla="*/ 1747008 w 3032161"/>
                  <a:gd name="connsiteY298-15976" fmla="*/ 782564 h 1160647"/>
                  <a:gd name="connsiteX299-15977" fmla="*/ 1748250 w 3032161"/>
                  <a:gd name="connsiteY299-15978" fmla="*/ 805087 h 1160647"/>
                  <a:gd name="connsiteX300-15979" fmla="*/ 1757926 w 3032161"/>
                  <a:gd name="connsiteY300-15980" fmla="*/ 805087 h 1160647"/>
                  <a:gd name="connsiteX301-15981" fmla="*/ 1759168 w 3032161"/>
                  <a:gd name="connsiteY301-15982" fmla="*/ 782564 h 1160647"/>
                  <a:gd name="connsiteX302-15983" fmla="*/ 1765248 w 3032161"/>
                  <a:gd name="connsiteY302-15984" fmla="*/ 782564 h 1160647"/>
                  <a:gd name="connsiteX303-15985" fmla="*/ 1766490 w 3032161"/>
                  <a:gd name="connsiteY303-15986" fmla="*/ 805087 h 1160647"/>
                  <a:gd name="connsiteX304-15987" fmla="*/ 1817112 w 3032161"/>
                  <a:gd name="connsiteY304-15988" fmla="*/ 805087 h 1160647"/>
                  <a:gd name="connsiteX305-15989" fmla="*/ 1817112 w 3032161"/>
                  <a:gd name="connsiteY305-15990" fmla="*/ 642059 h 1160647"/>
                  <a:gd name="connsiteX306-15991" fmla="*/ 2014439 w 3032161"/>
                  <a:gd name="connsiteY306-15992" fmla="*/ 642059 h 1160647"/>
                  <a:gd name="connsiteX307-15993" fmla="*/ 2014439 w 3032161"/>
                  <a:gd name="connsiteY307-15994" fmla="*/ 805087 h 1160647"/>
                  <a:gd name="connsiteX308-15995" fmla="*/ 2033136 w 3032161"/>
                  <a:gd name="connsiteY308-15996" fmla="*/ 805087 h 1160647"/>
                  <a:gd name="connsiteX309-15997" fmla="*/ 2033136 w 3032161"/>
                  <a:gd name="connsiteY309-15998" fmla="*/ 722394 h 1160647"/>
                  <a:gd name="connsiteX310-15999" fmla="*/ 2128256 w 3032161"/>
                  <a:gd name="connsiteY310-16000" fmla="*/ 722394 h 1160647"/>
                  <a:gd name="connsiteX311-16001" fmla="*/ 2140186 w 3032161"/>
                  <a:gd name="connsiteY311-16002" fmla="*/ 404253 h 1160647"/>
                  <a:gd name="connsiteX312-16003" fmla="*/ 2128026 w 3032161"/>
                  <a:gd name="connsiteY312-16004" fmla="*/ 382635 h 1160647"/>
                  <a:gd name="connsiteX313-16005" fmla="*/ 2121946 w 3032161"/>
                  <a:gd name="connsiteY313-16006" fmla="*/ 378311 h 1160647"/>
                  <a:gd name="connsiteX314-16007" fmla="*/ 2130053 w 3032161"/>
                  <a:gd name="connsiteY314-16008" fmla="*/ 354532 h 1160647"/>
                  <a:gd name="connsiteX315-16009" fmla="*/ 2130053 w 3032161"/>
                  <a:gd name="connsiteY315-16010" fmla="*/ 337238 h 1160647"/>
                  <a:gd name="connsiteX316-16011" fmla="*/ 2144240 w 3032161"/>
                  <a:gd name="connsiteY316-16012" fmla="*/ 337238 h 1160647"/>
                  <a:gd name="connsiteX317-16013" fmla="*/ 2144240 w 3032161"/>
                  <a:gd name="connsiteY317-16014" fmla="*/ 315620 h 1160647"/>
                  <a:gd name="connsiteX318-16015" fmla="*/ 2146266 w 3032161"/>
                  <a:gd name="connsiteY318-16016" fmla="*/ 311296 h 1160647"/>
                  <a:gd name="connsiteX319-16017" fmla="*/ 2146266 w 3032161"/>
                  <a:gd name="connsiteY319-16018" fmla="*/ 233472 h 1160647"/>
                  <a:gd name="connsiteX320-16019" fmla="*/ 2144240 w 3032161"/>
                  <a:gd name="connsiteY320-16020" fmla="*/ 226987 h 1160647"/>
                  <a:gd name="connsiteX321-16021" fmla="*/ 2150320 w 3032161"/>
                  <a:gd name="connsiteY321-16022" fmla="*/ 220501 h 1160647"/>
                  <a:gd name="connsiteX322-16023" fmla="*/ 2150320 w 3032161"/>
                  <a:gd name="connsiteY322-16024" fmla="*/ 162133 h 1160647"/>
                  <a:gd name="connsiteX323-16025" fmla="*/ 2152346 w 3032161"/>
                  <a:gd name="connsiteY323-16026" fmla="*/ 157810 h 1160647"/>
                  <a:gd name="connsiteX324-16027" fmla="*/ 2152346 w 3032161"/>
                  <a:gd name="connsiteY324-16028" fmla="*/ 101604 h 1160647"/>
                  <a:gd name="connsiteX325-16029" fmla="*/ 2154373 w 3032161"/>
                  <a:gd name="connsiteY325-16030" fmla="*/ 82148 h 1160647"/>
                  <a:gd name="connsiteX326-16031" fmla="*/ 2158427 w 3032161"/>
                  <a:gd name="connsiteY326-16032" fmla="*/ 99442 h 1160647"/>
                  <a:gd name="connsiteX327-16033" fmla="*/ 2160453 w 3032161"/>
                  <a:gd name="connsiteY327-16034" fmla="*/ 157810 h 1160647"/>
                  <a:gd name="connsiteX328-16035" fmla="*/ 2162480 w 3032161"/>
                  <a:gd name="connsiteY328-16036" fmla="*/ 220501 h 1160647"/>
                  <a:gd name="connsiteX329-16037" fmla="*/ 2168560 w 3032161"/>
                  <a:gd name="connsiteY329-16038" fmla="*/ 226987 h 1160647"/>
                  <a:gd name="connsiteX330-16039" fmla="*/ 2166533 w 3032161"/>
                  <a:gd name="connsiteY330-16040" fmla="*/ 233472 h 1160647"/>
                  <a:gd name="connsiteX331-16041" fmla="*/ 2166533 w 3032161"/>
                  <a:gd name="connsiteY331-16042" fmla="*/ 311296 h 1160647"/>
                  <a:gd name="connsiteX332-16043" fmla="*/ 2168560 w 3032161"/>
                  <a:gd name="connsiteY332-16044" fmla="*/ 315620 h 1160647"/>
                  <a:gd name="connsiteX333-16045" fmla="*/ 2168560 w 3032161"/>
                  <a:gd name="connsiteY333-16046" fmla="*/ 337238 h 1160647"/>
                  <a:gd name="connsiteX334-16047" fmla="*/ 2182747 w 3032161"/>
                  <a:gd name="connsiteY334-16048" fmla="*/ 337238 h 1160647"/>
                  <a:gd name="connsiteX335-16049" fmla="*/ 2182747 w 3032161"/>
                  <a:gd name="connsiteY335-16050" fmla="*/ 354532 h 1160647"/>
                  <a:gd name="connsiteX336-16051" fmla="*/ 2190854 w 3032161"/>
                  <a:gd name="connsiteY336-16052" fmla="*/ 378311 h 1160647"/>
                  <a:gd name="connsiteX337-16053" fmla="*/ 2184774 w 3032161"/>
                  <a:gd name="connsiteY337-16054" fmla="*/ 382635 h 1160647"/>
                  <a:gd name="connsiteX338-16055" fmla="*/ 2172613 w 3032161"/>
                  <a:gd name="connsiteY338-16056" fmla="*/ 404253 h 1160647"/>
                  <a:gd name="connsiteX339-16057" fmla="*/ 2180720 w 3032161"/>
                  <a:gd name="connsiteY339-16058" fmla="*/ 657181 h 1160647"/>
                  <a:gd name="connsiteX340-16059" fmla="*/ 2245574 w 3032161"/>
                  <a:gd name="connsiteY340-16060" fmla="*/ 657181 h 1160647"/>
                  <a:gd name="connsiteX341-16061" fmla="*/ 2245574 w 3032161"/>
                  <a:gd name="connsiteY341-16062" fmla="*/ 732843 h 1160647"/>
                  <a:gd name="connsiteX342-16063" fmla="*/ 2253681 w 3032161"/>
                  <a:gd name="connsiteY342-16064" fmla="*/ 732843 h 1160647"/>
                  <a:gd name="connsiteX343-16065" fmla="*/ 2255708 w 3032161"/>
                  <a:gd name="connsiteY343-16066" fmla="*/ 726358 h 1160647"/>
                  <a:gd name="connsiteX344-16067" fmla="*/ 2261788 w 3032161"/>
                  <a:gd name="connsiteY344-16068" fmla="*/ 726358 h 1160647"/>
                  <a:gd name="connsiteX345-16069" fmla="*/ 2263815 w 3032161"/>
                  <a:gd name="connsiteY345-16070" fmla="*/ 735005 h 1160647"/>
                  <a:gd name="connsiteX346-16071" fmla="*/ 2275975 w 3032161"/>
                  <a:gd name="connsiteY346-16072" fmla="*/ 735005 h 1160647"/>
                  <a:gd name="connsiteX347-16073" fmla="*/ 2275975 w 3032161"/>
                  <a:gd name="connsiteY347-16074" fmla="*/ 728519 h 1160647"/>
                  <a:gd name="connsiteX348-16075" fmla="*/ 2298268 w 3032161"/>
                  <a:gd name="connsiteY348-16076" fmla="*/ 728519 h 1160647"/>
                  <a:gd name="connsiteX349-16077" fmla="*/ 2298268 w 3032161"/>
                  <a:gd name="connsiteY349-16078" fmla="*/ 735005 h 1160647"/>
                  <a:gd name="connsiteX350-16079" fmla="*/ 2318535 w 3032161"/>
                  <a:gd name="connsiteY350-16080" fmla="*/ 735005 h 1160647"/>
                  <a:gd name="connsiteX351-16081" fmla="*/ 2318535 w 3032161"/>
                  <a:gd name="connsiteY351-16082" fmla="*/ 780402 h 1160647"/>
                  <a:gd name="connsiteX352-16083" fmla="*/ 2332722 w 3032161"/>
                  <a:gd name="connsiteY352-16084" fmla="*/ 780402 h 1160647"/>
                  <a:gd name="connsiteX353-16085" fmla="*/ 2332722 w 3032161"/>
                  <a:gd name="connsiteY353-16086" fmla="*/ 767431 h 1160647"/>
                  <a:gd name="connsiteX354-16087" fmla="*/ 2348936 w 3032161"/>
                  <a:gd name="connsiteY354-16088" fmla="*/ 767431 h 1160647"/>
                  <a:gd name="connsiteX355-16089" fmla="*/ 2348936 w 3032161"/>
                  <a:gd name="connsiteY355-16090" fmla="*/ 588004 h 1160647"/>
                  <a:gd name="connsiteX356-16091" fmla="*/ 2355016 w 3032161"/>
                  <a:gd name="connsiteY356-16092" fmla="*/ 581518 h 1160647"/>
                  <a:gd name="connsiteX357-16093" fmla="*/ 2427977 w 3032161"/>
                  <a:gd name="connsiteY357-16094" fmla="*/ 581518 h 1160647"/>
                  <a:gd name="connsiteX358-16095" fmla="*/ 2427977 w 3032161"/>
                  <a:gd name="connsiteY358-16096" fmla="*/ 590166 h 1160647"/>
                  <a:gd name="connsiteX359-16097" fmla="*/ 2438110 w 3032161"/>
                  <a:gd name="connsiteY359-16098" fmla="*/ 590166 h 1160647"/>
                  <a:gd name="connsiteX360-16099" fmla="*/ 2438110 w 3032161"/>
                  <a:gd name="connsiteY360-16100" fmla="*/ 704740 h 1160647"/>
                  <a:gd name="connsiteX361-16101" fmla="*/ 2460404 w 3032161"/>
                  <a:gd name="connsiteY361-16102" fmla="*/ 704740 h 1160647"/>
                  <a:gd name="connsiteX362-16103" fmla="*/ 2460404 w 3032161"/>
                  <a:gd name="connsiteY362-16104" fmla="*/ 637725 h 1160647"/>
                  <a:gd name="connsiteX363-16105" fmla="*/ 2486751 w 3032161"/>
                  <a:gd name="connsiteY363-16106" fmla="*/ 637725 h 1160647"/>
                  <a:gd name="connsiteX364-16107" fmla="*/ 2490804 w 3032161"/>
                  <a:gd name="connsiteY364-16108" fmla="*/ 633401 h 1160647"/>
                  <a:gd name="connsiteX365-16109" fmla="*/ 2498911 w 3032161"/>
                  <a:gd name="connsiteY365-16110" fmla="*/ 633401 h 1160647"/>
                  <a:gd name="connsiteX366-16111" fmla="*/ 2502964 w 3032161"/>
                  <a:gd name="connsiteY366-16112" fmla="*/ 637725 h 1160647"/>
                  <a:gd name="connsiteX367-16113" fmla="*/ 2525258 w 3032161"/>
                  <a:gd name="connsiteY367-16114" fmla="*/ 637725 h 1160647"/>
                  <a:gd name="connsiteX368-16115" fmla="*/ 2525258 w 3032161"/>
                  <a:gd name="connsiteY368-16116" fmla="*/ 520989 h 1160647"/>
                  <a:gd name="connsiteX369-16117" fmla="*/ 2582005 w 3032161"/>
                  <a:gd name="connsiteY369-16118" fmla="*/ 510180 h 1160647"/>
                  <a:gd name="connsiteX370-16119" fmla="*/ 2582005 w 3032161"/>
                  <a:gd name="connsiteY370-16120" fmla="*/ 511261 h 1160647"/>
                  <a:gd name="connsiteX371-16121" fmla="*/ 2582005 w 3032161"/>
                  <a:gd name="connsiteY371-16122" fmla="*/ 518827 h 1160647"/>
                  <a:gd name="connsiteX372-16123" fmla="*/ 2608352 w 3032161"/>
                  <a:gd name="connsiteY372-16124" fmla="*/ 518827 h 1160647"/>
                  <a:gd name="connsiteX373-16125" fmla="*/ 2608352 w 3032161"/>
                  <a:gd name="connsiteY373-16126" fmla="*/ 773917 h 1160647"/>
                  <a:gd name="connsiteX374-16127" fmla="*/ 2630646 w 3032161"/>
                  <a:gd name="connsiteY374-16128" fmla="*/ 773917 h 1160647"/>
                  <a:gd name="connsiteX375-16129" fmla="*/ 2630646 w 3032161"/>
                  <a:gd name="connsiteY375-16130" fmla="*/ 769593 h 1160647"/>
                  <a:gd name="connsiteX376-16131" fmla="*/ 2642806 w 3032161"/>
                  <a:gd name="connsiteY376-16132" fmla="*/ 769593 h 1160647"/>
                  <a:gd name="connsiteX377-16133" fmla="*/ 2642806 w 3032161"/>
                  <a:gd name="connsiteY377-16134" fmla="*/ 773917 h 1160647"/>
                  <a:gd name="connsiteX378-16135" fmla="*/ 2667126 w 3032161"/>
                  <a:gd name="connsiteY378-16136" fmla="*/ 773917 h 1160647"/>
                  <a:gd name="connsiteX379-16137" fmla="*/ 2667126 w 3032161"/>
                  <a:gd name="connsiteY379-16138" fmla="*/ 760946 h 1160647"/>
                  <a:gd name="connsiteX380-16139" fmla="*/ 2695500 w 3032161"/>
                  <a:gd name="connsiteY380-16140" fmla="*/ 760946 h 1160647"/>
                  <a:gd name="connsiteX381-16141" fmla="*/ 2707660 w 3032161"/>
                  <a:gd name="connsiteY381-16142" fmla="*/ 756622 h 1160647"/>
                  <a:gd name="connsiteX382-16143" fmla="*/ 2727927 w 3032161"/>
                  <a:gd name="connsiteY382-16144" fmla="*/ 760946 h 1160647"/>
                  <a:gd name="connsiteX383-16145" fmla="*/ 2727927 w 3032161"/>
                  <a:gd name="connsiteY383-16146" fmla="*/ 743652 h 1160647"/>
                  <a:gd name="connsiteX384-16147" fmla="*/ 2736034 w 3032161"/>
                  <a:gd name="connsiteY384-16148" fmla="*/ 743652 h 1160647"/>
                  <a:gd name="connsiteX385-16149" fmla="*/ 2736034 w 3032161"/>
                  <a:gd name="connsiteY385-16150" fmla="*/ 730681 h 1160647"/>
                  <a:gd name="connsiteX386-16151" fmla="*/ 2792781 w 3032161"/>
                  <a:gd name="connsiteY386-16152" fmla="*/ 730681 h 1160647"/>
                  <a:gd name="connsiteX387-16153" fmla="*/ 2792781 w 3032161"/>
                  <a:gd name="connsiteY387-16154" fmla="*/ 700416 h 1160647"/>
                  <a:gd name="connsiteX388-16155" fmla="*/ 2811021 w 3032161"/>
                  <a:gd name="connsiteY388-16156" fmla="*/ 700416 h 1160647"/>
                  <a:gd name="connsiteX389-16157" fmla="*/ 2811021 w 3032161"/>
                  <a:gd name="connsiteY389-16158" fmla="*/ 693931 h 1160647"/>
                  <a:gd name="connsiteX390-16159" fmla="*/ 2823181 w 3032161"/>
                  <a:gd name="connsiteY390-16160" fmla="*/ 693931 h 1160647"/>
                  <a:gd name="connsiteX391-16161" fmla="*/ 2823181 w 3032161"/>
                  <a:gd name="connsiteY391-16162" fmla="*/ 700416 h 1160647"/>
                  <a:gd name="connsiteX392-16163" fmla="*/ 2839395 w 3032161"/>
                  <a:gd name="connsiteY392-16164" fmla="*/ 700416 h 1160647"/>
                  <a:gd name="connsiteX393-16165" fmla="*/ 2839395 w 3032161"/>
                  <a:gd name="connsiteY393-16166" fmla="*/ 750137 h 1160647"/>
                  <a:gd name="connsiteX394-16167" fmla="*/ 2871822 w 3032161"/>
                  <a:gd name="connsiteY394-16168" fmla="*/ 750137 h 1160647"/>
                  <a:gd name="connsiteX395-16169" fmla="*/ 2871822 w 3032161"/>
                  <a:gd name="connsiteY395-16170" fmla="*/ 724196 h 1160647"/>
                  <a:gd name="connsiteX396-16171" fmla="*/ 2910329 w 3032161"/>
                  <a:gd name="connsiteY396-16172" fmla="*/ 724196 h 1160647"/>
                  <a:gd name="connsiteX397-16173" fmla="*/ 2910329 w 3032161"/>
                  <a:gd name="connsiteY397-16174" fmla="*/ 693931 h 1160647"/>
                  <a:gd name="connsiteX398-16175" fmla="*/ 2958970 w 3032161"/>
                  <a:gd name="connsiteY398-16176" fmla="*/ 693931 h 1160647"/>
                  <a:gd name="connsiteX399-16177" fmla="*/ 2958970 w 3032161"/>
                  <a:gd name="connsiteY399-16178" fmla="*/ 805087 h 1160647"/>
                  <a:gd name="connsiteX400-16179" fmla="*/ 2958970 w 3032161"/>
                  <a:gd name="connsiteY400-16180" fmla="*/ 818866 h 1160647"/>
                  <a:gd name="connsiteX401-16181" fmla="*/ 3031519 w 3032161"/>
                  <a:gd name="connsiteY401-16182" fmla="*/ 818866 h 1160647"/>
                  <a:gd name="connsiteX402-16183" fmla="*/ 3031520 w 3032161"/>
                  <a:gd name="connsiteY402-16184" fmla="*/ 1160647 h 1160647"/>
                  <a:gd name="connsiteX403-16185" fmla="*/ 2054 w 3032161"/>
                  <a:gd name="connsiteY403-16186" fmla="*/ 1158314 h 1160647"/>
                  <a:gd name="connsiteX404-16187" fmla="*/ 0 w 3032161"/>
                  <a:gd name="connsiteY404-16188" fmla="*/ 724196 h 1160647"/>
                  <a:gd name="connsiteX405-16189" fmla="*/ 20267 w 3032161"/>
                  <a:gd name="connsiteY405-16190" fmla="*/ 724196 h 1160647"/>
                  <a:gd name="connsiteX406-16191" fmla="*/ 20774 w 3032161"/>
                  <a:gd name="connsiteY406-16192" fmla="*/ 723115 h 1160647"/>
                  <a:gd name="connsiteX407-16193" fmla="*/ 24320 w 3032161"/>
                  <a:gd name="connsiteY407-16194" fmla="*/ 715549 h 1160647"/>
                  <a:gd name="connsiteX408-16195" fmla="*/ 26094 w 3032161"/>
                  <a:gd name="connsiteY408-16196" fmla="*/ 715819 h 1160647"/>
                  <a:gd name="connsiteX409-16197" fmla="*/ 38507 w 3032161"/>
                  <a:gd name="connsiteY409-16198" fmla="*/ 717710 h 1160647"/>
                  <a:gd name="connsiteX410-16199" fmla="*/ 39014 w 3032161"/>
                  <a:gd name="connsiteY410-16200" fmla="*/ 719062 h 1160647"/>
                  <a:gd name="connsiteX411-16201" fmla="*/ 42560 w 3032161"/>
                  <a:gd name="connsiteY411-16202" fmla="*/ 728519 h 1160647"/>
                  <a:gd name="connsiteX412-16203" fmla="*/ 68907 w 3032161"/>
                  <a:gd name="connsiteY412-16204" fmla="*/ 730681 h 1160647"/>
                  <a:gd name="connsiteX413-16205" fmla="*/ 68907 w 3032161"/>
                  <a:gd name="connsiteY413-16206" fmla="*/ 607460 h 1160647"/>
                  <a:gd name="connsiteX414-16207" fmla="*/ 70934 w 3032161"/>
                  <a:gd name="connsiteY414-16208" fmla="*/ 607460 h 1160647"/>
                  <a:gd name="connsiteX415-16209" fmla="*/ 85121 w 3032161"/>
                  <a:gd name="connsiteY415-16210" fmla="*/ 607460 h 1160647"/>
                  <a:gd name="connsiteX416-16211" fmla="*/ 85121 w 3032161"/>
                  <a:gd name="connsiteY416-16212" fmla="*/ 471268 h 1160647"/>
                  <a:gd name="connsiteX417-16213" fmla="*/ 86894 w 3032161"/>
                  <a:gd name="connsiteY417-16214" fmla="*/ 471268 h 1160647"/>
                  <a:gd name="connsiteX418-16215" fmla="*/ 99308 w 3032161"/>
                  <a:gd name="connsiteY418-16216" fmla="*/ 471268 h 1160647"/>
                  <a:gd name="connsiteX419-16217" fmla="*/ 99308 w 3032161"/>
                  <a:gd name="connsiteY419-16218" fmla="*/ 356694 h 1160647"/>
                  <a:gd name="connsiteX420-16219" fmla="*/ 103361 w 3032161"/>
                  <a:gd name="connsiteY420-16220" fmla="*/ 328590 h 1160647"/>
                  <a:gd name="connsiteX421-16221" fmla="*/ 105388 w 3032161"/>
                  <a:gd name="connsiteY421-16222" fmla="*/ 328590 h 1160647"/>
                  <a:gd name="connsiteX422-16223" fmla="*/ 119575 w 3032161"/>
                  <a:gd name="connsiteY422-16224" fmla="*/ 328590 h 1160647"/>
                  <a:gd name="connsiteX423-16225" fmla="*/ 156055 w 3032161"/>
                  <a:gd name="connsiteY423-16226" fmla="*/ 246443 h 1160647"/>
                  <a:gd name="connsiteX424-16227" fmla="*/ 160109 w 3032161"/>
                  <a:gd name="connsiteY424-16228" fmla="*/ 0 h 11606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 ang="0">
                    <a:pos x="connsiteX372-745" y="connsiteY372-746"/>
                  </a:cxn>
                  <a:cxn ang="0">
                    <a:pos x="connsiteX373-747" y="connsiteY373-748"/>
                  </a:cxn>
                  <a:cxn ang="0">
                    <a:pos x="connsiteX374-749" y="connsiteY374-750"/>
                  </a:cxn>
                  <a:cxn ang="0">
                    <a:pos x="connsiteX375-751" y="connsiteY375-752"/>
                  </a:cxn>
                  <a:cxn ang="0">
                    <a:pos x="connsiteX376-753" y="connsiteY376-754"/>
                  </a:cxn>
                  <a:cxn ang="0">
                    <a:pos x="connsiteX377-755" y="connsiteY377-756"/>
                  </a:cxn>
                  <a:cxn ang="0">
                    <a:pos x="connsiteX378-757" y="connsiteY378-758"/>
                  </a:cxn>
                  <a:cxn ang="0">
                    <a:pos x="connsiteX379-759" y="connsiteY379-760"/>
                  </a:cxn>
                  <a:cxn ang="0">
                    <a:pos x="connsiteX380-761" y="connsiteY380-762"/>
                  </a:cxn>
                  <a:cxn ang="0">
                    <a:pos x="connsiteX381-763" y="connsiteY381-764"/>
                  </a:cxn>
                  <a:cxn ang="0">
                    <a:pos x="connsiteX382-765" y="connsiteY382-766"/>
                  </a:cxn>
                  <a:cxn ang="0">
                    <a:pos x="connsiteX383-767" y="connsiteY383-768"/>
                  </a:cxn>
                  <a:cxn ang="0">
                    <a:pos x="connsiteX384-769" y="connsiteY384-770"/>
                  </a:cxn>
                  <a:cxn ang="0">
                    <a:pos x="connsiteX385-771" y="connsiteY385-772"/>
                  </a:cxn>
                  <a:cxn ang="0">
                    <a:pos x="connsiteX386-773" y="connsiteY386-774"/>
                  </a:cxn>
                  <a:cxn ang="0">
                    <a:pos x="connsiteX387-775" y="connsiteY387-776"/>
                  </a:cxn>
                  <a:cxn ang="0">
                    <a:pos x="connsiteX388-777" y="connsiteY388-778"/>
                  </a:cxn>
                  <a:cxn ang="0">
                    <a:pos x="connsiteX389-779" y="connsiteY389-780"/>
                  </a:cxn>
                  <a:cxn ang="0">
                    <a:pos x="connsiteX390-781" y="connsiteY390-782"/>
                  </a:cxn>
                  <a:cxn ang="0">
                    <a:pos x="connsiteX391-783" y="connsiteY391-784"/>
                  </a:cxn>
                  <a:cxn ang="0">
                    <a:pos x="connsiteX392-785" y="connsiteY392-786"/>
                  </a:cxn>
                  <a:cxn ang="0">
                    <a:pos x="connsiteX393-787" y="connsiteY393-788"/>
                  </a:cxn>
                  <a:cxn ang="0">
                    <a:pos x="connsiteX394-789" y="connsiteY394-790"/>
                  </a:cxn>
                  <a:cxn ang="0">
                    <a:pos x="connsiteX395-791" y="connsiteY395-792"/>
                  </a:cxn>
                  <a:cxn ang="0">
                    <a:pos x="connsiteX396-793" y="connsiteY396-794"/>
                  </a:cxn>
                  <a:cxn ang="0">
                    <a:pos x="connsiteX397-795" y="connsiteY397-796"/>
                  </a:cxn>
                  <a:cxn ang="0">
                    <a:pos x="connsiteX398-797" y="connsiteY398-798"/>
                  </a:cxn>
                  <a:cxn ang="0">
                    <a:pos x="connsiteX399-799" y="connsiteY399-800"/>
                  </a:cxn>
                  <a:cxn ang="0">
                    <a:pos x="connsiteX400-801" y="connsiteY400-802"/>
                  </a:cxn>
                  <a:cxn ang="0">
                    <a:pos x="connsiteX401-803" y="connsiteY401-804"/>
                  </a:cxn>
                  <a:cxn ang="0">
                    <a:pos x="connsiteX402-805" y="connsiteY402-806"/>
                  </a:cxn>
                  <a:cxn ang="0">
                    <a:pos x="connsiteX403-807" y="connsiteY403-808"/>
                  </a:cxn>
                  <a:cxn ang="0">
                    <a:pos x="connsiteX404-809" y="connsiteY404-810"/>
                  </a:cxn>
                  <a:cxn ang="0">
                    <a:pos x="connsiteX405-811" y="connsiteY405-812"/>
                  </a:cxn>
                  <a:cxn ang="0">
                    <a:pos x="connsiteX406-813" y="connsiteY406-814"/>
                  </a:cxn>
                  <a:cxn ang="0">
                    <a:pos x="connsiteX407-815" y="connsiteY407-816"/>
                  </a:cxn>
                  <a:cxn ang="0">
                    <a:pos x="connsiteX408-817" y="connsiteY408-818"/>
                  </a:cxn>
                  <a:cxn ang="0">
                    <a:pos x="connsiteX409-819" y="connsiteY409-820"/>
                  </a:cxn>
                  <a:cxn ang="0">
                    <a:pos x="connsiteX410-821" y="connsiteY410-822"/>
                  </a:cxn>
                  <a:cxn ang="0">
                    <a:pos x="connsiteX411-823" y="connsiteY411-824"/>
                  </a:cxn>
                  <a:cxn ang="0">
                    <a:pos x="connsiteX412-825" y="connsiteY412-826"/>
                  </a:cxn>
                  <a:cxn ang="0">
                    <a:pos x="connsiteX413-827" y="connsiteY413-828"/>
                  </a:cxn>
                  <a:cxn ang="0">
                    <a:pos x="connsiteX414-829" y="connsiteY414-830"/>
                  </a:cxn>
                  <a:cxn ang="0">
                    <a:pos x="connsiteX415-831" y="connsiteY415-832"/>
                  </a:cxn>
                  <a:cxn ang="0">
                    <a:pos x="connsiteX416-833" y="connsiteY416-834"/>
                  </a:cxn>
                  <a:cxn ang="0">
                    <a:pos x="connsiteX417-835" y="connsiteY417-836"/>
                  </a:cxn>
                  <a:cxn ang="0">
                    <a:pos x="connsiteX418-837" y="connsiteY418-838"/>
                  </a:cxn>
                  <a:cxn ang="0">
                    <a:pos x="connsiteX419-839" y="connsiteY419-840"/>
                  </a:cxn>
                  <a:cxn ang="0">
                    <a:pos x="connsiteX420-841" y="connsiteY420-842"/>
                  </a:cxn>
                  <a:cxn ang="0">
                    <a:pos x="connsiteX421-843" y="connsiteY421-844"/>
                  </a:cxn>
                  <a:cxn ang="0">
                    <a:pos x="connsiteX422-845" y="connsiteY422-846"/>
                  </a:cxn>
                  <a:cxn ang="0">
                    <a:pos x="connsiteX423-847" y="connsiteY423-848"/>
                  </a:cxn>
                  <a:cxn ang="0">
                    <a:pos x="connsiteX424-849" y="connsiteY424-850"/>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35"/>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1" fmla="*/ 215205 w 3079941"/>
                  <a:gd name="connsiteY0-2" fmla="*/ 0 h 1160647"/>
                  <a:gd name="connsiteX1-3" fmla="*/ 217231 w 3079941"/>
                  <a:gd name="connsiteY1-4" fmla="*/ 246443 h 1160647"/>
                  <a:gd name="connsiteX2-5" fmla="*/ 255738 w 3079941"/>
                  <a:gd name="connsiteY2-6" fmla="*/ 326429 h 1160647"/>
                  <a:gd name="connsiteX3-7" fmla="*/ 257765 w 3079941"/>
                  <a:gd name="connsiteY3-8" fmla="*/ 326429 h 1160647"/>
                  <a:gd name="connsiteX4-9" fmla="*/ 271952 w 3079941"/>
                  <a:gd name="connsiteY4-10" fmla="*/ 326429 h 1160647"/>
                  <a:gd name="connsiteX5-11" fmla="*/ 271952 w 3079941"/>
                  <a:gd name="connsiteY5-12" fmla="*/ 350208 h 1160647"/>
                  <a:gd name="connsiteX6-13" fmla="*/ 272459 w 3079941"/>
                  <a:gd name="connsiteY6-14" fmla="*/ 351019 h 1160647"/>
                  <a:gd name="connsiteX7-15" fmla="*/ 276005 w 3079941"/>
                  <a:gd name="connsiteY7-16" fmla="*/ 356694 h 1160647"/>
                  <a:gd name="connsiteX8-17" fmla="*/ 276005 w 3079941"/>
                  <a:gd name="connsiteY8-18" fmla="*/ 471268 h 1160647"/>
                  <a:gd name="connsiteX9-19" fmla="*/ 278285 w 3079941"/>
                  <a:gd name="connsiteY9-20" fmla="*/ 471268 h 1160647"/>
                  <a:gd name="connsiteX10-21" fmla="*/ 294246 w 3079941"/>
                  <a:gd name="connsiteY10-22" fmla="*/ 471268 h 1160647"/>
                  <a:gd name="connsiteX11-23" fmla="*/ 294246 w 3079941"/>
                  <a:gd name="connsiteY11-24" fmla="*/ 611783 h 1160647"/>
                  <a:gd name="connsiteX12-25" fmla="*/ 295766 w 3079941"/>
                  <a:gd name="connsiteY12-26" fmla="*/ 611513 h 1160647"/>
                  <a:gd name="connsiteX13-27" fmla="*/ 306406 w 3079941"/>
                  <a:gd name="connsiteY13-28" fmla="*/ 609622 h 1160647"/>
                  <a:gd name="connsiteX14-29" fmla="*/ 304379 w 3079941"/>
                  <a:gd name="connsiteY14-30" fmla="*/ 698254 h 1160647"/>
                  <a:gd name="connsiteX15-31" fmla="*/ 305899 w 3079941"/>
                  <a:gd name="connsiteY15-32" fmla="*/ 698525 h 1160647"/>
                  <a:gd name="connsiteX16-33" fmla="*/ 316539 w 3079941"/>
                  <a:gd name="connsiteY16-34" fmla="*/ 700416 h 1160647"/>
                  <a:gd name="connsiteX17-35" fmla="*/ 316792 w 3079941"/>
                  <a:gd name="connsiteY17-36" fmla="*/ 701227 h 1160647"/>
                  <a:gd name="connsiteX18-37" fmla="*/ 318566 w 3079941"/>
                  <a:gd name="connsiteY18-38" fmla="*/ 706902 h 1160647"/>
                  <a:gd name="connsiteX19-39" fmla="*/ 319326 w 3079941"/>
                  <a:gd name="connsiteY19-40" fmla="*/ 704470 h 1160647"/>
                  <a:gd name="connsiteX20-41" fmla="*/ 324646 w 3079941"/>
                  <a:gd name="connsiteY20-42" fmla="*/ 687446 h 1160647"/>
                  <a:gd name="connsiteX21-43" fmla="*/ 326419 w 3079941"/>
                  <a:gd name="connsiteY21-44" fmla="*/ 687446 h 1160647"/>
                  <a:gd name="connsiteX22-45" fmla="*/ 338833 w 3079941"/>
                  <a:gd name="connsiteY22-46" fmla="*/ 687446 h 1160647"/>
                  <a:gd name="connsiteX23-47" fmla="*/ 338833 w 3079941"/>
                  <a:gd name="connsiteY23-48" fmla="*/ 719872 h 1160647"/>
                  <a:gd name="connsiteX24-49" fmla="*/ 339846 w 3079941"/>
                  <a:gd name="connsiteY24-50" fmla="*/ 720413 h 1160647"/>
                  <a:gd name="connsiteX25-51" fmla="*/ 346940 w 3079941"/>
                  <a:gd name="connsiteY25-52" fmla="*/ 724196 h 1160647"/>
                  <a:gd name="connsiteX26-53" fmla="*/ 346940 w 3079941"/>
                  <a:gd name="connsiteY26-54" fmla="*/ 725547 h 1160647"/>
                  <a:gd name="connsiteX27-55" fmla="*/ 346940 w 3079941"/>
                  <a:gd name="connsiteY27-56" fmla="*/ 735005 h 1160647"/>
                  <a:gd name="connsiteX28-57" fmla="*/ 391527 w 3079941"/>
                  <a:gd name="connsiteY28-58" fmla="*/ 735005 h 1160647"/>
                  <a:gd name="connsiteX29-59" fmla="*/ 391527 w 3079941"/>
                  <a:gd name="connsiteY29-60" fmla="*/ 736086 h 1160647"/>
                  <a:gd name="connsiteX30-61" fmla="*/ 391527 w 3079941"/>
                  <a:gd name="connsiteY30-62" fmla="*/ 743652 h 1160647"/>
                  <a:gd name="connsiteX31-63" fmla="*/ 393553 w 3079941"/>
                  <a:gd name="connsiteY31-64" fmla="*/ 743652 h 1160647"/>
                  <a:gd name="connsiteX32-65" fmla="*/ 407740 w 3079941"/>
                  <a:gd name="connsiteY32-66" fmla="*/ 743652 h 1160647"/>
                  <a:gd name="connsiteX33-67" fmla="*/ 407740 w 3079941"/>
                  <a:gd name="connsiteY33-68" fmla="*/ 713387 h 1160647"/>
                  <a:gd name="connsiteX34-69" fmla="*/ 452327 w 3079941"/>
                  <a:gd name="connsiteY34-70" fmla="*/ 713387 h 1160647"/>
                  <a:gd name="connsiteX35-71" fmla="*/ 452327 w 3079941"/>
                  <a:gd name="connsiteY35-72" fmla="*/ 712036 h 1160647"/>
                  <a:gd name="connsiteX36-73" fmla="*/ 452327 w 3079941"/>
                  <a:gd name="connsiteY36-74" fmla="*/ 702578 h 1160647"/>
                  <a:gd name="connsiteX37-75" fmla="*/ 453341 w 3079941"/>
                  <a:gd name="connsiteY37-76" fmla="*/ 702578 h 1160647"/>
                  <a:gd name="connsiteX38-77" fmla="*/ 460434 w 3079941"/>
                  <a:gd name="connsiteY38-78" fmla="*/ 702578 h 1160647"/>
                  <a:gd name="connsiteX39-79" fmla="*/ 460434 w 3079941"/>
                  <a:gd name="connsiteY39-80" fmla="*/ 700687 h 1160647"/>
                  <a:gd name="connsiteX40-81" fmla="*/ 460434 w 3079941"/>
                  <a:gd name="connsiteY40-82" fmla="*/ 687446 h 1160647"/>
                  <a:gd name="connsiteX41-83" fmla="*/ 461194 w 3079941"/>
                  <a:gd name="connsiteY41-84" fmla="*/ 687446 h 1160647"/>
                  <a:gd name="connsiteX42-85" fmla="*/ 466514 w 3079941"/>
                  <a:gd name="connsiteY42-86" fmla="*/ 687446 h 1160647"/>
                  <a:gd name="connsiteX43-87" fmla="*/ 466514 w 3079941"/>
                  <a:gd name="connsiteY43-88" fmla="*/ 686365 h 1160647"/>
                  <a:gd name="connsiteX44-89" fmla="*/ 466514 w 3079941"/>
                  <a:gd name="connsiteY44-90" fmla="*/ 678798 h 1160647"/>
                  <a:gd name="connsiteX45-91" fmla="*/ 468541 w 3079941"/>
                  <a:gd name="connsiteY45-92" fmla="*/ 678798 h 1160647"/>
                  <a:gd name="connsiteX46-93" fmla="*/ 482728 w 3079941"/>
                  <a:gd name="connsiteY46-94" fmla="*/ 678798 h 1160647"/>
                  <a:gd name="connsiteX47-95" fmla="*/ 482728 w 3079941"/>
                  <a:gd name="connsiteY47-96" fmla="*/ 679879 h 1160647"/>
                  <a:gd name="connsiteX48-97" fmla="*/ 482728 w 3079941"/>
                  <a:gd name="connsiteY48-98" fmla="*/ 687446 h 1160647"/>
                  <a:gd name="connsiteX49-99" fmla="*/ 505021 w 3079941"/>
                  <a:gd name="connsiteY49-100" fmla="*/ 687446 h 1160647"/>
                  <a:gd name="connsiteX50-101" fmla="*/ 505021 w 3079941"/>
                  <a:gd name="connsiteY50-102" fmla="*/ 685554 h 1160647"/>
                  <a:gd name="connsiteX51-103" fmla="*/ 505021 w 3079941"/>
                  <a:gd name="connsiteY51-104" fmla="*/ 672313 h 1160647"/>
                  <a:gd name="connsiteX52-105" fmla="*/ 506795 w 3079941"/>
                  <a:gd name="connsiteY52-106" fmla="*/ 672313 h 1160647"/>
                  <a:gd name="connsiteX53-107" fmla="*/ 519208 w 3079941"/>
                  <a:gd name="connsiteY53-108" fmla="*/ 672313 h 1160647"/>
                  <a:gd name="connsiteX54-109" fmla="*/ 519208 w 3079941"/>
                  <a:gd name="connsiteY54-110" fmla="*/ 696093 h 1160647"/>
                  <a:gd name="connsiteX55-111" fmla="*/ 520222 w 3079941"/>
                  <a:gd name="connsiteY55-112" fmla="*/ 696093 h 1160647"/>
                  <a:gd name="connsiteX56-113" fmla="*/ 527315 w 3079941"/>
                  <a:gd name="connsiteY56-114" fmla="*/ 696093 h 1160647"/>
                  <a:gd name="connsiteX57-115" fmla="*/ 527315 w 3079941"/>
                  <a:gd name="connsiteY57-116" fmla="*/ 695012 h 1160647"/>
                  <a:gd name="connsiteX58-117" fmla="*/ 527315 w 3079941"/>
                  <a:gd name="connsiteY58-118" fmla="*/ 687446 h 1160647"/>
                  <a:gd name="connsiteX59-119" fmla="*/ 529088 w 3079941"/>
                  <a:gd name="connsiteY59-120" fmla="*/ 687446 h 1160647"/>
                  <a:gd name="connsiteX60-121" fmla="*/ 541502 w 3079941"/>
                  <a:gd name="connsiteY60-122" fmla="*/ 687446 h 1160647"/>
                  <a:gd name="connsiteX61-123" fmla="*/ 541502 w 3079941"/>
                  <a:gd name="connsiteY61-124" fmla="*/ 713387 h 1160647"/>
                  <a:gd name="connsiteX62-125" fmla="*/ 543529 w 3079941"/>
                  <a:gd name="connsiteY62-126" fmla="*/ 713387 h 1160647"/>
                  <a:gd name="connsiteX63-127" fmla="*/ 557715 w 3079941"/>
                  <a:gd name="connsiteY63-128" fmla="*/ 713387 h 1160647"/>
                  <a:gd name="connsiteX64-129" fmla="*/ 557715 w 3079941"/>
                  <a:gd name="connsiteY64-130" fmla="*/ 715008 h 1160647"/>
                  <a:gd name="connsiteX65-131" fmla="*/ 557715 w 3079941"/>
                  <a:gd name="connsiteY65-132" fmla="*/ 726358 h 1160647"/>
                  <a:gd name="connsiteX66-133" fmla="*/ 558475 w 3079941"/>
                  <a:gd name="connsiteY66-134" fmla="*/ 726358 h 1160647"/>
                  <a:gd name="connsiteX67-135" fmla="*/ 563796 w 3079941"/>
                  <a:gd name="connsiteY67-136" fmla="*/ 726358 h 1160647"/>
                  <a:gd name="connsiteX68-137" fmla="*/ 563796 w 3079941"/>
                  <a:gd name="connsiteY68-138" fmla="*/ 725547 h 1160647"/>
                  <a:gd name="connsiteX69-139" fmla="*/ 563796 w 3079941"/>
                  <a:gd name="connsiteY69-140" fmla="*/ 719872 h 1160647"/>
                  <a:gd name="connsiteX70-141" fmla="*/ 594196 w 3079941"/>
                  <a:gd name="connsiteY70-142" fmla="*/ 719872 h 1160647"/>
                  <a:gd name="connsiteX71-143" fmla="*/ 594196 w 3079941"/>
                  <a:gd name="connsiteY71-144" fmla="*/ 743652 h 1160647"/>
                  <a:gd name="connsiteX72-145" fmla="*/ 595209 w 3079941"/>
                  <a:gd name="connsiteY72-146" fmla="*/ 743652 h 1160647"/>
                  <a:gd name="connsiteX73-147" fmla="*/ 602303 w 3079941"/>
                  <a:gd name="connsiteY73-148" fmla="*/ 743652 h 1160647"/>
                  <a:gd name="connsiteX74-149" fmla="*/ 602303 w 3079941"/>
                  <a:gd name="connsiteY74-150" fmla="*/ 744733 h 1160647"/>
                  <a:gd name="connsiteX75-151" fmla="*/ 602303 w 3079941"/>
                  <a:gd name="connsiteY75-152" fmla="*/ 752299 h 1160647"/>
                  <a:gd name="connsiteX76-153" fmla="*/ 603063 w 3079941"/>
                  <a:gd name="connsiteY76-154" fmla="*/ 752299 h 1160647"/>
                  <a:gd name="connsiteX77-155" fmla="*/ 608383 w 3079941"/>
                  <a:gd name="connsiteY77-156" fmla="*/ 752299 h 1160647"/>
                  <a:gd name="connsiteX78-157" fmla="*/ 608383 w 3079941"/>
                  <a:gd name="connsiteY78-158" fmla="*/ 750137 h 1160647"/>
                  <a:gd name="connsiteX79-159" fmla="*/ 608383 w 3079941"/>
                  <a:gd name="connsiteY79-160" fmla="*/ 735005 h 1160647"/>
                  <a:gd name="connsiteX80-161" fmla="*/ 609396 w 3079941"/>
                  <a:gd name="connsiteY80-162" fmla="*/ 735005 h 1160647"/>
                  <a:gd name="connsiteX81-163" fmla="*/ 616490 w 3079941"/>
                  <a:gd name="connsiteY81-164" fmla="*/ 735005 h 1160647"/>
                  <a:gd name="connsiteX82-165" fmla="*/ 616490 w 3079941"/>
                  <a:gd name="connsiteY82-166" fmla="*/ 736086 h 1160647"/>
                  <a:gd name="connsiteX83-167" fmla="*/ 616490 w 3079941"/>
                  <a:gd name="connsiteY83-168" fmla="*/ 743652 h 1160647"/>
                  <a:gd name="connsiteX84-169" fmla="*/ 621810 w 3079941"/>
                  <a:gd name="connsiteY84-170" fmla="*/ 741659 h 1160647"/>
                  <a:gd name="connsiteX85-171" fmla="*/ 622570 w 3079941"/>
                  <a:gd name="connsiteY85-172" fmla="*/ 740679 h 1160647"/>
                  <a:gd name="connsiteX86-173" fmla="*/ 622570 w 3079941"/>
                  <a:gd name="connsiteY86-174" fmla="*/ 735005 h 1160647"/>
                  <a:gd name="connsiteX87-175" fmla="*/ 661077 w 3079941"/>
                  <a:gd name="connsiteY87-176" fmla="*/ 735005 h 1160647"/>
                  <a:gd name="connsiteX88-177" fmla="*/ 661077 w 3079941"/>
                  <a:gd name="connsiteY88-178" fmla="*/ 758784 h 1160647"/>
                  <a:gd name="connsiteX89-179" fmla="*/ 663103 w 3079941"/>
                  <a:gd name="connsiteY89-180" fmla="*/ 758784 h 1160647"/>
                  <a:gd name="connsiteX90-181" fmla="*/ 677290 w 3079941"/>
                  <a:gd name="connsiteY90-182" fmla="*/ 758784 h 1160647"/>
                  <a:gd name="connsiteX91-183" fmla="*/ 677290 w 3079941"/>
                  <a:gd name="connsiteY91-184" fmla="*/ 759865 h 1160647"/>
                  <a:gd name="connsiteX92-185" fmla="*/ 677290 w 3079941"/>
                  <a:gd name="connsiteY92-186" fmla="*/ 767431 h 1160647"/>
                  <a:gd name="connsiteX93-187" fmla="*/ 679064 w 3079941"/>
                  <a:gd name="connsiteY93-188" fmla="*/ 767431 h 1160647"/>
                  <a:gd name="connsiteX94-189" fmla="*/ 691477 w 3079941"/>
                  <a:gd name="connsiteY94-190" fmla="*/ 767431 h 1160647"/>
                  <a:gd name="connsiteX95-191" fmla="*/ 691477 w 3079941"/>
                  <a:gd name="connsiteY95-192" fmla="*/ 743652 h 1160647"/>
                  <a:gd name="connsiteX96-193" fmla="*/ 692490 w 3079941"/>
                  <a:gd name="connsiteY96-194" fmla="*/ 743652 h 1160647"/>
                  <a:gd name="connsiteX97-195" fmla="*/ 699584 w 3079941"/>
                  <a:gd name="connsiteY97-196" fmla="*/ 743652 h 1160647"/>
                  <a:gd name="connsiteX98-197" fmla="*/ 699584 w 3079941"/>
                  <a:gd name="connsiteY98-198" fmla="*/ 711225 h 1160647"/>
                  <a:gd name="connsiteX99-199" fmla="*/ 700597 w 3079941"/>
                  <a:gd name="connsiteY99-200" fmla="*/ 711225 h 1160647"/>
                  <a:gd name="connsiteX100-201" fmla="*/ 707691 w 3079941"/>
                  <a:gd name="connsiteY100-202" fmla="*/ 711225 h 1160647"/>
                  <a:gd name="connsiteX101-203" fmla="*/ 707691 w 3079941"/>
                  <a:gd name="connsiteY101-204" fmla="*/ 709334 h 1160647"/>
                  <a:gd name="connsiteX102-205" fmla="*/ 707691 w 3079941"/>
                  <a:gd name="connsiteY102-206" fmla="*/ 696093 h 1160647"/>
                  <a:gd name="connsiteX103-207" fmla="*/ 706424 w 3079941"/>
                  <a:gd name="connsiteY103-208" fmla="*/ 694471 h 1160647"/>
                  <a:gd name="connsiteX104-209" fmla="*/ 711744 w 3079941"/>
                  <a:gd name="connsiteY104-210" fmla="*/ 683122 h 1160647"/>
                  <a:gd name="connsiteX105-211" fmla="*/ 719851 w 3079941"/>
                  <a:gd name="connsiteY105-212" fmla="*/ 711225 h 1160647"/>
                  <a:gd name="connsiteX106-213" fmla="*/ 720611 w 3079941"/>
                  <a:gd name="connsiteY106-214" fmla="*/ 711225 h 1160647"/>
                  <a:gd name="connsiteX107-215" fmla="*/ 725931 w 3079941"/>
                  <a:gd name="connsiteY107-216" fmla="*/ 711225 h 1160647"/>
                  <a:gd name="connsiteX108-217" fmla="*/ 725931 w 3079941"/>
                  <a:gd name="connsiteY108-218" fmla="*/ 605298 h 1160647"/>
                  <a:gd name="connsiteX109-219" fmla="*/ 727451 w 3079941"/>
                  <a:gd name="connsiteY109-220" fmla="*/ 605298 h 1160647"/>
                  <a:gd name="connsiteX110-221" fmla="*/ 738091 w 3079941"/>
                  <a:gd name="connsiteY110-222" fmla="*/ 605298 h 1160647"/>
                  <a:gd name="connsiteX111-223" fmla="*/ 738091 w 3079941"/>
                  <a:gd name="connsiteY111-224" fmla="*/ 557739 h 1160647"/>
                  <a:gd name="connsiteX112-225" fmla="*/ 764438 w 3079941"/>
                  <a:gd name="connsiteY112-226" fmla="*/ 557739 h 1160647"/>
                  <a:gd name="connsiteX113-227" fmla="*/ 764438 w 3079941"/>
                  <a:gd name="connsiteY113-228" fmla="*/ 536121 h 1160647"/>
                  <a:gd name="connsiteX114-229" fmla="*/ 798892 w 3079941"/>
                  <a:gd name="connsiteY114-230" fmla="*/ 536121 h 1160647"/>
                  <a:gd name="connsiteX115-231" fmla="*/ 798892 w 3079941"/>
                  <a:gd name="connsiteY115-232" fmla="*/ 538553 h 1160647"/>
                  <a:gd name="connsiteX116-233" fmla="*/ 798892 w 3079941"/>
                  <a:gd name="connsiteY116-234" fmla="*/ 555577 h 1160647"/>
                  <a:gd name="connsiteX117-235" fmla="*/ 801172 w 3079941"/>
                  <a:gd name="connsiteY117-236" fmla="*/ 555577 h 1160647"/>
                  <a:gd name="connsiteX118-237" fmla="*/ 817132 w 3079941"/>
                  <a:gd name="connsiteY118-238" fmla="*/ 555577 h 1160647"/>
                  <a:gd name="connsiteX119-239" fmla="*/ 817132 w 3079941"/>
                  <a:gd name="connsiteY119-240" fmla="*/ 603136 h 1160647"/>
                  <a:gd name="connsiteX120-241" fmla="*/ 818145 w 3079941"/>
                  <a:gd name="connsiteY120-242" fmla="*/ 603136 h 1160647"/>
                  <a:gd name="connsiteX121-243" fmla="*/ 825239 w 3079941"/>
                  <a:gd name="connsiteY121-244" fmla="*/ 603136 h 1160647"/>
                  <a:gd name="connsiteX122-245" fmla="*/ 839426 w 3079941"/>
                  <a:gd name="connsiteY122-246" fmla="*/ 607460 h 1160647"/>
                  <a:gd name="connsiteX123-247" fmla="*/ 839426 w 3079941"/>
                  <a:gd name="connsiteY123-248" fmla="*/ 646372 h 1160647"/>
                  <a:gd name="connsiteX124-249" fmla="*/ 840439 w 3079941"/>
                  <a:gd name="connsiteY124-250" fmla="*/ 646372 h 1160647"/>
                  <a:gd name="connsiteX125-251" fmla="*/ 847532 w 3079941"/>
                  <a:gd name="connsiteY125-252" fmla="*/ 646372 h 1160647"/>
                  <a:gd name="connsiteX126-253" fmla="*/ 847532 w 3079941"/>
                  <a:gd name="connsiteY126-254" fmla="*/ 647993 h 1160647"/>
                  <a:gd name="connsiteX127-255" fmla="*/ 847532 w 3079941"/>
                  <a:gd name="connsiteY127-256" fmla="*/ 659342 h 1160647"/>
                  <a:gd name="connsiteX128-257" fmla="*/ 849559 w 3079941"/>
                  <a:gd name="connsiteY128-258" fmla="*/ 659342 h 1160647"/>
                  <a:gd name="connsiteX129-259" fmla="*/ 863746 w 3079941"/>
                  <a:gd name="connsiteY129-260" fmla="*/ 659342 h 1160647"/>
                  <a:gd name="connsiteX130-261" fmla="*/ 869826 w 3079941"/>
                  <a:gd name="connsiteY130-262" fmla="*/ 665828 h 1160647"/>
                  <a:gd name="connsiteX131-263" fmla="*/ 869826 w 3079941"/>
                  <a:gd name="connsiteY131-264" fmla="*/ 687446 h 1160647"/>
                  <a:gd name="connsiteX132-265" fmla="*/ 872106 w 3079941"/>
                  <a:gd name="connsiteY132-266" fmla="*/ 687446 h 1160647"/>
                  <a:gd name="connsiteX133-267" fmla="*/ 888066 w 3079941"/>
                  <a:gd name="connsiteY133-268" fmla="*/ 687446 h 1160647"/>
                  <a:gd name="connsiteX134-269" fmla="*/ 888066 w 3079941"/>
                  <a:gd name="connsiteY134-270" fmla="*/ 688526 h 1160647"/>
                  <a:gd name="connsiteX135-271" fmla="*/ 888066 w 3079941"/>
                  <a:gd name="connsiteY135-272" fmla="*/ 696093 h 1160647"/>
                  <a:gd name="connsiteX136-273" fmla="*/ 889333 w 3079941"/>
                  <a:gd name="connsiteY136-274" fmla="*/ 696093 h 1160647"/>
                  <a:gd name="connsiteX137-275" fmla="*/ 898200 w 3079941"/>
                  <a:gd name="connsiteY137-276" fmla="*/ 696093 h 1160647"/>
                  <a:gd name="connsiteX138-277" fmla="*/ 898200 w 3079941"/>
                  <a:gd name="connsiteY138-278" fmla="*/ 698254 h 1160647"/>
                  <a:gd name="connsiteX139-279" fmla="*/ 898200 w 3079941"/>
                  <a:gd name="connsiteY139-280" fmla="*/ 713387 h 1160647"/>
                  <a:gd name="connsiteX140-281" fmla="*/ 902253 w 3079941"/>
                  <a:gd name="connsiteY140-282" fmla="*/ 711495 h 1160647"/>
                  <a:gd name="connsiteX141-283" fmla="*/ 902253 w 3079941"/>
                  <a:gd name="connsiteY141-284" fmla="*/ 698254 h 1160647"/>
                  <a:gd name="connsiteX142-285" fmla="*/ 903266 w 3079941"/>
                  <a:gd name="connsiteY142-286" fmla="*/ 698254 h 1160647"/>
                  <a:gd name="connsiteX143-287" fmla="*/ 910360 w 3079941"/>
                  <a:gd name="connsiteY143-288" fmla="*/ 698254 h 1160647"/>
                  <a:gd name="connsiteX144-289" fmla="*/ 910360 w 3079941"/>
                  <a:gd name="connsiteY144-290" fmla="*/ 699876 h 1160647"/>
                  <a:gd name="connsiteX145-291" fmla="*/ 910360 w 3079941"/>
                  <a:gd name="connsiteY145-292" fmla="*/ 711225 h 1160647"/>
                  <a:gd name="connsiteX146-293" fmla="*/ 911120 w 3079941"/>
                  <a:gd name="connsiteY146-294" fmla="*/ 711225 h 1160647"/>
                  <a:gd name="connsiteX147-295" fmla="*/ 916440 w 3079941"/>
                  <a:gd name="connsiteY147-296" fmla="*/ 711225 h 1160647"/>
                  <a:gd name="connsiteX148-297" fmla="*/ 965080 w 3079941"/>
                  <a:gd name="connsiteY148-298" fmla="*/ 706902 h 1160647"/>
                  <a:gd name="connsiteX149-299" fmla="*/ 965080 w 3079941"/>
                  <a:gd name="connsiteY149-300" fmla="*/ 708253 h 1160647"/>
                  <a:gd name="connsiteX150-301" fmla="*/ 965080 w 3079941"/>
                  <a:gd name="connsiteY150-302" fmla="*/ 717710 h 1160647"/>
                  <a:gd name="connsiteX151-303" fmla="*/ 965840 w 3079941"/>
                  <a:gd name="connsiteY151-304" fmla="*/ 717710 h 1160647"/>
                  <a:gd name="connsiteX152-305" fmla="*/ 971161 w 3079941"/>
                  <a:gd name="connsiteY152-306" fmla="*/ 717710 h 1160647"/>
                  <a:gd name="connsiteX153-307" fmla="*/ 971161 w 3079941"/>
                  <a:gd name="connsiteY153-308" fmla="*/ 719872 h 1160647"/>
                  <a:gd name="connsiteX154-309" fmla="*/ 971161 w 3079941"/>
                  <a:gd name="connsiteY154-310" fmla="*/ 735005 h 1160647"/>
                  <a:gd name="connsiteX155-311" fmla="*/ 973187 w 3079941"/>
                  <a:gd name="connsiteY155-312" fmla="*/ 733654 h 1160647"/>
                  <a:gd name="connsiteX156-313" fmla="*/ 987374 w 3079941"/>
                  <a:gd name="connsiteY156-314" fmla="*/ 724196 h 1160647"/>
                  <a:gd name="connsiteX157-315" fmla="*/ 993454 w 3079941"/>
                  <a:gd name="connsiteY157-316" fmla="*/ 683122 h 1160647"/>
                  <a:gd name="connsiteX158-317" fmla="*/ 994214 w 3079941"/>
                  <a:gd name="connsiteY158-318" fmla="*/ 682852 h 1160647"/>
                  <a:gd name="connsiteX159-319" fmla="*/ 999534 w 3079941"/>
                  <a:gd name="connsiteY159-320" fmla="*/ 680960 h 1160647"/>
                  <a:gd name="connsiteX160-321" fmla="*/ 1001561 w 3079941"/>
                  <a:gd name="connsiteY160-322" fmla="*/ 611783 h 1160647"/>
                  <a:gd name="connsiteX161-323" fmla="*/ 1003588 w 3079941"/>
                  <a:gd name="connsiteY161-324" fmla="*/ 680960 h 1160647"/>
                  <a:gd name="connsiteX162-325" fmla="*/ 1004348 w 3079941"/>
                  <a:gd name="connsiteY162-326" fmla="*/ 681230 h 1160647"/>
                  <a:gd name="connsiteX163-327" fmla="*/ 1009668 w 3079941"/>
                  <a:gd name="connsiteY163-328" fmla="*/ 683122 h 1160647"/>
                  <a:gd name="connsiteX164-329" fmla="*/ 1009668 w 3079941"/>
                  <a:gd name="connsiteY164-330" fmla="*/ 596651 h 1160647"/>
                  <a:gd name="connsiteX165-331" fmla="*/ 1013721 w 3079941"/>
                  <a:gd name="connsiteY165-332" fmla="*/ 564224 h 1160647"/>
                  <a:gd name="connsiteX166-333" fmla="*/ 1052228 w 3079941"/>
                  <a:gd name="connsiteY166-334" fmla="*/ 564224 h 1160647"/>
                  <a:gd name="connsiteX167-335" fmla="*/ 1052228 w 3079941"/>
                  <a:gd name="connsiteY167-336" fmla="*/ 596651 h 1160647"/>
                  <a:gd name="connsiteX168-337" fmla="*/ 1052988 w 3079941"/>
                  <a:gd name="connsiteY168-338" fmla="*/ 596651 h 1160647"/>
                  <a:gd name="connsiteX169-339" fmla="*/ 1058308 w 3079941"/>
                  <a:gd name="connsiteY169-340" fmla="*/ 596651 h 1160647"/>
                  <a:gd name="connsiteX170-341" fmla="*/ 1058308 w 3079941"/>
                  <a:gd name="connsiteY170-342" fmla="*/ 514503 h 1160647"/>
                  <a:gd name="connsiteX171-343" fmla="*/ 1060082 w 3079941"/>
                  <a:gd name="connsiteY171-344" fmla="*/ 514503 h 1160647"/>
                  <a:gd name="connsiteX172-345" fmla="*/ 1072495 w 3079941"/>
                  <a:gd name="connsiteY172-346" fmla="*/ 514503 h 1160647"/>
                  <a:gd name="connsiteX173-347" fmla="*/ 1072495 w 3079941"/>
                  <a:gd name="connsiteY173-348" fmla="*/ 512612 h 1160647"/>
                  <a:gd name="connsiteX174-349" fmla="*/ 1072495 w 3079941"/>
                  <a:gd name="connsiteY174-350" fmla="*/ 499371 h 1160647"/>
                  <a:gd name="connsiteX175-351" fmla="*/ 1094789 w 3079941"/>
                  <a:gd name="connsiteY175-352" fmla="*/ 499371 h 1160647"/>
                  <a:gd name="connsiteX176-353" fmla="*/ 1094789 w 3079941"/>
                  <a:gd name="connsiteY176-354" fmla="*/ 498290 h 1160647"/>
                  <a:gd name="connsiteX177-355" fmla="*/ 1094789 w 3079941"/>
                  <a:gd name="connsiteY177-356" fmla="*/ 490724 h 1160647"/>
                  <a:gd name="connsiteX178-357" fmla="*/ 1096562 w 3079941"/>
                  <a:gd name="connsiteY178-358" fmla="*/ 490724 h 1160647"/>
                  <a:gd name="connsiteX179-359" fmla="*/ 1108976 w 3079941"/>
                  <a:gd name="connsiteY179-360" fmla="*/ 490724 h 1160647"/>
                  <a:gd name="connsiteX180-361" fmla="*/ 1108976 w 3079941"/>
                  <a:gd name="connsiteY180-362" fmla="*/ 491805 h 1160647"/>
                  <a:gd name="connsiteX181-363" fmla="*/ 1108976 w 3079941"/>
                  <a:gd name="connsiteY181-364" fmla="*/ 499371 h 1160647"/>
                  <a:gd name="connsiteX182-365" fmla="*/ 1109736 w 3079941"/>
                  <a:gd name="connsiteY182-366" fmla="*/ 499371 h 1160647"/>
                  <a:gd name="connsiteX183-367" fmla="*/ 1115056 w 3079941"/>
                  <a:gd name="connsiteY183-368" fmla="*/ 499371 h 1160647"/>
                  <a:gd name="connsiteX184-369" fmla="*/ 1125189 w 3079941"/>
                  <a:gd name="connsiteY184-370" fmla="*/ 495047 h 1160647"/>
                  <a:gd name="connsiteX185-371" fmla="*/ 1129242 w 3079941"/>
                  <a:gd name="connsiteY185-372" fmla="*/ 498290 h 1160647"/>
                  <a:gd name="connsiteX186-373" fmla="*/ 1129242 w 3079941"/>
                  <a:gd name="connsiteY186-374" fmla="*/ 490724 h 1160647"/>
                  <a:gd name="connsiteX187-375" fmla="*/ 1131522 w 3079941"/>
                  <a:gd name="connsiteY187-376" fmla="*/ 490724 h 1160647"/>
                  <a:gd name="connsiteX188-377" fmla="*/ 1147483 w 3079941"/>
                  <a:gd name="connsiteY188-378" fmla="*/ 490724 h 1160647"/>
                  <a:gd name="connsiteX189-379" fmla="*/ 1147483 w 3079941"/>
                  <a:gd name="connsiteY189-380" fmla="*/ 491805 h 1160647"/>
                  <a:gd name="connsiteX190-381" fmla="*/ 1147483 w 3079941"/>
                  <a:gd name="connsiteY190-382" fmla="*/ 499371 h 1160647"/>
                  <a:gd name="connsiteX191-383" fmla="*/ 1177883 w 3079941"/>
                  <a:gd name="connsiteY191-384" fmla="*/ 499371 h 1160647"/>
                  <a:gd name="connsiteX192-385" fmla="*/ 1177883 w 3079941"/>
                  <a:gd name="connsiteY192-386" fmla="*/ 500992 h 1160647"/>
                  <a:gd name="connsiteX193-387" fmla="*/ 1177883 w 3079941"/>
                  <a:gd name="connsiteY193-388" fmla="*/ 512342 h 1160647"/>
                  <a:gd name="connsiteX194-389" fmla="*/ 1204230 w 3079941"/>
                  <a:gd name="connsiteY194-390" fmla="*/ 512342 h 1160647"/>
                  <a:gd name="connsiteX195-391" fmla="*/ 1204230 w 3079941"/>
                  <a:gd name="connsiteY195-392" fmla="*/ 542606 h 1160647"/>
                  <a:gd name="connsiteX196-393" fmla="*/ 1204990 w 3079941"/>
                  <a:gd name="connsiteY196-394" fmla="*/ 542606 h 1160647"/>
                  <a:gd name="connsiteX197-395" fmla="*/ 1210310 w 3079941"/>
                  <a:gd name="connsiteY197-396" fmla="*/ 542606 h 1160647"/>
                  <a:gd name="connsiteX198-397" fmla="*/ 1210310 w 3079941"/>
                  <a:gd name="connsiteY198-398" fmla="*/ 543687 h 1160647"/>
                  <a:gd name="connsiteX199-399" fmla="*/ 1210310 w 3079941"/>
                  <a:gd name="connsiteY199-400" fmla="*/ 551254 h 1160647"/>
                  <a:gd name="connsiteX200-401" fmla="*/ 1214364 w 3079941"/>
                  <a:gd name="connsiteY200-402" fmla="*/ 581518 h 1160647"/>
                  <a:gd name="connsiteX201-403" fmla="*/ 1215124 w 3079941"/>
                  <a:gd name="connsiteY201-404" fmla="*/ 581518 h 1160647"/>
                  <a:gd name="connsiteX202-405" fmla="*/ 1220444 w 3079941"/>
                  <a:gd name="connsiteY202-406" fmla="*/ 581518 h 1160647"/>
                  <a:gd name="connsiteX203-407" fmla="*/ 1220444 w 3079941"/>
                  <a:gd name="connsiteY203-408" fmla="*/ 582329 h 1160647"/>
                  <a:gd name="connsiteX204-409" fmla="*/ 1220444 w 3079941"/>
                  <a:gd name="connsiteY204-410" fmla="*/ 588004 h 1160647"/>
                  <a:gd name="connsiteX205-411" fmla="*/ 1221457 w 3079941"/>
                  <a:gd name="connsiteY205-412" fmla="*/ 588004 h 1160647"/>
                  <a:gd name="connsiteX206-413" fmla="*/ 1228550 w 3079941"/>
                  <a:gd name="connsiteY206-414" fmla="*/ 588004 h 1160647"/>
                  <a:gd name="connsiteX207-415" fmla="*/ 1228550 w 3079941"/>
                  <a:gd name="connsiteY207-416" fmla="*/ 618269 h 1160647"/>
                  <a:gd name="connsiteX208-417" fmla="*/ 1230577 w 3079941"/>
                  <a:gd name="connsiteY208-418" fmla="*/ 618269 h 1160647"/>
                  <a:gd name="connsiteX209-419" fmla="*/ 1244764 w 3079941"/>
                  <a:gd name="connsiteY209-420" fmla="*/ 618269 h 1160647"/>
                  <a:gd name="connsiteX210-421" fmla="*/ 1244764 w 3079941"/>
                  <a:gd name="connsiteY210-422" fmla="*/ 642048 h 1160647"/>
                  <a:gd name="connsiteX211-423" fmla="*/ 1246791 w 3079941"/>
                  <a:gd name="connsiteY211-424" fmla="*/ 643669 h 1160647"/>
                  <a:gd name="connsiteX212-425" fmla="*/ 1246791 w 3079941"/>
                  <a:gd name="connsiteY212-426" fmla="*/ 655019 h 1160647"/>
                  <a:gd name="connsiteX213-427" fmla="*/ 1247551 w 3079941"/>
                  <a:gd name="connsiteY213-428" fmla="*/ 655019 h 1160647"/>
                  <a:gd name="connsiteX214-429" fmla="*/ 1252871 w 3079941"/>
                  <a:gd name="connsiteY214-430" fmla="*/ 655019 h 1160647"/>
                  <a:gd name="connsiteX215-431" fmla="*/ 1252871 w 3079941"/>
                  <a:gd name="connsiteY215-432" fmla="*/ 678798 h 1160647"/>
                  <a:gd name="connsiteX216-433" fmla="*/ 1254137 w 3079941"/>
                  <a:gd name="connsiteY216-434" fmla="*/ 678798 h 1160647"/>
                  <a:gd name="connsiteX217-435" fmla="*/ 1263004 w 3079941"/>
                  <a:gd name="connsiteY217-436" fmla="*/ 678798 h 1160647"/>
                  <a:gd name="connsiteX218-437" fmla="*/ 1265031 w 3079941"/>
                  <a:gd name="connsiteY218-438" fmla="*/ 682852 h 1160647"/>
                  <a:gd name="connsiteX219-439" fmla="*/ 1265031 w 3079941"/>
                  <a:gd name="connsiteY219-440" fmla="*/ 696093 h 1160647"/>
                  <a:gd name="connsiteX220-441" fmla="*/ 1266551 w 3079941"/>
                  <a:gd name="connsiteY220-442" fmla="*/ 694201 h 1160647"/>
                  <a:gd name="connsiteX221-443" fmla="*/ 1277191 w 3079941"/>
                  <a:gd name="connsiteY221-444" fmla="*/ 680960 h 1160647"/>
                  <a:gd name="connsiteX222-445" fmla="*/ 1305565 w 3079941"/>
                  <a:gd name="connsiteY222-446" fmla="*/ 680960 h 1160647"/>
                  <a:gd name="connsiteX223-447" fmla="*/ 1305565 w 3079941"/>
                  <a:gd name="connsiteY223-448" fmla="*/ 767431 h 1160647"/>
                  <a:gd name="connsiteX224-449" fmla="*/ 1306325 w 3079941"/>
                  <a:gd name="connsiteY224-450" fmla="*/ 767431 h 1160647"/>
                  <a:gd name="connsiteX225-451" fmla="*/ 1311645 w 3079941"/>
                  <a:gd name="connsiteY225-452" fmla="*/ 767431 h 1160647"/>
                  <a:gd name="connsiteX226-453" fmla="*/ 1312405 w 3079941"/>
                  <a:gd name="connsiteY226-454" fmla="*/ 766080 h 1160647"/>
                  <a:gd name="connsiteX227-455" fmla="*/ 1317725 w 3079941"/>
                  <a:gd name="connsiteY227-456" fmla="*/ 756622 h 1160647"/>
                  <a:gd name="connsiteX228-457" fmla="*/ 1317725 w 3079941"/>
                  <a:gd name="connsiteY228-458" fmla="*/ 758514 h 1160647"/>
                  <a:gd name="connsiteX229-459" fmla="*/ 1317725 w 3079941"/>
                  <a:gd name="connsiteY229-460" fmla="*/ 771755 h 1160647"/>
                  <a:gd name="connsiteX230-461" fmla="*/ 1321778 w 3079941"/>
                  <a:gd name="connsiteY230-462" fmla="*/ 726358 h 1160647"/>
                  <a:gd name="connsiteX231-463" fmla="*/ 1322538 w 3079941"/>
                  <a:gd name="connsiteY231-464" fmla="*/ 726358 h 1160647"/>
                  <a:gd name="connsiteX232-465" fmla="*/ 1327858 w 3079941"/>
                  <a:gd name="connsiteY232-466" fmla="*/ 726358 h 1160647"/>
                  <a:gd name="connsiteX233-467" fmla="*/ 1327858 w 3079941"/>
                  <a:gd name="connsiteY233-468" fmla="*/ 661504 h 1160647"/>
                  <a:gd name="connsiteX234-469" fmla="*/ 1328872 w 3079941"/>
                  <a:gd name="connsiteY234-470" fmla="*/ 661504 h 1160647"/>
                  <a:gd name="connsiteX235-471" fmla="*/ 1335965 w 3079941"/>
                  <a:gd name="connsiteY235-472" fmla="*/ 661504 h 1160647"/>
                  <a:gd name="connsiteX236-473" fmla="*/ 1348125 w 3079941"/>
                  <a:gd name="connsiteY236-474" fmla="*/ 618269 h 1160647"/>
                  <a:gd name="connsiteX237-475" fmla="*/ 1349392 w 3079941"/>
                  <a:gd name="connsiteY237-476" fmla="*/ 618269 h 1160647"/>
                  <a:gd name="connsiteX238-477" fmla="*/ 1358259 w 3079941"/>
                  <a:gd name="connsiteY238-478" fmla="*/ 618269 h 1160647"/>
                  <a:gd name="connsiteX239-479" fmla="*/ 1368392 w 3079941"/>
                  <a:gd name="connsiteY239-480" fmla="*/ 661504 h 1160647"/>
                  <a:gd name="connsiteX240-481" fmla="*/ 1369405 w 3079941"/>
                  <a:gd name="connsiteY240-482" fmla="*/ 661504 h 1160647"/>
                  <a:gd name="connsiteX241-483" fmla="*/ 1376499 w 3079941"/>
                  <a:gd name="connsiteY241-484" fmla="*/ 661504 h 1160647"/>
                  <a:gd name="connsiteX242-485" fmla="*/ 1376499 w 3079941"/>
                  <a:gd name="connsiteY242-486" fmla="*/ 700416 h 1160647"/>
                  <a:gd name="connsiteX243-487" fmla="*/ 1378272 w 3079941"/>
                  <a:gd name="connsiteY243-488" fmla="*/ 700416 h 1160647"/>
                  <a:gd name="connsiteX244-489" fmla="*/ 1390686 w 3079941"/>
                  <a:gd name="connsiteY244-490" fmla="*/ 700416 h 1160647"/>
                  <a:gd name="connsiteX245-491" fmla="*/ 1390686 w 3079941"/>
                  <a:gd name="connsiteY245-492" fmla="*/ 702578 h 1160647"/>
                  <a:gd name="connsiteX246-493" fmla="*/ 1390686 w 3079941"/>
                  <a:gd name="connsiteY246-494" fmla="*/ 717710 h 1160647"/>
                  <a:gd name="connsiteX247-495" fmla="*/ 1394739 w 3079941"/>
                  <a:gd name="connsiteY247-496" fmla="*/ 715549 h 1160647"/>
                  <a:gd name="connsiteX248-497" fmla="*/ 1394739 w 3079941"/>
                  <a:gd name="connsiteY248-498" fmla="*/ 700416 h 1160647"/>
                  <a:gd name="connsiteX249-499" fmla="*/ 1396259 w 3079941"/>
                  <a:gd name="connsiteY249-500" fmla="*/ 700416 h 1160647"/>
                  <a:gd name="connsiteX250-501" fmla="*/ 1406899 w 3079941"/>
                  <a:gd name="connsiteY250-502" fmla="*/ 700416 h 1160647"/>
                  <a:gd name="connsiteX251-503" fmla="*/ 1406899 w 3079941"/>
                  <a:gd name="connsiteY251-504" fmla="*/ 702037 h 1160647"/>
                  <a:gd name="connsiteX252-505" fmla="*/ 1406899 w 3079941"/>
                  <a:gd name="connsiteY252-506" fmla="*/ 713387 h 1160647"/>
                  <a:gd name="connsiteX253-507" fmla="*/ 1437300 w 3079941"/>
                  <a:gd name="connsiteY253-508" fmla="*/ 713387 h 1160647"/>
                  <a:gd name="connsiteX254-509" fmla="*/ 1437300 w 3079941"/>
                  <a:gd name="connsiteY254-510" fmla="*/ 676637 h 1160647"/>
                  <a:gd name="connsiteX255-511" fmla="*/ 1438566 w 3079941"/>
                  <a:gd name="connsiteY255-512" fmla="*/ 676637 h 1160647"/>
                  <a:gd name="connsiteX256-513" fmla="*/ 1447433 w 3079941"/>
                  <a:gd name="connsiteY256-514" fmla="*/ 676637 h 1160647"/>
                  <a:gd name="connsiteX257-515" fmla="*/ 1447433 w 3079941"/>
                  <a:gd name="connsiteY257-516" fmla="*/ 698254 h 1160647"/>
                  <a:gd name="connsiteX258-517" fmla="*/ 1449460 w 3079941"/>
                  <a:gd name="connsiteY258-518" fmla="*/ 665828 h 1160647"/>
                  <a:gd name="connsiteX259-519" fmla="*/ 1471753 w 3079941"/>
                  <a:gd name="connsiteY259-520" fmla="*/ 665828 h 1160647"/>
                  <a:gd name="connsiteX260-521" fmla="*/ 1471753 w 3079941"/>
                  <a:gd name="connsiteY260-522" fmla="*/ 664206 h 1160647"/>
                  <a:gd name="connsiteX261-523" fmla="*/ 1471753 w 3079941"/>
                  <a:gd name="connsiteY261-524" fmla="*/ 652857 h 1160647"/>
                  <a:gd name="connsiteX262-525" fmla="*/ 1472513 w 3079941"/>
                  <a:gd name="connsiteY262-526" fmla="*/ 652857 h 1160647"/>
                  <a:gd name="connsiteX263-527" fmla="*/ 1477833 w 3079941"/>
                  <a:gd name="connsiteY263-528" fmla="*/ 652857 h 1160647"/>
                  <a:gd name="connsiteX264-529" fmla="*/ 1477833 w 3079941"/>
                  <a:gd name="connsiteY264-530" fmla="*/ 650966 h 1160647"/>
                  <a:gd name="connsiteX265-531" fmla="*/ 1477833 w 3079941"/>
                  <a:gd name="connsiteY265-532" fmla="*/ 637725 h 1160647"/>
                  <a:gd name="connsiteX266-533" fmla="*/ 1481887 w 3079941"/>
                  <a:gd name="connsiteY266-534" fmla="*/ 644210 h 1160647"/>
                  <a:gd name="connsiteX267-535" fmla="*/ 1484167 w 3079941"/>
                  <a:gd name="connsiteY267-536" fmla="*/ 644210 h 1160647"/>
                  <a:gd name="connsiteX268-537" fmla="*/ 1500127 w 3079941"/>
                  <a:gd name="connsiteY268-538" fmla="*/ 644210 h 1160647"/>
                  <a:gd name="connsiteX269-539" fmla="*/ 1500127 w 3079941"/>
                  <a:gd name="connsiteY269-540" fmla="*/ 643399 h 1160647"/>
                  <a:gd name="connsiteX270-541" fmla="*/ 1500127 w 3079941"/>
                  <a:gd name="connsiteY270-542" fmla="*/ 637725 h 1160647"/>
                  <a:gd name="connsiteX271-543" fmla="*/ 1500887 w 3079941"/>
                  <a:gd name="connsiteY271-544" fmla="*/ 637725 h 1160647"/>
                  <a:gd name="connsiteX272-545" fmla="*/ 1506207 w 3079941"/>
                  <a:gd name="connsiteY272-546" fmla="*/ 637725 h 1160647"/>
                  <a:gd name="connsiteX273-547" fmla="*/ 1506207 w 3079941"/>
                  <a:gd name="connsiteY273-548" fmla="*/ 639076 h 1160647"/>
                  <a:gd name="connsiteX274-549" fmla="*/ 1506207 w 3079941"/>
                  <a:gd name="connsiteY274-550" fmla="*/ 648534 h 1160647"/>
                  <a:gd name="connsiteX275-551" fmla="*/ 1544714 w 3079941"/>
                  <a:gd name="connsiteY275-552" fmla="*/ 648534 h 1160647"/>
                  <a:gd name="connsiteX276-553" fmla="*/ 1544714 w 3079941"/>
                  <a:gd name="connsiteY276-554" fmla="*/ 786887 h 1160647"/>
                  <a:gd name="connsiteX277-555" fmla="*/ 1546234 w 3079941"/>
                  <a:gd name="connsiteY277-556" fmla="*/ 786887 h 1160647"/>
                  <a:gd name="connsiteX278-557" fmla="*/ 1556874 w 3079941"/>
                  <a:gd name="connsiteY278-558" fmla="*/ 786887 h 1160647"/>
                  <a:gd name="connsiteX279-559" fmla="*/ 1556874 w 3079941"/>
                  <a:gd name="connsiteY279-560" fmla="*/ 773917 h 1160647"/>
                  <a:gd name="connsiteX280-561" fmla="*/ 1560928 w 3079941"/>
                  <a:gd name="connsiteY280-562" fmla="*/ 773917 h 1160647"/>
                  <a:gd name="connsiteX281-563" fmla="*/ 1560928 w 3079941"/>
                  <a:gd name="connsiteY281-564" fmla="*/ 786887 h 1160647"/>
                  <a:gd name="connsiteX282-565" fmla="*/ 1591328 w 3079941"/>
                  <a:gd name="connsiteY282-566" fmla="*/ 786887 h 1160647"/>
                  <a:gd name="connsiteX283-567" fmla="*/ 1591328 w 3079941"/>
                  <a:gd name="connsiteY283-568" fmla="*/ 756622 h 1160647"/>
                  <a:gd name="connsiteX284-569" fmla="*/ 1603488 w 3079941"/>
                  <a:gd name="connsiteY284-570" fmla="*/ 756622 h 1160647"/>
                  <a:gd name="connsiteX285-571" fmla="*/ 1615648 w 3079941"/>
                  <a:gd name="connsiteY285-572" fmla="*/ 754461 h 1160647"/>
                  <a:gd name="connsiteX286-573" fmla="*/ 1619702 w 3079941"/>
                  <a:gd name="connsiteY286-574" fmla="*/ 756622 h 1160647"/>
                  <a:gd name="connsiteX287-575" fmla="*/ 1629835 w 3079941"/>
                  <a:gd name="connsiteY287-576" fmla="*/ 756622 h 1160647"/>
                  <a:gd name="connsiteX288-577" fmla="*/ 1629835 w 3079941"/>
                  <a:gd name="connsiteY288-578" fmla="*/ 786887 h 1160647"/>
                  <a:gd name="connsiteX289-579" fmla="*/ 1637942 w 3079941"/>
                  <a:gd name="connsiteY289-580" fmla="*/ 786887 h 1160647"/>
                  <a:gd name="connsiteX290-581" fmla="*/ 1637942 w 3079941"/>
                  <a:gd name="connsiteY290-582" fmla="*/ 804182 h 1160647"/>
                  <a:gd name="connsiteX291-583" fmla="*/ 1647278 w 3079941"/>
                  <a:gd name="connsiteY291-584" fmla="*/ 805087 h 1160647"/>
                  <a:gd name="connsiteX292-585" fmla="*/ 1660236 w 3079941"/>
                  <a:gd name="connsiteY292-586" fmla="*/ 805087 h 1160647"/>
                  <a:gd name="connsiteX293-587" fmla="*/ 1660236 w 3079941"/>
                  <a:gd name="connsiteY293-588" fmla="*/ 789049 h 1160647"/>
                  <a:gd name="connsiteX294-589" fmla="*/ 1728192 w 3079941"/>
                  <a:gd name="connsiteY294-590" fmla="*/ 789049 h 1160647"/>
                  <a:gd name="connsiteX295-591" fmla="*/ 1728192 w 3079941"/>
                  <a:gd name="connsiteY295-592" fmla="*/ 703796 h 1160647"/>
                  <a:gd name="connsiteX296-593" fmla="*/ 1800200 w 3079941"/>
                  <a:gd name="connsiteY296-594" fmla="*/ 703796 h 1160647"/>
                  <a:gd name="connsiteX297-595" fmla="*/ 1800200 w 3079941"/>
                  <a:gd name="connsiteY297-596" fmla="*/ 782564 h 1160647"/>
                  <a:gd name="connsiteX298-597" fmla="*/ 1802104 w 3079941"/>
                  <a:gd name="connsiteY298-598" fmla="*/ 782564 h 1160647"/>
                  <a:gd name="connsiteX299-599" fmla="*/ 1803346 w 3079941"/>
                  <a:gd name="connsiteY299-600" fmla="*/ 805087 h 1160647"/>
                  <a:gd name="connsiteX300-601" fmla="*/ 1813022 w 3079941"/>
                  <a:gd name="connsiteY300-602" fmla="*/ 805087 h 1160647"/>
                  <a:gd name="connsiteX301-603" fmla="*/ 1814264 w 3079941"/>
                  <a:gd name="connsiteY301-604" fmla="*/ 782564 h 1160647"/>
                  <a:gd name="connsiteX302-605" fmla="*/ 1820344 w 3079941"/>
                  <a:gd name="connsiteY302-606" fmla="*/ 782564 h 1160647"/>
                  <a:gd name="connsiteX303-607" fmla="*/ 1821586 w 3079941"/>
                  <a:gd name="connsiteY303-608" fmla="*/ 805087 h 1160647"/>
                  <a:gd name="connsiteX304-609" fmla="*/ 1872208 w 3079941"/>
                  <a:gd name="connsiteY304-610" fmla="*/ 805087 h 1160647"/>
                  <a:gd name="connsiteX305-611" fmla="*/ 1872208 w 3079941"/>
                  <a:gd name="connsiteY305-612" fmla="*/ 642059 h 1160647"/>
                  <a:gd name="connsiteX306-613" fmla="*/ 2069535 w 3079941"/>
                  <a:gd name="connsiteY306-614" fmla="*/ 642059 h 1160647"/>
                  <a:gd name="connsiteX307-615" fmla="*/ 2069535 w 3079941"/>
                  <a:gd name="connsiteY307-616" fmla="*/ 805087 h 1160647"/>
                  <a:gd name="connsiteX308-617" fmla="*/ 2088232 w 3079941"/>
                  <a:gd name="connsiteY308-618" fmla="*/ 805087 h 1160647"/>
                  <a:gd name="connsiteX309-619" fmla="*/ 2088232 w 3079941"/>
                  <a:gd name="connsiteY309-620" fmla="*/ 722394 h 1160647"/>
                  <a:gd name="connsiteX310-621" fmla="*/ 2183352 w 3079941"/>
                  <a:gd name="connsiteY310-622" fmla="*/ 722394 h 1160647"/>
                  <a:gd name="connsiteX311-623" fmla="*/ 2195282 w 3079941"/>
                  <a:gd name="connsiteY311-624" fmla="*/ 404253 h 1160647"/>
                  <a:gd name="connsiteX312-625" fmla="*/ 2183122 w 3079941"/>
                  <a:gd name="connsiteY312-626" fmla="*/ 382635 h 1160647"/>
                  <a:gd name="connsiteX313-627" fmla="*/ 2177042 w 3079941"/>
                  <a:gd name="connsiteY313-628" fmla="*/ 378311 h 1160647"/>
                  <a:gd name="connsiteX314-629" fmla="*/ 2185149 w 3079941"/>
                  <a:gd name="connsiteY314-630" fmla="*/ 354532 h 1160647"/>
                  <a:gd name="connsiteX315-631" fmla="*/ 2185149 w 3079941"/>
                  <a:gd name="connsiteY315-632" fmla="*/ 337238 h 1160647"/>
                  <a:gd name="connsiteX316-633" fmla="*/ 2199336 w 3079941"/>
                  <a:gd name="connsiteY316-634" fmla="*/ 337238 h 1160647"/>
                  <a:gd name="connsiteX317-635" fmla="*/ 2199336 w 3079941"/>
                  <a:gd name="connsiteY317-636" fmla="*/ 315620 h 1160647"/>
                  <a:gd name="connsiteX318-637" fmla="*/ 2201362 w 3079941"/>
                  <a:gd name="connsiteY318-638" fmla="*/ 311296 h 1160647"/>
                  <a:gd name="connsiteX319-639" fmla="*/ 2201362 w 3079941"/>
                  <a:gd name="connsiteY319-640" fmla="*/ 233472 h 1160647"/>
                  <a:gd name="connsiteX320-641" fmla="*/ 2199336 w 3079941"/>
                  <a:gd name="connsiteY320-642" fmla="*/ 226987 h 1160647"/>
                  <a:gd name="connsiteX321-643" fmla="*/ 2205416 w 3079941"/>
                  <a:gd name="connsiteY321-644" fmla="*/ 220501 h 1160647"/>
                  <a:gd name="connsiteX322-645" fmla="*/ 2205416 w 3079941"/>
                  <a:gd name="connsiteY322-646" fmla="*/ 162133 h 1160647"/>
                  <a:gd name="connsiteX323-647" fmla="*/ 2207442 w 3079941"/>
                  <a:gd name="connsiteY323-648" fmla="*/ 157810 h 1160647"/>
                  <a:gd name="connsiteX324-649" fmla="*/ 2207442 w 3079941"/>
                  <a:gd name="connsiteY324-650" fmla="*/ 101604 h 1160647"/>
                  <a:gd name="connsiteX325-651" fmla="*/ 2209469 w 3079941"/>
                  <a:gd name="connsiteY325-652" fmla="*/ 82148 h 1160647"/>
                  <a:gd name="connsiteX326-653" fmla="*/ 2213523 w 3079941"/>
                  <a:gd name="connsiteY326-654" fmla="*/ 99442 h 1160647"/>
                  <a:gd name="connsiteX327-655" fmla="*/ 2215549 w 3079941"/>
                  <a:gd name="connsiteY327-656" fmla="*/ 157810 h 1160647"/>
                  <a:gd name="connsiteX328-657" fmla="*/ 2217576 w 3079941"/>
                  <a:gd name="connsiteY328-658" fmla="*/ 220501 h 1160647"/>
                  <a:gd name="connsiteX329-659" fmla="*/ 2223656 w 3079941"/>
                  <a:gd name="connsiteY329-660" fmla="*/ 226987 h 1160647"/>
                  <a:gd name="connsiteX330-661" fmla="*/ 2221629 w 3079941"/>
                  <a:gd name="connsiteY330-662" fmla="*/ 233472 h 1160647"/>
                  <a:gd name="connsiteX331-663" fmla="*/ 2221629 w 3079941"/>
                  <a:gd name="connsiteY331-664" fmla="*/ 311296 h 1160647"/>
                  <a:gd name="connsiteX332-665" fmla="*/ 2223656 w 3079941"/>
                  <a:gd name="connsiteY332-666" fmla="*/ 315620 h 1160647"/>
                  <a:gd name="connsiteX333-667" fmla="*/ 2223656 w 3079941"/>
                  <a:gd name="connsiteY333-668" fmla="*/ 337238 h 1160647"/>
                  <a:gd name="connsiteX334-669" fmla="*/ 2237843 w 3079941"/>
                  <a:gd name="connsiteY334-670" fmla="*/ 337238 h 1160647"/>
                  <a:gd name="connsiteX335-671" fmla="*/ 2237843 w 3079941"/>
                  <a:gd name="connsiteY335-672" fmla="*/ 354532 h 1160647"/>
                  <a:gd name="connsiteX336-673" fmla="*/ 2245950 w 3079941"/>
                  <a:gd name="connsiteY336-674" fmla="*/ 378311 h 1160647"/>
                  <a:gd name="connsiteX337-675" fmla="*/ 2239870 w 3079941"/>
                  <a:gd name="connsiteY337-676" fmla="*/ 382635 h 1160647"/>
                  <a:gd name="connsiteX338-677" fmla="*/ 2227709 w 3079941"/>
                  <a:gd name="connsiteY338-678" fmla="*/ 404253 h 1160647"/>
                  <a:gd name="connsiteX339-679" fmla="*/ 2235816 w 3079941"/>
                  <a:gd name="connsiteY339-680" fmla="*/ 657181 h 1160647"/>
                  <a:gd name="connsiteX340-681" fmla="*/ 2300670 w 3079941"/>
                  <a:gd name="connsiteY340-682" fmla="*/ 657181 h 1160647"/>
                  <a:gd name="connsiteX341-683" fmla="*/ 2300670 w 3079941"/>
                  <a:gd name="connsiteY341-684" fmla="*/ 732843 h 1160647"/>
                  <a:gd name="connsiteX342-685" fmla="*/ 2308777 w 3079941"/>
                  <a:gd name="connsiteY342-686" fmla="*/ 732843 h 1160647"/>
                  <a:gd name="connsiteX343-687" fmla="*/ 2310804 w 3079941"/>
                  <a:gd name="connsiteY343-688" fmla="*/ 726358 h 1160647"/>
                  <a:gd name="connsiteX344-689" fmla="*/ 2316884 w 3079941"/>
                  <a:gd name="connsiteY344-690" fmla="*/ 726358 h 1160647"/>
                  <a:gd name="connsiteX345-691" fmla="*/ 2318911 w 3079941"/>
                  <a:gd name="connsiteY345-692" fmla="*/ 735005 h 1160647"/>
                  <a:gd name="connsiteX346-693" fmla="*/ 2331071 w 3079941"/>
                  <a:gd name="connsiteY346-694" fmla="*/ 735005 h 1160647"/>
                  <a:gd name="connsiteX347-695" fmla="*/ 2331071 w 3079941"/>
                  <a:gd name="connsiteY347-696" fmla="*/ 728519 h 1160647"/>
                  <a:gd name="connsiteX348-697" fmla="*/ 2353364 w 3079941"/>
                  <a:gd name="connsiteY348-698" fmla="*/ 728519 h 1160647"/>
                  <a:gd name="connsiteX349-699" fmla="*/ 2353364 w 3079941"/>
                  <a:gd name="connsiteY349-700" fmla="*/ 735005 h 1160647"/>
                  <a:gd name="connsiteX350-701" fmla="*/ 2373631 w 3079941"/>
                  <a:gd name="connsiteY350-702" fmla="*/ 735005 h 1160647"/>
                  <a:gd name="connsiteX351-703" fmla="*/ 2373631 w 3079941"/>
                  <a:gd name="connsiteY351-704" fmla="*/ 780402 h 1160647"/>
                  <a:gd name="connsiteX352-705" fmla="*/ 2387818 w 3079941"/>
                  <a:gd name="connsiteY352-706" fmla="*/ 780402 h 1160647"/>
                  <a:gd name="connsiteX353-707" fmla="*/ 2387818 w 3079941"/>
                  <a:gd name="connsiteY353-708" fmla="*/ 767431 h 1160647"/>
                  <a:gd name="connsiteX354-709" fmla="*/ 2404032 w 3079941"/>
                  <a:gd name="connsiteY354-710" fmla="*/ 767431 h 1160647"/>
                  <a:gd name="connsiteX355-711" fmla="*/ 2404032 w 3079941"/>
                  <a:gd name="connsiteY355-712" fmla="*/ 588004 h 1160647"/>
                  <a:gd name="connsiteX356-713" fmla="*/ 2410112 w 3079941"/>
                  <a:gd name="connsiteY356-714" fmla="*/ 581518 h 1160647"/>
                  <a:gd name="connsiteX357-715" fmla="*/ 2483073 w 3079941"/>
                  <a:gd name="connsiteY357-716" fmla="*/ 581518 h 1160647"/>
                  <a:gd name="connsiteX358-717" fmla="*/ 2483073 w 3079941"/>
                  <a:gd name="connsiteY358-718" fmla="*/ 590166 h 1160647"/>
                  <a:gd name="connsiteX359-719" fmla="*/ 2493206 w 3079941"/>
                  <a:gd name="connsiteY359-720" fmla="*/ 590166 h 1160647"/>
                  <a:gd name="connsiteX360-721" fmla="*/ 2493206 w 3079941"/>
                  <a:gd name="connsiteY360-722" fmla="*/ 704740 h 1160647"/>
                  <a:gd name="connsiteX361-723" fmla="*/ 2515500 w 3079941"/>
                  <a:gd name="connsiteY361-724" fmla="*/ 704740 h 1160647"/>
                  <a:gd name="connsiteX362-725" fmla="*/ 2515500 w 3079941"/>
                  <a:gd name="connsiteY362-726" fmla="*/ 637725 h 1160647"/>
                  <a:gd name="connsiteX363-727" fmla="*/ 2541847 w 3079941"/>
                  <a:gd name="connsiteY363-728" fmla="*/ 637725 h 1160647"/>
                  <a:gd name="connsiteX364-729" fmla="*/ 2545900 w 3079941"/>
                  <a:gd name="connsiteY364-730" fmla="*/ 633401 h 1160647"/>
                  <a:gd name="connsiteX365-731" fmla="*/ 2554007 w 3079941"/>
                  <a:gd name="connsiteY365-732" fmla="*/ 633401 h 1160647"/>
                  <a:gd name="connsiteX366-733" fmla="*/ 2558060 w 3079941"/>
                  <a:gd name="connsiteY366-734" fmla="*/ 637725 h 1160647"/>
                  <a:gd name="connsiteX367-735" fmla="*/ 2580354 w 3079941"/>
                  <a:gd name="connsiteY367-736" fmla="*/ 637725 h 1160647"/>
                  <a:gd name="connsiteX368-737" fmla="*/ 2580354 w 3079941"/>
                  <a:gd name="connsiteY368-738" fmla="*/ 520989 h 1160647"/>
                  <a:gd name="connsiteX369-739" fmla="*/ 2637101 w 3079941"/>
                  <a:gd name="connsiteY369-740" fmla="*/ 510180 h 1160647"/>
                  <a:gd name="connsiteX370-741" fmla="*/ 2637101 w 3079941"/>
                  <a:gd name="connsiteY370-742" fmla="*/ 511261 h 1160647"/>
                  <a:gd name="connsiteX371-743" fmla="*/ 2637101 w 3079941"/>
                  <a:gd name="connsiteY371-744" fmla="*/ 518827 h 1160647"/>
                  <a:gd name="connsiteX372-745" fmla="*/ 2663448 w 3079941"/>
                  <a:gd name="connsiteY372-746" fmla="*/ 518827 h 1160647"/>
                  <a:gd name="connsiteX373-747" fmla="*/ 2663448 w 3079941"/>
                  <a:gd name="connsiteY373-748" fmla="*/ 773917 h 1160647"/>
                  <a:gd name="connsiteX374-749" fmla="*/ 2685742 w 3079941"/>
                  <a:gd name="connsiteY374-750" fmla="*/ 773917 h 1160647"/>
                  <a:gd name="connsiteX375-751" fmla="*/ 2685742 w 3079941"/>
                  <a:gd name="connsiteY375-752" fmla="*/ 769593 h 1160647"/>
                  <a:gd name="connsiteX376-753" fmla="*/ 2697902 w 3079941"/>
                  <a:gd name="connsiteY376-754" fmla="*/ 769593 h 1160647"/>
                  <a:gd name="connsiteX377-755" fmla="*/ 2697902 w 3079941"/>
                  <a:gd name="connsiteY377-756" fmla="*/ 773917 h 1160647"/>
                  <a:gd name="connsiteX378-757" fmla="*/ 2722222 w 3079941"/>
                  <a:gd name="connsiteY378-758" fmla="*/ 773917 h 1160647"/>
                  <a:gd name="connsiteX379-759" fmla="*/ 2722222 w 3079941"/>
                  <a:gd name="connsiteY379-760" fmla="*/ 760946 h 1160647"/>
                  <a:gd name="connsiteX380-761" fmla="*/ 2750596 w 3079941"/>
                  <a:gd name="connsiteY380-762" fmla="*/ 760946 h 1160647"/>
                  <a:gd name="connsiteX381-763" fmla="*/ 2762756 w 3079941"/>
                  <a:gd name="connsiteY381-764" fmla="*/ 756622 h 1160647"/>
                  <a:gd name="connsiteX382-765" fmla="*/ 2783023 w 3079941"/>
                  <a:gd name="connsiteY382-766" fmla="*/ 760946 h 1160647"/>
                  <a:gd name="connsiteX383-767" fmla="*/ 2783023 w 3079941"/>
                  <a:gd name="connsiteY383-768" fmla="*/ 743652 h 1160647"/>
                  <a:gd name="connsiteX384-769" fmla="*/ 2791130 w 3079941"/>
                  <a:gd name="connsiteY384-770" fmla="*/ 743652 h 1160647"/>
                  <a:gd name="connsiteX385-771" fmla="*/ 2791130 w 3079941"/>
                  <a:gd name="connsiteY385-772" fmla="*/ 730681 h 1160647"/>
                  <a:gd name="connsiteX386-773" fmla="*/ 2847877 w 3079941"/>
                  <a:gd name="connsiteY386-774" fmla="*/ 730681 h 1160647"/>
                  <a:gd name="connsiteX387-775" fmla="*/ 2847877 w 3079941"/>
                  <a:gd name="connsiteY387-776" fmla="*/ 700416 h 1160647"/>
                  <a:gd name="connsiteX388-777" fmla="*/ 2866117 w 3079941"/>
                  <a:gd name="connsiteY388-778" fmla="*/ 700416 h 1160647"/>
                  <a:gd name="connsiteX389-779" fmla="*/ 2866117 w 3079941"/>
                  <a:gd name="connsiteY389-780" fmla="*/ 693931 h 1160647"/>
                  <a:gd name="connsiteX390-781" fmla="*/ 2878277 w 3079941"/>
                  <a:gd name="connsiteY390-782" fmla="*/ 693931 h 1160647"/>
                  <a:gd name="connsiteX391-783" fmla="*/ 2878277 w 3079941"/>
                  <a:gd name="connsiteY391-784" fmla="*/ 700416 h 1160647"/>
                  <a:gd name="connsiteX392-785" fmla="*/ 2894491 w 3079941"/>
                  <a:gd name="connsiteY392-786" fmla="*/ 700416 h 1160647"/>
                  <a:gd name="connsiteX393-787" fmla="*/ 2894491 w 3079941"/>
                  <a:gd name="connsiteY393-788" fmla="*/ 750137 h 1160647"/>
                  <a:gd name="connsiteX394-789" fmla="*/ 2926918 w 3079941"/>
                  <a:gd name="connsiteY394-790" fmla="*/ 750137 h 1160647"/>
                  <a:gd name="connsiteX395-791" fmla="*/ 2926918 w 3079941"/>
                  <a:gd name="connsiteY395-792" fmla="*/ 724196 h 1160647"/>
                  <a:gd name="connsiteX396-793" fmla="*/ 2965425 w 3079941"/>
                  <a:gd name="connsiteY396-794" fmla="*/ 724196 h 1160647"/>
                  <a:gd name="connsiteX397-795" fmla="*/ 2965425 w 3079941"/>
                  <a:gd name="connsiteY397-796" fmla="*/ 693931 h 1160647"/>
                  <a:gd name="connsiteX398-797" fmla="*/ 3014066 w 3079941"/>
                  <a:gd name="connsiteY398-798" fmla="*/ 693931 h 1160647"/>
                  <a:gd name="connsiteX399-799" fmla="*/ 3014066 w 3079941"/>
                  <a:gd name="connsiteY399-800" fmla="*/ 805087 h 1160647"/>
                  <a:gd name="connsiteX400-801" fmla="*/ 3014066 w 3079941"/>
                  <a:gd name="connsiteY400-802" fmla="*/ 818866 h 1160647"/>
                  <a:gd name="connsiteX401-803" fmla="*/ 3079941 w 3079941"/>
                  <a:gd name="connsiteY401-804" fmla="*/ 818866 h 1160647"/>
                  <a:gd name="connsiteX402-805" fmla="*/ 3079941 w 3079941"/>
                  <a:gd name="connsiteY402-806" fmla="*/ 924638 h 1160647"/>
                  <a:gd name="connsiteX403-807" fmla="*/ 3079941 w 3079941"/>
                  <a:gd name="connsiteY403-808" fmla="*/ 1030409 h 1160647"/>
                  <a:gd name="connsiteX404-809" fmla="*/ 3079941 w 3079941"/>
                  <a:gd name="connsiteY404-810" fmla="*/ 1160647 h 1160647"/>
                  <a:gd name="connsiteX405-811" fmla="*/ 200958 w 3079941"/>
                  <a:gd name="connsiteY405-812" fmla="*/ 1160647 h 1160647"/>
                  <a:gd name="connsiteX406-813" fmla="*/ 200958 w 3079941"/>
                  <a:gd name="connsiteY406-814" fmla="*/ 1126882 h 1160647"/>
                  <a:gd name="connsiteX407-815" fmla="*/ 0 w 3079941"/>
                  <a:gd name="connsiteY407-816" fmla="*/ 1126882 h 1160647"/>
                  <a:gd name="connsiteX408-817" fmla="*/ 0 w 3079941"/>
                  <a:gd name="connsiteY408-818" fmla="*/ 915339 h 1160647"/>
                  <a:gd name="connsiteX409-819" fmla="*/ 103377 w 3079941"/>
                  <a:gd name="connsiteY409-820" fmla="*/ 915339 h 1160647"/>
                  <a:gd name="connsiteX410-821" fmla="*/ 103377 w 3079941"/>
                  <a:gd name="connsiteY410-822" fmla="*/ 886329 h 1160647"/>
                  <a:gd name="connsiteX411-823" fmla="*/ 55096 w 3079941"/>
                  <a:gd name="connsiteY411-824" fmla="*/ 886329 h 1160647"/>
                  <a:gd name="connsiteX412-825" fmla="*/ 55096 w 3079941"/>
                  <a:gd name="connsiteY412-826" fmla="*/ 724196 h 1160647"/>
                  <a:gd name="connsiteX413-827" fmla="*/ 75363 w 3079941"/>
                  <a:gd name="connsiteY413-828" fmla="*/ 724196 h 1160647"/>
                  <a:gd name="connsiteX414-829" fmla="*/ 75870 w 3079941"/>
                  <a:gd name="connsiteY414-830" fmla="*/ 723115 h 1160647"/>
                  <a:gd name="connsiteX415-831" fmla="*/ 79416 w 3079941"/>
                  <a:gd name="connsiteY415-832" fmla="*/ 715549 h 1160647"/>
                  <a:gd name="connsiteX416-833" fmla="*/ 81190 w 3079941"/>
                  <a:gd name="connsiteY416-834" fmla="*/ 715819 h 1160647"/>
                  <a:gd name="connsiteX417-835" fmla="*/ 93603 w 3079941"/>
                  <a:gd name="connsiteY417-836" fmla="*/ 717710 h 1160647"/>
                  <a:gd name="connsiteX418-837" fmla="*/ 94110 w 3079941"/>
                  <a:gd name="connsiteY418-838" fmla="*/ 719062 h 1160647"/>
                  <a:gd name="connsiteX419-839" fmla="*/ 97656 w 3079941"/>
                  <a:gd name="connsiteY419-840" fmla="*/ 728519 h 1160647"/>
                  <a:gd name="connsiteX420-841" fmla="*/ 124003 w 3079941"/>
                  <a:gd name="connsiteY420-842" fmla="*/ 730681 h 1160647"/>
                  <a:gd name="connsiteX421-843" fmla="*/ 124003 w 3079941"/>
                  <a:gd name="connsiteY421-844" fmla="*/ 607460 h 1160647"/>
                  <a:gd name="connsiteX422-845" fmla="*/ 126030 w 3079941"/>
                  <a:gd name="connsiteY422-846" fmla="*/ 607460 h 1160647"/>
                  <a:gd name="connsiteX423-847" fmla="*/ 140217 w 3079941"/>
                  <a:gd name="connsiteY423-848" fmla="*/ 607460 h 1160647"/>
                  <a:gd name="connsiteX424-849" fmla="*/ 140217 w 3079941"/>
                  <a:gd name="connsiteY424-850" fmla="*/ 471268 h 1160647"/>
                  <a:gd name="connsiteX425-851" fmla="*/ 141990 w 3079941"/>
                  <a:gd name="connsiteY425-852" fmla="*/ 471268 h 1160647"/>
                  <a:gd name="connsiteX426-853" fmla="*/ 154404 w 3079941"/>
                  <a:gd name="connsiteY426-854" fmla="*/ 471268 h 1160647"/>
                  <a:gd name="connsiteX427-855" fmla="*/ 154404 w 3079941"/>
                  <a:gd name="connsiteY427-856" fmla="*/ 356694 h 1160647"/>
                  <a:gd name="connsiteX428-857" fmla="*/ 158457 w 3079941"/>
                  <a:gd name="connsiteY428-858" fmla="*/ 328590 h 1160647"/>
                  <a:gd name="connsiteX429-859" fmla="*/ 160484 w 3079941"/>
                  <a:gd name="connsiteY429-860" fmla="*/ 328590 h 1160647"/>
                  <a:gd name="connsiteX430-861" fmla="*/ 174671 w 3079941"/>
                  <a:gd name="connsiteY430-862" fmla="*/ 328590 h 1160647"/>
                  <a:gd name="connsiteX431-863" fmla="*/ 211151 w 3079941"/>
                  <a:gd name="connsiteY431-864" fmla="*/ 246443 h 1160647"/>
                  <a:gd name="connsiteX432-865" fmla="*/ 215205 w 3079941"/>
                  <a:gd name="connsiteY432-866" fmla="*/ 0 h 1160647"/>
                  <a:gd name="connsiteX0-867" fmla="*/ 215205 w 3079941"/>
                  <a:gd name="connsiteY0-868" fmla="*/ 0 h 1160647"/>
                  <a:gd name="connsiteX1-869" fmla="*/ 217231 w 3079941"/>
                  <a:gd name="connsiteY1-870" fmla="*/ 246443 h 1160647"/>
                  <a:gd name="connsiteX2-871" fmla="*/ 255738 w 3079941"/>
                  <a:gd name="connsiteY2-872" fmla="*/ 326429 h 1160647"/>
                  <a:gd name="connsiteX3-873" fmla="*/ 257765 w 3079941"/>
                  <a:gd name="connsiteY3-874" fmla="*/ 326429 h 1160647"/>
                  <a:gd name="connsiteX4-875" fmla="*/ 271952 w 3079941"/>
                  <a:gd name="connsiteY4-876" fmla="*/ 326429 h 1160647"/>
                  <a:gd name="connsiteX5-877" fmla="*/ 271952 w 3079941"/>
                  <a:gd name="connsiteY5-878" fmla="*/ 350208 h 1160647"/>
                  <a:gd name="connsiteX6-879" fmla="*/ 272459 w 3079941"/>
                  <a:gd name="connsiteY6-880" fmla="*/ 351019 h 1160647"/>
                  <a:gd name="connsiteX7-881" fmla="*/ 276005 w 3079941"/>
                  <a:gd name="connsiteY7-882" fmla="*/ 356694 h 1160647"/>
                  <a:gd name="connsiteX8-883" fmla="*/ 276005 w 3079941"/>
                  <a:gd name="connsiteY8-884" fmla="*/ 471268 h 1160647"/>
                  <a:gd name="connsiteX9-885" fmla="*/ 278285 w 3079941"/>
                  <a:gd name="connsiteY9-886" fmla="*/ 471268 h 1160647"/>
                  <a:gd name="connsiteX10-887" fmla="*/ 294246 w 3079941"/>
                  <a:gd name="connsiteY10-888" fmla="*/ 471268 h 1160647"/>
                  <a:gd name="connsiteX11-889" fmla="*/ 294246 w 3079941"/>
                  <a:gd name="connsiteY11-890" fmla="*/ 611783 h 1160647"/>
                  <a:gd name="connsiteX12-891" fmla="*/ 295766 w 3079941"/>
                  <a:gd name="connsiteY12-892" fmla="*/ 611513 h 1160647"/>
                  <a:gd name="connsiteX13-893" fmla="*/ 306406 w 3079941"/>
                  <a:gd name="connsiteY13-894" fmla="*/ 609622 h 1160647"/>
                  <a:gd name="connsiteX14-895" fmla="*/ 304379 w 3079941"/>
                  <a:gd name="connsiteY14-896" fmla="*/ 698254 h 1160647"/>
                  <a:gd name="connsiteX15-897" fmla="*/ 305899 w 3079941"/>
                  <a:gd name="connsiteY15-898" fmla="*/ 698525 h 1160647"/>
                  <a:gd name="connsiteX16-899" fmla="*/ 316539 w 3079941"/>
                  <a:gd name="connsiteY16-900" fmla="*/ 700416 h 1160647"/>
                  <a:gd name="connsiteX17-901" fmla="*/ 316792 w 3079941"/>
                  <a:gd name="connsiteY17-902" fmla="*/ 701227 h 1160647"/>
                  <a:gd name="connsiteX18-903" fmla="*/ 318566 w 3079941"/>
                  <a:gd name="connsiteY18-904" fmla="*/ 706902 h 1160647"/>
                  <a:gd name="connsiteX19-905" fmla="*/ 319326 w 3079941"/>
                  <a:gd name="connsiteY19-906" fmla="*/ 704470 h 1160647"/>
                  <a:gd name="connsiteX20-907" fmla="*/ 324646 w 3079941"/>
                  <a:gd name="connsiteY20-908" fmla="*/ 687446 h 1160647"/>
                  <a:gd name="connsiteX21-909" fmla="*/ 326419 w 3079941"/>
                  <a:gd name="connsiteY21-910" fmla="*/ 687446 h 1160647"/>
                  <a:gd name="connsiteX22-911" fmla="*/ 338833 w 3079941"/>
                  <a:gd name="connsiteY22-912" fmla="*/ 687446 h 1160647"/>
                  <a:gd name="connsiteX23-913" fmla="*/ 338833 w 3079941"/>
                  <a:gd name="connsiteY23-914" fmla="*/ 719872 h 1160647"/>
                  <a:gd name="connsiteX24-915" fmla="*/ 339846 w 3079941"/>
                  <a:gd name="connsiteY24-916" fmla="*/ 720413 h 1160647"/>
                  <a:gd name="connsiteX25-917" fmla="*/ 346940 w 3079941"/>
                  <a:gd name="connsiteY25-918" fmla="*/ 724196 h 1160647"/>
                  <a:gd name="connsiteX26-919" fmla="*/ 346940 w 3079941"/>
                  <a:gd name="connsiteY26-920" fmla="*/ 725547 h 1160647"/>
                  <a:gd name="connsiteX27-921" fmla="*/ 346940 w 3079941"/>
                  <a:gd name="connsiteY27-922" fmla="*/ 735005 h 1160647"/>
                  <a:gd name="connsiteX28-923" fmla="*/ 391527 w 3079941"/>
                  <a:gd name="connsiteY28-924" fmla="*/ 735005 h 1160647"/>
                  <a:gd name="connsiteX29-925" fmla="*/ 391527 w 3079941"/>
                  <a:gd name="connsiteY29-926" fmla="*/ 736086 h 1160647"/>
                  <a:gd name="connsiteX30-927" fmla="*/ 391527 w 3079941"/>
                  <a:gd name="connsiteY30-928" fmla="*/ 743652 h 1160647"/>
                  <a:gd name="connsiteX31-929" fmla="*/ 393553 w 3079941"/>
                  <a:gd name="connsiteY31-930" fmla="*/ 743652 h 1160647"/>
                  <a:gd name="connsiteX32-931" fmla="*/ 407740 w 3079941"/>
                  <a:gd name="connsiteY32-932" fmla="*/ 743652 h 1160647"/>
                  <a:gd name="connsiteX33-933" fmla="*/ 407740 w 3079941"/>
                  <a:gd name="connsiteY33-934" fmla="*/ 713387 h 1160647"/>
                  <a:gd name="connsiteX34-935" fmla="*/ 452327 w 3079941"/>
                  <a:gd name="connsiteY34-936" fmla="*/ 713387 h 1160647"/>
                  <a:gd name="connsiteX35-937" fmla="*/ 452327 w 3079941"/>
                  <a:gd name="connsiteY35-938" fmla="*/ 712036 h 1160647"/>
                  <a:gd name="connsiteX36-939" fmla="*/ 452327 w 3079941"/>
                  <a:gd name="connsiteY36-940" fmla="*/ 702578 h 1160647"/>
                  <a:gd name="connsiteX37-941" fmla="*/ 453341 w 3079941"/>
                  <a:gd name="connsiteY37-942" fmla="*/ 702578 h 1160647"/>
                  <a:gd name="connsiteX38-943" fmla="*/ 460434 w 3079941"/>
                  <a:gd name="connsiteY38-944" fmla="*/ 702578 h 1160647"/>
                  <a:gd name="connsiteX39-945" fmla="*/ 460434 w 3079941"/>
                  <a:gd name="connsiteY39-946" fmla="*/ 700687 h 1160647"/>
                  <a:gd name="connsiteX40-947" fmla="*/ 460434 w 3079941"/>
                  <a:gd name="connsiteY40-948" fmla="*/ 687446 h 1160647"/>
                  <a:gd name="connsiteX41-949" fmla="*/ 461194 w 3079941"/>
                  <a:gd name="connsiteY41-950" fmla="*/ 687446 h 1160647"/>
                  <a:gd name="connsiteX42-951" fmla="*/ 466514 w 3079941"/>
                  <a:gd name="connsiteY42-952" fmla="*/ 687446 h 1160647"/>
                  <a:gd name="connsiteX43-953" fmla="*/ 466514 w 3079941"/>
                  <a:gd name="connsiteY43-954" fmla="*/ 686365 h 1160647"/>
                  <a:gd name="connsiteX44-955" fmla="*/ 466514 w 3079941"/>
                  <a:gd name="connsiteY44-956" fmla="*/ 678798 h 1160647"/>
                  <a:gd name="connsiteX45-957" fmla="*/ 468541 w 3079941"/>
                  <a:gd name="connsiteY45-958" fmla="*/ 678798 h 1160647"/>
                  <a:gd name="connsiteX46-959" fmla="*/ 482728 w 3079941"/>
                  <a:gd name="connsiteY46-960" fmla="*/ 678798 h 1160647"/>
                  <a:gd name="connsiteX47-961" fmla="*/ 482728 w 3079941"/>
                  <a:gd name="connsiteY47-962" fmla="*/ 679879 h 1160647"/>
                  <a:gd name="connsiteX48-963" fmla="*/ 482728 w 3079941"/>
                  <a:gd name="connsiteY48-964" fmla="*/ 687446 h 1160647"/>
                  <a:gd name="connsiteX49-965" fmla="*/ 505021 w 3079941"/>
                  <a:gd name="connsiteY49-966" fmla="*/ 687446 h 1160647"/>
                  <a:gd name="connsiteX50-967" fmla="*/ 505021 w 3079941"/>
                  <a:gd name="connsiteY50-968" fmla="*/ 685554 h 1160647"/>
                  <a:gd name="connsiteX51-969" fmla="*/ 505021 w 3079941"/>
                  <a:gd name="connsiteY51-970" fmla="*/ 672313 h 1160647"/>
                  <a:gd name="connsiteX52-971" fmla="*/ 506795 w 3079941"/>
                  <a:gd name="connsiteY52-972" fmla="*/ 672313 h 1160647"/>
                  <a:gd name="connsiteX53-973" fmla="*/ 519208 w 3079941"/>
                  <a:gd name="connsiteY53-974" fmla="*/ 672313 h 1160647"/>
                  <a:gd name="connsiteX54-975" fmla="*/ 519208 w 3079941"/>
                  <a:gd name="connsiteY54-976" fmla="*/ 696093 h 1160647"/>
                  <a:gd name="connsiteX55-977" fmla="*/ 520222 w 3079941"/>
                  <a:gd name="connsiteY55-978" fmla="*/ 696093 h 1160647"/>
                  <a:gd name="connsiteX56-979" fmla="*/ 527315 w 3079941"/>
                  <a:gd name="connsiteY56-980" fmla="*/ 696093 h 1160647"/>
                  <a:gd name="connsiteX57-981" fmla="*/ 527315 w 3079941"/>
                  <a:gd name="connsiteY57-982" fmla="*/ 695012 h 1160647"/>
                  <a:gd name="connsiteX58-983" fmla="*/ 527315 w 3079941"/>
                  <a:gd name="connsiteY58-984" fmla="*/ 687446 h 1160647"/>
                  <a:gd name="connsiteX59-985" fmla="*/ 529088 w 3079941"/>
                  <a:gd name="connsiteY59-986" fmla="*/ 687446 h 1160647"/>
                  <a:gd name="connsiteX60-987" fmla="*/ 541502 w 3079941"/>
                  <a:gd name="connsiteY60-988" fmla="*/ 687446 h 1160647"/>
                  <a:gd name="connsiteX61-989" fmla="*/ 541502 w 3079941"/>
                  <a:gd name="connsiteY61-990" fmla="*/ 713387 h 1160647"/>
                  <a:gd name="connsiteX62-991" fmla="*/ 543529 w 3079941"/>
                  <a:gd name="connsiteY62-992" fmla="*/ 713387 h 1160647"/>
                  <a:gd name="connsiteX63-993" fmla="*/ 557715 w 3079941"/>
                  <a:gd name="connsiteY63-994" fmla="*/ 713387 h 1160647"/>
                  <a:gd name="connsiteX64-995" fmla="*/ 557715 w 3079941"/>
                  <a:gd name="connsiteY64-996" fmla="*/ 715008 h 1160647"/>
                  <a:gd name="connsiteX65-997" fmla="*/ 557715 w 3079941"/>
                  <a:gd name="connsiteY65-998" fmla="*/ 726358 h 1160647"/>
                  <a:gd name="connsiteX66-999" fmla="*/ 558475 w 3079941"/>
                  <a:gd name="connsiteY66-1000" fmla="*/ 726358 h 1160647"/>
                  <a:gd name="connsiteX67-1001" fmla="*/ 563796 w 3079941"/>
                  <a:gd name="connsiteY67-1002" fmla="*/ 726358 h 1160647"/>
                  <a:gd name="connsiteX68-1003" fmla="*/ 563796 w 3079941"/>
                  <a:gd name="connsiteY68-1004" fmla="*/ 725547 h 1160647"/>
                  <a:gd name="connsiteX69-1005" fmla="*/ 563796 w 3079941"/>
                  <a:gd name="connsiteY69-1006" fmla="*/ 719872 h 1160647"/>
                  <a:gd name="connsiteX70-1007" fmla="*/ 594196 w 3079941"/>
                  <a:gd name="connsiteY70-1008" fmla="*/ 719872 h 1160647"/>
                  <a:gd name="connsiteX71-1009" fmla="*/ 594196 w 3079941"/>
                  <a:gd name="connsiteY71-1010" fmla="*/ 743652 h 1160647"/>
                  <a:gd name="connsiteX72-1011" fmla="*/ 595209 w 3079941"/>
                  <a:gd name="connsiteY72-1012" fmla="*/ 743652 h 1160647"/>
                  <a:gd name="connsiteX73-1013" fmla="*/ 602303 w 3079941"/>
                  <a:gd name="connsiteY73-1014" fmla="*/ 743652 h 1160647"/>
                  <a:gd name="connsiteX74-1015" fmla="*/ 602303 w 3079941"/>
                  <a:gd name="connsiteY74-1016" fmla="*/ 744733 h 1160647"/>
                  <a:gd name="connsiteX75-1017" fmla="*/ 602303 w 3079941"/>
                  <a:gd name="connsiteY75-1018" fmla="*/ 752299 h 1160647"/>
                  <a:gd name="connsiteX76-1019" fmla="*/ 603063 w 3079941"/>
                  <a:gd name="connsiteY76-1020" fmla="*/ 752299 h 1160647"/>
                  <a:gd name="connsiteX77-1021" fmla="*/ 608383 w 3079941"/>
                  <a:gd name="connsiteY77-1022" fmla="*/ 752299 h 1160647"/>
                  <a:gd name="connsiteX78-1023" fmla="*/ 608383 w 3079941"/>
                  <a:gd name="connsiteY78-1024" fmla="*/ 750137 h 1160647"/>
                  <a:gd name="connsiteX79-1025" fmla="*/ 608383 w 3079941"/>
                  <a:gd name="connsiteY79-1026" fmla="*/ 735005 h 1160647"/>
                  <a:gd name="connsiteX80-1027" fmla="*/ 609396 w 3079941"/>
                  <a:gd name="connsiteY80-1028" fmla="*/ 735005 h 1160647"/>
                  <a:gd name="connsiteX81-1029" fmla="*/ 616490 w 3079941"/>
                  <a:gd name="connsiteY81-1030" fmla="*/ 735005 h 1160647"/>
                  <a:gd name="connsiteX82-1031" fmla="*/ 616490 w 3079941"/>
                  <a:gd name="connsiteY82-1032" fmla="*/ 736086 h 1160647"/>
                  <a:gd name="connsiteX83-1033" fmla="*/ 616490 w 3079941"/>
                  <a:gd name="connsiteY83-1034" fmla="*/ 743652 h 1160647"/>
                  <a:gd name="connsiteX84-1035" fmla="*/ 621810 w 3079941"/>
                  <a:gd name="connsiteY84-1036" fmla="*/ 741659 h 1160647"/>
                  <a:gd name="connsiteX85-1037" fmla="*/ 622570 w 3079941"/>
                  <a:gd name="connsiteY85-1038" fmla="*/ 740679 h 1160647"/>
                  <a:gd name="connsiteX86-1039" fmla="*/ 622570 w 3079941"/>
                  <a:gd name="connsiteY86-1040" fmla="*/ 735005 h 1160647"/>
                  <a:gd name="connsiteX87-1041" fmla="*/ 661077 w 3079941"/>
                  <a:gd name="connsiteY87-1042" fmla="*/ 735005 h 1160647"/>
                  <a:gd name="connsiteX88-1043" fmla="*/ 661077 w 3079941"/>
                  <a:gd name="connsiteY88-1044" fmla="*/ 758784 h 1160647"/>
                  <a:gd name="connsiteX89-1045" fmla="*/ 663103 w 3079941"/>
                  <a:gd name="connsiteY89-1046" fmla="*/ 758784 h 1160647"/>
                  <a:gd name="connsiteX90-1047" fmla="*/ 677290 w 3079941"/>
                  <a:gd name="connsiteY90-1048" fmla="*/ 758784 h 1160647"/>
                  <a:gd name="connsiteX91-1049" fmla="*/ 677290 w 3079941"/>
                  <a:gd name="connsiteY91-1050" fmla="*/ 759865 h 1160647"/>
                  <a:gd name="connsiteX92-1051" fmla="*/ 677290 w 3079941"/>
                  <a:gd name="connsiteY92-1052" fmla="*/ 767431 h 1160647"/>
                  <a:gd name="connsiteX93-1053" fmla="*/ 679064 w 3079941"/>
                  <a:gd name="connsiteY93-1054" fmla="*/ 767431 h 1160647"/>
                  <a:gd name="connsiteX94-1055" fmla="*/ 691477 w 3079941"/>
                  <a:gd name="connsiteY94-1056" fmla="*/ 767431 h 1160647"/>
                  <a:gd name="connsiteX95-1057" fmla="*/ 691477 w 3079941"/>
                  <a:gd name="connsiteY95-1058" fmla="*/ 743652 h 1160647"/>
                  <a:gd name="connsiteX96-1059" fmla="*/ 692490 w 3079941"/>
                  <a:gd name="connsiteY96-1060" fmla="*/ 743652 h 1160647"/>
                  <a:gd name="connsiteX97-1061" fmla="*/ 699584 w 3079941"/>
                  <a:gd name="connsiteY97-1062" fmla="*/ 743652 h 1160647"/>
                  <a:gd name="connsiteX98-1063" fmla="*/ 699584 w 3079941"/>
                  <a:gd name="connsiteY98-1064" fmla="*/ 711225 h 1160647"/>
                  <a:gd name="connsiteX99-1065" fmla="*/ 700597 w 3079941"/>
                  <a:gd name="connsiteY99-1066" fmla="*/ 711225 h 1160647"/>
                  <a:gd name="connsiteX100-1067" fmla="*/ 707691 w 3079941"/>
                  <a:gd name="connsiteY100-1068" fmla="*/ 711225 h 1160647"/>
                  <a:gd name="connsiteX101-1069" fmla="*/ 707691 w 3079941"/>
                  <a:gd name="connsiteY101-1070" fmla="*/ 709334 h 1160647"/>
                  <a:gd name="connsiteX102-1071" fmla="*/ 707691 w 3079941"/>
                  <a:gd name="connsiteY102-1072" fmla="*/ 696093 h 1160647"/>
                  <a:gd name="connsiteX103-1073" fmla="*/ 706424 w 3079941"/>
                  <a:gd name="connsiteY103-1074" fmla="*/ 694471 h 1160647"/>
                  <a:gd name="connsiteX104-1075" fmla="*/ 711744 w 3079941"/>
                  <a:gd name="connsiteY104-1076" fmla="*/ 683122 h 1160647"/>
                  <a:gd name="connsiteX105-1077" fmla="*/ 719851 w 3079941"/>
                  <a:gd name="connsiteY105-1078" fmla="*/ 711225 h 1160647"/>
                  <a:gd name="connsiteX106-1079" fmla="*/ 720611 w 3079941"/>
                  <a:gd name="connsiteY106-1080" fmla="*/ 711225 h 1160647"/>
                  <a:gd name="connsiteX107-1081" fmla="*/ 725931 w 3079941"/>
                  <a:gd name="connsiteY107-1082" fmla="*/ 711225 h 1160647"/>
                  <a:gd name="connsiteX108-1083" fmla="*/ 725931 w 3079941"/>
                  <a:gd name="connsiteY108-1084" fmla="*/ 605298 h 1160647"/>
                  <a:gd name="connsiteX109-1085" fmla="*/ 727451 w 3079941"/>
                  <a:gd name="connsiteY109-1086" fmla="*/ 605298 h 1160647"/>
                  <a:gd name="connsiteX110-1087" fmla="*/ 738091 w 3079941"/>
                  <a:gd name="connsiteY110-1088" fmla="*/ 605298 h 1160647"/>
                  <a:gd name="connsiteX111-1089" fmla="*/ 738091 w 3079941"/>
                  <a:gd name="connsiteY111-1090" fmla="*/ 557739 h 1160647"/>
                  <a:gd name="connsiteX112-1091" fmla="*/ 764438 w 3079941"/>
                  <a:gd name="connsiteY112-1092" fmla="*/ 557739 h 1160647"/>
                  <a:gd name="connsiteX113-1093" fmla="*/ 764438 w 3079941"/>
                  <a:gd name="connsiteY113-1094" fmla="*/ 536121 h 1160647"/>
                  <a:gd name="connsiteX114-1095" fmla="*/ 798892 w 3079941"/>
                  <a:gd name="connsiteY114-1096" fmla="*/ 536121 h 1160647"/>
                  <a:gd name="connsiteX115-1097" fmla="*/ 798892 w 3079941"/>
                  <a:gd name="connsiteY115-1098" fmla="*/ 538553 h 1160647"/>
                  <a:gd name="connsiteX116-1099" fmla="*/ 798892 w 3079941"/>
                  <a:gd name="connsiteY116-1100" fmla="*/ 555577 h 1160647"/>
                  <a:gd name="connsiteX117-1101" fmla="*/ 801172 w 3079941"/>
                  <a:gd name="connsiteY117-1102" fmla="*/ 555577 h 1160647"/>
                  <a:gd name="connsiteX118-1103" fmla="*/ 817132 w 3079941"/>
                  <a:gd name="connsiteY118-1104" fmla="*/ 555577 h 1160647"/>
                  <a:gd name="connsiteX119-1105" fmla="*/ 817132 w 3079941"/>
                  <a:gd name="connsiteY119-1106" fmla="*/ 603136 h 1160647"/>
                  <a:gd name="connsiteX120-1107" fmla="*/ 818145 w 3079941"/>
                  <a:gd name="connsiteY120-1108" fmla="*/ 603136 h 1160647"/>
                  <a:gd name="connsiteX121-1109" fmla="*/ 825239 w 3079941"/>
                  <a:gd name="connsiteY121-1110" fmla="*/ 603136 h 1160647"/>
                  <a:gd name="connsiteX122-1111" fmla="*/ 839426 w 3079941"/>
                  <a:gd name="connsiteY122-1112" fmla="*/ 607460 h 1160647"/>
                  <a:gd name="connsiteX123-1113" fmla="*/ 839426 w 3079941"/>
                  <a:gd name="connsiteY123-1114" fmla="*/ 646372 h 1160647"/>
                  <a:gd name="connsiteX124-1115" fmla="*/ 840439 w 3079941"/>
                  <a:gd name="connsiteY124-1116" fmla="*/ 646372 h 1160647"/>
                  <a:gd name="connsiteX125-1117" fmla="*/ 847532 w 3079941"/>
                  <a:gd name="connsiteY125-1118" fmla="*/ 646372 h 1160647"/>
                  <a:gd name="connsiteX126-1119" fmla="*/ 847532 w 3079941"/>
                  <a:gd name="connsiteY126-1120" fmla="*/ 647993 h 1160647"/>
                  <a:gd name="connsiteX127-1121" fmla="*/ 847532 w 3079941"/>
                  <a:gd name="connsiteY127-1122" fmla="*/ 659342 h 1160647"/>
                  <a:gd name="connsiteX128-1123" fmla="*/ 849559 w 3079941"/>
                  <a:gd name="connsiteY128-1124" fmla="*/ 659342 h 1160647"/>
                  <a:gd name="connsiteX129-1125" fmla="*/ 863746 w 3079941"/>
                  <a:gd name="connsiteY129-1126" fmla="*/ 659342 h 1160647"/>
                  <a:gd name="connsiteX130-1127" fmla="*/ 869826 w 3079941"/>
                  <a:gd name="connsiteY130-1128" fmla="*/ 665828 h 1160647"/>
                  <a:gd name="connsiteX131-1129" fmla="*/ 869826 w 3079941"/>
                  <a:gd name="connsiteY131-1130" fmla="*/ 687446 h 1160647"/>
                  <a:gd name="connsiteX132-1131" fmla="*/ 872106 w 3079941"/>
                  <a:gd name="connsiteY132-1132" fmla="*/ 687446 h 1160647"/>
                  <a:gd name="connsiteX133-1133" fmla="*/ 888066 w 3079941"/>
                  <a:gd name="connsiteY133-1134" fmla="*/ 687446 h 1160647"/>
                  <a:gd name="connsiteX134-1135" fmla="*/ 888066 w 3079941"/>
                  <a:gd name="connsiteY134-1136" fmla="*/ 688526 h 1160647"/>
                  <a:gd name="connsiteX135-1137" fmla="*/ 888066 w 3079941"/>
                  <a:gd name="connsiteY135-1138" fmla="*/ 696093 h 1160647"/>
                  <a:gd name="connsiteX136-1139" fmla="*/ 889333 w 3079941"/>
                  <a:gd name="connsiteY136-1140" fmla="*/ 696093 h 1160647"/>
                  <a:gd name="connsiteX137-1141" fmla="*/ 898200 w 3079941"/>
                  <a:gd name="connsiteY137-1142" fmla="*/ 696093 h 1160647"/>
                  <a:gd name="connsiteX138-1143" fmla="*/ 898200 w 3079941"/>
                  <a:gd name="connsiteY138-1144" fmla="*/ 698254 h 1160647"/>
                  <a:gd name="connsiteX139-1145" fmla="*/ 898200 w 3079941"/>
                  <a:gd name="connsiteY139-1146" fmla="*/ 713387 h 1160647"/>
                  <a:gd name="connsiteX140-1147" fmla="*/ 902253 w 3079941"/>
                  <a:gd name="connsiteY140-1148" fmla="*/ 711495 h 1160647"/>
                  <a:gd name="connsiteX141-1149" fmla="*/ 902253 w 3079941"/>
                  <a:gd name="connsiteY141-1150" fmla="*/ 698254 h 1160647"/>
                  <a:gd name="connsiteX142-1151" fmla="*/ 903266 w 3079941"/>
                  <a:gd name="connsiteY142-1152" fmla="*/ 698254 h 1160647"/>
                  <a:gd name="connsiteX143-1153" fmla="*/ 910360 w 3079941"/>
                  <a:gd name="connsiteY143-1154" fmla="*/ 698254 h 1160647"/>
                  <a:gd name="connsiteX144-1155" fmla="*/ 910360 w 3079941"/>
                  <a:gd name="connsiteY144-1156" fmla="*/ 699876 h 1160647"/>
                  <a:gd name="connsiteX145-1157" fmla="*/ 910360 w 3079941"/>
                  <a:gd name="connsiteY145-1158" fmla="*/ 711225 h 1160647"/>
                  <a:gd name="connsiteX146-1159" fmla="*/ 911120 w 3079941"/>
                  <a:gd name="connsiteY146-1160" fmla="*/ 711225 h 1160647"/>
                  <a:gd name="connsiteX147-1161" fmla="*/ 916440 w 3079941"/>
                  <a:gd name="connsiteY147-1162" fmla="*/ 711225 h 1160647"/>
                  <a:gd name="connsiteX148-1163" fmla="*/ 965080 w 3079941"/>
                  <a:gd name="connsiteY148-1164" fmla="*/ 706902 h 1160647"/>
                  <a:gd name="connsiteX149-1165" fmla="*/ 965080 w 3079941"/>
                  <a:gd name="connsiteY149-1166" fmla="*/ 708253 h 1160647"/>
                  <a:gd name="connsiteX150-1167" fmla="*/ 965080 w 3079941"/>
                  <a:gd name="connsiteY150-1168" fmla="*/ 717710 h 1160647"/>
                  <a:gd name="connsiteX151-1169" fmla="*/ 965840 w 3079941"/>
                  <a:gd name="connsiteY151-1170" fmla="*/ 717710 h 1160647"/>
                  <a:gd name="connsiteX152-1171" fmla="*/ 971161 w 3079941"/>
                  <a:gd name="connsiteY152-1172" fmla="*/ 717710 h 1160647"/>
                  <a:gd name="connsiteX153-1173" fmla="*/ 971161 w 3079941"/>
                  <a:gd name="connsiteY153-1174" fmla="*/ 719872 h 1160647"/>
                  <a:gd name="connsiteX154-1175" fmla="*/ 971161 w 3079941"/>
                  <a:gd name="connsiteY154-1176" fmla="*/ 735005 h 1160647"/>
                  <a:gd name="connsiteX155-1177" fmla="*/ 973187 w 3079941"/>
                  <a:gd name="connsiteY155-1178" fmla="*/ 733654 h 1160647"/>
                  <a:gd name="connsiteX156-1179" fmla="*/ 987374 w 3079941"/>
                  <a:gd name="connsiteY156-1180" fmla="*/ 724196 h 1160647"/>
                  <a:gd name="connsiteX157-1181" fmla="*/ 993454 w 3079941"/>
                  <a:gd name="connsiteY157-1182" fmla="*/ 683122 h 1160647"/>
                  <a:gd name="connsiteX158-1183" fmla="*/ 994214 w 3079941"/>
                  <a:gd name="connsiteY158-1184" fmla="*/ 682852 h 1160647"/>
                  <a:gd name="connsiteX159-1185" fmla="*/ 999534 w 3079941"/>
                  <a:gd name="connsiteY159-1186" fmla="*/ 680960 h 1160647"/>
                  <a:gd name="connsiteX160-1187" fmla="*/ 1001561 w 3079941"/>
                  <a:gd name="connsiteY160-1188" fmla="*/ 611783 h 1160647"/>
                  <a:gd name="connsiteX161-1189" fmla="*/ 1003588 w 3079941"/>
                  <a:gd name="connsiteY161-1190" fmla="*/ 680960 h 1160647"/>
                  <a:gd name="connsiteX162-1191" fmla="*/ 1004348 w 3079941"/>
                  <a:gd name="connsiteY162-1192" fmla="*/ 681230 h 1160647"/>
                  <a:gd name="connsiteX163-1193" fmla="*/ 1009668 w 3079941"/>
                  <a:gd name="connsiteY163-1194" fmla="*/ 683122 h 1160647"/>
                  <a:gd name="connsiteX164-1195" fmla="*/ 1009668 w 3079941"/>
                  <a:gd name="connsiteY164-1196" fmla="*/ 596651 h 1160647"/>
                  <a:gd name="connsiteX165-1197" fmla="*/ 1013721 w 3079941"/>
                  <a:gd name="connsiteY165-1198" fmla="*/ 564224 h 1160647"/>
                  <a:gd name="connsiteX166-1199" fmla="*/ 1052228 w 3079941"/>
                  <a:gd name="connsiteY166-1200" fmla="*/ 564224 h 1160647"/>
                  <a:gd name="connsiteX167-1201" fmla="*/ 1052228 w 3079941"/>
                  <a:gd name="connsiteY167-1202" fmla="*/ 596651 h 1160647"/>
                  <a:gd name="connsiteX168-1203" fmla="*/ 1052988 w 3079941"/>
                  <a:gd name="connsiteY168-1204" fmla="*/ 596651 h 1160647"/>
                  <a:gd name="connsiteX169-1205" fmla="*/ 1058308 w 3079941"/>
                  <a:gd name="connsiteY169-1206" fmla="*/ 596651 h 1160647"/>
                  <a:gd name="connsiteX170-1207" fmla="*/ 1058308 w 3079941"/>
                  <a:gd name="connsiteY170-1208" fmla="*/ 514503 h 1160647"/>
                  <a:gd name="connsiteX171-1209" fmla="*/ 1060082 w 3079941"/>
                  <a:gd name="connsiteY171-1210" fmla="*/ 514503 h 1160647"/>
                  <a:gd name="connsiteX172-1211" fmla="*/ 1072495 w 3079941"/>
                  <a:gd name="connsiteY172-1212" fmla="*/ 514503 h 1160647"/>
                  <a:gd name="connsiteX173-1213" fmla="*/ 1072495 w 3079941"/>
                  <a:gd name="connsiteY173-1214" fmla="*/ 512612 h 1160647"/>
                  <a:gd name="connsiteX174-1215" fmla="*/ 1072495 w 3079941"/>
                  <a:gd name="connsiteY174-1216" fmla="*/ 499371 h 1160647"/>
                  <a:gd name="connsiteX175-1217" fmla="*/ 1094789 w 3079941"/>
                  <a:gd name="connsiteY175-1218" fmla="*/ 499371 h 1160647"/>
                  <a:gd name="connsiteX176-1219" fmla="*/ 1094789 w 3079941"/>
                  <a:gd name="connsiteY176-1220" fmla="*/ 498290 h 1160647"/>
                  <a:gd name="connsiteX177-1221" fmla="*/ 1094789 w 3079941"/>
                  <a:gd name="connsiteY177-1222" fmla="*/ 490724 h 1160647"/>
                  <a:gd name="connsiteX178-1223" fmla="*/ 1096562 w 3079941"/>
                  <a:gd name="connsiteY178-1224" fmla="*/ 490724 h 1160647"/>
                  <a:gd name="connsiteX179-1225" fmla="*/ 1108976 w 3079941"/>
                  <a:gd name="connsiteY179-1226" fmla="*/ 490724 h 1160647"/>
                  <a:gd name="connsiteX180-1227" fmla="*/ 1108976 w 3079941"/>
                  <a:gd name="connsiteY180-1228" fmla="*/ 491805 h 1160647"/>
                  <a:gd name="connsiteX181-1229" fmla="*/ 1108976 w 3079941"/>
                  <a:gd name="connsiteY181-1230" fmla="*/ 499371 h 1160647"/>
                  <a:gd name="connsiteX182-1231" fmla="*/ 1109736 w 3079941"/>
                  <a:gd name="connsiteY182-1232" fmla="*/ 499371 h 1160647"/>
                  <a:gd name="connsiteX183-1233" fmla="*/ 1115056 w 3079941"/>
                  <a:gd name="connsiteY183-1234" fmla="*/ 499371 h 1160647"/>
                  <a:gd name="connsiteX184-1235" fmla="*/ 1125189 w 3079941"/>
                  <a:gd name="connsiteY184-1236" fmla="*/ 495047 h 1160647"/>
                  <a:gd name="connsiteX185-1237" fmla="*/ 1129242 w 3079941"/>
                  <a:gd name="connsiteY185-1238" fmla="*/ 498290 h 1160647"/>
                  <a:gd name="connsiteX186-1239" fmla="*/ 1129242 w 3079941"/>
                  <a:gd name="connsiteY186-1240" fmla="*/ 490724 h 1160647"/>
                  <a:gd name="connsiteX187-1241" fmla="*/ 1131522 w 3079941"/>
                  <a:gd name="connsiteY187-1242" fmla="*/ 490724 h 1160647"/>
                  <a:gd name="connsiteX188-1243" fmla="*/ 1147483 w 3079941"/>
                  <a:gd name="connsiteY188-1244" fmla="*/ 490724 h 1160647"/>
                  <a:gd name="connsiteX189-1245" fmla="*/ 1147483 w 3079941"/>
                  <a:gd name="connsiteY189-1246" fmla="*/ 491805 h 1160647"/>
                  <a:gd name="connsiteX190-1247" fmla="*/ 1147483 w 3079941"/>
                  <a:gd name="connsiteY190-1248" fmla="*/ 499371 h 1160647"/>
                  <a:gd name="connsiteX191-1249" fmla="*/ 1177883 w 3079941"/>
                  <a:gd name="connsiteY191-1250" fmla="*/ 499371 h 1160647"/>
                  <a:gd name="connsiteX192-1251" fmla="*/ 1177883 w 3079941"/>
                  <a:gd name="connsiteY192-1252" fmla="*/ 500992 h 1160647"/>
                  <a:gd name="connsiteX193-1253" fmla="*/ 1177883 w 3079941"/>
                  <a:gd name="connsiteY193-1254" fmla="*/ 512342 h 1160647"/>
                  <a:gd name="connsiteX194-1255" fmla="*/ 1204230 w 3079941"/>
                  <a:gd name="connsiteY194-1256" fmla="*/ 512342 h 1160647"/>
                  <a:gd name="connsiteX195-1257" fmla="*/ 1204230 w 3079941"/>
                  <a:gd name="connsiteY195-1258" fmla="*/ 542606 h 1160647"/>
                  <a:gd name="connsiteX196-1259" fmla="*/ 1204990 w 3079941"/>
                  <a:gd name="connsiteY196-1260" fmla="*/ 542606 h 1160647"/>
                  <a:gd name="connsiteX197-1261" fmla="*/ 1210310 w 3079941"/>
                  <a:gd name="connsiteY197-1262" fmla="*/ 542606 h 1160647"/>
                  <a:gd name="connsiteX198-1263" fmla="*/ 1210310 w 3079941"/>
                  <a:gd name="connsiteY198-1264" fmla="*/ 543687 h 1160647"/>
                  <a:gd name="connsiteX199-1265" fmla="*/ 1210310 w 3079941"/>
                  <a:gd name="connsiteY199-1266" fmla="*/ 551254 h 1160647"/>
                  <a:gd name="connsiteX200-1267" fmla="*/ 1214364 w 3079941"/>
                  <a:gd name="connsiteY200-1268" fmla="*/ 581518 h 1160647"/>
                  <a:gd name="connsiteX201-1269" fmla="*/ 1215124 w 3079941"/>
                  <a:gd name="connsiteY201-1270" fmla="*/ 581518 h 1160647"/>
                  <a:gd name="connsiteX202-1271" fmla="*/ 1220444 w 3079941"/>
                  <a:gd name="connsiteY202-1272" fmla="*/ 581518 h 1160647"/>
                  <a:gd name="connsiteX203-1273" fmla="*/ 1220444 w 3079941"/>
                  <a:gd name="connsiteY203-1274" fmla="*/ 582329 h 1160647"/>
                  <a:gd name="connsiteX204-1275" fmla="*/ 1220444 w 3079941"/>
                  <a:gd name="connsiteY204-1276" fmla="*/ 588004 h 1160647"/>
                  <a:gd name="connsiteX205-1277" fmla="*/ 1221457 w 3079941"/>
                  <a:gd name="connsiteY205-1278" fmla="*/ 588004 h 1160647"/>
                  <a:gd name="connsiteX206-1279" fmla="*/ 1228550 w 3079941"/>
                  <a:gd name="connsiteY206-1280" fmla="*/ 588004 h 1160647"/>
                  <a:gd name="connsiteX207-1281" fmla="*/ 1228550 w 3079941"/>
                  <a:gd name="connsiteY207-1282" fmla="*/ 618269 h 1160647"/>
                  <a:gd name="connsiteX208-1283" fmla="*/ 1230577 w 3079941"/>
                  <a:gd name="connsiteY208-1284" fmla="*/ 618269 h 1160647"/>
                  <a:gd name="connsiteX209-1285" fmla="*/ 1244764 w 3079941"/>
                  <a:gd name="connsiteY209-1286" fmla="*/ 618269 h 1160647"/>
                  <a:gd name="connsiteX210-1287" fmla="*/ 1244764 w 3079941"/>
                  <a:gd name="connsiteY210-1288" fmla="*/ 642048 h 1160647"/>
                  <a:gd name="connsiteX211-1289" fmla="*/ 1246791 w 3079941"/>
                  <a:gd name="connsiteY211-1290" fmla="*/ 643669 h 1160647"/>
                  <a:gd name="connsiteX212-1291" fmla="*/ 1246791 w 3079941"/>
                  <a:gd name="connsiteY212-1292" fmla="*/ 655019 h 1160647"/>
                  <a:gd name="connsiteX213-1293" fmla="*/ 1247551 w 3079941"/>
                  <a:gd name="connsiteY213-1294" fmla="*/ 655019 h 1160647"/>
                  <a:gd name="connsiteX214-1295" fmla="*/ 1252871 w 3079941"/>
                  <a:gd name="connsiteY214-1296" fmla="*/ 655019 h 1160647"/>
                  <a:gd name="connsiteX215-1297" fmla="*/ 1252871 w 3079941"/>
                  <a:gd name="connsiteY215-1298" fmla="*/ 678798 h 1160647"/>
                  <a:gd name="connsiteX216-1299" fmla="*/ 1254137 w 3079941"/>
                  <a:gd name="connsiteY216-1300" fmla="*/ 678798 h 1160647"/>
                  <a:gd name="connsiteX217-1301" fmla="*/ 1263004 w 3079941"/>
                  <a:gd name="connsiteY217-1302" fmla="*/ 678798 h 1160647"/>
                  <a:gd name="connsiteX218-1303" fmla="*/ 1265031 w 3079941"/>
                  <a:gd name="connsiteY218-1304" fmla="*/ 682852 h 1160647"/>
                  <a:gd name="connsiteX219-1305" fmla="*/ 1265031 w 3079941"/>
                  <a:gd name="connsiteY219-1306" fmla="*/ 696093 h 1160647"/>
                  <a:gd name="connsiteX220-1307" fmla="*/ 1266551 w 3079941"/>
                  <a:gd name="connsiteY220-1308" fmla="*/ 694201 h 1160647"/>
                  <a:gd name="connsiteX221-1309" fmla="*/ 1277191 w 3079941"/>
                  <a:gd name="connsiteY221-1310" fmla="*/ 680960 h 1160647"/>
                  <a:gd name="connsiteX222-1311" fmla="*/ 1305565 w 3079941"/>
                  <a:gd name="connsiteY222-1312" fmla="*/ 680960 h 1160647"/>
                  <a:gd name="connsiteX223-1313" fmla="*/ 1305565 w 3079941"/>
                  <a:gd name="connsiteY223-1314" fmla="*/ 767431 h 1160647"/>
                  <a:gd name="connsiteX224-1315" fmla="*/ 1306325 w 3079941"/>
                  <a:gd name="connsiteY224-1316" fmla="*/ 767431 h 1160647"/>
                  <a:gd name="connsiteX225-1317" fmla="*/ 1311645 w 3079941"/>
                  <a:gd name="connsiteY225-1318" fmla="*/ 767431 h 1160647"/>
                  <a:gd name="connsiteX226-1319" fmla="*/ 1312405 w 3079941"/>
                  <a:gd name="connsiteY226-1320" fmla="*/ 766080 h 1160647"/>
                  <a:gd name="connsiteX227-1321" fmla="*/ 1317725 w 3079941"/>
                  <a:gd name="connsiteY227-1322" fmla="*/ 756622 h 1160647"/>
                  <a:gd name="connsiteX228-1323" fmla="*/ 1317725 w 3079941"/>
                  <a:gd name="connsiteY228-1324" fmla="*/ 758514 h 1160647"/>
                  <a:gd name="connsiteX229-1325" fmla="*/ 1317725 w 3079941"/>
                  <a:gd name="connsiteY229-1326" fmla="*/ 771755 h 1160647"/>
                  <a:gd name="connsiteX230-1327" fmla="*/ 1321778 w 3079941"/>
                  <a:gd name="connsiteY230-1328" fmla="*/ 726358 h 1160647"/>
                  <a:gd name="connsiteX231-1329" fmla="*/ 1322538 w 3079941"/>
                  <a:gd name="connsiteY231-1330" fmla="*/ 726358 h 1160647"/>
                  <a:gd name="connsiteX232-1331" fmla="*/ 1327858 w 3079941"/>
                  <a:gd name="connsiteY232-1332" fmla="*/ 726358 h 1160647"/>
                  <a:gd name="connsiteX233-1333" fmla="*/ 1327858 w 3079941"/>
                  <a:gd name="connsiteY233-1334" fmla="*/ 661504 h 1160647"/>
                  <a:gd name="connsiteX234-1335" fmla="*/ 1328872 w 3079941"/>
                  <a:gd name="connsiteY234-1336" fmla="*/ 661504 h 1160647"/>
                  <a:gd name="connsiteX235-1337" fmla="*/ 1335965 w 3079941"/>
                  <a:gd name="connsiteY235-1338" fmla="*/ 661504 h 1160647"/>
                  <a:gd name="connsiteX236-1339" fmla="*/ 1348125 w 3079941"/>
                  <a:gd name="connsiteY236-1340" fmla="*/ 618269 h 1160647"/>
                  <a:gd name="connsiteX237-1341" fmla="*/ 1349392 w 3079941"/>
                  <a:gd name="connsiteY237-1342" fmla="*/ 618269 h 1160647"/>
                  <a:gd name="connsiteX238-1343" fmla="*/ 1358259 w 3079941"/>
                  <a:gd name="connsiteY238-1344" fmla="*/ 618269 h 1160647"/>
                  <a:gd name="connsiteX239-1345" fmla="*/ 1368392 w 3079941"/>
                  <a:gd name="connsiteY239-1346" fmla="*/ 661504 h 1160647"/>
                  <a:gd name="connsiteX240-1347" fmla="*/ 1369405 w 3079941"/>
                  <a:gd name="connsiteY240-1348" fmla="*/ 661504 h 1160647"/>
                  <a:gd name="connsiteX241-1349" fmla="*/ 1376499 w 3079941"/>
                  <a:gd name="connsiteY241-1350" fmla="*/ 661504 h 1160647"/>
                  <a:gd name="connsiteX242-1351" fmla="*/ 1376499 w 3079941"/>
                  <a:gd name="connsiteY242-1352" fmla="*/ 700416 h 1160647"/>
                  <a:gd name="connsiteX243-1353" fmla="*/ 1378272 w 3079941"/>
                  <a:gd name="connsiteY243-1354" fmla="*/ 700416 h 1160647"/>
                  <a:gd name="connsiteX244-1355" fmla="*/ 1390686 w 3079941"/>
                  <a:gd name="connsiteY244-1356" fmla="*/ 700416 h 1160647"/>
                  <a:gd name="connsiteX245-1357" fmla="*/ 1390686 w 3079941"/>
                  <a:gd name="connsiteY245-1358" fmla="*/ 702578 h 1160647"/>
                  <a:gd name="connsiteX246-1359" fmla="*/ 1390686 w 3079941"/>
                  <a:gd name="connsiteY246-1360" fmla="*/ 717710 h 1160647"/>
                  <a:gd name="connsiteX247-1361" fmla="*/ 1394739 w 3079941"/>
                  <a:gd name="connsiteY247-1362" fmla="*/ 715549 h 1160647"/>
                  <a:gd name="connsiteX248-1363" fmla="*/ 1394739 w 3079941"/>
                  <a:gd name="connsiteY248-1364" fmla="*/ 700416 h 1160647"/>
                  <a:gd name="connsiteX249-1365" fmla="*/ 1396259 w 3079941"/>
                  <a:gd name="connsiteY249-1366" fmla="*/ 700416 h 1160647"/>
                  <a:gd name="connsiteX250-1367" fmla="*/ 1406899 w 3079941"/>
                  <a:gd name="connsiteY250-1368" fmla="*/ 700416 h 1160647"/>
                  <a:gd name="connsiteX251-1369" fmla="*/ 1406899 w 3079941"/>
                  <a:gd name="connsiteY251-1370" fmla="*/ 702037 h 1160647"/>
                  <a:gd name="connsiteX252-1371" fmla="*/ 1406899 w 3079941"/>
                  <a:gd name="connsiteY252-1372" fmla="*/ 713387 h 1160647"/>
                  <a:gd name="connsiteX253-1373" fmla="*/ 1437300 w 3079941"/>
                  <a:gd name="connsiteY253-1374" fmla="*/ 713387 h 1160647"/>
                  <a:gd name="connsiteX254-1375" fmla="*/ 1437300 w 3079941"/>
                  <a:gd name="connsiteY254-1376" fmla="*/ 676637 h 1160647"/>
                  <a:gd name="connsiteX255-1377" fmla="*/ 1438566 w 3079941"/>
                  <a:gd name="connsiteY255-1378" fmla="*/ 676637 h 1160647"/>
                  <a:gd name="connsiteX256-1379" fmla="*/ 1447433 w 3079941"/>
                  <a:gd name="connsiteY256-1380" fmla="*/ 676637 h 1160647"/>
                  <a:gd name="connsiteX257-1381" fmla="*/ 1447433 w 3079941"/>
                  <a:gd name="connsiteY257-1382" fmla="*/ 698254 h 1160647"/>
                  <a:gd name="connsiteX258-1383" fmla="*/ 1449460 w 3079941"/>
                  <a:gd name="connsiteY258-1384" fmla="*/ 665828 h 1160647"/>
                  <a:gd name="connsiteX259-1385" fmla="*/ 1471753 w 3079941"/>
                  <a:gd name="connsiteY259-1386" fmla="*/ 665828 h 1160647"/>
                  <a:gd name="connsiteX260-1387" fmla="*/ 1471753 w 3079941"/>
                  <a:gd name="connsiteY260-1388" fmla="*/ 664206 h 1160647"/>
                  <a:gd name="connsiteX261-1389" fmla="*/ 1471753 w 3079941"/>
                  <a:gd name="connsiteY261-1390" fmla="*/ 652857 h 1160647"/>
                  <a:gd name="connsiteX262-1391" fmla="*/ 1472513 w 3079941"/>
                  <a:gd name="connsiteY262-1392" fmla="*/ 652857 h 1160647"/>
                  <a:gd name="connsiteX263-1393" fmla="*/ 1477833 w 3079941"/>
                  <a:gd name="connsiteY263-1394" fmla="*/ 652857 h 1160647"/>
                  <a:gd name="connsiteX264-1395" fmla="*/ 1477833 w 3079941"/>
                  <a:gd name="connsiteY264-1396" fmla="*/ 650966 h 1160647"/>
                  <a:gd name="connsiteX265-1397" fmla="*/ 1477833 w 3079941"/>
                  <a:gd name="connsiteY265-1398" fmla="*/ 637725 h 1160647"/>
                  <a:gd name="connsiteX266-1399" fmla="*/ 1481887 w 3079941"/>
                  <a:gd name="connsiteY266-1400" fmla="*/ 644210 h 1160647"/>
                  <a:gd name="connsiteX267-1401" fmla="*/ 1484167 w 3079941"/>
                  <a:gd name="connsiteY267-1402" fmla="*/ 644210 h 1160647"/>
                  <a:gd name="connsiteX268-1403" fmla="*/ 1500127 w 3079941"/>
                  <a:gd name="connsiteY268-1404" fmla="*/ 644210 h 1160647"/>
                  <a:gd name="connsiteX269-1405" fmla="*/ 1500127 w 3079941"/>
                  <a:gd name="connsiteY269-1406" fmla="*/ 643399 h 1160647"/>
                  <a:gd name="connsiteX270-1407" fmla="*/ 1500127 w 3079941"/>
                  <a:gd name="connsiteY270-1408" fmla="*/ 637725 h 1160647"/>
                  <a:gd name="connsiteX271-1409" fmla="*/ 1500887 w 3079941"/>
                  <a:gd name="connsiteY271-1410" fmla="*/ 637725 h 1160647"/>
                  <a:gd name="connsiteX272-1411" fmla="*/ 1506207 w 3079941"/>
                  <a:gd name="connsiteY272-1412" fmla="*/ 637725 h 1160647"/>
                  <a:gd name="connsiteX273-1413" fmla="*/ 1506207 w 3079941"/>
                  <a:gd name="connsiteY273-1414" fmla="*/ 639076 h 1160647"/>
                  <a:gd name="connsiteX274-1415" fmla="*/ 1506207 w 3079941"/>
                  <a:gd name="connsiteY274-1416" fmla="*/ 648534 h 1160647"/>
                  <a:gd name="connsiteX275-1417" fmla="*/ 1544714 w 3079941"/>
                  <a:gd name="connsiteY275-1418" fmla="*/ 648534 h 1160647"/>
                  <a:gd name="connsiteX276-1419" fmla="*/ 1544714 w 3079941"/>
                  <a:gd name="connsiteY276-1420" fmla="*/ 786887 h 1160647"/>
                  <a:gd name="connsiteX277-1421" fmla="*/ 1546234 w 3079941"/>
                  <a:gd name="connsiteY277-1422" fmla="*/ 786887 h 1160647"/>
                  <a:gd name="connsiteX278-1423" fmla="*/ 1556874 w 3079941"/>
                  <a:gd name="connsiteY278-1424" fmla="*/ 786887 h 1160647"/>
                  <a:gd name="connsiteX279-1425" fmla="*/ 1556874 w 3079941"/>
                  <a:gd name="connsiteY279-1426" fmla="*/ 773917 h 1160647"/>
                  <a:gd name="connsiteX280-1427" fmla="*/ 1560928 w 3079941"/>
                  <a:gd name="connsiteY280-1428" fmla="*/ 773917 h 1160647"/>
                  <a:gd name="connsiteX281-1429" fmla="*/ 1560928 w 3079941"/>
                  <a:gd name="connsiteY281-1430" fmla="*/ 786887 h 1160647"/>
                  <a:gd name="connsiteX282-1431" fmla="*/ 1591328 w 3079941"/>
                  <a:gd name="connsiteY282-1432" fmla="*/ 786887 h 1160647"/>
                  <a:gd name="connsiteX283-1433" fmla="*/ 1591328 w 3079941"/>
                  <a:gd name="connsiteY283-1434" fmla="*/ 756622 h 1160647"/>
                  <a:gd name="connsiteX284-1435" fmla="*/ 1603488 w 3079941"/>
                  <a:gd name="connsiteY284-1436" fmla="*/ 756622 h 1160647"/>
                  <a:gd name="connsiteX285-1437" fmla="*/ 1615648 w 3079941"/>
                  <a:gd name="connsiteY285-1438" fmla="*/ 754461 h 1160647"/>
                  <a:gd name="connsiteX286-1439" fmla="*/ 1619702 w 3079941"/>
                  <a:gd name="connsiteY286-1440" fmla="*/ 756622 h 1160647"/>
                  <a:gd name="connsiteX287-1441" fmla="*/ 1629835 w 3079941"/>
                  <a:gd name="connsiteY287-1442" fmla="*/ 756622 h 1160647"/>
                  <a:gd name="connsiteX288-1443" fmla="*/ 1629835 w 3079941"/>
                  <a:gd name="connsiteY288-1444" fmla="*/ 786887 h 1160647"/>
                  <a:gd name="connsiteX289-1445" fmla="*/ 1637942 w 3079941"/>
                  <a:gd name="connsiteY289-1446" fmla="*/ 786887 h 1160647"/>
                  <a:gd name="connsiteX290-1447" fmla="*/ 1637942 w 3079941"/>
                  <a:gd name="connsiteY290-1448" fmla="*/ 804182 h 1160647"/>
                  <a:gd name="connsiteX291-1449" fmla="*/ 1647278 w 3079941"/>
                  <a:gd name="connsiteY291-1450" fmla="*/ 805087 h 1160647"/>
                  <a:gd name="connsiteX292-1451" fmla="*/ 1660236 w 3079941"/>
                  <a:gd name="connsiteY292-1452" fmla="*/ 805087 h 1160647"/>
                  <a:gd name="connsiteX293-1453" fmla="*/ 1660236 w 3079941"/>
                  <a:gd name="connsiteY293-1454" fmla="*/ 789049 h 1160647"/>
                  <a:gd name="connsiteX294-1455" fmla="*/ 1728192 w 3079941"/>
                  <a:gd name="connsiteY294-1456" fmla="*/ 789049 h 1160647"/>
                  <a:gd name="connsiteX295-1457" fmla="*/ 1728192 w 3079941"/>
                  <a:gd name="connsiteY295-1458" fmla="*/ 703796 h 1160647"/>
                  <a:gd name="connsiteX296-1459" fmla="*/ 1800200 w 3079941"/>
                  <a:gd name="connsiteY296-1460" fmla="*/ 703796 h 1160647"/>
                  <a:gd name="connsiteX297-1461" fmla="*/ 1800200 w 3079941"/>
                  <a:gd name="connsiteY297-1462" fmla="*/ 782564 h 1160647"/>
                  <a:gd name="connsiteX298-1463" fmla="*/ 1802104 w 3079941"/>
                  <a:gd name="connsiteY298-1464" fmla="*/ 782564 h 1160647"/>
                  <a:gd name="connsiteX299-1465" fmla="*/ 1803346 w 3079941"/>
                  <a:gd name="connsiteY299-1466" fmla="*/ 805087 h 1160647"/>
                  <a:gd name="connsiteX300-1467" fmla="*/ 1813022 w 3079941"/>
                  <a:gd name="connsiteY300-1468" fmla="*/ 805087 h 1160647"/>
                  <a:gd name="connsiteX301-1469" fmla="*/ 1814264 w 3079941"/>
                  <a:gd name="connsiteY301-1470" fmla="*/ 782564 h 1160647"/>
                  <a:gd name="connsiteX302-1471" fmla="*/ 1820344 w 3079941"/>
                  <a:gd name="connsiteY302-1472" fmla="*/ 782564 h 1160647"/>
                  <a:gd name="connsiteX303-1473" fmla="*/ 1821586 w 3079941"/>
                  <a:gd name="connsiteY303-1474" fmla="*/ 805087 h 1160647"/>
                  <a:gd name="connsiteX304-1475" fmla="*/ 1872208 w 3079941"/>
                  <a:gd name="connsiteY304-1476" fmla="*/ 805087 h 1160647"/>
                  <a:gd name="connsiteX305-1477" fmla="*/ 1872208 w 3079941"/>
                  <a:gd name="connsiteY305-1478" fmla="*/ 642059 h 1160647"/>
                  <a:gd name="connsiteX306-1479" fmla="*/ 2069535 w 3079941"/>
                  <a:gd name="connsiteY306-1480" fmla="*/ 642059 h 1160647"/>
                  <a:gd name="connsiteX307-1481" fmla="*/ 2069535 w 3079941"/>
                  <a:gd name="connsiteY307-1482" fmla="*/ 805087 h 1160647"/>
                  <a:gd name="connsiteX308-1483" fmla="*/ 2088232 w 3079941"/>
                  <a:gd name="connsiteY308-1484" fmla="*/ 805087 h 1160647"/>
                  <a:gd name="connsiteX309-1485" fmla="*/ 2088232 w 3079941"/>
                  <a:gd name="connsiteY309-1486" fmla="*/ 722394 h 1160647"/>
                  <a:gd name="connsiteX310-1487" fmla="*/ 2183352 w 3079941"/>
                  <a:gd name="connsiteY310-1488" fmla="*/ 722394 h 1160647"/>
                  <a:gd name="connsiteX311-1489" fmla="*/ 2195282 w 3079941"/>
                  <a:gd name="connsiteY311-1490" fmla="*/ 404253 h 1160647"/>
                  <a:gd name="connsiteX312-1491" fmla="*/ 2183122 w 3079941"/>
                  <a:gd name="connsiteY312-1492" fmla="*/ 382635 h 1160647"/>
                  <a:gd name="connsiteX313-1493" fmla="*/ 2177042 w 3079941"/>
                  <a:gd name="connsiteY313-1494" fmla="*/ 378311 h 1160647"/>
                  <a:gd name="connsiteX314-1495" fmla="*/ 2185149 w 3079941"/>
                  <a:gd name="connsiteY314-1496" fmla="*/ 354532 h 1160647"/>
                  <a:gd name="connsiteX315-1497" fmla="*/ 2185149 w 3079941"/>
                  <a:gd name="connsiteY315-1498" fmla="*/ 337238 h 1160647"/>
                  <a:gd name="connsiteX316-1499" fmla="*/ 2199336 w 3079941"/>
                  <a:gd name="connsiteY316-1500" fmla="*/ 337238 h 1160647"/>
                  <a:gd name="connsiteX317-1501" fmla="*/ 2199336 w 3079941"/>
                  <a:gd name="connsiteY317-1502" fmla="*/ 315620 h 1160647"/>
                  <a:gd name="connsiteX318-1503" fmla="*/ 2201362 w 3079941"/>
                  <a:gd name="connsiteY318-1504" fmla="*/ 311296 h 1160647"/>
                  <a:gd name="connsiteX319-1505" fmla="*/ 2201362 w 3079941"/>
                  <a:gd name="connsiteY319-1506" fmla="*/ 233472 h 1160647"/>
                  <a:gd name="connsiteX320-1507" fmla="*/ 2199336 w 3079941"/>
                  <a:gd name="connsiteY320-1508" fmla="*/ 226987 h 1160647"/>
                  <a:gd name="connsiteX321-1509" fmla="*/ 2205416 w 3079941"/>
                  <a:gd name="connsiteY321-1510" fmla="*/ 220501 h 1160647"/>
                  <a:gd name="connsiteX322-1511" fmla="*/ 2205416 w 3079941"/>
                  <a:gd name="connsiteY322-1512" fmla="*/ 162133 h 1160647"/>
                  <a:gd name="connsiteX323-1513" fmla="*/ 2207442 w 3079941"/>
                  <a:gd name="connsiteY323-1514" fmla="*/ 157810 h 1160647"/>
                  <a:gd name="connsiteX324-1515" fmla="*/ 2207442 w 3079941"/>
                  <a:gd name="connsiteY324-1516" fmla="*/ 101604 h 1160647"/>
                  <a:gd name="connsiteX325-1517" fmla="*/ 2209469 w 3079941"/>
                  <a:gd name="connsiteY325-1518" fmla="*/ 82148 h 1160647"/>
                  <a:gd name="connsiteX326-1519" fmla="*/ 2213523 w 3079941"/>
                  <a:gd name="connsiteY326-1520" fmla="*/ 99442 h 1160647"/>
                  <a:gd name="connsiteX327-1521" fmla="*/ 2215549 w 3079941"/>
                  <a:gd name="connsiteY327-1522" fmla="*/ 157810 h 1160647"/>
                  <a:gd name="connsiteX328-1523" fmla="*/ 2217576 w 3079941"/>
                  <a:gd name="connsiteY328-1524" fmla="*/ 220501 h 1160647"/>
                  <a:gd name="connsiteX329-1525" fmla="*/ 2223656 w 3079941"/>
                  <a:gd name="connsiteY329-1526" fmla="*/ 226987 h 1160647"/>
                  <a:gd name="connsiteX330-1527" fmla="*/ 2221629 w 3079941"/>
                  <a:gd name="connsiteY330-1528" fmla="*/ 233472 h 1160647"/>
                  <a:gd name="connsiteX331-1529" fmla="*/ 2221629 w 3079941"/>
                  <a:gd name="connsiteY331-1530" fmla="*/ 311296 h 1160647"/>
                  <a:gd name="connsiteX332-1531" fmla="*/ 2223656 w 3079941"/>
                  <a:gd name="connsiteY332-1532" fmla="*/ 315620 h 1160647"/>
                  <a:gd name="connsiteX333-1533" fmla="*/ 2223656 w 3079941"/>
                  <a:gd name="connsiteY333-1534" fmla="*/ 337238 h 1160647"/>
                  <a:gd name="connsiteX334-1535" fmla="*/ 2237843 w 3079941"/>
                  <a:gd name="connsiteY334-1536" fmla="*/ 337238 h 1160647"/>
                  <a:gd name="connsiteX335-1537" fmla="*/ 2237843 w 3079941"/>
                  <a:gd name="connsiteY335-1538" fmla="*/ 354532 h 1160647"/>
                  <a:gd name="connsiteX336-1539" fmla="*/ 2245950 w 3079941"/>
                  <a:gd name="connsiteY336-1540" fmla="*/ 378311 h 1160647"/>
                  <a:gd name="connsiteX337-1541" fmla="*/ 2239870 w 3079941"/>
                  <a:gd name="connsiteY337-1542" fmla="*/ 382635 h 1160647"/>
                  <a:gd name="connsiteX338-1543" fmla="*/ 2227709 w 3079941"/>
                  <a:gd name="connsiteY338-1544" fmla="*/ 404253 h 1160647"/>
                  <a:gd name="connsiteX339-1545" fmla="*/ 2235816 w 3079941"/>
                  <a:gd name="connsiteY339-1546" fmla="*/ 657181 h 1160647"/>
                  <a:gd name="connsiteX340-1547" fmla="*/ 2300670 w 3079941"/>
                  <a:gd name="connsiteY340-1548" fmla="*/ 657181 h 1160647"/>
                  <a:gd name="connsiteX341-1549" fmla="*/ 2300670 w 3079941"/>
                  <a:gd name="connsiteY341-1550" fmla="*/ 732843 h 1160647"/>
                  <a:gd name="connsiteX342-1551" fmla="*/ 2308777 w 3079941"/>
                  <a:gd name="connsiteY342-1552" fmla="*/ 732843 h 1160647"/>
                  <a:gd name="connsiteX343-1553" fmla="*/ 2310804 w 3079941"/>
                  <a:gd name="connsiteY343-1554" fmla="*/ 726358 h 1160647"/>
                  <a:gd name="connsiteX344-1555" fmla="*/ 2316884 w 3079941"/>
                  <a:gd name="connsiteY344-1556" fmla="*/ 726358 h 1160647"/>
                  <a:gd name="connsiteX345-1557" fmla="*/ 2318911 w 3079941"/>
                  <a:gd name="connsiteY345-1558" fmla="*/ 735005 h 1160647"/>
                  <a:gd name="connsiteX346-1559" fmla="*/ 2331071 w 3079941"/>
                  <a:gd name="connsiteY346-1560" fmla="*/ 735005 h 1160647"/>
                  <a:gd name="connsiteX347-1561" fmla="*/ 2331071 w 3079941"/>
                  <a:gd name="connsiteY347-1562" fmla="*/ 728519 h 1160647"/>
                  <a:gd name="connsiteX348-1563" fmla="*/ 2353364 w 3079941"/>
                  <a:gd name="connsiteY348-1564" fmla="*/ 728519 h 1160647"/>
                  <a:gd name="connsiteX349-1565" fmla="*/ 2353364 w 3079941"/>
                  <a:gd name="connsiteY349-1566" fmla="*/ 735005 h 1160647"/>
                  <a:gd name="connsiteX350-1567" fmla="*/ 2373631 w 3079941"/>
                  <a:gd name="connsiteY350-1568" fmla="*/ 735005 h 1160647"/>
                  <a:gd name="connsiteX351-1569" fmla="*/ 2373631 w 3079941"/>
                  <a:gd name="connsiteY351-1570" fmla="*/ 780402 h 1160647"/>
                  <a:gd name="connsiteX352-1571" fmla="*/ 2387818 w 3079941"/>
                  <a:gd name="connsiteY352-1572" fmla="*/ 780402 h 1160647"/>
                  <a:gd name="connsiteX353-1573" fmla="*/ 2387818 w 3079941"/>
                  <a:gd name="connsiteY353-1574" fmla="*/ 767431 h 1160647"/>
                  <a:gd name="connsiteX354-1575" fmla="*/ 2404032 w 3079941"/>
                  <a:gd name="connsiteY354-1576" fmla="*/ 767431 h 1160647"/>
                  <a:gd name="connsiteX355-1577" fmla="*/ 2404032 w 3079941"/>
                  <a:gd name="connsiteY355-1578" fmla="*/ 588004 h 1160647"/>
                  <a:gd name="connsiteX356-1579" fmla="*/ 2410112 w 3079941"/>
                  <a:gd name="connsiteY356-1580" fmla="*/ 581518 h 1160647"/>
                  <a:gd name="connsiteX357-1581" fmla="*/ 2483073 w 3079941"/>
                  <a:gd name="connsiteY357-1582" fmla="*/ 581518 h 1160647"/>
                  <a:gd name="connsiteX358-1583" fmla="*/ 2483073 w 3079941"/>
                  <a:gd name="connsiteY358-1584" fmla="*/ 590166 h 1160647"/>
                  <a:gd name="connsiteX359-1585" fmla="*/ 2493206 w 3079941"/>
                  <a:gd name="connsiteY359-1586" fmla="*/ 590166 h 1160647"/>
                  <a:gd name="connsiteX360-1587" fmla="*/ 2493206 w 3079941"/>
                  <a:gd name="connsiteY360-1588" fmla="*/ 704740 h 1160647"/>
                  <a:gd name="connsiteX361-1589" fmla="*/ 2515500 w 3079941"/>
                  <a:gd name="connsiteY361-1590" fmla="*/ 704740 h 1160647"/>
                  <a:gd name="connsiteX362-1591" fmla="*/ 2515500 w 3079941"/>
                  <a:gd name="connsiteY362-1592" fmla="*/ 637725 h 1160647"/>
                  <a:gd name="connsiteX363-1593" fmla="*/ 2541847 w 3079941"/>
                  <a:gd name="connsiteY363-1594" fmla="*/ 637725 h 1160647"/>
                  <a:gd name="connsiteX364-1595" fmla="*/ 2545900 w 3079941"/>
                  <a:gd name="connsiteY364-1596" fmla="*/ 633401 h 1160647"/>
                  <a:gd name="connsiteX365-1597" fmla="*/ 2554007 w 3079941"/>
                  <a:gd name="connsiteY365-1598" fmla="*/ 633401 h 1160647"/>
                  <a:gd name="connsiteX366-1599" fmla="*/ 2558060 w 3079941"/>
                  <a:gd name="connsiteY366-1600" fmla="*/ 637725 h 1160647"/>
                  <a:gd name="connsiteX367-1601" fmla="*/ 2580354 w 3079941"/>
                  <a:gd name="connsiteY367-1602" fmla="*/ 637725 h 1160647"/>
                  <a:gd name="connsiteX368-1603" fmla="*/ 2580354 w 3079941"/>
                  <a:gd name="connsiteY368-1604" fmla="*/ 520989 h 1160647"/>
                  <a:gd name="connsiteX369-1605" fmla="*/ 2637101 w 3079941"/>
                  <a:gd name="connsiteY369-1606" fmla="*/ 510180 h 1160647"/>
                  <a:gd name="connsiteX370-1607" fmla="*/ 2637101 w 3079941"/>
                  <a:gd name="connsiteY370-1608" fmla="*/ 511261 h 1160647"/>
                  <a:gd name="connsiteX371-1609" fmla="*/ 2637101 w 3079941"/>
                  <a:gd name="connsiteY371-1610" fmla="*/ 518827 h 1160647"/>
                  <a:gd name="connsiteX372-1611" fmla="*/ 2663448 w 3079941"/>
                  <a:gd name="connsiteY372-1612" fmla="*/ 518827 h 1160647"/>
                  <a:gd name="connsiteX373-1613" fmla="*/ 2663448 w 3079941"/>
                  <a:gd name="connsiteY373-1614" fmla="*/ 773917 h 1160647"/>
                  <a:gd name="connsiteX374-1615" fmla="*/ 2685742 w 3079941"/>
                  <a:gd name="connsiteY374-1616" fmla="*/ 773917 h 1160647"/>
                  <a:gd name="connsiteX375-1617" fmla="*/ 2685742 w 3079941"/>
                  <a:gd name="connsiteY375-1618" fmla="*/ 769593 h 1160647"/>
                  <a:gd name="connsiteX376-1619" fmla="*/ 2697902 w 3079941"/>
                  <a:gd name="connsiteY376-1620" fmla="*/ 769593 h 1160647"/>
                  <a:gd name="connsiteX377-1621" fmla="*/ 2697902 w 3079941"/>
                  <a:gd name="connsiteY377-1622" fmla="*/ 773917 h 1160647"/>
                  <a:gd name="connsiteX378-1623" fmla="*/ 2722222 w 3079941"/>
                  <a:gd name="connsiteY378-1624" fmla="*/ 773917 h 1160647"/>
                  <a:gd name="connsiteX379-1625" fmla="*/ 2722222 w 3079941"/>
                  <a:gd name="connsiteY379-1626" fmla="*/ 760946 h 1160647"/>
                  <a:gd name="connsiteX380-1627" fmla="*/ 2750596 w 3079941"/>
                  <a:gd name="connsiteY380-1628" fmla="*/ 760946 h 1160647"/>
                  <a:gd name="connsiteX381-1629" fmla="*/ 2762756 w 3079941"/>
                  <a:gd name="connsiteY381-1630" fmla="*/ 756622 h 1160647"/>
                  <a:gd name="connsiteX382-1631" fmla="*/ 2783023 w 3079941"/>
                  <a:gd name="connsiteY382-1632" fmla="*/ 760946 h 1160647"/>
                  <a:gd name="connsiteX383-1633" fmla="*/ 2783023 w 3079941"/>
                  <a:gd name="connsiteY383-1634" fmla="*/ 743652 h 1160647"/>
                  <a:gd name="connsiteX384-1635" fmla="*/ 2791130 w 3079941"/>
                  <a:gd name="connsiteY384-1636" fmla="*/ 743652 h 1160647"/>
                  <a:gd name="connsiteX385-1637" fmla="*/ 2791130 w 3079941"/>
                  <a:gd name="connsiteY385-1638" fmla="*/ 730681 h 1160647"/>
                  <a:gd name="connsiteX386-1639" fmla="*/ 2847877 w 3079941"/>
                  <a:gd name="connsiteY386-1640" fmla="*/ 730681 h 1160647"/>
                  <a:gd name="connsiteX387-1641" fmla="*/ 2847877 w 3079941"/>
                  <a:gd name="connsiteY387-1642" fmla="*/ 700416 h 1160647"/>
                  <a:gd name="connsiteX388-1643" fmla="*/ 2866117 w 3079941"/>
                  <a:gd name="connsiteY388-1644" fmla="*/ 700416 h 1160647"/>
                  <a:gd name="connsiteX389-1645" fmla="*/ 2866117 w 3079941"/>
                  <a:gd name="connsiteY389-1646" fmla="*/ 693931 h 1160647"/>
                  <a:gd name="connsiteX390-1647" fmla="*/ 2878277 w 3079941"/>
                  <a:gd name="connsiteY390-1648" fmla="*/ 693931 h 1160647"/>
                  <a:gd name="connsiteX391-1649" fmla="*/ 2878277 w 3079941"/>
                  <a:gd name="connsiteY391-1650" fmla="*/ 700416 h 1160647"/>
                  <a:gd name="connsiteX392-1651" fmla="*/ 2894491 w 3079941"/>
                  <a:gd name="connsiteY392-1652" fmla="*/ 700416 h 1160647"/>
                  <a:gd name="connsiteX393-1653" fmla="*/ 2894491 w 3079941"/>
                  <a:gd name="connsiteY393-1654" fmla="*/ 750137 h 1160647"/>
                  <a:gd name="connsiteX394-1655" fmla="*/ 2926918 w 3079941"/>
                  <a:gd name="connsiteY394-1656" fmla="*/ 750137 h 1160647"/>
                  <a:gd name="connsiteX395-1657" fmla="*/ 2926918 w 3079941"/>
                  <a:gd name="connsiteY395-1658" fmla="*/ 724196 h 1160647"/>
                  <a:gd name="connsiteX396-1659" fmla="*/ 2965425 w 3079941"/>
                  <a:gd name="connsiteY396-1660" fmla="*/ 724196 h 1160647"/>
                  <a:gd name="connsiteX397-1661" fmla="*/ 2965425 w 3079941"/>
                  <a:gd name="connsiteY397-1662" fmla="*/ 693931 h 1160647"/>
                  <a:gd name="connsiteX398-1663" fmla="*/ 3014066 w 3079941"/>
                  <a:gd name="connsiteY398-1664" fmla="*/ 693931 h 1160647"/>
                  <a:gd name="connsiteX399-1665" fmla="*/ 3014066 w 3079941"/>
                  <a:gd name="connsiteY399-1666" fmla="*/ 805087 h 1160647"/>
                  <a:gd name="connsiteX400-1667" fmla="*/ 3014066 w 3079941"/>
                  <a:gd name="connsiteY400-1668" fmla="*/ 818866 h 1160647"/>
                  <a:gd name="connsiteX401-1669" fmla="*/ 3079941 w 3079941"/>
                  <a:gd name="connsiteY401-1670" fmla="*/ 818866 h 1160647"/>
                  <a:gd name="connsiteX402-1671" fmla="*/ 3079941 w 3079941"/>
                  <a:gd name="connsiteY402-1672" fmla="*/ 1030409 h 1160647"/>
                  <a:gd name="connsiteX403-1673" fmla="*/ 3079941 w 3079941"/>
                  <a:gd name="connsiteY403-1674" fmla="*/ 1160647 h 1160647"/>
                  <a:gd name="connsiteX404-1675" fmla="*/ 200958 w 3079941"/>
                  <a:gd name="connsiteY404-1676" fmla="*/ 1160647 h 1160647"/>
                  <a:gd name="connsiteX405-1677" fmla="*/ 200958 w 3079941"/>
                  <a:gd name="connsiteY405-1678" fmla="*/ 1126882 h 1160647"/>
                  <a:gd name="connsiteX406-1679" fmla="*/ 0 w 3079941"/>
                  <a:gd name="connsiteY406-1680" fmla="*/ 1126882 h 1160647"/>
                  <a:gd name="connsiteX407-1681" fmla="*/ 0 w 3079941"/>
                  <a:gd name="connsiteY407-1682" fmla="*/ 915339 h 1160647"/>
                  <a:gd name="connsiteX408-1683" fmla="*/ 103377 w 3079941"/>
                  <a:gd name="connsiteY408-1684" fmla="*/ 915339 h 1160647"/>
                  <a:gd name="connsiteX409-1685" fmla="*/ 103377 w 3079941"/>
                  <a:gd name="connsiteY409-1686" fmla="*/ 886329 h 1160647"/>
                  <a:gd name="connsiteX410-1687" fmla="*/ 55096 w 3079941"/>
                  <a:gd name="connsiteY410-1688" fmla="*/ 886329 h 1160647"/>
                  <a:gd name="connsiteX411-1689" fmla="*/ 55096 w 3079941"/>
                  <a:gd name="connsiteY411-1690" fmla="*/ 724196 h 1160647"/>
                  <a:gd name="connsiteX412-1691" fmla="*/ 75363 w 3079941"/>
                  <a:gd name="connsiteY412-1692" fmla="*/ 724196 h 1160647"/>
                  <a:gd name="connsiteX413-1693" fmla="*/ 75870 w 3079941"/>
                  <a:gd name="connsiteY413-1694" fmla="*/ 723115 h 1160647"/>
                  <a:gd name="connsiteX414-1695" fmla="*/ 79416 w 3079941"/>
                  <a:gd name="connsiteY414-1696" fmla="*/ 715549 h 1160647"/>
                  <a:gd name="connsiteX415-1697" fmla="*/ 81190 w 3079941"/>
                  <a:gd name="connsiteY415-1698" fmla="*/ 715819 h 1160647"/>
                  <a:gd name="connsiteX416-1699" fmla="*/ 93603 w 3079941"/>
                  <a:gd name="connsiteY416-1700" fmla="*/ 717710 h 1160647"/>
                  <a:gd name="connsiteX417-1701" fmla="*/ 94110 w 3079941"/>
                  <a:gd name="connsiteY417-1702" fmla="*/ 719062 h 1160647"/>
                  <a:gd name="connsiteX418-1703" fmla="*/ 97656 w 3079941"/>
                  <a:gd name="connsiteY418-1704" fmla="*/ 728519 h 1160647"/>
                  <a:gd name="connsiteX419-1705" fmla="*/ 124003 w 3079941"/>
                  <a:gd name="connsiteY419-1706" fmla="*/ 730681 h 1160647"/>
                  <a:gd name="connsiteX420-1707" fmla="*/ 124003 w 3079941"/>
                  <a:gd name="connsiteY420-1708" fmla="*/ 607460 h 1160647"/>
                  <a:gd name="connsiteX421-1709" fmla="*/ 126030 w 3079941"/>
                  <a:gd name="connsiteY421-1710" fmla="*/ 607460 h 1160647"/>
                  <a:gd name="connsiteX422-1711" fmla="*/ 140217 w 3079941"/>
                  <a:gd name="connsiteY422-1712" fmla="*/ 607460 h 1160647"/>
                  <a:gd name="connsiteX423-1713" fmla="*/ 140217 w 3079941"/>
                  <a:gd name="connsiteY423-1714" fmla="*/ 471268 h 1160647"/>
                  <a:gd name="connsiteX424-1715" fmla="*/ 141990 w 3079941"/>
                  <a:gd name="connsiteY424-1716" fmla="*/ 471268 h 1160647"/>
                  <a:gd name="connsiteX425-1717" fmla="*/ 154404 w 3079941"/>
                  <a:gd name="connsiteY425-1718" fmla="*/ 471268 h 1160647"/>
                  <a:gd name="connsiteX426-1719" fmla="*/ 154404 w 3079941"/>
                  <a:gd name="connsiteY426-1720" fmla="*/ 356694 h 1160647"/>
                  <a:gd name="connsiteX427-1721" fmla="*/ 158457 w 3079941"/>
                  <a:gd name="connsiteY427-1722" fmla="*/ 328590 h 1160647"/>
                  <a:gd name="connsiteX428-1723" fmla="*/ 160484 w 3079941"/>
                  <a:gd name="connsiteY428-1724" fmla="*/ 328590 h 1160647"/>
                  <a:gd name="connsiteX429-1725" fmla="*/ 174671 w 3079941"/>
                  <a:gd name="connsiteY429-1726" fmla="*/ 328590 h 1160647"/>
                  <a:gd name="connsiteX430-1727" fmla="*/ 211151 w 3079941"/>
                  <a:gd name="connsiteY430-1728" fmla="*/ 246443 h 1160647"/>
                  <a:gd name="connsiteX431-1729" fmla="*/ 215205 w 3079941"/>
                  <a:gd name="connsiteY431-1730" fmla="*/ 0 h 1160647"/>
                  <a:gd name="connsiteX0-1731" fmla="*/ 215205 w 3079941"/>
                  <a:gd name="connsiteY0-1732" fmla="*/ 0 h 1160647"/>
                  <a:gd name="connsiteX1-1733" fmla="*/ 217231 w 3079941"/>
                  <a:gd name="connsiteY1-1734" fmla="*/ 246443 h 1160647"/>
                  <a:gd name="connsiteX2-1735" fmla="*/ 255738 w 3079941"/>
                  <a:gd name="connsiteY2-1736" fmla="*/ 326429 h 1160647"/>
                  <a:gd name="connsiteX3-1737" fmla="*/ 257765 w 3079941"/>
                  <a:gd name="connsiteY3-1738" fmla="*/ 326429 h 1160647"/>
                  <a:gd name="connsiteX4-1739" fmla="*/ 271952 w 3079941"/>
                  <a:gd name="connsiteY4-1740" fmla="*/ 326429 h 1160647"/>
                  <a:gd name="connsiteX5-1741" fmla="*/ 271952 w 3079941"/>
                  <a:gd name="connsiteY5-1742" fmla="*/ 350208 h 1160647"/>
                  <a:gd name="connsiteX6-1743" fmla="*/ 272459 w 3079941"/>
                  <a:gd name="connsiteY6-1744" fmla="*/ 351019 h 1160647"/>
                  <a:gd name="connsiteX7-1745" fmla="*/ 276005 w 3079941"/>
                  <a:gd name="connsiteY7-1746" fmla="*/ 356694 h 1160647"/>
                  <a:gd name="connsiteX8-1747" fmla="*/ 276005 w 3079941"/>
                  <a:gd name="connsiteY8-1748" fmla="*/ 471268 h 1160647"/>
                  <a:gd name="connsiteX9-1749" fmla="*/ 278285 w 3079941"/>
                  <a:gd name="connsiteY9-1750" fmla="*/ 471268 h 1160647"/>
                  <a:gd name="connsiteX10-1751" fmla="*/ 294246 w 3079941"/>
                  <a:gd name="connsiteY10-1752" fmla="*/ 471268 h 1160647"/>
                  <a:gd name="connsiteX11-1753" fmla="*/ 294246 w 3079941"/>
                  <a:gd name="connsiteY11-1754" fmla="*/ 611783 h 1160647"/>
                  <a:gd name="connsiteX12-1755" fmla="*/ 295766 w 3079941"/>
                  <a:gd name="connsiteY12-1756" fmla="*/ 611513 h 1160647"/>
                  <a:gd name="connsiteX13-1757" fmla="*/ 306406 w 3079941"/>
                  <a:gd name="connsiteY13-1758" fmla="*/ 609622 h 1160647"/>
                  <a:gd name="connsiteX14-1759" fmla="*/ 304379 w 3079941"/>
                  <a:gd name="connsiteY14-1760" fmla="*/ 698254 h 1160647"/>
                  <a:gd name="connsiteX15-1761" fmla="*/ 305899 w 3079941"/>
                  <a:gd name="connsiteY15-1762" fmla="*/ 698525 h 1160647"/>
                  <a:gd name="connsiteX16-1763" fmla="*/ 316539 w 3079941"/>
                  <a:gd name="connsiteY16-1764" fmla="*/ 700416 h 1160647"/>
                  <a:gd name="connsiteX17-1765" fmla="*/ 316792 w 3079941"/>
                  <a:gd name="connsiteY17-1766" fmla="*/ 701227 h 1160647"/>
                  <a:gd name="connsiteX18-1767" fmla="*/ 318566 w 3079941"/>
                  <a:gd name="connsiteY18-1768" fmla="*/ 706902 h 1160647"/>
                  <a:gd name="connsiteX19-1769" fmla="*/ 319326 w 3079941"/>
                  <a:gd name="connsiteY19-1770" fmla="*/ 704470 h 1160647"/>
                  <a:gd name="connsiteX20-1771" fmla="*/ 324646 w 3079941"/>
                  <a:gd name="connsiteY20-1772" fmla="*/ 687446 h 1160647"/>
                  <a:gd name="connsiteX21-1773" fmla="*/ 326419 w 3079941"/>
                  <a:gd name="connsiteY21-1774" fmla="*/ 687446 h 1160647"/>
                  <a:gd name="connsiteX22-1775" fmla="*/ 338833 w 3079941"/>
                  <a:gd name="connsiteY22-1776" fmla="*/ 687446 h 1160647"/>
                  <a:gd name="connsiteX23-1777" fmla="*/ 338833 w 3079941"/>
                  <a:gd name="connsiteY23-1778" fmla="*/ 719872 h 1160647"/>
                  <a:gd name="connsiteX24-1779" fmla="*/ 339846 w 3079941"/>
                  <a:gd name="connsiteY24-1780" fmla="*/ 720413 h 1160647"/>
                  <a:gd name="connsiteX25-1781" fmla="*/ 346940 w 3079941"/>
                  <a:gd name="connsiteY25-1782" fmla="*/ 724196 h 1160647"/>
                  <a:gd name="connsiteX26-1783" fmla="*/ 346940 w 3079941"/>
                  <a:gd name="connsiteY26-1784" fmla="*/ 725547 h 1160647"/>
                  <a:gd name="connsiteX27-1785" fmla="*/ 346940 w 3079941"/>
                  <a:gd name="connsiteY27-1786" fmla="*/ 735005 h 1160647"/>
                  <a:gd name="connsiteX28-1787" fmla="*/ 391527 w 3079941"/>
                  <a:gd name="connsiteY28-1788" fmla="*/ 735005 h 1160647"/>
                  <a:gd name="connsiteX29-1789" fmla="*/ 391527 w 3079941"/>
                  <a:gd name="connsiteY29-1790" fmla="*/ 736086 h 1160647"/>
                  <a:gd name="connsiteX30-1791" fmla="*/ 391527 w 3079941"/>
                  <a:gd name="connsiteY30-1792" fmla="*/ 743652 h 1160647"/>
                  <a:gd name="connsiteX31-1793" fmla="*/ 393553 w 3079941"/>
                  <a:gd name="connsiteY31-1794" fmla="*/ 743652 h 1160647"/>
                  <a:gd name="connsiteX32-1795" fmla="*/ 407740 w 3079941"/>
                  <a:gd name="connsiteY32-1796" fmla="*/ 743652 h 1160647"/>
                  <a:gd name="connsiteX33-1797" fmla="*/ 407740 w 3079941"/>
                  <a:gd name="connsiteY33-1798" fmla="*/ 713387 h 1160647"/>
                  <a:gd name="connsiteX34-1799" fmla="*/ 452327 w 3079941"/>
                  <a:gd name="connsiteY34-1800" fmla="*/ 713387 h 1160647"/>
                  <a:gd name="connsiteX35-1801" fmla="*/ 452327 w 3079941"/>
                  <a:gd name="connsiteY35-1802" fmla="*/ 712036 h 1160647"/>
                  <a:gd name="connsiteX36-1803" fmla="*/ 452327 w 3079941"/>
                  <a:gd name="connsiteY36-1804" fmla="*/ 702578 h 1160647"/>
                  <a:gd name="connsiteX37-1805" fmla="*/ 453341 w 3079941"/>
                  <a:gd name="connsiteY37-1806" fmla="*/ 702578 h 1160647"/>
                  <a:gd name="connsiteX38-1807" fmla="*/ 460434 w 3079941"/>
                  <a:gd name="connsiteY38-1808" fmla="*/ 702578 h 1160647"/>
                  <a:gd name="connsiteX39-1809" fmla="*/ 460434 w 3079941"/>
                  <a:gd name="connsiteY39-1810" fmla="*/ 700687 h 1160647"/>
                  <a:gd name="connsiteX40-1811" fmla="*/ 460434 w 3079941"/>
                  <a:gd name="connsiteY40-1812" fmla="*/ 687446 h 1160647"/>
                  <a:gd name="connsiteX41-1813" fmla="*/ 461194 w 3079941"/>
                  <a:gd name="connsiteY41-1814" fmla="*/ 687446 h 1160647"/>
                  <a:gd name="connsiteX42-1815" fmla="*/ 466514 w 3079941"/>
                  <a:gd name="connsiteY42-1816" fmla="*/ 687446 h 1160647"/>
                  <a:gd name="connsiteX43-1817" fmla="*/ 466514 w 3079941"/>
                  <a:gd name="connsiteY43-1818" fmla="*/ 686365 h 1160647"/>
                  <a:gd name="connsiteX44-1819" fmla="*/ 466514 w 3079941"/>
                  <a:gd name="connsiteY44-1820" fmla="*/ 678798 h 1160647"/>
                  <a:gd name="connsiteX45-1821" fmla="*/ 468541 w 3079941"/>
                  <a:gd name="connsiteY45-1822" fmla="*/ 678798 h 1160647"/>
                  <a:gd name="connsiteX46-1823" fmla="*/ 482728 w 3079941"/>
                  <a:gd name="connsiteY46-1824" fmla="*/ 678798 h 1160647"/>
                  <a:gd name="connsiteX47-1825" fmla="*/ 482728 w 3079941"/>
                  <a:gd name="connsiteY47-1826" fmla="*/ 679879 h 1160647"/>
                  <a:gd name="connsiteX48-1827" fmla="*/ 482728 w 3079941"/>
                  <a:gd name="connsiteY48-1828" fmla="*/ 687446 h 1160647"/>
                  <a:gd name="connsiteX49-1829" fmla="*/ 505021 w 3079941"/>
                  <a:gd name="connsiteY49-1830" fmla="*/ 687446 h 1160647"/>
                  <a:gd name="connsiteX50-1831" fmla="*/ 505021 w 3079941"/>
                  <a:gd name="connsiteY50-1832" fmla="*/ 685554 h 1160647"/>
                  <a:gd name="connsiteX51-1833" fmla="*/ 505021 w 3079941"/>
                  <a:gd name="connsiteY51-1834" fmla="*/ 672313 h 1160647"/>
                  <a:gd name="connsiteX52-1835" fmla="*/ 506795 w 3079941"/>
                  <a:gd name="connsiteY52-1836" fmla="*/ 672313 h 1160647"/>
                  <a:gd name="connsiteX53-1837" fmla="*/ 519208 w 3079941"/>
                  <a:gd name="connsiteY53-1838" fmla="*/ 672313 h 1160647"/>
                  <a:gd name="connsiteX54-1839" fmla="*/ 519208 w 3079941"/>
                  <a:gd name="connsiteY54-1840" fmla="*/ 696093 h 1160647"/>
                  <a:gd name="connsiteX55-1841" fmla="*/ 520222 w 3079941"/>
                  <a:gd name="connsiteY55-1842" fmla="*/ 696093 h 1160647"/>
                  <a:gd name="connsiteX56-1843" fmla="*/ 527315 w 3079941"/>
                  <a:gd name="connsiteY56-1844" fmla="*/ 696093 h 1160647"/>
                  <a:gd name="connsiteX57-1845" fmla="*/ 527315 w 3079941"/>
                  <a:gd name="connsiteY57-1846" fmla="*/ 695012 h 1160647"/>
                  <a:gd name="connsiteX58-1847" fmla="*/ 527315 w 3079941"/>
                  <a:gd name="connsiteY58-1848" fmla="*/ 687446 h 1160647"/>
                  <a:gd name="connsiteX59-1849" fmla="*/ 529088 w 3079941"/>
                  <a:gd name="connsiteY59-1850" fmla="*/ 687446 h 1160647"/>
                  <a:gd name="connsiteX60-1851" fmla="*/ 541502 w 3079941"/>
                  <a:gd name="connsiteY60-1852" fmla="*/ 687446 h 1160647"/>
                  <a:gd name="connsiteX61-1853" fmla="*/ 541502 w 3079941"/>
                  <a:gd name="connsiteY61-1854" fmla="*/ 713387 h 1160647"/>
                  <a:gd name="connsiteX62-1855" fmla="*/ 543529 w 3079941"/>
                  <a:gd name="connsiteY62-1856" fmla="*/ 713387 h 1160647"/>
                  <a:gd name="connsiteX63-1857" fmla="*/ 557715 w 3079941"/>
                  <a:gd name="connsiteY63-1858" fmla="*/ 713387 h 1160647"/>
                  <a:gd name="connsiteX64-1859" fmla="*/ 557715 w 3079941"/>
                  <a:gd name="connsiteY64-1860" fmla="*/ 715008 h 1160647"/>
                  <a:gd name="connsiteX65-1861" fmla="*/ 557715 w 3079941"/>
                  <a:gd name="connsiteY65-1862" fmla="*/ 726358 h 1160647"/>
                  <a:gd name="connsiteX66-1863" fmla="*/ 558475 w 3079941"/>
                  <a:gd name="connsiteY66-1864" fmla="*/ 726358 h 1160647"/>
                  <a:gd name="connsiteX67-1865" fmla="*/ 563796 w 3079941"/>
                  <a:gd name="connsiteY67-1866" fmla="*/ 726358 h 1160647"/>
                  <a:gd name="connsiteX68-1867" fmla="*/ 563796 w 3079941"/>
                  <a:gd name="connsiteY68-1868" fmla="*/ 725547 h 1160647"/>
                  <a:gd name="connsiteX69-1869" fmla="*/ 563796 w 3079941"/>
                  <a:gd name="connsiteY69-1870" fmla="*/ 719872 h 1160647"/>
                  <a:gd name="connsiteX70-1871" fmla="*/ 594196 w 3079941"/>
                  <a:gd name="connsiteY70-1872" fmla="*/ 719872 h 1160647"/>
                  <a:gd name="connsiteX71-1873" fmla="*/ 594196 w 3079941"/>
                  <a:gd name="connsiteY71-1874" fmla="*/ 743652 h 1160647"/>
                  <a:gd name="connsiteX72-1875" fmla="*/ 595209 w 3079941"/>
                  <a:gd name="connsiteY72-1876" fmla="*/ 743652 h 1160647"/>
                  <a:gd name="connsiteX73-1877" fmla="*/ 602303 w 3079941"/>
                  <a:gd name="connsiteY73-1878" fmla="*/ 743652 h 1160647"/>
                  <a:gd name="connsiteX74-1879" fmla="*/ 602303 w 3079941"/>
                  <a:gd name="connsiteY74-1880" fmla="*/ 744733 h 1160647"/>
                  <a:gd name="connsiteX75-1881" fmla="*/ 602303 w 3079941"/>
                  <a:gd name="connsiteY75-1882" fmla="*/ 752299 h 1160647"/>
                  <a:gd name="connsiteX76-1883" fmla="*/ 603063 w 3079941"/>
                  <a:gd name="connsiteY76-1884" fmla="*/ 752299 h 1160647"/>
                  <a:gd name="connsiteX77-1885" fmla="*/ 608383 w 3079941"/>
                  <a:gd name="connsiteY77-1886" fmla="*/ 752299 h 1160647"/>
                  <a:gd name="connsiteX78-1887" fmla="*/ 608383 w 3079941"/>
                  <a:gd name="connsiteY78-1888" fmla="*/ 750137 h 1160647"/>
                  <a:gd name="connsiteX79-1889" fmla="*/ 608383 w 3079941"/>
                  <a:gd name="connsiteY79-1890" fmla="*/ 735005 h 1160647"/>
                  <a:gd name="connsiteX80-1891" fmla="*/ 609396 w 3079941"/>
                  <a:gd name="connsiteY80-1892" fmla="*/ 735005 h 1160647"/>
                  <a:gd name="connsiteX81-1893" fmla="*/ 616490 w 3079941"/>
                  <a:gd name="connsiteY81-1894" fmla="*/ 735005 h 1160647"/>
                  <a:gd name="connsiteX82-1895" fmla="*/ 616490 w 3079941"/>
                  <a:gd name="connsiteY82-1896" fmla="*/ 736086 h 1160647"/>
                  <a:gd name="connsiteX83-1897" fmla="*/ 616490 w 3079941"/>
                  <a:gd name="connsiteY83-1898" fmla="*/ 743652 h 1160647"/>
                  <a:gd name="connsiteX84-1899" fmla="*/ 621810 w 3079941"/>
                  <a:gd name="connsiteY84-1900" fmla="*/ 741659 h 1160647"/>
                  <a:gd name="connsiteX85-1901" fmla="*/ 622570 w 3079941"/>
                  <a:gd name="connsiteY85-1902" fmla="*/ 740679 h 1160647"/>
                  <a:gd name="connsiteX86-1903" fmla="*/ 622570 w 3079941"/>
                  <a:gd name="connsiteY86-1904" fmla="*/ 735005 h 1160647"/>
                  <a:gd name="connsiteX87-1905" fmla="*/ 661077 w 3079941"/>
                  <a:gd name="connsiteY87-1906" fmla="*/ 735005 h 1160647"/>
                  <a:gd name="connsiteX88-1907" fmla="*/ 661077 w 3079941"/>
                  <a:gd name="connsiteY88-1908" fmla="*/ 758784 h 1160647"/>
                  <a:gd name="connsiteX89-1909" fmla="*/ 663103 w 3079941"/>
                  <a:gd name="connsiteY89-1910" fmla="*/ 758784 h 1160647"/>
                  <a:gd name="connsiteX90-1911" fmla="*/ 677290 w 3079941"/>
                  <a:gd name="connsiteY90-1912" fmla="*/ 758784 h 1160647"/>
                  <a:gd name="connsiteX91-1913" fmla="*/ 677290 w 3079941"/>
                  <a:gd name="connsiteY91-1914" fmla="*/ 759865 h 1160647"/>
                  <a:gd name="connsiteX92-1915" fmla="*/ 677290 w 3079941"/>
                  <a:gd name="connsiteY92-1916" fmla="*/ 767431 h 1160647"/>
                  <a:gd name="connsiteX93-1917" fmla="*/ 679064 w 3079941"/>
                  <a:gd name="connsiteY93-1918" fmla="*/ 767431 h 1160647"/>
                  <a:gd name="connsiteX94-1919" fmla="*/ 691477 w 3079941"/>
                  <a:gd name="connsiteY94-1920" fmla="*/ 767431 h 1160647"/>
                  <a:gd name="connsiteX95-1921" fmla="*/ 691477 w 3079941"/>
                  <a:gd name="connsiteY95-1922" fmla="*/ 743652 h 1160647"/>
                  <a:gd name="connsiteX96-1923" fmla="*/ 692490 w 3079941"/>
                  <a:gd name="connsiteY96-1924" fmla="*/ 743652 h 1160647"/>
                  <a:gd name="connsiteX97-1925" fmla="*/ 699584 w 3079941"/>
                  <a:gd name="connsiteY97-1926" fmla="*/ 743652 h 1160647"/>
                  <a:gd name="connsiteX98-1927" fmla="*/ 699584 w 3079941"/>
                  <a:gd name="connsiteY98-1928" fmla="*/ 711225 h 1160647"/>
                  <a:gd name="connsiteX99-1929" fmla="*/ 700597 w 3079941"/>
                  <a:gd name="connsiteY99-1930" fmla="*/ 711225 h 1160647"/>
                  <a:gd name="connsiteX100-1931" fmla="*/ 707691 w 3079941"/>
                  <a:gd name="connsiteY100-1932" fmla="*/ 711225 h 1160647"/>
                  <a:gd name="connsiteX101-1933" fmla="*/ 707691 w 3079941"/>
                  <a:gd name="connsiteY101-1934" fmla="*/ 709334 h 1160647"/>
                  <a:gd name="connsiteX102-1935" fmla="*/ 707691 w 3079941"/>
                  <a:gd name="connsiteY102-1936" fmla="*/ 696093 h 1160647"/>
                  <a:gd name="connsiteX103-1937" fmla="*/ 706424 w 3079941"/>
                  <a:gd name="connsiteY103-1938" fmla="*/ 694471 h 1160647"/>
                  <a:gd name="connsiteX104-1939" fmla="*/ 711744 w 3079941"/>
                  <a:gd name="connsiteY104-1940" fmla="*/ 683122 h 1160647"/>
                  <a:gd name="connsiteX105-1941" fmla="*/ 719851 w 3079941"/>
                  <a:gd name="connsiteY105-1942" fmla="*/ 711225 h 1160647"/>
                  <a:gd name="connsiteX106-1943" fmla="*/ 720611 w 3079941"/>
                  <a:gd name="connsiteY106-1944" fmla="*/ 711225 h 1160647"/>
                  <a:gd name="connsiteX107-1945" fmla="*/ 725931 w 3079941"/>
                  <a:gd name="connsiteY107-1946" fmla="*/ 711225 h 1160647"/>
                  <a:gd name="connsiteX108-1947" fmla="*/ 725931 w 3079941"/>
                  <a:gd name="connsiteY108-1948" fmla="*/ 605298 h 1160647"/>
                  <a:gd name="connsiteX109-1949" fmla="*/ 727451 w 3079941"/>
                  <a:gd name="connsiteY109-1950" fmla="*/ 605298 h 1160647"/>
                  <a:gd name="connsiteX110-1951" fmla="*/ 738091 w 3079941"/>
                  <a:gd name="connsiteY110-1952" fmla="*/ 605298 h 1160647"/>
                  <a:gd name="connsiteX111-1953" fmla="*/ 738091 w 3079941"/>
                  <a:gd name="connsiteY111-1954" fmla="*/ 557739 h 1160647"/>
                  <a:gd name="connsiteX112-1955" fmla="*/ 764438 w 3079941"/>
                  <a:gd name="connsiteY112-1956" fmla="*/ 557739 h 1160647"/>
                  <a:gd name="connsiteX113-1957" fmla="*/ 764438 w 3079941"/>
                  <a:gd name="connsiteY113-1958" fmla="*/ 536121 h 1160647"/>
                  <a:gd name="connsiteX114-1959" fmla="*/ 798892 w 3079941"/>
                  <a:gd name="connsiteY114-1960" fmla="*/ 536121 h 1160647"/>
                  <a:gd name="connsiteX115-1961" fmla="*/ 798892 w 3079941"/>
                  <a:gd name="connsiteY115-1962" fmla="*/ 538553 h 1160647"/>
                  <a:gd name="connsiteX116-1963" fmla="*/ 798892 w 3079941"/>
                  <a:gd name="connsiteY116-1964" fmla="*/ 555577 h 1160647"/>
                  <a:gd name="connsiteX117-1965" fmla="*/ 801172 w 3079941"/>
                  <a:gd name="connsiteY117-1966" fmla="*/ 555577 h 1160647"/>
                  <a:gd name="connsiteX118-1967" fmla="*/ 817132 w 3079941"/>
                  <a:gd name="connsiteY118-1968" fmla="*/ 555577 h 1160647"/>
                  <a:gd name="connsiteX119-1969" fmla="*/ 817132 w 3079941"/>
                  <a:gd name="connsiteY119-1970" fmla="*/ 603136 h 1160647"/>
                  <a:gd name="connsiteX120-1971" fmla="*/ 818145 w 3079941"/>
                  <a:gd name="connsiteY120-1972" fmla="*/ 603136 h 1160647"/>
                  <a:gd name="connsiteX121-1973" fmla="*/ 825239 w 3079941"/>
                  <a:gd name="connsiteY121-1974" fmla="*/ 603136 h 1160647"/>
                  <a:gd name="connsiteX122-1975" fmla="*/ 839426 w 3079941"/>
                  <a:gd name="connsiteY122-1976" fmla="*/ 607460 h 1160647"/>
                  <a:gd name="connsiteX123-1977" fmla="*/ 839426 w 3079941"/>
                  <a:gd name="connsiteY123-1978" fmla="*/ 646372 h 1160647"/>
                  <a:gd name="connsiteX124-1979" fmla="*/ 840439 w 3079941"/>
                  <a:gd name="connsiteY124-1980" fmla="*/ 646372 h 1160647"/>
                  <a:gd name="connsiteX125-1981" fmla="*/ 847532 w 3079941"/>
                  <a:gd name="connsiteY125-1982" fmla="*/ 646372 h 1160647"/>
                  <a:gd name="connsiteX126-1983" fmla="*/ 847532 w 3079941"/>
                  <a:gd name="connsiteY126-1984" fmla="*/ 647993 h 1160647"/>
                  <a:gd name="connsiteX127-1985" fmla="*/ 847532 w 3079941"/>
                  <a:gd name="connsiteY127-1986" fmla="*/ 659342 h 1160647"/>
                  <a:gd name="connsiteX128-1987" fmla="*/ 849559 w 3079941"/>
                  <a:gd name="connsiteY128-1988" fmla="*/ 659342 h 1160647"/>
                  <a:gd name="connsiteX129-1989" fmla="*/ 863746 w 3079941"/>
                  <a:gd name="connsiteY129-1990" fmla="*/ 659342 h 1160647"/>
                  <a:gd name="connsiteX130-1991" fmla="*/ 869826 w 3079941"/>
                  <a:gd name="connsiteY130-1992" fmla="*/ 665828 h 1160647"/>
                  <a:gd name="connsiteX131-1993" fmla="*/ 869826 w 3079941"/>
                  <a:gd name="connsiteY131-1994" fmla="*/ 687446 h 1160647"/>
                  <a:gd name="connsiteX132-1995" fmla="*/ 872106 w 3079941"/>
                  <a:gd name="connsiteY132-1996" fmla="*/ 687446 h 1160647"/>
                  <a:gd name="connsiteX133-1997" fmla="*/ 888066 w 3079941"/>
                  <a:gd name="connsiteY133-1998" fmla="*/ 687446 h 1160647"/>
                  <a:gd name="connsiteX134-1999" fmla="*/ 888066 w 3079941"/>
                  <a:gd name="connsiteY134-2000" fmla="*/ 688526 h 1160647"/>
                  <a:gd name="connsiteX135-2001" fmla="*/ 888066 w 3079941"/>
                  <a:gd name="connsiteY135-2002" fmla="*/ 696093 h 1160647"/>
                  <a:gd name="connsiteX136-2003" fmla="*/ 889333 w 3079941"/>
                  <a:gd name="connsiteY136-2004" fmla="*/ 696093 h 1160647"/>
                  <a:gd name="connsiteX137-2005" fmla="*/ 898200 w 3079941"/>
                  <a:gd name="connsiteY137-2006" fmla="*/ 696093 h 1160647"/>
                  <a:gd name="connsiteX138-2007" fmla="*/ 898200 w 3079941"/>
                  <a:gd name="connsiteY138-2008" fmla="*/ 698254 h 1160647"/>
                  <a:gd name="connsiteX139-2009" fmla="*/ 898200 w 3079941"/>
                  <a:gd name="connsiteY139-2010" fmla="*/ 713387 h 1160647"/>
                  <a:gd name="connsiteX140-2011" fmla="*/ 902253 w 3079941"/>
                  <a:gd name="connsiteY140-2012" fmla="*/ 711495 h 1160647"/>
                  <a:gd name="connsiteX141-2013" fmla="*/ 902253 w 3079941"/>
                  <a:gd name="connsiteY141-2014" fmla="*/ 698254 h 1160647"/>
                  <a:gd name="connsiteX142-2015" fmla="*/ 903266 w 3079941"/>
                  <a:gd name="connsiteY142-2016" fmla="*/ 698254 h 1160647"/>
                  <a:gd name="connsiteX143-2017" fmla="*/ 910360 w 3079941"/>
                  <a:gd name="connsiteY143-2018" fmla="*/ 698254 h 1160647"/>
                  <a:gd name="connsiteX144-2019" fmla="*/ 910360 w 3079941"/>
                  <a:gd name="connsiteY144-2020" fmla="*/ 699876 h 1160647"/>
                  <a:gd name="connsiteX145-2021" fmla="*/ 910360 w 3079941"/>
                  <a:gd name="connsiteY145-2022" fmla="*/ 711225 h 1160647"/>
                  <a:gd name="connsiteX146-2023" fmla="*/ 911120 w 3079941"/>
                  <a:gd name="connsiteY146-2024" fmla="*/ 711225 h 1160647"/>
                  <a:gd name="connsiteX147-2025" fmla="*/ 916440 w 3079941"/>
                  <a:gd name="connsiteY147-2026" fmla="*/ 711225 h 1160647"/>
                  <a:gd name="connsiteX148-2027" fmla="*/ 965080 w 3079941"/>
                  <a:gd name="connsiteY148-2028" fmla="*/ 706902 h 1160647"/>
                  <a:gd name="connsiteX149-2029" fmla="*/ 965080 w 3079941"/>
                  <a:gd name="connsiteY149-2030" fmla="*/ 708253 h 1160647"/>
                  <a:gd name="connsiteX150-2031" fmla="*/ 965080 w 3079941"/>
                  <a:gd name="connsiteY150-2032" fmla="*/ 717710 h 1160647"/>
                  <a:gd name="connsiteX151-2033" fmla="*/ 965840 w 3079941"/>
                  <a:gd name="connsiteY151-2034" fmla="*/ 717710 h 1160647"/>
                  <a:gd name="connsiteX152-2035" fmla="*/ 971161 w 3079941"/>
                  <a:gd name="connsiteY152-2036" fmla="*/ 717710 h 1160647"/>
                  <a:gd name="connsiteX153-2037" fmla="*/ 971161 w 3079941"/>
                  <a:gd name="connsiteY153-2038" fmla="*/ 719872 h 1160647"/>
                  <a:gd name="connsiteX154-2039" fmla="*/ 971161 w 3079941"/>
                  <a:gd name="connsiteY154-2040" fmla="*/ 735005 h 1160647"/>
                  <a:gd name="connsiteX155-2041" fmla="*/ 973187 w 3079941"/>
                  <a:gd name="connsiteY155-2042" fmla="*/ 733654 h 1160647"/>
                  <a:gd name="connsiteX156-2043" fmla="*/ 987374 w 3079941"/>
                  <a:gd name="connsiteY156-2044" fmla="*/ 724196 h 1160647"/>
                  <a:gd name="connsiteX157-2045" fmla="*/ 993454 w 3079941"/>
                  <a:gd name="connsiteY157-2046" fmla="*/ 683122 h 1160647"/>
                  <a:gd name="connsiteX158-2047" fmla="*/ 994214 w 3079941"/>
                  <a:gd name="connsiteY158-2048" fmla="*/ 682852 h 1160647"/>
                  <a:gd name="connsiteX159-2049" fmla="*/ 999534 w 3079941"/>
                  <a:gd name="connsiteY159-2050" fmla="*/ 680960 h 1160647"/>
                  <a:gd name="connsiteX160-2051" fmla="*/ 1001561 w 3079941"/>
                  <a:gd name="connsiteY160-2052" fmla="*/ 611783 h 1160647"/>
                  <a:gd name="connsiteX161-2053" fmla="*/ 1003588 w 3079941"/>
                  <a:gd name="connsiteY161-2054" fmla="*/ 680960 h 1160647"/>
                  <a:gd name="connsiteX162-2055" fmla="*/ 1004348 w 3079941"/>
                  <a:gd name="connsiteY162-2056" fmla="*/ 681230 h 1160647"/>
                  <a:gd name="connsiteX163-2057" fmla="*/ 1009668 w 3079941"/>
                  <a:gd name="connsiteY163-2058" fmla="*/ 683122 h 1160647"/>
                  <a:gd name="connsiteX164-2059" fmla="*/ 1009668 w 3079941"/>
                  <a:gd name="connsiteY164-2060" fmla="*/ 596651 h 1160647"/>
                  <a:gd name="connsiteX165-2061" fmla="*/ 1013721 w 3079941"/>
                  <a:gd name="connsiteY165-2062" fmla="*/ 564224 h 1160647"/>
                  <a:gd name="connsiteX166-2063" fmla="*/ 1052228 w 3079941"/>
                  <a:gd name="connsiteY166-2064" fmla="*/ 564224 h 1160647"/>
                  <a:gd name="connsiteX167-2065" fmla="*/ 1052228 w 3079941"/>
                  <a:gd name="connsiteY167-2066" fmla="*/ 596651 h 1160647"/>
                  <a:gd name="connsiteX168-2067" fmla="*/ 1052988 w 3079941"/>
                  <a:gd name="connsiteY168-2068" fmla="*/ 596651 h 1160647"/>
                  <a:gd name="connsiteX169-2069" fmla="*/ 1058308 w 3079941"/>
                  <a:gd name="connsiteY169-2070" fmla="*/ 596651 h 1160647"/>
                  <a:gd name="connsiteX170-2071" fmla="*/ 1058308 w 3079941"/>
                  <a:gd name="connsiteY170-2072" fmla="*/ 514503 h 1160647"/>
                  <a:gd name="connsiteX171-2073" fmla="*/ 1060082 w 3079941"/>
                  <a:gd name="connsiteY171-2074" fmla="*/ 514503 h 1160647"/>
                  <a:gd name="connsiteX172-2075" fmla="*/ 1072495 w 3079941"/>
                  <a:gd name="connsiteY172-2076" fmla="*/ 514503 h 1160647"/>
                  <a:gd name="connsiteX173-2077" fmla="*/ 1072495 w 3079941"/>
                  <a:gd name="connsiteY173-2078" fmla="*/ 512612 h 1160647"/>
                  <a:gd name="connsiteX174-2079" fmla="*/ 1072495 w 3079941"/>
                  <a:gd name="connsiteY174-2080" fmla="*/ 499371 h 1160647"/>
                  <a:gd name="connsiteX175-2081" fmla="*/ 1094789 w 3079941"/>
                  <a:gd name="connsiteY175-2082" fmla="*/ 499371 h 1160647"/>
                  <a:gd name="connsiteX176-2083" fmla="*/ 1094789 w 3079941"/>
                  <a:gd name="connsiteY176-2084" fmla="*/ 498290 h 1160647"/>
                  <a:gd name="connsiteX177-2085" fmla="*/ 1094789 w 3079941"/>
                  <a:gd name="connsiteY177-2086" fmla="*/ 490724 h 1160647"/>
                  <a:gd name="connsiteX178-2087" fmla="*/ 1096562 w 3079941"/>
                  <a:gd name="connsiteY178-2088" fmla="*/ 490724 h 1160647"/>
                  <a:gd name="connsiteX179-2089" fmla="*/ 1108976 w 3079941"/>
                  <a:gd name="connsiteY179-2090" fmla="*/ 490724 h 1160647"/>
                  <a:gd name="connsiteX180-2091" fmla="*/ 1108976 w 3079941"/>
                  <a:gd name="connsiteY180-2092" fmla="*/ 491805 h 1160647"/>
                  <a:gd name="connsiteX181-2093" fmla="*/ 1108976 w 3079941"/>
                  <a:gd name="connsiteY181-2094" fmla="*/ 499371 h 1160647"/>
                  <a:gd name="connsiteX182-2095" fmla="*/ 1109736 w 3079941"/>
                  <a:gd name="connsiteY182-2096" fmla="*/ 499371 h 1160647"/>
                  <a:gd name="connsiteX183-2097" fmla="*/ 1115056 w 3079941"/>
                  <a:gd name="connsiteY183-2098" fmla="*/ 499371 h 1160647"/>
                  <a:gd name="connsiteX184-2099" fmla="*/ 1125189 w 3079941"/>
                  <a:gd name="connsiteY184-2100" fmla="*/ 495047 h 1160647"/>
                  <a:gd name="connsiteX185-2101" fmla="*/ 1129242 w 3079941"/>
                  <a:gd name="connsiteY185-2102" fmla="*/ 498290 h 1160647"/>
                  <a:gd name="connsiteX186-2103" fmla="*/ 1129242 w 3079941"/>
                  <a:gd name="connsiteY186-2104" fmla="*/ 490724 h 1160647"/>
                  <a:gd name="connsiteX187-2105" fmla="*/ 1131522 w 3079941"/>
                  <a:gd name="connsiteY187-2106" fmla="*/ 490724 h 1160647"/>
                  <a:gd name="connsiteX188-2107" fmla="*/ 1147483 w 3079941"/>
                  <a:gd name="connsiteY188-2108" fmla="*/ 490724 h 1160647"/>
                  <a:gd name="connsiteX189-2109" fmla="*/ 1147483 w 3079941"/>
                  <a:gd name="connsiteY189-2110" fmla="*/ 491805 h 1160647"/>
                  <a:gd name="connsiteX190-2111" fmla="*/ 1147483 w 3079941"/>
                  <a:gd name="connsiteY190-2112" fmla="*/ 499371 h 1160647"/>
                  <a:gd name="connsiteX191-2113" fmla="*/ 1177883 w 3079941"/>
                  <a:gd name="connsiteY191-2114" fmla="*/ 499371 h 1160647"/>
                  <a:gd name="connsiteX192-2115" fmla="*/ 1177883 w 3079941"/>
                  <a:gd name="connsiteY192-2116" fmla="*/ 500992 h 1160647"/>
                  <a:gd name="connsiteX193-2117" fmla="*/ 1177883 w 3079941"/>
                  <a:gd name="connsiteY193-2118" fmla="*/ 512342 h 1160647"/>
                  <a:gd name="connsiteX194-2119" fmla="*/ 1204230 w 3079941"/>
                  <a:gd name="connsiteY194-2120" fmla="*/ 512342 h 1160647"/>
                  <a:gd name="connsiteX195-2121" fmla="*/ 1204230 w 3079941"/>
                  <a:gd name="connsiteY195-2122" fmla="*/ 542606 h 1160647"/>
                  <a:gd name="connsiteX196-2123" fmla="*/ 1204990 w 3079941"/>
                  <a:gd name="connsiteY196-2124" fmla="*/ 542606 h 1160647"/>
                  <a:gd name="connsiteX197-2125" fmla="*/ 1210310 w 3079941"/>
                  <a:gd name="connsiteY197-2126" fmla="*/ 542606 h 1160647"/>
                  <a:gd name="connsiteX198-2127" fmla="*/ 1210310 w 3079941"/>
                  <a:gd name="connsiteY198-2128" fmla="*/ 543687 h 1160647"/>
                  <a:gd name="connsiteX199-2129" fmla="*/ 1210310 w 3079941"/>
                  <a:gd name="connsiteY199-2130" fmla="*/ 551254 h 1160647"/>
                  <a:gd name="connsiteX200-2131" fmla="*/ 1214364 w 3079941"/>
                  <a:gd name="connsiteY200-2132" fmla="*/ 581518 h 1160647"/>
                  <a:gd name="connsiteX201-2133" fmla="*/ 1215124 w 3079941"/>
                  <a:gd name="connsiteY201-2134" fmla="*/ 581518 h 1160647"/>
                  <a:gd name="connsiteX202-2135" fmla="*/ 1220444 w 3079941"/>
                  <a:gd name="connsiteY202-2136" fmla="*/ 581518 h 1160647"/>
                  <a:gd name="connsiteX203-2137" fmla="*/ 1220444 w 3079941"/>
                  <a:gd name="connsiteY203-2138" fmla="*/ 582329 h 1160647"/>
                  <a:gd name="connsiteX204-2139" fmla="*/ 1220444 w 3079941"/>
                  <a:gd name="connsiteY204-2140" fmla="*/ 588004 h 1160647"/>
                  <a:gd name="connsiteX205-2141" fmla="*/ 1221457 w 3079941"/>
                  <a:gd name="connsiteY205-2142" fmla="*/ 588004 h 1160647"/>
                  <a:gd name="connsiteX206-2143" fmla="*/ 1228550 w 3079941"/>
                  <a:gd name="connsiteY206-2144" fmla="*/ 588004 h 1160647"/>
                  <a:gd name="connsiteX207-2145" fmla="*/ 1228550 w 3079941"/>
                  <a:gd name="connsiteY207-2146" fmla="*/ 618269 h 1160647"/>
                  <a:gd name="connsiteX208-2147" fmla="*/ 1230577 w 3079941"/>
                  <a:gd name="connsiteY208-2148" fmla="*/ 618269 h 1160647"/>
                  <a:gd name="connsiteX209-2149" fmla="*/ 1244764 w 3079941"/>
                  <a:gd name="connsiteY209-2150" fmla="*/ 618269 h 1160647"/>
                  <a:gd name="connsiteX210-2151" fmla="*/ 1244764 w 3079941"/>
                  <a:gd name="connsiteY210-2152" fmla="*/ 642048 h 1160647"/>
                  <a:gd name="connsiteX211-2153" fmla="*/ 1246791 w 3079941"/>
                  <a:gd name="connsiteY211-2154" fmla="*/ 643669 h 1160647"/>
                  <a:gd name="connsiteX212-2155" fmla="*/ 1246791 w 3079941"/>
                  <a:gd name="connsiteY212-2156" fmla="*/ 655019 h 1160647"/>
                  <a:gd name="connsiteX213-2157" fmla="*/ 1247551 w 3079941"/>
                  <a:gd name="connsiteY213-2158" fmla="*/ 655019 h 1160647"/>
                  <a:gd name="connsiteX214-2159" fmla="*/ 1252871 w 3079941"/>
                  <a:gd name="connsiteY214-2160" fmla="*/ 655019 h 1160647"/>
                  <a:gd name="connsiteX215-2161" fmla="*/ 1252871 w 3079941"/>
                  <a:gd name="connsiteY215-2162" fmla="*/ 678798 h 1160647"/>
                  <a:gd name="connsiteX216-2163" fmla="*/ 1254137 w 3079941"/>
                  <a:gd name="connsiteY216-2164" fmla="*/ 678798 h 1160647"/>
                  <a:gd name="connsiteX217-2165" fmla="*/ 1263004 w 3079941"/>
                  <a:gd name="connsiteY217-2166" fmla="*/ 678798 h 1160647"/>
                  <a:gd name="connsiteX218-2167" fmla="*/ 1265031 w 3079941"/>
                  <a:gd name="connsiteY218-2168" fmla="*/ 682852 h 1160647"/>
                  <a:gd name="connsiteX219-2169" fmla="*/ 1265031 w 3079941"/>
                  <a:gd name="connsiteY219-2170" fmla="*/ 696093 h 1160647"/>
                  <a:gd name="connsiteX220-2171" fmla="*/ 1266551 w 3079941"/>
                  <a:gd name="connsiteY220-2172" fmla="*/ 694201 h 1160647"/>
                  <a:gd name="connsiteX221-2173" fmla="*/ 1277191 w 3079941"/>
                  <a:gd name="connsiteY221-2174" fmla="*/ 680960 h 1160647"/>
                  <a:gd name="connsiteX222-2175" fmla="*/ 1305565 w 3079941"/>
                  <a:gd name="connsiteY222-2176" fmla="*/ 680960 h 1160647"/>
                  <a:gd name="connsiteX223-2177" fmla="*/ 1305565 w 3079941"/>
                  <a:gd name="connsiteY223-2178" fmla="*/ 767431 h 1160647"/>
                  <a:gd name="connsiteX224-2179" fmla="*/ 1306325 w 3079941"/>
                  <a:gd name="connsiteY224-2180" fmla="*/ 767431 h 1160647"/>
                  <a:gd name="connsiteX225-2181" fmla="*/ 1311645 w 3079941"/>
                  <a:gd name="connsiteY225-2182" fmla="*/ 767431 h 1160647"/>
                  <a:gd name="connsiteX226-2183" fmla="*/ 1312405 w 3079941"/>
                  <a:gd name="connsiteY226-2184" fmla="*/ 766080 h 1160647"/>
                  <a:gd name="connsiteX227-2185" fmla="*/ 1317725 w 3079941"/>
                  <a:gd name="connsiteY227-2186" fmla="*/ 756622 h 1160647"/>
                  <a:gd name="connsiteX228-2187" fmla="*/ 1317725 w 3079941"/>
                  <a:gd name="connsiteY228-2188" fmla="*/ 758514 h 1160647"/>
                  <a:gd name="connsiteX229-2189" fmla="*/ 1317725 w 3079941"/>
                  <a:gd name="connsiteY229-2190" fmla="*/ 771755 h 1160647"/>
                  <a:gd name="connsiteX230-2191" fmla="*/ 1321778 w 3079941"/>
                  <a:gd name="connsiteY230-2192" fmla="*/ 726358 h 1160647"/>
                  <a:gd name="connsiteX231-2193" fmla="*/ 1322538 w 3079941"/>
                  <a:gd name="connsiteY231-2194" fmla="*/ 726358 h 1160647"/>
                  <a:gd name="connsiteX232-2195" fmla="*/ 1327858 w 3079941"/>
                  <a:gd name="connsiteY232-2196" fmla="*/ 726358 h 1160647"/>
                  <a:gd name="connsiteX233-2197" fmla="*/ 1327858 w 3079941"/>
                  <a:gd name="connsiteY233-2198" fmla="*/ 661504 h 1160647"/>
                  <a:gd name="connsiteX234-2199" fmla="*/ 1328872 w 3079941"/>
                  <a:gd name="connsiteY234-2200" fmla="*/ 661504 h 1160647"/>
                  <a:gd name="connsiteX235-2201" fmla="*/ 1335965 w 3079941"/>
                  <a:gd name="connsiteY235-2202" fmla="*/ 661504 h 1160647"/>
                  <a:gd name="connsiteX236-2203" fmla="*/ 1348125 w 3079941"/>
                  <a:gd name="connsiteY236-2204" fmla="*/ 618269 h 1160647"/>
                  <a:gd name="connsiteX237-2205" fmla="*/ 1349392 w 3079941"/>
                  <a:gd name="connsiteY237-2206" fmla="*/ 618269 h 1160647"/>
                  <a:gd name="connsiteX238-2207" fmla="*/ 1358259 w 3079941"/>
                  <a:gd name="connsiteY238-2208" fmla="*/ 618269 h 1160647"/>
                  <a:gd name="connsiteX239-2209" fmla="*/ 1368392 w 3079941"/>
                  <a:gd name="connsiteY239-2210" fmla="*/ 661504 h 1160647"/>
                  <a:gd name="connsiteX240-2211" fmla="*/ 1369405 w 3079941"/>
                  <a:gd name="connsiteY240-2212" fmla="*/ 661504 h 1160647"/>
                  <a:gd name="connsiteX241-2213" fmla="*/ 1376499 w 3079941"/>
                  <a:gd name="connsiteY241-2214" fmla="*/ 661504 h 1160647"/>
                  <a:gd name="connsiteX242-2215" fmla="*/ 1376499 w 3079941"/>
                  <a:gd name="connsiteY242-2216" fmla="*/ 700416 h 1160647"/>
                  <a:gd name="connsiteX243-2217" fmla="*/ 1378272 w 3079941"/>
                  <a:gd name="connsiteY243-2218" fmla="*/ 700416 h 1160647"/>
                  <a:gd name="connsiteX244-2219" fmla="*/ 1390686 w 3079941"/>
                  <a:gd name="connsiteY244-2220" fmla="*/ 700416 h 1160647"/>
                  <a:gd name="connsiteX245-2221" fmla="*/ 1390686 w 3079941"/>
                  <a:gd name="connsiteY245-2222" fmla="*/ 702578 h 1160647"/>
                  <a:gd name="connsiteX246-2223" fmla="*/ 1390686 w 3079941"/>
                  <a:gd name="connsiteY246-2224" fmla="*/ 717710 h 1160647"/>
                  <a:gd name="connsiteX247-2225" fmla="*/ 1394739 w 3079941"/>
                  <a:gd name="connsiteY247-2226" fmla="*/ 715549 h 1160647"/>
                  <a:gd name="connsiteX248-2227" fmla="*/ 1394739 w 3079941"/>
                  <a:gd name="connsiteY248-2228" fmla="*/ 700416 h 1160647"/>
                  <a:gd name="connsiteX249-2229" fmla="*/ 1396259 w 3079941"/>
                  <a:gd name="connsiteY249-2230" fmla="*/ 700416 h 1160647"/>
                  <a:gd name="connsiteX250-2231" fmla="*/ 1406899 w 3079941"/>
                  <a:gd name="connsiteY250-2232" fmla="*/ 700416 h 1160647"/>
                  <a:gd name="connsiteX251-2233" fmla="*/ 1406899 w 3079941"/>
                  <a:gd name="connsiteY251-2234" fmla="*/ 702037 h 1160647"/>
                  <a:gd name="connsiteX252-2235" fmla="*/ 1406899 w 3079941"/>
                  <a:gd name="connsiteY252-2236" fmla="*/ 713387 h 1160647"/>
                  <a:gd name="connsiteX253-2237" fmla="*/ 1437300 w 3079941"/>
                  <a:gd name="connsiteY253-2238" fmla="*/ 713387 h 1160647"/>
                  <a:gd name="connsiteX254-2239" fmla="*/ 1437300 w 3079941"/>
                  <a:gd name="connsiteY254-2240" fmla="*/ 676637 h 1160647"/>
                  <a:gd name="connsiteX255-2241" fmla="*/ 1438566 w 3079941"/>
                  <a:gd name="connsiteY255-2242" fmla="*/ 676637 h 1160647"/>
                  <a:gd name="connsiteX256-2243" fmla="*/ 1447433 w 3079941"/>
                  <a:gd name="connsiteY256-2244" fmla="*/ 676637 h 1160647"/>
                  <a:gd name="connsiteX257-2245" fmla="*/ 1447433 w 3079941"/>
                  <a:gd name="connsiteY257-2246" fmla="*/ 698254 h 1160647"/>
                  <a:gd name="connsiteX258-2247" fmla="*/ 1449460 w 3079941"/>
                  <a:gd name="connsiteY258-2248" fmla="*/ 665828 h 1160647"/>
                  <a:gd name="connsiteX259-2249" fmla="*/ 1471753 w 3079941"/>
                  <a:gd name="connsiteY259-2250" fmla="*/ 665828 h 1160647"/>
                  <a:gd name="connsiteX260-2251" fmla="*/ 1471753 w 3079941"/>
                  <a:gd name="connsiteY260-2252" fmla="*/ 664206 h 1160647"/>
                  <a:gd name="connsiteX261-2253" fmla="*/ 1471753 w 3079941"/>
                  <a:gd name="connsiteY261-2254" fmla="*/ 652857 h 1160647"/>
                  <a:gd name="connsiteX262-2255" fmla="*/ 1472513 w 3079941"/>
                  <a:gd name="connsiteY262-2256" fmla="*/ 652857 h 1160647"/>
                  <a:gd name="connsiteX263-2257" fmla="*/ 1477833 w 3079941"/>
                  <a:gd name="connsiteY263-2258" fmla="*/ 652857 h 1160647"/>
                  <a:gd name="connsiteX264-2259" fmla="*/ 1477833 w 3079941"/>
                  <a:gd name="connsiteY264-2260" fmla="*/ 650966 h 1160647"/>
                  <a:gd name="connsiteX265-2261" fmla="*/ 1477833 w 3079941"/>
                  <a:gd name="connsiteY265-2262" fmla="*/ 637725 h 1160647"/>
                  <a:gd name="connsiteX266-2263" fmla="*/ 1481887 w 3079941"/>
                  <a:gd name="connsiteY266-2264" fmla="*/ 644210 h 1160647"/>
                  <a:gd name="connsiteX267-2265" fmla="*/ 1484167 w 3079941"/>
                  <a:gd name="connsiteY267-2266" fmla="*/ 644210 h 1160647"/>
                  <a:gd name="connsiteX268-2267" fmla="*/ 1500127 w 3079941"/>
                  <a:gd name="connsiteY268-2268" fmla="*/ 644210 h 1160647"/>
                  <a:gd name="connsiteX269-2269" fmla="*/ 1500127 w 3079941"/>
                  <a:gd name="connsiteY269-2270" fmla="*/ 643399 h 1160647"/>
                  <a:gd name="connsiteX270-2271" fmla="*/ 1500127 w 3079941"/>
                  <a:gd name="connsiteY270-2272" fmla="*/ 637725 h 1160647"/>
                  <a:gd name="connsiteX271-2273" fmla="*/ 1500887 w 3079941"/>
                  <a:gd name="connsiteY271-2274" fmla="*/ 637725 h 1160647"/>
                  <a:gd name="connsiteX272-2275" fmla="*/ 1506207 w 3079941"/>
                  <a:gd name="connsiteY272-2276" fmla="*/ 637725 h 1160647"/>
                  <a:gd name="connsiteX273-2277" fmla="*/ 1506207 w 3079941"/>
                  <a:gd name="connsiteY273-2278" fmla="*/ 639076 h 1160647"/>
                  <a:gd name="connsiteX274-2279" fmla="*/ 1506207 w 3079941"/>
                  <a:gd name="connsiteY274-2280" fmla="*/ 648534 h 1160647"/>
                  <a:gd name="connsiteX275-2281" fmla="*/ 1544714 w 3079941"/>
                  <a:gd name="connsiteY275-2282" fmla="*/ 648534 h 1160647"/>
                  <a:gd name="connsiteX276-2283" fmla="*/ 1544714 w 3079941"/>
                  <a:gd name="connsiteY276-2284" fmla="*/ 786887 h 1160647"/>
                  <a:gd name="connsiteX277-2285" fmla="*/ 1546234 w 3079941"/>
                  <a:gd name="connsiteY277-2286" fmla="*/ 786887 h 1160647"/>
                  <a:gd name="connsiteX278-2287" fmla="*/ 1556874 w 3079941"/>
                  <a:gd name="connsiteY278-2288" fmla="*/ 786887 h 1160647"/>
                  <a:gd name="connsiteX279-2289" fmla="*/ 1556874 w 3079941"/>
                  <a:gd name="connsiteY279-2290" fmla="*/ 773917 h 1160647"/>
                  <a:gd name="connsiteX280-2291" fmla="*/ 1560928 w 3079941"/>
                  <a:gd name="connsiteY280-2292" fmla="*/ 773917 h 1160647"/>
                  <a:gd name="connsiteX281-2293" fmla="*/ 1560928 w 3079941"/>
                  <a:gd name="connsiteY281-2294" fmla="*/ 786887 h 1160647"/>
                  <a:gd name="connsiteX282-2295" fmla="*/ 1591328 w 3079941"/>
                  <a:gd name="connsiteY282-2296" fmla="*/ 786887 h 1160647"/>
                  <a:gd name="connsiteX283-2297" fmla="*/ 1591328 w 3079941"/>
                  <a:gd name="connsiteY283-2298" fmla="*/ 756622 h 1160647"/>
                  <a:gd name="connsiteX284-2299" fmla="*/ 1603488 w 3079941"/>
                  <a:gd name="connsiteY284-2300" fmla="*/ 756622 h 1160647"/>
                  <a:gd name="connsiteX285-2301" fmla="*/ 1615648 w 3079941"/>
                  <a:gd name="connsiteY285-2302" fmla="*/ 754461 h 1160647"/>
                  <a:gd name="connsiteX286-2303" fmla="*/ 1619702 w 3079941"/>
                  <a:gd name="connsiteY286-2304" fmla="*/ 756622 h 1160647"/>
                  <a:gd name="connsiteX287-2305" fmla="*/ 1629835 w 3079941"/>
                  <a:gd name="connsiteY287-2306" fmla="*/ 756622 h 1160647"/>
                  <a:gd name="connsiteX288-2307" fmla="*/ 1629835 w 3079941"/>
                  <a:gd name="connsiteY288-2308" fmla="*/ 786887 h 1160647"/>
                  <a:gd name="connsiteX289-2309" fmla="*/ 1637942 w 3079941"/>
                  <a:gd name="connsiteY289-2310" fmla="*/ 786887 h 1160647"/>
                  <a:gd name="connsiteX290-2311" fmla="*/ 1637942 w 3079941"/>
                  <a:gd name="connsiteY290-2312" fmla="*/ 804182 h 1160647"/>
                  <a:gd name="connsiteX291-2313" fmla="*/ 1647278 w 3079941"/>
                  <a:gd name="connsiteY291-2314" fmla="*/ 805087 h 1160647"/>
                  <a:gd name="connsiteX292-2315" fmla="*/ 1660236 w 3079941"/>
                  <a:gd name="connsiteY292-2316" fmla="*/ 805087 h 1160647"/>
                  <a:gd name="connsiteX293-2317" fmla="*/ 1660236 w 3079941"/>
                  <a:gd name="connsiteY293-2318" fmla="*/ 789049 h 1160647"/>
                  <a:gd name="connsiteX294-2319" fmla="*/ 1728192 w 3079941"/>
                  <a:gd name="connsiteY294-2320" fmla="*/ 789049 h 1160647"/>
                  <a:gd name="connsiteX295-2321" fmla="*/ 1728192 w 3079941"/>
                  <a:gd name="connsiteY295-2322" fmla="*/ 703796 h 1160647"/>
                  <a:gd name="connsiteX296-2323" fmla="*/ 1800200 w 3079941"/>
                  <a:gd name="connsiteY296-2324" fmla="*/ 703796 h 1160647"/>
                  <a:gd name="connsiteX297-2325" fmla="*/ 1800200 w 3079941"/>
                  <a:gd name="connsiteY297-2326" fmla="*/ 782564 h 1160647"/>
                  <a:gd name="connsiteX298-2327" fmla="*/ 1802104 w 3079941"/>
                  <a:gd name="connsiteY298-2328" fmla="*/ 782564 h 1160647"/>
                  <a:gd name="connsiteX299-2329" fmla="*/ 1803346 w 3079941"/>
                  <a:gd name="connsiteY299-2330" fmla="*/ 805087 h 1160647"/>
                  <a:gd name="connsiteX300-2331" fmla="*/ 1813022 w 3079941"/>
                  <a:gd name="connsiteY300-2332" fmla="*/ 805087 h 1160647"/>
                  <a:gd name="connsiteX301-2333" fmla="*/ 1814264 w 3079941"/>
                  <a:gd name="connsiteY301-2334" fmla="*/ 782564 h 1160647"/>
                  <a:gd name="connsiteX302-2335" fmla="*/ 1820344 w 3079941"/>
                  <a:gd name="connsiteY302-2336" fmla="*/ 782564 h 1160647"/>
                  <a:gd name="connsiteX303-2337" fmla="*/ 1821586 w 3079941"/>
                  <a:gd name="connsiteY303-2338" fmla="*/ 805087 h 1160647"/>
                  <a:gd name="connsiteX304-2339" fmla="*/ 1872208 w 3079941"/>
                  <a:gd name="connsiteY304-2340" fmla="*/ 805087 h 1160647"/>
                  <a:gd name="connsiteX305-2341" fmla="*/ 1872208 w 3079941"/>
                  <a:gd name="connsiteY305-2342" fmla="*/ 642059 h 1160647"/>
                  <a:gd name="connsiteX306-2343" fmla="*/ 2069535 w 3079941"/>
                  <a:gd name="connsiteY306-2344" fmla="*/ 642059 h 1160647"/>
                  <a:gd name="connsiteX307-2345" fmla="*/ 2069535 w 3079941"/>
                  <a:gd name="connsiteY307-2346" fmla="*/ 805087 h 1160647"/>
                  <a:gd name="connsiteX308-2347" fmla="*/ 2088232 w 3079941"/>
                  <a:gd name="connsiteY308-2348" fmla="*/ 805087 h 1160647"/>
                  <a:gd name="connsiteX309-2349" fmla="*/ 2088232 w 3079941"/>
                  <a:gd name="connsiteY309-2350" fmla="*/ 722394 h 1160647"/>
                  <a:gd name="connsiteX310-2351" fmla="*/ 2183352 w 3079941"/>
                  <a:gd name="connsiteY310-2352" fmla="*/ 722394 h 1160647"/>
                  <a:gd name="connsiteX311-2353" fmla="*/ 2195282 w 3079941"/>
                  <a:gd name="connsiteY311-2354" fmla="*/ 404253 h 1160647"/>
                  <a:gd name="connsiteX312-2355" fmla="*/ 2183122 w 3079941"/>
                  <a:gd name="connsiteY312-2356" fmla="*/ 382635 h 1160647"/>
                  <a:gd name="connsiteX313-2357" fmla="*/ 2177042 w 3079941"/>
                  <a:gd name="connsiteY313-2358" fmla="*/ 378311 h 1160647"/>
                  <a:gd name="connsiteX314-2359" fmla="*/ 2185149 w 3079941"/>
                  <a:gd name="connsiteY314-2360" fmla="*/ 354532 h 1160647"/>
                  <a:gd name="connsiteX315-2361" fmla="*/ 2185149 w 3079941"/>
                  <a:gd name="connsiteY315-2362" fmla="*/ 337238 h 1160647"/>
                  <a:gd name="connsiteX316-2363" fmla="*/ 2199336 w 3079941"/>
                  <a:gd name="connsiteY316-2364" fmla="*/ 337238 h 1160647"/>
                  <a:gd name="connsiteX317-2365" fmla="*/ 2199336 w 3079941"/>
                  <a:gd name="connsiteY317-2366" fmla="*/ 315620 h 1160647"/>
                  <a:gd name="connsiteX318-2367" fmla="*/ 2201362 w 3079941"/>
                  <a:gd name="connsiteY318-2368" fmla="*/ 311296 h 1160647"/>
                  <a:gd name="connsiteX319-2369" fmla="*/ 2201362 w 3079941"/>
                  <a:gd name="connsiteY319-2370" fmla="*/ 233472 h 1160647"/>
                  <a:gd name="connsiteX320-2371" fmla="*/ 2199336 w 3079941"/>
                  <a:gd name="connsiteY320-2372" fmla="*/ 226987 h 1160647"/>
                  <a:gd name="connsiteX321-2373" fmla="*/ 2205416 w 3079941"/>
                  <a:gd name="connsiteY321-2374" fmla="*/ 220501 h 1160647"/>
                  <a:gd name="connsiteX322-2375" fmla="*/ 2205416 w 3079941"/>
                  <a:gd name="connsiteY322-2376" fmla="*/ 162133 h 1160647"/>
                  <a:gd name="connsiteX323-2377" fmla="*/ 2207442 w 3079941"/>
                  <a:gd name="connsiteY323-2378" fmla="*/ 157810 h 1160647"/>
                  <a:gd name="connsiteX324-2379" fmla="*/ 2207442 w 3079941"/>
                  <a:gd name="connsiteY324-2380" fmla="*/ 101604 h 1160647"/>
                  <a:gd name="connsiteX325-2381" fmla="*/ 2209469 w 3079941"/>
                  <a:gd name="connsiteY325-2382" fmla="*/ 82148 h 1160647"/>
                  <a:gd name="connsiteX326-2383" fmla="*/ 2213523 w 3079941"/>
                  <a:gd name="connsiteY326-2384" fmla="*/ 99442 h 1160647"/>
                  <a:gd name="connsiteX327-2385" fmla="*/ 2215549 w 3079941"/>
                  <a:gd name="connsiteY327-2386" fmla="*/ 157810 h 1160647"/>
                  <a:gd name="connsiteX328-2387" fmla="*/ 2217576 w 3079941"/>
                  <a:gd name="connsiteY328-2388" fmla="*/ 220501 h 1160647"/>
                  <a:gd name="connsiteX329-2389" fmla="*/ 2223656 w 3079941"/>
                  <a:gd name="connsiteY329-2390" fmla="*/ 226987 h 1160647"/>
                  <a:gd name="connsiteX330-2391" fmla="*/ 2221629 w 3079941"/>
                  <a:gd name="connsiteY330-2392" fmla="*/ 233472 h 1160647"/>
                  <a:gd name="connsiteX331-2393" fmla="*/ 2221629 w 3079941"/>
                  <a:gd name="connsiteY331-2394" fmla="*/ 311296 h 1160647"/>
                  <a:gd name="connsiteX332-2395" fmla="*/ 2223656 w 3079941"/>
                  <a:gd name="connsiteY332-2396" fmla="*/ 315620 h 1160647"/>
                  <a:gd name="connsiteX333-2397" fmla="*/ 2223656 w 3079941"/>
                  <a:gd name="connsiteY333-2398" fmla="*/ 337238 h 1160647"/>
                  <a:gd name="connsiteX334-2399" fmla="*/ 2237843 w 3079941"/>
                  <a:gd name="connsiteY334-2400" fmla="*/ 337238 h 1160647"/>
                  <a:gd name="connsiteX335-2401" fmla="*/ 2237843 w 3079941"/>
                  <a:gd name="connsiteY335-2402" fmla="*/ 354532 h 1160647"/>
                  <a:gd name="connsiteX336-2403" fmla="*/ 2245950 w 3079941"/>
                  <a:gd name="connsiteY336-2404" fmla="*/ 378311 h 1160647"/>
                  <a:gd name="connsiteX337-2405" fmla="*/ 2239870 w 3079941"/>
                  <a:gd name="connsiteY337-2406" fmla="*/ 382635 h 1160647"/>
                  <a:gd name="connsiteX338-2407" fmla="*/ 2227709 w 3079941"/>
                  <a:gd name="connsiteY338-2408" fmla="*/ 404253 h 1160647"/>
                  <a:gd name="connsiteX339-2409" fmla="*/ 2235816 w 3079941"/>
                  <a:gd name="connsiteY339-2410" fmla="*/ 657181 h 1160647"/>
                  <a:gd name="connsiteX340-2411" fmla="*/ 2300670 w 3079941"/>
                  <a:gd name="connsiteY340-2412" fmla="*/ 657181 h 1160647"/>
                  <a:gd name="connsiteX341-2413" fmla="*/ 2300670 w 3079941"/>
                  <a:gd name="connsiteY341-2414" fmla="*/ 732843 h 1160647"/>
                  <a:gd name="connsiteX342-2415" fmla="*/ 2308777 w 3079941"/>
                  <a:gd name="connsiteY342-2416" fmla="*/ 732843 h 1160647"/>
                  <a:gd name="connsiteX343-2417" fmla="*/ 2310804 w 3079941"/>
                  <a:gd name="connsiteY343-2418" fmla="*/ 726358 h 1160647"/>
                  <a:gd name="connsiteX344-2419" fmla="*/ 2316884 w 3079941"/>
                  <a:gd name="connsiteY344-2420" fmla="*/ 726358 h 1160647"/>
                  <a:gd name="connsiteX345-2421" fmla="*/ 2318911 w 3079941"/>
                  <a:gd name="connsiteY345-2422" fmla="*/ 735005 h 1160647"/>
                  <a:gd name="connsiteX346-2423" fmla="*/ 2331071 w 3079941"/>
                  <a:gd name="connsiteY346-2424" fmla="*/ 735005 h 1160647"/>
                  <a:gd name="connsiteX347-2425" fmla="*/ 2331071 w 3079941"/>
                  <a:gd name="connsiteY347-2426" fmla="*/ 728519 h 1160647"/>
                  <a:gd name="connsiteX348-2427" fmla="*/ 2353364 w 3079941"/>
                  <a:gd name="connsiteY348-2428" fmla="*/ 728519 h 1160647"/>
                  <a:gd name="connsiteX349-2429" fmla="*/ 2353364 w 3079941"/>
                  <a:gd name="connsiteY349-2430" fmla="*/ 735005 h 1160647"/>
                  <a:gd name="connsiteX350-2431" fmla="*/ 2373631 w 3079941"/>
                  <a:gd name="connsiteY350-2432" fmla="*/ 735005 h 1160647"/>
                  <a:gd name="connsiteX351-2433" fmla="*/ 2373631 w 3079941"/>
                  <a:gd name="connsiteY351-2434" fmla="*/ 780402 h 1160647"/>
                  <a:gd name="connsiteX352-2435" fmla="*/ 2387818 w 3079941"/>
                  <a:gd name="connsiteY352-2436" fmla="*/ 780402 h 1160647"/>
                  <a:gd name="connsiteX353-2437" fmla="*/ 2387818 w 3079941"/>
                  <a:gd name="connsiteY353-2438" fmla="*/ 767431 h 1160647"/>
                  <a:gd name="connsiteX354-2439" fmla="*/ 2404032 w 3079941"/>
                  <a:gd name="connsiteY354-2440" fmla="*/ 767431 h 1160647"/>
                  <a:gd name="connsiteX355-2441" fmla="*/ 2404032 w 3079941"/>
                  <a:gd name="connsiteY355-2442" fmla="*/ 588004 h 1160647"/>
                  <a:gd name="connsiteX356-2443" fmla="*/ 2410112 w 3079941"/>
                  <a:gd name="connsiteY356-2444" fmla="*/ 581518 h 1160647"/>
                  <a:gd name="connsiteX357-2445" fmla="*/ 2483073 w 3079941"/>
                  <a:gd name="connsiteY357-2446" fmla="*/ 581518 h 1160647"/>
                  <a:gd name="connsiteX358-2447" fmla="*/ 2483073 w 3079941"/>
                  <a:gd name="connsiteY358-2448" fmla="*/ 590166 h 1160647"/>
                  <a:gd name="connsiteX359-2449" fmla="*/ 2493206 w 3079941"/>
                  <a:gd name="connsiteY359-2450" fmla="*/ 590166 h 1160647"/>
                  <a:gd name="connsiteX360-2451" fmla="*/ 2493206 w 3079941"/>
                  <a:gd name="connsiteY360-2452" fmla="*/ 704740 h 1160647"/>
                  <a:gd name="connsiteX361-2453" fmla="*/ 2515500 w 3079941"/>
                  <a:gd name="connsiteY361-2454" fmla="*/ 704740 h 1160647"/>
                  <a:gd name="connsiteX362-2455" fmla="*/ 2515500 w 3079941"/>
                  <a:gd name="connsiteY362-2456" fmla="*/ 637725 h 1160647"/>
                  <a:gd name="connsiteX363-2457" fmla="*/ 2541847 w 3079941"/>
                  <a:gd name="connsiteY363-2458" fmla="*/ 637725 h 1160647"/>
                  <a:gd name="connsiteX364-2459" fmla="*/ 2545900 w 3079941"/>
                  <a:gd name="connsiteY364-2460" fmla="*/ 633401 h 1160647"/>
                  <a:gd name="connsiteX365-2461" fmla="*/ 2554007 w 3079941"/>
                  <a:gd name="connsiteY365-2462" fmla="*/ 633401 h 1160647"/>
                  <a:gd name="connsiteX366-2463" fmla="*/ 2558060 w 3079941"/>
                  <a:gd name="connsiteY366-2464" fmla="*/ 637725 h 1160647"/>
                  <a:gd name="connsiteX367-2465" fmla="*/ 2580354 w 3079941"/>
                  <a:gd name="connsiteY367-2466" fmla="*/ 637725 h 1160647"/>
                  <a:gd name="connsiteX368-2467" fmla="*/ 2580354 w 3079941"/>
                  <a:gd name="connsiteY368-2468" fmla="*/ 520989 h 1160647"/>
                  <a:gd name="connsiteX369-2469" fmla="*/ 2637101 w 3079941"/>
                  <a:gd name="connsiteY369-2470" fmla="*/ 510180 h 1160647"/>
                  <a:gd name="connsiteX370-2471" fmla="*/ 2637101 w 3079941"/>
                  <a:gd name="connsiteY370-2472" fmla="*/ 511261 h 1160647"/>
                  <a:gd name="connsiteX371-2473" fmla="*/ 2637101 w 3079941"/>
                  <a:gd name="connsiteY371-2474" fmla="*/ 518827 h 1160647"/>
                  <a:gd name="connsiteX372-2475" fmla="*/ 2663448 w 3079941"/>
                  <a:gd name="connsiteY372-2476" fmla="*/ 518827 h 1160647"/>
                  <a:gd name="connsiteX373-2477" fmla="*/ 2663448 w 3079941"/>
                  <a:gd name="connsiteY373-2478" fmla="*/ 773917 h 1160647"/>
                  <a:gd name="connsiteX374-2479" fmla="*/ 2685742 w 3079941"/>
                  <a:gd name="connsiteY374-2480" fmla="*/ 773917 h 1160647"/>
                  <a:gd name="connsiteX375-2481" fmla="*/ 2685742 w 3079941"/>
                  <a:gd name="connsiteY375-2482" fmla="*/ 769593 h 1160647"/>
                  <a:gd name="connsiteX376-2483" fmla="*/ 2697902 w 3079941"/>
                  <a:gd name="connsiteY376-2484" fmla="*/ 769593 h 1160647"/>
                  <a:gd name="connsiteX377-2485" fmla="*/ 2697902 w 3079941"/>
                  <a:gd name="connsiteY377-2486" fmla="*/ 773917 h 1160647"/>
                  <a:gd name="connsiteX378-2487" fmla="*/ 2722222 w 3079941"/>
                  <a:gd name="connsiteY378-2488" fmla="*/ 773917 h 1160647"/>
                  <a:gd name="connsiteX379-2489" fmla="*/ 2722222 w 3079941"/>
                  <a:gd name="connsiteY379-2490" fmla="*/ 760946 h 1160647"/>
                  <a:gd name="connsiteX380-2491" fmla="*/ 2750596 w 3079941"/>
                  <a:gd name="connsiteY380-2492" fmla="*/ 760946 h 1160647"/>
                  <a:gd name="connsiteX381-2493" fmla="*/ 2762756 w 3079941"/>
                  <a:gd name="connsiteY381-2494" fmla="*/ 756622 h 1160647"/>
                  <a:gd name="connsiteX382-2495" fmla="*/ 2783023 w 3079941"/>
                  <a:gd name="connsiteY382-2496" fmla="*/ 760946 h 1160647"/>
                  <a:gd name="connsiteX383-2497" fmla="*/ 2783023 w 3079941"/>
                  <a:gd name="connsiteY383-2498" fmla="*/ 743652 h 1160647"/>
                  <a:gd name="connsiteX384-2499" fmla="*/ 2791130 w 3079941"/>
                  <a:gd name="connsiteY384-2500" fmla="*/ 743652 h 1160647"/>
                  <a:gd name="connsiteX385-2501" fmla="*/ 2791130 w 3079941"/>
                  <a:gd name="connsiteY385-2502" fmla="*/ 730681 h 1160647"/>
                  <a:gd name="connsiteX386-2503" fmla="*/ 2847877 w 3079941"/>
                  <a:gd name="connsiteY386-2504" fmla="*/ 730681 h 1160647"/>
                  <a:gd name="connsiteX387-2505" fmla="*/ 2847877 w 3079941"/>
                  <a:gd name="connsiteY387-2506" fmla="*/ 700416 h 1160647"/>
                  <a:gd name="connsiteX388-2507" fmla="*/ 2866117 w 3079941"/>
                  <a:gd name="connsiteY388-2508" fmla="*/ 700416 h 1160647"/>
                  <a:gd name="connsiteX389-2509" fmla="*/ 2866117 w 3079941"/>
                  <a:gd name="connsiteY389-2510" fmla="*/ 693931 h 1160647"/>
                  <a:gd name="connsiteX390-2511" fmla="*/ 2878277 w 3079941"/>
                  <a:gd name="connsiteY390-2512" fmla="*/ 693931 h 1160647"/>
                  <a:gd name="connsiteX391-2513" fmla="*/ 2878277 w 3079941"/>
                  <a:gd name="connsiteY391-2514" fmla="*/ 700416 h 1160647"/>
                  <a:gd name="connsiteX392-2515" fmla="*/ 2894491 w 3079941"/>
                  <a:gd name="connsiteY392-2516" fmla="*/ 700416 h 1160647"/>
                  <a:gd name="connsiteX393-2517" fmla="*/ 2894491 w 3079941"/>
                  <a:gd name="connsiteY393-2518" fmla="*/ 750137 h 1160647"/>
                  <a:gd name="connsiteX394-2519" fmla="*/ 2926918 w 3079941"/>
                  <a:gd name="connsiteY394-2520" fmla="*/ 750137 h 1160647"/>
                  <a:gd name="connsiteX395-2521" fmla="*/ 2926918 w 3079941"/>
                  <a:gd name="connsiteY395-2522" fmla="*/ 724196 h 1160647"/>
                  <a:gd name="connsiteX396-2523" fmla="*/ 2965425 w 3079941"/>
                  <a:gd name="connsiteY396-2524" fmla="*/ 724196 h 1160647"/>
                  <a:gd name="connsiteX397-2525" fmla="*/ 2965425 w 3079941"/>
                  <a:gd name="connsiteY397-2526" fmla="*/ 693931 h 1160647"/>
                  <a:gd name="connsiteX398-2527" fmla="*/ 3014066 w 3079941"/>
                  <a:gd name="connsiteY398-2528" fmla="*/ 693931 h 1160647"/>
                  <a:gd name="connsiteX399-2529" fmla="*/ 3014066 w 3079941"/>
                  <a:gd name="connsiteY399-2530" fmla="*/ 805087 h 1160647"/>
                  <a:gd name="connsiteX400-2531" fmla="*/ 3014066 w 3079941"/>
                  <a:gd name="connsiteY400-2532" fmla="*/ 818866 h 1160647"/>
                  <a:gd name="connsiteX401-2533" fmla="*/ 3079941 w 3079941"/>
                  <a:gd name="connsiteY401-2534" fmla="*/ 818866 h 1160647"/>
                  <a:gd name="connsiteX402-2535" fmla="*/ 3079941 w 3079941"/>
                  <a:gd name="connsiteY402-2536" fmla="*/ 1160647 h 1160647"/>
                  <a:gd name="connsiteX403-2537" fmla="*/ 200958 w 3079941"/>
                  <a:gd name="connsiteY403-2538" fmla="*/ 1160647 h 1160647"/>
                  <a:gd name="connsiteX404-2539" fmla="*/ 200958 w 3079941"/>
                  <a:gd name="connsiteY404-2540" fmla="*/ 1126882 h 1160647"/>
                  <a:gd name="connsiteX405-2541" fmla="*/ 0 w 3079941"/>
                  <a:gd name="connsiteY405-2542" fmla="*/ 1126882 h 1160647"/>
                  <a:gd name="connsiteX406-2543" fmla="*/ 0 w 3079941"/>
                  <a:gd name="connsiteY406-2544" fmla="*/ 915339 h 1160647"/>
                  <a:gd name="connsiteX407-2545" fmla="*/ 103377 w 3079941"/>
                  <a:gd name="connsiteY407-2546" fmla="*/ 915339 h 1160647"/>
                  <a:gd name="connsiteX408-2547" fmla="*/ 103377 w 3079941"/>
                  <a:gd name="connsiteY408-2548" fmla="*/ 886329 h 1160647"/>
                  <a:gd name="connsiteX409-2549" fmla="*/ 55096 w 3079941"/>
                  <a:gd name="connsiteY409-2550" fmla="*/ 886329 h 1160647"/>
                  <a:gd name="connsiteX410-2551" fmla="*/ 55096 w 3079941"/>
                  <a:gd name="connsiteY410-2552" fmla="*/ 724196 h 1160647"/>
                  <a:gd name="connsiteX411-2553" fmla="*/ 75363 w 3079941"/>
                  <a:gd name="connsiteY411-2554" fmla="*/ 724196 h 1160647"/>
                  <a:gd name="connsiteX412-2555" fmla="*/ 75870 w 3079941"/>
                  <a:gd name="connsiteY412-2556" fmla="*/ 723115 h 1160647"/>
                  <a:gd name="connsiteX413-2557" fmla="*/ 79416 w 3079941"/>
                  <a:gd name="connsiteY413-2558" fmla="*/ 715549 h 1160647"/>
                  <a:gd name="connsiteX414-2559" fmla="*/ 81190 w 3079941"/>
                  <a:gd name="connsiteY414-2560" fmla="*/ 715819 h 1160647"/>
                  <a:gd name="connsiteX415-2561" fmla="*/ 93603 w 3079941"/>
                  <a:gd name="connsiteY415-2562" fmla="*/ 717710 h 1160647"/>
                  <a:gd name="connsiteX416-2563" fmla="*/ 94110 w 3079941"/>
                  <a:gd name="connsiteY416-2564" fmla="*/ 719062 h 1160647"/>
                  <a:gd name="connsiteX417-2565" fmla="*/ 97656 w 3079941"/>
                  <a:gd name="connsiteY417-2566" fmla="*/ 728519 h 1160647"/>
                  <a:gd name="connsiteX418-2567" fmla="*/ 124003 w 3079941"/>
                  <a:gd name="connsiteY418-2568" fmla="*/ 730681 h 1160647"/>
                  <a:gd name="connsiteX419-2569" fmla="*/ 124003 w 3079941"/>
                  <a:gd name="connsiteY419-2570" fmla="*/ 607460 h 1160647"/>
                  <a:gd name="connsiteX420-2571" fmla="*/ 126030 w 3079941"/>
                  <a:gd name="connsiteY420-2572" fmla="*/ 607460 h 1160647"/>
                  <a:gd name="connsiteX421-2573" fmla="*/ 140217 w 3079941"/>
                  <a:gd name="connsiteY421-2574" fmla="*/ 607460 h 1160647"/>
                  <a:gd name="connsiteX422-2575" fmla="*/ 140217 w 3079941"/>
                  <a:gd name="connsiteY422-2576" fmla="*/ 471268 h 1160647"/>
                  <a:gd name="connsiteX423-2577" fmla="*/ 141990 w 3079941"/>
                  <a:gd name="connsiteY423-2578" fmla="*/ 471268 h 1160647"/>
                  <a:gd name="connsiteX424-2579" fmla="*/ 154404 w 3079941"/>
                  <a:gd name="connsiteY424-2580" fmla="*/ 471268 h 1160647"/>
                  <a:gd name="connsiteX425-2581" fmla="*/ 154404 w 3079941"/>
                  <a:gd name="connsiteY425-2582" fmla="*/ 356694 h 1160647"/>
                  <a:gd name="connsiteX426-2583" fmla="*/ 158457 w 3079941"/>
                  <a:gd name="connsiteY426-2584" fmla="*/ 328590 h 1160647"/>
                  <a:gd name="connsiteX427-2585" fmla="*/ 160484 w 3079941"/>
                  <a:gd name="connsiteY427-2586" fmla="*/ 328590 h 1160647"/>
                  <a:gd name="connsiteX428-2587" fmla="*/ 174671 w 3079941"/>
                  <a:gd name="connsiteY428-2588" fmla="*/ 328590 h 1160647"/>
                  <a:gd name="connsiteX429-2589" fmla="*/ 211151 w 3079941"/>
                  <a:gd name="connsiteY429-2590" fmla="*/ 246443 h 1160647"/>
                  <a:gd name="connsiteX430-2591" fmla="*/ 215205 w 3079941"/>
                  <a:gd name="connsiteY430-2592" fmla="*/ 0 h 1160647"/>
                  <a:gd name="connsiteX0-2593" fmla="*/ 215205 w 3079941"/>
                  <a:gd name="connsiteY0-2594" fmla="*/ 0 h 1160647"/>
                  <a:gd name="connsiteX1-2595" fmla="*/ 217231 w 3079941"/>
                  <a:gd name="connsiteY1-2596" fmla="*/ 246443 h 1160647"/>
                  <a:gd name="connsiteX2-2597" fmla="*/ 255738 w 3079941"/>
                  <a:gd name="connsiteY2-2598" fmla="*/ 326429 h 1160647"/>
                  <a:gd name="connsiteX3-2599" fmla="*/ 257765 w 3079941"/>
                  <a:gd name="connsiteY3-2600" fmla="*/ 326429 h 1160647"/>
                  <a:gd name="connsiteX4-2601" fmla="*/ 271952 w 3079941"/>
                  <a:gd name="connsiteY4-2602" fmla="*/ 326429 h 1160647"/>
                  <a:gd name="connsiteX5-2603" fmla="*/ 271952 w 3079941"/>
                  <a:gd name="connsiteY5-2604" fmla="*/ 350208 h 1160647"/>
                  <a:gd name="connsiteX6-2605" fmla="*/ 272459 w 3079941"/>
                  <a:gd name="connsiteY6-2606" fmla="*/ 351019 h 1160647"/>
                  <a:gd name="connsiteX7-2607" fmla="*/ 276005 w 3079941"/>
                  <a:gd name="connsiteY7-2608" fmla="*/ 356694 h 1160647"/>
                  <a:gd name="connsiteX8-2609" fmla="*/ 276005 w 3079941"/>
                  <a:gd name="connsiteY8-2610" fmla="*/ 471268 h 1160647"/>
                  <a:gd name="connsiteX9-2611" fmla="*/ 278285 w 3079941"/>
                  <a:gd name="connsiteY9-2612" fmla="*/ 471268 h 1160647"/>
                  <a:gd name="connsiteX10-2613" fmla="*/ 294246 w 3079941"/>
                  <a:gd name="connsiteY10-2614" fmla="*/ 471268 h 1160647"/>
                  <a:gd name="connsiteX11-2615" fmla="*/ 294246 w 3079941"/>
                  <a:gd name="connsiteY11-2616" fmla="*/ 611783 h 1160647"/>
                  <a:gd name="connsiteX12-2617" fmla="*/ 295766 w 3079941"/>
                  <a:gd name="connsiteY12-2618" fmla="*/ 611513 h 1160647"/>
                  <a:gd name="connsiteX13-2619" fmla="*/ 306406 w 3079941"/>
                  <a:gd name="connsiteY13-2620" fmla="*/ 609622 h 1160647"/>
                  <a:gd name="connsiteX14-2621" fmla="*/ 304379 w 3079941"/>
                  <a:gd name="connsiteY14-2622" fmla="*/ 698254 h 1160647"/>
                  <a:gd name="connsiteX15-2623" fmla="*/ 305899 w 3079941"/>
                  <a:gd name="connsiteY15-2624" fmla="*/ 698525 h 1160647"/>
                  <a:gd name="connsiteX16-2625" fmla="*/ 316539 w 3079941"/>
                  <a:gd name="connsiteY16-2626" fmla="*/ 700416 h 1160647"/>
                  <a:gd name="connsiteX17-2627" fmla="*/ 316792 w 3079941"/>
                  <a:gd name="connsiteY17-2628" fmla="*/ 701227 h 1160647"/>
                  <a:gd name="connsiteX18-2629" fmla="*/ 318566 w 3079941"/>
                  <a:gd name="connsiteY18-2630" fmla="*/ 706902 h 1160647"/>
                  <a:gd name="connsiteX19-2631" fmla="*/ 319326 w 3079941"/>
                  <a:gd name="connsiteY19-2632" fmla="*/ 704470 h 1160647"/>
                  <a:gd name="connsiteX20-2633" fmla="*/ 324646 w 3079941"/>
                  <a:gd name="connsiteY20-2634" fmla="*/ 687446 h 1160647"/>
                  <a:gd name="connsiteX21-2635" fmla="*/ 326419 w 3079941"/>
                  <a:gd name="connsiteY21-2636" fmla="*/ 687446 h 1160647"/>
                  <a:gd name="connsiteX22-2637" fmla="*/ 338833 w 3079941"/>
                  <a:gd name="connsiteY22-2638" fmla="*/ 687446 h 1160647"/>
                  <a:gd name="connsiteX23-2639" fmla="*/ 338833 w 3079941"/>
                  <a:gd name="connsiteY23-2640" fmla="*/ 719872 h 1160647"/>
                  <a:gd name="connsiteX24-2641" fmla="*/ 339846 w 3079941"/>
                  <a:gd name="connsiteY24-2642" fmla="*/ 720413 h 1160647"/>
                  <a:gd name="connsiteX25-2643" fmla="*/ 346940 w 3079941"/>
                  <a:gd name="connsiteY25-2644" fmla="*/ 724196 h 1160647"/>
                  <a:gd name="connsiteX26-2645" fmla="*/ 346940 w 3079941"/>
                  <a:gd name="connsiteY26-2646" fmla="*/ 725547 h 1160647"/>
                  <a:gd name="connsiteX27-2647" fmla="*/ 346940 w 3079941"/>
                  <a:gd name="connsiteY27-2648" fmla="*/ 735005 h 1160647"/>
                  <a:gd name="connsiteX28-2649" fmla="*/ 391527 w 3079941"/>
                  <a:gd name="connsiteY28-2650" fmla="*/ 735005 h 1160647"/>
                  <a:gd name="connsiteX29-2651" fmla="*/ 391527 w 3079941"/>
                  <a:gd name="connsiteY29-2652" fmla="*/ 736086 h 1160647"/>
                  <a:gd name="connsiteX30-2653" fmla="*/ 391527 w 3079941"/>
                  <a:gd name="connsiteY30-2654" fmla="*/ 743652 h 1160647"/>
                  <a:gd name="connsiteX31-2655" fmla="*/ 393553 w 3079941"/>
                  <a:gd name="connsiteY31-2656" fmla="*/ 743652 h 1160647"/>
                  <a:gd name="connsiteX32-2657" fmla="*/ 407740 w 3079941"/>
                  <a:gd name="connsiteY32-2658" fmla="*/ 743652 h 1160647"/>
                  <a:gd name="connsiteX33-2659" fmla="*/ 407740 w 3079941"/>
                  <a:gd name="connsiteY33-2660" fmla="*/ 713387 h 1160647"/>
                  <a:gd name="connsiteX34-2661" fmla="*/ 452327 w 3079941"/>
                  <a:gd name="connsiteY34-2662" fmla="*/ 713387 h 1160647"/>
                  <a:gd name="connsiteX35-2663" fmla="*/ 452327 w 3079941"/>
                  <a:gd name="connsiteY35-2664" fmla="*/ 712036 h 1160647"/>
                  <a:gd name="connsiteX36-2665" fmla="*/ 452327 w 3079941"/>
                  <a:gd name="connsiteY36-2666" fmla="*/ 702578 h 1160647"/>
                  <a:gd name="connsiteX37-2667" fmla="*/ 453341 w 3079941"/>
                  <a:gd name="connsiteY37-2668" fmla="*/ 702578 h 1160647"/>
                  <a:gd name="connsiteX38-2669" fmla="*/ 460434 w 3079941"/>
                  <a:gd name="connsiteY38-2670" fmla="*/ 702578 h 1160647"/>
                  <a:gd name="connsiteX39-2671" fmla="*/ 460434 w 3079941"/>
                  <a:gd name="connsiteY39-2672" fmla="*/ 700687 h 1160647"/>
                  <a:gd name="connsiteX40-2673" fmla="*/ 460434 w 3079941"/>
                  <a:gd name="connsiteY40-2674" fmla="*/ 687446 h 1160647"/>
                  <a:gd name="connsiteX41-2675" fmla="*/ 461194 w 3079941"/>
                  <a:gd name="connsiteY41-2676" fmla="*/ 687446 h 1160647"/>
                  <a:gd name="connsiteX42-2677" fmla="*/ 466514 w 3079941"/>
                  <a:gd name="connsiteY42-2678" fmla="*/ 687446 h 1160647"/>
                  <a:gd name="connsiteX43-2679" fmla="*/ 466514 w 3079941"/>
                  <a:gd name="connsiteY43-2680" fmla="*/ 686365 h 1160647"/>
                  <a:gd name="connsiteX44-2681" fmla="*/ 466514 w 3079941"/>
                  <a:gd name="connsiteY44-2682" fmla="*/ 678798 h 1160647"/>
                  <a:gd name="connsiteX45-2683" fmla="*/ 468541 w 3079941"/>
                  <a:gd name="connsiteY45-2684" fmla="*/ 678798 h 1160647"/>
                  <a:gd name="connsiteX46-2685" fmla="*/ 482728 w 3079941"/>
                  <a:gd name="connsiteY46-2686" fmla="*/ 678798 h 1160647"/>
                  <a:gd name="connsiteX47-2687" fmla="*/ 482728 w 3079941"/>
                  <a:gd name="connsiteY47-2688" fmla="*/ 679879 h 1160647"/>
                  <a:gd name="connsiteX48-2689" fmla="*/ 482728 w 3079941"/>
                  <a:gd name="connsiteY48-2690" fmla="*/ 687446 h 1160647"/>
                  <a:gd name="connsiteX49-2691" fmla="*/ 505021 w 3079941"/>
                  <a:gd name="connsiteY49-2692" fmla="*/ 687446 h 1160647"/>
                  <a:gd name="connsiteX50-2693" fmla="*/ 505021 w 3079941"/>
                  <a:gd name="connsiteY50-2694" fmla="*/ 685554 h 1160647"/>
                  <a:gd name="connsiteX51-2695" fmla="*/ 505021 w 3079941"/>
                  <a:gd name="connsiteY51-2696" fmla="*/ 672313 h 1160647"/>
                  <a:gd name="connsiteX52-2697" fmla="*/ 506795 w 3079941"/>
                  <a:gd name="connsiteY52-2698" fmla="*/ 672313 h 1160647"/>
                  <a:gd name="connsiteX53-2699" fmla="*/ 519208 w 3079941"/>
                  <a:gd name="connsiteY53-2700" fmla="*/ 672313 h 1160647"/>
                  <a:gd name="connsiteX54-2701" fmla="*/ 519208 w 3079941"/>
                  <a:gd name="connsiteY54-2702" fmla="*/ 696093 h 1160647"/>
                  <a:gd name="connsiteX55-2703" fmla="*/ 520222 w 3079941"/>
                  <a:gd name="connsiteY55-2704" fmla="*/ 696093 h 1160647"/>
                  <a:gd name="connsiteX56-2705" fmla="*/ 527315 w 3079941"/>
                  <a:gd name="connsiteY56-2706" fmla="*/ 696093 h 1160647"/>
                  <a:gd name="connsiteX57-2707" fmla="*/ 527315 w 3079941"/>
                  <a:gd name="connsiteY57-2708" fmla="*/ 695012 h 1160647"/>
                  <a:gd name="connsiteX58-2709" fmla="*/ 527315 w 3079941"/>
                  <a:gd name="connsiteY58-2710" fmla="*/ 687446 h 1160647"/>
                  <a:gd name="connsiteX59-2711" fmla="*/ 529088 w 3079941"/>
                  <a:gd name="connsiteY59-2712" fmla="*/ 687446 h 1160647"/>
                  <a:gd name="connsiteX60-2713" fmla="*/ 541502 w 3079941"/>
                  <a:gd name="connsiteY60-2714" fmla="*/ 687446 h 1160647"/>
                  <a:gd name="connsiteX61-2715" fmla="*/ 541502 w 3079941"/>
                  <a:gd name="connsiteY61-2716" fmla="*/ 713387 h 1160647"/>
                  <a:gd name="connsiteX62-2717" fmla="*/ 543529 w 3079941"/>
                  <a:gd name="connsiteY62-2718" fmla="*/ 713387 h 1160647"/>
                  <a:gd name="connsiteX63-2719" fmla="*/ 557715 w 3079941"/>
                  <a:gd name="connsiteY63-2720" fmla="*/ 713387 h 1160647"/>
                  <a:gd name="connsiteX64-2721" fmla="*/ 557715 w 3079941"/>
                  <a:gd name="connsiteY64-2722" fmla="*/ 715008 h 1160647"/>
                  <a:gd name="connsiteX65-2723" fmla="*/ 557715 w 3079941"/>
                  <a:gd name="connsiteY65-2724" fmla="*/ 726358 h 1160647"/>
                  <a:gd name="connsiteX66-2725" fmla="*/ 558475 w 3079941"/>
                  <a:gd name="connsiteY66-2726" fmla="*/ 726358 h 1160647"/>
                  <a:gd name="connsiteX67-2727" fmla="*/ 563796 w 3079941"/>
                  <a:gd name="connsiteY67-2728" fmla="*/ 726358 h 1160647"/>
                  <a:gd name="connsiteX68-2729" fmla="*/ 563796 w 3079941"/>
                  <a:gd name="connsiteY68-2730" fmla="*/ 725547 h 1160647"/>
                  <a:gd name="connsiteX69-2731" fmla="*/ 563796 w 3079941"/>
                  <a:gd name="connsiteY69-2732" fmla="*/ 719872 h 1160647"/>
                  <a:gd name="connsiteX70-2733" fmla="*/ 594196 w 3079941"/>
                  <a:gd name="connsiteY70-2734" fmla="*/ 719872 h 1160647"/>
                  <a:gd name="connsiteX71-2735" fmla="*/ 594196 w 3079941"/>
                  <a:gd name="connsiteY71-2736" fmla="*/ 743652 h 1160647"/>
                  <a:gd name="connsiteX72-2737" fmla="*/ 595209 w 3079941"/>
                  <a:gd name="connsiteY72-2738" fmla="*/ 743652 h 1160647"/>
                  <a:gd name="connsiteX73-2739" fmla="*/ 602303 w 3079941"/>
                  <a:gd name="connsiteY73-2740" fmla="*/ 743652 h 1160647"/>
                  <a:gd name="connsiteX74-2741" fmla="*/ 602303 w 3079941"/>
                  <a:gd name="connsiteY74-2742" fmla="*/ 744733 h 1160647"/>
                  <a:gd name="connsiteX75-2743" fmla="*/ 602303 w 3079941"/>
                  <a:gd name="connsiteY75-2744" fmla="*/ 752299 h 1160647"/>
                  <a:gd name="connsiteX76-2745" fmla="*/ 603063 w 3079941"/>
                  <a:gd name="connsiteY76-2746" fmla="*/ 752299 h 1160647"/>
                  <a:gd name="connsiteX77-2747" fmla="*/ 608383 w 3079941"/>
                  <a:gd name="connsiteY77-2748" fmla="*/ 752299 h 1160647"/>
                  <a:gd name="connsiteX78-2749" fmla="*/ 608383 w 3079941"/>
                  <a:gd name="connsiteY78-2750" fmla="*/ 750137 h 1160647"/>
                  <a:gd name="connsiteX79-2751" fmla="*/ 608383 w 3079941"/>
                  <a:gd name="connsiteY79-2752" fmla="*/ 735005 h 1160647"/>
                  <a:gd name="connsiteX80-2753" fmla="*/ 609396 w 3079941"/>
                  <a:gd name="connsiteY80-2754" fmla="*/ 735005 h 1160647"/>
                  <a:gd name="connsiteX81-2755" fmla="*/ 616490 w 3079941"/>
                  <a:gd name="connsiteY81-2756" fmla="*/ 735005 h 1160647"/>
                  <a:gd name="connsiteX82-2757" fmla="*/ 616490 w 3079941"/>
                  <a:gd name="connsiteY82-2758" fmla="*/ 736086 h 1160647"/>
                  <a:gd name="connsiteX83-2759" fmla="*/ 616490 w 3079941"/>
                  <a:gd name="connsiteY83-2760" fmla="*/ 743652 h 1160647"/>
                  <a:gd name="connsiteX84-2761" fmla="*/ 621810 w 3079941"/>
                  <a:gd name="connsiteY84-2762" fmla="*/ 741659 h 1160647"/>
                  <a:gd name="connsiteX85-2763" fmla="*/ 622570 w 3079941"/>
                  <a:gd name="connsiteY85-2764" fmla="*/ 740679 h 1160647"/>
                  <a:gd name="connsiteX86-2765" fmla="*/ 622570 w 3079941"/>
                  <a:gd name="connsiteY86-2766" fmla="*/ 735005 h 1160647"/>
                  <a:gd name="connsiteX87-2767" fmla="*/ 661077 w 3079941"/>
                  <a:gd name="connsiteY87-2768" fmla="*/ 735005 h 1160647"/>
                  <a:gd name="connsiteX88-2769" fmla="*/ 661077 w 3079941"/>
                  <a:gd name="connsiteY88-2770" fmla="*/ 758784 h 1160647"/>
                  <a:gd name="connsiteX89-2771" fmla="*/ 663103 w 3079941"/>
                  <a:gd name="connsiteY89-2772" fmla="*/ 758784 h 1160647"/>
                  <a:gd name="connsiteX90-2773" fmla="*/ 677290 w 3079941"/>
                  <a:gd name="connsiteY90-2774" fmla="*/ 758784 h 1160647"/>
                  <a:gd name="connsiteX91-2775" fmla="*/ 677290 w 3079941"/>
                  <a:gd name="connsiteY91-2776" fmla="*/ 759865 h 1160647"/>
                  <a:gd name="connsiteX92-2777" fmla="*/ 677290 w 3079941"/>
                  <a:gd name="connsiteY92-2778" fmla="*/ 767431 h 1160647"/>
                  <a:gd name="connsiteX93-2779" fmla="*/ 679064 w 3079941"/>
                  <a:gd name="connsiteY93-2780" fmla="*/ 767431 h 1160647"/>
                  <a:gd name="connsiteX94-2781" fmla="*/ 691477 w 3079941"/>
                  <a:gd name="connsiteY94-2782" fmla="*/ 767431 h 1160647"/>
                  <a:gd name="connsiteX95-2783" fmla="*/ 691477 w 3079941"/>
                  <a:gd name="connsiteY95-2784" fmla="*/ 743652 h 1160647"/>
                  <a:gd name="connsiteX96-2785" fmla="*/ 692490 w 3079941"/>
                  <a:gd name="connsiteY96-2786" fmla="*/ 743652 h 1160647"/>
                  <a:gd name="connsiteX97-2787" fmla="*/ 699584 w 3079941"/>
                  <a:gd name="connsiteY97-2788" fmla="*/ 743652 h 1160647"/>
                  <a:gd name="connsiteX98-2789" fmla="*/ 699584 w 3079941"/>
                  <a:gd name="connsiteY98-2790" fmla="*/ 711225 h 1160647"/>
                  <a:gd name="connsiteX99-2791" fmla="*/ 700597 w 3079941"/>
                  <a:gd name="connsiteY99-2792" fmla="*/ 711225 h 1160647"/>
                  <a:gd name="connsiteX100-2793" fmla="*/ 707691 w 3079941"/>
                  <a:gd name="connsiteY100-2794" fmla="*/ 711225 h 1160647"/>
                  <a:gd name="connsiteX101-2795" fmla="*/ 707691 w 3079941"/>
                  <a:gd name="connsiteY101-2796" fmla="*/ 709334 h 1160647"/>
                  <a:gd name="connsiteX102-2797" fmla="*/ 707691 w 3079941"/>
                  <a:gd name="connsiteY102-2798" fmla="*/ 696093 h 1160647"/>
                  <a:gd name="connsiteX103-2799" fmla="*/ 706424 w 3079941"/>
                  <a:gd name="connsiteY103-2800" fmla="*/ 694471 h 1160647"/>
                  <a:gd name="connsiteX104-2801" fmla="*/ 711744 w 3079941"/>
                  <a:gd name="connsiteY104-2802" fmla="*/ 683122 h 1160647"/>
                  <a:gd name="connsiteX105-2803" fmla="*/ 719851 w 3079941"/>
                  <a:gd name="connsiteY105-2804" fmla="*/ 711225 h 1160647"/>
                  <a:gd name="connsiteX106-2805" fmla="*/ 720611 w 3079941"/>
                  <a:gd name="connsiteY106-2806" fmla="*/ 711225 h 1160647"/>
                  <a:gd name="connsiteX107-2807" fmla="*/ 725931 w 3079941"/>
                  <a:gd name="connsiteY107-2808" fmla="*/ 711225 h 1160647"/>
                  <a:gd name="connsiteX108-2809" fmla="*/ 725931 w 3079941"/>
                  <a:gd name="connsiteY108-2810" fmla="*/ 605298 h 1160647"/>
                  <a:gd name="connsiteX109-2811" fmla="*/ 727451 w 3079941"/>
                  <a:gd name="connsiteY109-2812" fmla="*/ 605298 h 1160647"/>
                  <a:gd name="connsiteX110-2813" fmla="*/ 738091 w 3079941"/>
                  <a:gd name="connsiteY110-2814" fmla="*/ 605298 h 1160647"/>
                  <a:gd name="connsiteX111-2815" fmla="*/ 738091 w 3079941"/>
                  <a:gd name="connsiteY111-2816" fmla="*/ 557739 h 1160647"/>
                  <a:gd name="connsiteX112-2817" fmla="*/ 764438 w 3079941"/>
                  <a:gd name="connsiteY112-2818" fmla="*/ 557739 h 1160647"/>
                  <a:gd name="connsiteX113-2819" fmla="*/ 764438 w 3079941"/>
                  <a:gd name="connsiteY113-2820" fmla="*/ 536121 h 1160647"/>
                  <a:gd name="connsiteX114-2821" fmla="*/ 798892 w 3079941"/>
                  <a:gd name="connsiteY114-2822" fmla="*/ 536121 h 1160647"/>
                  <a:gd name="connsiteX115-2823" fmla="*/ 798892 w 3079941"/>
                  <a:gd name="connsiteY115-2824" fmla="*/ 538553 h 1160647"/>
                  <a:gd name="connsiteX116-2825" fmla="*/ 798892 w 3079941"/>
                  <a:gd name="connsiteY116-2826" fmla="*/ 555577 h 1160647"/>
                  <a:gd name="connsiteX117-2827" fmla="*/ 801172 w 3079941"/>
                  <a:gd name="connsiteY117-2828" fmla="*/ 555577 h 1160647"/>
                  <a:gd name="connsiteX118-2829" fmla="*/ 817132 w 3079941"/>
                  <a:gd name="connsiteY118-2830" fmla="*/ 555577 h 1160647"/>
                  <a:gd name="connsiteX119-2831" fmla="*/ 817132 w 3079941"/>
                  <a:gd name="connsiteY119-2832" fmla="*/ 603136 h 1160647"/>
                  <a:gd name="connsiteX120-2833" fmla="*/ 818145 w 3079941"/>
                  <a:gd name="connsiteY120-2834" fmla="*/ 603136 h 1160647"/>
                  <a:gd name="connsiteX121-2835" fmla="*/ 825239 w 3079941"/>
                  <a:gd name="connsiteY121-2836" fmla="*/ 603136 h 1160647"/>
                  <a:gd name="connsiteX122-2837" fmla="*/ 839426 w 3079941"/>
                  <a:gd name="connsiteY122-2838" fmla="*/ 607460 h 1160647"/>
                  <a:gd name="connsiteX123-2839" fmla="*/ 839426 w 3079941"/>
                  <a:gd name="connsiteY123-2840" fmla="*/ 646372 h 1160647"/>
                  <a:gd name="connsiteX124-2841" fmla="*/ 840439 w 3079941"/>
                  <a:gd name="connsiteY124-2842" fmla="*/ 646372 h 1160647"/>
                  <a:gd name="connsiteX125-2843" fmla="*/ 847532 w 3079941"/>
                  <a:gd name="connsiteY125-2844" fmla="*/ 646372 h 1160647"/>
                  <a:gd name="connsiteX126-2845" fmla="*/ 847532 w 3079941"/>
                  <a:gd name="connsiteY126-2846" fmla="*/ 647993 h 1160647"/>
                  <a:gd name="connsiteX127-2847" fmla="*/ 847532 w 3079941"/>
                  <a:gd name="connsiteY127-2848" fmla="*/ 659342 h 1160647"/>
                  <a:gd name="connsiteX128-2849" fmla="*/ 849559 w 3079941"/>
                  <a:gd name="connsiteY128-2850" fmla="*/ 659342 h 1160647"/>
                  <a:gd name="connsiteX129-2851" fmla="*/ 863746 w 3079941"/>
                  <a:gd name="connsiteY129-2852" fmla="*/ 659342 h 1160647"/>
                  <a:gd name="connsiteX130-2853" fmla="*/ 869826 w 3079941"/>
                  <a:gd name="connsiteY130-2854" fmla="*/ 665828 h 1160647"/>
                  <a:gd name="connsiteX131-2855" fmla="*/ 869826 w 3079941"/>
                  <a:gd name="connsiteY131-2856" fmla="*/ 687446 h 1160647"/>
                  <a:gd name="connsiteX132-2857" fmla="*/ 872106 w 3079941"/>
                  <a:gd name="connsiteY132-2858" fmla="*/ 687446 h 1160647"/>
                  <a:gd name="connsiteX133-2859" fmla="*/ 888066 w 3079941"/>
                  <a:gd name="connsiteY133-2860" fmla="*/ 687446 h 1160647"/>
                  <a:gd name="connsiteX134-2861" fmla="*/ 888066 w 3079941"/>
                  <a:gd name="connsiteY134-2862" fmla="*/ 688526 h 1160647"/>
                  <a:gd name="connsiteX135-2863" fmla="*/ 888066 w 3079941"/>
                  <a:gd name="connsiteY135-2864" fmla="*/ 696093 h 1160647"/>
                  <a:gd name="connsiteX136-2865" fmla="*/ 889333 w 3079941"/>
                  <a:gd name="connsiteY136-2866" fmla="*/ 696093 h 1160647"/>
                  <a:gd name="connsiteX137-2867" fmla="*/ 898200 w 3079941"/>
                  <a:gd name="connsiteY137-2868" fmla="*/ 696093 h 1160647"/>
                  <a:gd name="connsiteX138-2869" fmla="*/ 898200 w 3079941"/>
                  <a:gd name="connsiteY138-2870" fmla="*/ 698254 h 1160647"/>
                  <a:gd name="connsiteX139-2871" fmla="*/ 898200 w 3079941"/>
                  <a:gd name="connsiteY139-2872" fmla="*/ 713387 h 1160647"/>
                  <a:gd name="connsiteX140-2873" fmla="*/ 902253 w 3079941"/>
                  <a:gd name="connsiteY140-2874" fmla="*/ 711495 h 1160647"/>
                  <a:gd name="connsiteX141-2875" fmla="*/ 902253 w 3079941"/>
                  <a:gd name="connsiteY141-2876" fmla="*/ 698254 h 1160647"/>
                  <a:gd name="connsiteX142-2877" fmla="*/ 903266 w 3079941"/>
                  <a:gd name="connsiteY142-2878" fmla="*/ 698254 h 1160647"/>
                  <a:gd name="connsiteX143-2879" fmla="*/ 910360 w 3079941"/>
                  <a:gd name="connsiteY143-2880" fmla="*/ 698254 h 1160647"/>
                  <a:gd name="connsiteX144-2881" fmla="*/ 910360 w 3079941"/>
                  <a:gd name="connsiteY144-2882" fmla="*/ 699876 h 1160647"/>
                  <a:gd name="connsiteX145-2883" fmla="*/ 910360 w 3079941"/>
                  <a:gd name="connsiteY145-2884" fmla="*/ 711225 h 1160647"/>
                  <a:gd name="connsiteX146-2885" fmla="*/ 911120 w 3079941"/>
                  <a:gd name="connsiteY146-2886" fmla="*/ 711225 h 1160647"/>
                  <a:gd name="connsiteX147-2887" fmla="*/ 916440 w 3079941"/>
                  <a:gd name="connsiteY147-2888" fmla="*/ 711225 h 1160647"/>
                  <a:gd name="connsiteX148-2889" fmla="*/ 965080 w 3079941"/>
                  <a:gd name="connsiteY148-2890" fmla="*/ 706902 h 1160647"/>
                  <a:gd name="connsiteX149-2891" fmla="*/ 965080 w 3079941"/>
                  <a:gd name="connsiteY149-2892" fmla="*/ 708253 h 1160647"/>
                  <a:gd name="connsiteX150-2893" fmla="*/ 965080 w 3079941"/>
                  <a:gd name="connsiteY150-2894" fmla="*/ 717710 h 1160647"/>
                  <a:gd name="connsiteX151-2895" fmla="*/ 965840 w 3079941"/>
                  <a:gd name="connsiteY151-2896" fmla="*/ 717710 h 1160647"/>
                  <a:gd name="connsiteX152-2897" fmla="*/ 971161 w 3079941"/>
                  <a:gd name="connsiteY152-2898" fmla="*/ 717710 h 1160647"/>
                  <a:gd name="connsiteX153-2899" fmla="*/ 971161 w 3079941"/>
                  <a:gd name="connsiteY153-2900" fmla="*/ 719872 h 1160647"/>
                  <a:gd name="connsiteX154-2901" fmla="*/ 971161 w 3079941"/>
                  <a:gd name="connsiteY154-2902" fmla="*/ 735005 h 1160647"/>
                  <a:gd name="connsiteX155-2903" fmla="*/ 973187 w 3079941"/>
                  <a:gd name="connsiteY155-2904" fmla="*/ 733654 h 1160647"/>
                  <a:gd name="connsiteX156-2905" fmla="*/ 987374 w 3079941"/>
                  <a:gd name="connsiteY156-2906" fmla="*/ 724196 h 1160647"/>
                  <a:gd name="connsiteX157-2907" fmla="*/ 993454 w 3079941"/>
                  <a:gd name="connsiteY157-2908" fmla="*/ 683122 h 1160647"/>
                  <a:gd name="connsiteX158-2909" fmla="*/ 994214 w 3079941"/>
                  <a:gd name="connsiteY158-2910" fmla="*/ 682852 h 1160647"/>
                  <a:gd name="connsiteX159-2911" fmla="*/ 999534 w 3079941"/>
                  <a:gd name="connsiteY159-2912" fmla="*/ 680960 h 1160647"/>
                  <a:gd name="connsiteX160-2913" fmla="*/ 1001561 w 3079941"/>
                  <a:gd name="connsiteY160-2914" fmla="*/ 611783 h 1160647"/>
                  <a:gd name="connsiteX161-2915" fmla="*/ 1003588 w 3079941"/>
                  <a:gd name="connsiteY161-2916" fmla="*/ 680960 h 1160647"/>
                  <a:gd name="connsiteX162-2917" fmla="*/ 1004348 w 3079941"/>
                  <a:gd name="connsiteY162-2918" fmla="*/ 681230 h 1160647"/>
                  <a:gd name="connsiteX163-2919" fmla="*/ 1009668 w 3079941"/>
                  <a:gd name="connsiteY163-2920" fmla="*/ 683122 h 1160647"/>
                  <a:gd name="connsiteX164-2921" fmla="*/ 1009668 w 3079941"/>
                  <a:gd name="connsiteY164-2922" fmla="*/ 596651 h 1160647"/>
                  <a:gd name="connsiteX165-2923" fmla="*/ 1013721 w 3079941"/>
                  <a:gd name="connsiteY165-2924" fmla="*/ 564224 h 1160647"/>
                  <a:gd name="connsiteX166-2925" fmla="*/ 1052228 w 3079941"/>
                  <a:gd name="connsiteY166-2926" fmla="*/ 564224 h 1160647"/>
                  <a:gd name="connsiteX167-2927" fmla="*/ 1052228 w 3079941"/>
                  <a:gd name="connsiteY167-2928" fmla="*/ 596651 h 1160647"/>
                  <a:gd name="connsiteX168-2929" fmla="*/ 1052988 w 3079941"/>
                  <a:gd name="connsiteY168-2930" fmla="*/ 596651 h 1160647"/>
                  <a:gd name="connsiteX169-2931" fmla="*/ 1058308 w 3079941"/>
                  <a:gd name="connsiteY169-2932" fmla="*/ 596651 h 1160647"/>
                  <a:gd name="connsiteX170-2933" fmla="*/ 1058308 w 3079941"/>
                  <a:gd name="connsiteY170-2934" fmla="*/ 514503 h 1160647"/>
                  <a:gd name="connsiteX171-2935" fmla="*/ 1060082 w 3079941"/>
                  <a:gd name="connsiteY171-2936" fmla="*/ 514503 h 1160647"/>
                  <a:gd name="connsiteX172-2937" fmla="*/ 1072495 w 3079941"/>
                  <a:gd name="connsiteY172-2938" fmla="*/ 514503 h 1160647"/>
                  <a:gd name="connsiteX173-2939" fmla="*/ 1072495 w 3079941"/>
                  <a:gd name="connsiteY173-2940" fmla="*/ 512612 h 1160647"/>
                  <a:gd name="connsiteX174-2941" fmla="*/ 1072495 w 3079941"/>
                  <a:gd name="connsiteY174-2942" fmla="*/ 499371 h 1160647"/>
                  <a:gd name="connsiteX175-2943" fmla="*/ 1094789 w 3079941"/>
                  <a:gd name="connsiteY175-2944" fmla="*/ 499371 h 1160647"/>
                  <a:gd name="connsiteX176-2945" fmla="*/ 1094789 w 3079941"/>
                  <a:gd name="connsiteY176-2946" fmla="*/ 498290 h 1160647"/>
                  <a:gd name="connsiteX177-2947" fmla="*/ 1094789 w 3079941"/>
                  <a:gd name="connsiteY177-2948" fmla="*/ 490724 h 1160647"/>
                  <a:gd name="connsiteX178-2949" fmla="*/ 1096562 w 3079941"/>
                  <a:gd name="connsiteY178-2950" fmla="*/ 490724 h 1160647"/>
                  <a:gd name="connsiteX179-2951" fmla="*/ 1108976 w 3079941"/>
                  <a:gd name="connsiteY179-2952" fmla="*/ 490724 h 1160647"/>
                  <a:gd name="connsiteX180-2953" fmla="*/ 1108976 w 3079941"/>
                  <a:gd name="connsiteY180-2954" fmla="*/ 491805 h 1160647"/>
                  <a:gd name="connsiteX181-2955" fmla="*/ 1108976 w 3079941"/>
                  <a:gd name="connsiteY181-2956" fmla="*/ 499371 h 1160647"/>
                  <a:gd name="connsiteX182-2957" fmla="*/ 1109736 w 3079941"/>
                  <a:gd name="connsiteY182-2958" fmla="*/ 499371 h 1160647"/>
                  <a:gd name="connsiteX183-2959" fmla="*/ 1115056 w 3079941"/>
                  <a:gd name="connsiteY183-2960" fmla="*/ 499371 h 1160647"/>
                  <a:gd name="connsiteX184-2961" fmla="*/ 1125189 w 3079941"/>
                  <a:gd name="connsiteY184-2962" fmla="*/ 495047 h 1160647"/>
                  <a:gd name="connsiteX185-2963" fmla="*/ 1129242 w 3079941"/>
                  <a:gd name="connsiteY185-2964" fmla="*/ 498290 h 1160647"/>
                  <a:gd name="connsiteX186-2965" fmla="*/ 1129242 w 3079941"/>
                  <a:gd name="connsiteY186-2966" fmla="*/ 490724 h 1160647"/>
                  <a:gd name="connsiteX187-2967" fmla="*/ 1131522 w 3079941"/>
                  <a:gd name="connsiteY187-2968" fmla="*/ 490724 h 1160647"/>
                  <a:gd name="connsiteX188-2969" fmla="*/ 1147483 w 3079941"/>
                  <a:gd name="connsiteY188-2970" fmla="*/ 490724 h 1160647"/>
                  <a:gd name="connsiteX189-2971" fmla="*/ 1147483 w 3079941"/>
                  <a:gd name="connsiteY189-2972" fmla="*/ 491805 h 1160647"/>
                  <a:gd name="connsiteX190-2973" fmla="*/ 1147483 w 3079941"/>
                  <a:gd name="connsiteY190-2974" fmla="*/ 499371 h 1160647"/>
                  <a:gd name="connsiteX191-2975" fmla="*/ 1177883 w 3079941"/>
                  <a:gd name="connsiteY191-2976" fmla="*/ 499371 h 1160647"/>
                  <a:gd name="connsiteX192-2977" fmla="*/ 1177883 w 3079941"/>
                  <a:gd name="connsiteY192-2978" fmla="*/ 500992 h 1160647"/>
                  <a:gd name="connsiteX193-2979" fmla="*/ 1177883 w 3079941"/>
                  <a:gd name="connsiteY193-2980" fmla="*/ 512342 h 1160647"/>
                  <a:gd name="connsiteX194-2981" fmla="*/ 1204230 w 3079941"/>
                  <a:gd name="connsiteY194-2982" fmla="*/ 512342 h 1160647"/>
                  <a:gd name="connsiteX195-2983" fmla="*/ 1204230 w 3079941"/>
                  <a:gd name="connsiteY195-2984" fmla="*/ 542606 h 1160647"/>
                  <a:gd name="connsiteX196-2985" fmla="*/ 1204990 w 3079941"/>
                  <a:gd name="connsiteY196-2986" fmla="*/ 542606 h 1160647"/>
                  <a:gd name="connsiteX197-2987" fmla="*/ 1210310 w 3079941"/>
                  <a:gd name="connsiteY197-2988" fmla="*/ 542606 h 1160647"/>
                  <a:gd name="connsiteX198-2989" fmla="*/ 1210310 w 3079941"/>
                  <a:gd name="connsiteY198-2990" fmla="*/ 543687 h 1160647"/>
                  <a:gd name="connsiteX199-2991" fmla="*/ 1210310 w 3079941"/>
                  <a:gd name="connsiteY199-2992" fmla="*/ 551254 h 1160647"/>
                  <a:gd name="connsiteX200-2993" fmla="*/ 1214364 w 3079941"/>
                  <a:gd name="connsiteY200-2994" fmla="*/ 581518 h 1160647"/>
                  <a:gd name="connsiteX201-2995" fmla="*/ 1215124 w 3079941"/>
                  <a:gd name="connsiteY201-2996" fmla="*/ 581518 h 1160647"/>
                  <a:gd name="connsiteX202-2997" fmla="*/ 1220444 w 3079941"/>
                  <a:gd name="connsiteY202-2998" fmla="*/ 581518 h 1160647"/>
                  <a:gd name="connsiteX203-2999" fmla="*/ 1220444 w 3079941"/>
                  <a:gd name="connsiteY203-3000" fmla="*/ 582329 h 1160647"/>
                  <a:gd name="connsiteX204-3001" fmla="*/ 1220444 w 3079941"/>
                  <a:gd name="connsiteY204-3002" fmla="*/ 588004 h 1160647"/>
                  <a:gd name="connsiteX205-3003" fmla="*/ 1221457 w 3079941"/>
                  <a:gd name="connsiteY205-3004" fmla="*/ 588004 h 1160647"/>
                  <a:gd name="connsiteX206-3005" fmla="*/ 1228550 w 3079941"/>
                  <a:gd name="connsiteY206-3006" fmla="*/ 588004 h 1160647"/>
                  <a:gd name="connsiteX207-3007" fmla="*/ 1228550 w 3079941"/>
                  <a:gd name="connsiteY207-3008" fmla="*/ 618269 h 1160647"/>
                  <a:gd name="connsiteX208-3009" fmla="*/ 1230577 w 3079941"/>
                  <a:gd name="connsiteY208-3010" fmla="*/ 618269 h 1160647"/>
                  <a:gd name="connsiteX209-3011" fmla="*/ 1244764 w 3079941"/>
                  <a:gd name="connsiteY209-3012" fmla="*/ 618269 h 1160647"/>
                  <a:gd name="connsiteX210-3013" fmla="*/ 1244764 w 3079941"/>
                  <a:gd name="connsiteY210-3014" fmla="*/ 642048 h 1160647"/>
                  <a:gd name="connsiteX211-3015" fmla="*/ 1246791 w 3079941"/>
                  <a:gd name="connsiteY211-3016" fmla="*/ 643669 h 1160647"/>
                  <a:gd name="connsiteX212-3017" fmla="*/ 1246791 w 3079941"/>
                  <a:gd name="connsiteY212-3018" fmla="*/ 655019 h 1160647"/>
                  <a:gd name="connsiteX213-3019" fmla="*/ 1247551 w 3079941"/>
                  <a:gd name="connsiteY213-3020" fmla="*/ 655019 h 1160647"/>
                  <a:gd name="connsiteX214-3021" fmla="*/ 1252871 w 3079941"/>
                  <a:gd name="connsiteY214-3022" fmla="*/ 655019 h 1160647"/>
                  <a:gd name="connsiteX215-3023" fmla="*/ 1252871 w 3079941"/>
                  <a:gd name="connsiteY215-3024" fmla="*/ 678798 h 1160647"/>
                  <a:gd name="connsiteX216-3025" fmla="*/ 1254137 w 3079941"/>
                  <a:gd name="connsiteY216-3026" fmla="*/ 678798 h 1160647"/>
                  <a:gd name="connsiteX217-3027" fmla="*/ 1263004 w 3079941"/>
                  <a:gd name="connsiteY217-3028" fmla="*/ 678798 h 1160647"/>
                  <a:gd name="connsiteX218-3029" fmla="*/ 1265031 w 3079941"/>
                  <a:gd name="connsiteY218-3030" fmla="*/ 682852 h 1160647"/>
                  <a:gd name="connsiteX219-3031" fmla="*/ 1265031 w 3079941"/>
                  <a:gd name="connsiteY219-3032" fmla="*/ 696093 h 1160647"/>
                  <a:gd name="connsiteX220-3033" fmla="*/ 1266551 w 3079941"/>
                  <a:gd name="connsiteY220-3034" fmla="*/ 694201 h 1160647"/>
                  <a:gd name="connsiteX221-3035" fmla="*/ 1277191 w 3079941"/>
                  <a:gd name="connsiteY221-3036" fmla="*/ 680960 h 1160647"/>
                  <a:gd name="connsiteX222-3037" fmla="*/ 1305565 w 3079941"/>
                  <a:gd name="connsiteY222-3038" fmla="*/ 680960 h 1160647"/>
                  <a:gd name="connsiteX223-3039" fmla="*/ 1305565 w 3079941"/>
                  <a:gd name="connsiteY223-3040" fmla="*/ 767431 h 1160647"/>
                  <a:gd name="connsiteX224-3041" fmla="*/ 1306325 w 3079941"/>
                  <a:gd name="connsiteY224-3042" fmla="*/ 767431 h 1160647"/>
                  <a:gd name="connsiteX225-3043" fmla="*/ 1311645 w 3079941"/>
                  <a:gd name="connsiteY225-3044" fmla="*/ 767431 h 1160647"/>
                  <a:gd name="connsiteX226-3045" fmla="*/ 1312405 w 3079941"/>
                  <a:gd name="connsiteY226-3046" fmla="*/ 766080 h 1160647"/>
                  <a:gd name="connsiteX227-3047" fmla="*/ 1317725 w 3079941"/>
                  <a:gd name="connsiteY227-3048" fmla="*/ 756622 h 1160647"/>
                  <a:gd name="connsiteX228-3049" fmla="*/ 1317725 w 3079941"/>
                  <a:gd name="connsiteY228-3050" fmla="*/ 758514 h 1160647"/>
                  <a:gd name="connsiteX229-3051" fmla="*/ 1317725 w 3079941"/>
                  <a:gd name="connsiteY229-3052" fmla="*/ 771755 h 1160647"/>
                  <a:gd name="connsiteX230-3053" fmla="*/ 1321778 w 3079941"/>
                  <a:gd name="connsiteY230-3054" fmla="*/ 726358 h 1160647"/>
                  <a:gd name="connsiteX231-3055" fmla="*/ 1322538 w 3079941"/>
                  <a:gd name="connsiteY231-3056" fmla="*/ 726358 h 1160647"/>
                  <a:gd name="connsiteX232-3057" fmla="*/ 1327858 w 3079941"/>
                  <a:gd name="connsiteY232-3058" fmla="*/ 726358 h 1160647"/>
                  <a:gd name="connsiteX233-3059" fmla="*/ 1327858 w 3079941"/>
                  <a:gd name="connsiteY233-3060" fmla="*/ 661504 h 1160647"/>
                  <a:gd name="connsiteX234-3061" fmla="*/ 1328872 w 3079941"/>
                  <a:gd name="connsiteY234-3062" fmla="*/ 661504 h 1160647"/>
                  <a:gd name="connsiteX235-3063" fmla="*/ 1335965 w 3079941"/>
                  <a:gd name="connsiteY235-3064" fmla="*/ 661504 h 1160647"/>
                  <a:gd name="connsiteX236-3065" fmla="*/ 1348125 w 3079941"/>
                  <a:gd name="connsiteY236-3066" fmla="*/ 618269 h 1160647"/>
                  <a:gd name="connsiteX237-3067" fmla="*/ 1349392 w 3079941"/>
                  <a:gd name="connsiteY237-3068" fmla="*/ 618269 h 1160647"/>
                  <a:gd name="connsiteX238-3069" fmla="*/ 1358259 w 3079941"/>
                  <a:gd name="connsiteY238-3070" fmla="*/ 618269 h 1160647"/>
                  <a:gd name="connsiteX239-3071" fmla="*/ 1368392 w 3079941"/>
                  <a:gd name="connsiteY239-3072" fmla="*/ 661504 h 1160647"/>
                  <a:gd name="connsiteX240-3073" fmla="*/ 1369405 w 3079941"/>
                  <a:gd name="connsiteY240-3074" fmla="*/ 661504 h 1160647"/>
                  <a:gd name="connsiteX241-3075" fmla="*/ 1376499 w 3079941"/>
                  <a:gd name="connsiteY241-3076" fmla="*/ 661504 h 1160647"/>
                  <a:gd name="connsiteX242-3077" fmla="*/ 1376499 w 3079941"/>
                  <a:gd name="connsiteY242-3078" fmla="*/ 700416 h 1160647"/>
                  <a:gd name="connsiteX243-3079" fmla="*/ 1378272 w 3079941"/>
                  <a:gd name="connsiteY243-3080" fmla="*/ 700416 h 1160647"/>
                  <a:gd name="connsiteX244-3081" fmla="*/ 1390686 w 3079941"/>
                  <a:gd name="connsiteY244-3082" fmla="*/ 700416 h 1160647"/>
                  <a:gd name="connsiteX245-3083" fmla="*/ 1390686 w 3079941"/>
                  <a:gd name="connsiteY245-3084" fmla="*/ 702578 h 1160647"/>
                  <a:gd name="connsiteX246-3085" fmla="*/ 1390686 w 3079941"/>
                  <a:gd name="connsiteY246-3086" fmla="*/ 717710 h 1160647"/>
                  <a:gd name="connsiteX247-3087" fmla="*/ 1394739 w 3079941"/>
                  <a:gd name="connsiteY247-3088" fmla="*/ 715549 h 1160647"/>
                  <a:gd name="connsiteX248-3089" fmla="*/ 1394739 w 3079941"/>
                  <a:gd name="connsiteY248-3090" fmla="*/ 700416 h 1160647"/>
                  <a:gd name="connsiteX249-3091" fmla="*/ 1396259 w 3079941"/>
                  <a:gd name="connsiteY249-3092" fmla="*/ 700416 h 1160647"/>
                  <a:gd name="connsiteX250-3093" fmla="*/ 1406899 w 3079941"/>
                  <a:gd name="connsiteY250-3094" fmla="*/ 700416 h 1160647"/>
                  <a:gd name="connsiteX251-3095" fmla="*/ 1406899 w 3079941"/>
                  <a:gd name="connsiteY251-3096" fmla="*/ 702037 h 1160647"/>
                  <a:gd name="connsiteX252-3097" fmla="*/ 1406899 w 3079941"/>
                  <a:gd name="connsiteY252-3098" fmla="*/ 713387 h 1160647"/>
                  <a:gd name="connsiteX253-3099" fmla="*/ 1437300 w 3079941"/>
                  <a:gd name="connsiteY253-3100" fmla="*/ 713387 h 1160647"/>
                  <a:gd name="connsiteX254-3101" fmla="*/ 1437300 w 3079941"/>
                  <a:gd name="connsiteY254-3102" fmla="*/ 676637 h 1160647"/>
                  <a:gd name="connsiteX255-3103" fmla="*/ 1438566 w 3079941"/>
                  <a:gd name="connsiteY255-3104" fmla="*/ 676637 h 1160647"/>
                  <a:gd name="connsiteX256-3105" fmla="*/ 1447433 w 3079941"/>
                  <a:gd name="connsiteY256-3106" fmla="*/ 676637 h 1160647"/>
                  <a:gd name="connsiteX257-3107" fmla="*/ 1447433 w 3079941"/>
                  <a:gd name="connsiteY257-3108" fmla="*/ 698254 h 1160647"/>
                  <a:gd name="connsiteX258-3109" fmla="*/ 1449460 w 3079941"/>
                  <a:gd name="connsiteY258-3110" fmla="*/ 665828 h 1160647"/>
                  <a:gd name="connsiteX259-3111" fmla="*/ 1471753 w 3079941"/>
                  <a:gd name="connsiteY259-3112" fmla="*/ 665828 h 1160647"/>
                  <a:gd name="connsiteX260-3113" fmla="*/ 1471753 w 3079941"/>
                  <a:gd name="connsiteY260-3114" fmla="*/ 664206 h 1160647"/>
                  <a:gd name="connsiteX261-3115" fmla="*/ 1471753 w 3079941"/>
                  <a:gd name="connsiteY261-3116" fmla="*/ 652857 h 1160647"/>
                  <a:gd name="connsiteX262-3117" fmla="*/ 1472513 w 3079941"/>
                  <a:gd name="connsiteY262-3118" fmla="*/ 652857 h 1160647"/>
                  <a:gd name="connsiteX263-3119" fmla="*/ 1477833 w 3079941"/>
                  <a:gd name="connsiteY263-3120" fmla="*/ 652857 h 1160647"/>
                  <a:gd name="connsiteX264-3121" fmla="*/ 1477833 w 3079941"/>
                  <a:gd name="connsiteY264-3122" fmla="*/ 650966 h 1160647"/>
                  <a:gd name="connsiteX265-3123" fmla="*/ 1477833 w 3079941"/>
                  <a:gd name="connsiteY265-3124" fmla="*/ 637725 h 1160647"/>
                  <a:gd name="connsiteX266-3125" fmla="*/ 1481887 w 3079941"/>
                  <a:gd name="connsiteY266-3126" fmla="*/ 644210 h 1160647"/>
                  <a:gd name="connsiteX267-3127" fmla="*/ 1484167 w 3079941"/>
                  <a:gd name="connsiteY267-3128" fmla="*/ 644210 h 1160647"/>
                  <a:gd name="connsiteX268-3129" fmla="*/ 1500127 w 3079941"/>
                  <a:gd name="connsiteY268-3130" fmla="*/ 644210 h 1160647"/>
                  <a:gd name="connsiteX269-3131" fmla="*/ 1500127 w 3079941"/>
                  <a:gd name="connsiteY269-3132" fmla="*/ 643399 h 1160647"/>
                  <a:gd name="connsiteX270-3133" fmla="*/ 1500127 w 3079941"/>
                  <a:gd name="connsiteY270-3134" fmla="*/ 637725 h 1160647"/>
                  <a:gd name="connsiteX271-3135" fmla="*/ 1500887 w 3079941"/>
                  <a:gd name="connsiteY271-3136" fmla="*/ 637725 h 1160647"/>
                  <a:gd name="connsiteX272-3137" fmla="*/ 1506207 w 3079941"/>
                  <a:gd name="connsiteY272-3138" fmla="*/ 637725 h 1160647"/>
                  <a:gd name="connsiteX273-3139" fmla="*/ 1506207 w 3079941"/>
                  <a:gd name="connsiteY273-3140" fmla="*/ 639076 h 1160647"/>
                  <a:gd name="connsiteX274-3141" fmla="*/ 1506207 w 3079941"/>
                  <a:gd name="connsiteY274-3142" fmla="*/ 648534 h 1160647"/>
                  <a:gd name="connsiteX275-3143" fmla="*/ 1544714 w 3079941"/>
                  <a:gd name="connsiteY275-3144" fmla="*/ 648534 h 1160647"/>
                  <a:gd name="connsiteX276-3145" fmla="*/ 1544714 w 3079941"/>
                  <a:gd name="connsiteY276-3146" fmla="*/ 786887 h 1160647"/>
                  <a:gd name="connsiteX277-3147" fmla="*/ 1546234 w 3079941"/>
                  <a:gd name="connsiteY277-3148" fmla="*/ 786887 h 1160647"/>
                  <a:gd name="connsiteX278-3149" fmla="*/ 1556874 w 3079941"/>
                  <a:gd name="connsiteY278-3150" fmla="*/ 786887 h 1160647"/>
                  <a:gd name="connsiteX279-3151" fmla="*/ 1556874 w 3079941"/>
                  <a:gd name="connsiteY279-3152" fmla="*/ 773917 h 1160647"/>
                  <a:gd name="connsiteX280-3153" fmla="*/ 1560928 w 3079941"/>
                  <a:gd name="connsiteY280-3154" fmla="*/ 773917 h 1160647"/>
                  <a:gd name="connsiteX281-3155" fmla="*/ 1560928 w 3079941"/>
                  <a:gd name="connsiteY281-3156" fmla="*/ 786887 h 1160647"/>
                  <a:gd name="connsiteX282-3157" fmla="*/ 1591328 w 3079941"/>
                  <a:gd name="connsiteY282-3158" fmla="*/ 786887 h 1160647"/>
                  <a:gd name="connsiteX283-3159" fmla="*/ 1591328 w 3079941"/>
                  <a:gd name="connsiteY283-3160" fmla="*/ 756622 h 1160647"/>
                  <a:gd name="connsiteX284-3161" fmla="*/ 1603488 w 3079941"/>
                  <a:gd name="connsiteY284-3162" fmla="*/ 756622 h 1160647"/>
                  <a:gd name="connsiteX285-3163" fmla="*/ 1615648 w 3079941"/>
                  <a:gd name="connsiteY285-3164" fmla="*/ 754461 h 1160647"/>
                  <a:gd name="connsiteX286-3165" fmla="*/ 1619702 w 3079941"/>
                  <a:gd name="connsiteY286-3166" fmla="*/ 756622 h 1160647"/>
                  <a:gd name="connsiteX287-3167" fmla="*/ 1629835 w 3079941"/>
                  <a:gd name="connsiteY287-3168" fmla="*/ 756622 h 1160647"/>
                  <a:gd name="connsiteX288-3169" fmla="*/ 1629835 w 3079941"/>
                  <a:gd name="connsiteY288-3170" fmla="*/ 786887 h 1160647"/>
                  <a:gd name="connsiteX289-3171" fmla="*/ 1637942 w 3079941"/>
                  <a:gd name="connsiteY289-3172" fmla="*/ 786887 h 1160647"/>
                  <a:gd name="connsiteX290-3173" fmla="*/ 1637942 w 3079941"/>
                  <a:gd name="connsiteY290-3174" fmla="*/ 804182 h 1160647"/>
                  <a:gd name="connsiteX291-3175" fmla="*/ 1647278 w 3079941"/>
                  <a:gd name="connsiteY291-3176" fmla="*/ 805087 h 1160647"/>
                  <a:gd name="connsiteX292-3177" fmla="*/ 1660236 w 3079941"/>
                  <a:gd name="connsiteY292-3178" fmla="*/ 805087 h 1160647"/>
                  <a:gd name="connsiteX293-3179" fmla="*/ 1660236 w 3079941"/>
                  <a:gd name="connsiteY293-3180" fmla="*/ 789049 h 1160647"/>
                  <a:gd name="connsiteX294-3181" fmla="*/ 1728192 w 3079941"/>
                  <a:gd name="connsiteY294-3182" fmla="*/ 789049 h 1160647"/>
                  <a:gd name="connsiteX295-3183" fmla="*/ 1728192 w 3079941"/>
                  <a:gd name="connsiteY295-3184" fmla="*/ 703796 h 1160647"/>
                  <a:gd name="connsiteX296-3185" fmla="*/ 1800200 w 3079941"/>
                  <a:gd name="connsiteY296-3186" fmla="*/ 703796 h 1160647"/>
                  <a:gd name="connsiteX297-3187" fmla="*/ 1800200 w 3079941"/>
                  <a:gd name="connsiteY297-3188" fmla="*/ 782564 h 1160647"/>
                  <a:gd name="connsiteX298-3189" fmla="*/ 1802104 w 3079941"/>
                  <a:gd name="connsiteY298-3190" fmla="*/ 782564 h 1160647"/>
                  <a:gd name="connsiteX299-3191" fmla="*/ 1803346 w 3079941"/>
                  <a:gd name="connsiteY299-3192" fmla="*/ 805087 h 1160647"/>
                  <a:gd name="connsiteX300-3193" fmla="*/ 1813022 w 3079941"/>
                  <a:gd name="connsiteY300-3194" fmla="*/ 805087 h 1160647"/>
                  <a:gd name="connsiteX301-3195" fmla="*/ 1814264 w 3079941"/>
                  <a:gd name="connsiteY301-3196" fmla="*/ 782564 h 1160647"/>
                  <a:gd name="connsiteX302-3197" fmla="*/ 1820344 w 3079941"/>
                  <a:gd name="connsiteY302-3198" fmla="*/ 782564 h 1160647"/>
                  <a:gd name="connsiteX303-3199" fmla="*/ 1821586 w 3079941"/>
                  <a:gd name="connsiteY303-3200" fmla="*/ 805087 h 1160647"/>
                  <a:gd name="connsiteX304-3201" fmla="*/ 1872208 w 3079941"/>
                  <a:gd name="connsiteY304-3202" fmla="*/ 805087 h 1160647"/>
                  <a:gd name="connsiteX305-3203" fmla="*/ 1872208 w 3079941"/>
                  <a:gd name="connsiteY305-3204" fmla="*/ 642059 h 1160647"/>
                  <a:gd name="connsiteX306-3205" fmla="*/ 2069535 w 3079941"/>
                  <a:gd name="connsiteY306-3206" fmla="*/ 642059 h 1160647"/>
                  <a:gd name="connsiteX307-3207" fmla="*/ 2069535 w 3079941"/>
                  <a:gd name="connsiteY307-3208" fmla="*/ 805087 h 1160647"/>
                  <a:gd name="connsiteX308-3209" fmla="*/ 2088232 w 3079941"/>
                  <a:gd name="connsiteY308-3210" fmla="*/ 805087 h 1160647"/>
                  <a:gd name="connsiteX309-3211" fmla="*/ 2088232 w 3079941"/>
                  <a:gd name="connsiteY309-3212" fmla="*/ 722394 h 1160647"/>
                  <a:gd name="connsiteX310-3213" fmla="*/ 2183352 w 3079941"/>
                  <a:gd name="connsiteY310-3214" fmla="*/ 722394 h 1160647"/>
                  <a:gd name="connsiteX311-3215" fmla="*/ 2195282 w 3079941"/>
                  <a:gd name="connsiteY311-3216" fmla="*/ 404253 h 1160647"/>
                  <a:gd name="connsiteX312-3217" fmla="*/ 2183122 w 3079941"/>
                  <a:gd name="connsiteY312-3218" fmla="*/ 382635 h 1160647"/>
                  <a:gd name="connsiteX313-3219" fmla="*/ 2177042 w 3079941"/>
                  <a:gd name="connsiteY313-3220" fmla="*/ 378311 h 1160647"/>
                  <a:gd name="connsiteX314-3221" fmla="*/ 2185149 w 3079941"/>
                  <a:gd name="connsiteY314-3222" fmla="*/ 354532 h 1160647"/>
                  <a:gd name="connsiteX315-3223" fmla="*/ 2185149 w 3079941"/>
                  <a:gd name="connsiteY315-3224" fmla="*/ 337238 h 1160647"/>
                  <a:gd name="connsiteX316-3225" fmla="*/ 2199336 w 3079941"/>
                  <a:gd name="connsiteY316-3226" fmla="*/ 337238 h 1160647"/>
                  <a:gd name="connsiteX317-3227" fmla="*/ 2199336 w 3079941"/>
                  <a:gd name="connsiteY317-3228" fmla="*/ 315620 h 1160647"/>
                  <a:gd name="connsiteX318-3229" fmla="*/ 2201362 w 3079941"/>
                  <a:gd name="connsiteY318-3230" fmla="*/ 311296 h 1160647"/>
                  <a:gd name="connsiteX319-3231" fmla="*/ 2201362 w 3079941"/>
                  <a:gd name="connsiteY319-3232" fmla="*/ 233472 h 1160647"/>
                  <a:gd name="connsiteX320-3233" fmla="*/ 2199336 w 3079941"/>
                  <a:gd name="connsiteY320-3234" fmla="*/ 226987 h 1160647"/>
                  <a:gd name="connsiteX321-3235" fmla="*/ 2205416 w 3079941"/>
                  <a:gd name="connsiteY321-3236" fmla="*/ 220501 h 1160647"/>
                  <a:gd name="connsiteX322-3237" fmla="*/ 2205416 w 3079941"/>
                  <a:gd name="connsiteY322-3238" fmla="*/ 162133 h 1160647"/>
                  <a:gd name="connsiteX323-3239" fmla="*/ 2207442 w 3079941"/>
                  <a:gd name="connsiteY323-3240" fmla="*/ 157810 h 1160647"/>
                  <a:gd name="connsiteX324-3241" fmla="*/ 2207442 w 3079941"/>
                  <a:gd name="connsiteY324-3242" fmla="*/ 101604 h 1160647"/>
                  <a:gd name="connsiteX325-3243" fmla="*/ 2209469 w 3079941"/>
                  <a:gd name="connsiteY325-3244" fmla="*/ 82148 h 1160647"/>
                  <a:gd name="connsiteX326-3245" fmla="*/ 2213523 w 3079941"/>
                  <a:gd name="connsiteY326-3246" fmla="*/ 99442 h 1160647"/>
                  <a:gd name="connsiteX327-3247" fmla="*/ 2215549 w 3079941"/>
                  <a:gd name="connsiteY327-3248" fmla="*/ 157810 h 1160647"/>
                  <a:gd name="connsiteX328-3249" fmla="*/ 2217576 w 3079941"/>
                  <a:gd name="connsiteY328-3250" fmla="*/ 220501 h 1160647"/>
                  <a:gd name="connsiteX329-3251" fmla="*/ 2223656 w 3079941"/>
                  <a:gd name="connsiteY329-3252" fmla="*/ 226987 h 1160647"/>
                  <a:gd name="connsiteX330-3253" fmla="*/ 2221629 w 3079941"/>
                  <a:gd name="connsiteY330-3254" fmla="*/ 233472 h 1160647"/>
                  <a:gd name="connsiteX331-3255" fmla="*/ 2221629 w 3079941"/>
                  <a:gd name="connsiteY331-3256" fmla="*/ 311296 h 1160647"/>
                  <a:gd name="connsiteX332-3257" fmla="*/ 2223656 w 3079941"/>
                  <a:gd name="connsiteY332-3258" fmla="*/ 315620 h 1160647"/>
                  <a:gd name="connsiteX333-3259" fmla="*/ 2223656 w 3079941"/>
                  <a:gd name="connsiteY333-3260" fmla="*/ 337238 h 1160647"/>
                  <a:gd name="connsiteX334-3261" fmla="*/ 2237843 w 3079941"/>
                  <a:gd name="connsiteY334-3262" fmla="*/ 337238 h 1160647"/>
                  <a:gd name="connsiteX335-3263" fmla="*/ 2237843 w 3079941"/>
                  <a:gd name="connsiteY335-3264" fmla="*/ 354532 h 1160647"/>
                  <a:gd name="connsiteX336-3265" fmla="*/ 2245950 w 3079941"/>
                  <a:gd name="connsiteY336-3266" fmla="*/ 378311 h 1160647"/>
                  <a:gd name="connsiteX337-3267" fmla="*/ 2239870 w 3079941"/>
                  <a:gd name="connsiteY337-3268" fmla="*/ 382635 h 1160647"/>
                  <a:gd name="connsiteX338-3269" fmla="*/ 2227709 w 3079941"/>
                  <a:gd name="connsiteY338-3270" fmla="*/ 404253 h 1160647"/>
                  <a:gd name="connsiteX339-3271" fmla="*/ 2235816 w 3079941"/>
                  <a:gd name="connsiteY339-3272" fmla="*/ 657181 h 1160647"/>
                  <a:gd name="connsiteX340-3273" fmla="*/ 2300670 w 3079941"/>
                  <a:gd name="connsiteY340-3274" fmla="*/ 657181 h 1160647"/>
                  <a:gd name="connsiteX341-3275" fmla="*/ 2300670 w 3079941"/>
                  <a:gd name="connsiteY341-3276" fmla="*/ 732843 h 1160647"/>
                  <a:gd name="connsiteX342-3277" fmla="*/ 2308777 w 3079941"/>
                  <a:gd name="connsiteY342-3278" fmla="*/ 732843 h 1160647"/>
                  <a:gd name="connsiteX343-3279" fmla="*/ 2310804 w 3079941"/>
                  <a:gd name="connsiteY343-3280" fmla="*/ 726358 h 1160647"/>
                  <a:gd name="connsiteX344-3281" fmla="*/ 2316884 w 3079941"/>
                  <a:gd name="connsiteY344-3282" fmla="*/ 726358 h 1160647"/>
                  <a:gd name="connsiteX345-3283" fmla="*/ 2318911 w 3079941"/>
                  <a:gd name="connsiteY345-3284" fmla="*/ 735005 h 1160647"/>
                  <a:gd name="connsiteX346-3285" fmla="*/ 2331071 w 3079941"/>
                  <a:gd name="connsiteY346-3286" fmla="*/ 735005 h 1160647"/>
                  <a:gd name="connsiteX347-3287" fmla="*/ 2331071 w 3079941"/>
                  <a:gd name="connsiteY347-3288" fmla="*/ 728519 h 1160647"/>
                  <a:gd name="connsiteX348-3289" fmla="*/ 2353364 w 3079941"/>
                  <a:gd name="connsiteY348-3290" fmla="*/ 728519 h 1160647"/>
                  <a:gd name="connsiteX349-3291" fmla="*/ 2353364 w 3079941"/>
                  <a:gd name="connsiteY349-3292" fmla="*/ 735005 h 1160647"/>
                  <a:gd name="connsiteX350-3293" fmla="*/ 2373631 w 3079941"/>
                  <a:gd name="connsiteY350-3294" fmla="*/ 735005 h 1160647"/>
                  <a:gd name="connsiteX351-3295" fmla="*/ 2373631 w 3079941"/>
                  <a:gd name="connsiteY351-3296" fmla="*/ 780402 h 1160647"/>
                  <a:gd name="connsiteX352-3297" fmla="*/ 2387818 w 3079941"/>
                  <a:gd name="connsiteY352-3298" fmla="*/ 780402 h 1160647"/>
                  <a:gd name="connsiteX353-3299" fmla="*/ 2387818 w 3079941"/>
                  <a:gd name="connsiteY353-3300" fmla="*/ 767431 h 1160647"/>
                  <a:gd name="connsiteX354-3301" fmla="*/ 2404032 w 3079941"/>
                  <a:gd name="connsiteY354-3302" fmla="*/ 767431 h 1160647"/>
                  <a:gd name="connsiteX355-3303" fmla="*/ 2404032 w 3079941"/>
                  <a:gd name="connsiteY355-3304" fmla="*/ 588004 h 1160647"/>
                  <a:gd name="connsiteX356-3305" fmla="*/ 2410112 w 3079941"/>
                  <a:gd name="connsiteY356-3306" fmla="*/ 581518 h 1160647"/>
                  <a:gd name="connsiteX357-3307" fmla="*/ 2483073 w 3079941"/>
                  <a:gd name="connsiteY357-3308" fmla="*/ 581518 h 1160647"/>
                  <a:gd name="connsiteX358-3309" fmla="*/ 2483073 w 3079941"/>
                  <a:gd name="connsiteY358-3310" fmla="*/ 590166 h 1160647"/>
                  <a:gd name="connsiteX359-3311" fmla="*/ 2493206 w 3079941"/>
                  <a:gd name="connsiteY359-3312" fmla="*/ 590166 h 1160647"/>
                  <a:gd name="connsiteX360-3313" fmla="*/ 2493206 w 3079941"/>
                  <a:gd name="connsiteY360-3314" fmla="*/ 704740 h 1160647"/>
                  <a:gd name="connsiteX361-3315" fmla="*/ 2515500 w 3079941"/>
                  <a:gd name="connsiteY361-3316" fmla="*/ 704740 h 1160647"/>
                  <a:gd name="connsiteX362-3317" fmla="*/ 2515500 w 3079941"/>
                  <a:gd name="connsiteY362-3318" fmla="*/ 637725 h 1160647"/>
                  <a:gd name="connsiteX363-3319" fmla="*/ 2541847 w 3079941"/>
                  <a:gd name="connsiteY363-3320" fmla="*/ 637725 h 1160647"/>
                  <a:gd name="connsiteX364-3321" fmla="*/ 2545900 w 3079941"/>
                  <a:gd name="connsiteY364-3322" fmla="*/ 633401 h 1160647"/>
                  <a:gd name="connsiteX365-3323" fmla="*/ 2554007 w 3079941"/>
                  <a:gd name="connsiteY365-3324" fmla="*/ 633401 h 1160647"/>
                  <a:gd name="connsiteX366-3325" fmla="*/ 2558060 w 3079941"/>
                  <a:gd name="connsiteY366-3326" fmla="*/ 637725 h 1160647"/>
                  <a:gd name="connsiteX367-3327" fmla="*/ 2580354 w 3079941"/>
                  <a:gd name="connsiteY367-3328" fmla="*/ 637725 h 1160647"/>
                  <a:gd name="connsiteX368-3329" fmla="*/ 2580354 w 3079941"/>
                  <a:gd name="connsiteY368-3330" fmla="*/ 520989 h 1160647"/>
                  <a:gd name="connsiteX369-3331" fmla="*/ 2637101 w 3079941"/>
                  <a:gd name="connsiteY369-3332" fmla="*/ 510180 h 1160647"/>
                  <a:gd name="connsiteX370-3333" fmla="*/ 2637101 w 3079941"/>
                  <a:gd name="connsiteY370-3334" fmla="*/ 511261 h 1160647"/>
                  <a:gd name="connsiteX371-3335" fmla="*/ 2637101 w 3079941"/>
                  <a:gd name="connsiteY371-3336" fmla="*/ 518827 h 1160647"/>
                  <a:gd name="connsiteX372-3337" fmla="*/ 2663448 w 3079941"/>
                  <a:gd name="connsiteY372-3338" fmla="*/ 518827 h 1160647"/>
                  <a:gd name="connsiteX373-3339" fmla="*/ 2663448 w 3079941"/>
                  <a:gd name="connsiteY373-3340" fmla="*/ 773917 h 1160647"/>
                  <a:gd name="connsiteX374-3341" fmla="*/ 2685742 w 3079941"/>
                  <a:gd name="connsiteY374-3342" fmla="*/ 773917 h 1160647"/>
                  <a:gd name="connsiteX375-3343" fmla="*/ 2685742 w 3079941"/>
                  <a:gd name="connsiteY375-3344" fmla="*/ 769593 h 1160647"/>
                  <a:gd name="connsiteX376-3345" fmla="*/ 2697902 w 3079941"/>
                  <a:gd name="connsiteY376-3346" fmla="*/ 769593 h 1160647"/>
                  <a:gd name="connsiteX377-3347" fmla="*/ 2697902 w 3079941"/>
                  <a:gd name="connsiteY377-3348" fmla="*/ 773917 h 1160647"/>
                  <a:gd name="connsiteX378-3349" fmla="*/ 2722222 w 3079941"/>
                  <a:gd name="connsiteY378-3350" fmla="*/ 773917 h 1160647"/>
                  <a:gd name="connsiteX379-3351" fmla="*/ 2722222 w 3079941"/>
                  <a:gd name="connsiteY379-3352" fmla="*/ 760946 h 1160647"/>
                  <a:gd name="connsiteX380-3353" fmla="*/ 2750596 w 3079941"/>
                  <a:gd name="connsiteY380-3354" fmla="*/ 760946 h 1160647"/>
                  <a:gd name="connsiteX381-3355" fmla="*/ 2762756 w 3079941"/>
                  <a:gd name="connsiteY381-3356" fmla="*/ 756622 h 1160647"/>
                  <a:gd name="connsiteX382-3357" fmla="*/ 2783023 w 3079941"/>
                  <a:gd name="connsiteY382-3358" fmla="*/ 760946 h 1160647"/>
                  <a:gd name="connsiteX383-3359" fmla="*/ 2783023 w 3079941"/>
                  <a:gd name="connsiteY383-3360" fmla="*/ 743652 h 1160647"/>
                  <a:gd name="connsiteX384-3361" fmla="*/ 2791130 w 3079941"/>
                  <a:gd name="connsiteY384-3362" fmla="*/ 743652 h 1160647"/>
                  <a:gd name="connsiteX385-3363" fmla="*/ 2791130 w 3079941"/>
                  <a:gd name="connsiteY385-3364" fmla="*/ 730681 h 1160647"/>
                  <a:gd name="connsiteX386-3365" fmla="*/ 2847877 w 3079941"/>
                  <a:gd name="connsiteY386-3366" fmla="*/ 730681 h 1160647"/>
                  <a:gd name="connsiteX387-3367" fmla="*/ 2847877 w 3079941"/>
                  <a:gd name="connsiteY387-3368" fmla="*/ 700416 h 1160647"/>
                  <a:gd name="connsiteX388-3369" fmla="*/ 2866117 w 3079941"/>
                  <a:gd name="connsiteY388-3370" fmla="*/ 700416 h 1160647"/>
                  <a:gd name="connsiteX389-3371" fmla="*/ 2866117 w 3079941"/>
                  <a:gd name="connsiteY389-3372" fmla="*/ 693931 h 1160647"/>
                  <a:gd name="connsiteX390-3373" fmla="*/ 2878277 w 3079941"/>
                  <a:gd name="connsiteY390-3374" fmla="*/ 693931 h 1160647"/>
                  <a:gd name="connsiteX391-3375" fmla="*/ 2878277 w 3079941"/>
                  <a:gd name="connsiteY391-3376" fmla="*/ 700416 h 1160647"/>
                  <a:gd name="connsiteX392-3377" fmla="*/ 2894491 w 3079941"/>
                  <a:gd name="connsiteY392-3378" fmla="*/ 700416 h 1160647"/>
                  <a:gd name="connsiteX393-3379" fmla="*/ 2894491 w 3079941"/>
                  <a:gd name="connsiteY393-3380" fmla="*/ 750137 h 1160647"/>
                  <a:gd name="connsiteX394-3381" fmla="*/ 2926918 w 3079941"/>
                  <a:gd name="connsiteY394-3382" fmla="*/ 750137 h 1160647"/>
                  <a:gd name="connsiteX395-3383" fmla="*/ 2926918 w 3079941"/>
                  <a:gd name="connsiteY395-3384" fmla="*/ 724196 h 1160647"/>
                  <a:gd name="connsiteX396-3385" fmla="*/ 2965425 w 3079941"/>
                  <a:gd name="connsiteY396-3386" fmla="*/ 724196 h 1160647"/>
                  <a:gd name="connsiteX397-3387" fmla="*/ 2965425 w 3079941"/>
                  <a:gd name="connsiteY397-3388" fmla="*/ 693931 h 1160647"/>
                  <a:gd name="connsiteX398-3389" fmla="*/ 3014066 w 3079941"/>
                  <a:gd name="connsiteY398-3390" fmla="*/ 693931 h 1160647"/>
                  <a:gd name="connsiteX399-3391" fmla="*/ 3014066 w 3079941"/>
                  <a:gd name="connsiteY399-3392" fmla="*/ 805087 h 1160647"/>
                  <a:gd name="connsiteX400-3393" fmla="*/ 3014066 w 3079941"/>
                  <a:gd name="connsiteY400-3394" fmla="*/ 818866 h 1160647"/>
                  <a:gd name="connsiteX401-3395" fmla="*/ 3079941 w 3079941"/>
                  <a:gd name="connsiteY401-3396" fmla="*/ 818866 h 1160647"/>
                  <a:gd name="connsiteX402-3397" fmla="*/ 3079941 w 3079941"/>
                  <a:gd name="connsiteY402-3398" fmla="*/ 1160647 h 1160647"/>
                  <a:gd name="connsiteX403-3399" fmla="*/ 200958 w 3079941"/>
                  <a:gd name="connsiteY403-3400" fmla="*/ 1160647 h 1160647"/>
                  <a:gd name="connsiteX404-3401" fmla="*/ 0 w 3079941"/>
                  <a:gd name="connsiteY404-3402" fmla="*/ 1126882 h 1160647"/>
                  <a:gd name="connsiteX405-3403" fmla="*/ 0 w 3079941"/>
                  <a:gd name="connsiteY405-3404" fmla="*/ 915339 h 1160647"/>
                  <a:gd name="connsiteX406-3405" fmla="*/ 103377 w 3079941"/>
                  <a:gd name="connsiteY406-3406" fmla="*/ 915339 h 1160647"/>
                  <a:gd name="connsiteX407-3407" fmla="*/ 103377 w 3079941"/>
                  <a:gd name="connsiteY407-3408" fmla="*/ 886329 h 1160647"/>
                  <a:gd name="connsiteX408-3409" fmla="*/ 55096 w 3079941"/>
                  <a:gd name="connsiteY408-3410" fmla="*/ 886329 h 1160647"/>
                  <a:gd name="connsiteX409-3411" fmla="*/ 55096 w 3079941"/>
                  <a:gd name="connsiteY409-3412" fmla="*/ 724196 h 1160647"/>
                  <a:gd name="connsiteX410-3413" fmla="*/ 75363 w 3079941"/>
                  <a:gd name="connsiteY410-3414" fmla="*/ 724196 h 1160647"/>
                  <a:gd name="connsiteX411-3415" fmla="*/ 75870 w 3079941"/>
                  <a:gd name="connsiteY411-3416" fmla="*/ 723115 h 1160647"/>
                  <a:gd name="connsiteX412-3417" fmla="*/ 79416 w 3079941"/>
                  <a:gd name="connsiteY412-3418" fmla="*/ 715549 h 1160647"/>
                  <a:gd name="connsiteX413-3419" fmla="*/ 81190 w 3079941"/>
                  <a:gd name="connsiteY413-3420" fmla="*/ 715819 h 1160647"/>
                  <a:gd name="connsiteX414-3421" fmla="*/ 93603 w 3079941"/>
                  <a:gd name="connsiteY414-3422" fmla="*/ 717710 h 1160647"/>
                  <a:gd name="connsiteX415-3423" fmla="*/ 94110 w 3079941"/>
                  <a:gd name="connsiteY415-3424" fmla="*/ 719062 h 1160647"/>
                  <a:gd name="connsiteX416-3425" fmla="*/ 97656 w 3079941"/>
                  <a:gd name="connsiteY416-3426" fmla="*/ 728519 h 1160647"/>
                  <a:gd name="connsiteX417-3427" fmla="*/ 124003 w 3079941"/>
                  <a:gd name="connsiteY417-3428" fmla="*/ 730681 h 1160647"/>
                  <a:gd name="connsiteX418-3429" fmla="*/ 124003 w 3079941"/>
                  <a:gd name="connsiteY418-3430" fmla="*/ 607460 h 1160647"/>
                  <a:gd name="connsiteX419-3431" fmla="*/ 126030 w 3079941"/>
                  <a:gd name="connsiteY419-3432" fmla="*/ 607460 h 1160647"/>
                  <a:gd name="connsiteX420-3433" fmla="*/ 140217 w 3079941"/>
                  <a:gd name="connsiteY420-3434" fmla="*/ 607460 h 1160647"/>
                  <a:gd name="connsiteX421-3435" fmla="*/ 140217 w 3079941"/>
                  <a:gd name="connsiteY421-3436" fmla="*/ 471268 h 1160647"/>
                  <a:gd name="connsiteX422-3437" fmla="*/ 141990 w 3079941"/>
                  <a:gd name="connsiteY422-3438" fmla="*/ 471268 h 1160647"/>
                  <a:gd name="connsiteX423-3439" fmla="*/ 154404 w 3079941"/>
                  <a:gd name="connsiteY423-3440" fmla="*/ 471268 h 1160647"/>
                  <a:gd name="connsiteX424-3441" fmla="*/ 154404 w 3079941"/>
                  <a:gd name="connsiteY424-3442" fmla="*/ 356694 h 1160647"/>
                  <a:gd name="connsiteX425-3443" fmla="*/ 158457 w 3079941"/>
                  <a:gd name="connsiteY425-3444" fmla="*/ 328590 h 1160647"/>
                  <a:gd name="connsiteX426-3445" fmla="*/ 160484 w 3079941"/>
                  <a:gd name="connsiteY426-3446" fmla="*/ 328590 h 1160647"/>
                  <a:gd name="connsiteX427-3447" fmla="*/ 174671 w 3079941"/>
                  <a:gd name="connsiteY427-3448" fmla="*/ 328590 h 1160647"/>
                  <a:gd name="connsiteX428-3449" fmla="*/ 211151 w 3079941"/>
                  <a:gd name="connsiteY428-3450" fmla="*/ 246443 h 1160647"/>
                  <a:gd name="connsiteX429-3451" fmla="*/ 215205 w 3079941"/>
                  <a:gd name="connsiteY429-3452" fmla="*/ 0 h 1160647"/>
                  <a:gd name="connsiteX0-3453" fmla="*/ 215205 w 3079941"/>
                  <a:gd name="connsiteY0-3454" fmla="*/ 0 h 1160647"/>
                  <a:gd name="connsiteX1-3455" fmla="*/ 217231 w 3079941"/>
                  <a:gd name="connsiteY1-3456" fmla="*/ 246443 h 1160647"/>
                  <a:gd name="connsiteX2-3457" fmla="*/ 255738 w 3079941"/>
                  <a:gd name="connsiteY2-3458" fmla="*/ 326429 h 1160647"/>
                  <a:gd name="connsiteX3-3459" fmla="*/ 257765 w 3079941"/>
                  <a:gd name="connsiteY3-3460" fmla="*/ 326429 h 1160647"/>
                  <a:gd name="connsiteX4-3461" fmla="*/ 271952 w 3079941"/>
                  <a:gd name="connsiteY4-3462" fmla="*/ 326429 h 1160647"/>
                  <a:gd name="connsiteX5-3463" fmla="*/ 271952 w 3079941"/>
                  <a:gd name="connsiteY5-3464" fmla="*/ 350208 h 1160647"/>
                  <a:gd name="connsiteX6-3465" fmla="*/ 272459 w 3079941"/>
                  <a:gd name="connsiteY6-3466" fmla="*/ 351019 h 1160647"/>
                  <a:gd name="connsiteX7-3467" fmla="*/ 276005 w 3079941"/>
                  <a:gd name="connsiteY7-3468" fmla="*/ 356694 h 1160647"/>
                  <a:gd name="connsiteX8-3469" fmla="*/ 276005 w 3079941"/>
                  <a:gd name="connsiteY8-3470" fmla="*/ 471268 h 1160647"/>
                  <a:gd name="connsiteX9-3471" fmla="*/ 278285 w 3079941"/>
                  <a:gd name="connsiteY9-3472" fmla="*/ 471268 h 1160647"/>
                  <a:gd name="connsiteX10-3473" fmla="*/ 294246 w 3079941"/>
                  <a:gd name="connsiteY10-3474" fmla="*/ 471268 h 1160647"/>
                  <a:gd name="connsiteX11-3475" fmla="*/ 294246 w 3079941"/>
                  <a:gd name="connsiteY11-3476" fmla="*/ 611783 h 1160647"/>
                  <a:gd name="connsiteX12-3477" fmla="*/ 295766 w 3079941"/>
                  <a:gd name="connsiteY12-3478" fmla="*/ 611513 h 1160647"/>
                  <a:gd name="connsiteX13-3479" fmla="*/ 306406 w 3079941"/>
                  <a:gd name="connsiteY13-3480" fmla="*/ 609622 h 1160647"/>
                  <a:gd name="connsiteX14-3481" fmla="*/ 304379 w 3079941"/>
                  <a:gd name="connsiteY14-3482" fmla="*/ 698254 h 1160647"/>
                  <a:gd name="connsiteX15-3483" fmla="*/ 305899 w 3079941"/>
                  <a:gd name="connsiteY15-3484" fmla="*/ 698525 h 1160647"/>
                  <a:gd name="connsiteX16-3485" fmla="*/ 316539 w 3079941"/>
                  <a:gd name="connsiteY16-3486" fmla="*/ 700416 h 1160647"/>
                  <a:gd name="connsiteX17-3487" fmla="*/ 316792 w 3079941"/>
                  <a:gd name="connsiteY17-3488" fmla="*/ 701227 h 1160647"/>
                  <a:gd name="connsiteX18-3489" fmla="*/ 318566 w 3079941"/>
                  <a:gd name="connsiteY18-3490" fmla="*/ 706902 h 1160647"/>
                  <a:gd name="connsiteX19-3491" fmla="*/ 319326 w 3079941"/>
                  <a:gd name="connsiteY19-3492" fmla="*/ 704470 h 1160647"/>
                  <a:gd name="connsiteX20-3493" fmla="*/ 324646 w 3079941"/>
                  <a:gd name="connsiteY20-3494" fmla="*/ 687446 h 1160647"/>
                  <a:gd name="connsiteX21-3495" fmla="*/ 326419 w 3079941"/>
                  <a:gd name="connsiteY21-3496" fmla="*/ 687446 h 1160647"/>
                  <a:gd name="connsiteX22-3497" fmla="*/ 338833 w 3079941"/>
                  <a:gd name="connsiteY22-3498" fmla="*/ 687446 h 1160647"/>
                  <a:gd name="connsiteX23-3499" fmla="*/ 338833 w 3079941"/>
                  <a:gd name="connsiteY23-3500" fmla="*/ 719872 h 1160647"/>
                  <a:gd name="connsiteX24-3501" fmla="*/ 339846 w 3079941"/>
                  <a:gd name="connsiteY24-3502" fmla="*/ 720413 h 1160647"/>
                  <a:gd name="connsiteX25-3503" fmla="*/ 346940 w 3079941"/>
                  <a:gd name="connsiteY25-3504" fmla="*/ 724196 h 1160647"/>
                  <a:gd name="connsiteX26-3505" fmla="*/ 346940 w 3079941"/>
                  <a:gd name="connsiteY26-3506" fmla="*/ 725547 h 1160647"/>
                  <a:gd name="connsiteX27-3507" fmla="*/ 346940 w 3079941"/>
                  <a:gd name="connsiteY27-3508" fmla="*/ 735005 h 1160647"/>
                  <a:gd name="connsiteX28-3509" fmla="*/ 391527 w 3079941"/>
                  <a:gd name="connsiteY28-3510" fmla="*/ 735005 h 1160647"/>
                  <a:gd name="connsiteX29-3511" fmla="*/ 391527 w 3079941"/>
                  <a:gd name="connsiteY29-3512" fmla="*/ 736086 h 1160647"/>
                  <a:gd name="connsiteX30-3513" fmla="*/ 391527 w 3079941"/>
                  <a:gd name="connsiteY30-3514" fmla="*/ 743652 h 1160647"/>
                  <a:gd name="connsiteX31-3515" fmla="*/ 393553 w 3079941"/>
                  <a:gd name="connsiteY31-3516" fmla="*/ 743652 h 1160647"/>
                  <a:gd name="connsiteX32-3517" fmla="*/ 407740 w 3079941"/>
                  <a:gd name="connsiteY32-3518" fmla="*/ 743652 h 1160647"/>
                  <a:gd name="connsiteX33-3519" fmla="*/ 407740 w 3079941"/>
                  <a:gd name="connsiteY33-3520" fmla="*/ 713387 h 1160647"/>
                  <a:gd name="connsiteX34-3521" fmla="*/ 452327 w 3079941"/>
                  <a:gd name="connsiteY34-3522" fmla="*/ 713387 h 1160647"/>
                  <a:gd name="connsiteX35-3523" fmla="*/ 452327 w 3079941"/>
                  <a:gd name="connsiteY35-3524" fmla="*/ 712036 h 1160647"/>
                  <a:gd name="connsiteX36-3525" fmla="*/ 452327 w 3079941"/>
                  <a:gd name="connsiteY36-3526" fmla="*/ 702578 h 1160647"/>
                  <a:gd name="connsiteX37-3527" fmla="*/ 453341 w 3079941"/>
                  <a:gd name="connsiteY37-3528" fmla="*/ 702578 h 1160647"/>
                  <a:gd name="connsiteX38-3529" fmla="*/ 460434 w 3079941"/>
                  <a:gd name="connsiteY38-3530" fmla="*/ 702578 h 1160647"/>
                  <a:gd name="connsiteX39-3531" fmla="*/ 460434 w 3079941"/>
                  <a:gd name="connsiteY39-3532" fmla="*/ 700687 h 1160647"/>
                  <a:gd name="connsiteX40-3533" fmla="*/ 460434 w 3079941"/>
                  <a:gd name="connsiteY40-3534" fmla="*/ 687446 h 1160647"/>
                  <a:gd name="connsiteX41-3535" fmla="*/ 461194 w 3079941"/>
                  <a:gd name="connsiteY41-3536" fmla="*/ 687446 h 1160647"/>
                  <a:gd name="connsiteX42-3537" fmla="*/ 466514 w 3079941"/>
                  <a:gd name="connsiteY42-3538" fmla="*/ 687446 h 1160647"/>
                  <a:gd name="connsiteX43-3539" fmla="*/ 466514 w 3079941"/>
                  <a:gd name="connsiteY43-3540" fmla="*/ 686365 h 1160647"/>
                  <a:gd name="connsiteX44-3541" fmla="*/ 466514 w 3079941"/>
                  <a:gd name="connsiteY44-3542" fmla="*/ 678798 h 1160647"/>
                  <a:gd name="connsiteX45-3543" fmla="*/ 468541 w 3079941"/>
                  <a:gd name="connsiteY45-3544" fmla="*/ 678798 h 1160647"/>
                  <a:gd name="connsiteX46-3545" fmla="*/ 482728 w 3079941"/>
                  <a:gd name="connsiteY46-3546" fmla="*/ 678798 h 1160647"/>
                  <a:gd name="connsiteX47-3547" fmla="*/ 482728 w 3079941"/>
                  <a:gd name="connsiteY47-3548" fmla="*/ 679879 h 1160647"/>
                  <a:gd name="connsiteX48-3549" fmla="*/ 482728 w 3079941"/>
                  <a:gd name="connsiteY48-3550" fmla="*/ 687446 h 1160647"/>
                  <a:gd name="connsiteX49-3551" fmla="*/ 505021 w 3079941"/>
                  <a:gd name="connsiteY49-3552" fmla="*/ 687446 h 1160647"/>
                  <a:gd name="connsiteX50-3553" fmla="*/ 505021 w 3079941"/>
                  <a:gd name="connsiteY50-3554" fmla="*/ 685554 h 1160647"/>
                  <a:gd name="connsiteX51-3555" fmla="*/ 505021 w 3079941"/>
                  <a:gd name="connsiteY51-3556" fmla="*/ 672313 h 1160647"/>
                  <a:gd name="connsiteX52-3557" fmla="*/ 506795 w 3079941"/>
                  <a:gd name="connsiteY52-3558" fmla="*/ 672313 h 1160647"/>
                  <a:gd name="connsiteX53-3559" fmla="*/ 519208 w 3079941"/>
                  <a:gd name="connsiteY53-3560" fmla="*/ 672313 h 1160647"/>
                  <a:gd name="connsiteX54-3561" fmla="*/ 519208 w 3079941"/>
                  <a:gd name="connsiteY54-3562" fmla="*/ 696093 h 1160647"/>
                  <a:gd name="connsiteX55-3563" fmla="*/ 520222 w 3079941"/>
                  <a:gd name="connsiteY55-3564" fmla="*/ 696093 h 1160647"/>
                  <a:gd name="connsiteX56-3565" fmla="*/ 527315 w 3079941"/>
                  <a:gd name="connsiteY56-3566" fmla="*/ 696093 h 1160647"/>
                  <a:gd name="connsiteX57-3567" fmla="*/ 527315 w 3079941"/>
                  <a:gd name="connsiteY57-3568" fmla="*/ 695012 h 1160647"/>
                  <a:gd name="connsiteX58-3569" fmla="*/ 527315 w 3079941"/>
                  <a:gd name="connsiteY58-3570" fmla="*/ 687446 h 1160647"/>
                  <a:gd name="connsiteX59-3571" fmla="*/ 529088 w 3079941"/>
                  <a:gd name="connsiteY59-3572" fmla="*/ 687446 h 1160647"/>
                  <a:gd name="connsiteX60-3573" fmla="*/ 541502 w 3079941"/>
                  <a:gd name="connsiteY60-3574" fmla="*/ 687446 h 1160647"/>
                  <a:gd name="connsiteX61-3575" fmla="*/ 541502 w 3079941"/>
                  <a:gd name="connsiteY61-3576" fmla="*/ 713387 h 1160647"/>
                  <a:gd name="connsiteX62-3577" fmla="*/ 543529 w 3079941"/>
                  <a:gd name="connsiteY62-3578" fmla="*/ 713387 h 1160647"/>
                  <a:gd name="connsiteX63-3579" fmla="*/ 557715 w 3079941"/>
                  <a:gd name="connsiteY63-3580" fmla="*/ 713387 h 1160647"/>
                  <a:gd name="connsiteX64-3581" fmla="*/ 557715 w 3079941"/>
                  <a:gd name="connsiteY64-3582" fmla="*/ 715008 h 1160647"/>
                  <a:gd name="connsiteX65-3583" fmla="*/ 557715 w 3079941"/>
                  <a:gd name="connsiteY65-3584" fmla="*/ 726358 h 1160647"/>
                  <a:gd name="connsiteX66-3585" fmla="*/ 558475 w 3079941"/>
                  <a:gd name="connsiteY66-3586" fmla="*/ 726358 h 1160647"/>
                  <a:gd name="connsiteX67-3587" fmla="*/ 563796 w 3079941"/>
                  <a:gd name="connsiteY67-3588" fmla="*/ 726358 h 1160647"/>
                  <a:gd name="connsiteX68-3589" fmla="*/ 563796 w 3079941"/>
                  <a:gd name="connsiteY68-3590" fmla="*/ 725547 h 1160647"/>
                  <a:gd name="connsiteX69-3591" fmla="*/ 563796 w 3079941"/>
                  <a:gd name="connsiteY69-3592" fmla="*/ 719872 h 1160647"/>
                  <a:gd name="connsiteX70-3593" fmla="*/ 594196 w 3079941"/>
                  <a:gd name="connsiteY70-3594" fmla="*/ 719872 h 1160647"/>
                  <a:gd name="connsiteX71-3595" fmla="*/ 594196 w 3079941"/>
                  <a:gd name="connsiteY71-3596" fmla="*/ 743652 h 1160647"/>
                  <a:gd name="connsiteX72-3597" fmla="*/ 595209 w 3079941"/>
                  <a:gd name="connsiteY72-3598" fmla="*/ 743652 h 1160647"/>
                  <a:gd name="connsiteX73-3599" fmla="*/ 602303 w 3079941"/>
                  <a:gd name="connsiteY73-3600" fmla="*/ 743652 h 1160647"/>
                  <a:gd name="connsiteX74-3601" fmla="*/ 602303 w 3079941"/>
                  <a:gd name="connsiteY74-3602" fmla="*/ 744733 h 1160647"/>
                  <a:gd name="connsiteX75-3603" fmla="*/ 602303 w 3079941"/>
                  <a:gd name="connsiteY75-3604" fmla="*/ 752299 h 1160647"/>
                  <a:gd name="connsiteX76-3605" fmla="*/ 603063 w 3079941"/>
                  <a:gd name="connsiteY76-3606" fmla="*/ 752299 h 1160647"/>
                  <a:gd name="connsiteX77-3607" fmla="*/ 608383 w 3079941"/>
                  <a:gd name="connsiteY77-3608" fmla="*/ 752299 h 1160647"/>
                  <a:gd name="connsiteX78-3609" fmla="*/ 608383 w 3079941"/>
                  <a:gd name="connsiteY78-3610" fmla="*/ 750137 h 1160647"/>
                  <a:gd name="connsiteX79-3611" fmla="*/ 608383 w 3079941"/>
                  <a:gd name="connsiteY79-3612" fmla="*/ 735005 h 1160647"/>
                  <a:gd name="connsiteX80-3613" fmla="*/ 609396 w 3079941"/>
                  <a:gd name="connsiteY80-3614" fmla="*/ 735005 h 1160647"/>
                  <a:gd name="connsiteX81-3615" fmla="*/ 616490 w 3079941"/>
                  <a:gd name="connsiteY81-3616" fmla="*/ 735005 h 1160647"/>
                  <a:gd name="connsiteX82-3617" fmla="*/ 616490 w 3079941"/>
                  <a:gd name="connsiteY82-3618" fmla="*/ 736086 h 1160647"/>
                  <a:gd name="connsiteX83-3619" fmla="*/ 616490 w 3079941"/>
                  <a:gd name="connsiteY83-3620" fmla="*/ 743652 h 1160647"/>
                  <a:gd name="connsiteX84-3621" fmla="*/ 621810 w 3079941"/>
                  <a:gd name="connsiteY84-3622" fmla="*/ 741659 h 1160647"/>
                  <a:gd name="connsiteX85-3623" fmla="*/ 622570 w 3079941"/>
                  <a:gd name="connsiteY85-3624" fmla="*/ 740679 h 1160647"/>
                  <a:gd name="connsiteX86-3625" fmla="*/ 622570 w 3079941"/>
                  <a:gd name="connsiteY86-3626" fmla="*/ 735005 h 1160647"/>
                  <a:gd name="connsiteX87-3627" fmla="*/ 661077 w 3079941"/>
                  <a:gd name="connsiteY87-3628" fmla="*/ 735005 h 1160647"/>
                  <a:gd name="connsiteX88-3629" fmla="*/ 661077 w 3079941"/>
                  <a:gd name="connsiteY88-3630" fmla="*/ 758784 h 1160647"/>
                  <a:gd name="connsiteX89-3631" fmla="*/ 663103 w 3079941"/>
                  <a:gd name="connsiteY89-3632" fmla="*/ 758784 h 1160647"/>
                  <a:gd name="connsiteX90-3633" fmla="*/ 677290 w 3079941"/>
                  <a:gd name="connsiteY90-3634" fmla="*/ 758784 h 1160647"/>
                  <a:gd name="connsiteX91-3635" fmla="*/ 677290 w 3079941"/>
                  <a:gd name="connsiteY91-3636" fmla="*/ 759865 h 1160647"/>
                  <a:gd name="connsiteX92-3637" fmla="*/ 677290 w 3079941"/>
                  <a:gd name="connsiteY92-3638" fmla="*/ 767431 h 1160647"/>
                  <a:gd name="connsiteX93-3639" fmla="*/ 679064 w 3079941"/>
                  <a:gd name="connsiteY93-3640" fmla="*/ 767431 h 1160647"/>
                  <a:gd name="connsiteX94-3641" fmla="*/ 691477 w 3079941"/>
                  <a:gd name="connsiteY94-3642" fmla="*/ 767431 h 1160647"/>
                  <a:gd name="connsiteX95-3643" fmla="*/ 691477 w 3079941"/>
                  <a:gd name="connsiteY95-3644" fmla="*/ 743652 h 1160647"/>
                  <a:gd name="connsiteX96-3645" fmla="*/ 692490 w 3079941"/>
                  <a:gd name="connsiteY96-3646" fmla="*/ 743652 h 1160647"/>
                  <a:gd name="connsiteX97-3647" fmla="*/ 699584 w 3079941"/>
                  <a:gd name="connsiteY97-3648" fmla="*/ 743652 h 1160647"/>
                  <a:gd name="connsiteX98-3649" fmla="*/ 699584 w 3079941"/>
                  <a:gd name="connsiteY98-3650" fmla="*/ 711225 h 1160647"/>
                  <a:gd name="connsiteX99-3651" fmla="*/ 700597 w 3079941"/>
                  <a:gd name="connsiteY99-3652" fmla="*/ 711225 h 1160647"/>
                  <a:gd name="connsiteX100-3653" fmla="*/ 707691 w 3079941"/>
                  <a:gd name="connsiteY100-3654" fmla="*/ 711225 h 1160647"/>
                  <a:gd name="connsiteX101-3655" fmla="*/ 707691 w 3079941"/>
                  <a:gd name="connsiteY101-3656" fmla="*/ 709334 h 1160647"/>
                  <a:gd name="connsiteX102-3657" fmla="*/ 707691 w 3079941"/>
                  <a:gd name="connsiteY102-3658" fmla="*/ 696093 h 1160647"/>
                  <a:gd name="connsiteX103-3659" fmla="*/ 706424 w 3079941"/>
                  <a:gd name="connsiteY103-3660" fmla="*/ 694471 h 1160647"/>
                  <a:gd name="connsiteX104-3661" fmla="*/ 711744 w 3079941"/>
                  <a:gd name="connsiteY104-3662" fmla="*/ 683122 h 1160647"/>
                  <a:gd name="connsiteX105-3663" fmla="*/ 719851 w 3079941"/>
                  <a:gd name="connsiteY105-3664" fmla="*/ 711225 h 1160647"/>
                  <a:gd name="connsiteX106-3665" fmla="*/ 720611 w 3079941"/>
                  <a:gd name="connsiteY106-3666" fmla="*/ 711225 h 1160647"/>
                  <a:gd name="connsiteX107-3667" fmla="*/ 725931 w 3079941"/>
                  <a:gd name="connsiteY107-3668" fmla="*/ 711225 h 1160647"/>
                  <a:gd name="connsiteX108-3669" fmla="*/ 725931 w 3079941"/>
                  <a:gd name="connsiteY108-3670" fmla="*/ 605298 h 1160647"/>
                  <a:gd name="connsiteX109-3671" fmla="*/ 727451 w 3079941"/>
                  <a:gd name="connsiteY109-3672" fmla="*/ 605298 h 1160647"/>
                  <a:gd name="connsiteX110-3673" fmla="*/ 738091 w 3079941"/>
                  <a:gd name="connsiteY110-3674" fmla="*/ 605298 h 1160647"/>
                  <a:gd name="connsiteX111-3675" fmla="*/ 738091 w 3079941"/>
                  <a:gd name="connsiteY111-3676" fmla="*/ 557739 h 1160647"/>
                  <a:gd name="connsiteX112-3677" fmla="*/ 764438 w 3079941"/>
                  <a:gd name="connsiteY112-3678" fmla="*/ 557739 h 1160647"/>
                  <a:gd name="connsiteX113-3679" fmla="*/ 764438 w 3079941"/>
                  <a:gd name="connsiteY113-3680" fmla="*/ 536121 h 1160647"/>
                  <a:gd name="connsiteX114-3681" fmla="*/ 798892 w 3079941"/>
                  <a:gd name="connsiteY114-3682" fmla="*/ 536121 h 1160647"/>
                  <a:gd name="connsiteX115-3683" fmla="*/ 798892 w 3079941"/>
                  <a:gd name="connsiteY115-3684" fmla="*/ 538553 h 1160647"/>
                  <a:gd name="connsiteX116-3685" fmla="*/ 798892 w 3079941"/>
                  <a:gd name="connsiteY116-3686" fmla="*/ 555577 h 1160647"/>
                  <a:gd name="connsiteX117-3687" fmla="*/ 801172 w 3079941"/>
                  <a:gd name="connsiteY117-3688" fmla="*/ 555577 h 1160647"/>
                  <a:gd name="connsiteX118-3689" fmla="*/ 817132 w 3079941"/>
                  <a:gd name="connsiteY118-3690" fmla="*/ 555577 h 1160647"/>
                  <a:gd name="connsiteX119-3691" fmla="*/ 817132 w 3079941"/>
                  <a:gd name="connsiteY119-3692" fmla="*/ 603136 h 1160647"/>
                  <a:gd name="connsiteX120-3693" fmla="*/ 818145 w 3079941"/>
                  <a:gd name="connsiteY120-3694" fmla="*/ 603136 h 1160647"/>
                  <a:gd name="connsiteX121-3695" fmla="*/ 825239 w 3079941"/>
                  <a:gd name="connsiteY121-3696" fmla="*/ 603136 h 1160647"/>
                  <a:gd name="connsiteX122-3697" fmla="*/ 839426 w 3079941"/>
                  <a:gd name="connsiteY122-3698" fmla="*/ 607460 h 1160647"/>
                  <a:gd name="connsiteX123-3699" fmla="*/ 839426 w 3079941"/>
                  <a:gd name="connsiteY123-3700" fmla="*/ 646372 h 1160647"/>
                  <a:gd name="connsiteX124-3701" fmla="*/ 840439 w 3079941"/>
                  <a:gd name="connsiteY124-3702" fmla="*/ 646372 h 1160647"/>
                  <a:gd name="connsiteX125-3703" fmla="*/ 847532 w 3079941"/>
                  <a:gd name="connsiteY125-3704" fmla="*/ 646372 h 1160647"/>
                  <a:gd name="connsiteX126-3705" fmla="*/ 847532 w 3079941"/>
                  <a:gd name="connsiteY126-3706" fmla="*/ 647993 h 1160647"/>
                  <a:gd name="connsiteX127-3707" fmla="*/ 847532 w 3079941"/>
                  <a:gd name="connsiteY127-3708" fmla="*/ 659342 h 1160647"/>
                  <a:gd name="connsiteX128-3709" fmla="*/ 849559 w 3079941"/>
                  <a:gd name="connsiteY128-3710" fmla="*/ 659342 h 1160647"/>
                  <a:gd name="connsiteX129-3711" fmla="*/ 863746 w 3079941"/>
                  <a:gd name="connsiteY129-3712" fmla="*/ 659342 h 1160647"/>
                  <a:gd name="connsiteX130-3713" fmla="*/ 869826 w 3079941"/>
                  <a:gd name="connsiteY130-3714" fmla="*/ 665828 h 1160647"/>
                  <a:gd name="connsiteX131-3715" fmla="*/ 869826 w 3079941"/>
                  <a:gd name="connsiteY131-3716" fmla="*/ 687446 h 1160647"/>
                  <a:gd name="connsiteX132-3717" fmla="*/ 872106 w 3079941"/>
                  <a:gd name="connsiteY132-3718" fmla="*/ 687446 h 1160647"/>
                  <a:gd name="connsiteX133-3719" fmla="*/ 888066 w 3079941"/>
                  <a:gd name="connsiteY133-3720" fmla="*/ 687446 h 1160647"/>
                  <a:gd name="connsiteX134-3721" fmla="*/ 888066 w 3079941"/>
                  <a:gd name="connsiteY134-3722" fmla="*/ 688526 h 1160647"/>
                  <a:gd name="connsiteX135-3723" fmla="*/ 888066 w 3079941"/>
                  <a:gd name="connsiteY135-3724" fmla="*/ 696093 h 1160647"/>
                  <a:gd name="connsiteX136-3725" fmla="*/ 889333 w 3079941"/>
                  <a:gd name="connsiteY136-3726" fmla="*/ 696093 h 1160647"/>
                  <a:gd name="connsiteX137-3727" fmla="*/ 898200 w 3079941"/>
                  <a:gd name="connsiteY137-3728" fmla="*/ 696093 h 1160647"/>
                  <a:gd name="connsiteX138-3729" fmla="*/ 898200 w 3079941"/>
                  <a:gd name="connsiteY138-3730" fmla="*/ 698254 h 1160647"/>
                  <a:gd name="connsiteX139-3731" fmla="*/ 898200 w 3079941"/>
                  <a:gd name="connsiteY139-3732" fmla="*/ 713387 h 1160647"/>
                  <a:gd name="connsiteX140-3733" fmla="*/ 902253 w 3079941"/>
                  <a:gd name="connsiteY140-3734" fmla="*/ 711495 h 1160647"/>
                  <a:gd name="connsiteX141-3735" fmla="*/ 902253 w 3079941"/>
                  <a:gd name="connsiteY141-3736" fmla="*/ 698254 h 1160647"/>
                  <a:gd name="connsiteX142-3737" fmla="*/ 903266 w 3079941"/>
                  <a:gd name="connsiteY142-3738" fmla="*/ 698254 h 1160647"/>
                  <a:gd name="connsiteX143-3739" fmla="*/ 910360 w 3079941"/>
                  <a:gd name="connsiteY143-3740" fmla="*/ 698254 h 1160647"/>
                  <a:gd name="connsiteX144-3741" fmla="*/ 910360 w 3079941"/>
                  <a:gd name="connsiteY144-3742" fmla="*/ 699876 h 1160647"/>
                  <a:gd name="connsiteX145-3743" fmla="*/ 910360 w 3079941"/>
                  <a:gd name="connsiteY145-3744" fmla="*/ 711225 h 1160647"/>
                  <a:gd name="connsiteX146-3745" fmla="*/ 911120 w 3079941"/>
                  <a:gd name="connsiteY146-3746" fmla="*/ 711225 h 1160647"/>
                  <a:gd name="connsiteX147-3747" fmla="*/ 916440 w 3079941"/>
                  <a:gd name="connsiteY147-3748" fmla="*/ 711225 h 1160647"/>
                  <a:gd name="connsiteX148-3749" fmla="*/ 965080 w 3079941"/>
                  <a:gd name="connsiteY148-3750" fmla="*/ 706902 h 1160647"/>
                  <a:gd name="connsiteX149-3751" fmla="*/ 965080 w 3079941"/>
                  <a:gd name="connsiteY149-3752" fmla="*/ 708253 h 1160647"/>
                  <a:gd name="connsiteX150-3753" fmla="*/ 965080 w 3079941"/>
                  <a:gd name="connsiteY150-3754" fmla="*/ 717710 h 1160647"/>
                  <a:gd name="connsiteX151-3755" fmla="*/ 965840 w 3079941"/>
                  <a:gd name="connsiteY151-3756" fmla="*/ 717710 h 1160647"/>
                  <a:gd name="connsiteX152-3757" fmla="*/ 971161 w 3079941"/>
                  <a:gd name="connsiteY152-3758" fmla="*/ 717710 h 1160647"/>
                  <a:gd name="connsiteX153-3759" fmla="*/ 971161 w 3079941"/>
                  <a:gd name="connsiteY153-3760" fmla="*/ 719872 h 1160647"/>
                  <a:gd name="connsiteX154-3761" fmla="*/ 971161 w 3079941"/>
                  <a:gd name="connsiteY154-3762" fmla="*/ 735005 h 1160647"/>
                  <a:gd name="connsiteX155-3763" fmla="*/ 973187 w 3079941"/>
                  <a:gd name="connsiteY155-3764" fmla="*/ 733654 h 1160647"/>
                  <a:gd name="connsiteX156-3765" fmla="*/ 987374 w 3079941"/>
                  <a:gd name="connsiteY156-3766" fmla="*/ 724196 h 1160647"/>
                  <a:gd name="connsiteX157-3767" fmla="*/ 993454 w 3079941"/>
                  <a:gd name="connsiteY157-3768" fmla="*/ 683122 h 1160647"/>
                  <a:gd name="connsiteX158-3769" fmla="*/ 994214 w 3079941"/>
                  <a:gd name="connsiteY158-3770" fmla="*/ 682852 h 1160647"/>
                  <a:gd name="connsiteX159-3771" fmla="*/ 999534 w 3079941"/>
                  <a:gd name="connsiteY159-3772" fmla="*/ 680960 h 1160647"/>
                  <a:gd name="connsiteX160-3773" fmla="*/ 1001561 w 3079941"/>
                  <a:gd name="connsiteY160-3774" fmla="*/ 611783 h 1160647"/>
                  <a:gd name="connsiteX161-3775" fmla="*/ 1003588 w 3079941"/>
                  <a:gd name="connsiteY161-3776" fmla="*/ 680960 h 1160647"/>
                  <a:gd name="connsiteX162-3777" fmla="*/ 1004348 w 3079941"/>
                  <a:gd name="connsiteY162-3778" fmla="*/ 681230 h 1160647"/>
                  <a:gd name="connsiteX163-3779" fmla="*/ 1009668 w 3079941"/>
                  <a:gd name="connsiteY163-3780" fmla="*/ 683122 h 1160647"/>
                  <a:gd name="connsiteX164-3781" fmla="*/ 1009668 w 3079941"/>
                  <a:gd name="connsiteY164-3782" fmla="*/ 596651 h 1160647"/>
                  <a:gd name="connsiteX165-3783" fmla="*/ 1013721 w 3079941"/>
                  <a:gd name="connsiteY165-3784" fmla="*/ 564224 h 1160647"/>
                  <a:gd name="connsiteX166-3785" fmla="*/ 1052228 w 3079941"/>
                  <a:gd name="connsiteY166-3786" fmla="*/ 564224 h 1160647"/>
                  <a:gd name="connsiteX167-3787" fmla="*/ 1052228 w 3079941"/>
                  <a:gd name="connsiteY167-3788" fmla="*/ 596651 h 1160647"/>
                  <a:gd name="connsiteX168-3789" fmla="*/ 1052988 w 3079941"/>
                  <a:gd name="connsiteY168-3790" fmla="*/ 596651 h 1160647"/>
                  <a:gd name="connsiteX169-3791" fmla="*/ 1058308 w 3079941"/>
                  <a:gd name="connsiteY169-3792" fmla="*/ 596651 h 1160647"/>
                  <a:gd name="connsiteX170-3793" fmla="*/ 1058308 w 3079941"/>
                  <a:gd name="connsiteY170-3794" fmla="*/ 514503 h 1160647"/>
                  <a:gd name="connsiteX171-3795" fmla="*/ 1060082 w 3079941"/>
                  <a:gd name="connsiteY171-3796" fmla="*/ 514503 h 1160647"/>
                  <a:gd name="connsiteX172-3797" fmla="*/ 1072495 w 3079941"/>
                  <a:gd name="connsiteY172-3798" fmla="*/ 514503 h 1160647"/>
                  <a:gd name="connsiteX173-3799" fmla="*/ 1072495 w 3079941"/>
                  <a:gd name="connsiteY173-3800" fmla="*/ 512612 h 1160647"/>
                  <a:gd name="connsiteX174-3801" fmla="*/ 1072495 w 3079941"/>
                  <a:gd name="connsiteY174-3802" fmla="*/ 499371 h 1160647"/>
                  <a:gd name="connsiteX175-3803" fmla="*/ 1094789 w 3079941"/>
                  <a:gd name="connsiteY175-3804" fmla="*/ 499371 h 1160647"/>
                  <a:gd name="connsiteX176-3805" fmla="*/ 1094789 w 3079941"/>
                  <a:gd name="connsiteY176-3806" fmla="*/ 498290 h 1160647"/>
                  <a:gd name="connsiteX177-3807" fmla="*/ 1094789 w 3079941"/>
                  <a:gd name="connsiteY177-3808" fmla="*/ 490724 h 1160647"/>
                  <a:gd name="connsiteX178-3809" fmla="*/ 1096562 w 3079941"/>
                  <a:gd name="connsiteY178-3810" fmla="*/ 490724 h 1160647"/>
                  <a:gd name="connsiteX179-3811" fmla="*/ 1108976 w 3079941"/>
                  <a:gd name="connsiteY179-3812" fmla="*/ 490724 h 1160647"/>
                  <a:gd name="connsiteX180-3813" fmla="*/ 1108976 w 3079941"/>
                  <a:gd name="connsiteY180-3814" fmla="*/ 491805 h 1160647"/>
                  <a:gd name="connsiteX181-3815" fmla="*/ 1108976 w 3079941"/>
                  <a:gd name="connsiteY181-3816" fmla="*/ 499371 h 1160647"/>
                  <a:gd name="connsiteX182-3817" fmla="*/ 1109736 w 3079941"/>
                  <a:gd name="connsiteY182-3818" fmla="*/ 499371 h 1160647"/>
                  <a:gd name="connsiteX183-3819" fmla="*/ 1115056 w 3079941"/>
                  <a:gd name="connsiteY183-3820" fmla="*/ 499371 h 1160647"/>
                  <a:gd name="connsiteX184-3821" fmla="*/ 1125189 w 3079941"/>
                  <a:gd name="connsiteY184-3822" fmla="*/ 495047 h 1160647"/>
                  <a:gd name="connsiteX185-3823" fmla="*/ 1129242 w 3079941"/>
                  <a:gd name="connsiteY185-3824" fmla="*/ 498290 h 1160647"/>
                  <a:gd name="connsiteX186-3825" fmla="*/ 1129242 w 3079941"/>
                  <a:gd name="connsiteY186-3826" fmla="*/ 490724 h 1160647"/>
                  <a:gd name="connsiteX187-3827" fmla="*/ 1131522 w 3079941"/>
                  <a:gd name="connsiteY187-3828" fmla="*/ 490724 h 1160647"/>
                  <a:gd name="connsiteX188-3829" fmla="*/ 1147483 w 3079941"/>
                  <a:gd name="connsiteY188-3830" fmla="*/ 490724 h 1160647"/>
                  <a:gd name="connsiteX189-3831" fmla="*/ 1147483 w 3079941"/>
                  <a:gd name="connsiteY189-3832" fmla="*/ 491805 h 1160647"/>
                  <a:gd name="connsiteX190-3833" fmla="*/ 1147483 w 3079941"/>
                  <a:gd name="connsiteY190-3834" fmla="*/ 499371 h 1160647"/>
                  <a:gd name="connsiteX191-3835" fmla="*/ 1177883 w 3079941"/>
                  <a:gd name="connsiteY191-3836" fmla="*/ 499371 h 1160647"/>
                  <a:gd name="connsiteX192-3837" fmla="*/ 1177883 w 3079941"/>
                  <a:gd name="connsiteY192-3838" fmla="*/ 500992 h 1160647"/>
                  <a:gd name="connsiteX193-3839" fmla="*/ 1177883 w 3079941"/>
                  <a:gd name="connsiteY193-3840" fmla="*/ 512342 h 1160647"/>
                  <a:gd name="connsiteX194-3841" fmla="*/ 1204230 w 3079941"/>
                  <a:gd name="connsiteY194-3842" fmla="*/ 512342 h 1160647"/>
                  <a:gd name="connsiteX195-3843" fmla="*/ 1204230 w 3079941"/>
                  <a:gd name="connsiteY195-3844" fmla="*/ 542606 h 1160647"/>
                  <a:gd name="connsiteX196-3845" fmla="*/ 1204990 w 3079941"/>
                  <a:gd name="connsiteY196-3846" fmla="*/ 542606 h 1160647"/>
                  <a:gd name="connsiteX197-3847" fmla="*/ 1210310 w 3079941"/>
                  <a:gd name="connsiteY197-3848" fmla="*/ 542606 h 1160647"/>
                  <a:gd name="connsiteX198-3849" fmla="*/ 1210310 w 3079941"/>
                  <a:gd name="connsiteY198-3850" fmla="*/ 543687 h 1160647"/>
                  <a:gd name="connsiteX199-3851" fmla="*/ 1210310 w 3079941"/>
                  <a:gd name="connsiteY199-3852" fmla="*/ 551254 h 1160647"/>
                  <a:gd name="connsiteX200-3853" fmla="*/ 1214364 w 3079941"/>
                  <a:gd name="connsiteY200-3854" fmla="*/ 581518 h 1160647"/>
                  <a:gd name="connsiteX201-3855" fmla="*/ 1215124 w 3079941"/>
                  <a:gd name="connsiteY201-3856" fmla="*/ 581518 h 1160647"/>
                  <a:gd name="connsiteX202-3857" fmla="*/ 1220444 w 3079941"/>
                  <a:gd name="connsiteY202-3858" fmla="*/ 581518 h 1160647"/>
                  <a:gd name="connsiteX203-3859" fmla="*/ 1220444 w 3079941"/>
                  <a:gd name="connsiteY203-3860" fmla="*/ 582329 h 1160647"/>
                  <a:gd name="connsiteX204-3861" fmla="*/ 1220444 w 3079941"/>
                  <a:gd name="connsiteY204-3862" fmla="*/ 588004 h 1160647"/>
                  <a:gd name="connsiteX205-3863" fmla="*/ 1221457 w 3079941"/>
                  <a:gd name="connsiteY205-3864" fmla="*/ 588004 h 1160647"/>
                  <a:gd name="connsiteX206-3865" fmla="*/ 1228550 w 3079941"/>
                  <a:gd name="connsiteY206-3866" fmla="*/ 588004 h 1160647"/>
                  <a:gd name="connsiteX207-3867" fmla="*/ 1228550 w 3079941"/>
                  <a:gd name="connsiteY207-3868" fmla="*/ 618269 h 1160647"/>
                  <a:gd name="connsiteX208-3869" fmla="*/ 1230577 w 3079941"/>
                  <a:gd name="connsiteY208-3870" fmla="*/ 618269 h 1160647"/>
                  <a:gd name="connsiteX209-3871" fmla="*/ 1244764 w 3079941"/>
                  <a:gd name="connsiteY209-3872" fmla="*/ 618269 h 1160647"/>
                  <a:gd name="connsiteX210-3873" fmla="*/ 1244764 w 3079941"/>
                  <a:gd name="connsiteY210-3874" fmla="*/ 642048 h 1160647"/>
                  <a:gd name="connsiteX211-3875" fmla="*/ 1246791 w 3079941"/>
                  <a:gd name="connsiteY211-3876" fmla="*/ 643669 h 1160647"/>
                  <a:gd name="connsiteX212-3877" fmla="*/ 1246791 w 3079941"/>
                  <a:gd name="connsiteY212-3878" fmla="*/ 655019 h 1160647"/>
                  <a:gd name="connsiteX213-3879" fmla="*/ 1247551 w 3079941"/>
                  <a:gd name="connsiteY213-3880" fmla="*/ 655019 h 1160647"/>
                  <a:gd name="connsiteX214-3881" fmla="*/ 1252871 w 3079941"/>
                  <a:gd name="connsiteY214-3882" fmla="*/ 655019 h 1160647"/>
                  <a:gd name="connsiteX215-3883" fmla="*/ 1252871 w 3079941"/>
                  <a:gd name="connsiteY215-3884" fmla="*/ 678798 h 1160647"/>
                  <a:gd name="connsiteX216-3885" fmla="*/ 1254137 w 3079941"/>
                  <a:gd name="connsiteY216-3886" fmla="*/ 678798 h 1160647"/>
                  <a:gd name="connsiteX217-3887" fmla="*/ 1263004 w 3079941"/>
                  <a:gd name="connsiteY217-3888" fmla="*/ 678798 h 1160647"/>
                  <a:gd name="connsiteX218-3889" fmla="*/ 1265031 w 3079941"/>
                  <a:gd name="connsiteY218-3890" fmla="*/ 682852 h 1160647"/>
                  <a:gd name="connsiteX219-3891" fmla="*/ 1265031 w 3079941"/>
                  <a:gd name="connsiteY219-3892" fmla="*/ 696093 h 1160647"/>
                  <a:gd name="connsiteX220-3893" fmla="*/ 1266551 w 3079941"/>
                  <a:gd name="connsiteY220-3894" fmla="*/ 694201 h 1160647"/>
                  <a:gd name="connsiteX221-3895" fmla="*/ 1277191 w 3079941"/>
                  <a:gd name="connsiteY221-3896" fmla="*/ 680960 h 1160647"/>
                  <a:gd name="connsiteX222-3897" fmla="*/ 1305565 w 3079941"/>
                  <a:gd name="connsiteY222-3898" fmla="*/ 680960 h 1160647"/>
                  <a:gd name="connsiteX223-3899" fmla="*/ 1305565 w 3079941"/>
                  <a:gd name="connsiteY223-3900" fmla="*/ 767431 h 1160647"/>
                  <a:gd name="connsiteX224-3901" fmla="*/ 1306325 w 3079941"/>
                  <a:gd name="connsiteY224-3902" fmla="*/ 767431 h 1160647"/>
                  <a:gd name="connsiteX225-3903" fmla="*/ 1311645 w 3079941"/>
                  <a:gd name="connsiteY225-3904" fmla="*/ 767431 h 1160647"/>
                  <a:gd name="connsiteX226-3905" fmla="*/ 1312405 w 3079941"/>
                  <a:gd name="connsiteY226-3906" fmla="*/ 766080 h 1160647"/>
                  <a:gd name="connsiteX227-3907" fmla="*/ 1317725 w 3079941"/>
                  <a:gd name="connsiteY227-3908" fmla="*/ 756622 h 1160647"/>
                  <a:gd name="connsiteX228-3909" fmla="*/ 1317725 w 3079941"/>
                  <a:gd name="connsiteY228-3910" fmla="*/ 758514 h 1160647"/>
                  <a:gd name="connsiteX229-3911" fmla="*/ 1317725 w 3079941"/>
                  <a:gd name="connsiteY229-3912" fmla="*/ 771755 h 1160647"/>
                  <a:gd name="connsiteX230-3913" fmla="*/ 1321778 w 3079941"/>
                  <a:gd name="connsiteY230-3914" fmla="*/ 726358 h 1160647"/>
                  <a:gd name="connsiteX231-3915" fmla="*/ 1322538 w 3079941"/>
                  <a:gd name="connsiteY231-3916" fmla="*/ 726358 h 1160647"/>
                  <a:gd name="connsiteX232-3917" fmla="*/ 1327858 w 3079941"/>
                  <a:gd name="connsiteY232-3918" fmla="*/ 726358 h 1160647"/>
                  <a:gd name="connsiteX233-3919" fmla="*/ 1327858 w 3079941"/>
                  <a:gd name="connsiteY233-3920" fmla="*/ 661504 h 1160647"/>
                  <a:gd name="connsiteX234-3921" fmla="*/ 1328872 w 3079941"/>
                  <a:gd name="connsiteY234-3922" fmla="*/ 661504 h 1160647"/>
                  <a:gd name="connsiteX235-3923" fmla="*/ 1335965 w 3079941"/>
                  <a:gd name="connsiteY235-3924" fmla="*/ 661504 h 1160647"/>
                  <a:gd name="connsiteX236-3925" fmla="*/ 1348125 w 3079941"/>
                  <a:gd name="connsiteY236-3926" fmla="*/ 618269 h 1160647"/>
                  <a:gd name="connsiteX237-3927" fmla="*/ 1349392 w 3079941"/>
                  <a:gd name="connsiteY237-3928" fmla="*/ 618269 h 1160647"/>
                  <a:gd name="connsiteX238-3929" fmla="*/ 1358259 w 3079941"/>
                  <a:gd name="connsiteY238-3930" fmla="*/ 618269 h 1160647"/>
                  <a:gd name="connsiteX239-3931" fmla="*/ 1368392 w 3079941"/>
                  <a:gd name="connsiteY239-3932" fmla="*/ 661504 h 1160647"/>
                  <a:gd name="connsiteX240-3933" fmla="*/ 1369405 w 3079941"/>
                  <a:gd name="connsiteY240-3934" fmla="*/ 661504 h 1160647"/>
                  <a:gd name="connsiteX241-3935" fmla="*/ 1376499 w 3079941"/>
                  <a:gd name="connsiteY241-3936" fmla="*/ 661504 h 1160647"/>
                  <a:gd name="connsiteX242-3937" fmla="*/ 1376499 w 3079941"/>
                  <a:gd name="connsiteY242-3938" fmla="*/ 700416 h 1160647"/>
                  <a:gd name="connsiteX243-3939" fmla="*/ 1378272 w 3079941"/>
                  <a:gd name="connsiteY243-3940" fmla="*/ 700416 h 1160647"/>
                  <a:gd name="connsiteX244-3941" fmla="*/ 1390686 w 3079941"/>
                  <a:gd name="connsiteY244-3942" fmla="*/ 700416 h 1160647"/>
                  <a:gd name="connsiteX245-3943" fmla="*/ 1390686 w 3079941"/>
                  <a:gd name="connsiteY245-3944" fmla="*/ 702578 h 1160647"/>
                  <a:gd name="connsiteX246-3945" fmla="*/ 1390686 w 3079941"/>
                  <a:gd name="connsiteY246-3946" fmla="*/ 717710 h 1160647"/>
                  <a:gd name="connsiteX247-3947" fmla="*/ 1394739 w 3079941"/>
                  <a:gd name="connsiteY247-3948" fmla="*/ 715549 h 1160647"/>
                  <a:gd name="connsiteX248-3949" fmla="*/ 1394739 w 3079941"/>
                  <a:gd name="connsiteY248-3950" fmla="*/ 700416 h 1160647"/>
                  <a:gd name="connsiteX249-3951" fmla="*/ 1396259 w 3079941"/>
                  <a:gd name="connsiteY249-3952" fmla="*/ 700416 h 1160647"/>
                  <a:gd name="connsiteX250-3953" fmla="*/ 1406899 w 3079941"/>
                  <a:gd name="connsiteY250-3954" fmla="*/ 700416 h 1160647"/>
                  <a:gd name="connsiteX251-3955" fmla="*/ 1406899 w 3079941"/>
                  <a:gd name="connsiteY251-3956" fmla="*/ 702037 h 1160647"/>
                  <a:gd name="connsiteX252-3957" fmla="*/ 1406899 w 3079941"/>
                  <a:gd name="connsiteY252-3958" fmla="*/ 713387 h 1160647"/>
                  <a:gd name="connsiteX253-3959" fmla="*/ 1437300 w 3079941"/>
                  <a:gd name="connsiteY253-3960" fmla="*/ 713387 h 1160647"/>
                  <a:gd name="connsiteX254-3961" fmla="*/ 1437300 w 3079941"/>
                  <a:gd name="connsiteY254-3962" fmla="*/ 676637 h 1160647"/>
                  <a:gd name="connsiteX255-3963" fmla="*/ 1438566 w 3079941"/>
                  <a:gd name="connsiteY255-3964" fmla="*/ 676637 h 1160647"/>
                  <a:gd name="connsiteX256-3965" fmla="*/ 1447433 w 3079941"/>
                  <a:gd name="connsiteY256-3966" fmla="*/ 676637 h 1160647"/>
                  <a:gd name="connsiteX257-3967" fmla="*/ 1447433 w 3079941"/>
                  <a:gd name="connsiteY257-3968" fmla="*/ 698254 h 1160647"/>
                  <a:gd name="connsiteX258-3969" fmla="*/ 1449460 w 3079941"/>
                  <a:gd name="connsiteY258-3970" fmla="*/ 665828 h 1160647"/>
                  <a:gd name="connsiteX259-3971" fmla="*/ 1471753 w 3079941"/>
                  <a:gd name="connsiteY259-3972" fmla="*/ 665828 h 1160647"/>
                  <a:gd name="connsiteX260-3973" fmla="*/ 1471753 w 3079941"/>
                  <a:gd name="connsiteY260-3974" fmla="*/ 664206 h 1160647"/>
                  <a:gd name="connsiteX261-3975" fmla="*/ 1471753 w 3079941"/>
                  <a:gd name="connsiteY261-3976" fmla="*/ 652857 h 1160647"/>
                  <a:gd name="connsiteX262-3977" fmla="*/ 1472513 w 3079941"/>
                  <a:gd name="connsiteY262-3978" fmla="*/ 652857 h 1160647"/>
                  <a:gd name="connsiteX263-3979" fmla="*/ 1477833 w 3079941"/>
                  <a:gd name="connsiteY263-3980" fmla="*/ 652857 h 1160647"/>
                  <a:gd name="connsiteX264-3981" fmla="*/ 1477833 w 3079941"/>
                  <a:gd name="connsiteY264-3982" fmla="*/ 650966 h 1160647"/>
                  <a:gd name="connsiteX265-3983" fmla="*/ 1477833 w 3079941"/>
                  <a:gd name="connsiteY265-3984" fmla="*/ 637725 h 1160647"/>
                  <a:gd name="connsiteX266-3985" fmla="*/ 1481887 w 3079941"/>
                  <a:gd name="connsiteY266-3986" fmla="*/ 644210 h 1160647"/>
                  <a:gd name="connsiteX267-3987" fmla="*/ 1484167 w 3079941"/>
                  <a:gd name="connsiteY267-3988" fmla="*/ 644210 h 1160647"/>
                  <a:gd name="connsiteX268-3989" fmla="*/ 1500127 w 3079941"/>
                  <a:gd name="connsiteY268-3990" fmla="*/ 644210 h 1160647"/>
                  <a:gd name="connsiteX269-3991" fmla="*/ 1500127 w 3079941"/>
                  <a:gd name="connsiteY269-3992" fmla="*/ 643399 h 1160647"/>
                  <a:gd name="connsiteX270-3993" fmla="*/ 1500127 w 3079941"/>
                  <a:gd name="connsiteY270-3994" fmla="*/ 637725 h 1160647"/>
                  <a:gd name="connsiteX271-3995" fmla="*/ 1500887 w 3079941"/>
                  <a:gd name="connsiteY271-3996" fmla="*/ 637725 h 1160647"/>
                  <a:gd name="connsiteX272-3997" fmla="*/ 1506207 w 3079941"/>
                  <a:gd name="connsiteY272-3998" fmla="*/ 637725 h 1160647"/>
                  <a:gd name="connsiteX273-3999" fmla="*/ 1506207 w 3079941"/>
                  <a:gd name="connsiteY273-4000" fmla="*/ 639076 h 1160647"/>
                  <a:gd name="connsiteX274-4001" fmla="*/ 1506207 w 3079941"/>
                  <a:gd name="connsiteY274-4002" fmla="*/ 648534 h 1160647"/>
                  <a:gd name="connsiteX275-4003" fmla="*/ 1544714 w 3079941"/>
                  <a:gd name="connsiteY275-4004" fmla="*/ 648534 h 1160647"/>
                  <a:gd name="connsiteX276-4005" fmla="*/ 1544714 w 3079941"/>
                  <a:gd name="connsiteY276-4006" fmla="*/ 786887 h 1160647"/>
                  <a:gd name="connsiteX277-4007" fmla="*/ 1546234 w 3079941"/>
                  <a:gd name="connsiteY277-4008" fmla="*/ 786887 h 1160647"/>
                  <a:gd name="connsiteX278-4009" fmla="*/ 1556874 w 3079941"/>
                  <a:gd name="connsiteY278-4010" fmla="*/ 786887 h 1160647"/>
                  <a:gd name="connsiteX279-4011" fmla="*/ 1556874 w 3079941"/>
                  <a:gd name="connsiteY279-4012" fmla="*/ 773917 h 1160647"/>
                  <a:gd name="connsiteX280-4013" fmla="*/ 1560928 w 3079941"/>
                  <a:gd name="connsiteY280-4014" fmla="*/ 773917 h 1160647"/>
                  <a:gd name="connsiteX281-4015" fmla="*/ 1560928 w 3079941"/>
                  <a:gd name="connsiteY281-4016" fmla="*/ 786887 h 1160647"/>
                  <a:gd name="connsiteX282-4017" fmla="*/ 1591328 w 3079941"/>
                  <a:gd name="connsiteY282-4018" fmla="*/ 786887 h 1160647"/>
                  <a:gd name="connsiteX283-4019" fmla="*/ 1591328 w 3079941"/>
                  <a:gd name="connsiteY283-4020" fmla="*/ 756622 h 1160647"/>
                  <a:gd name="connsiteX284-4021" fmla="*/ 1603488 w 3079941"/>
                  <a:gd name="connsiteY284-4022" fmla="*/ 756622 h 1160647"/>
                  <a:gd name="connsiteX285-4023" fmla="*/ 1615648 w 3079941"/>
                  <a:gd name="connsiteY285-4024" fmla="*/ 754461 h 1160647"/>
                  <a:gd name="connsiteX286-4025" fmla="*/ 1619702 w 3079941"/>
                  <a:gd name="connsiteY286-4026" fmla="*/ 756622 h 1160647"/>
                  <a:gd name="connsiteX287-4027" fmla="*/ 1629835 w 3079941"/>
                  <a:gd name="connsiteY287-4028" fmla="*/ 756622 h 1160647"/>
                  <a:gd name="connsiteX288-4029" fmla="*/ 1629835 w 3079941"/>
                  <a:gd name="connsiteY288-4030" fmla="*/ 786887 h 1160647"/>
                  <a:gd name="connsiteX289-4031" fmla="*/ 1637942 w 3079941"/>
                  <a:gd name="connsiteY289-4032" fmla="*/ 786887 h 1160647"/>
                  <a:gd name="connsiteX290-4033" fmla="*/ 1637942 w 3079941"/>
                  <a:gd name="connsiteY290-4034" fmla="*/ 804182 h 1160647"/>
                  <a:gd name="connsiteX291-4035" fmla="*/ 1647278 w 3079941"/>
                  <a:gd name="connsiteY291-4036" fmla="*/ 805087 h 1160647"/>
                  <a:gd name="connsiteX292-4037" fmla="*/ 1660236 w 3079941"/>
                  <a:gd name="connsiteY292-4038" fmla="*/ 805087 h 1160647"/>
                  <a:gd name="connsiteX293-4039" fmla="*/ 1660236 w 3079941"/>
                  <a:gd name="connsiteY293-4040" fmla="*/ 789049 h 1160647"/>
                  <a:gd name="connsiteX294-4041" fmla="*/ 1728192 w 3079941"/>
                  <a:gd name="connsiteY294-4042" fmla="*/ 789049 h 1160647"/>
                  <a:gd name="connsiteX295-4043" fmla="*/ 1728192 w 3079941"/>
                  <a:gd name="connsiteY295-4044" fmla="*/ 703796 h 1160647"/>
                  <a:gd name="connsiteX296-4045" fmla="*/ 1800200 w 3079941"/>
                  <a:gd name="connsiteY296-4046" fmla="*/ 703796 h 1160647"/>
                  <a:gd name="connsiteX297-4047" fmla="*/ 1800200 w 3079941"/>
                  <a:gd name="connsiteY297-4048" fmla="*/ 782564 h 1160647"/>
                  <a:gd name="connsiteX298-4049" fmla="*/ 1802104 w 3079941"/>
                  <a:gd name="connsiteY298-4050" fmla="*/ 782564 h 1160647"/>
                  <a:gd name="connsiteX299-4051" fmla="*/ 1803346 w 3079941"/>
                  <a:gd name="connsiteY299-4052" fmla="*/ 805087 h 1160647"/>
                  <a:gd name="connsiteX300-4053" fmla="*/ 1813022 w 3079941"/>
                  <a:gd name="connsiteY300-4054" fmla="*/ 805087 h 1160647"/>
                  <a:gd name="connsiteX301-4055" fmla="*/ 1814264 w 3079941"/>
                  <a:gd name="connsiteY301-4056" fmla="*/ 782564 h 1160647"/>
                  <a:gd name="connsiteX302-4057" fmla="*/ 1820344 w 3079941"/>
                  <a:gd name="connsiteY302-4058" fmla="*/ 782564 h 1160647"/>
                  <a:gd name="connsiteX303-4059" fmla="*/ 1821586 w 3079941"/>
                  <a:gd name="connsiteY303-4060" fmla="*/ 805087 h 1160647"/>
                  <a:gd name="connsiteX304-4061" fmla="*/ 1872208 w 3079941"/>
                  <a:gd name="connsiteY304-4062" fmla="*/ 805087 h 1160647"/>
                  <a:gd name="connsiteX305-4063" fmla="*/ 1872208 w 3079941"/>
                  <a:gd name="connsiteY305-4064" fmla="*/ 642059 h 1160647"/>
                  <a:gd name="connsiteX306-4065" fmla="*/ 2069535 w 3079941"/>
                  <a:gd name="connsiteY306-4066" fmla="*/ 642059 h 1160647"/>
                  <a:gd name="connsiteX307-4067" fmla="*/ 2069535 w 3079941"/>
                  <a:gd name="connsiteY307-4068" fmla="*/ 805087 h 1160647"/>
                  <a:gd name="connsiteX308-4069" fmla="*/ 2088232 w 3079941"/>
                  <a:gd name="connsiteY308-4070" fmla="*/ 805087 h 1160647"/>
                  <a:gd name="connsiteX309-4071" fmla="*/ 2088232 w 3079941"/>
                  <a:gd name="connsiteY309-4072" fmla="*/ 722394 h 1160647"/>
                  <a:gd name="connsiteX310-4073" fmla="*/ 2183352 w 3079941"/>
                  <a:gd name="connsiteY310-4074" fmla="*/ 722394 h 1160647"/>
                  <a:gd name="connsiteX311-4075" fmla="*/ 2195282 w 3079941"/>
                  <a:gd name="connsiteY311-4076" fmla="*/ 404253 h 1160647"/>
                  <a:gd name="connsiteX312-4077" fmla="*/ 2183122 w 3079941"/>
                  <a:gd name="connsiteY312-4078" fmla="*/ 382635 h 1160647"/>
                  <a:gd name="connsiteX313-4079" fmla="*/ 2177042 w 3079941"/>
                  <a:gd name="connsiteY313-4080" fmla="*/ 378311 h 1160647"/>
                  <a:gd name="connsiteX314-4081" fmla="*/ 2185149 w 3079941"/>
                  <a:gd name="connsiteY314-4082" fmla="*/ 354532 h 1160647"/>
                  <a:gd name="connsiteX315-4083" fmla="*/ 2185149 w 3079941"/>
                  <a:gd name="connsiteY315-4084" fmla="*/ 337238 h 1160647"/>
                  <a:gd name="connsiteX316-4085" fmla="*/ 2199336 w 3079941"/>
                  <a:gd name="connsiteY316-4086" fmla="*/ 337238 h 1160647"/>
                  <a:gd name="connsiteX317-4087" fmla="*/ 2199336 w 3079941"/>
                  <a:gd name="connsiteY317-4088" fmla="*/ 315620 h 1160647"/>
                  <a:gd name="connsiteX318-4089" fmla="*/ 2201362 w 3079941"/>
                  <a:gd name="connsiteY318-4090" fmla="*/ 311296 h 1160647"/>
                  <a:gd name="connsiteX319-4091" fmla="*/ 2201362 w 3079941"/>
                  <a:gd name="connsiteY319-4092" fmla="*/ 233472 h 1160647"/>
                  <a:gd name="connsiteX320-4093" fmla="*/ 2199336 w 3079941"/>
                  <a:gd name="connsiteY320-4094" fmla="*/ 226987 h 1160647"/>
                  <a:gd name="connsiteX321-4095" fmla="*/ 2205416 w 3079941"/>
                  <a:gd name="connsiteY321-4096" fmla="*/ 220501 h 1160647"/>
                  <a:gd name="connsiteX322-4097" fmla="*/ 2205416 w 3079941"/>
                  <a:gd name="connsiteY322-4098" fmla="*/ 162133 h 1160647"/>
                  <a:gd name="connsiteX323-4099" fmla="*/ 2207442 w 3079941"/>
                  <a:gd name="connsiteY323-4100" fmla="*/ 157810 h 1160647"/>
                  <a:gd name="connsiteX324-4101" fmla="*/ 2207442 w 3079941"/>
                  <a:gd name="connsiteY324-4102" fmla="*/ 101604 h 1160647"/>
                  <a:gd name="connsiteX325-4103" fmla="*/ 2209469 w 3079941"/>
                  <a:gd name="connsiteY325-4104" fmla="*/ 82148 h 1160647"/>
                  <a:gd name="connsiteX326-4105" fmla="*/ 2213523 w 3079941"/>
                  <a:gd name="connsiteY326-4106" fmla="*/ 99442 h 1160647"/>
                  <a:gd name="connsiteX327-4107" fmla="*/ 2215549 w 3079941"/>
                  <a:gd name="connsiteY327-4108" fmla="*/ 157810 h 1160647"/>
                  <a:gd name="connsiteX328-4109" fmla="*/ 2217576 w 3079941"/>
                  <a:gd name="connsiteY328-4110" fmla="*/ 220501 h 1160647"/>
                  <a:gd name="connsiteX329-4111" fmla="*/ 2223656 w 3079941"/>
                  <a:gd name="connsiteY329-4112" fmla="*/ 226987 h 1160647"/>
                  <a:gd name="connsiteX330-4113" fmla="*/ 2221629 w 3079941"/>
                  <a:gd name="connsiteY330-4114" fmla="*/ 233472 h 1160647"/>
                  <a:gd name="connsiteX331-4115" fmla="*/ 2221629 w 3079941"/>
                  <a:gd name="connsiteY331-4116" fmla="*/ 311296 h 1160647"/>
                  <a:gd name="connsiteX332-4117" fmla="*/ 2223656 w 3079941"/>
                  <a:gd name="connsiteY332-4118" fmla="*/ 315620 h 1160647"/>
                  <a:gd name="connsiteX333-4119" fmla="*/ 2223656 w 3079941"/>
                  <a:gd name="connsiteY333-4120" fmla="*/ 337238 h 1160647"/>
                  <a:gd name="connsiteX334-4121" fmla="*/ 2237843 w 3079941"/>
                  <a:gd name="connsiteY334-4122" fmla="*/ 337238 h 1160647"/>
                  <a:gd name="connsiteX335-4123" fmla="*/ 2237843 w 3079941"/>
                  <a:gd name="connsiteY335-4124" fmla="*/ 354532 h 1160647"/>
                  <a:gd name="connsiteX336-4125" fmla="*/ 2245950 w 3079941"/>
                  <a:gd name="connsiteY336-4126" fmla="*/ 378311 h 1160647"/>
                  <a:gd name="connsiteX337-4127" fmla="*/ 2239870 w 3079941"/>
                  <a:gd name="connsiteY337-4128" fmla="*/ 382635 h 1160647"/>
                  <a:gd name="connsiteX338-4129" fmla="*/ 2227709 w 3079941"/>
                  <a:gd name="connsiteY338-4130" fmla="*/ 404253 h 1160647"/>
                  <a:gd name="connsiteX339-4131" fmla="*/ 2235816 w 3079941"/>
                  <a:gd name="connsiteY339-4132" fmla="*/ 657181 h 1160647"/>
                  <a:gd name="connsiteX340-4133" fmla="*/ 2300670 w 3079941"/>
                  <a:gd name="connsiteY340-4134" fmla="*/ 657181 h 1160647"/>
                  <a:gd name="connsiteX341-4135" fmla="*/ 2300670 w 3079941"/>
                  <a:gd name="connsiteY341-4136" fmla="*/ 732843 h 1160647"/>
                  <a:gd name="connsiteX342-4137" fmla="*/ 2308777 w 3079941"/>
                  <a:gd name="connsiteY342-4138" fmla="*/ 732843 h 1160647"/>
                  <a:gd name="connsiteX343-4139" fmla="*/ 2310804 w 3079941"/>
                  <a:gd name="connsiteY343-4140" fmla="*/ 726358 h 1160647"/>
                  <a:gd name="connsiteX344-4141" fmla="*/ 2316884 w 3079941"/>
                  <a:gd name="connsiteY344-4142" fmla="*/ 726358 h 1160647"/>
                  <a:gd name="connsiteX345-4143" fmla="*/ 2318911 w 3079941"/>
                  <a:gd name="connsiteY345-4144" fmla="*/ 735005 h 1160647"/>
                  <a:gd name="connsiteX346-4145" fmla="*/ 2331071 w 3079941"/>
                  <a:gd name="connsiteY346-4146" fmla="*/ 735005 h 1160647"/>
                  <a:gd name="connsiteX347-4147" fmla="*/ 2331071 w 3079941"/>
                  <a:gd name="connsiteY347-4148" fmla="*/ 728519 h 1160647"/>
                  <a:gd name="connsiteX348-4149" fmla="*/ 2353364 w 3079941"/>
                  <a:gd name="connsiteY348-4150" fmla="*/ 728519 h 1160647"/>
                  <a:gd name="connsiteX349-4151" fmla="*/ 2353364 w 3079941"/>
                  <a:gd name="connsiteY349-4152" fmla="*/ 735005 h 1160647"/>
                  <a:gd name="connsiteX350-4153" fmla="*/ 2373631 w 3079941"/>
                  <a:gd name="connsiteY350-4154" fmla="*/ 735005 h 1160647"/>
                  <a:gd name="connsiteX351-4155" fmla="*/ 2373631 w 3079941"/>
                  <a:gd name="connsiteY351-4156" fmla="*/ 780402 h 1160647"/>
                  <a:gd name="connsiteX352-4157" fmla="*/ 2387818 w 3079941"/>
                  <a:gd name="connsiteY352-4158" fmla="*/ 780402 h 1160647"/>
                  <a:gd name="connsiteX353-4159" fmla="*/ 2387818 w 3079941"/>
                  <a:gd name="connsiteY353-4160" fmla="*/ 767431 h 1160647"/>
                  <a:gd name="connsiteX354-4161" fmla="*/ 2404032 w 3079941"/>
                  <a:gd name="connsiteY354-4162" fmla="*/ 767431 h 1160647"/>
                  <a:gd name="connsiteX355-4163" fmla="*/ 2404032 w 3079941"/>
                  <a:gd name="connsiteY355-4164" fmla="*/ 588004 h 1160647"/>
                  <a:gd name="connsiteX356-4165" fmla="*/ 2410112 w 3079941"/>
                  <a:gd name="connsiteY356-4166" fmla="*/ 581518 h 1160647"/>
                  <a:gd name="connsiteX357-4167" fmla="*/ 2483073 w 3079941"/>
                  <a:gd name="connsiteY357-4168" fmla="*/ 581518 h 1160647"/>
                  <a:gd name="connsiteX358-4169" fmla="*/ 2483073 w 3079941"/>
                  <a:gd name="connsiteY358-4170" fmla="*/ 590166 h 1160647"/>
                  <a:gd name="connsiteX359-4171" fmla="*/ 2493206 w 3079941"/>
                  <a:gd name="connsiteY359-4172" fmla="*/ 590166 h 1160647"/>
                  <a:gd name="connsiteX360-4173" fmla="*/ 2493206 w 3079941"/>
                  <a:gd name="connsiteY360-4174" fmla="*/ 704740 h 1160647"/>
                  <a:gd name="connsiteX361-4175" fmla="*/ 2515500 w 3079941"/>
                  <a:gd name="connsiteY361-4176" fmla="*/ 704740 h 1160647"/>
                  <a:gd name="connsiteX362-4177" fmla="*/ 2515500 w 3079941"/>
                  <a:gd name="connsiteY362-4178" fmla="*/ 637725 h 1160647"/>
                  <a:gd name="connsiteX363-4179" fmla="*/ 2541847 w 3079941"/>
                  <a:gd name="connsiteY363-4180" fmla="*/ 637725 h 1160647"/>
                  <a:gd name="connsiteX364-4181" fmla="*/ 2545900 w 3079941"/>
                  <a:gd name="connsiteY364-4182" fmla="*/ 633401 h 1160647"/>
                  <a:gd name="connsiteX365-4183" fmla="*/ 2554007 w 3079941"/>
                  <a:gd name="connsiteY365-4184" fmla="*/ 633401 h 1160647"/>
                  <a:gd name="connsiteX366-4185" fmla="*/ 2558060 w 3079941"/>
                  <a:gd name="connsiteY366-4186" fmla="*/ 637725 h 1160647"/>
                  <a:gd name="connsiteX367-4187" fmla="*/ 2580354 w 3079941"/>
                  <a:gd name="connsiteY367-4188" fmla="*/ 637725 h 1160647"/>
                  <a:gd name="connsiteX368-4189" fmla="*/ 2580354 w 3079941"/>
                  <a:gd name="connsiteY368-4190" fmla="*/ 520989 h 1160647"/>
                  <a:gd name="connsiteX369-4191" fmla="*/ 2637101 w 3079941"/>
                  <a:gd name="connsiteY369-4192" fmla="*/ 510180 h 1160647"/>
                  <a:gd name="connsiteX370-4193" fmla="*/ 2637101 w 3079941"/>
                  <a:gd name="connsiteY370-4194" fmla="*/ 511261 h 1160647"/>
                  <a:gd name="connsiteX371-4195" fmla="*/ 2637101 w 3079941"/>
                  <a:gd name="connsiteY371-4196" fmla="*/ 518827 h 1160647"/>
                  <a:gd name="connsiteX372-4197" fmla="*/ 2663448 w 3079941"/>
                  <a:gd name="connsiteY372-4198" fmla="*/ 518827 h 1160647"/>
                  <a:gd name="connsiteX373-4199" fmla="*/ 2663448 w 3079941"/>
                  <a:gd name="connsiteY373-4200" fmla="*/ 773917 h 1160647"/>
                  <a:gd name="connsiteX374-4201" fmla="*/ 2685742 w 3079941"/>
                  <a:gd name="connsiteY374-4202" fmla="*/ 773917 h 1160647"/>
                  <a:gd name="connsiteX375-4203" fmla="*/ 2685742 w 3079941"/>
                  <a:gd name="connsiteY375-4204" fmla="*/ 769593 h 1160647"/>
                  <a:gd name="connsiteX376-4205" fmla="*/ 2697902 w 3079941"/>
                  <a:gd name="connsiteY376-4206" fmla="*/ 769593 h 1160647"/>
                  <a:gd name="connsiteX377-4207" fmla="*/ 2697902 w 3079941"/>
                  <a:gd name="connsiteY377-4208" fmla="*/ 773917 h 1160647"/>
                  <a:gd name="connsiteX378-4209" fmla="*/ 2722222 w 3079941"/>
                  <a:gd name="connsiteY378-4210" fmla="*/ 773917 h 1160647"/>
                  <a:gd name="connsiteX379-4211" fmla="*/ 2722222 w 3079941"/>
                  <a:gd name="connsiteY379-4212" fmla="*/ 760946 h 1160647"/>
                  <a:gd name="connsiteX380-4213" fmla="*/ 2750596 w 3079941"/>
                  <a:gd name="connsiteY380-4214" fmla="*/ 760946 h 1160647"/>
                  <a:gd name="connsiteX381-4215" fmla="*/ 2762756 w 3079941"/>
                  <a:gd name="connsiteY381-4216" fmla="*/ 756622 h 1160647"/>
                  <a:gd name="connsiteX382-4217" fmla="*/ 2783023 w 3079941"/>
                  <a:gd name="connsiteY382-4218" fmla="*/ 760946 h 1160647"/>
                  <a:gd name="connsiteX383-4219" fmla="*/ 2783023 w 3079941"/>
                  <a:gd name="connsiteY383-4220" fmla="*/ 743652 h 1160647"/>
                  <a:gd name="connsiteX384-4221" fmla="*/ 2791130 w 3079941"/>
                  <a:gd name="connsiteY384-4222" fmla="*/ 743652 h 1160647"/>
                  <a:gd name="connsiteX385-4223" fmla="*/ 2791130 w 3079941"/>
                  <a:gd name="connsiteY385-4224" fmla="*/ 730681 h 1160647"/>
                  <a:gd name="connsiteX386-4225" fmla="*/ 2847877 w 3079941"/>
                  <a:gd name="connsiteY386-4226" fmla="*/ 730681 h 1160647"/>
                  <a:gd name="connsiteX387-4227" fmla="*/ 2847877 w 3079941"/>
                  <a:gd name="connsiteY387-4228" fmla="*/ 700416 h 1160647"/>
                  <a:gd name="connsiteX388-4229" fmla="*/ 2866117 w 3079941"/>
                  <a:gd name="connsiteY388-4230" fmla="*/ 700416 h 1160647"/>
                  <a:gd name="connsiteX389-4231" fmla="*/ 2866117 w 3079941"/>
                  <a:gd name="connsiteY389-4232" fmla="*/ 693931 h 1160647"/>
                  <a:gd name="connsiteX390-4233" fmla="*/ 2878277 w 3079941"/>
                  <a:gd name="connsiteY390-4234" fmla="*/ 693931 h 1160647"/>
                  <a:gd name="connsiteX391-4235" fmla="*/ 2878277 w 3079941"/>
                  <a:gd name="connsiteY391-4236" fmla="*/ 700416 h 1160647"/>
                  <a:gd name="connsiteX392-4237" fmla="*/ 2894491 w 3079941"/>
                  <a:gd name="connsiteY392-4238" fmla="*/ 700416 h 1160647"/>
                  <a:gd name="connsiteX393-4239" fmla="*/ 2894491 w 3079941"/>
                  <a:gd name="connsiteY393-4240" fmla="*/ 750137 h 1160647"/>
                  <a:gd name="connsiteX394-4241" fmla="*/ 2926918 w 3079941"/>
                  <a:gd name="connsiteY394-4242" fmla="*/ 750137 h 1160647"/>
                  <a:gd name="connsiteX395-4243" fmla="*/ 2926918 w 3079941"/>
                  <a:gd name="connsiteY395-4244" fmla="*/ 724196 h 1160647"/>
                  <a:gd name="connsiteX396-4245" fmla="*/ 2965425 w 3079941"/>
                  <a:gd name="connsiteY396-4246" fmla="*/ 724196 h 1160647"/>
                  <a:gd name="connsiteX397-4247" fmla="*/ 2965425 w 3079941"/>
                  <a:gd name="connsiteY397-4248" fmla="*/ 693931 h 1160647"/>
                  <a:gd name="connsiteX398-4249" fmla="*/ 3014066 w 3079941"/>
                  <a:gd name="connsiteY398-4250" fmla="*/ 693931 h 1160647"/>
                  <a:gd name="connsiteX399-4251" fmla="*/ 3014066 w 3079941"/>
                  <a:gd name="connsiteY399-4252" fmla="*/ 805087 h 1160647"/>
                  <a:gd name="connsiteX400-4253" fmla="*/ 3014066 w 3079941"/>
                  <a:gd name="connsiteY400-4254" fmla="*/ 818866 h 1160647"/>
                  <a:gd name="connsiteX401-4255" fmla="*/ 3079941 w 3079941"/>
                  <a:gd name="connsiteY401-4256" fmla="*/ 818866 h 1160647"/>
                  <a:gd name="connsiteX402-4257" fmla="*/ 3079941 w 3079941"/>
                  <a:gd name="connsiteY402-4258" fmla="*/ 1160647 h 1160647"/>
                  <a:gd name="connsiteX403-4259" fmla="*/ 200958 w 3079941"/>
                  <a:gd name="connsiteY403-4260" fmla="*/ 1160647 h 1160647"/>
                  <a:gd name="connsiteX404-4261" fmla="*/ 0 w 3079941"/>
                  <a:gd name="connsiteY404-4262" fmla="*/ 1126882 h 1160647"/>
                  <a:gd name="connsiteX405-4263" fmla="*/ 0 w 3079941"/>
                  <a:gd name="connsiteY405-4264" fmla="*/ 915339 h 1160647"/>
                  <a:gd name="connsiteX406-4265" fmla="*/ 103377 w 3079941"/>
                  <a:gd name="connsiteY406-4266" fmla="*/ 915339 h 1160647"/>
                  <a:gd name="connsiteX407-4267" fmla="*/ 55096 w 3079941"/>
                  <a:gd name="connsiteY407-4268" fmla="*/ 886329 h 1160647"/>
                  <a:gd name="connsiteX408-4269" fmla="*/ 55096 w 3079941"/>
                  <a:gd name="connsiteY408-4270" fmla="*/ 724196 h 1160647"/>
                  <a:gd name="connsiteX409-4271" fmla="*/ 75363 w 3079941"/>
                  <a:gd name="connsiteY409-4272" fmla="*/ 724196 h 1160647"/>
                  <a:gd name="connsiteX410-4273" fmla="*/ 75870 w 3079941"/>
                  <a:gd name="connsiteY410-4274" fmla="*/ 723115 h 1160647"/>
                  <a:gd name="connsiteX411-4275" fmla="*/ 79416 w 3079941"/>
                  <a:gd name="connsiteY411-4276" fmla="*/ 715549 h 1160647"/>
                  <a:gd name="connsiteX412-4277" fmla="*/ 81190 w 3079941"/>
                  <a:gd name="connsiteY412-4278" fmla="*/ 715819 h 1160647"/>
                  <a:gd name="connsiteX413-4279" fmla="*/ 93603 w 3079941"/>
                  <a:gd name="connsiteY413-4280" fmla="*/ 717710 h 1160647"/>
                  <a:gd name="connsiteX414-4281" fmla="*/ 94110 w 3079941"/>
                  <a:gd name="connsiteY414-4282" fmla="*/ 719062 h 1160647"/>
                  <a:gd name="connsiteX415-4283" fmla="*/ 97656 w 3079941"/>
                  <a:gd name="connsiteY415-4284" fmla="*/ 728519 h 1160647"/>
                  <a:gd name="connsiteX416-4285" fmla="*/ 124003 w 3079941"/>
                  <a:gd name="connsiteY416-4286" fmla="*/ 730681 h 1160647"/>
                  <a:gd name="connsiteX417-4287" fmla="*/ 124003 w 3079941"/>
                  <a:gd name="connsiteY417-4288" fmla="*/ 607460 h 1160647"/>
                  <a:gd name="connsiteX418-4289" fmla="*/ 126030 w 3079941"/>
                  <a:gd name="connsiteY418-4290" fmla="*/ 607460 h 1160647"/>
                  <a:gd name="connsiteX419-4291" fmla="*/ 140217 w 3079941"/>
                  <a:gd name="connsiteY419-4292" fmla="*/ 607460 h 1160647"/>
                  <a:gd name="connsiteX420-4293" fmla="*/ 140217 w 3079941"/>
                  <a:gd name="connsiteY420-4294" fmla="*/ 471268 h 1160647"/>
                  <a:gd name="connsiteX421-4295" fmla="*/ 141990 w 3079941"/>
                  <a:gd name="connsiteY421-4296" fmla="*/ 471268 h 1160647"/>
                  <a:gd name="connsiteX422-4297" fmla="*/ 154404 w 3079941"/>
                  <a:gd name="connsiteY422-4298" fmla="*/ 471268 h 1160647"/>
                  <a:gd name="connsiteX423-4299" fmla="*/ 154404 w 3079941"/>
                  <a:gd name="connsiteY423-4300" fmla="*/ 356694 h 1160647"/>
                  <a:gd name="connsiteX424-4301" fmla="*/ 158457 w 3079941"/>
                  <a:gd name="connsiteY424-4302" fmla="*/ 328590 h 1160647"/>
                  <a:gd name="connsiteX425-4303" fmla="*/ 160484 w 3079941"/>
                  <a:gd name="connsiteY425-4304" fmla="*/ 328590 h 1160647"/>
                  <a:gd name="connsiteX426-4305" fmla="*/ 174671 w 3079941"/>
                  <a:gd name="connsiteY426-4306" fmla="*/ 328590 h 1160647"/>
                  <a:gd name="connsiteX427-4307" fmla="*/ 211151 w 3079941"/>
                  <a:gd name="connsiteY427-4308" fmla="*/ 246443 h 1160647"/>
                  <a:gd name="connsiteX428-4309" fmla="*/ 215205 w 3079941"/>
                  <a:gd name="connsiteY428-4310" fmla="*/ 0 h 1160647"/>
                  <a:gd name="connsiteX0-4311" fmla="*/ 215205 w 3079941"/>
                  <a:gd name="connsiteY0-4312" fmla="*/ 0 h 1160647"/>
                  <a:gd name="connsiteX1-4313" fmla="*/ 217231 w 3079941"/>
                  <a:gd name="connsiteY1-4314" fmla="*/ 246443 h 1160647"/>
                  <a:gd name="connsiteX2-4315" fmla="*/ 255738 w 3079941"/>
                  <a:gd name="connsiteY2-4316" fmla="*/ 326429 h 1160647"/>
                  <a:gd name="connsiteX3-4317" fmla="*/ 257765 w 3079941"/>
                  <a:gd name="connsiteY3-4318" fmla="*/ 326429 h 1160647"/>
                  <a:gd name="connsiteX4-4319" fmla="*/ 271952 w 3079941"/>
                  <a:gd name="connsiteY4-4320" fmla="*/ 326429 h 1160647"/>
                  <a:gd name="connsiteX5-4321" fmla="*/ 271952 w 3079941"/>
                  <a:gd name="connsiteY5-4322" fmla="*/ 350208 h 1160647"/>
                  <a:gd name="connsiteX6-4323" fmla="*/ 272459 w 3079941"/>
                  <a:gd name="connsiteY6-4324" fmla="*/ 351019 h 1160647"/>
                  <a:gd name="connsiteX7-4325" fmla="*/ 276005 w 3079941"/>
                  <a:gd name="connsiteY7-4326" fmla="*/ 356694 h 1160647"/>
                  <a:gd name="connsiteX8-4327" fmla="*/ 276005 w 3079941"/>
                  <a:gd name="connsiteY8-4328" fmla="*/ 471268 h 1160647"/>
                  <a:gd name="connsiteX9-4329" fmla="*/ 278285 w 3079941"/>
                  <a:gd name="connsiteY9-4330" fmla="*/ 471268 h 1160647"/>
                  <a:gd name="connsiteX10-4331" fmla="*/ 294246 w 3079941"/>
                  <a:gd name="connsiteY10-4332" fmla="*/ 471268 h 1160647"/>
                  <a:gd name="connsiteX11-4333" fmla="*/ 294246 w 3079941"/>
                  <a:gd name="connsiteY11-4334" fmla="*/ 611783 h 1160647"/>
                  <a:gd name="connsiteX12-4335" fmla="*/ 295766 w 3079941"/>
                  <a:gd name="connsiteY12-4336" fmla="*/ 611513 h 1160647"/>
                  <a:gd name="connsiteX13-4337" fmla="*/ 306406 w 3079941"/>
                  <a:gd name="connsiteY13-4338" fmla="*/ 609622 h 1160647"/>
                  <a:gd name="connsiteX14-4339" fmla="*/ 304379 w 3079941"/>
                  <a:gd name="connsiteY14-4340" fmla="*/ 698254 h 1160647"/>
                  <a:gd name="connsiteX15-4341" fmla="*/ 305899 w 3079941"/>
                  <a:gd name="connsiteY15-4342" fmla="*/ 698525 h 1160647"/>
                  <a:gd name="connsiteX16-4343" fmla="*/ 316539 w 3079941"/>
                  <a:gd name="connsiteY16-4344" fmla="*/ 700416 h 1160647"/>
                  <a:gd name="connsiteX17-4345" fmla="*/ 316792 w 3079941"/>
                  <a:gd name="connsiteY17-4346" fmla="*/ 701227 h 1160647"/>
                  <a:gd name="connsiteX18-4347" fmla="*/ 318566 w 3079941"/>
                  <a:gd name="connsiteY18-4348" fmla="*/ 706902 h 1160647"/>
                  <a:gd name="connsiteX19-4349" fmla="*/ 319326 w 3079941"/>
                  <a:gd name="connsiteY19-4350" fmla="*/ 704470 h 1160647"/>
                  <a:gd name="connsiteX20-4351" fmla="*/ 324646 w 3079941"/>
                  <a:gd name="connsiteY20-4352" fmla="*/ 687446 h 1160647"/>
                  <a:gd name="connsiteX21-4353" fmla="*/ 326419 w 3079941"/>
                  <a:gd name="connsiteY21-4354" fmla="*/ 687446 h 1160647"/>
                  <a:gd name="connsiteX22-4355" fmla="*/ 338833 w 3079941"/>
                  <a:gd name="connsiteY22-4356" fmla="*/ 687446 h 1160647"/>
                  <a:gd name="connsiteX23-4357" fmla="*/ 338833 w 3079941"/>
                  <a:gd name="connsiteY23-4358" fmla="*/ 719872 h 1160647"/>
                  <a:gd name="connsiteX24-4359" fmla="*/ 339846 w 3079941"/>
                  <a:gd name="connsiteY24-4360" fmla="*/ 720413 h 1160647"/>
                  <a:gd name="connsiteX25-4361" fmla="*/ 346940 w 3079941"/>
                  <a:gd name="connsiteY25-4362" fmla="*/ 724196 h 1160647"/>
                  <a:gd name="connsiteX26-4363" fmla="*/ 346940 w 3079941"/>
                  <a:gd name="connsiteY26-4364" fmla="*/ 725547 h 1160647"/>
                  <a:gd name="connsiteX27-4365" fmla="*/ 346940 w 3079941"/>
                  <a:gd name="connsiteY27-4366" fmla="*/ 735005 h 1160647"/>
                  <a:gd name="connsiteX28-4367" fmla="*/ 391527 w 3079941"/>
                  <a:gd name="connsiteY28-4368" fmla="*/ 735005 h 1160647"/>
                  <a:gd name="connsiteX29-4369" fmla="*/ 391527 w 3079941"/>
                  <a:gd name="connsiteY29-4370" fmla="*/ 736086 h 1160647"/>
                  <a:gd name="connsiteX30-4371" fmla="*/ 391527 w 3079941"/>
                  <a:gd name="connsiteY30-4372" fmla="*/ 743652 h 1160647"/>
                  <a:gd name="connsiteX31-4373" fmla="*/ 393553 w 3079941"/>
                  <a:gd name="connsiteY31-4374" fmla="*/ 743652 h 1160647"/>
                  <a:gd name="connsiteX32-4375" fmla="*/ 407740 w 3079941"/>
                  <a:gd name="connsiteY32-4376" fmla="*/ 743652 h 1160647"/>
                  <a:gd name="connsiteX33-4377" fmla="*/ 407740 w 3079941"/>
                  <a:gd name="connsiteY33-4378" fmla="*/ 713387 h 1160647"/>
                  <a:gd name="connsiteX34-4379" fmla="*/ 452327 w 3079941"/>
                  <a:gd name="connsiteY34-4380" fmla="*/ 713387 h 1160647"/>
                  <a:gd name="connsiteX35-4381" fmla="*/ 452327 w 3079941"/>
                  <a:gd name="connsiteY35-4382" fmla="*/ 712036 h 1160647"/>
                  <a:gd name="connsiteX36-4383" fmla="*/ 452327 w 3079941"/>
                  <a:gd name="connsiteY36-4384" fmla="*/ 702578 h 1160647"/>
                  <a:gd name="connsiteX37-4385" fmla="*/ 453341 w 3079941"/>
                  <a:gd name="connsiteY37-4386" fmla="*/ 702578 h 1160647"/>
                  <a:gd name="connsiteX38-4387" fmla="*/ 460434 w 3079941"/>
                  <a:gd name="connsiteY38-4388" fmla="*/ 702578 h 1160647"/>
                  <a:gd name="connsiteX39-4389" fmla="*/ 460434 w 3079941"/>
                  <a:gd name="connsiteY39-4390" fmla="*/ 700687 h 1160647"/>
                  <a:gd name="connsiteX40-4391" fmla="*/ 460434 w 3079941"/>
                  <a:gd name="connsiteY40-4392" fmla="*/ 687446 h 1160647"/>
                  <a:gd name="connsiteX41-4393" fmla="*/ 461194 w 3079941"/>
                  <a:gd name="connsiteY41-4394" fmla="*/ 687446 h 1160647"/>
                  <a:gd name="connsiteX42-4395" fmla="*/ 466514 w 3079941"/>
                  <a:gd name="connsiteY42-4396" fmla="*/ 687446 h 1160647"/>
                  <a:gd name="connsiteX43-4397" fmla="*/ 466514 w 3079941"/>
                  <a:gd name="connsiteY43-4398" fmla="*/ 686365 h 1160647"/>
                  <a:gd name="connsiteX44-4399" fmla="*/ 466514 w 3079941"/>
                  <a:gd name="connsiteY44-4400" fmla="*/ 678798 h 1160647"/>
                  <a:gd name="connsiteX45-4401" fmla="*/ 468541 w 3079941"/>
                  <a:gd name="connsiteY45-4402" fmla="*/ 678798 h 1160647"/>
                  <a:gd name="connsiteX46-4403" fmla="*/ 482728 w 3079941"/>
                  <a:gd name="connsiteY46-4404" fmla="*/ 678798 h 1160647"/>
                  <a:gd name="connsiteX47-4405" fmla="*/ 482728 w 3079941"/>
                  <a:gd name="connsiteY47-4406" fmla="*/ 679879 h 1160647"/>
                  <a:gd name="connsiteX48-4407" fmla="*/ 482728 w 3079941"/>
                  <a:gd name="connsiteY48-4408" fmla="*/ 687446 h 1160647"/>
                  <a:gd name="connsiteX49-4409" fmla="*/ 505021 w 3079941"/>
                  <a:gd name="connsiteY49-4410" fmla="*/ 687446 h 1160647"/>
                  <a:gd name="connsiteX50-4411" fmla="*/ 505021 w 3079941"/>
                  <a:gd name="connsiteY50-4412" fmla="*/ 685554 h 1160647"/>
                  <a:gd name="connsiteX51-4413" fmla="*/ 505021 w 3079941"/>
                  <a:gd name="connsiteY51-4414" fmla="*/ 672313 h 1160647"/>
                  <a:gd name="connsiteX52-4415" fmla="*/ 506795 w 3079941"/>
                  <a:gd name="connsiteY52-4416" fmla="*/ 672313 h 1160647"/>
                  <a:gd name="connsiteX53-4417" fmla="*/ 519208 w 3079941"/>
                  <a:gd name="connsiteY53-4418" fmla="*/ 672313 h 1160647"/>
                  <a:gd name="connsiteX54-4419" fmla="*/ 519208 w 3079941"/>
                  <a:gd name="connsiteY54-4420" fmla="*/ 696093 h 1160647"/>
                  <a:gd name="connsiteX55-4421" fmla="*/ 520222 w 3079941"/>
                  <a:gd name="connsiteY55-4422" fmla="*/ 696093 h 1160647"/>
                  <a:gd name="connsiteX56-4423" fmla="*/ 527315 w 3079941"/>
                  <a:gd name="connsiteY56-4424" fmla="*/ 696093 h 1160647"/>
                  <a:gd name="connsiteX57-4425" fmla="*/ 527315 w 3079941"/>
                  <a:gd name="connsiteY57-4426" fmla="*/ 695012 h 1160647"/>
                  <a:gd name="connsiteX58-4427" fmla="*/ 527315 w 3079941"/>
                  <a:gd name="connsiteY58-4428" fmla="*/ 687446 h 1160647"/>
                  <a:gd name="connsiteX59-4429" fmla="*/ 529088 w 3079941"/>
                  <a:gd name="connsiteY59-4430" fmla="*/ 687446 h 1160647"/>
                  <a:gd name="connsiteX60-4431" fmla="*/ 541502 w 3079941"/>
                  <a:gd name="connsiteY60-4432" fmla="*/ 687446 h 1160647"/>
                  <a:gd name="connsiteX61-4433" fmla="*/ 541502 w 3079941"/>
                  <a:gd name="connsiteY61-4434" fmla="*/ 713387 h 1160647"/>
                  <a:gd name="connsiteX62-4435" fmla="*/ 543529 w 3079941"/>
                  <a:gd name="connsiteY62-4436" fmla="*/ 713387 h 1160647"/>
                  <a:gd name="connsiteX63-4437" fmla="*/ 557715 w 3079941"/>
                  <a:gd name="connsiteY63-4438" fmla="*/ 713387 h 1160647"/>
                  <a:gd name="connsiteX64-4439" fmla="*/ 557715 w 3079941"/>
                  <a:gd name="connsiteY64-4440" fmla="*/ 715008 h 1160647"/>
                  <a:gd name="connsiteX65-4441" fmla="*/ 557715 w 3079941"/>
                  <a:gd name="connsiteY65-4442" fmla="*/ 726358 h 1160647"/>
                  <a:gd name="connsiteX66-4443" fmla="*/ 558475 w 3079941"/>
                  <a:gd name="connsiteY66-4444" fmla="*/ 726358 h 1160647"/>
                  <a:gd name="connsiteX67-4445" fmla="*/ 563796 w 3079941"/>
                  <a:gd name="connsiteY67-4446" fmla="*/ 726358 h 1160647"/>
                  <a:gd name="connsiteX68-4447" fmla="*/ 563796 w 3079941"/>
                  <a:gd name="connsiteY68-4448" fmla="*/ 725547 h 1160647"/>
                  <a:gd name="connsiteX69-4449" fmla="*/ 563796 w 3079941"/>
                  <a:gd name="connsiteY69-4450" fmla="*/ 719872 h 1160647"/>
                  <a:gd name="connsiteX70-4451" fmla="*/ 594196 w 3079941"/>
                  <a:gd name="connsiteY70-4452" fmla="*/ 719872 h 1160647"/>
                  <a:gd name="connsiteX71-4453" fmla="*/ 594196 w 3079941"/>
                  <a:gd name="connsiteY71-4454" fmla="*/ 743652 h 1160647"/>
                  <a:gd name="connsiteX72-4455" fmla="*/ 595209 w 3079941"/>
                  <a:gd name="connsiteY72-4456" fmla="*/ 743652 h 1160647"/>
                  <a:gd name="connsiteX73-4457" fmla="*/ 602303 w 3079941"/>
                  <a:gd name="connsiteY73-4458" fmla="*/ 743652 h 1160647"/>
                  <a:gd name="connsiteX74-4459" fmla="*/ 602303 w 3079941"/>
                  <a:gd name="connsiteY74-4460" fmla="*/ 744733 h 1160647"/>
                  <a:gd name="connsiteX75-4461" fmla="*/ 602303 w 3079941"/>
                  <a:gd name="connsiteY75-4462" fmla="*/ 752299 h 1160647"/>
                  <a:gd name="connsiteX76-4463" fmla="*/ 603063 w 3079941"/>
                  <a:gd name="connsiteY76-4464" fmla="*/ 752299 h 1160647"/>
                  <a:gd name="connsiteX77-4465" fmla="*/ 608383 w 3079941"/>
                  <a:gd name="connsiteY77-4466" fmla="*/ 752299 h 1160647"/>
                  <a:gd name="connsiteX78-4467" fmla="*/ 608383 w 3079941"/>
                  <a:gd name="connsiteY78-4468" fmla="*/ 750137 h 1160647"/>
                  <a:gd name="connsiteX79-4469" fmla="*/ 608383 w 3079941"/>
                  <a:gd name="connsiteY79-4470" fmla="*/ 735005 h 1160647"/>
                  <a:gd name="connsiteX80-4471" fmla="*/ 609396 w 3079941"/>
                  <a:gd name="connsiteY80-4472" fmla="*/ 735005 h 1160647"/>
                  <a:gd name="connsiteX81-4473" fmla="*/ 616490 w 3079941"/>
                  <a:gd name="connsiteY81-4474" fmla="*/ 735005 h 1160647"/>
                  <a:gd name="connsiteX82-4475" fmla="*/ 616490 w 3079941"/>
                  <a:gd name="connsiteY82-4476" fmla="*/ 736086 h 1160647"/>
                  <a:gd name="connsiteX83-4477" fmla="*/ 616490 w 3079941"/>
                  <a:gd name="connsiteY83-4478" fmla="*/ 743652 h 1160647"/>
                  <a:gd name="connsiteX84-4479" fmla="*/ 621810 w 3079941"/>
                  <a:gd name="connsiteY84-4480" fmla="*/ 741659 h 1160647"/>
                  <a:gd name="connsiteX85-4481" fmla="*/ 622570 w 3079941"/>
                  <a:gd name="connsiteY85-4482" fmla="*/ 740679 h 1160647"/>
                  <a:gd name="connsiteX86-4483" fmla="*/ 622570 w 3079941"/>
                  <a:gd name="connsiteY86-4484" fmla="*/ 735005 h 1160647"/>
                  <a:gd name="connsiteX87-4485" fmla="*/ 661077 w 3079941"/>
                  <a:gd name="connsiteY87-4486" fmla="*/ 735005 h 1160647"/>
                  <a:gd name="connsiteX88-4487" fmla="*/ 661077 w 3079941"/>
                  <a:gd name="connsiteY88-4488" fmla="*/ 758784 h 1160647"/>
                  <a:gd name="connsiteX89-4489" fmla="*/ 663103 w 3079941"/>
                  <a:gd name="connsiteY89-4490" fmla="*/ 758784 h 1160647"/>
                  <a:gd name="connsiteX90-4491" fmla="*/ 677290 w 3079941"/>
                  <a:gd name="connsiteY90-4492" fmla="*/ 758784 h 1160647"/>
                  <a:gd name="connsiteX91-4493" fmla="*/ 677290 w 3079941"/>
                  <a:gd name="connsiteY91-4494" fmla="*/ 759865 h 1160647"/>
                  <a:gd name="connsiteX92-4495" fmla="*/ 677290 w 3079941"/>
                  <a:gd name="connsiteY92-4496" fmla="*/ 767431 h 1160647"/>
                  <a:gd name="connsiteX93-4497" fmla="*/ 679064 w 3079941"/>
                  <a:gd name="connsiteY93-4498" fmla="*/ 767431 h 1160647"/>
                  <a:gd name="connsiteX94-4499" fmla="*/ 691477 w 3079941"/>
                  <a:gd name="connsiteY94-4500" fmla="*/ 767431 h 1160647"/>
                  <a:gd name="connsiteX95-4501" fmla="*/ 691477 w 3079941"/>
                  <a:gd name="connsiteY95-4502" fmla="*/ 743652 h 1160647"/>
                  <a:gd name="connsiteX96-4503" fmla="*/ 692490 w 3079941"/>
                  <a:gd name="connsiteY96-4504" fmla="*/ 743652 h 1160647"/>
                  <a:gd name="connsiteX97-4505" fmla="*/ 699584 w 3079941"/>
                  <a:gd name="connsiteY97-4506" fmla="*/ 743652 h 1160647"/>
                  <a:gd name="connsiteX98-4507" fmla="*/ 699584 w 3079941"/>
                  <a:gd name="connsiteY98-4508" fmla="*/ 711225 h 1160647"/>
                  <a:gd name="connsiteX99-4509" fmla="*/ 700597 w 3079941"/>
                  <a:gd name="connsiteY99-4510" fmla="*/ 711225 h 1160647"/>
                  <a:gd name="connsiteX100-4511" fmla="*/ 707691 w 3079941"/>
                  <a:gd name="connsiteY100-4512" fmla="*/ 711225 h 1160647"/>
                  <a:gd name="connsiteX101-4513" fmla="*/ 707691 w 3079941"/>
                  <a:gd name="connsiteY101-4514" fmla="*/ 709334 h 1160647"/>
                  <a:gd name="connsiteX102-4515" fmla="*/ 707691 w 3079941"/>
                  <a:gd name="connsiteY102-4516" fmla="*/ 696093 h 1160647"/>
                  <a:gd name="connsiteX103-4517" fmla="*/ 706424 w 3079941"/>
                  <a:gd name="connsiteY103-4518" fmla="*/ 694471 h 1160647"/>
                  <a:gd name="connsiteX104-4519" fmla="*/ 711744 w 3079941"/>
                  <a:gd name="connsiteY104-4520" fmla="*/ 683122 h 1160647"/>
                  <a:gd name="connsiteX105-4521" fmla="*/ 719851 w 3079941"/>
                  <a:gd name="connsiteY105-4522" fmla="*/ 711225 h 1160647"/>
                  <a:gd name="connsiteX106-4523" fmla="*/ 720611 w 3079941"/>
                  <a:gd name="connsiteY106-4524" fmla="*/ 711225 h 1160647"/>
                  <a:gd name="connsiteX107-4525" fmla="*/ 725931 w 3079941"/>
                  <a:gd name="connsiteY107-4526" fmla="*/ 711225 h 1160647"/>
                  <a:gd name="connsiteX108-4527" fmla="*/ 725931 w 3079941"/>
                  <a:gd name="connsiteY108-4528" fmla="*/ 605298 h 1160647"/>
                  <a:gd name="connsiteX109-4529" fmla="*/ 727451 w 3079941"/>
                  <a:gd name="connsiteY109-4530" fmla="*/ 605298 h 1160647"/>
                  <a:gd name="connsiteX110-4531" fmla="*/ 738091 w 3079941"/>
                  <a:gd name="connsiteY110-4532" fmla="*/ 605298 h 1160647"/>
                  <a:gd name="connsiteX111-4533" fmla="*/ 738091 w 3079941"/>
                  <a:gd name="connsiteY111-4534" fmla="*/ 557739 h 1160647"/>
                  <a:gd name="connsiteX112-4535" fmla="*/ 764438 w 3079941"/>
                  <a:gd name="connsiteY112-4536" fmla="*/ 557739 h 1160647"/>
                  <a:gd name="connsiteX113-4537" fmla="*/ 764438 w 3079941"/>
                  <a:gd name="connsiteY113-4538" fmla="*/ 536121 h 1160647"/>
                  <a:gd name="connsiteX114-4539" fmla="*/ 798892 w 3079941"/>
                  <a:gd name="connsiteY114-4540" fmla="*/ 536121 h 1160647"/>
                  <a:gd name="connsiteX115-4541" fmla="*/ 798892 w 3079941"/>
                  <a:gd name="connsiteY115-4542" fmla="*/ 538553 h 1160647"/>
                  <a:gd name="connsiteX116-4543" fmla="*/ 798892 w 3079941"/>
                  <a:gd name="connsiteY116-4544" fmla="*/ 555577 h 1160647"/>
                  <a:gd name="connsiteX117-4545" fmla="*/ 801172 w 3079941"/>
                  <a:gd name="connsiteY117-4546" fmla="*/ 555577 h 1160647"/>
                  <a:gd name="connsiteX118-4547" fmla="*/ 817132 w 3079941"/>
                  <a:gd name="connsiteY118-4548" fmla="*/ 555577 h 1160647"/>
                  <a:gd name="connsiteX119-4549" fmla="*/ 817132 w 3079941"/>
                  <a:gd name="connsiteY119-4550" fmla="*/ 603136 h 1160647"/>
                  <a:gd name="connsiteX120-4551" fmla="*/ 818145 w 3079941"/>
                  <a:gd name="connsiteY120-4552" fmla="*/ 603136 h 1160647"/>
                  <a:gd name="connsiteX121-4553" fmla="*/ 825239 w 3079941"/>
                  <a:gd name="connsiteY121-4554" fmla="*/ 603136 h 1160647"/>
                  <a:gd name="connsiteX122-4555" fmla="*/ 839426 w 3079941"/>
                  <a:gd name="connsiteY122-4556" fmla="*/ 607460 h 1160647"/>
                  <a:gd name="connsiteX123-4557" fmla="*/ 839426 w 3079941"/>
                  <a:gd name="connsiteY123-4558" fmla="*/ 646372 h 1160647"/>
                  <a:gd name="connsiteX124-4559" fmla="*/ 840439 w 3079941"/>
                  <a:gd name="connsiteY124-4560" fmla="*/ 646372 h 1160647"/>
                  <a:gd name="connsiteX125-4561" fmla="*/ 847532 w 3079941"/>
                  <a:gd name="connsiteY125-4562" fmla="*/ 646372 h 1160647"/>
                  <a:gd name="connsiteX126-4563" fmla="*/ 847532 w 3079941"/>
                  <a:gd name="connsiteY126-4564" fmla="*/ 647993 h 1160647"/>
                  <a:gd name="connsiteX127-4565" fmla="*/ 847532 w 3079941"/>
                  <a:gd name="connsiteY127-4566" fmla="*/ 659342 h 1160647"/>
                  <a:gd name="connsiteX128-4567" fmla="*/ 849559 w 3079941"/>
                  <a:gd name="connsiteY128-4568" fmla="*/ 659342 h 1160647"/>
                  <a:gd name="connsiteX129-4569" fmla="*/ 863746 w 3079941"/>
                  <a:gd name="connsiteY129-4570" fmla="*/ 659342 h 1160647"/>
                  <a:gd name="connsiteX130-4571" fmla="*/ 869826 w 3079941"/>
                  <a:gd name="connsiteY130-4572" fmla="*/ 665828 h 1160647"/>
                  <a:gd name="connsiteX131-4573" fmla="*/ 869826 w 3079941"/>
                  <a:gd name="connsiteY131-4574" fmla="*/ 687446 h 1160647"/>
                  <a:gd name="connsiteX132-4575" fmla="*/ 872106 w 3079941"/>
                  <a:gd name="connsiteY132-4576" fmla="*/ 687446 h 1160647"/>
                  <a:gd name="connsiteX133-4577" fmla="*/ 888066 w 3079941"/>
                  <a:gd name="connsiteY133-4578" fmla="*/ 687446 h 1160647"/>
                  <a:gd name="connsiteX134-4579" fmla="*/ 888066 w 3079941"/>
                  <a:gd name="connsiteY134-4580" fmla="*/ 688526 h 1160647"/>
                  <a:gd name="connsiteX135-4581" fmla="*/ 888066 w 3079941"/>
                  <a:gd name="connsiteY135-4582" fmla="*/ 696093 h 1160647"/>
                  <a:gd name="connsiteX136-4583" fmla="*/ 889333 w 3079941"/>
                  <a:gd name="connsiteY136-4584" fmla="*/ 696093 h 1160647"/>
                  <a:gd name="connsiteX137-4585" fmla="*/ 898200 w 3079941"/>
                  <a:gd name="connsiteY137-4586" fmla="*/ 696093 h 1160647"/>
                  <a:gd name="connsiteX138-4587" fmla="*/ 898200 w 3079941"/>
                  <a:gd name="connsiteY138-4588" fmla="*/ 698254 h 1160647"/>
                  <a:gd name="connsiteX139-4589" fmla="*/ 898200 w 3079941"/>
                  <a:gd name="connsiteY139-4590" fmla="*/ 713387 h 1160647"/>
                  <a:gd name="connsiteX140-4591" fmla="*/ 902253 w 3079941"/>
                  <a:gd name="connsiteY140-4592" fmla="*/ 711495 h 1160647"/>
                  <a:gd name="connsiteX141-4593" fmla="*/ 902253 w 3079941"/>
                  <a:gd name="connsiteY141-4594" fmla="*/ 698254 h 1160647"/>
                  <a:gd name="connsiteX142-4595" fmla="*/ 903266 w 3079941"/>
                  <a:gd name="connsiteY142-4596" fmla="*/ 698254 h 1160647"/>
                  <a:gd name="connsiteX143-4597" fmla="*/ 910360 w 3079941"/>
                  <a:gd name="connsiteY143-4598" fmla="*/ 698254 h 1160647"/>
                  <a:gd name="connsiteX144-4599" fmla="*/ 910360 w 3079941"/>
                  <a:gd name="connsiteY144-4600" fmla="*/ 699876 h 1160647"/>
                  <a:gd name="connsiteX145-4601" fmla="*/ 910360 w 3079941"/>
                  <a:gd name="connsiteY145-4602" fmla="*/ 711225 h 1160647"/>
                  <a:gd name="connsiteX146-4603" fmla="*/ 911120 w 3079941"/>
                  <a:gd name="connsiteY146-4604" fmla="*/ 711225 h 1160647"/>
                  <a:gd name="connsiteX147-4605" fmla="*/ 916440 w 3079941"/>
                  <a:gd name="connsiteY147-4606" fmla="*/ 711225 h 1160647"/>
                  <a:gd name="connsiteX148-4607" fmla="*/ 965080 w 3079941"/>
                  <a:gd name="connsiteY148-4608" fmla="*/ 706902 h 1160647"/>
                  <a:gd name="connsiteX149-4609" fmla="*/ 965080 w 3079941"/>
                  <a:gd name="connsiteY149-4610" fmla="*/ 708253 h 1160647"/>
                  <a:gd name="connsiteX150-4611" fmla="*/ 965080 w 3079941"/>
                  <a:gd name="connsiteY150-4612" fmla="*/ 717710 h 1160647"/>
                  <a:gd name="connsiteX151-4613" fmla="*/ 965840 w 3079941"/>
                  <a:gd name="connsiteY151-4614" fmla="*/ 717710 h 1160647"/>
                  <a:gd name="connsiteX152-4615" fmla="*/ 971161 w 3079941"/>
                  <a:gd name="connsiteY152-4616" fmla="*/ 717710 h 1160647"/>
                  <a:gd name="connsiteX153-4617" fmla="*/ 971161 w 3079941"/>
                  <a:gd name="connsiteY153-4618" fmla="*/ 719872 h 1160647"/>
                  <a:gd name="connsiteX154-4619" fmla="*/ 971161 w 3079941"/>
                  <a:gd name="connsiteY154-4620" fmla="*/ 735005 h 1160647"/>
                  <a:gd name="connsiteX155-4621" fmla="*/ 973187 w 3079941"/>
                  <a:gd name="connsiteY155-4622" fmla="*/ 733654 h 1160647"/>
                  <a:gd name="connsiteX156-4623" fmla="*/ 987374 w 3079941"/>
                  <a:gd name="connsiteY156-4624" fmla="*/ 724196 h 1160647"/>
                  <a:gd name="connsiteX157-4625" fmla="*/ 993454 w 3079941"/>
                  <a:gd name="connsiteY157-4626" fmla="*/ 683122 h 1160647"/>
                  <a:gd name="connsiteX158-4627" fmla="*/ 994214 w 3079941"/>
                  <a:gd name="connsiteY158-4628" fmla="*/ 682852 h 1160647"/>
                  <a:gd name="connsiteX159-4629" fmla="*/ 999534 w 3079941"/>
                  <a:gd name="connsiteY159-4630" fmla="*/ 680960 h 1160647"/>
                  <a:gd name="connsiteX160-4631" fmla="*/ 1001561 w 3079941"/>
                  <a:gd name="connsiteY160-4632" fmla="*/ 611783 h 1160647"/>
                  <a:gd name="connsiteX161-4633" fmla="*/ 1003588 w 3079941"/>
                  <a:gd name="connsiteY161-4634" fmla="*/ 680960 h 1160647"/>
                  <a:gd name="connsiteX162-4635" fmla="*/ 1004348 w 3079941"/>
                  <a:gd name="connsiteY162-4636" fmla="*/ 681230 h 1160647"/>
                  <a:gd name="connsiteX163-4637" fmla="*/ 1009668 w 3079941"/>
                  <a:gd name="connsiteY163-4638" fmla="*/ 683122 h 1160647"/>
                  <a:gd name="connsiteX164-4639" fmla="*/ 1009668 w 3079941"/>
                  <a:gd name="connsiteY164-4640" fmla="*/ 596651 h 1160647"/>
                  <a:gd name="connsiteX165-4641" fmla="*/ 1013721 w 3079941"/>
                  <a:gd name="connsiteY165-4642" fmla="*/ 564224 h 1160647"/>
                  <a:gd name="connsiteX166-4643" fmla="*/ 1052228 w 3079941"/>
                  <a:gd name="connsiteY166-4644" fmla="*/ 564224 h 1160647"/>
                  <a:gd name="connsiteX167-4645" fmla="*/ 1052228 w 3079941"/>
                  <a:gd name="connsiteY167-4646" fmla="*/ 596651 h 1160647"/>
                  <a:gd name="connsiteX168-4647" fmla="*/ 1052988 w 3079941"/>
                  <a:gd name="connsiteY168-4648" fmla="*/ 596651 h 1160647"/>
                  <a:gd name="connsiteX169-4649" fmla="*/ 1058308 w 3079941"/>
                  <a:gd name="connsiteY169-4650" fmla="*/ 596651 h 1160647"/>
                  <a:gd name="connsiteX170-4651" fmla="*/ 1058308 w 3079941"/>
                  <a:gd name="connsiteY170-4652" fmla="*/ 514503 h 1160647"/>
                  <a:gd name="connsiteX171-4653" fmla="*/ 1060082 w 3079941"/>
                  <a:gd name="connsiteY171-4654" fmla="*/ 514503 h 1160647"/>
                  <a:gd name="connsiteX172-4655" fmla="*/ 1072495 w 3079941"/>
                  <a:gd name="connsiteY172-4656" fmla="*/ 514503 h 1160647"/>
                  <a:gd name="connsiteX173-4657" fmla="*/ 1072495 w 3079941"/>
                  <a:gd name="connsiteY173-4658" fmla="*/ 512612 h 1160647"/>
                  <a:gd name="connsiteX174-4659" fmla="*/ 1072495 w 3079941"/>
                  <a:gd name="connsiteY174-4660" fmla="*/ 499371 h 1160647"/>
                  <a:gd name="connsiteX175-4661" fmla="*/ 1094789 w 3079941"/>
                  <a:gd name="connsiteY175-4662" fmla="*/ 499371 h 1160647"/>
                  <a:gd name="connsiteX176-4663" fmla="*/ 1094789 w 3079941"/>
                  <a:gd name="connsiteY176-4664" fmla="*/ 498290 h 1160647"/>
                  <a:gd name="connsiteX177-4665" fmla="*/ 1094789 w 3079941"/>
                  <a:gd name="connsiteY177-4666" fmla="*/ 490724 h 1160647"/>
                  <a:gd name="connsiteX178-4667" fmla="*/ 1096562 w 3079941"/>
                  <a:gd name="connsiteY178-4668" fmla="*/ 490724 h 1160647"/>
                  <a:gd name="connsiteX179-4669" fmla="*/ 1108976 w 3079941"/>
                  <a:gd name="connsiteY179-4670" fmla="*/ 490724 h 1160647"/>
                  <a:gd name="connsiteX180-4671" fmla="*/ 1108976 w 3079941"/>
                  <a:gd name="connsiteY180-4672" fmla="*/ 491805 h 1160647"/>
                  <a:gd name="connsiteX181-4673" fmla="*/ 1108976 w 3079941"/>
                  <a:gd name="connsiteY181-4674" fmla="*/ 499371 h 1160647"/>
                  <a:gd name="connsiteX182-4675" fmla="*/ 1109736 w 3079941"/>
                  <a:gd name="connsiteY182-4676" fmla="*/ 499371 h 1160647"/>
                  <a:gd name="connsiteX183-4677" fmla="*/ 1115056 w 3079941"/>
                  <a:gd name="connsiteY183-4678" fmla="*/ 499371 h 1160647"/>
                  <a:gd name="connsiteX184-4679" fmla="*/ 1125189 w 3079941"/>
                  <a:gd name="connsiteY184-4680" fmla="*/ 495047 h 1160647"/>
                  <a:gd name="connsiteX185-4681" fmla="*/ 1129242 w 3079941"/>
                  <a:gd name="connsiteY185-4682" fmla="*/ 498290 h 1160647"/>
                  <a:gd name="connsiteX186-4683" fmla="*/ 1129242 w 3079941"/>
                  <a:gd name="connsiteY186-4684" fmla="*/ 490724 h 1160647"/>
                  <a:gd name="connsiteX187-4685" fmla="*/ 1131522 w 3079941"/>
                  <a:gd name="connsiteY187-4686" fmla="*/ 490724 h 1160647"/>
                  <a:gd name="connsiteX188-4687" fmla="*/ 1147483 w 3079941"/>
                  <a:gd name="connsiteY188-4688" fmla="*/ 490724 h 1160647"/>
                  <a:gd name="connsiteX189-4689" fmla="*/ 1147483 w 3079941"/>
                  <a:gd name="connsiteY189-4690" fmla="*/ 491805 h 1160647"/>
                  <a:gd name="connsiteX190-4691" fmla="*/ 1147483 w 3079941"/>
                  <a:gd name="connsiteY190-4692" fmla="*/ 499371 h 1160647"/>
                  <a:gd name="connsiteX191-4693" fmla="*/ 1177883 w 3079941"/>
                  <a:gd name="connsiteY191-4694" fmla="*/ 499371 h 1160647"/>
                  <a:gd name="connsiteX192-4695" fmla="*/ 1177883 w 3079941"/>
                  <a:gd name="connsiteY192-4696" fmla="*/ 500992 h 1160647"/>
                  <a:gd name="connsiteX193-4697" fmla="*/ 1177883 w 3079941"/>
                  <a:gd name="connsiteY193-4698" fmla="*/ 512342 h 1160647"/>
                  <a:gd name="connsiteX194-4699" fmla="*/ 1204230 w 3079941"/>
                  <a:gd name="connsiteY194-4700" fmla="*/ 512342 h 1160647"/>
                  <a:gd name="connsiteX195-4701" fmla="*/ 1204230 w 3079941"/>
                  <a:gd name="connsiteY195-4702" fmla="*/ 542606 h 1160647"/>
                  <a:gd name="connsiteX196-4703" fmla="*/ 1204990 w 3079941"/>
                  <a:gd name="connsiteY196-4704" fmla="*/ 542606 h 1160647"/>
                  <a:gd name="connsiteX197-4705" fmla="*/ 1210310 w 3079941"/>
                  <a:gd name="connsiteY197-4706" fmla="*/ 542606 h 1160647"/>
                  <a:gd name="connsiteX198-4707" fmla="*/ 1210310 w 3079941"/>
                  <a:gd name="connsiteY198-4708" fmla="*/ 543687 h 1160647"/>
                  <a:gd name="connsiteX199-4709" fmla="*/ 1210310 w 3079941"/>
                  <a:gd name="connsiteY199-4710" fmla="*/ 551254 h 1160647"/>
                  <a:gd name="connsiteX200-4711" fmla="*/ 1214364 w 3079941"/>
                  <a:gd name="connsiteY200-4712" fmla="*/ 581518 h 1160647"/>
                  <a:gd name="connsiteX201-4713" fmla="*/ 1215124 w 3079941"/>
                  <a:gd name="connsiteY201-4714" fmla="*/ 581518 h 1160647"/>
                  <a:gd name="connsiteX202-4715" fmla="*/ 1220444 w 3079941"/>
                  <a:gd name="connsiteY202-4716" fmla="*/ 581518 h 1160647"/>
                  <a:gd name="connsiteX203-4717" fmla="*/ 1220444 w 3079941"/>
                  <a:gd name="connsiteY203-4718" fmla="*/ 582329 h 1160647"/>
                  <a:gd name="connsiteX204-4719" fmla="*/ 1220444 w 3079941"/>
                  <a:gd name="connsiteY204-4720" fmla="*/ 588004 h 1160647"/>
                  <a:gd name="connsiteX205-4721" fmla="*/ 1221457 w 3079941"/>
                  <a:gd name="connsiteY205-4722" fmla="*/ 588004 h 1160647"/>
                  <a:gd name="connsiteX206-4723" fmla="*/ 1228550 w 3079941"/>
                  <a:gd name="connsiteY206-4724" fmla="*/ 588004 h 1160647"/>
                  <a:gd name="connsiteX207-4725" fmla="*/ 1228550 w 3079941"/>
                  <a:gd name="connsiteY207-4726" fmla="*/ 618269 h 1160647"/>
                  <a:gd name="connsiteX208-4727" fmla="*/ 1230577 w 3079941"/>
                  <a:gd name="connsiteY208-4728" fmla="*/ 618269 h 1160647"/>
                  <a:gd name="connsiteX209-4729" fmla="*/ 1244764 w 3079941"/>
                  <a:gd name="connsiteY209-4730" fmla="*/ 618269 h 1160647"/>
                  <a:gd name="connsiteX210-4731" fmla="*/ 1244764 w 3079941"/>
                  <a:gd name="connsiteY210-4732" fmla="*/ 642048 h 1160647"/>
                  <a:gd name="connsiteX211-4733" fmla="*/ 1246791 w 3079941"/>
                  <a:gd name="connsiteY211-4734" fmla="*/ 643669 h 1160647"/>
                  <a:gd name="connsiteX212-4735" fmla="*/ 1246791 w 3079941"/>
                  <a:gd name="connsiteY212-4736" fmla="*/ 655019 h 1160647"/>
                  <a:gd name="connsiteX213-4737" fmla="*/ 1247551 w 3079941"/>
                  <a:gd name="connsiteY213-4738" fmla="*/ 655019 h 1160647"/>
                  <a:gd name="connsiteX214-4739" fmla="*/ 1252871 w 3079941"/>
                  <a:gd name="connsiteY214-4740" fmla="*/ 655019 h 1160647"/>
                  <a:gd name="connsiteX215-4741" fmla="*/ 1252871 w 3079941"/>
                  <a:gd name="connsiteY215-4742" fmla="*/ 678798 h 1160647"/>
                  <a:gd name="connsiteX216-4743" fmla="*/ 1254137 w 3079941"/>
                  <a:gd name="connsiteY216-4744" fmla="*/ 678798 h 1160647"/>
                  <a:gd name="connsiteX217-4745" fmla="*/ 1263004 w 3079941"/>
                  <a:gd name="connsiteY217-4746" fmla="*/ 678798 h 1160647"/>
                  <a:gd name="connsiteX218-4747" fmla="*/ 1265031 w 3079941"/>
                  <a:gd name="connsiteY218-4748" fmla="*/ 682852 h 1160647"/>
                  <a:gd name="connsiteX219-4749" fmla="*/ 1265031 w 3079941"/>
                  <a:gd name="connsiteY219-4750" fmla="*/ 696093 h 1160647"/>
                  <a:gd name="connsiteX220-4751" fmla="*/ 1266551 w 3079941"/>
                  <a:gd name="connsiteY220-4752" fmla="*/ 694201 h 1160647"/>
                  <a:gd name="connsiteX221-4753" fmla="*/ 1277191 w 3079941"/>
                  <a:gd name="connsiteY221-4754" fmla="*/ 680960 h 1160647"/>
                  <a:gd name="connsiteX222-4755" fmla="*/ 1305565 w 3079941"/>
                  <a:gd name="connsiteY222-4756" fmla="*/ 680960 h 1160647"/>
                  <a:gd name="connsiteX223-4757" fmla="*/ 1305565 w 3079941"/>
                  <a:gd name="connsiteY223-4758" fmla="*/ 767431 h 1160647"/>
                  <a:gd name="connsiteX224-4759" fmla="*/ 1306325 w 3079941"/>
                  <a:gd name="connsiteY224-4760" fmla="*/ 767431 h 1160647"/>
                  <a:gd name="connsiteX225-4761" fmla="*/ 1311645 w 3079941"/>
                  <a:gd name="connsiteY225-4762" fmla="*/ 767431 h 1160647"/>
                  <a:gd name="connsiteX226-4763" fmla="*/ 1312405 w 3079941"/>
                  <a:gd name="connsiteY226-4764" fmla="*/ 766080 h 1160647"/>
                  <a:gd name="connsiteX227-4765" fmla="*/ 1317725 w 3079941"/>
                  <a:gd name="connsiteY227-4766" fmla="*/ 756622 h 1160647"/>
                  <a:gd name="connsiteX228-4767" fmla="*/ 1317725 w 3079941"/>
                  <a:gd name="connsiteY228-4768" fmla="*/ 758514 h 1160647"/>
                  <a:gd name="connsiteX229-4769" fmla="*/ 1317725 w 3079941"/>
                  <a:gd name="connsiteY229-4770" fmla="*/ 771755 h 1160647"/>
                  <a:gd name="connsiteX230-4771" fmla="*/ 1321778 w 3079941"/>
                  <a:gd name="connsiteY230-4772" fmla="*/ 726358 h 1160647"/>
                  <a:gd name="connsiteX231-4773" fmla="*/ 1322538 w 3079941"/>
                  <a:gd name="connsiteY231-4774" fmla="*/ 726358 h 1160647"/>
                  <a:gd name="connsiteX232-4775" fmla="*/ 1327858 w 3079941"/>
                  <a:gd name="connsiteY232-4776" fmla="*/ 726358 h 1160647"/>
                  <a:gd name="connsiteX233-4777" fmla="*/ 1327858 w 3079941"/>
                  <a:gd name="connsiteY233-4778" fmla="*/ 661504 h 1160647"/>
                  <a:gd name="connsiteX234-4779" fmla="*/ 1328872 w 3079941"/>
                  <a:gd name="connsiteY234-4780" fmla="*/ 661504 h 1160647"/>
                  <a:gd name="connsiteX235-4781" fmla="*/ 1335965 w 3079941"/>
                  <a:gd name="connsiteY235-4782" fmla="*/ 661504 h 1160647"/>
                  <a:gd name="connsiteX236-4783" fmla="*/ 1348125 w 3079941"/>
                  <a:gd name="connsiteY236-4784" fmla="*/ 618269 h 1160647"/>
                  <a:gd name="connsiteX237-4785" fmla="*/ 1349392 w 3079941"/>
                  <a:gd name="connsiteY237-4786" fmla="*/ 618269 h 1160647"/>
                  <a:gd name="connsiteX238-4787" fmla="*/ 1358259 w 3079941"/>
                  <a:gd name="connsiteY238-4788" fmla="*/ 618269 h 1160647"/>
                  <a:gd name="connsiteX239-4789" fmla="*/ 1368392 w 3079941"/>
                  <a:gd name="connsiteY239-4790" fmla="*/ 661504 h 1160647"/>
                  <a:gd name="connsiteX240-4791" fmla="*/ 1369405 w 3079941"/>
                  <a:gd name="connsiteY240-4792" fmla="*/ 661504 h 1160647"/>
                  <a:gd name="connsiteX241-4793" fmla="*/ 1376499 w 3079941"/>
                  <a:gd name="connsiteY241-4794" fmla="*/ 661504 h 1160647"/>
                  <a:gd name="connsiteX242-4795" fmla="*/ 1376499 w 3079941"/>
                  <a:gd name="connsiteY242-4796" fmla="*/ 700416 h 1160647"/>
                  <a:gd name="connsiteX243-4797" fmla="*/ 1378272 w 3079941"/>
                  <a:gd name="connsiteY243-4798" fmla="*/ 700416 h 1160647"/>
                  <a:gd name="connsiteX244-4799" fmla="*/ 1390686 w 3079941"/>
                  <a:gd name="connsiteY244-4800" fmla="*/ 700416 h 1160647"/>
                  <a:gd name="connsiteX245-4801" fmla="*/ 1390686 w 3079941"/>
                  <a:gd name="connsiteY245-4802" fmla="*/ 702578 h 1160647"/>
                  <a:gd name="connsiteX246-4803" fmla="*/ 1390686 w 3079941"/>
                  <a:gd name="connsiteY246-4804" fmla="*/ 717710 h 1160647"/>
                  <a:gd name="connsiteX247-4805" fmla="*/ 1394739 w 3079941"/>
                  <a:gd name="connsiteY247-4806" fmla="*/ 715549 h 1160647"/>
                  <a:gd name="connsiteX248-4807" fmla="*/ 1394739 w 3079941"/>
                  <a:gd name="connsiteY248-4808" fmla="*/ 700416 h 1160647"/>
                  <a:gd name="connsiteX249-4809" fmla="*/ 1396259 w 3079941"/>
                  <a:gd name="connsiteY249-4810" fmla="*/ 700416 h 1160647"/>
                  <a:gd name="connsiteX250-4811" fmla="*/ 1406899 w 3079941"/>
                  <a:gd name="connsiteY250-4812" fmla="*/ 700416 h 1160647"/>
                  <a:gd name="connsiteX251-4813" fmla="*/ 1406899 w 3079941"/>
                  <a:gd name="connsiteY251-4814" fmla="*/ 702037 h 1160647"/>
                  <a:gd name="connsiteX252-4815" fmla="*/ 1406899 w 3079941"/>
                  <a:gd name="connsiteY252-4816" fmla="*/ 713387 h 1160647"/>
                  <a:gd name="connsiteX253-4817" fmla="*/ 1437300 w 3079941"/>
                  <a:gd name="connsiteY253-4818" fmla="*/ 713387 h 1160647"/>
                  <a:gd name="connsiteX254-4819" fmla="*/ 1437300 w 3079941"/>
                  <a:gd name="connsiteY254-4820" fmla="*/ 676637 h 1160647"/>
                  <a:gd name="connsiteX255-4821" fmla="*/ 1438566 w 3079941"/>
                  <a:gd name="connsiteY255-4822" fmla="*/ 676637 h 1160647"/>
                  <a:gd name="connsiteX256-4823" fmla="*/ 1447433 w 3079941"/>
                  <a:gd name="connsiteY256-4824" fmla="*/ 676637 h 1160647"/>
                  <a:gd name="connsiteX257-4825" fmla="*/ 1447433 w 3079941"/>
                  <a:gd name="connsiteY257-4826" fmla="*/ 698254 h 1160647"/>
                  <a:gd name="connsiteX258-4827" fmla="*/ 1449460 w 3079941"/>
                  <a:gd name="connsiteY258-4828" fmla="*/ 665828 h 1160647"/>
                  <a:gd name="connsiteX259-4829" fmla="*/ 1471753 w 3079941"/>
                  <a:gd name="connsiteY259-4830" fmla="*/ 665828 h 1160647"/>
                  <a:gd name="connsiteX260-4831" fmla="*/ 1471753 w 3079941"/>
                  <a:gd name="connsiteY260-4832" fmla="*/ 664206 h 1160647"/>
                  <a:gd name="connsiteX261-4833" fmla="*/ 1471753 w 3079941"/>
                  <a:gd name="connsiteY261-4834" fmla="*/ 652857 h 1160647"/>
                  <a:gd name="connsiteX262-4835" fmla="*/ 1472513 w 3079941"/>
                  <a:gd name="connsiteY262-4836" fmla="*/ 652857 h 1160647"/>
                  <a:gd name="connsiteX263-4837" fmla="*/ 1477833 w 3079941"/>
                  <a:gd name="connsiteY263-4838" fmla="*/ 652857 h 1160647"/>
                  <a:gd name="connsiteX264-4839" fmla="*/ 1477833 w 3079941"/>
                  <a:gd name="connsiteY264-4840" fmla="*/ 650966 h 1160647"/>
                  <a:gd name="connsiteX265-4841" fmla="*/ 1477833 w 3079941"/>
                  <a:gd name="connsiteY265-4842" fmla="*/ 637725 h 1160647"/>
                  <a:gd name="connsiteX266-4843" fmla="*/ 1481887 w 3079941"/>
                  <a:gd name="connsiteY266-4844" fmla="*/ 644210 h 1160647"/>
                  <a:gd name="connsiteX267-4845" fmla="*/ 1484167 w 3079941"/>
                  <a:gd name="connsiteY267-4846" fmla="*/ 644210 h 1160647"/>
                  <a:gd name="connsiteX268-4847" fmla="*/ 1500127 w 3079941"/>
                  <a:gd name="connsiteY268-4848" fmla="*/ 644210 h 1160647"/>
                  <a:gd name="connsiteX269-4849" fmla="*/ 1500127 w 3079941"/>
                  <a:gd name="connsiteY269-4850" fmla="*/ 643399 h 1160647"/>
                  <a:gd name="connsiteX270-4851" fmla="*/ 1500127 w 3079941"/>
                  <a:gd name="connsiteY270-4852" fmla="*/ 637725 h 1160647"/>
                  <a:gd name="connsiteX271-4853" fmla="*/ 1500887 w 3079941"/>
                  <a:gd name="connsiteY271-4854" fmla="*/ 637725 h 1160647"/>
                  <a:gd name="connsiteX272-4855" fmla="*/ 1506207 w 3079941"/>
                  <a:gd name="connsiteY272-4856" fmla="*/ 637725 h 1160647"/>
                  <a:gd name="connsiteX273-4857" fmla="*/ 1506207 w 3079941"/>
                  <a:gd name="connsiteY273-4858" fmla="*/ 639076 h 1160647"/>
                  <a:gd name="connsiteX274-4859" fmla="*/ 1506207 w 3079941"/>
                  <a:gd name="connsiteY274-4860" fmla="*/ 648534 h 1160647"/>
                  <a:gd name="connsiteX275-4861" fmla="*/ 1544714 w 3079941"/>
                  <a:gd name="connsiteY275-4862" fmla="*/ 648534 h 1160647"/>
                  <a:gd name="connsiteX276-4863" fmla="*/ 1544714 w 3079941"/>
                  <a:gd name="connsiteY276-4864" fmla="*/ 786887 h 1160647"/>
                  <a:gd name="connsiteX277-4865" fmla="*/ 1546234 w 3079941"/>
                  <a:gd name="connsiteY277-4866" fmla="*/ 786887 h 1160647"/>
                  <a:gd name="connsiteX278-4867" fmla="*/ 1556874 w 3079941"/>
                  <a:gd name="connsiteY278-4868" fmla="*/ 786887 h 1160647"/>
                  <a:gd name="connsiteX279-4869" fmla="*/ 1556874 w 3079941"/>
                  <a:gd name="connsiteY279-4870" fmla="*/ 773917 h 1160647"/>
                  <a:gd name="connsiteX280-4871" fmla="*/ 1560928 w 3079941"/>
                  <a:gd name="connsiteY280-4872" fmla="*/ 773917 h 1160647"/>
                  <a:gd name="connsiteX281-4873" fmla="*/ 1560928 w 3079941"/>
                  <a:gd name="connsiteY281-4874" fmla="*/ 786887 h 1160647"/>
                  <a:gd name="connsiteX282-4875" fmla="*/ 1591328 w 3079941"/>
                  <a:gd name="connsiteY282-4876" fmla="*/ 786887 h 1160647"/>
                  <a:gd name="connsiteX283-4877" fmla="*/ 1591328 w 3079941"/>
                  <a:gd name="connsiteY283-4878" fmla="*/ 756622 h 1160647"/>
                  <a:gd name="connsiteX284-4879" fmla="*/ 1603488 w 3079941"/>
                  <a:gd name="connsiteY284-4880" fmla="*/ 756622 h 1160647"/>
                  <a:gd name="connsiteX285-4881" fmla="*/ 1615648 w 3079941"/>
                  <a:gd name="connsiteY285-4882" fmla="*/ 754461 h 1160647"/>
                  <a:gd name="connsiteX286-4883" fmla="*/ 1619702 w 3079941"/>
                  <a:gd name="connsiteY286-4884" fmla="*/ 756622 h 1160647"/>
                  <a:gd name="connsiteX287-4885" fmla="*/ 1629835 w 3079941"/>
                  <a:gd name="connsiteY287-4886" fmla="*/ 756622 h 1160647"/>
                  <a:gd name="connsiteX288-4887" fmla="*/ 1629835 w 3079941"/>
                  <a:gd name="connsiteY288-4888" fmla="*/ 786887 h 1160647"/>
                  <a:gd name="connsiteX289-4889" fmla="*/ 1637942 w 3079941"/>
                  <a:gd name="connsiteY289-4890" fmla="*/ 786887 h 1160647"/>
                  <a:gd name="connsiteX290-4891" fmla="*/ 1637942 w 3079941"/>
                  <a:gd name="connsiteY290-4892" fmla="*/ 804182 h 1160647"/>
                  <a:gd name="connsiteX291-4893" fmla="*/ 1647278 w 3079941"/>
                  <a:gd name="connsiteY291-4894" fmla="*/ 805087 h 1160647"/>
                  <a:gd name="connsiteX292-4895" fmla="*/ 1660236 w 3079941"/>
                  <a:gd name="connsiteY292-4896" fmla="*/ 805087 h 1160647"/>
                  <a:gd name="connsiteX293-4897" fmla="*/ 1660236 w 3079941"/>
                  <a:gd name="connsiteY293-4898" fmla="*/ 789049 h 1160647"/>
                  <a:gd name="connsiteX294-4899" fmla="*/ 1728192 w 3079941"/>
                  <a:gd name="connsiteY294-4900" fmla="*/ 789049 h 1160647"/>
                  <a:gd name="connsiteX295-4901" fmla="*/ 1728192 w 3079941"/>
                  <a:gd name="connsiteY295-4902" fmla="*/ 703796 h 1160647"/>
                  <a:gd name="connsiteX296-4903" fmla="*/ 1800200 w 3079941"/>
                  <a:gd name="connsiteY296-4904" fmla="*/ 703796 h 1160647"/>
                  <a:gd name="connsiteX297-4905" fmla="*/ 1800200 w 3079941"/>
                  <a:gd name="connsiteY297-4906" fmla="*/ 782564 h 1160647"/>
                  <a:gd name="connsiteX298-4907" fmla="*/ 1802104 w 3079941"/>
                  <a:gd name="connsiteY298-4908" fmla="*/ 782564 h 1160647"/>
                  <a:gd name="connsiteX299-4909" fmla="*/ 1803346 w 3079941"/>
                  <a:gd name="connsiteY299-4910" fmla="*/ 805087 h 1160647"/>
                  <a:gd name="connsiteX300-4911" fmla="*/ 1813022 w 3079941"/>
                  <a:gd name="connsiteY300-4912" fmla="*/ 805087 h 1160647"/>
                  <a:gd name="connsiteX301-4913" fmla="*/ 1814264 w 3079941"/>
                  <a:gd name="connsiteY301-4914" fmla="*/ 782564 h 1160647"/>
                  <a:gd name="connsiteX302-4915" fmla="*/ 1820344 w 3079941"/>
                  <a:gd name="connsiteY302-4916" fmla="*/ 782564 h 1160647"/>
                  <a:gd name="connsiteX303-4917" fmla="*/ 1821586 w 3079941"/>
                  <a:gd name="connsiteY303-4918" fmla="*/ 805087 h 1160647"/>
                  <a:gd name="connsiteX304-4919" fmla="*/ 1872208 w 3079941"/>
                  <a:gd name="connsiteY304-4920" fmla="*/ 805087 h 1160647"/>
                  <a:gd name="connsiteX305-4921" fmla="*/ 1872208 w 3079941"/>
                  <a:gd name="connsiteY305-4922" fmla="*/ 642059 h 1160647"/>
                  <a:gd name="connsiteX306-4923" fmla="*/ 2069535 w 3079941"/>
                  <a:gd name="connsiteY306-4924" fmla="*/ 642059 h 1160647"/>
                  <a:gd name="connsiteX307-4925" fmla="*/ 2069535 w 3079941"/>
                  <a:gd name="connsiteY307-4926" fmla="*/ 805087 h 1160647"/>
                  <a:gd name="connsiteX308-4927" fmla="*/ 2088232 w 3079941"/>
                  <a:gd name="connsiteY308-4928" fmla="*/ 805087 h 1160647"/>
                  <a:gd name="connsiteX309-4929" fmla="*/ 2088232 w 3079941"/>
                  <a:gd name="connsiteY309-4930" fmla="*/ 722394 h 1160647"/>
                  <a:gd name="connsiteX310-4931" fmla="*/ 2183352 w 3079941"/>
                  <a:gd name="connsiteY310-4932" fmla="*/ 722394 h 1160647"/>
                  <a:gd name="connsiteX311-4933" fmla="*/ 2195282 w 3079941"/>
                  <a:gd name="connsiteY311-4934" fmla="*/ 404253 h 1160647"/>
                  <a:gd name="connsiteX312-4935" fmla="*/ 2183122 w 3079941"/>
                  <a:gd name="connsiteY312-4936" fmla="*/ 382635 h 1160647"/>
                  <a:gd name="connsiteX313-4937" fmla="*/ 2177042 w 3079941"/>
                  <a:gd name="connsiteY313-4938" fmla="*/ 378311 h 1160647"/>
                  <a:gd name="connsiteX314-4939" fmla="*/ 2185149 w 3079941"/>
                  <a:gd name="connsiteY314-4940" fmla="*/ 354532 h 1160647"/>
                  <a:gd name="connsiteX315-4941" fmla="*/ 2185149 w 3079941"/>
                  <a:gd name="connsiteY315-4942" fmla="*/ 337238 h 1160647"/>
                  <a:gd name="connsiteX316-4943" fmla="*/ 2199336 w 3079941"/>
                  <a:gd name="connsiteY316-4944" fmla="*/ 337238 h 1160647"/>
                  <a:gd name="connsiteX317-4945" fmla="*/ 2199336 w 3079941"/>
                  <a:gd name="connsiteY317-4946" fmla="*/ 315620 h 1160647"/>
                  <a:gd name="connsiteX318-4947" fmla="*/ 2201362 w 3079941"/>
                  <a:gd name="connsiteY318-4948" fmla="*/ 311296 h 1160647"/>
                  <a:gd name="connsiteX319-4949" fmla="*/ 2201362 w 3079941"/>
                  <a:gd name="connsiteY319-4950" fmla="*/ 233472 h 1160647"/>
                  <a:gd name="connsiteX320-4951" fmla="*/ 2199336 w 3079941"/>
                  <a:gd name="connsiteY320-4952" fmla="*/ 226987 h 1160647"/>
                  <a:gd name="connsiteX321-4953" fmla="*/ 2205416 w 3079941"/>
                  <a:gd name="connsiteY321-4954" fmla="*/ 220501 h 1160647"/>
                  <a:gd name="connsiteX322-4955" fmla="*/ 2205416 w 3079941"/>
                  <a:gd name="connsiteY322-4956" fmla="*/ 162133 h 1160647"/>
                  <a:gd name="connsiteX323-4957" fmla="*/ 2207442 w 3079941"/>
                  <a:gd name="connsiteY323-4958" fmla="*/ 157810 h 1160647"/>
                  <a:gd name="connsiteX324-4959" fmla="*/ 2207442 w 3079941"/>
                  <a:gd name="connsiteY324-4960" fmla="*/ 101604 h 1160647"/>
                  <a:gd name="connsiteX325-4961" fmla="*/ 2209469 w 3079941"/>
                  <a:gd name="connsiteY325-4962" fmla="*/ 82148 h 1160647"/>
                  <a:gd name="connsiteX326-4963" fmla="*/ 2213523 w 3079941"/>
                  <a:gd name="connsiteY326-4964" fmla="*/ 99442 h 1160647"/>
                  <a:gd name="connsiteX327-4965" fmla="*/ 2215549 w 3079941"/>
                  <a:gd name="connsiteY327-4966" fmla="*/ 157810 h 1160647"/>
                  <a:gd name="connsiteX328-4967" fmla="*/ 2217576 w 3079941"/>
                  <a:gd name="connsiteY328-4968" fmla="*/ 220501 h 1160647"/>
                  <a:gd name="connsiteX329-4969" fmla="*/ 2223656 w 3079941"/>
                  <a:gd name="connsiteY329-4970" fmla="*/ 226987 h 1160647"/>
                  <a:gd name="connsiteX330-4971" fmla="*/ 2221629 w 3079941"/>
                  <a:gd name="connsiteY330-4972" fmla="*/ 233472 h 1160647"/>
                  <a:gd name="connsiteX331-4973" fmla="*/ 2221629 w 3079941"/>
                  <a:gd name="connsiteY331-4974" fmla="*/ 311296 h 1160647"/>
                  <a:gd name="connsiteX332-4975" fmla="*/ 2223656 w 3079941"/>
                  <a:gd name="connsiteY332-4976" fmla="*/ 315620 h 1160647"/>
                  <a:gd name="connsiteX333-4977" fmla="*/ 2223656 w 3079941"/>
                  <a:gd name="connsiteY333-4978" fmla="*/ 337238 h 1160647"/>
                  <a:gd name="connsiteX334-4979" fmla="*/ 2237843 w 3079941"/>
                  <a:gd name="connsiteY334-4980" fmla="*/ 337238 h 1160647"/>
                  <a:gd name="connsiteX335-4981" fmla="*/ 2237843 w 3079941"/>
                  <a:gd name="connsiteY335-4982" fmla="*/ 354532 h 1160647"/>
                  <a:gd name="connsiteX336-4983" fmla="*/ 2245950 w 3079941"/>
                  <a:gd name="connsiteY336-4984" fmla="*/ 378311 h 1160647"/>
                  <a:gd name="connsiteX337-4985" fmla="*/ 2239870 w 3079941"/>
                  <a:gd name="connsiteY337-4986" fmla="*/ 382635 h 1160647"/>
                  <a:gd name="connsiteX338-4987" fmla="*/ 2227709 w 3079941"/>
                  <a:gd name="connsiteY338-4988" fmla="*/ 404253 h 1160647"/>
                  <a:gd name="connsiteX339-4989" fmla="*/ 2235816 w 3079941"/>
                  <a:gd name="connsiteY339-4990" fmla="*/ 657181 h 1160647"/>
                  <a:gd name="connsiteX340-4991" fmla="*/ 2300670 w 3079941"/>
                  <a:gd name="connsiteY340-4992" fmla="*/ 657181 h 1160647"/>
                  <a:gd name="connsiteX341-4993" fmla="*/ 2300670 w 3079941"/>
                  <a:gd name="connsiteY341-4994" fmla="*/ 732843 h 1160647"/>
                  <a:gd name="connsiteX342-4995" fmla="*/ 2308777 w 3079941"/>
                  <a:gd name="connsiteY342-4996" fmla="*/ 732843 h 1160647"/>
                  <a:gd name="connsiteX343-4997" fmla="*/ 2310804 w 3079941"/>
                  <a:gd name="connsiteY343-4998" fmla="*/ 726358 h 1160647"/>
                  <a:gd name="connsiteX344-4999" fmla="*/ 2316884 w 3079941"/>
                  <a:gd name="connsiteY344-5000" fmla="*/ 726358 h 1160647"/>
                  <a:gd name="connsiteX345-5001" fmla="*/ 2318911 w 3079941"/>
                  <a:gd name="connsiteY345-5002" fmla="*/ 735005 h 1160647"/>
                  <a:gd name="connsiteX346-5003" fmla="*/ 2331071 w 3079941"/>
                  <a:gd name="connsiteY346-5004" fmla="*/ 735005 h 1160647"/>
                  <a:gd name="connsiteX347-5005" fmla="*/ 2331071 w 3079941"/>
                  <a:gd name="connsiteY347-5006" fmla="*/ 728519 h 1160647"/>
                  <a:gd name="connsiteX348-5007" fmla="*/ 2353364 w 3079941"/>
                  <a:gd name="connsiteY348-5008" fmla="*/ 728519 h 1160647"/>
                  <a:gd name="connsiteX349-5009" fmla="*/ 2353364 w 3079941"/>
                  <a:gd name="connsiteY349-5010" fmla="*/ 735005 h 1160647"/>
                  <a:gd name="connsiteX350-5011" fmla="*/ 2373631 w 3079941"/>
                  <a:gd name="connsiteY350-5012" fmla="*/ 735005 h 1160647"/>
                  <a:gd name="connsiteX351-5013" fmla="*/ 2373631 w 3079941"/>
                  <a:gd name="connsiteY351-5014" fmla="*/ 780402 h 1160647"/>
                  <a:gd name="connsiteX352-5015" fmla="*/ 2387818 w 3079941"/>
                  <a:gd name="connsiteY352-5016" fmla="*/ 780402 h 1160647"/>
                  <a:gd name="connsiteX353-5017" fmla="*/ 2387818 w 3079941"/>
                  <a:gd name="connsiteY353-5018" fmla="*/ 767431 h 1160647"/>
                  <a:gd name="connsiteX354-5019" fmla="*/ 2404032 w 3079941"/>
                  <a:gd name="connsiteY354-5020" fmla="*/ 767431 h 1160647"/>
                  <a:gd name="connsiteX355-5021" fmla="*/ 2404032 w 3079941"/>
                  <a:gd name="connsiteY355-5022" fmla="*/ 588004 h 1160647"/>
                  <a:gd name="connsiteX356-5023" fmla="*/ 2410112 w 3079941"/>
                  <a:gd name="connsiteY356-5024" fmla="*/ 581518 h 1160647"/>
                  <a:gd name="connsiteX357-5025" fmla="*/ 2483073 w 3079941"/>
                  <a:gd name="connsiteY357-5026" fmla="*/ 581518 h 1160647"/>
                  <a:gd name="connsiteX358-5027" fmla="*/ 2483073 w 3079941"/>
                  <a:gd name="connsiteY358-5028" fmla="*/ 590166 h 1160647"/>
                  <a:gd name="connsiteX359-5029" fmla="*/ 2493206 w 3079941"/>
                  <a:gd name="connsiteY359-5030" fmla="*/ 590166 h 1160647"/>
                  <a:gd name="connsiteX360-5031" fmla="*/ 2493206 w 3079941"/>
                  <a:gd name="connsiteY360-5032" fmla="*/ 704740 h 1160647"/>
                  <a:gd name="connsiteX361-5033" fmla="*/ 2515500 w 3079941"/>
                  <a:gd name="connsiteY361-5034" fmla="*/ 704740 h 1160647"/>
                  <a:gd name="connsiteX362-5035" fmla="*/ 2515500 w 3079941"/>
                  <a:gd name="connsiteY362-5036" fmla="*/ 637725 h 1160647"/>
                  <a:gd name="connsiteX363-5037" fmla="*/ 2541847 w 3079941"/>
                  <a:gd name="connsiteY363-5038" fmla="*/ 637725 h 1160647"/>
                  <a:gd name="connsiteX364-5039" fmla="*/ 2545900 w 3079941"/>
                  <a:gd name="connsiteY364-5040" fmla="*/ 633401 h 1160647"/>
                  <a:gd name="connsiteX365-5041" fmla="*/ 2554007 w 3079941"/>
                  <a:gd name="connsiteY365-5042" fmla="*/ 633401 h 1160647"/>
                  <a:gd name="connsiteX366-5043" fmla="*/ 2558060 w 3079941"/>
                  <a:gd name="connsiteY366-5044" fmla="*/ 637725 h 1160647"/>
                  <a:gd name="connsiteX367-5045" fmla="*/ 2580354 w 3079941"/>
                  <a:gd name="connsiteY367-5046" fmla="*/ 637725 h 1160647"/>
                  <a:gd name="connsiteX368-5047" fmla="*/ 2580354 w 3079941"/>
                  <a:gd name="connsiteY368-5048" fmla="*/ 520989 h 1160647"/>
                  <a:gd name="connsiteX369-5049" fmla="*/ 2637101 w 3079941"/>
                  <a:gd name="connsiteY369-5050" fmla="*/ 510180 h 1160647"/>
                  <a:gd name="connsiteX370-5051" fmla="*/ 2637101 w 3079941"/>
                  <a:gd name="connsiteY370-5052" fmla="*/ 511261 h 1160647"/>
                  <a:gd name="connsiteX371-5053" fmla="*/ 2637101 w 3079941"/>
                  <a:gd name="connsiteY371-5054" fmla="*/ 518827 h 1160647"/>
                  <a:gd name="connsiteX372-5055" fmla="*/ 2663448 w 3079941"/>
                  <a:gd name="connsiteY372-5056" fmla="*/ 518827 h 1160647"/>
                  <a:gd name="connsiteX373-5057" fmla="*/ 2663448 w 3079941"/>
                  <a:gd name="connsiteY373-5058" fmla="*/ 773917 h 1160647"/>
                  <a:gd name="connsiteX374-5059" fmla="*/ 2685742 w 3079941"/>
                  <a:gd name="connsiteY374-5060" fmla="*/ 773917 h 1160647"/>
                  <a:gd name="connsiteX375-5061" fmla="*/ 2685742 w 3079941"/>
                  <a:gd name="connsiteY375-5062" fmla="*/ 769593 h 1160647"/>
                  <a:gd name="connsiteX376-5063" fmla="*/ 2697902 w 3079941"/>
                  <a:gd name="connsiteY376-5064" fmla="*/ 769593 h 1160647"/>
                  <a:gd name="connsiteX377-5065" fmla="*/ 2697902 w 3079941"/>
                  <a:gd name="connsiteY377-5066" fmla="*/ 773917 h 1160647"/>
                  <a:gd name="connsiteX378-5067" fmla="*/ 2722222 w 3079941"/>
                  <a:gd name="connsiteY378-5068" fmla="*/ 773917 h 1160647"/>
                  <a:gd name="connsiteX379-5069" fmla="*/ 2722222 w 3079941"/>
                  <a:gd name="connsiteY379-5070" fmla="*/ 760946 h 1160647"/>
                  <a:gd name="connsiteX380-5071" fmla="*/ 2750596 w 3079941"/>
                  <a:gd name="connsiteY380-5072" fmla="*/ 760946 h 1160647"/>
                  <a:gd name="connsiteX381-5073" fmla="*/ 2762756 w 3079941"/>
                  <a:gd name="connsiteY381-5074" fmla="*/ 756622 h 1160647"/>
                  <a:gd name="connsiteX382-5075" fmla="*/ 2783023 w 3079941"/>
                  <a:gd name="connsiteY382-5076" fmla="*/ 760946 h 1160647"/>
                  <a:gd name="connsiteX383-5077" fmla="*/ 2783023 w 3079941"/>
                  <a:gd name="connsiteY383-5078" fmla="*/ 743652 h 1160647"/>
                  <a:gd name="connsiteX384-5079" fmla="*/ 2791130 w 3079941"/>
                  <a:gd name="connsiteY384-5080" fmla="*/ 743652 h 1160647"/>
                  <a:gd name="connsiteX385-5081" fmla="*/ 2791130 w 3079941"/>
                  <a:gd name="connsiteY385-5082" fmla="*/ 730681 h 1160647"/>
                  <a:gd name="connsiteX386-5083" fmla="*/ 2847877 w 3079941"/>
                  <a:gd name="connsiteY386-5084" fmla="*/ 730681 h 1160647"/>
                  <a:gd name="connsiteX387-5085" fmla="*/ 2847877 w 3079941"/>
                  <a:gd name="connsiteY387-5086" fmla="*/ 700416 h 1160647"/>
                  <a:gd name="connsiteX388-5087" fmla="*/ 2866117 w 3079941"/>
                  <a:gd name="connsiteY388-5088" fmla="*/ 700416 h 1160647"/>
                  <a:gd name="connsiteX389-5089" fmla="*/ 2866117 w 3079941"/>
                  <a:gd name="connsiteY389-5090" fmla="*/ 693931 h 1160647"/>
                  <a:gd name="connsiteX390-5091" fmla="*/ 2878277 w 3079941"/>
                  <a:gd name="connsiteY390-5092" fmla="*/ 693931 h 1160647"/>
                  <a:gd name="connsiteX391-5093" fmla="*/ 2878277 w 3079941"/>
                  <a:gd name="connsiteY391-5094" fmla="*/ 700416 h 1160647"/>
                  <a:gd name="connsiteX392-5095" fmla="*/ 2894491 w 3079941"/>
                  <a:gd name="connsiteY392-5096" fmla="*/ 700416 h 1160647"/>
                  <a:gd name="connsiteX393-5097" fmla="*/ 2894491 w 3079941"/>
                  <a:gd name="connsiteY393-5098" fmla="*/ 750137 h 1160647"/>
                  <a:gd name="connsiteX394-5099" fmla="*/ 2926918 w 3079941"/>
                  <a:gd name="connsiteY394-5100" fmla="*/ 750137 h 1160647"/>
                  <a:gd name="connsiteX395-5101" fmla="*/ 2926918 w 3079941"/>
                  <a:gd name="connsiteY395-5102" fmla="*/ 724196 h 1160647"/>
                  <a:gd name="connsiteX396-5103" fmla="*/ 2965425 w 3079941"/>
                  <a:gd name="connsiteY396-5104" fmla="*/ 724196 h 1160647"/>
                  <a:gd name="connsiteX397-5105" fmla="*/ 2965425 w 3079941"/>
                  <a:gd name="connsiteY397-5106" fmla="*/ 693931 h 1160647"/>
                  <a:gd name="connsiteX398-5107" fmla="*/ 3014066 w 3079941"/>
                  <a:gd name="connsiteY398-5108" fmla="*/ 693931 h 1160647"/>
                  <a:gd name="connsiteX399-5109" fmla="*/ 3014066 w 3079941"/>
                  <a:gd name="connsiteY399-5110" fmla="*/ 805087 h 1160647"/>
                  <a:gd name="connsiteX400-5111" fmla="*/ 3014066 w 3079941"/>
                  <a:gd name="connsiteY400-5112" fmla="*/ 818866 h 1160647"/>
                  <a:gd name="connsiteX401-5113" fmla="*/ 3079941 w 3079941"/>
                  <a:gd name="connsiteY401-5114" fmla="*/ 818866 h 1160647"/>
                  <a:gd name="connsiteX402-5115" fmla="*/ 3079941 w 3079941"/>
                  <a:gd name="connsiteY402-5116" fmla="*/ 1160647 h 1160647"/>
                  <a:gd name="connsiteX403-5117" fmla="*/ 200958 w 3079941"/>
                  <a:gd name="connsiteY403-5118" fmla="*/ 1160647 h 1160647"/>
                  <a:gd name="connsiteX404-5119" fmla="*/ 0 w 3079941"/>
                  <a:gd name="connsiteY404-5120" fmla="*/ 1126882 h 1160647"/>
                  <a:gd name="connsiteX405-5121" fmla="*/ 0 w 3079941"/>
                  <a:gd name="connsiteY405-5122" fmla="*/ 915339 h 1160647"/>
                  <a:gd name="connsiteX406-5123" fmla="*/ 55096 w 3079941"/>
                  <a:gd name="connsiteY406-5124" fmla="*/ 886329 h 1160647"/>
                  <a:gd name="connsiteX407-5125" fmla="*/ 55096 w 3079941"/>
                  <a:gd name="connsiteY407-5126" fmla="*/ 724196 h 1160647"/>
                  <a:gd name="connsiteX408-5127" fmla="*/ 75363 w 3079941"/>
                  <a:gd name="connsiteY408-5128" fmla="*/ 724196 h 1160647"/>
                  <a:gd name="connsiteX409-5129" fmla="*/ 75870 w 3079941"/>
                  <a:gd name="connsiteY409-5130" fmla="*/ 723115 h 1160647"/>
                  <a:gd name="connsiteX410-5131" fmla="*/ 79416 w 3079941"/>
                  <a:gd name="connsiteY410-5132" fmla="*/ 715549 h 1160647"/>
                  <a:gd name="connsiteX411-5133" fmla="*/ 81190 w 3079941"/>
                  <a:gd name="connsiteY411-5134" fmla="*/ 715819 h 1160647"/>
                  <a:gd name="connsiteX412-5135" fmla="*/ 93603 w 3079941"/>
                  <a:gd name="connsiteY412-5136" fmla="*/ 717710 h 1160647"/>
                  <a:gd name="connsiteX413-5137" fmla="*/ 94110 w 3079941"/>
                  <a:gd name="connsiteY413-5138" fmla="*/ 719062 h 1160647"/>
                  <a:gd name="connsiteX414-5139" fmla="*/ 97656 w 3079941"/>
                  <a:gd name="connsiteY414-5140" fmla="*/ 728519 h 1160647"/>
                  <a:gd name="connsiteX415-5141" fmla="*/ 124003 w 3079941"/>
                  <a:gd name="connsiteY415-5142" fmla="*/ 730681 h 1160647"/>
                  <a:gd name="connsiteX416-5143" fmla="*/ 124003 w 3079941"/>
                  <a:gd name="connsiteY416-5144" fmla="*/ 607460 h 1160647"/>
                  <a:gd name="connsiteX417-5145" fmla="*/ 126030 w 3079941"/>
                  <a:gd name="connsiteY417-5146" fmla="*/ 607460 h 1160647"/>
                  <a:gd name="connsiteX418-5147" fmla="*/ 140217 w 3079941"/>
                  <a:gd name="connsiteY418-5148" fmla="*/ 607460 h 1160647"/>
                  <a:gd name="connsiteX419-5149" fmla="*/ 140217 w 3079941"/>
                  <a:gd name="connsiteY419-5150" fmla="*/ 471268 h 1160647"/>
                  <a:gd name="connsiteX420-5151" fmla="*/ 141990 w 3079941"/>
                  <a:gd name="connsiteY420-5152" fmla="*/ 471268 h 1160647"/>
                  <a:gd name="connsiteX421-5153" fmla="*/ 154404 w 3079941"/>
                  <a:gd name="connsiteY421-5154" fmla="*/ 471268 h 1160647"/>
                  <a:gd name="connsiteX422-5155" fmla="*/ 154404 w 3079941"/>
                  <a:gd name="connsiteY422-5156" fmla="*/ 356694 h 1160647"/>
                  <a:gd name="connsiteX423-5157" fmla="*/ 158457 w 3079941"/>
                  <a:gd name="connsiteY423-5158" fmla="*/ 328590 h 1160647"/>
                  <a:gd name="connsiteX424-5159" fmla="*/ 160484 w 3079941"/>
                  <a:gd name="connsiteY424-5160" fmla="*/ 328590 h 1160647"/>
                  <a:gd name="connsiteX425-5161" fmla="*/ 174671 w 3079941"/>
                  <a:gd name="connsiteY425-5162" fmla="*/ 328590 h 1160647"/>
                  <a:gd name="connsiteX426-5163" fmla="*/ 211151 w 3079941"/>
                  <a:gd name="connsiteY426-5164" fmla="*/ 246443 h 1160647"/>
                  <a:gd name="connsiteX427-5165" fmla="*/ 215205 w 3079941"/>
                  <a:gd name="connsiteY427-5166" fmla="*/ 0 h 1160647"/>
                  <a:gd name="connsiteX0-5167" fmla="*/ 215205 w 3079941"/>
                  <a:gd name="connsiteY0-5168" fmla="*/ 0 h 1160647"/>
                  <a:gd name="connsiteX1-5169" fmla="*/ 217231 w 3079941"/>
                  <a:gd name="connsiteY1-5170" fmla="*/ 246443 h 1160647"/>
                  <a:gd name="connsiteX2-5171" fmla="*/ 255738 w 3079941"/>
                  <a:gd name="connsiteY2-5172" fmla="*/ 326429 h 1160647"/>
                  <a:gd name="connsiteX3-5173" fmla="*/ 257765 w 3079941"/>
                  <a:gd name="connsiteY3-5174" fmla="*/ 326429 h 1160647"/>
                  <a:gd name="connsiteX4-5175" fmla="*/ 271952 w 3079941"/>
                  <a:gd name="connsiteY4-5176" fmla="*/ 326429 h 1160647"/>
                  <a:gd name="connsiteX5-5177" fmla="*/ 271952 w 3079941"/>
                  <a:gd name="connsiteY5-5178" fmla="*/ 350208 h 1160647"/>
                  <a:gd name="connsiteX6-5179" fmla="*/ 272459 w 3079941"/>
                  <a:gd name="connsiteY6-5180" fmla="*/ 351019 h 1160647"/>
                  <a:gd name="connsiteX7-5181" fmla="*/ 276005 w 3079941"/>
                  <a:gd name="connsiteY7-5182" fmla="*/ 356694 h 1160647"/>
                  <a:gd name="connsiteX8-5183" fmla="*/ 276005 w 3079941"/>
                  <a:gd name="connsiteY8-5184" fmla="*/ 471268 h 1160647"/>
                  <a:gd name="connsiteX9-5185" fmla="*/ 278285 w 3079941"/>
                  <a:gd name="connsiteY9-5186" fmla="*/ 471268 h 1160647"/>
                  <a:gd name="connsiteX10-5187" fmla="*/ 294246 w 3079941"/>
                  <a:gd name="connsiteY10-5188" fmla="*/ 471268 h 1160647"/>
                  <a:gd name="connsiteX11-5189" fmla="*/ 294246 w 3079941"/>
                  <a:gd name="connsiteY11-5190" fmla="*/ 611783 h 1160647"/>
                  <a:gd name="connsiteX12-5191" fmla="*/ 295766 w 3079941"/>
                  <a:gd name="connsiteY12-5192" fmla="*/ 611513 h 1160647"/>
                  <a:gd name="connsiteX13-5193" fmla="*/ 306406 w 3079941"/>
                  <a:gd name="connsiteY13-5194" fmla="*/ 609622 h 1160647"/>
                  <a:gd name="connsiteX14-5195" fmla="*/ 304379 w 3079941"/>
                  <a:gd name="connsiteY14-5196" fmla="*/ 698254 h 1160647"/>
                  <a:gd name="connsiteX15-5197" fmla="*/ 305899 w 3079941"/>
                  <a:gd name="connsiteY15-5198" fmla="*/ 698525 h 1160647"/>
                  <a:gd name="connsiteX16-5199" fmla="*/ 316539 w 3079941"/>
                  <a:gd name="connsiteY16-5200" fmla="*/ 700416 h 1160647"/>
                  <a:gd name="connsiteX17-5201" fmla="*/ 316792 w 3079941"/>
                  <a:gd name="connsiteY17-5202" fmla="*/ 701227 h 1160647"/>
                  <a:gd name="connsiteX18-5203" fmla="*/ 318566 w 3079941"/>
                  <a:gd name="connsiteY18-5204" fmla="*/ 706902 h 1160647"/>
                  <a:gd name="connsiteX19-5205" fmla="*/ 319326 w 3079941"/>
                  <a:gd name="connsiteY19-5206" fmla="*/ 704470 h 1160647"/>
                  <a:gd name="connsiteX20-5207" fmla="*/ 324646 w 3079941"/>
                  <a:gd name="connsiteY20-5208" fmla="*/ 687446 h 1160647"/>
                  <a:gd name="connsiteX21-5209" fmla="*/ 326419 w 3079941"/>
                  <a:gd name="connsiteY21-5210" fmla="*/ 687446 h 1160647"/>
                  <a:gd name="connsiteX22-5211" fmla="*/ 338833 w 3079941"/>
                  <a:gd name="connsiteY22-5212" fmla="*/ 687446 h 1160647"/>
                  <a:gd name="connsiteX23-5213" fmla="*/ 338833 w 3079941"/>
                  <a:gd name="connsiteY23-5214" fmla="*/ 719872 h 1160647"/>
                  <a:gd name="connsiteX24-5215" fmla="*/ 339846 w 3079941"/>
                  <a:gd name="connsiteY24-5216" fmla="*/ 720413 h 1160647"/>
                  <a:gd name="connsiteX25-5217" fmla="*/ 346940 w 3079941"/>
                  <a:gd name="connsiteY25-5218" fmla="*/ 724196 h 1160647"/>
                  <a:gd name="connsiteX26-5219" fmla="*/ 346940 w 3079941"/>
                  <a:gd name="connsiteY26-5220" fmla="*/ 725547 h 1160647"/>
                  <a:gd name="connsiteX27-5221" fmla="*/ 346940 w 3079941"/>
                  <a:gd name="connsiteY27-5222" fmla="*/ 735005 h 1160647"/>
                  <a:gd name="connsiteX28-5223" fmla="*/ 391527 w 3079941"/>
                  <a:gd name="connsiteY28-5224" fmla="*/ 735005 h 1160647"/>
                  <a:gd name="connsiteX29-5225" fmla="*/ 391527 w 3079941"/>
                  <a:gd name="connsiteY29-5226" fmla="*/ 736086 h 1160647"/>
                  <a:gd name="connsiteX30-5227" fmla="*/ 391527 w 3079941"/>
                  <a:gd name="connsiteY30-5228" fmla="*/ 743652 h 1160647"/>
                  <a:gd name="connsiteX31-5229" fmla="*/ 393553 w 3079941"/>
                  <a:gd name="connsiteY31-5230" fmla="*/ 743652 h 1160647"/>
                  <a:gd name="connsiteX32-5231" fmla="*/ 407740 w 3079941"/>
                  <a:gd name="connsiteY32-5232" fmla="*/ 743652 h 1160647"/>
                  <a:gd name="connsiteX33-5233" fmla="*/ 407740 w 3079941"/>
                  <a:gd name="connsiteY33-5234" fmla="*/ 713387 h 1160647"/>
                  <a:gd name="connsiteX34-5235" fmla="*/ 452327 w 3079941"/>
                  <a:gd name="connsiteY34-5236" fmla="*/ 713387 h 1160647"/>
                  <a:gd name="connsiteX35-5237" fmla="*/ 452327 w 3079941"/>
                  <a:gd name="connsiteY35-5238" fmla="*/ 712036 h 1160647"/>
                  <a:gd name="connsiteX36-5239" fmla="*/ 452327 w 3079941"/>
                  <a:gd name="connsiteY36-5240" fmla="*/ 702578 h 1160647"/>
                  <a:gd name="connsiteX37-5241" fmla="*/ 453341 w 3079941"/>
                  <a:gd name="connsiteY37-5242" fmla="*/ 702578 h 1160647"/>
                  <a:gd name="connsiteX38-5243" fmla="*/ 460434 w 3079941"/>
                  <a:gd name="connsiteY38-5244" fmla="*/ 702578 h 1160647"/>
                  <a:gd name="connsiteX39-5245" fmla="*/ 460434 w 3079941"/>
                  <a:gd name="connsiteY39-5246" fmla="*/ 700687 h 1160647"/>
                  <a:gd name="connsiteX40-5247" fmla="*/ 460434 w 3079941"/>
                  <a:gd name="connsiteY40-5248" fmla="*/ 687446 h 1160647"/>
                  <a:gd name="connsiteX41-5249" fmla="*/ 461194 w 3079941"/>
                  <a:gd name="connsiteY41-5250" fmla="*/ 687446 h 1160647"/>
                  <a:gd name="connsiteX42-5251" fmla="*/ 466514 w 3079941"/>
                  <a:gd name="connsiteY42-5252" fmla="*/ 687446 h 1160647"/>
                  <a:gd name="connsiteX43-5253" fmla="*/ 466514 w 3079941"/>
                  <a:gd name="connsiteY43-5254" fmla="*/ 686365 h 1160647"/>
                  <a:gd name="connsiteX44-5255" fmla="*/ 466514 w 3079941"/>
                  <a:gd name="connsiteY44-5256" fmla="*/ 678798 h 1160647"/>
                  <a:gd name="connsiteX45-5257" fmla="*/ 468541 w 3079941"/>
                  <a:gd name="connsiteY45-5258" fmla="*/ 678798 h 1160647"/>
                  <a:gd name="connsiteX46-5259" fmla="*/ 482728 w 3079941"/>
                  <a:gd name="connsiteY46-5260" fmla="*/ 678798 h 1160647"/>
                  <a:gd name="connsiteX47-5261" fmla="*/ 482728 w 3079941"/>
                  <a:gd name="connsiteY47-5262" fmla="*/ 679879 h 1160647"/>
                  <a:gd name="connsiteX48-5263" fmla="*/ 482728 w 3079941"/>
                  <a:gd name="connsiteY48-5264" fmla="*/ 687446 h 1160647"/>
                  <a:gd name="connsiteX49-5265" fmla="*/ 505021 w 3079941"/>
                  <a:gd name="connsiteY49-5266" fmla="*/ 687446 h 1160647"/>
                  <a:gd name="connsiteX50-5267" fmla="*/ 505021 w 3079941"/>
                  <a:gd name="connsiteY50-5268" fmla="*/ 685554 h 1160647"/>
                  <a:gd name="connsiteX51-5269" fmla="*/ 505021 w 3079941"/>
                  <a:gd name="connsiteY51-5270" fmla="*/ 672313 h 1160647"/>
                  <a:gd name="connsiteX52-5271" fmla="*/ 506795 w 3079941"/>
                  <a:gd name="connsiteY52-5272" fmla="*/ 672313 h 1160647"/>
                  <a:gd name="connsiteX53-5273" fmla="*/ 519208 w 3079941"/>
                  <a:gd name="connsiteY53-5274" fmla="*/ 672313 h 1160647"/>
                  <a:gd name="connsiteX54-5275" fmla="*/ 519208 w 3079941"/>
                  <a:gd name="connsiteY54-5276" fmla="*/ 696093 h 1160647"/>
                  <a:gd name="connsiteX55-5277" fmla="*/ 520222 w 3079941"/>
                  <a:gd name="connsiteY55-5278" fmla="*/ 696093 h 1160647"/>
                  <a:gd name="connsiteX56-5279" fmla="*/ 527315 w 3079941"/>
                  <a:gd name="connsiteY56-5280" fmla="*/ 696093 h 1160647"/>
                  <a:gd name="connsiteX57-5281" fmla="*/ 527315 w 3079941"/>
                  <a:gd name="connsiteY57-5282" fmla="*/ 695012 h 1160647"/>
                  <a:gd name="connsiteX58-5283" fmla="*/ 527315 w 3079941"/>
                  <a:gd name="connsiteY58-5284" fmla="*/ 687446 h 1160647"/>
                  <a:gd name="connsiteX59-5285" fmla="*/ 529088 w 3079941"/>
                  <a:gd name="connsiteY59-5286" fmla="*/ 687446 h 1160647"/>
                  <a:gd name="connsiteX60-5287" fmla="*/ 541502 w 3079941"/>
                  <a:gd name="connsiteY60-5288" fmla="*/ 687446 h 1160647"/>
                  <a:gd name="connsiteX61-5289" fmla="*/ 541502 w 3079941"/>
                  <a:gd name="connsiteY61-5290" fmla="*/ 713387 h 1160647"/>
                  <a:gd name="connsiteX62-5291" fmla="*/ 543529 w 3079941"/>
                  <a:gd name="connsiteY62-5292" fmla="*/ 713387 h 1160647"/>
                  <a:gd name="connsiteX63-5293" fmla="*/ 557715 w 3079941"/>
                  <a:gd name="connsiteY63-5294" fmla="*/ 713387 h 1160647"/>
                  <a:gd name="connsiteX64-5295" fmla="*/ 557715 w 3079941"/>
                  <a:gd name="connsiteY64-5296" fmla="*/ 715008 h 1160647"/>
                  <a:gd name="connsiteX65-5297" fmla="*/ 557715 w 3079941"/>
                  <a:gd name="connsiteY65-5298" fmla="*/ 726358 h 1160647"/>
                  <a:gd name="connsiteX66-5299" fmla="*/ 558475 w 3079941"/>
                  <a:gd name="connsiteY66-5300" fmla="*/ 726358 h 1160647"/>
                  <a:gd name="connsiteX67-5301" fmla="*/ 563796 w 3079941"/>
                  <a:gd name="connsiteY67-5302" fmla="*/ 726358 h 1160647"/>
                  <a:gd name="connsiteX68-5303" fmla="*/ 563796 w 3079941"/>
                  <a:gd name="connsiteY68-5304" fmla="*/ 725547 h 1160647"/>
                  <a:gd name="connsiteX69-5305" fmla="*/ 563796 w 3079941"/>
                  <a:gd name="connsiteY69-5306" fmla="*/ 719872 h 1160647"/>
                  <a:gd name="connsiteX70-5307" fmla="*/ 594196 w 3079941"/>
                  <a:gd name="connsiteY70-5308" fmla="*/ 719872 h 1160647"/>
                  <a:gd name="connsiteX71-5309" fmla="*/ 594196 w 3079941"/>
                  <a:gd name="connsiteY71-5310" fmla="*/ 743652 h 1160647"/>
                  <a:gd name="connsiteX72-5311" fmla="*/ 595209 w 3079941"/>
                  <a:gd name="connsiteY72-5312" fmla="*/ 743652 h 1160647"/>
                  <a:gd name="connsiteX73-5313" fmla="*/ 602303 w 3079941"/>
                  <a:gd name="connsiteY73-5314" fmla="*/ 743652 h 1160647"/>
                  <a:gd name="connsiteX74-5315" fmla="*/ 602303 w 3079941"/>
                  <a:gd name="connsiteY74-5316" fmla="*/ 744733 h 1160647"/>
                  <a:gd name="connsiteX75-5317" fmla="*/ 602303 w 3079941"/>
                  <a:gd name="connsiteY75-5318" fmla="*/ 752299 h 1160647"/>
                  <a:gd name="connsiteX76-5319" fmla="*/ 603063 w 3079941"/>
                  <a:gd name="connsiteY76-5320" fmla="*/ 752299 h 1160647"/>
                  <a:gd name="connsiteX77-5321" fmla="*/ 608383 w 3079941"/>
                  <a:gd name="connsiteY77-5322" fmla="*/ 752299 h 1160647"/>
                  <a:gd name="connsiteX78-5323" fmla="*/ 608383 w 3079941"/>
                  <a:gd name="connsiteY78-5324" fmla="*/ 750137 h 1160647"/>
                  <a:gd name="connsiteX79-5325" fmla="*/ 608383 w 3079941"/>
                  <a:gd name="connsiteY79-5326" fmla="*/ 735005 h 1160647"/>
                  <a:gd name="connsiteX80-5327" fmla="*/ 609396 w 3079941"/>
                  <a:gd name="connsiteY80-5328" fmla="*/ 735005 h 1160647"/>
                  <a:gd name="connsiteX81-5329" fmla="*/ 616490 w 3079941"/>
                  <a:gd name="connsiteY81-5330" fmla="*/ 735005 h 1160647"/>
                  <a:gd name="connsiteX82-5331" fmla="*/ 616490 w 3079941"/>
                  <a:gd name="connsiteY82-5332" fmla="*/ 736086 h 1160647"/>
                  <a:gd name="connsiteX83-5333" fmla="*/ 616490 w 3079941"/>
                  <a:gd name="connsiteY83-5334" fmla="*/ 743652 h 1160647"/>
                  <a:gd name="connsiteX84-5335" fmla="*/ 621810 w 3079941"/>
                  <a:gd name="connsiteY84-5336" fmla="*/ 741659 h 1160647"/>
                  <a:gd name="connsiteX85-5337" fmla="*/ 622570 w 3079941"/>
                  <a:gd name="connsiteY85-5338" fmla="*/ 740679 h 1160647"/>
                  <a:gd name="connsiteX86-5339" fmla="*/ 622570 w 3079941"/>
                  <a:gd name="connsiteY86-5340" fmla="*/ 735005 h 1160647"/>
                  <a:gd name="connsiteX87-5341" fmla="*/ 661077 w 3079941"/>
                  <a:gd name="connsiteY87-5342" fmla="*/ 735005 h 1160647"/>
                  <a:gd name="connsiteX88-5343" fmla="*/ 661077 w 3079941"/>
                  <a:gd name="connsiteY88-5344" fmla="*/ 758784 h 1160647"/>
                  <a:gd name="connsiteX89-5345" fmla="*/ 663103 w 3079941"/>
                  <a:gd name="connsiteY89-5346" fmla="*/ 758784 h 1160647"/>
                  <a:gd name="connsiteX90-5347" fmla="*/ 677290 w 3079941"/>
                  <a:gd name="connsiteY90-5348" fmla="*/ 758784 h 1160647"/>
                  <a:gd name="connsiteX91-5349" fmla="*/ 677290 w 3079941"/>
                  <a:gd name="connsiteY91-5350" fmla="*/ 759865 h 1160647"/>
                  <a:gd name="connsiteX92-5351" fmla="*/ 677290 w 3079941"/>
                  <a:gd name="connsiteY92-5352" fmla="*/ 767431 h 1160647"/>
                  <a:gd name="connsiteX93-5353" fmla="*/ 679064 w 3079941"/>
                  <a:gd name="connsiteY93-5354" fmla="*/ 767431 h 1160647"/>
                  <a:gd name="connsiteX94-5355" fmla="*/ 691477 w 3079941"/>
                  <a:gd name="connsiteY94-5356" fmla="*/ 767431 h 1160647"/>
                  <a:gd name="connsiteX95-5357" fmla="*/ 691477 w 3079941"/>
                  <a:gd name="connsiteY95-5358" fmla="*/ 743652 h 1160647"/>
                  <a:gd name="connsiteX96-5359" fmla="*/ 692490 w 3079941"/>
                  <a:gd name="connsiteY96-5360" fmla="*/ 743652 h 1160647"/>
                  <a:gd name="connsiteX97-5361" fmla="*/ 699584 w 3079941"/>
                  <a:gd name="connsiteY97-5362" fmla="*/ 743652 h 1160647"/>
                  <a:gd name="connsiteX98-5363" fmla="*/ 699584 w 3079941"/>
                  <a:gd name="connsiteY98-5364" fmla="*/ 711225 h 1160647"/>
                  <a:gd name="connsiteX99-5365" fmla="*/ 700597 w 3079941"/>
                  <a:gd name="connsiteY99-5366" fmla="*/ 711225 h 1160647"/>
                  <a:gd name="connsiteX100-5367" fmla="*/ 707691 w 3079941"/>
                  <a:gd name="connsiteY100-5368" fmla="*/ 711225 h 1160647"/>
                  <a:gd name="connsiteX101-5369" fmla="*/ 707691 w 3079941"/>
                  <a:gd name="connsiteY101-5370" fmla="*/ 709334 h 1160647"/>
                  <a:gd name="connsiteX102-5371" fmla="*/ 707691 w 3079941"/>
                  <a:gd name="connsiteY102-5372" fmla="*/ 696093 h 1160647"/>
                  <a:gd name="connsiteX103-5373" fmla="*/ 706424 w 3079941"/>
                  <a:gd name="connsiteY103-5374" fmla="*/ 694471 h 1160647"/>
                  <a:gd name="connsiteX104-5375" fmla="*/ 711744 w 3079941"/>
                  <a:gd name="connsiteY104-5376" fmla="*/ 683122 h 1160647"/>
                  <a:gd name="connsiteX105-5377" fmla="*/ 719851 w 3079941"/>
                  <a:gd name="connsiteY105-5378" fmla="*/ 711225 h 1160647"/>
                  <a:gd name="connsiteX106-5379" fmla="*/ 720611 w 3079941"/>
                  <a:gd name="connsiteY106-5380" fmla="*/ 711225 h 1160647"/>
                  <a:gd name="connsiteX107-5381" fmla="*/ 725931 w 3079941"/>
                  <a:gd name="connsiteY107-5382" fmla="*/ 711225 h 1160647"/>
                  <a:gd name="connsiteX108-5383" fmla="*/ 725931 w 3079941"/>
                  <a:gd name="connsiteY108-5384" fmla="*/ 605298 h 1160647"/>
                  <a:gd name="connsiteX109-5385" fmla="*/ 727451 w 3079941"/>
                  <a:gd name="connsiteY109-5386" fmla="*/ 605298 h 1160647"/>
                  <a:gd name="connsiteX110-5387" fmla="*/ 738091 w 3079941"/>
                  <a:gd name="connsiteY110-5388" fmla="*/ 605298 h 1160647"/>
                  <a:gd name="connsiteX111-5389" fmla="*/ 738091 w 3079941"/>
                  <a:gd name="connsiteY111-5390" fmla="*/ 557739 h 1160647"/>
                  <a:gd name="connsiteX112-5391" fmla="*/ 764438 w 3079941"/>
                  <a:gd name="connsiteY112-5392" fmla="*/ 557739 h 1160647"/>
                  <a:gd name="connsiteX113-5393" fmla="*/ 764438 w 3079941"/>
                  <a:gd name="connsiteY113-5394" fmla="*/ 536121 h 1160647"/>
                  <a:gd name="connsiteX114-5395" fmla="*/ 798892 w 3079941"/>
                  <a:gd name="connsiteY114-5396" fmla="*/ 536121 h 1160647"/>
                  <a:gd name="connsiteX115-5397" fmla="*/ 798892 w 3079941"/>
                  <a:gd name="connsiteY115-5398" fmla="*/ 538553 h 1160647"/>
                  <a:gd name="connsiteX116-5399" fmla="*/ 798892 w 3079941"/>
                  <a:gd name="connsiteY116-5400" fmla="*/ 555577 h 1160647"/>
                  <a:gd name="connsiteX117-5401" fmla="*/ 801172 w 3079941"/>
                  <a:gd name="connsiteY117-5402" fmla="*/ 555577 h 1160647"/>
                  <a:gd name="connsiteX118-5403" fmla="*/ 817132 w 3079941"/>
                  <a:gd name="connsiteY118-5404" fmla="*/ 555577 h 1160647"/>
                  <a:gd name="connsiteX119-5405" fmla="*/ 817132 w 3079941"/>
                  <a:gd name="connsiteY119-5406" fmla="*/ 603136 h 1160647"/>
                  <a:gd name="connsiteX120-5407" fmla="*/ 818145 w 3079941"/>
                  <a:gd name="connsiteY120-5408" fmla="*/ 603136 h 1160647"/>
                  <a:gd name="connsiteX121-5409" fmla="*/ 825239 w 3079941"/>
                  <a:gd name="connsiteY121-5410" fmla="*/ 603136 h 1160647"/>
                  <a:gd name="connsiteX122-5411" fmla="*/ 839426 w 3079941"/>
                  <a:gd name="connsiteY122-5412" fmla="*/ 607460 h 1160647"/>
                  <a:gd name="connsiteX123-5413" fmla="*/ 839426 w 3079941"/>
                  <a:gd name="connsiteY123-5414" fmla="*/ 646372 h 1160647"/>
                  <a:gd name="connsiteX124-5415" fmla="*/ 840439 w 3079941"/>
                  <a:gd name="connsiteY124-5416" fmla="*/ 646372 h 1160647"/>
                  <a:gd name="connsiteX125-5417" fmla="*/ 847532 w 3079941"/>
                  <a:gd name="connsiteY125-5418" fmla="*/ 646372 h 1160647"/>
                  <a:gd name="connsiteX126-5419" fmla="*/ 847532 w 3079941"/>
                  <a:gd name="connsiteY126-5420" fmla="*/ 647993 h 1160647"/>
                  <a:gd name="connsiteX127-5421" fmla="*/ 847532 w 3079941"/>
                  <a:gd name="connsiteY127-5422" fmla="*/ 659342 h 1160647"/>
                  <a:gd name="connsiteX128-5423" fmla="*/ 849559 w 3079941"/>
                  <a:gd name="connsiteY128-5424" fmla="*/ 659342 h 1160647"/>
                  <a:gd name="connsiteX129-5425" fmla="*/ 863746 w 3079941"/>
                  <a:gd name="connsiteY129-5426" fmla="*/ 659342 h 1160647"/>
                  <a:gd name="connsiteX130-5427" fmla="*/ 869826 w 3079941"/>
                  <a:gd name="connsiteY130-5428" fmla="*/ 665828 h 1160647"/>
                  <a:gd name="connsiteX131-5429" fmla="*/ 869826 w 3079941"/>
                  <a:gd name="connsiteY131-5430" fmla="*/ 687446 h 1160647"/>
                  <a:gd name="connsiteX132-5431" fmla="*/ 872106 w 3079941"/>
                  <a:gd name="connsiteY132-5432" fmla="*/ 687446 h 1160647"/>
                  <a:gd name="connsiteX133-5433" fmla="*/ 888066 w 3079941"/>
                  <a:gd name="connsiteY133-5434" fmla="*/ 687446 h 1160647"/>
                  <a:gd name="connsiteX134-5435" fmla="*/ 888066 w 3079941"/>
                  <a:gd name="connsiteY134-5436" fmla="*/ 688526 h 1160647"/>
                  <a:gd name="connsiteX135-5437" fmla="*/ 888066 w 3079941"/>
                  <a:gd name="connsiteY135-5438" fmla="*/ 696093 h 1160647"/>
                  <a:gd name="connsiteX136-5439" fmla="*/ 889333 w 3079941"/>
                  <a:gd name="connsiteY136-5440" fmla="*/ 696093 h 1160647"/>
                  <a:gd name="connsiteX137-5441" fmla="*/ 898200 w 3079941"/>
                  <a:gd name="connsiteY137-5442" fmla="*/ 696093 h 1160647"/>
                  <a:gd name="connsiteX138-5443" fmla="*/ 898200 w 3079941"/>
                  <a:gd name="connsiteY138-5444" fmla="*/ 698254 h 1160647"/>
                  <a:gd name="connsiteX139-5445" fmla="*/ 898200 w 3079941"/>
                  <a:gd name="connsiteY139-5446" fmla="*/ 713387 h 1160647"/>
                  <a:gd name="connsiteX140-5447" fmla="*/ 902253 w 3079941"/>
                  <a:gd name="connsiteY140-5448" fmla="*/ 711495 h 1160647"/>
                  <a:gd name="connsiteX141-5449" fmla="*/ 902253 w 3079941"/>
                  <a:gd name="connsiteY141-5450" fmla="*/ 698254 h 1160647"/>
                  <a:gd name="connsiteX142-5451" fmla="*/ 903266 w 3079941"/>
                  <a:gd name="connsiteY142-5452" fmla="*/ 698254 h 1160647"/>
                  <a:gd name="connsiteX143-5453" fmla="*/ 910360 w 3079941"/>
                  <a:gd name="connsiteY143-5454" fmla="*/ 698254 h 1160647"/>
                  <a:gd name="connsiteX144-5455" fmla="*/ 910360 w 3079941"/>
                  <a:gd name="connsiteY144-5456" fmla="*/ 699876 h 1160647"/>
                  <a:gd name="connsiteX145-5457" fmla="*/ 910360 w 3079941"/>
                  <a:gd name="connsiteY145-5458" fmla="*/ 711225 h 1160647"/>
                  <a:gd name="connsiteX146-5459" fmla="*/ 911120 w 3079941"/>
                  <a:gd name="connsiteY146-5460" fmla="*/ 711225 h 1160647"/>
                  <a:gd name="connsiteX147-5461" fmla="*/ 916440 w 3079941"/>
                  <a:gd name="connsiteY147-5462" fmla="*/ 711225 h 1160647"/>
                  <a:gd name="connsiteX148-5463" fmla="*/ 965080 w 3079941"/>
                  <a:gd name="connsiteY148-5464" fmla="*/ 706902 h 1160647"/>
                  <a:gd name="connsiteX149-5465" fmla="*/ 965080 w 3079941"/>
                  <a:gd name="connsiteY149-5466" fmla="*/ 708253 h 1160647"/>
                  <a:gd name="connsiteX150-5467" fmla="*/ 965080 w 3079941"/>
                  <a:gd name="connsiteY150-5468" fmla="*/ 717710 h 1160647"/>
                  <a:gd name="connsiteX151-5469" fmla="*/ 965840 w 3079941"/>
                  <a:gd name="connsiteY151-5470" fmla="*/ 717710 h 1160647"/>
                  <a:gd name="connsiteX152-5471" fmla="*/ 971161 w 3079941"/>
                  <a:gd name="connsiteY152-5472" fmla="*/ 717710 h 1160647"/>
                  <a:gd name="connsiteX153-5473" fmla="*/ 971161 w 3079941"/>
                  <a:gd name="connsiteY153-5474" fmla="*/ 719872 h 1160647"/>
                  <a:gd name="connsiteX154-5475" fmla="*/ 971161 w 3079941"/>
                  <a:gd name="connsiteY154-5476" fmla="*/ 735005 h 1160647"/>
                  <a:gd name="connsiteX155-5477" fmla="*/ 973187 w 3079941"/>
                  <a:gd name="connsiteY155-5478" fmla="*/ 733654 h 1160647"/>
                  <a:gd name="connsiteX156-5479" fmla="*/ 987374 w 3079941"/>
                  <a:gd name="connsiteY156-5480" fmla="*/ 724196 h 1160647"/>
                  <a:gd name="connsiteX157-5481" fmla="*/ 993454 w 3079941"/>
                  <a:gd name="connsiteY157-5482" fmla="*/ 683122 h 1160647"/>
                  <a:gd name="connsiteX158-5483" fmla="*/ 994214 w 3079941"/>
                  <a:gd name="connsiteY158-5484" fmla="*/ 682852 h 1160647"/>
                  <a:gd name="connsiteX159-5485" fmla="*/ 999534 w 3079941"/>
                  <a:gd name="connsiteY159-5486" fmla="*/ 680960 h 1160647"/>
                  <a:gd name="connsiteX160-5487" fmla="*/ 1001561 w 3079941"/>
                  <a:gd name="connsiteY160-5488" fmla="*/ 611783 h 1160647"/>
                  <a:gd name="connsiteX161-5489" fmla="*/ 1003588 w 3079941"/>
                  <a:gd name="connsiteY161-5490" fmla="*/ 680960 h 1160647"/>
                  <a:gd name="connsiteX162-5491" fmla="*/ 1004348 w 3079941"/>
                  <a:gd name="connsiteY162-5492" fmla="*/ 681230 h 1160647"/>
                  <a:gd name="connsiteX163-5493" fmla="*/ 1009668 w 3079941"/>
                  <a:gd name="connsiteY163-5494" fmla="*/ 683122 h 1160647"/>
                  <a:gd name="connsiteX164-5495" fmla="*/ 1009668 w 3079941"/>
                  <a:gd name="connsiteY164-5496" fmla="*/ 596651 h 1160647"/>
                  <a:gd name="connsiteX165-5497" fmla="*/ 1013721 w 3079941"/>
                  <a:gd name="connsiteY165-5498" fmla="*/ 564224 h 1160647"/>
                  <a:gd name="connsiteX166-5499" fmla="*/ 1052228 w 3079941"/>
                  <a:gd name="connsiteY166-5500" fmla="*/ 564224 h 1160647"/>
                  <a:gd name="connsiteX167-5501" fmla="*/ 1052228 w 3079941"/>
                  <a:gd name="connsiteY167-5502" fmla="*/ 596651 h 1160647"/>
                  <a:gd name="connsiteX168-5503" fmla="*/ 1052988 w 3079941"/>
                  <a:gd name="connsiteY168-5504" fmla="*/ 596651 h 1160647"/>
                  <a:gd name="connsiteX169-5505" fmla="*/ 1058308 w 3079941"/>
                  <a:gd name="connsiteY169-5506" fmla="*/ 596651 h 1160647"/>
                  <a:gd name="connsiteX170-5507" fmla="*/ 1058308 w 3079941"/>
                  <a:gd name="connsiteY170-5508" fmla="*/ 514503 h 1160647"/>
                  <a:gd name="connsiteX171-5509" fmla="*/ 1060082 w 3079941"/>
                  <a:gd name="connsiteY171-5510" fmla="*/ 514503 h 1160647"/>
                  <a:gd name="connsiteX172-5511" fmla="*/ 1072495 w 3079941"/>
                  <a:gd name="connsiteY172-5512" fmla="*/ 514503 h 1160647"/>
                  <a:gd name="connsiteX173-5513" fmla="*/ 1072495 w 3079941"/>
                  <a:gd name="connsiteY173-5514" fmla="*/ 512612 h 1160647"/>
                  <a:gd name="connsiteX174-5515" fmla="*/ 1072495 w 3079941"/>
                  <a:gd name="connsiteY174-5516" fmla="*/ 499371 h 1160647"/>
                  <a:gd name="connsiteX175-5517" fmla="*/ 1094789 w 3079941"/>
                  <a:gd name="connsiteY175-5518" fmla="*/ 499371 h 1160647"/>
                  <a:gd name="connsiteX176-5519" fmla="*/ 1094789 w 3079941"/>
                  <a:gd name="connsiteY176-5520" fmla="*/ 498290 h 1160647"/>
                  <a:gd name="connsiteX177-5521" fmla="*/ 1094789 w 3079941"/>
                  <a:gd name="connsiteY177-5522" fmla="*/ 490724 h 1160647"/>
                  <a:gd name="connsiteX178-5523" fmla="*/ 1096562 w 3079941"/>
                  <a:gd name="connsiteY178-5524" fmla="*/ 490724 h 1160647"/>
                  <a:gd name="connsiteX179-5525" fmla="*/ 1108976 w 3079941"/>
                  <a:gd name="connsiteY179-5526" fmla="*/ 490724 h 1160647"/>
                  <a:gd name="connsiteX180-5527" fmla="*/ 1108976 w 3079941"/>
                  <a:gd name="connsiteY180-5528" fmla="*/ 491805 h 1160647"/>
                  <a:gd name="connsiteX181-5529" fmla="*/ 1108976 w 3079941"/>
                  <a:gd name="connsiteY181-5530" fmla="*/ 499371 h 1160647"/>
                  <a:gd name="connsiteX182-5531" fmla="*/ 1109736 w 3079941"/>
                  <a:gd name="connsiteY182-5532" fmla="*/ 499371 h 1160647"/>
                  <a:gd name="connsiteX183-5533" fmla="*/ 1115056 w 3079941"/>
                  <a:gd name="connsiteY183-5534" fmla="*/ 499371 h 1160647"/>
                  <a:gd name="connsiteX184-5535" fmla="*/ 1125189 w 3079941"/>
                  <a:gd name="connsiteY184-5536" fmla="*/ 495047 h 1160647"/>
                  <a:gd name="connsiteX185-5537" fmla="*/ 1129242 w 3079941"/>
                  <a:gd name="connsiteY185-5538" fmla="*/ 498290 h 1160647"/>
                  <a:gd name="connsiteX186-5539" fmla="*/ 1129242 w 3079941"/>
                  <a:gd name="connsiteY186-5540" fmla="*/ 490724 h 1160647"/>
                  <a:gd name="connsiteX187-5541" fmla="*/ 1131522 w 3079941"/>
                  <a:gd name="connsiteY187-5542" fmla="*/ 490724 h 1160647"/>
                  <a:gd name="connsiteX188-5543" fmla="*/ 1147483 w 3079941"/>
                  <a:gd name="connsiteY188-5544" fmla="*/ 490724 h 1160647"/>
                  <a:gd name="connsiteX189-5545" fmla="*/ 1147483 w 3079941"/>
                  <a:gd name="connsiteY189-5546" fmla="*/ 491805 h 1160647"/>
                  <a:gd name="connsiteX190-5547" fmla="*/ 1147483 w 3079941"/>
                  <a:gd name="connsiteY190-5548" fmla="*/ 499371 h 1160647"/>
                  <a:gd name="connsiteX191-5549" fmla="*/ 1177883 w 3079941"/>
                  <a:gd name="connsiteY191-5550" fmla="*/ 499371 h 1160647"/>
                  <a:gd name="connsiteX192-5551" fmla="*/ 1177883 w 3079941"/>
                  <a:gd name="connsiteY192-5552" fmla="*/ 500992 h 1160647"/>
                  <a:gd name="connsiteX193-5553" fmla="*/ 1177883 w 3079941"/>
                  <a:gd name="connsiteY193-5554" fmla="*/ 512342 h 1160647"/>
                  <a:gd name="connsiteX194-5555" fmla="*/ 1204230 w 3079941"/>
                  <a:gd name="connsiteY194-5556" fmla="*/ 512342 h 1160647"/>
                  <a:gd name="connsiteX195-5557" fmla="*/ 1204230 w 3079941"/>
                  <a:gd name="connsiteY195-5558" fmla="*/ 542606 h 1160647"/>
                  <a:gd name="connsiteX196-5559" fmla="*/ 1204990 w 3079941"/>
                  <a:gd name="connsiteY196-5560" fmla="*/ 542606 h 1160647"/>
                  <a:gd name="connsiteX197-5561" fmla="*/ 1210310 w 3079941"/>
                  <a:gd name="connsiteY197-5562" fmla="*/ 542606 h 1160647"/>
                  <a:gd name="connsiteX198-5563" fmla="*/ 1210310 w 3079941"/>
                  <a:gd name="connsiteY198-5564" fmla="*/ 543687 h 1160647"/>
                  <a:gd name="connsiteX199-5565" fmla="*/ 1210310 w 3079941"/>
                  <a:gd name="connsiteY199-5566" fmla="*/ 551254 h 1160647"/>
                  <a:gd name="connsiteX200-5567" fmla="*/ 1214364 w 3079941"/>
                  <a:gd name="connsiteY200-5568" fmla="*/ 581518 h 1160647"/>
                  <a:gd name="connsiteX201-5569" fmla="*/ 1215124 w 3079941"/>
                  <a:gd name="connsiteY201-5570" fmla="*/ 581518 h 1160647"/>
                  <a:gd name="connsiteX202-5571" fmla="*/ 1220444 w 3079941"/>
                  <a:gd name="connsiteY202-5572" fmla="*/ 581518 h 1160647"/>
                  <a:gd name="connsiteX203-5573" fmla="*/ 1220444 w 3079941"/>
                  <a:gd name="connsiteY203-5574" fmla="*/ 582329 h 1160647"/>
                  <a:gd name="connsiteX204-5575" fmla="*/ 1220444 w 3079941"/>
                  <a:gd name="connsiteY204-5576" fmla="*/ 588004 h 1160647"/>
                  <a:gd name="connsiteX205-5577" fmla="*/ 1221457 w 3079941"/>
                  <a:gd name="connsiteY205-5578" fmla="*/ 588004 h 1160647"/>
                  <a:gd name="connsiteX206-5579" fmla="*/ 1228550 w 3079941"/>
                  <a:gd name="connsiteY206-5580" fmla="*/ 588004 h 1160647"/>
                  <a:gd name="connsiteX207-5581" fmla="*/ 1228550 w 3079941"/>
                  <a:gd name="connsiteY207-5582" fmla="*/ 618269 h 1160647"/>
                  <a:gd name="connsiteX208-5583" fmla="*/ 1230577 w 3079941"/>
                  <a:gd name="connsiteY208-5584" fmla="*/ 618269 h 1160647"/>
                  <a:gd name="connsiteX209-5585" fmla="*/ 1244764 w 3079941"/>
                  <a:gd name="connsiteY209-5586" fmla="*/ 618269 h 1160647"/>
                  <a:gd name="connsiteX210-5587" fmla="*/ 1244764 w 3079941"/>
                  <a:gd name="connsiteY210-5588" fmla="*/ 642048 h 1160647"/>
                  <a:gd name="connsiteX211-5589" fmla="*/ 1246791 w 3079941"/>
                  <a:gd name="connsiteY211-5590" fmla="*/ 643669 h 1160647"/>
                  <a:gd name="connsiteX212-5591" fmla="*/ 1246791 w 3079941"/>
                  <a:gd name="connsiteY212-5592" fmla="*/ 655019 h 1160647"/>
                  <a:gd name="connsiteX213-5593" fmla="*/ 1247551 w 3079941"/>
                  <a:gd name="connsiteY213-5594" fmla="*/ 655019 h 1160647"/>
                  <a:gd name="connsiteX214-5595" fmla="*/ 1252871 w 3079941"/>
                  <a:gd name="connsiteY214-5596" fmla="*/ 655019 h 1160647"/>
                  <a:gd name="connsiteX215-5597" fmla="*/ 1252871 w 3079941"/>
                  <a:gd name="connsiteY215-5598" fmla="*/ 678798 h 1160647"/>
                  <a:gd name="connsiteX216-5599" fmla="*/ 1254137 w 3079941"/>
                  <a:gd name="connsiteY216-5600" fmla="*/ 678798 h 1160647"/>
                  <a:gd name="connsiteX217-5601" fmla="*/ 1263004 w 3079941"/>
                  <a:gd name="connsiteY217-5602" fmla="*/ 678798 h 1160647"/>
                  <a:gd name="connsiteX218-5603" fmla="*/ 1265031 w 3079941"/>
                  <a:gd name="connsiteY218-5604" fmla="*/ 682852 h 1160647"/>
                  <a:gd name="connsiteX219-5605" fmla="*/ 1265031 w 3079941"/>
                  <a:gd name="connsiteY219-5606" fmla="*/ 696093 h 1160647"/>
                  <a:gd name="connsiteX220-5607" fmla="*/ 1266551 w 3079941"/>
                  <a:gd name="connsiteY220-5608" fmla="*/ 694201 h 1160647"/>
                  <a:gd name="connsiteX221-5609" fmla="*/ 1277191 w 3079941"/>
                  <a:gd name="connsiteY221-5610" fmla="*/ 680960 h 1160647"/>
                  <a:gd name="connsiteX222-5611" fmla="*/ 1305565 w 3079941"/>
                  <a:gd name="connsiteY222-5612" fmla="*/ 680960 h 1160647"/>
                  <a:gd name="connsiteX223-5613" fmla="*/ 1305565 w 3079941"/>
                  <a:gd name="connsiteY223-5614" fmla="*/ 767431 h 1160647"/>
                  <a:gd name="connsiteX224-5615" fmla="*/ 1306325 w 3079941"/>
                  <a:gd name="connsiteY224-5616" fmla="*/ 767431 h 1160647"/>
                  <a:gd name="connsiteX225-5617" fmla="*/ 1311645 w 3079941"/>
                  <a:gd name="connsiteY225-5618" fmla="*/ 767431 h 1160647"/>
                  <a:gd name="connsiteX226-5619" fmla="*/ 1312405 w 3079941"/>
                  <a:gd name="connsiteY226-5620" fmla="*/ 766080 h 1160647"/>
                  <a:gd name="connsiteX227-5621" fmla="*/ 1317725 w 3079941"/>
                  <a:gd name="connsiteY227-5622" fmla="*/ 756622 h 1160647"/>
                  <a:gd name="connsiteX228-5623" fmla="*/ 1317725 w 3079941"/>
                  <a:gd name="connsiteY228-5624" fmla="*/ 758514 h 1160647"/>
                  <a:gd name="connsiteX229-5625" fmla="*/ 1317725 w 3079941"/>
                  <a:gd name="connsiteY229-5626" fmla="*/ 771755 h 1160647"/>
                  <a:gd name="connsiteX230-5627" fmla="*/ 1321778 w 3079941"/>
                  <a:gd name="connsiteY230-5628" fmla="*/ 726358 h 1160647"/>
                  <a:gd name="connsiteX231-5629" fmla="*/ 1322538 w 3079941"/>
                  <a:gd name="connsiteY231-5630" fmla="*/ 726358 h 1160647"/>
                  <a:gd name="connsiteX232-5631" fmla="*/ 1327858 w 3079941"/>
                  <a:gd name="connsiteY232-5632" fmla="*/ 726358 h 1160647"/>
                  <a:gd name="connsiteX233-5633" fmla="*/ 1327858 w 3079941"/>
                  <a:gd name="connsiteY233-5634" fmla="*/ 661504 h 1160647"/>
                  <a:gd name="connsiteX234-5635" fmla="*/ 1328872 w 3079941"/>
                  <a:gd name="connsiteY234-5636" fmla="*/ 661504 h 1160647"/>
                  <a:gd name="connsiteX235-5637" fmla="*/ 1335965 w 3079941"/>
                  <a:gd name="connsiteY235-5638" fmla="*/ 661504 h 1160647"/>
                  <a:gd name="connsiteX236-5639" fmla="*/ 1348125 w 3079941"/>
                  <a:gd name="connsiteY236-5640" fmla="*/ 618269 h 1160647"/>
                  <a:gd name="connsiteX237-5641" fmla="*/ 1349392 w 3079941"/>
                  <a:gd name="connsiteY237-5642" fmla="*/ 618269 h 1160647"/>
                  <a:gd name="connsiteX238-5643" fmla="*/ 1358259 w 3079941"/>
                  <a:gd name="connsiteY238-5644" fmla="*/ 618269 h 1160647"/>
                  <a:gd name="connsiteX239-5645" fmla="*/ 1368392 w 3079941"/>
                  <a:gd name="connsiteY239-5646" fmla="*/ 661504 h 1160647"/>
                  <a:gd name="connsiteX240-5647" fmla="*/ 1369405 w 3079941"/>
                  <a:gd name="connsiteY240-5648" fmla="*/ 661504 h 1160647"/>
                  <a:gd name="connsiteX241-5649" fmla="*/ 1376499 w 3079941"/>
                  <a:gd name="connsiteY241-5650" fmla="*/ 661504 h 1160647"/>
                  <a:gd name="connsiteX242-5651" fmla="*/ 1376499 w 3079941"/>
                  <a:gd name="connsiteY242-5652" fmla="*/ 700416 h 1160647"/>
                  <a:gd name="connsiteX243-5653" fmla="*/ 1378272 w 3079941"/>
                  <a:gd name="connsiteY243-5654" fmla="*/ 700416 h 1160647"/>
                  <a:gd name="connsiteX244-5655" fmla="*/ 1390686 w 3079941"/>
                  <a:gd name="connsiteY244-5656" fmla="*/ 700416 h 1160647"/>
                  <a:gd name="connsiteX245-5657" fmla="*/ 1390686 w 3079941"/>
                  <a:gd name="connsiteY245-5658" fmla="*/ 702578 h 1160647"/>
                  <a:gd name="connsiteX246-5659" fmla="*/ 1390686 w 3079941"/>
                  <a:gd name="connsiteY246-5660" fmla="*/ 717710 h 1160647"/>
                  <a:gd name="connsiteX247-5661" fmla="*/ 1394739 w 3079941"/>
                  <a:gd name="connsiteY247-5662" fmla="*/ 715549 h 1160647"/>
                  <a:gd name="connsiteX248-5663" fmla="*/ 1394739 w 3079941"/>
                  <a:gd name="connsiteY248-5664" fmla="*/ 700416 h 1160647"/>
                  <a:gd name="connsiteX249-5665" fmla="*/ 1396259 w 3079941"/>
                  <a:gd name="connsiteY249-5666" fmla="*/ 700416 h 1160647"/>
                  <a:gd name="connsiteX250-5667" fmla="*/ 1406899 w 3079941"/>
                  <a:gd name="connsiteY250-5668" fmla="*/ 700416 h 1160647"/>
                  <a:gd name="connsiteX251-5669" fmla="*/ 1406899 w 3079941"/>
                  <a:gd name="connsiteY251-5670" fmla="*/ 702037 h 1160647"/>
                  <a:gd name="connsiteX252-5671" fmla="*/ 1406899 w 3079941"/>
                  <a:gd name="connsiteY252-5672" fmla="*/ 713387 h 1160647"/>
                  <a:gd name="connsiteX253-5673" fmla="*/ 1437300 w 3079941"/>
                  <a:gd name="connsiteY253-5674" fmla="*/ 713387 h 1160647"/>
                  <a:gd name="connsiteX254-5675" fmla="*/ 1437300 w 3079941"/>
                  <a:gd name="connsiteY254-5676" fmla="*/ 676637 h 1160647"/>
                  <a:gd name="connsiteX255-5677" fmla="*/ 1438566 w 3079941"/>
                  <a:gd name="connsiteY255-5678" fmla="*/ 676637 h 1160647"/>
                  <a:gd name="connsiteX256-5679" fmla="*/ 1447433 w 3079941"/>
                  <a:gd name="connsiteY256-5680" fmla="*/ 676637 h 1160647"/>
                  <a:gd name="connsiteX257-5681" fmla="*/ 1447433 w 3079941"/>
                  <a:gd name="connsiteY257-5682" fmla="*/ 698254 h 1160647"/>
                  <a:gd name="connsiteX258-5683" fmla="*/ 1449460 w 3079941"/>
                  <a:gd name="connsiteY258-5684" fmla="*/ 665828 h 1160647"/>
                  <a:gd name="connsiteX259-5685" fmla="*/ 1471753 w 3079941"/>
                  <a:gd name="connsiteY259-5686" fmla="*/ 665828 h 1160647"/>
                  <a:gd name="connsiteX260-5687" fmla="*/ 1471753 w 3079941"/>
                  <a:gd name="connsiteY260-5688" fmla="*/ 664206 h 1160647"/>
                  <a:gd name="connsiteX261-5689" fmla="*/ 1471753 w 3079941"/>
                  <a:gd name="connsiteY261-5690" fmla="*/ 652857 h 1160647"/>
                  <a:gd name="connsiteX262-5691" fmla="*/ 1472513 w 3079941"/>
                  <a:gd name="connsiteY262-5692" fmla="*/ 652857 h 1160647"/>
                  <a:gd name="connsiteX263-5693" fmla="*/ 1477833 w 3079941"/>
                  <a:gd name="connsiteY263-5694" fmla="*/ 652857 h 1160647"/>
                  <a:gd name="connsiteX264-5695" fmla="*/ 1477833 w 3079941"/>
                  <a:gd name="connsiteY264-5696" fmla="*/ 650966 h 1160647"/>
                  <a:gd name="connsiteX265-5697" fmla="*/ 1477833 w 3079941"/>
                  <a:gd name="connsiteY265-5698" fmla="*/ 637725 h 1160647"/>
                  <a:gd name="connsiteX266-5699" fmla="*/ 1481887 w 3079941"/>
                  <a:gd name="connsiteY266-5700" fmla="*/ 644210 h 1160647"/>
                  <a:gd name="connsiteX267-5701" fmla="*/ 1484167 w 3079941"/>
                  <a:gd name="connsiteY267-5702" fmla="*/ 644210 h 1160647"/>
                  <a:gd name="connsiteX268-5703" fmla="*/ 1500127 w 3079941"/>
                  <a:gd name="connsiteY268-5704" fmla="*/ 644210 h 1160647"/>
                  <a:gd name="connsiteX269-5705" fmla="*/ 1500127 w 3079941"/>
                  <a:gd name="connsiteY269-5706" fmla="*/ 643399 h 1160647"/>
                  <a:gd name="connsiteX270-5707" fmla="*/ 1500127 w 3079941"/>
                  <a:gd name="connsiteY270-5708" fmla="*/ 637725 h 1160647"/>
                  <a:gd name="connsiteX271-5709" fmla="*/ 1500887 w 3079941"/>
                  <a:gd name="connsiteY271-5710" fmla="*/ 637725 h 1160647"/>
                  <a:gd name="connsiteX272-5711" fmla="*/ 1506207 w 3079941"/>
                  <a:gd name="connsiteY272-5712" fmla="*/ 637725 h 1160647"/>
                  <a:gd name="connsiteX273-5713" fmla="*/ 1506207 w 3079941"/>
                  <a:gd name="connsiteY273-5714" fmla="*/ 639076 h 1160647"/>
                  <a:gd name="connsiteX274-5715" fmla="*/ 1506207 w 3079941"/>
                  <a:gd name="connsiteY274-5716" fmla="*/ 648534 h 1160647"/>
                  <a:gd name="connsiteX275-5717" fmla="*/ 1544714 w 3079941"/>
                  <a:gd name="connsiteY275-5718" fmla="*/ 648534 h 1160647"/>
                  <a:gd name="connsiteX276-5719" fmla="*/ 1544714 w 3079941"/>
                  <a:gd name="connsiteY276-5720" fmla="*/ 786887 h 1160647"/>
                  <a:gd name="connsiteX277-5721" fmla="*/ 1546234 w 3079941"/>
                  <a:gd name="connsiteY277-5722" fmla="*/ 786887 h 1160647"/>
                  <a:gd name="connsiteX278-5723" fmla="*/ 1556874 w 3079941"/>
                  <a:gd name="connsiteY278-5724" fmla="*/ 786887 h 1160647"/>
                  <a:gd name="connsiteX279-5725" fmla="*/ 1556874 w 3079941"/>
                  <a:gd name="connsiteY279-5726" fmla="*/ 773917 h 1160647"/>
                  <a:gd name="connsiteX280-5727" fmla="*/ 1560928 w 3079941"/>
                  <a:gd name="connsiteY280-5728" fmla="*/ 773917 h 1160647"/>
                  <a:gd name="connsiteX281-5729" fmla="*/ 1560928 w 3079941"/>
                  <a:gd name="connsiteY281-5730" fmla="*/ 786887 h 1160647"/>
                  <a:gd name="connsiteX282-5731" fmla="*/ 1591328 w 3079941"/>
                  <a:gd name="connsiteY282-5732" fmla="*/ 786887 h 1160647"/>
                  <a:gd name="connsiteX283-5733" fmla="*/ 1591328 w 3079941"/>
                  <a:gd name="connsiteY283-5734" fmla="*/ 756622 h 1160647"/>
                  <a:gd name="connsiteX284-5735" fmla="*/ 1603488 w 3079941"/>
                  <a:gd name="connsiteY284-5736" fmla="*/ 756622 h 1160647"/>
                  <a:gd name="connsiteX285-5737" fmla="*/ 1615648 w 3079941"/>
                  <a:gd name="connsiteY285-5738" fmla="*/ 754461 h 1160647"/>
                  <a:gd name="connsiteX286-5739" fmla="*/ 1619702 w 3079941"/>
                  <a:gd name="connsiteY286-5740" fmla="*/ 756622 h 1160647"/>
                  <a:gd name="connsiteX287-5741" fmla="*/ 1629835 w 3079941"/>
                  <a:gd name="connsiteY287-5742" fmla="*/ 756622 h 1160647"/>
                  <a:gd name="connsiteX288-5743" fmla="*/ 1629835 w 3079941"/>
                  <a:gd name="connsiteY288-5744" fmla="*/ 786887 h 1160647"/>
                  <a:gd name="connsiteX289-5745" fmla="*/ 1637942 w 3079941"/>
                  <a:gd name="connsiteY289-5746" fmla="*/ 786887 h 1160647"/>
                  <a:gd name="connsiteX290-5747" fmla="*/ 1637942 w 3079941"/>
                  <a:gd name="connsiteY290-5748" fmla="*/ 804182 h 1160647"/>
                  <a:gd name="connsiteX291-5749" fmla="*/ 1647278 w 3079941"/>
                  <a:gd name="connsiteY291-5750" fmla="*/ 805087 h 1160647"/>
                  <a:gd name="connsiteX292-5751" fmla="*/ 1660236 w 3079941"/>
                  <a:gd name="connsiteY292-5752" fmla="*/ 805087 h 1160647"/>
                  <a:gd name="connsiteX293-5753" fmla="*/ 1660236 w 3079941"/>
                  <a:gd name="connsiteY293-5754" fmla="*/ 789049 h 1160647"/>
                  <a:gd name="connsiteX294-5755" fmla="*/ 1728192 w 3079941"/>
                  <a:gd name="connsiteY294-5756" fmla="*/ 789049 h 1160647"/>
                  <a:gd name="connsiteX295-5757" fmla="*/ 1728192 w 3079941"/>
                  <a:gd name="connsiteY295-5758" fmla="*/ 703796 h 1160647"/>
                  <a:gd name="connsiteX296-5759" fmla="*/ 1800200 w 3079941"/>
                  <a:gd name="connsiteY296-5760" fmla="*/ 703796 h 1160647"/>
                  <a:gd name="connsiteX297-5761" fmla="*/ 1800200 w 3079941"/>
                  <a:gd name="connsiteY297-5762" fmla="*/ 782564 h 1160647"/>
                  <a:gd name="connsiteX298-5763" fmla="*/ 1802104 w 3079941"/>
                  <a:gd name="connsiteY298-5764" fmla="*/ 782564 h 1160647"/>
                  <a:gd name="connsiteX299-5765" fmla="*/ 1803346 w 3079941"/>
                  <a:gd name="connsiteY299-5766" fmla="*/ 805087 h 1160647"/>
                  <a:gd name="connsiteX300-5767" fmla="*/ 1813022 w 3079941"/>
                  <a:gd name="connsiteY300-5768" fmla="*/ 805087 h 1160647"/>
                  <a:gd name="connsiteX301-5769" fmla="*/ 1814264 w 3079941"/>
                  <a:gd name="connsiteY301-5770" fmla="*/ 782564 h 1160647"/>
                  <a:gd name="connsiteX302-5771" fmla="*/ 1820344 w 3079941"/>
                  <a:gd name="connsiteY302-5772" fmla="*/ 782564 h 1160647"/>
                  <a:gd name="connsiteX303-5773" fmla="*/ 1821586 w 3079941"/>
                  <a:gd name="connsiteY303-5774" fmla="*/ 805087 h 1160647"/>
                  <a:gd name="connsiteX304-5775" fmla="*/ 1872208 w 3079941"/>
                  <a:gd name="connsiteY304-5776" fmla="*/ 805087 h 1160647"/>
                  <a:gd name="connsiteX305-5777" fmla="*/ 1872208 w 3079941"/>
                  <a:gd name="connsiteY305-5778" fmla="*/ 642059 h 1160647"/>
                  <a:gd name="connsiteX306-5779" fmla="*/ 2069535 w 3079941"/>
                  <a:gd name="connsiteY306-5780" fmla="*/ 642059 h 1160647"/>
                  <a:gd name="connsiteX307-5781" fmla="*/ 2069535 w 3079941"/>
                  <a:gd name="connsiteY307-5782" fmla="*/ 805087 h 1160647"/>
                  <a:gd name="connsiteX308-5783" fmla="*/ 2088232 w 3079941"/>
                  <a:gd name="connsiteY308-5784" fmla="*/ 805087 h 1160647"/>
                  <a:gd name="connsiteX309-5785" fmla="*/ 2088232 w 3079941"/>
                  <a:gd name="connsiteY309-5786" fmla="*/ 722394 h 1160647"/>
                  <a:gd name="connsiteX310-5787" fmla="*/ 2183352 w 3079941"/>
                  <a:gd name="connsiteY310-5788" fmla="*/ 722394 h 1160647"/>
                  <a:gd name="connsiteX311-5789" fmla="*/ 2195282 w 3079941"/>
                  <a:gd name="connsiteY311-5790" fmla="*/ 404253 h 1160647"/>
                  <a:gd name="connsiteX312-5791" fmla="*/ 2183122 w 3079941"/>
                  <a:gd name="connsiteY312-5792" fmla="*/ 382635 h 1160647"/>
                  <a:gd name="connsiteX313-5793" fmla="*/ 2177042 w 3079941"/>
                  <a:gd name="connsiteY313-5794" fmla="*/ 378311 h 1160647"/>
                  <a:gd name="connsiteX314-5795" fmla="*/ 2185149 w 3079941"/>
                  <a:gd name="connsiteY314-5796" fmla="*/ 354532 h 1160647"/>
                  <a:gd name="connsiteX315-5797" fmla="*/ 2185149 w 3079941"/>
                  <a:gd name="connsiteY315-5798" fmla="*/ 337238 h 1160647"/>
                  <a:gd name="connsiteX316-5799" fmla="*/ 2199336 w 3079941"/>
                  <a:gd name="connsiteY316-5800" fmla="*/ 337238 h 1160647"/>
                  <a:gd name="connsiteX317-5801" fmla="*/ 2199336 w 3079941"/>
                  <a:gd name="connsiteY317-5802" fmla="*/ 315620 h 1160647"/>
                  <a:gd name="connsiteX318-5803" fmla="*/ 2201362 w 3079941"/>
                  <a:gd name="connsiteY318-5804" fmla="*/ 311296 h 1160647"/>
                  <a:gd name="connsiteX319-5805" fmla="*/ 2201362 w 3079941"/>
                  <a:gd name="connsiteY319-5806" fmla="*/ 233472 h 1160647"/>
                  <a:gd name="connsiteX320-5807" fmla="*/ 2199336 w 3079941"/>
                  <a:gd name="connsiteY320-5808" fmla="*/ 226987 h 1160647"/>
                  <a:gd name="connsiteX321-5809" fmla="*/ 2205416 w 3079941"/>
                  <a:gd name="connsiteY321-5810" fmla="*/ 220501 h 1160647"/>
                  <a:gd name="connsiteX322-5811" fmla="*/ 2205416 w 3079941"/>
                  <a:gd name="connsiteY322-5812" fmla="*/ 162133 h 1160647"/>
                  <a:gd name="connsiteX323-5813" fmla="*/ 2207442 w 3079941"/>
                  <a:gd name="connsiteY323-5814" fmla="*/ 157810 h 1160647"/>
                  <a:gd name="connsiteX324-5815" fmla="*/ 2207442 w 3079941"/>
                  <a:gd name="connsiteY324-5816" fmla="*/ 101604 h 1160647"/>
                  <a:gd name="connsiteX325-5817" fmla="*/ 2209469 w 3079941"/>
                  <a:gd name="connsiteY325-5818" fmla="*/ 82148 h 1160647"/>
                  <a:gd name="connsiteX326-5819" fmla="*/ 2213523 w 3079941"/>
                  <a:gd name="connsiteY326-5820" fmla="*/ 99442 h 1160647"/>
                  <a:gd name="connsiteX327-5821" fmla="*/ 2215549 w 3079941"/>
                  <a:gd name="connsiteY327-5822" fmla="*/ 157810 h 1160647"/>
                  <a:gd name="connsiteX328-5823" fmla="*/ 2217576 w 3079941"/>
                  <a:gd name="connsiteY328-5824" fmla="*/ 220501 h 1160647"/>
                  <a:gd name="connsiteX329-5825" fmla="*/ 2223656 w 3079941"/>
                  <a:gd name="connsiteY329-5826" fmla="*/ 226987 h 1160647"/>
                  <a:gd name="connsiteX330-5827" fmla="*/ 2221629 w 3079941"/>
                  <a:gd name="connsiteY330-5828" fmla="*/ 233472 h 1160647"/>
                  <a:gd name="connsiteX331-5829" fmla="*/ 2221629 w 3079941"/>
                  <a:gd name="connsiteY331-5830" fmla="*/ 311296 h 1160647"/>
                  <a:gd name="connsiteX332-5831" fmla="*/ 2223656 w 3079941"/>
                  <a:gd name="connsiteY332-5832" fmla="*/ 315620 h 1160647"/>
                  <a:gd name="connsiteX333-5833" fmla="*/ 2223656 w 3079941"/>
                  <a:gd name="connsiteY333-5834" fmla="*/ 337238 h 1160647"/>
                  <a:gd name="connsiteX334-5835" fmla="*/ 2237843 w 3079941"/>
                  <a:gd name="connsiteY334-5836" fmla="*/ 337238 h 1160647"/>
                  <a:gd name="connsiteX335-5837" fmla="*/ 2237843 w 3079941"/>
                  <a:gd name="connsiteY335-5838" fmla="*/ 354532 h 1160647"/>
                  <a:gd name="connsiteX336-5839" fmla="*/ 2245950 w 3079941"/>
                  <a:gd name="connsiteY336-5840" fmla="*/ 378311 h 1160647"/>
                  <a:gd name="connsiteX337-5841" fmla="*/ 2239870 w 3079941"/>
                  <a:gd name="connsiteY337-5842" fmla="*/ 382635 h 1160647"/>
                  <a:gd name="connsiteX338-5843" fmla="*/ 2227709 w 3079941"/>
                  <a:gd name="connsiteY338-5844" fmla="*/ 404253 h 1160647"/>
                  <a:gd name="connsiteX339-5845" fmla="*/ 2235816 w 3079941"/>
                  <a:gd name="connsiteY339-5846" fmla="*/ 657181 h 1160647"/>
                  <a:gd name="connsiteX340-5847" fmla="*/ 2300670 w 3079941"/>
                  <a:gd name="connsiteY340-5848" fmla="*/ 657181 h 1160647"/>
                  <a:gd name="connsiteX341-5849" fmla="*/ 2300670 w 3079941"/>
                  <a:gd name="connsiteY341-5850" fmla="*/ 732843 h 1160647"/>
                  <a:gd name="connsiteX342-5851" fmla="*/ 2308777 w 3079941"/>
                  <a:gd name="connsiteY342-5852" fmla="*/ 732843 h 1160647"/>
                  <a:gd name="connsiteX343-5853" fmla="*/ 2310804 w 3079941"/>
                  <a:gd name="connsiteY343-5854" fmla="*/ 726358 h 1160647"/>
                  <a:gd name="connsiteX344-5855" fmla="*/ 2316884 w 3079941"/>
                  <a:gd name="connsiteY344-5856" fmla="*/ 726358 h 1160647"/>
                  <a:gd name="connsiteX345-5857" fmla="*/ 2318911 w 3079941"/>
                  <a:gd name="connsiteY345-5858" fmla="*/ 735005 h 1160647"/>
                  <a:gd name="connsiteX346-5859" fmla="*/ 2331071 w 3079941"/>
                  <a:gd name="connsiteY346-5860" fmla="*/ 735005 h 1160647"/>
                  <a:gd name="connsiteX347-5861" fmla="*/ 2331071 w 3079941"/>
                  <a:gd name="connsiteY347-5862" fmla="*/ 728519 h 1160647"/>
                  <a:gd name="connsiteX348-5863" fmla="*/ 2353364 w 3079941"/>
                  <a:gd name="connsiteY348-5864" fmla="*/ 728519 h 1160647"/>
                  <a:gd name="connsiteX349-5865" fmla="*/ 2353364 w 3079941"/>
                  <a:gd name="connsiteY349-5866" fmla="*/ 735005 h 1160647"/>
                  <a:gd name="connsiteX350-5867" fmla="*/ 2373631 w 3079941"/>
                  <a:gd name="connsiteY350-5868" fmla="*/ 735005 h 1160647"/>
                  <a:gd name="connsiteX351-5869" fmla="*/ 2373631 w 3079941"/>
                  <a:gd name="connsiteY351-5870" fmla="*/ 780402 h 1160647"/>
                  <a:gd name="connsiteX352-5871" fmla="*/ 2387818 w 3079941"/>
                  <a:gd name="connsiteY352-5872" fmla="*/ 780402 h 1160647"/>
                  <a:gd name="connsiteX353-5873" fmla="*/ 2387818 w 3079941"/>
                  <a:gd name="connsiteY353-5874" fmla="*/ 767431 h 1160647"/>
                  <a:gd name="connsiteX354-5875" fmla="*/ 2404032 w 3079941"/>
                  <a:gd name="connsiteY354-5876" fmla="*/ 767431 h 1160647"/>
                  <a:gd name="connsiteX355-5877" fmla="*/ 2404032 w 3079941"/>
                  <a:gd name="connsiteY355-5878" fmla="*/ 588004 h 1160647"/>
                  <a:gd name="connsiteX356-5879" fmla="*/ 2410112 w 3079941"/>
                  <a:gd name="connsiteY356-5880" fmla="*/ 581518 h 1160647"/>
                  <a:gd name="connsiteX357-5881" fmla="*/ 2483073 w 3079941"/>
                  <a:gd name="connsiteY357-5882" fmla="*/ 581518 h 1160647"/>
                  <a:gd name="connsiteX358-5883" fmla="*/ 2483073 w 3079941"/>
                  <a:gd name="connsiteY358-5884" fmla="*/ 590166 h 1160647"/>
                  <a:gd name="connsiteX359-5885" fmla="*/ 2493206 w 3079941"/>
                  <a:gd name="connsiteY359-5886" fmla="*/ 590166 h 1160647"/>
                  <a:gd name="connsiteX360-5887" fmla="*/ 2493206 w 3079941"/>
                  <a:gd name="connsiteY360-5888" fmla="*/ 704740 h 1160647"/>
                  <a:gd name="connsiteX361-5889" fmla="*/ 2515500 w 3079941"/>
                  <a:gd name="connsiteY361-5890" fmla="*/ 704740 h 1160647"/>
                  <a:gd name="connsiteX362-5891" fmla="*/ 2515500 w 3079941"/>
                  <a:gd name="connsiteY362-5892" fmla="*/ 637725 h 1160647"/>
                  <a:gd name="connsiteX363-5893" fmla="*/ 2541847 w 3079941"/>
                  <a:gd name="connsiteY363-5894" fmla="*/ 637725 h 1160647"/>
                  <a:gd name="connsiteX364-5895" fmla="*/ 2545900 w 3079941"/>
                  <a:gd name="connsiteY364-5896" fmla="*/ 633401 h 1160647"/>
                  <a:gd name="connsiteX365-5897" fmla="*/ 2554007 w 3079941"/>
                  <a:gd name="connsiteY365-5898" fmla="*/ 633401 h 1160647"/>
                  <a:gd name="connsiteX366-5899" fmla="*/ 2558060 w 3079941"/>
                  <a:gd name="connsiteY366-5900" fmla="*/ 637725 h 1160647"/>
                  <a:gd name="connsiteX367-5901" fmla="*/ 2580354 w 3079941"/>
                  <a:gd name="connsiteY367-5902" fmla="*/ 637725 h 1160647"/>
                  <a:gd name="connsiteX368-5903" fmla="*/ 2580354 w 3079941"/>
                  <a:gd name="connsiteY368-5904" fmla="*/ 520989 h 1160647"/>
                  <a:gd name="connsiteX369-5905" fmla="*/ 2637101 w 3079941"/>
                  <a:gd name="connsiteY369-5906" fmla="*/ 510180 h 1160647"/>
                  <a:gd name="connsiteX370-5907" fmla="*/ 2637101 w 3079941"/>
                  <a:gd name="connsiteY370-5908" fmla="*/ 511261 h 1160647"/>
                  <a:gd name="connsiteX371-5909" fmla="*/ 2637101 w 3079941"/>
                  <a:gd name="connsiteY371-5910" fmla="*/ 518827 h 1160647"/>
                  <a:gd name="connsiteX372-5911" fmla="*/ 2663448 w 3079941"/>
                  <a:gd name="connsiteY372-5912" fmla="*/ 518827 h 1160647"/>
                  <a:gd name="connsiteX373-5913" fmla="*/ 2663448 w 3079941"/>
                  <a:gd name="connsiteY373-5914" fmla="*/ 773917 h 1160647"/>
                  <a:gd name="connsiteX374-5915" fmla="*/ 2685742 w 3079941"/>
                  <a:gd name="connsiteY374-5916" fmla="*/ 773917 h 1160647"/>
                  <a:gd name="connsiteX375-5917" fmla="*/ 2685742 w 3079941"/>
                  <a:gd name="connsiteY375-5918" fmla="*/ 769593 h 1160647"/>
                  <a:gd name="connsiteX376-5919" fmla="*/ 2697902 w 3079941"/>
                  <a:gd name="connsiteY376-5920" fmla="*/ 769593 h 1160647"/>
                  <a:gd name="connsiteX377-5921" fmla="*/ 2697902 w 3079941"/>
                  <a:gd name="connsiteY377-5922" fmla="*/ 773917 h 1160647"/>
                  <a:gd name="connsiteX378-5923" fmla="*/ 2722222 w 3079941"/>
                  <a:gd name="connsiteY378-5924" fmla="*/ 773917 h 1160647"/>
                  <a:gd name="connsiteX379-5925" fmla="*/ 2722222 w 3079941"/>
                  <a:gd name="connsiteY379-5926" fmla="*/ 760946 h 1160647"/>
                  <a:gd name="connsiteX380-5927" fmla="*/ 2750596 w 3079941"/>
                  <a:gd name="connsiteY380-5928" fmla="*/ 760946 h 1160647"/>
                  <a:gd name="connsiteX381-5929" fmla="*/ 2762756 w 3079941"/>
                  <a:gd name="connsiteY381-5930" fmla="*/ 756622 h 1160647"/>
                  <a:gd name="connsiteX382-5931" fmla="*/ 2783023 w 3079941"/>
                  <a:gd name="connsiteY382-5932" fmla="*/ 760946 h 1160647"/>
                  <a:gd name="connsiteX383-5933" fmla="*/ 2783023 w 3079941"/>
                  <a:gd name="connsiteY383-5934" fmla="*/ 743652 h 1160647"/>
                  <a:gd name="connsiteX384-5935" fmla="*/ 2791130 w 3079941"/>
                  <a:gd name="connsiteY384-5936" fmla="*/ 743652 h 1160647"/>
                  <a:gd name="connsiteX385-5937" fmla="*/ 2791130 w 3079941"/>
                  <a:gd name="connsiteY385-5938" fmla="*/ 730681 h 1160647"/>
                  <a:gd name="connsiteX386-5939" fmla="*/ 2847877 w 3079941"/>
                  <a:gd name="connsiteY386-5940" fmla="*/ 730681 h 1160647"/>
                  <a:gd name="connsiteX387-5941" fmla="*/ 2847877 w 3079941"/>
                  <a:gd name="connsiteY387-5942" fmla="*/ 700416 h 1160647"/>
                  <a:gd name="connsiteX388-5943" fmla="*/ 2866117 w 3079941"/>
                  <a:gd name="connsiteY388-5944" fmla="*/ 700416 h 1160647"/>
                  <a:gd name="connsiteX389-5945" fmla="*/ 2866117 w 3079941"/>
                  <a:gd name="connsiteY389-5946" fmla="*/ 693931 h 1160647"/>
                  <a:gd name="connsiteX390-5947" fmla="*/ 2878277 w 3079941"/>
                  <a:gd name="connsiteY390-5948" fmla="*/ 693931 h 1160647"/>
                  <a:gd name="connsiteX391-5949" fmla="*/ 2878277 w 3079941"/>
                  <a:gd name="connsiteY391-5950" fmla="*/ 700416 h 1160647"/>
                  <a:gd name="connsiteX392-5951" fmla="*/ 2894491 w 3079941"/>
                  <a:gd name="connsiteY392-5952" fmla="*/ 700416 h 1160647"/>
                  <a:gd name="connsiteX393-5953" fmla="*/ 2894491 w 3079941"/>
                  <a:gd name="connsiteY393-5954" fmla="*/ 750137 h 1160647"/>
                  <a:gd name="connsiteX394-5955" fmla="*/ 2926918 w 3079941"/>
                  <a:gd name="connsiteY394-5956" fmla="*/ 750137 h 1160647"/>
                  <a:gd name="connsiteX395-5957" fmla="*/ 2926918 w 3079941"/>
                  <a:gd name="connsiteY395-5958" fmla="*/ 724196 h 1160647"/>
                  <a:gd name="connsiteX396-5959" fmla="*/ 2965425 w 3079941"/>
                  <a:gd name="connsiteY396-5960" fmla="*/ 724196 h 1160647"/>
                  <a:gd name="connsiteX397-5961" fmla="*/ 2965425 w 3079941"/>
                  <a:gd name="connsiteY397-5962" fmla="*/ 693931 h 1160647"/>
                  <a:gd name="connsiteX398-5963" fmla="*/ 3014066 w 3079941"/>
                  <a:gd name="connsiteY398-5964" fmla="*/ 693931 h 1160647"/>
                  <a:gd name="connsiteX399-5965" fmla="*/ 3014066 w 3079941"/>
                  <a:gd name="connsiteY399-5966" fmla="*/ 805087 h 1160647"/>
                  <a:gd name="connsiteX400-5967" fmla="*/ 3014066 w 3079941"/>
                  <a:gd name="connsiteY400-5968" fmla="*/ 818866 h 1160647"/>
                  <a:gd name="connsiteX401-5969" fmla="*/ 3079941 w 3079941"/>
                  <a:gd name="connsiteY401-5970" fmla="*/ 818866 h 1160647"/>
                  <a:gd name="connsiteX402-5971" fmla="*/ 3079941 w 3079941"/>
                  <a:gd name="connsiteY402-5972" fmla="*/ 1160647 h 1160647"/>
                  <a:gd name="connsiteX403-5973" fmla="*/ 200958 w 3079941"/>
                  <a:gd name="connsiteY403-5974" fmla="*/ 1160647 h 1160647"/>
                  <a:gd name="connsiteX404-5975" fmla="*/ 0 w 3079941"/>
                  <a:gd name="connsiteY404-5976" fmla="*/ 1126882 h 1160647"/>
                  <a:gd name="connsiteX405-5977" fmla="*/ 55096 w 3079941"/>
                  <a:gd name="connsiteY405-5978" fmla="*/ 886329 h 1160647"/>
                  <a:gd name="connsiteX406-5979" fmla="*/ 55096 w 3079941"/>
                  <a:gd name="connsiteY406-5980" fmla="*/ 724196 h 1160647"/>
                  <a:gd name="connsiteX407-5981" fmla="*/ 75363 w 3079941"/>
                  <a:gd name="connsiteY407-5982" fmla="*/ 724196 h 1160647"/>
                  <a:gd name="connsiteX408-5983" fmla="*/ 75870 w 3079941"/>
                  <a:gd name="connsiteY408-5984" fmla="*/ 723115 h 1160647"/>
                  <a:gd name="connsiteX409-5985" fmla="*/ 79416 w 3079941"/>
                  <a:gd name="connsiteY409-5986" fmla="*/ 715549 h 1160647"/>
                  <a:gd name="connsiteX410-5987" fmla="*/ 81190 w 3079941"/>
                  <a:gd name="connsiteY410-5988" fmla="*/ 715819 h 1160647"/>
                  <a:gd name="connsiteX411-5989" fmla="*/ 93603 w 3079941"/>
                  <a:gd name="connsiteY411-5990" fmla="*/ 717710 h 1160647"/>
                  <a:gd name="connsiteX412-5991" fmla="*/ 94110 w 3079941"/>
                  <a:gd name="connsiteY412-5992" fmla="*/ 719062 h 1160647"/>
                  <a:gd name="connsiteX413-5993" fmla="*/ 97656 w 3079941"/>
                  <a:gd name="connsiteY413-5994" fmla="*/ 728519 h 1160647"/>
                  <a:gd name="connsiteX414-5995" fmla="*/ 124003 w 3079941"/>
                  <a:gd name="connsiteY414-5996" fmla="*/ 730681 h 1160647"/>
                  <a:gd name="connsiteX415-5997" fmla="*/ 124003 w 3079941"/>
                  <a:gd name="connsiteY415-5998" fmla="*/ 607460 h 1160647"/>
                  <a:gd name="connsiteX416-5999" fmla="*/ 126030 w 3079941"/>
                  <a:gd name="connsiteY416-6000" fmla="*/ 607460 h 1160647"/>
                  <a:gd name="connsiteX417-6001" fmla="*/ 140217 w 3079941"/>
                  <a:gd name="connsiteY417-6002" fmla="*/ 607460 h 1160647"/>
                  <a:gd name="connsiteX418-6003" fmla="*/ 140217 w 3079941"/>
                  <a:gd name="connsiteY418-6004" fmla="*/ 471268 h 1160647"/>
                  <a:gd name="connsiteX419-6005" fmla="*/ 141990 w 3079941"/>
                  <a:gd name="connsiteY419-6006" fmla="*/ 471268 h 1160647"/>
                  <a:gd name="connsiteX420-6007" fmla="*/ 154404 w 3079941"/>
                  <a:gd name="connsiteY420-6008" fmla="*/ 471268 h 1160647"/>
                  <a:gd name="connsiteX421-6009" fmla="*/ 154404 w 3079941"/>
                  <a:gd name="connsiteY421-6010" fmla="*/ 356694 h 1160647"/>
                  <a:gd name="connsiteX422-6011" fmla="*/ 158457 w 3079941"/>
                  <a:gd name="connsiteY422-6012" fmla="*/ 328590 h 1160647"/>
                  <a:gd name="connsiteX423-6013" fmla="*/ 160484 w 3079941"/>
                  <a:gd name="connsiteY423-6014" fmla="*/ 328590 h 1160647"/>
                  <a:gd name="connsiteX424-6015" fmla="*/ 174671 w 3079941"/>
                  <a:gd name="connsiteY424-6016" fmla="*/ 328590 h 1160647"/>
                  <a:gd name="connsiteX425-6017" fmla="*/ 211151 w 3079941"/>
                  <a:gd name="connsiteY425-6018" fmla="*/ 246443 h 1160647"/>
                  <a:gd name="connsiteX426-6019" fmla="*/ 215205 w 3079941"/>
                  <a:gd name="connsiteY426-6020" fmla="*/ 0 h 1160647"/>
                  <a:gd name="connsiteX0-6021" fmla="*/ 215205 w 3079941"/>
                  <a:gd name="connsiteY0-6022" fmla="*/ 0 h 1160647"/>
                  <a:gd name="connsiteX1-6023" fmla="*/ 217231 w 3079941"/>
                  <a:gd name="connsiteY1-6024" fmla="*/ 246443 h 1160647"/>
                  <a:gd name="connsiteX2-6025" fmla="*/ 255738 w 3079941"/>
                  <a:gd name="connsiteY2-6026" fmla="*/ 326429 h 1160647"/>
                  <a:gd name="connsiteX3-6027" fmla="*/ 257765 w 3079941"/>
                  <a:gd name="connsiteY3-6028" fmla="*/ 326429 h 1160647"/>
                  <a:gd name="connsiteX4-6029" fmla="*/ 271952 w 3079941"/>
                  <a:gd name="connsiteY4-6030" fmla="*/ 326429 h 1160647"/>
                  <a:gd name="connsiteX5-6031" fmla="*/ 271952 w 3079941"/>
                  <a:gd name="connsiteY5-6032" fmla="*/ 350208 h 1160647"/>
                  <a:gd name="connsiteX6-6033" fmla="*/ 272459 w 3079941"/>
                  <a:gd name="connsiteY6-6034" fmla="*/ 351019 h 1160647"/>
                  <a:gd name="connsiteX7-6035" fmla="*/ 276005 w 3079941"/>
                  <a:gd name="connsiteY7-6036" fmla="*/ 356694 h 1160647"/>
                  <a:gd name="connsiteX8-6037" fmla="*/ 276005 w 3079941"/>
                  <a:gd name="connsiteY8-6038" fmla="*/ 471268 h 1160647"/>
                  <a:gd name="connsiteX9-6039" fmla="*/ 278285 w 3079941"/>
                  <a:gd name="connsiteY9-6040" fmla="*/ 471268 h 1160647"/>
                  <a:gd name="connsiteX10-6041" fmla="*/ 294246 w 3079941"/>
                  <a:gd name="connsiteY10-6042" fmla="*/ 471268 h 1160647"/>
                  <a:gd name="connsiteX11-6043" fmla="*/ 294246 w 3079941"/>
                  <a:gd name="connsiteY11-6044" fmla="*/ 611783 h 1160647"/>
                  <a:gd name="connsiteX12-6045" fmla="*/ 295766 w 3079941"/>
                  <a:gd name="connsiteY12-6046" fmla="*/ 611513 h 1160647"/>
                  <a:gd name="connsiteX13-6047" fmla="*/ 306406 w 3079941"/>
                  <a:gd name="connsiteY13-6048" fmla="*/ 609622 h 1160647"/>
                  <a:gd name="connsiteX14-6049" fmla="*/ 304379 w 3079941"/>
                  <a:gd name="connsiteY14-6050" fmla="*/ 698254 h 1160647"/>
                  <a:gd name="connsiteX15-6051" fmla="*/ 305899 w 3079941"/>
                  <a:gd name="connsiteY15-6052" fmla="*/ 698525 h 1160647"/>
                  <a:gd name="connsiteX16-6053" fmla="*/ 316539 w 3079941"/>
                  <a:gd name="connsiteY16-6054" fmla="*/ 700416 h 1160647"/>
                  <a:gd name="connsiteX17-6055" fmla="*/ 316792 w 3079941"/>
                  <a:gd name="connsiteY17-6056" fmla="*/ 701227 h 1160647"/>
                  <a:gd name="connsiteX18-6057" fmla="*/ 318566 w 3079941"/>
                  <a:gd name="connsiteY18-6058" fmla="*/ 706902 h 1160647"/>
                  <a:gd name="connsiteX19-6059" fmla="*/ 319326 w 3079941"/>
                  <a:gd name="connsiteY19-6060" fmla="*/ 704470 h 1160647"/>
                  <a:gd name="connsiteX20-6061" fmla="*/ 324646 w 3079941"/>
                  <a:gd name="connsiteY20-6062" fmla="*/ 687446 h 1160647"/>
                  <a:gd name="connsiteX21-6063" fmla="*/ 326419 w 3079941"/>
                  <a:gd name="connsiteY21-6064" fmla="*/ 687446 h 1160647"/>
                  <a:gd name="connsiteX22-6065" fmla="*/ 338833 w 3079941"/>
                  <a:gd name="connsiteY22-6066" fmla="*/ 687446 h 1160647"/>
                  <a:gd name="connsiteX23-6067" fmla="*/ 338833 w 3079941"/>
                  <a:gd name="connsiteY23-6068" fmla="*/ 719872 h 1160647"/>
                  <a:gd name="connsiteX24-6069" fmla="*/ 339846 w 3079941"/>
                  <a:gd name="connsiteY24-6070" fmla="*/ 720413 h 1160647"/>
                  <a:gd name="connsiteX25-6071" fmla="*/ 346940 w 3079941"/>
                  <a:gd name="connsiteY25-6072" fmla="*/ 724196 h 1160647"/>
                  <a:gd name="connsiteX26-6073" fmla="*/ 346940 w 3079941"/>
                  <a:gd name="connsiteY26-6074" fmla="*/ 725547 h 1160647"/>
                  <a:gd name="connsiteX27-6075" fmla="*/ 346940 w 3079941"/>
                  <a:gd name="connsiteY27-6076" fmla="*/ 735005 h 1160647"/>
                  <a:gd name="connsiteX28-6077" fmla="*/ 391527 w 3079941"/>
                  <a:gd name="connsiteY28-6078" fmla="*/ 735005 h 1160647"/>
                  <a:gd name="connsiteX29-6079" fmla="*/ 391527 w 3079941"/>
                  <a:gd name="connsiteY29-6080" fmla="*/ 736086 h 1160647"/>
                  <a:gd name="connsiteX30-6081" fmla="*/ 391527 w 3079941"/>
                  <a:gd name="connsiteY30-6082" fmla="*/ 743652 h 1160647"/>
                  <a:gd name="connsiteX31-6083" fmla="*/ 393553 w 3079941"/>
                  <a:gd name="connsiteY31-6084" fmla="*/ 743652 h 1160647"/>
                  <a:gd name="connsiteX32-6085" fmla="*/ 407740 w 3079941"/>
                  <a:gd name="connsiteY32-6086" fmla="*/ 743652 h 1160647"/>
                  <a:gd name="connsiteX33-6087" fmla="*/ 407740 w 3079941"/>
                  <a:gd name="connsiteY33-6088" fmla="*/ 713387 h 1160647"/>
                  <a:gd name="connsiteX34-6089" fmla="*/ 452327 w 3079941"/>
                  <a:gd name="connsiteY34-6090" fmla="*/ 713387 h 1160647"/>
                  <a:gd name="connsiteX35-6091" fmla="*/ 452327 w 3079941"/>
                  <a:gd name="connsiteY35-6092" fmla="*/ 712036 h 1160647"/>
                  <a:gd name="connsiteX36-6093" fmla="*/ 452327 w 3079941"/>
                  <a:gd name="connsiteY36-6094" fmla="*/ 702578 h 1160647"/>
                  <a:gd name="connsiteX37-6095" fmla="*/ 453341 w 3079941"/>
                  <a:gd name="connsiteY37-6096" fmla="*/ 702578 h 1160647"/>
                  <a:gd name="connsiteX38-6097" fmla="*/ 460434 w 3079941"/>
                  <a:gd name="connsiteY38-6098" fmla="*/ 702578 h 1160647"/>
                  <a:gd name="connsiteX39-6099" fmla="*/ 460434 w 3079941"/>
                  <a:gd name="connsiteY39-6100" fmla="*/ 700687 h 1160647"/>
                  <a:gd name="connsiteX40-6101" fmla="*/ 460434 w 3079941"/>
                  <a:gd name="connsiteY40-6102" fmla="*/ 687446 h 1160647"/>
                  <a:gd name="connsiteX41-6103" fmla="*/ 461194 w 3079941"/>
                  <a:gd name="connsiteY41-6104" fmla="*/ 687446 h 1160647"/>
                  <a:gd name="connsiteX42-6105" fmla="*/ 466514 w 3079941"/>
                  <a:gd name="connsiteY42-6106" fmla="*/ 687446 h 1160647"/>
                  <a:gd name="connsiteX43-6107" fmla="*/ 466514 w 3079941"/>
                  <a:gd name="connsiteY43-6108" fmla="*/ 686365 h 1160647"/>
                  <a:gd name="connsiteX44-6109" fmla="*/ 466514 w 3079941"/>
                  <a:gd name="connsiteY44-6110" fmla="*/ 678798 h 1160647"/>
                  <a:gd name="connsiteX45-6111" fmla="*/ 468541 w 3079941"/>
                  <a:gd name="connsiteY45-6112" fmla="*/ 678798 h 1160647"/>
                  <a:gd name="connsiteX46-6113" fmla="*/ 482728 w 3079941"/>
                  <a:gd name="connsiteY46-6114" fmla="*/ 678798 h 1160647"/>
                  <a:gd name="connsiteX47-6115" fmla="*/ 482728 w 3079941"/>
                  <a:gd name="connsiteY47-6116" fmla="*/ 679879 h 1160647"/>
                  <a:gd name="connsiteX48-6117" fmla="*/ 482728 w 3079941"/>
                  <a:gd name="connsiteY48-6118" fmla="*/ 687446 h 1160647"/>
                  <a:gd name="connsiteX49-6119" fmla="*/ 505021 w 3079941"/>
                  <a:gd name="connsiteY49-6120" fmla="*/ 687446 h 1160647"/>
                  <a:gd name="connsiteX50-6121" fmla="*/ 505021 w 3079941"/>
                  <a:gd name="connsiteY50-6122" fmla="*/ 685554 h 1160647"/>
                  <a:gd name="connsiteX51-6123" fmla="*/ 505021 w 3079941"/>
                  <a:gd name="connsiteY51-6124" fmla="*/ 672313 h 1160647"/>
                  <a:gd name="connsiteX52-6125" fmla="*/ 506795 w 3079941"/>
                  <a:gd name="connsiteY52-6126" fmla="*/ 672313 h 1160647"/>
                  <a:gd name="connsiteX53-6127" fmla="*/ 519208 w 3079941"/>
                  <a:gd name="connsiteY53-6128" fmla="*/ 672313 h 1160647"/>
                  <a:gd name="connsiteX54-6129" fmla="*/ 519208 w 3079941"/>
                  <a:gd name="connsiteY54-6130" fmla="*/ 696093 h 1160647"/>
                  <a:gd name="connsiteX55-6131" fmla="*/ 520222 w 3079941"/>
                  <a:gd name="connsiteY55-6132" fmla="*/ 696093 h 1160647"/>
                  <a:gd name="connsiteX56-6133" fmla="*/ 527315 w 3079941"/>
                  <a:gd name="connsiteY56-6134" fmla="*/ 696093 h 1160647"/>
                  <a:gd name="connsiteX57-6135" fmla="*/ 527315 w 3079941"/>
                  <a:gd name="connsiteY57-6136" fmla="*/ 695012 h 1160647"/>
                  <a:gd name="connsiteX58-6137" fmla="*/ 527315 w 3079941"/>
                  <a:gd name="connsiteY58-6138" fmla="*/ 687446 h 1160647"/>
                  <a:gd name="connsiteX59-6139" fmla="*/ 529088 w 3079941"/>
                  <a:gd name="connsiteY59-6140" fmla="*/ 687446 h 1160647"/>
                  <a:gd name="connsiteX60-6141" fmla="*/ 541502 w 3079941"/>
                  <a:gd name="connsiteY60-6142" fmla="*/ 687446 h 1160647"/>
                  <a:gd name="connsiteX61-6143" fmla="*/ 541502 w 3079941"/>
                  <a:gd name="connsiteY61-6144" fmla="*/ 713387 h 1160647"/>
                  <a:gd name="connsiteX62-6145" fmla="*/ 543529 w 3079941"/>
                  <a:gd name="connsiteY62-6146" fmla="*/ 713387 h 1160647"/>
                  <a:gd name="connsiteX63-6147" fmla="*/ 557715 w 3079941"/>
                  <a:gd name="connsiteY63-6148" fmla="*/ 713387 h 1160647"/>
                  <a:gd name="connsiteX64-6149" fmla="*/ 557715 w 3079941"/>
                  <a:gd name="connsiteY64-6150" fmla="*/ 715008 h 1160647"/>
                  <a:gd name="connsiteX65-6151" fmla="*/ 557715 w 3079941"/>
                  <a:gd name="connsiteY65-6152" fmla="*/ 726358 h 1160647"/>
                  <a:gd name="connsiteX66-6153" fmla="*/ 558475 w 3079941"/>
                  <a:gd name="connsiteY66-6154" fmla="*/ 726358 h 1160647"/>
                  <a:gd name="connsiteX67-6155" fmla="*/ 563796 w 3079941"/>
                  <a:gd name="connsiteY67-6156" fmla="*/ 726358 h 1160647"/>
                  <a:gd name="connsiteX68-6157" fmla="*/ 563796 w 3079941"/>
                  <a:gd name="connsiteY68-6158" fmla="*/ 725547 h 1160647"/>
                  <a:gd name="connsiteX69-6159" fmla="*/ 563796 w 3079941"/>
                  <a:gd name="connsiteY69-6160" fmla="*/ 719872 h 1160647"/>
                  <a:gd name="connsiteX70-6161" fmla="*/ 594196 w 3079941"/>
                  <a:gd name="connsiteY70-6162" fmla="*/ 719872 h 1160647"/>
                  <a:gd name="connsiteX71-6163" fmla="*/ 594196 w 3079941"/>
                  <a:gd name="connsiteY71-6164" fmla="*/ 743652 h 1160647"/>
                  <a:gd name="connsiteX72-6165" fmla="*/ 595209 w 3079941"/>
                  <a:gd name="connsiteY72-6166" fmla="*/ 743652 h 1160647"/>
                  <a:gd name="connsiteX73-6167" fmla="*/ 602303 w 3079941"/>
                  <a:gd name="connsiteY73-6168" fmla="*/ 743652 h 1160647"/>
                  <a:gd name="connsiteX74-6169" fmla="*/ 602303 w 3079941"/>
                  <a:gd name="connsiteY74-6170" fmla="*/ 744733 h 1160647"/>
                  <a:gd name="connsiteX75-6171" fmla="*/ 602303 w 3079941"/>
                  <a:gd name="connsiteY75-6172" fmla="*/ 752299 h 1160647"/>
                  <a:gd name="connsiteX76-6173" fmla="*/ 603063 w 3079941"/>
                  <a:gd name="connsiteY76-6174" fmla="*/ 752299 h 1160647"/>
                  <a:gd name="connsiteX77-6175" fmla="*/ 608383 w 3079941"/>
                  <a:gd name="connsiteY77-6176" fmla="*/ 752299 h 1160647"/>
                  <a:gd name="connsiteX78-6177" fmla="*/ 608383 w 3079941"/>
                  <a:gd name="connsiteY78-6178" fmla="*/ 750137 h 1160647"/>
                  <a:gd name="connsiteX79-6179" fmla="*/ 608383 w 3079941"/>
                  <a:gd name="connsiteY79-6180" fmla="*/ 735005 h 1160647"/>
                  <a:gd name="connsiteX80-6181" fmla="*/ 609396 w 3079941"/>
                  <a:gd name="connsiteY80-6182" fmla="*/ 735005 h 1160647"/>
                  <a:gd name="connsiteX81-6183" fmla="*/ 616490 w 3079941"/>
                  <a:gd name="connsiteY81-6184" fmla="*/ 735005 h 1160647"/>
                  <a:gd name="connsiteX82-6185" fmla="*/ 616490 w 3079941"/>
                  <a:gd name="connsiteY82-6186" fmla="*/ 736086 h 1160647"/>
                  <a:gd name="connsiteX83-6187" fmla="*/ 616490 w 3079941"/>
                  <a:gd name="connsiteY83-6188" fmla="*/ 743652 h 1160647"/>
                  <a:gd name="connsiteX84-6189" fmla="*/ 621810 w 3079941"/>
                  <a:gd name="connsiteY84-6190" fmla="*/ 741659 h 1160647"/>
                  <a:gd name="connsiteX85-6191" fmla="*/ 622570 w 3079941"/>
                  <a:gd name="connsiteY85-6192" fmla="*/ 740679 h 1160647"/>
                  <a:gd name="connsiteX86-6193" fmla="*/ 622570 w 3079941"/>
                  <a:gd name="connsiteY86-6194" fmla="*/ 735005 h 1160647"/>
                  <a:gd name="connsiteX87-6195" fmla="*/ 661077 w 3079941"/>
                  <a:gd name="connsiteY87-6196" fmla="*/ 735005 h 1160647"/>
                  <a:gd name="connsiteX88-6197" fmla="*/ 661077 w 3079941"/>
                  <a:gd name="connsiteY88-6198" fmla="*/ 758784 h 1160647"/>
                  <a:gd name="connsiteX89-6199" fmla="*/ 663103 w 3079941"/>
                  <a:gd name="connsiteY89-6200" fmla="*/ 758784 h 1160647"/>
                  <a:gd name="connsiteX90-6201" fmla="*/ 677290 w 3079941"/>
                  <a:gd name="connsiteY90-6202" fmla="*/ 758784 h 1160647"/>
                  <a:gd name="connsiteX91-6203" fmla="*/ 677290 w 3079941"/>
                  <a:gd name="connsiteY91-6204" fmla="*/ 759865 h 1160647"/>
                  <a:gd name="connsiteX92-6205" fmla="*/ 677290 w 3079941"/>
                  <a:gd name="connsiteY92-6206" fmla="*/ 767431 h 1160647"/>
                  <a:gd name="connsiteX93-6207" fmla="*/ 679064 w 3079941"/>
                  <a:gd name="connsiteY93-6208" fmla="*/ 767431 h 1160647"/>
                  <a:gd name="connsiteX94-6209" fmla="*/ 691477 w 3079941"/>
                  <a:gd name="connsiteY94-6210" fmla="*/ 767431 h 1160647"/>
                  <a:gd name="connsiteX95-6211" fmla="*/ 691477 w 3079941"/>
                  <a:gd name="connsiteY95-6212" fmla="*/ 743652 h 1160647"/>
                  <a:gd name="connsiteX96-6213" fmla="*/ 692490 w 3079941"/>
                  <a:gd name="connsiteY96-6214" fmla="*/ 743652 h 1160647"/>
                  <a:gd name="connsiteX97-6215" fmla="*/ 699584 w 3079941"/>
                  <a:gd name="connsiteY97-6216" fmla="*/ 743652 h 1160647"/>
                  <a:gd name="connsiteX98-6217" fmla="*/ 699584 w 3079941"/>
                  <a:gd name="connsiteY98-6218" fmla="*/ 711225 h 1160647"/>
                  <a:gd name="connsiteX99-6219" fmla="*/ 700597 w 3079941"/>
                  <a:gd name="connsiteY99-6220" fmla="*/ 711225 h 1160647"/>
                  <a:gd name="connsiteX100-6221" fmla="*/ 707691 w 3079941"/>
                  <a:gd name="connsiteY100-6222" fmla="*/ 711225 h 1160647"/>
                  <a:gd name="connsiteX101-6223" fmla="*/ 707691 w 3079941"/>
                  <a:gd name="connsiteY101-6224" fmla="*/ 709334 h 1160647"/>
                  <a:gd name="connsiteX102-6225" fmla="*/ 707691 w 3079941"/>
                  <a:gd name="connsiteY102-6226" fmla="*/ 696093 h 1160647"/>
                  <a:gd name="connsiteX103-6227" fmla="*/ 706424 w 3079941"/>
                  <a:gd name="connsiteY103-6228" fmla="*/ 694471 h 1160647"/>
                  <a:gd name="connsiteX104-6229" fmla="*/ 711744 w 3079941"/>
                  <a:gd name="connsiteY104-6230" fmla="*/ 683122 h 1160647"/>
                  <a:gd name="connsiteX105-6231" fmla="*/ 719851 w 3079941"/>
                  <a:gd name="connsiteY105-6232" fmla="*/ 711225 h 1160647"/>
                  <a:gd name="connsiteX106-6233" fmla="*/ 720611 w 3079941"/>
                  <a:gd name="connsiteY106-6234" fmla="*/ 711225 h 1160647"/>
                  <a:gd name="connsiteX107-6235" fmla="*/ 725931 w 3079941"/>
                  <a:gd name="connsiteY107-6236" fmla="*/ 711225 h 1160647"/>
                  <a:gd name="connsiteX108-6237" fmla="*/ 725931 w 3079941"/>
                  <a:gd name="connsiteY108-6238" fmla="*/ 605298 h 1160647"/>
                  <a:gd name="connsiteX109-6239" fmla="*/ 727451 w 3079941"/>
                  <a:gd name="connsiteY109-6240" fmla="*/ 605298 h 1160647"/>
                  <a:gd name="connsiteX110-6241" fmla="*/ 738091 w 3079941"/>
                  <a:gd name="connsiteY110-6242" fmla="*/ 605298 h 1160647"/>
                  <a:gd name="connsiteX111-6243" fmla="*/ 738091 w 3079941"/>
                  <a:gd name="connsiteY111-6244" fmla="*/ 557739 h 1160647"/>
                  <a:gd name="connsiteX112-6245" fmla="*/ 764438 w 3079941"/>
                  <a:gd name="connsiteY112-6246" fmla="*/ 557739 h 1160647"/>
                  <a:gd name="connsiteX113-6247" fmla="*/ 764438 w 3079941"/>
                  <a:gd name="connsiteY113-6248" fmla="*/ 536121 h 1160647"/>
                  <a:gd name="connsiteX114-6249" fmla="*/ 798892 w 3079941"/>
                  <a:gd name="connsiteY114-6250" fmla="*/ 536121 h 1160647"/>
                  <a:gd name="connsiteX115-6251" fmla="*/ 798892 w 3079941"/>
                  <a:gd name="connsiteY115-6252" fmla="*/ 538553 h 1160647"/>
                  <a:gd name="connsiteX116-6253" fmla="*/ 798892 w 3079941"/>
                  <a:gd name="connsiteY116-6254" fmla="*/ 555577 h 1160647"/>
                  <a:gd name="connsiteX117-6255" fmla="*/ 801172 w 3079941"/>
                  <a:gd name="connsiteY117-6256" fmla="*/ 555577 h 1160647"/>
                  <a:gd name="connsiteX118-6257" fmla="*/ 817132 w 3079941"/>
                  <a:gd name="connsiteY118-6258" fmla="*/ 555577 h 1160647"/>
                  <a:gd name="connsiteX119-6259" fmla="*/ 817132 w 3079941"/>
                  <a:gd name="connsiteY119-6260" fmla="*/ 603136 h 1160647"/>
                  <a:gd name="connsiteX120-6261" fmla="*/ 818145 w 3079941"/>
                  <a:gd name="connsiteY120-6262" fmla="*/ 603136 h 1160647"/>
                  <a:gd name="connsiteX121-6263" fmla="*/ 825239 w 3079941"/>
                  <a:gd name="connsiteY121-6264" fmla="*/ 603136 h 1160647"/>
                  <a:gd name="connsiteX122-6265" fmla="*/ 839426 w 3079941"/>
                  <a:gd name="connsiteY122-6266" fmla="*/ 607460 h 1160647"/>
                  <a:gd name="connsiteX123-6267" fmla="*/ 839426 w 3079941"/>
                  <a:gd name="connsiteY123-6268" fmla="*/ 646372 h 1160647"/>
                  <a:gd name="connsiteX124-6269" fmla="*/ 840439 w 3079941"/>
                  <a:gd name="connsiteY124-6270" fmla="*/ 646372 h 1160647"/>
                  <a:gd name="connsiteX125-6271" fmla="*/ 847532 w 3079941"/>
                  <a:gd name="connsiteY125-6272" fmla="*/ 646372 h 1160647"/>
                  <a:gd name="connsiteX126-6273" fmla="*/ 847532 w 3079941"/>
                  <a:gd name="connsiteY126-6274" fmla="*/ 647993 h 1160647"/>
                  <a:gd name="connsiteX127-6275" fmla="*/ 847532 w 3079941"/>
                  <a:gd name="connsiteY127-6276" fmla="*/ 659342 h 1160647"/>
                  <a:gd name="connsiteX128-6277" fmla="*/ 849559 w 3079941"/>
                  <a:gd name="connsiteY128-6278" fmla="*/ 659342 h 1160647"/>
                  <a:gd name="connsiteX129-6279" fmla="*/ 863746 w 3079941"/>
                  <a:gd name="connsiteY129-6280" fmla="*/ 659342 h 1160647"/>
                  <a:gd name="connsiteX130-6281" fmla="*/ 869826 w 3079941"/>
                  <a:gd name="connsiteY130-6282" fmla="*/ 665828 h 1160647"/>
                  <a:gd name="connsiteX131-6283" fmla="*/ 869826 w 3079941"/>
                  <a:gd name="connsiteY131-6284" fmla="*/ 687446 h 1160647"/>
                  <a:gd name="connsiteX132-6285" fmla="*/ 872106 w 3079941"/>
                  <a:gd name="connsiteY132-6286" fmla="*/ 687446 h 1160647"/>
                  <a:gd name="connsiteX133-6287" fmla="*/ 888066 w 3079941"/>
                  <a:gd name="connsiteY133-6288" fmla="*/ 687446 h 1160647"/>
                  <a:gd name="connsiteX134-6289" fmla="*/ 888066 w 3079941"/>
                  <a:gd name="connsiteY134-6290" fmla="*/ 688526 h 1160647"/>
                  <a:gd name="connsiteX135-6291" fmla="*/ 888066 w 3079941"/>
                  <a:gd name="connsiteY135-6292" fmla="*/ 696093 h 1160647"/>
                  <a:gd name="connsiteX136-6293" fmla="*/ 889333 w 3079941"/>
                  <a:gd name="connsiteY136-6294" fmla="*/ 696093 h 1160647"/>
                  <a:gd name="connsiteX137-6295" fmla="*/ 898200 w 3079941"/>
                  <a:gd name="connsiteY137-6296" fmla="*/ 696093 h 1160647"/>
                  <a:gd name="connsiteX138-6297" fmla="*/ 898200 w 3079941"/>
                  <a:gd name="connsiteY138-6298" fmla="*/ 698254 h 1160647"/>
                  <a:gd name="connsiteX139-6299" fmla="*/ 898200 w 3079941"/>
                  <a:gd name="connsiteY139-6300" fmla="*/ 713387 h 1160647"/>
                  <a:gd name="connsiteX140-6301" fmla="*/ 902253 w 3079941"/>
                  <a:gd name="connsiteY140-6302" fmla="*/ 711495 h 1160647"/>
                  <a:gd name="connsiteX141-6303" fmla="*/ 902253 w 3079941"/>
                  <a:gd name="connsiteY141-6304" fmla="*/ 698254 h 1160647"/>
                  <a:gd name="connsiteX142-6305" fmla="*/ 903266 w 3079941"/>
                  <a:gd name="connsiteY142-6306" fmla="*/ 698254 h 1160647"/>
                  <a:gd name="connsiteX143-6307" fmla="*/ 910360 w 3079941"/>
                  <a:gd name="connsiteY143-6308" fmla="*/ 698254 h 1160647"/>
                  <a:gd name="connsiteX144-6309" fmla="*/ 910360 w 3079941"/>
                  <a:gd name="connsiteY144-6310" fmla="*/ 699876 h 1160647"/>
                  <a:gd name="connsiteX145-6311" fmla="*/ 910360 w 3079941"/>
                  <a:gd name="connsiteY145-6312" fmla="*/ 711225 h 1160647"/>
                  <a:gd name="connsiteX146-6313" fmla="*/ 911120 w 3079941"/>
                  <a:gd name="connsiteY146-6314" fmla="*/ 711225 h 1160647"/>
                  <a:gd name="connsiteX147-6315" fmla="*/ 916440 w 3079941"/>
                  <a:gd name="connsiteY147-6316" fmla="*/ 711225 h 1160647"/>
                  <a:gd name="connsiteX148-6317" fmla="*/ 965080 w 3079941"/>
                  <a:gd name="connsiteY148-6318" fmla="*/ 706902 h 1160647"/>
                  <a:gd name="connsiteX149-6319" fmla="*/ 965080 w 3079941"/>
                  <a:gd name="connsiteY149-6320" fmla="*/ 708253 h 1160647"/>
                  <a:gd name="connsiteX150-6321" fmla="*/ 965080 w 3079941"/>
                  <a:gd name="connsiteY150-6322" fmla="*/ 717710 h 1160647"/>
                  <a:gd name="connsiteX151-6323" fmla="*/ 965840 w 3079941"/>
                  <a:gd name="connsiteY151-6324" fmla="*/ 717710 h 1160647"/>
                  <a:gd name="connsiteX152-6325" fmla="*/ 971161 w 3079941"/>
                  <a:gd name="connsiteY152-6326" fmla="*/ 717710 h 1160647"/>
                  <a:gd name="connsiteX153-6327" fmla="*/ 971161 w 3079941"/>
                  <a:gd name="connsiteY153-6328" fmla="*/ 719872 h 1160647"/>
                  <a:gd name="connsiteX154-6329" fmla="*/ 971161 w 3079941"/>
                  <a:gd name="connsiteY154-6330" fmla="*/ 735005 h 1160647"/>
                  <a:gd name="connsiteX155-6331" fmla="*/ 973187 w 3079941"/>
                  <a:gd name="connsiteY155-6332" fmla="*/ 733654 h 1160647"/>
                  <a:gd name="connsiteX156-6333" fmla="*/ 987374 w 3079941"/>
                  <a:gd name="connsiteY156-6334" fmla="*/ 724196 h 1160647"/>
                  <a:gd name="connsiteX157-6335" fmla="*/ 993454 w 3079941"/>
                  <a:gd name="connsiteY157-6336" fmla="*/ 683122 h 1160647"/>
                  <a:gd name="connsiteX158-6337" fmla="*/ 994214 w 3079941"/>
                  <a:gd name="connsiteY158-6338" fmla="*/ 682852 h 1160647"/>
                  <a:gd name="connsiteX159-6339" fmla="*/ 999534 w 3079941"/>
                  <a:gd name="connsiteY159-6340" fmla="*/ 680960 h 1160647"/>
                  <a:gd name="connsiteX160-6341" fmla="*/ 1001561 w 3079941"/>
                  <a:gd name="connsiteY160-6342" fmla="*/ 611783 h 1160647"/>
                  <a:gd name="connsiteX161-6343" fmla="*/ 1003588 w 3079941"/>
                  <a:gd name="connsiteY161-6344" fmla="*/ 680960 h 1160647"/>
                  <a:gd name="connsiteX162-6345" fmla="*/ 1004348 w 3079941"/>
                  <a:gd name="connsiteY162-6346" fmla="*/ 681230 h 1160647"/>
                  <a:gd name="connsiteX163-6347" fmla="*/ 1009668 w 3079941"/>
                  <a:gd name="connsiteY163-6348" fmla="*/ 683122 h 1160647"/>
                  <a:gd name="connsiteX164-6349" fmla="*/ 1009668 w 3079941"/>
                  <a:gd name="connsiteY164-6350" fmla="*/ 596651 h 1160647"/>
                  <a:gd name="connsiteX165-6351" fmla="*/ 1013721 w 3079941"/>
                  <a:gd name="connsiteY165-6352" fmla="*/ 564224 h 1160647"/>
                  <a:gd name="connsiteX166-6353" fmla="*/ 1052228 w 3079941"/>
                  <a:gd name="connsiteY166-6354" fmla="*/ 564224 h 1160647"/>
                  <a:gd name="connsiteX167-6355" fmla="*/ 1052228 w 3079941"/>
                  <a:gd name="connsiteY167-6356" fmla="*/ 596651 h 1160647"/>
                  <a:gd name="connsiteX168-6357" fmla="*/ 1052988 w 3079941"/>
                  <a:gd name="connsiteY168-6358" fmla="*/ 596651 h 1160647"/>
                  <a:gd name="connsiteX169-6359" fmla="*/ 1058308 w 3079941"/>
                  <a:gd name="connsiteY169-6360" fmla="*/ 596651 h 1160647"/>
                  <a:gd name="connsiteX170-6361" fmla="*/ 1058308 w 3079941"/>
                  <a:gd name="connsiteY170-6362" fmla="*/ 514503 h 1160647"/>
                  <a:gd name="connsiteX171-6363" fmla="*/ 1060082 w 3079941"/>
                  <a:gd name="connsiteY171-6364" fmla="*/ 514503 h 1160647"/>
                  <a:gd name="connsiteX172-6365" fmla="*/ 1072495 w 3079941"/>
                  <a:gd name="connsiteY172-6366" fmla="*/ 514503 h 1160647"/>
                  <a:gd name="connsiteX173-6367" fmla="*/ 1072495 w 3079941"/>
                  <a:gd name="connsiteY173-6368" fmla="*/ 512612 h 1160647"/>
                  <a:gd name="connsiteX174-6369" fmla="*/ 1072495 w 3079941"/>
                  <a:gd name="connsiteY174-6370" fmla="*/ 499371 h 1160647"/>
                  <a:gd name="connsiteX175-6371" fmla="*/ 1094789 w 3079941"/>
                  <a:gd name="connsiteY175-6372" fmla="*/ 499371 h 1160647"/>
                  <a:gd name="connsiteX176-6373" fmla="*/ 1094789 w 3079941"/>
                  <a:gd name="connsiteY176-6374" fmla="*/ 498290 h 1160647"/>
                  <a:gd name="connsiteX177-6375" fmla="*/ 1094789 w 3079941"/>
                  <a:gd name="connsiteY177-6376" fmla="*/ 490724 h 1160647"/>
                  <a:gd name="connsiteX178-6377" fmla="*/ 1096562 w 3079941"/>
                  <a:gd name="connsiteY178-6378" fmla="*/ 490724 h 1160647"/>
                  <a:gd name="connsiteX179-6379" fmla="*/ 1108976 w 3079941"/>
                  <a:gd name="connsiteY179-6380" fmla="*/ 490724 h 1160647"/>
                  <a:gd name="connsiteX180-6381" fmla="*/ 1108976 w 3079941"/>
                  <a:gd name="connsiteY180-6382" fmla="*/ 491805 h 1160647"/>
                  <a:gd name="connsiteX181-6383" fmla="*/ 1108976 w 3079941"/>
                  <a:gd name="connsiteY181-6384" fmla="*/ 499371 h 1160647"/>
                  <a:gd name="connsiteX182-6385" fmla="*/ 1109736 w 3079941"/>
                  <a:gd name="connsiteY182-6386" fmla="*/ 499371 h 1160647"/>
                  <a:gd name="connsiteX183-6387" fmla="*/ 1115056 w 3079941"/>
                  <a:gd name="connsiteY183-6388" fmla="*/ 499371 h 1160647"/>
                  <a:gd name="connsiteX184-6389" fmla="*/ 1125189 w 3079941"/>
                  <a:gd name="connsiteY184-6390" fmla="*/ 495047 h 1160647"/>
                  <a:gd name="connsiteX185-6391" fmla="*/ 1129242 w 3079941"/>
                  <a:gd name="connsiteY185-6392" fmla="*/ 498290 h 1160647"/>
                  <a:gd name="connsiteX186-6393" fmla="*/ 1129242 w 3079941"/>
                  <a:gd name="connsiteY186-6394" fmla="*/ 490724 h 1160647"/>
                  <a:gd name="connsiteX187-6395" fmla="*/ 1131522 w 3079941"/>
                  <a:gd name="connsiteY187-6396" fmla="*/ 490724 h 1160647"/>
                  <a:gd name="connsiteX188-6397" fmla="*/ 1147483 w 3079941"/>
                  <a:gd name="connsiteY188-6398" fmla="*/ 490724 h 1160647"/>
                  <a:gd name="connsiteX189-6399" fmla="*/ 1147483 w 3079941"/>
                  <a:gd name="connsiteY189-6400" fmla="*/ 491805 h 1160647"/>
                  <a:gd name="connsiteX190-6401" fmla="*/ 1147483 w 3079941"/>
                  <a:gd name="connsiteY190-6402" fmla="*/ 499371 h 1160647"/>
                  <a:gd name="connsiteX191-6403" fmla="*/ 1177883 w 3079941"/>
                  <a:gd name="connsiteY191-6404" fmla="*/ 499371 h 1160647"/>
                  <a:gd name="connsiteX192-6405" fmla="*/ 1177883 w 3079941"/>
                  <a:gd name="connsiteY192-6406" fmla="*/ 500992 h 1160647"/>
                  <a:gd name="connsiteX193-6407" fmla="*/ 1177883 w 3079941"/>
                  <a:gd name="connsiteY193-6408" fmla="*/ 512342 h 1160647"/>
                  <a:gd name="connsiteX194-6409" fmla="*/ 1204230 w 3079941"/>
                  <a:gd name="connsiteY194-6410" fmla="*/ 512342 h 1160647"/>
                  <a:gd name="connsiteX195-6411" fmla="*/ 1204230 w 3079941"/>
                  <a:gd name="connsiteY195-6412" fmla="*/ 542606 h 1160647"/>
                  <a:gd name="connsiteX196-6413" fmla="*/ 1204990 w 3079941"/>
                  <a:gd name="connsiteY196-6414" fmla="*/ 542606 h 1160647"/>
                  <a:gd name="connsiteX197-6415" fmla="*/ 1210310 w 3079941"/>
                  <a:gd name="connsiteY197-6416" fmla="*/ 542606 h 1160647"/>
                  <a:gd name="connsiteX198-6417" fmla="*/ 1210310 w 3079941"/>
                  <a:gd name="connsiteY198-6418" fmla="*/ 543687 h 1160647"/>
                  <a:gd name="connsiteX199-6419" fmla="*/ 1210310 w 3079941"/>
                  <a:gd name="connsiteY199-6420" fmla="*/ 551254 h 1160647"/>
                  <a:gd name="connsiteX200-6421" fmla="*/ 1214364 w 3079941"/>
                  <a:gd name="connsiteY200-6422" fmla="*/ 581518 h 1160647"/>
                  <a:gd name="connsiteX201-6423" fmla="*/ 1215124 w 3079941"/>
                  <a:gd name="connsiteY201-6424" fmla="*/ 581518 h 1160647"/>
                  <a:gd name="connsiteX202-6425" fmla="*/ 1220444 w 3079941"/>
                  <a:gd name="connsiteY202-6426" fmla="*/ 581518 h 1160647"/>
                  <a:gd name="connsiteX203-6427" fmla="*/ 1220444 w 3079941"/>
                  <a:gd name="connsiteY203-6428" fmla="*/ 582329 h 1160647"/>
                  <a:gd name="connsiteX204-6429" fmla="*/ 1220444 w 3079941"/>
                  <a:gd name="connsiteY204-6430" fmla="*/ 588004 h 1160647"/>
                  <a:gd name="connsiteX205-6431" fmla="*/ 1221457 w 3079941"/>
                  <a:gd name="connsiteY205-6432" fmla="*/ 588004 h 1160647"/>
                  <a:gd name="connsiteX206-6433" fmla="*/ 1228550 w 3079941"/>
                  <a:gd name="connsiteY206-6434" fmla="*/ 588004 h 1160647"/>
                  <a:gd name="connsiteX207-6435" fmla="*/ 1228550 w 3079941"/>
                  <a:gd name="connsiteY207-6436" fmla="*/ 618269 h 1160647"/>
                  <a:gd name="connsiteX208-6437" fmla="*/ 1230577 w 3079941"/>
                  <a:gd name="connsiteY208-6438" fmla="*/ 618269 h 1160647"/>
                  <a:gd name="connsiteX209-6439" fmla="*/ 1244764 w 3079941"/>
                  <a:gd name="connsiteY209-6440" fmla="*/ 618269 h 1160647"/>
                  <a:gd name="connsiteX210-6441" fmla="*/ 1244764 w 3079941"/>
                  <a:gd name="connsiteY210-6442" fmla="*/ 642048 h 1160647"/>
                  <a:gd name="connsiteX211-6443" fmla="*/ 1246791 w 3079941"/>
                  <a:gd name="connsiteY211-6444" fmla="*/ 643669 h 1160647"/>
                  <a:gd name="connsiteX212-6445" fmla="*/ 1246791 w 3079941"/>
                  <a:gd name="connsiteY212-6446" fmla="*/ 655019 h 1160647"/>
                  <a:gd name="connsiteX213-6447" fmla="*/ 1247551 w 3079941"/>
                  <a:gd name="connsiteY213-6448" fmla="*/ 655019 h 1160647"/>
                  <a:gd name="connsiteX214-6449" fmla="*/ 1252871 w 3079941"/>
                  <a:gd name="connsiteY214-6450" fmla="*/ 655019 h 1160647"/>
                  <a:gd name="connsiteX215-6451" fmla="*/ 1252871 w 3079941"/>
                  <a:gd name="connsiteY215-6452" fmla="*/ 678798 h 1160647"/>
                  <a:gd name="connsiteX216-6453" fmla="*/ 1254137 w 3079941"/>
                  <a:gd name="connsiteY216-6454" fmla="*/ 678798 h 1160647"/>
                  <a:gd name="connsiteX217-6455" fmla="*/ 1263004 w 3079941"/>
                  <a:gd name="connsiteY217-6456" fmla="*/ 678798 h 1160647"/>
                  <a:gd name="connsiteX218-6457" fmla="*/ 1265031 w 3079941"/>
                  <a:gd name="connsiteY218-6458" fmla="*/ 682852 h 1160647"/>
                  <a:gd name="connsiteX219-6459" fmla="*/ 1265031 w 3079941"/>
                  <a:gd name="connsiteY219-6460" fmla="*/ 696093 h 1160647"/>
                  <a:gd name="connsiteX220-6461" fmla="*/ 1266551 w 3079941"/>
                  <a:gd name="connsiteY220-6462" fmla="*/ 694201 h 1160647"/>
                  <a:gd name="connsiteX221-6463" fmla="*/ 1277191 w 3079941"/>
                  <a:gd name="connsiteY221-6464" fmla="*/ 680960 h 1160647"/>
                  <a:gd name="connsiteX222-6465" fmla="*/ 1305565 w 3079941"/>
                  <a:gd name="connsiteY222-6466" fmla="*/ 680960 h 1160647"/>
                  <a:gd name="connsiteX223-6467" fmla="*/ 1305565 w 3079941"/>
                  <a:gd name="connsiteY223-6468" fmla="*/ 767431 h 1160647"/>
                  <a:gd name="connsiteX224-6469" fmla="*/ 1306325 w 3079941"/>
                  <a:gd name="connsiteY224-6470" fmla="*/ 767431 h 1160647"/>
                  <a:gd name="connsiteX225-6471" fmla="*/ 1311645 w 3079941"/>
                  <a:gd name="connsiteY225-6472" fmla="*/ 767431 h 1160647"/>
                  <a:gd name="connsiteX226-6473" fmla="*/ 1312405 w 3079941"/>
                  <a:gd name="connsiteY226-6474" fmla="*/ 766080 h 1160647"/>
                  <a:gd name="connsiteX227-6475" fmla="*/ 1317725 w 3079941"/>
                  <a:gd name="connsiteY227-6476" fmla="*/ 756622 h 1160647"/>
                  <a:gd name="connsiteX228-6477" fmla="*/ 1317725 w 3079941"/>
                  <a:gd name="connsiteY228-6478" fmla="*/ 758514 h 1160647"/>
                  <a:gd name="connsiteX229-6479" fmla="*/ 1317725 w 3079941"/>
                  <a:gd name="connsiteY229-6480" fmla="*/ 771755 h 1160647"/>
                  <a:gd name="connsiteX230-6481" fmla="*/ 1321778 w 3079941"/>
                  <a:gd name="connsiteY230-6482" fmla="*/ 726358 h 1160647"/>
                  <a:gd name="connsiteX231-6483" fmla="*/ 1322538 w 3079941"/>
                  <a:gd name="connsiteY231-6484" fmla="*/ 726358 h 1160647"/>
                  <a:gd name="connsiteX232-6485" fmla="*/ 1327858 w 3079941"/>
                  <a:gd name="connsiteY232-6486" fmla="*/ 726358 h 1160647"/>
                  <a:gd name="connsiteX233-6487" fmla="*/ 1327858 w 3079941"/>
                  <a:gd name="connsiteY233-6488" fmla="*/ 661504 h 1160647"/>
                  <a:gd name="connsiteX234-6489" fmla="*/ 1328872 w 3079941"/>
                  <a:gd name="connsiteY234-6490" fmla="*/ 661504 h 1160647"/>
                  <a:gd name="connsiteX235-6491" fmla="*/ 1335965 w 3079941"/>
                  <a:gd name="connsiteY235-6492" fmla="*/ 661504 h 1160647"/>
                  <a:gd name="connsiteX236-6493" fmla="*/ 1348125 w 3079941"/>
                  <a:gd name="connsiteY236-6494" fmla="*/ 618269 h 1160647"/>
                  <a:gd name="connsiteX237-6495" fmla="*/ 1349392 w 3079941"/>
                  <a:gd name="connsiteY237-6496" fmla="*/ 618269 h 1160647"/>
                  <a:gd name="connsiteX238-6497" fmla="*/ 1358259 w 3079941"/>
                  <a:gd name="connsiteY238-6498" fmla="*/ 618269 h 1160647"/>
                  <a:gd name="connsiteX239-6499" fmla="*/ 1368392 w 3079941"/>
                  <a:gd name="connsiteY239-6500" fmla="*/ 661504 h 1160647"/>
                  <a:gd name="connsiteX240-6501" fmla="*/ 1369405 w 3079941"/>
                  <a:gd name="connsiteY240-6502" fmla="*/ 661504 h 1160647"/>
                  <a:gd name="connsiteX241-6503" fmla="*/ 1376499 w 3079941"/>
                  <a:gd name="connsiteY241-6504" fmla="*/ 661504 h 1160647"/>
                  <a:gd name="connsiteX242-6505" fmla="*/ 1376499 w 3079941"/>
                  <a:gd name="connsiteY242-6506" fmla="*/ 700416 h 1160647"/>
                  <a:gd name="connsiteX243-6507" fmla="*/ 1378272 w 3079941"/>
                  <a:gd name="connsiteY243-6508" fmla="*/ 700416 h 1160647"/>
                  <a:gd name="connsiteX244-6509" fmla="*/ 1390686 w 3079941"/>
                  <a:gd name="connsiteY244-6510" fmla="*/ 700416 h 1160647"/>
                  <a:gd name="connsiteX245-6511" fmla="*/ 1390686 w 3079941"/>
                  <a:gd name="connsiteY245-6512" fmla="*/ 702578 h 1160647"/>
                  <a:gd name="connsiteX246-6513" fmla="*/ 1390686 w 3079941"/>
                  <a:gd name="connsiteY246-6514" fmla="*/ 717710 h 1160647"/>
                  <a:gd name="connsiteX247-6515" fmla="*/ 1394739 w 3079941"/>
                  <a:gd name="connsiteY247-6516" fmla="*/ 715549 h 1160647"/>
                  <a:gd name="connsiteX248-6517" fmla="*/ 1394739 w 3079941"/>
                  <a:gd name="connsiteY248-6518" fmla="*/ 700416 h 1160647"/>
                  <a:gd name="connsiteX249-6519" fmla="*/ 1396259 w 3079941"/>
                  <a:gd name="connsiteY249-6520" fmla="*/ 700416 h 1160647"/>
                  <a:gd name="connsiteX250-6521" fmla="*/ 1406899 w 3079941"/>
                  <a:gd name="connsiteY250-6522" fmla="*/ 700416 h 1160647"/>
                  <a:gd name="connsiteX251-6523" fmla="*/ 1406899 w 3079941"/>
                  <a:gd name="connsiteY251-6524" fmla="*/ 702037 h 1160647"/>
                  <a:gd name="connsiteX252-6525" fmla="*/ 1406899 w 3079941"/>
                  <a:gd name="connsiteY252-6526" fmla="*/ 713387 h 1160647"/>
                  <a:gd name="connsiteX253-6527" fmla="*/ 1437300 w 3079941"/>
                  <a:gd name="connsiteY253-6528" fmla="*/ 713387 h 1160647"/>
                  <a:gd name="connsiteX254-6529" fmla="*/ 1437300 w 3079941"/>
                  <a:gd name="connsiteY254-6530" fmla="*/ 676637 h 1160647"/>
                  <a:gd name="connsiteX255-6531" fmla="*/ 1438566 w 3079941"/>
                  <a:gd name="connsiteY255-6532" fmla="*/ 676637 h 1160647"/>
                  <a:gd name="connsiteX256-6533" fmla="*/ 1447433 w 3079941"/>
                  <a:gd name="connsiteY256-6534" fmla="*/ 676637 h 1160647"/>
                  <a:gd name="connsiteX257-6535" fmla="*/ 1447433 w 3079941"/>
                  <a:gd name="connsiteY257-6536" fmla="*/ 698254 h 1160647"/>
                  <a:gd name="connsiteX258-6537" fmla="*/ 1449460 w 3079941"/>
                  <a:gd name="connsiteY258-6538" fmla="*/ 665828 h 1160647"/>
                  <a:gd name="connsiteX259-6539" fmla="*/ 1471753 w 3079941"/>
                  <a:gd name="connsiteY259-6540" fmla="*/ 665828 h 1160647"/>
                  <a:gd name="connsiteX260-6541" fmla="*/ 1471753 w 3079941"/>
                  <a:gd name="connsiteY260-6542" fmla="*/ 664206 h 1160647"/>
                  <a:gd name="connsiteX261-6543" fmla="*/ 1471753 w 3079941"/>
                  <a:gd name="connsiteY261-6544" fmla="*/ 652857 h 1160647"/>
                  <a:gd name="connsiteX262-6545" fmla="*/ 1472513 w 3079941"/>
                  <a:gd name="connsiteY262-6546" fmla="*/ 652857 h 1160647"/>
                  <a:gd name="connsiteX263-6547" fmla="*/ 1477833 w 3079941"/>
                  <a:gd name="connsiteY263-6548" fmla="*/ 652857 h 1160647"/>
                  <a:gd name="connsiteX264-6549" fmla="*/ 1477833 w 3079941"/>
                  <a:gd name="connsiteY264-6550" fmla="*/ 650966 h 1160647"/>
                  <a:gd name="connsiteX265-6551" fmla="*/ 1477833 w 3079941"/>
                  <a:gd name="connsiteY265-6552" fmla="*/ 637725 h 1160647"/>
                  <a:gd name="connsiteX266-6553" fmla="*/ 1481887 w 3079941"/>
                  <a:gd name="connsiteY266-6554" fmla="*/ 644210 h 1160647"/>
                  <a:gd name="connsiteX267-6555" fmla="*/ 1484167 w 3079941"/>
                  <a:gd name="connsiteY267-6556" fmla="*/ 644210 h 1160647"/>
                  <a:gd name="connsiteX268-6557" fmla="*/ 1500127 w 3079941"/>
                  <a:gd name="connsiteY268-6558" fmla="*/ 644210 h 1160647"/>
                  <a:gd name="connsiteX269-6559" fmla="*/ 1500127 w 3079941"/>
                  <a:gd name="connsiteY269-6560" fmla="*/ 643399 h 1160647"/>
                  <a:gd name="connsiteX270-6561" fmla="*/ 1500127 w 3079941"/>
                  <a:gd name="connsiteY270-6562" fmla="*/ 637725 h 1160647"/>
                  <a:gd name="connsiteX271-6563" fmla="*/ 1500887 w 3079941"/>
                  <a:gd name="connsiteY271-6564" fmla="*/ 637725 h 1160647"/>
                  <a:gd name="connsiteX272-6565" fmla="*/ 1506207 w 3079941"/>
                  <a:gd name="connsiteY272-6566" fmla="*/ 637725 h 1160647"/>
                  <a:gd name="connsiteX273-6567" fmla="*/ 1506207 w 3079941"/>
                  <a:gd name="connsiteY273-6568" fmla="*/ 639076 h 1160647"/>
                  <a:gd name="connsiteX274-6569" fmla="*/ 1506207 w 3079941"/>
                  <a:gd name="connsiteY274-6570" fmla="*/ 648534 h 1160647"/>
                  <a:gd name="connsiteX275-6571" fmla="*/ 1544714 w 3079941"/>
                  <a:gd name="connsiteY275-6572" fmla="*/ 648534 h 1160647"/>
                  <a:gd name="connsiteX276-6573" fmla="*/ 1544714 w 3079941"/>
                  <a:gd name="connsiteY276-6574" fmla="*/ 786887 h 1160647"/>
                  <a:gd name="connsiteX277-6575" fmla="*/ 1546234 w 3079941"/>
                  <a:gd name="connsiteY277-6576" fmla="*/ 786887 h 1160647"/>
                  <a:gd name="connsiteX278-6577" fmla="*/ 1556874 w 3079941"/>
                  <a:gd name="connsiteY278-6578" fmla="*/ 786887 h 1160647"/>
                  <a:gd name="connsiteX279-6579" fmla="*/ 1556874 w 3079941"/>
                  <a:gd name="connsiteY279-6580" fmla="*/ 773917 h 1160647"/>
                  <a:gd name="connsiteX280-6581" fmla="*/ 1560928 w 3079941"/>
                  <a:gd name="connsiteY280-6582" fmla="*/ 773917 h 1160647"/>
                  <a:gd name="connsiteX281-6583" fmla="*/ 1560928 w 3079941"/>
                  <a:gd name="connsiteY281-6584" fmla="*/ 786887 h 1160647"/>
                  <a:gd name="connsiteX282-6585" fmla="*/ 1591328 w 3079941"/>
                  <a:gd name="connsiteY282-6586" fmla="*/ 786887 h 1160647"/>
                  <a:gd name="connsiteX283-6587" fmla="*/ 1591328 w 3079941"/>
                  <a:gd name="connsiteY283-6588" fmla="*/ 756622 h 1160647"/>
                  <a:gd name="connsiteX284-6589" fmla="*/ 1603488 w 3079941"/>
                  <a:gd name="connsiteY284-6590" fmla="*/ 756622 h 1160647"/>
                  <a:gd name="connsiteX285-6591" fmla="*/ 1615648 w 3079941"/>
                  <a:gd name="connsiteY285-6592" fmla="*/ 754461 h 1160647"/>
                  <a:gd name="connsiteX286-6593" fmla="*/ 1619702 w 3079941"/>
                  <a:gd name="connsiteY286-6594" fmla="*/ 756622 h 1160647"/>
                  <a:gd name="connsiteX287-6595" fmla="*/ 1629835 w 3079941"/>
                  <a:gd name="connsiteY287-6596" fmla="*/ 756622 h 1160647"/>
                  <a:gd name="connsiteX288-6597" fmla="*/ 1629835 w 3079941"/>
                  <a:gd name="connsiteY288-6598" fmla="*/ 786887 h 1160647"/>
                  <a:gd name="connsiteX289-6599" fmla="*/ 1637942 w 3079941"/>
                  <a:gd name="connsiteY289-6600" fmla="*/ 786887 h 1160647"/>
                  <a:gd name="connsiteX290-6601" fmla="*/ 1637942 w 3079941"/>
                  <a:gd name="connsiteY290-6602" fmla="*/ 804182 h 1160647"/>
                  <a:gd name="connsiteX291-6603" fmla="*/ 1647278 w 3079941"/>
                  <a:gd name="connsiteY291-6604" fmla="*/ 805087 h 1160647"/>
                  <a:gd name="connsiteX292-6605" fmla="*/ 1660236 w 3079941"/>
                  <a:gd name="connsiteY292-6606" fmla="*/ 805087 h 1160647"/>
                  <a:gd name="connsiteX293-6607" fmla="*/ 1660236 w 3079941"/>
                  <a:gd name="connsiteY293-6608" fmla="*/ 789049 h 1160647"/>
                  <a:gd name="connsiteX294-6609" fmla="*/ 1728192 w 3079941"/>
                  <a:gd name="connsiteY294-6610" fmla="*/ 789049 h 1160647"/>
                  <a:gd name="connsiteX295-6611" fmla="*/ 1728192 w 3079941"/>
                  <a:gd name="connsiteY295-6612" fmla="*/ 703796 h 1160647"/>
                  <a:gd name="connsiteX296-6613" fmla="*/ 1800200 w 3079941"/>
                  <a:gd name="connsiteY296-6614" fmla="*/ 703796 h 1160647"/>
                  <a:gd name="connsiteX297-6615" fmla="*/ 1800200 w 3079941"/>
                  <a:gd name="connsiteY297-6616" fmla="*/ 782564 h 1160647"/>
                  <a:gd name="connsiteX298-6617" fmla="*/ 1802104 w 3079941"/>
                  <a:gd name="connsiteY298-6618" fmla="*/ 782564 h 1160647"/>
                  <a:gd name="connsiteX299-6619" fmla="*/ 1803346 w 3079941"/>
                  <a:gd name="connsiteY299-6620" fmla="*/ 805087 h 1160647"/>
                  <a:gd name="connsiteX300-6621" fmla="*/ 1813022 w 3079941"/>
                  <a:gd name="connsiteY300-6622" fmla="*/ 805087 h 1160647"/>
                  <a:gd name="connsiteX301-6623" fmla="*/ 1814264 w 3079941"/>
                  <a:gd name="connsiteY301-6624" fmla="*/ 782564 h 1160647"/>
                  <a:gd name="connsiteX302-6625" fmla="*/ 1820344 w 3079941"/>
                  <a:gd name="connsiteY302-6626" fmla="*/ 782564 h 1160647"/>
                  <a:gd name="connsiteX303-6627" fmla="*/ 1821586 w 3079941"/>
                  <a:gd name="connsiteY303-6628" fmla="*/ 805087 h 1160647"/>
                  <a:gd name="connsiteX304-6629" fmla="*/ 1872208 w 3079941"/>
                  <a:gd name="connsiteY304-6630" fmla="*/ 805087 h 1160647"/>
                  <a:gd name="connsiteX305-6631" fmla="*/ 1872208 w 3079941"/>
                  <a:gd name="connsiteY305-6632" fmla="*/ 642059 h 1160647"/>
                  <a:gd name="connsiteX306-6633" fmla="*/ 2069535 w 3079941"/>
                  <a:gd name="connsiteY306-6634" fmla="*/ 642059 h 1160647"/>
                  <a:gd name="connsiteX307-6635" fmla="*/ 2069535 w 3079941"/>
                  <a:gd name="connsiteY307-6636" fmla="*/ 805087 h 1160647"/>
                  <a:gd name="connsiteX308-6637" fmla="*/ 2088232 w 3079941"/>
                  <a:gd name="connsiteY308-6638" fmla="*/ 805087 h 1160647"/>
                  <a:gd name="connsiteX309-6639" fmla="*/ 2088232 w 3079941"/>
                  <a:gd name="connsiteY309-6640" fmla="*/ 722394 h 1160647"/>
                  <a:gd name="connsiteX310-6641" fmla="*/ 2183352 w 3079941"/>
                  <a:gd name="connsiteY310-6642" fmla="*/ 722394 h 1160647"/>
                  <a:gd name="connsiteX311-6643" fmla="*/ 2195282 w 3079941"/>
                  <a:gd name="connsiteY311-6644" fmla="*/ 404253 h 1160647"/>
                  <a:gd name="connsiteX312-6645" fmla="*/ 2183122 w 3079941"/>
                  <a:gd name="connsiteY312-6646" fmla="*/ 382635 h 1160647"/>
                  <a:gd name="connsiteX313-6647" fmla="*/ 2177042 w 3079941"/>
                  <a:gd name="connsiteY313-6648" fmla="*/ 378311 h 1160647"/>
                  <a:gd name="connsiteX314-6649" fmla="*/ 2185149 w 3079941"/>
                  <a:gd name="connsiteY314-6650" fmla="*/ 354532 h 1160647"/>
                  <a:gd name="connsiteX315-6651" fmla="*/ 2185149 w 3079941"/>
                  <a:gd name="connsiteY315-6652" fmla="*/ 337238 h 1160647"/>
                  <a:gd name="connsiteX316-6653" fmla="*/ 2199336 w 3079941"/>
                  <a:gd name="connsiteY316-6654" fmla="*/ 337238 h 1160647"/>
                  <a:gd name="connsiteX317-6655" fmla="*/ 2199336 w 3079941"/>
                  <a:gd name="connsiteY317-6656" fmla="*/ 315620 h 1160647"/>
                  <a:gd name="connsiteX318-6657" fmla="*/ 2201362 w 3079941"/>
                  <a:gd name="connsiteY318-6658" fmla="*/ 311296 h 1160647"/>
                  <a:gd name="connsiteX319-6659" fmla="*/ 2201362 w 3079941"/>
                  <a:gd name="connsiteY319-6660" fmla="*/ 233472 h 1160647"/>
                  <a:gd name="connsiteX320-6661" fmla="*/ 2199336 w 3079941"/>
                  <a:gd name="connsiteY320-6662" fmla="*/ 226987 h 1160647"/>
                  <a:gd name="connsiteX321-6663" fmla="*/ 2205416 w 3079941"/>
                  <a:gd name="connsiteY321-6664" fmla="*/ 220501 h 1160647"/>
                  <a:gd name="connsiteX322-6665" fmla="*/ 2205416 w 3079941"/>
                  <a:gd name="connsiteY322-6666" fmla="*/ 162133 h 1160647"/>
                  <a:gd name="connsiteX323-6667" fmla="*/ 2207442 w 3079941"/>
                  <a:gd name="connsiteY323-6668" fmla="*/ 157810 h 1160647"/>
                  <a:gd name="connsiteX324-6669" fmla="*/ 2207442 w 3079941"/>
                  <a:gd name="connsiteY324-6670" fmla="*/ 101604 h 1160647"/>
                  <a:gd name="connsiteX325-6671" fmla="*/ 2209469 w 3079941"/>
                  <a:gd name="connsiteY325-6672" fmla="*/ 82148 h 1160647"/>
                  <a:gd name="connsiteX326-6673" fmla="*/ 2213523 w 3079941"/>
                  <a:gd name="connsiteY326-6674" fmla="*/ 99442 h 1160647"/>
                  <a:gd name="connsiteX327-6675" fmla="*/ 2215549 w 3079941"/>
                  <a:gd name="connsiteY327-6676" fmla="*/ 157810 h 1160647"/>
                  <a:gd name="connsiteX328-6677" fmla="*/ 2217576 w 3079941"/>
                  <a:gd name="connsiteY328-6678" fmla="*/ 220501 h 1160647"/>
                  <a:gd name="connsiteX329-6679" fmla="*/ 2223656 w 3079941"/>
                  <a:gd name="connsiteY329-6680" fmla="*/ 226987 h 1160647"/>
                  <a:gd name="connsiteX330-6681" fmla="*/ 2221629 w 3079941"/>
                  <a:gd name="connsiteY330-6682" fmla="*/ 233472 h 1160647"/>
                  <a:gd name="connsiteX331-6683" fmla="*/ 2221629 w 3079941"/>
                  <a:gd name="connsiteY331-6684" fmla="*/ 311296 h 1160647"/>
                  <a:gd name="connsiteX332-6685" fmla="*/ 2223656 w 3079941"/>
                  <a:gd name="connsiteY332-6686" fmla="*/ 315620 h 1160647"/>
                  <a:gd name="connsiteX333-6687" fmla="*/ 2223656 w 3079941"/>
                  <a:gd name="connsiteY333-6688" fmla="*/ 337238 h 1160647"/>
                  <a:gd name="connsiteX334-6689" fmla="*/ 2237843 w 3079941"/>
                  <a:gd name="connsiteY334-6690" fmla="*/ 337238 h 1160647"/>
                  <a:gd name="connsiteX335-6691" fmla="*/ 2237843 w 3079941"/>
                  <a:gd name="connsiteY335-6692" fmla="*/ 354532 h 1160647"/>
                  <a:gd name="connsiteX336-6693" fmla="*/ 2245950 w 3079941"/>
                  <a:gd name="connsiteY336-6694" fmla="*/ 378311 h 1160647"/>
                  <a:gd name="connsiteX337-6695" fmla="*/ 2239870 w 3079941"/>
                  <a:gd name="connsiteY337-6696" fmla="*/ 382635 h 1160647"/>
                  <a:gd name="connsiteX338-6697" fmla="*/ 2227709 w 3079941"/>
                  <a:gd name="connsiteY338-6698" fmla="*/ 404253 h 1160647"/>
                  <a:gd name="connsiteX339-6699" fmla="*/ 2235816 w 3079941"/>
                  <a:gd name="connsiteY339-6700" fmla="*/ 657181 h 1160647"/>
                  <a:gd name="connsiteX340-6701" fmla="*/ 2300670 w 3079941"/>
                  <a:gd name="connsiteY340-6702" fmla="*/ 657181 h 1160647"/>
                  <a:gd name="connsiteX341-6703" fmla="*/ 2300670 w 3079941"/>
                  <a:gd name="connsiteY341-6704" fmla="*/ 732843 h 1160647"/>
                  <a:gd name="connsiteX342-6705" fmla="*/ 2308777 w 3079941"/>
                  <a:gd name="connsiteY342-6706" fmla="*/ 732843 h 1160647"/>
                  <a:gd name="connsiteX343-6707" fmla="*/ 2310804 w 3079941"/>
                  <a:gd name="connsiteY343-6708" fmla="*/ 726358 h 1160647"/>
                  <a:gd name="connsiteX344-6709" fmla="*/ 2316884 w 3079941"/>
                  <a:gd name="connsiteY344-6710" fmla="*/ 726358 h 1160647"/>
                  <a:gd name="connsiteX345-6711" fmla="*/ 2318911 w 3079941"/>
                  <a:gd name="connsiteY345-6712" fmla="*/ 735005 h 1160647"/>
                  <a:gd name="connsiteX346-6713" fmla="*/ 2331071 w 3079941"/>
                  <a:gd name="connsiteY346-6714" fmla="*/ 735005 h 1160647"/>
                  <a:gd name="connsiteX347-6715" fmla="*/ 2331071 w 3079941"/>
                  <a:gd name="connsiteY347-6716" fmla="*/ 728519 h 1160647"/>
                  <a:gd name="connsiteX348-6717" fmla="*/ 2353364 w 3079941"/>
                  <a:gd name="connsiteY348-6718" fmla="*/ 728519 h 1160647"/>
                  <a:gd name="connsiteX349-6719" fmla="*/ 2353364 w 3079941"/>
                  <a:gd name="connsiteY349-6720" fmla="*/ 735005 h 1160647"/>
                  <a:gd name="connsiteX350-6721" fmla="*/ 2373631 w 3079941"/>
                  <a:gd name="connsiteY350-6722" fmla="*/ 735005 h 1160647"/>
                  <a:gd name="connsiteX351-6723" fmla="*/ 2373631 w 3079941"/>
                  <a:gd name="connsiteY351-6724" fmla="*/ 780402 h 1160647"/>
                  <a:gd name="connsiteX352-6725" fmla="*/ 2387818 w 3079941"/>
                  <a:gd name="connsiteY352-6726" fmla="*/ 780402 h 1160647"/>
                  <a:gd name="connsiteX353-6727" fmla="*/ 2387818 w 3079941"/>
                  <a:gd name="connsiteY353-6728" fmla="*/ 767431 h 1160647"/>
                  <a:gd name="connsiteX354-6729" fmla="*/ 2404032 w 3079941"/>
                  <a:gd name="connsiteY354-6730" fmla="*/ 767431 h 1160647"/>
                  <a:gd name="connsiteX355-6731" fmla="*/ 2404032 w 3079941"/>
                  <a:gd name="connsiteY355-6732" fmla="*/ 588004 h 1160647"/>
                  <a:gd name="connsiteX356-6733" fmla="*/ 2410112 w 3079941"/>
                  <a:gd name="connsiteY356-6734" fmla="*/ 581518 h 1160647"/>
                  <a:gd name="connsiteX357-6735" fmla="*/ 2483073 w 3079941"/>
                  <a:gd name="connsiteY357-6736" fmla="*/ 581518 h 1160647"/>
                  <a:gd name="connsiteX358-6737" fmla="*/ 2483073 w 3079941"/>
                  <a:gd name="connsiteY358-6738" fmla="*/ 590166 h 1160647"/>
                  <a:gd name="connsiteX359-6739" fmla="*/ 2493206 w 3079941"/>
                  <a:gd name="connsiteY359-6740" fmla="*/ 590166 h 1160647"/>
                  <a:gd name="connsiteX360-6741" fmla="*/ 2493206 w 3079941"/>
                  <a:gd name="connsiteY360-6742" fmla="*/ 704740 h 1160647"/>
                  <a:gd name="connsiteX361-6743" fmla="*/ 2515500 w 3079941"/>
                  <a:gd name="connsiteY361-6744" fmla="*/ 704740 h 1160647"/>
                  <a:gd name="connsiteX362-6745" fmla="*/ 2515500 w 3079941"/>
                  <a:gd name="connsiteY362-6746" fmla="*/ 637725 h 1160647"/>
                  <a:gd name="connsiteX363-6747" fmla="*/ 2541847 w 3079941"/>
                  <a:gd name="connsiteY363-6748" fmla="*/ 637725 h 1160647"/>
                  <a:gd name="connsiteX364-6749" fmla="*/ 2545900 w 3079941"/>
                  <a:gd name="connsiteY364-6750" fmla="*/ 633401 h 1160647"/>
                  <a:gd name="connsiteX365-6751" fmla="*/ 2554007 w 3079941"/>
                  <a:gd name="connsiteY365-6752" fmla="*/ 633401 h 1160647"/>
                  <a:gd name="connsiteX366-6753" fmla="*/ 2558060 w 3079941"/>
                  <a:gd name="connsiteY366-6754" fmla="*/ 637725 h 1160647"/>
                  <a:gd name="connsiteX367-6755" fmla="*/ 2580354 w 3079941"/>
                  <a:gd name="connsiteY367-6756" fmla="*/ 637725 h 1160647"/>
                  <a:gd name="connsiteX368-6757" fmla="*/ 2580354 w 3079941"/>
                  <a:gd name="connsiteY368-6758" fmla="*/ 520989 h 1160647"/>
                  <a:gd name="connsiteX369-6759" fmla="*/ 2637101 w 3079941"/>
                  <a:gd name="connsiteY369-6760" fmla="*/ 510180 h 1160647"/>
                  <a:gd name="connsiteX370-6761" fmla="*/ 2637101 w 3079941"/>
                  <a:gd name="connsiteY370-6762" fmla="*/ 511261 h 1160647"/>
                  <a:gd name="connsiteX371-6763" fmla="*/ 2637101 w 3079941"/>
                  <a:gd name="connsiteY371-6764" fmla="*/ 518827 h 1160647"/>
                  <a:gd name="connsiteX372-6765" fmla="*/ 2663448 w 3079941"/>
                  <a:gd name="connsiteY372-6766" fmla="*/ 518827 h 1160647"/>
                  <a:gd name="connsiteX373-6767" fmla="*/ 2663448 w 3079941"/>
                  <a:gd name="connsiteY373-6768" fmla="*/ 773917 h 1160647"/>
                  <a:gd name="connsiteX374-6769" fmla="*/ 2685742 w 3079941"/>
                  <a:gd name="connsiteY374-6770" fmla="*/ 773917 h 1160647"/>
                  <a:gd name="connsiteX375-6771" fmla="*/ 2685742 w 3079941"/>
                  <a:gd name="connsiteY375-6772" fmla="*/ 769593 h 1160647"/>
                  <a:gd name="connsiteX376-6773" fmla="*/ 2697902 w 3079941"/>
                  <a:gd name="connsiteY376-6774" fmla="*/ 769593 h 1160647"/>
                  <a:gd name="connsiteX377-6775" fmla="*/ 2697902 w 3079941"/>
                  <a:gd name="connsiteY377-6776" fmla="*/ 773917 h 1160647"/>
                  <a:gd name="connsiteX378-6777" fmla="*/ 2722222 w 3079941"/>
                  <a:gd name="connsiteY378-6778" fmla="*/ 773917 h 1160647"/>
                  <a:gd name="connsiteX379-6779" fmla="*/ 2722222 w 3079941"/>
                  <a:gd name="connsiteY379-6780" fmla="*/ 760946 h 1160647"/>
                  <a:gd name="connsiteX380-6781" fmla="*/ 2750596 w 3079941"/>
                  <a:gd name="connsiteY380-6782" fmla="*/ 760946 h 1160647"/>
                  <a:gd name="connsiteX381-6783" fmla="*/ 2762756 w 3079941"/>
                  <a:gd name="connsiteY381-6784" fmla="*/ 756622 h 1160647"/>
                  <a:gd name="connsiteX382-6785" fmla="*/ 2783023 w 3079941"/>
                  <a:gd name="connsiteY382-6786" fmla="*/ 760946 h 1160647"/>
                  <a:gd name="connsiteX383-6787" fmla="*/ 2783023 w 3079941"/>
                  <a:gd name="connsiteY383-6788" fmla="*/ 743652 h 1160647"/>
                  <a:gd name="connsiteX384-6789" fmla="*/ 2791130 w 3079941"/>
                  <a:gd name="connsiteY384-6790" fmla="*/ 743652 h 1160647"/>
                  <a:gd name="connsiteX385-6791" fmla="*/ 2791130 w 3079941"/>
                  <a:gd name="connsiteY385-6792" fmla="*/ 730681 h 1160647"/>
                  <a:gd name="connsiteX386-6793" fmla="*/ 2847877 w 3079941"/>
                  <a:gd name="connsiteY386-6794" fmla="*/ 730681 h 1160647"/>
                  <a:gd name="connsiteX387-6795" fmla="*/ 2847877 w 3079941"/>
                  <a:gd name="connsiteY387-6796" fmla="*/ 700416 h 1160647"/>
                  <a:gd name="connsiteX388-6797" fmla="*/ 2866117 w 3079941"/>
                  <a:gd name="connsiteY388-6798" fmla="*/ 700416 h 1160647"/>
                  <a:gd name="connsiteX389-6799" fmla="*/ 2866117 w 3079941"/>
                  <a:gd name="connsiteY389-6800" fmla="*/ 693931 h 1160647"/>
                  <a:gd name="connsiteX390-6801" fmla="*/ 2878277 w 3079941"/>
                  <a:gd name="connsiteY390-6802" fmla="*/ 693931 h 1160647"/>
                  <a:gd name="connsiteX391-6803" fmla="*/ 2878277 w 3079941"/>
                  <a:gd name="connsiteY391-6804" fmla="*/ 700416 h 1160647"/>
                  <a:gd name="connsiteX392-6805" fmla="*/ 2894491 w 3079941"/>
                  <a:gd name="connsiteY392-6806" fmla="*/ 700416 h 1160647"/>
                  <a:gd name="connsiteX393-6807" fmla="*/ 2894491 w 3079941"/>
                  <a:gd name="connsiteY393-6808" fmla="*/ 750137 h 1160647"/>
                  <a:gd name="connsiteX394-6809" fmla="*/ 2926918 w 3079941"/>
                  <a:gd name="connsiteY394-6810" fmla="*/ 750137 h 1160647"/>
                  <a:gd name="connsiteX395-6811" fmla="*/ 2926918 w 3079941"/>
                  <a:gd name="connsiteY395-6812" fmla="*/ 724196 h 1160647"/>
                  <a:gd name="connsiteX396-6813" fmla="*/ 2965425 w 3079941"/>
                  <a:gd name="connsiteY396-6814" fmla="*/ 724196 h 1160647"/>
                  <a:gd name="connsiteX397-6815" fmla="*/ 2965425 w 3079941"/>
                  <a:gd name="connsiteY397-6816" fmla="*/ 693931 h 1160647"/>
                  <a:gd name="connsiteX398-6817" fmla="*/ 3014066 w 3079941"/>
                  <a:gd name="connsiteY398-6818" fmla="*/ 693931 h 1160647"/>
                  <a:gd name="connsiteX399-6819" fmla="*/ 3014066 w 3079941"/>
                  <a:gd name="connsiteY399-6820" fmla="*/ 805087 h 1160647"/>
                  <a:gd name="connsiteX400-6821" fmla="*/ 3014066 w 3079941"/>
                  <a:gd name="connsiteY400-6822" fmla="*/ 818866 h 1160647"/>
                  <a:gd name="connsiteX401-6823" fmla="*/ 3079941 w 3079941"/>
                  <a:gd name="connsiteY401-6824" fmla="*/ 818866 h 1160647"/>
                  <a:gd name="connsiteX402-6825" fmla="*/ 3079941 w 3079941"/>
                  <a:gd name="connsiteY402-6826" fmla="*/ 1160647 h 1160647"/>
                  <a:gd name="connsiteX403-6827" fmla="*/ 200958 w 3079941"/>
                  <a:gd name="connsiteY403-6828" fmla="*/ 1160647 h 1160647"/>
                  <a:gd name="connsiteX404-6829" fmla="*/ 0 w 3079941"/>
                  <a:gd name="connsiteY404-6830" fmla="*/ 1126882 h 1160647"/>
                  <a:gd name="connsiteX405-6831" fmla="*/ 55096 w 3079941"/>
                  <a:gd name="connsiteY405-6832" fmla="*/ 724196 h 1160647"/>
                  <a:gd name="connsiteX406-6833" fmla="*/ 75363 w 3079941"/>
                  <a:gd name="connsiteY406-6834" fmla="*/ 724196 h 1160647"/>
                  <a:gd name="connsiteX407-6835" fmla="*/ 75870 w 3079941"/>
                  <a:gd name="connsiteY407-6836" fmla="*/ 723115 h 1160647"/>
                  <a:gd name="connsiteX408-6837" fmla="*/ 79416 w 3079941"/>
                  <a:gd name="connsiteY408-6838" fmla="*/ 715549 h 1160647"/>
                  <a:gd name="connsiteX409-6839" fmla="*/ 81190 w 3079941"/>
                  <a:gd name="connsiteY409-6840" fmla="*/ 715819 h 1160647"/>
                  <a:gd name="connsiteX410-6841" fmla="*/ 93603 w 3079941"/>
                  <a:gd name="connsiteY410-6842" fmla="*/ 717710 h 1160647"/>
                  <a:gd name="connsiteX411-6843" fmla="*/ 94110 w 3079941"/>
                  <a:gd name="connsiteY411-6844" fmla="*/ 719062 h 1160647"/>
                  <a:gd name="connsiteX412-6845" fmla="*/ 97656 w 3079941"/>
                  <a:gd name="connsiteY412-6846" fmla="*/ 728519 h 1160647"/>
                  <a:gd name="connsiteX413-6847" fmla="*/ 124003 w 3079941"/>
                  <a:gd name="connsiteY413-6848" fmla="*/ 730681 h 1160647"/>
                  <a:gd name="connsiteX414-6849" fmla="*/ 124003 w 3079941"/>
                  <a:gd name="connsiteY414-6850" fmla="*/ 607460 h 1160647"/>
                  <a:gd name="connsiteX415-6851" fmla="*/ 126030 w 3079941"/>
                  <a:gd name="connsiteY415-6852" fmla="*/ 607460 h 1160647"/>
                  <a:gd name="connsiteX416-6853" fmla="*/ 140217 w 3079941"/>
                  <a:gd name="connsiteY416-6854" fmla="*/ 607460 h 1160647"/>
                  <a:gd name="connsiteX417-6855" fmla="*/ 140217 w 3079941"/>
                  <a:gd name="connsiteY417-6856" fmla="*/ 471268 h 1160647"/>
                  <a:gd name="connsiteX418-6857" fmla="*/ 141990 w 3079941"/>
                  <a:gd name="connsiteY418-6858" fmla="*/ 471268 h 1160647"/>
                  <a:gd name="connsiteX419-6859" fmla="*/ 154404 w 3079941"/>
                  <a:gd name="connsiteY419-6860" fmla="*/ 471268 h 1160647"/>
                  <a:gd name="connsiteX420-6861" fmla="*/ 154404 w 3079941"/>
                  <a:gd name="connsiteY420-6862" fmla="*/ 356694 h 1160647"/>
                  <a:gd name="connsiteX421-6863" fmla="*/ 158457 w 3079941"/>
                  <a:gd name="connsiteY421-6864" fmla="*/ 328590 h 1160647"/>
                  <a:gd name="connsiteX422-6865" fmla="*/ 160484 w 3079941"/>
                  <a:gd name="connsiteY422-6866" fmla="*/ 328590 h 1160647"/>
                  <a:gd name="connsiteX423-6867" fmla="*/ 174671 w 3079941"/>
                  <a:gd name="connsiteY423-6868" fmla="*/ 328590 h 1160647"/>
                  <a:gd name="connsiteX424-6869" fmla="*/ 211151 w 3079941"/>
                  <a:gd name="connsiteY424-6870" fmla="*/ 246443 h 1160647"/>
                  <a:gd name="connsiteX425-6871" fmla="*/ 215205 w 3079941"/>
                  <a:gd name="connsiteY425-6872" fmla="*/ 0 h 1160647"/>
                  <a:gd name="connsiteX0-6873" fmla="*/ 160109 w 3024845"/>
                  <a:gd name="connsiteY0-6874" fmla="*/ 0 h 1166887"/>
                  <a:gd name="connsiteX1-6875" fmla="*/ 162135 w 3024845"/>
                  <a:gd name="connsiteY1-6876" fmla="*/ 246443 h 1166887"/>
                  <a:gd name="connsiteX2-6877" fmla="*/ 200642 w 3024845"/>
                  <a:gd name="connsiteY2-6878" fmla="*/ 326429 h 1166887"/>
                  <a:gd name="connsiteX3-6879" fmla="*/ 202669 w 3024845"/>
                  <a:gd name="connsiteY3-6880" fmla="*/ 326429 h 1166887"/>
                  <a:gd name="connsiteX4-6881" fmla="*/ 216856 w 3024845"/>
                  <a:gd name="connsiteY4-6882" fmla="*/ 326429 h 1166887"/>
                  <a:gd name="connsiteX5-6883" fmla="*/ 216856 w 3024845"/>
                  <a:gd name="connsiteY5-6884" fmla="*/ 350208 h 1166887"/>
                  <a:gd name="connsiteX6-6885" fmla="*/ 217363 w 3024845"/>
                  <a:gd name="connsiteY6-6886" fmla="*/ 351019 h 1166887"/>
                  <a:gd name="connsiteX7-6887" fmla="*/ 220909 w 3024845"/>
                  <a:gd name="connsiteY7-6888" fmla="*/ 356694 h 1166887"/>
                  <a:gd name="connsiteX8-6889" fmla="*/ 220909 w 3024845"/>
                  <a:gd name="connsiteY8-6890" fmla="*/ 471268 h 1166887"/>
                  <a:gd name="connsiteX9-6891" fmla="*/ 223189 w 3024845"/>
                  <a:gd name="connsiteY9-6892" fmla="*/ 471268 h 1166887"/>
                  <a:gd name="connsiteX10-6893" fmla="*/ 239150 w 3024845"/>
                  <a:gd name="connsiteY10-6894" fmla="*/ 471268 h 1166887"/>
                  <a:gd name="connsiteX11-6895" fmla="*/ 239150 w 3024845"/>
                  <a:gd name="connsiteY11-6896" fmla="*/ 611783 h 1166887"/>
                  <a:gd name="connsiteX12-6897" fmla="*/ 240670 w 3024845"/>
                  <a:gd name="connsiteY12-6898" fmla="*/ 611513 h 1166887"/>
                  <a:gd name="connsiteX13-6899" fmla="*/ 251310 w 3024845"/>
                  <a:gd name="connsiteY13-6900" fmla="*/ 609622 h 1166887"/>
                  <a:gd name="connsiteX14-6901" fmla="*/ 249283 w 3024845"/>
                  <a:gd name="connsiteY14-6902" fmla="*/ 698254 h 1166887"/>
                  <a:gd name="connsiteX15-6903" fmla="*/ 250803 w 3024845"/>
                  <a:gd name="connsiteY15-6904" fmla="*/ 698525 h 1166887"/>
                  <a:gd name="connsiteX16-6905" fmla="*/ 261443 w 3024845"/>
                  <a:gd name="connsiteY16-6906" fmla="*/ 700416 h 1166887"/>
                  <a:gd name="connsiteX17-6907" fmla="*/ 261696 w 3024845"/>
                  <a:gd name="connsiteY17-6908" fmla="*/ 701227 h 1166887"/>
                  <a:gd name="connsiteX18-6909" fmla="*/ 263470 w 3024845"/>
                  <a:gd name="connsiteY18-6910" fmla="*/ 706902 h 1166887"/>
                  <a:gd name="connsiteX19-6911" fmla="*/ 264230 w 3024845"/>
                  <a:gd name="connsiteY19-6912" fmla="*/ 704470 h 1166887"/>
                  <a:gd name="connsiteX20-6913" fmla="*/ 269550 w 3024845"/>
                  <a:gd name="connsiteY20-6914" fmla="*/ 687446 h 1166887"/>
                  <a:gd name="connsiteX21-6915" fmla="*/ 271323 w 3024845"/>
                  <a:gd name="connsiteY21-6916" fmla="*/ 687446 h 1166887"/>
                  <a:gd name="connsiteX22-6917" fmla="*/ 283737 w 3024845"/>
                  <a:gd name="connsiteY22-6918" fmla="*/ 687446 h 1166887"/>
                  <a:gd name="connsiteX23-6919" fmla="*/ 283737 w 3024845"/>
                  <a:gd name="connsiteY23-6920" fmla="*/ 719872 h 1166887"/>
                  <a:gd name="connsiteX24-6921" fmla="*/ 284750 w 3024845"/>
                  <a:gd name="connsiteY24-6922" fmla="*/ 720413 h 1166887"/>
                  <a:gd name="connsiteX25-6923" fmla="*/ 291844 w 3024845"/>
                  <a:gd name="connsiteY25-6924" fmla="*/ 724196 h 1166887"/>
                  <a:gd name="connsiteX26-6925" fmla="*/ 291844 w 3024845"/>
                  <a:gd name="connsiteY26-6926" fmla="*/ 725547 h 1166887"/>
                  <a:gd name="connsiteX27-6927" fmla="*/ 291844 w 3024845"/>
                  <a:gd name="connsiteY27-6928" fmla="*/ 735005 h 1166887"/>
                  <a:gd name="connsiteX28-6929" fmla="*/ 336431 w 3024845"/>
                  <a:gd name="connsiteY28-6930" fmla="*/ 735005 h 1166887"/>
                  <a:gd name="connsiteX29-6931" fmla="*/ 336431 w 3024845"/>
                  <a:gd name="connsiteY29-6932" fmla="*/ 736086 h 1166887"/>
                  <a:gd name="connsiteX30-6933" fmla="*/ 336431 w 3024845"/>
                  <a:gd name="connsiteY30-6934" fmla="*/ 743652 h 1166887"/>
                  <a:gd name="connsiteX31-6935" fmla="*/ 338457 w 3024845"/>
                  <a:gd name="connsiteY31-6936" fmla="*/ 743652 h 1166887"/>
                  <a:gd name="connsiteX32-6937" fmla="*/ 352644 w 3024845"/>
                  <a:gd name="connsiteY32-6938" fmla="*/ 743652 h 1166887"/>
                  <a:gd name="connsiteX33-6939" fmla="*/ 352644 w 3024845"/>
                  <a:gd name="connsiteY33-6940" fmla="*/ 713387 h 1166887"/>
                  <a:gd name="connsiteX34-6941" fmla="*/ 397231 w 3024845"/>
                  <a:gd name="connsiteY34-6942" fmla="*/ 713387 h 1166887"/>
                  <a:gd name="connsiteX35-6943" fmla="*/ 397231 w 3024845"/>
                  <a:gd name="connsiteY35-6944" fmla="*/ 712036 h 1166887"/>
                  <a:gd name="connsiteX36-6945" fmla="*/ 397231 w 3024845"/>
                  <a:gd name="connsiteY36-6946" fmla="*/ 702578 h 1166887"/>
                  <a:gd name="connsiteX37-6947" fmla="*/ 398245 w 3024845"/>
                  <a:gd name="connsiteY37-6948" fmla="*/ 702578 h 1166887"/>
                  <a:gd name="connsiteX38-6949" fmla="*/ 405338 w 3024845"/>
                  <a:gd name="connsiteY38-6950" fmla="*/ 702578 h 1166887"/>
                  <a:gd name="connsiteX39-6951" fmla="*/ 405338 w 3024845"/>
                  <a:gd name="connsiteY39-6952" fmla="*/ 700687 h 1166887"/>
                  <a:gd name="connsiteX40-6953" fmla="*/ 405338 w 3024845"/>
                  <a:gd name="connsiteY40-6954" fmla="*/ 687446 h 1166887"/>
                  <a:gd name="connsiteX41-6955" fmla="*/ 406098 w 3024845"/>
                  <a:gd name="connsiteY41-6956" fmla="*/ 687446 h 1166887"/>
                  <a:gd name="connsiteX42-6957" fmla="*/ 411418 w 3024845"/>
                  <a:gd name="connsiteY42-6958" fmla="*/ 687446 h 1166887"/>
                  <a:gd name="connsiteX43-6959" fmla="*/ 411418 w 3024845"/>
                  <a:gd name="connsiteY43-6960" fmla="*/ 686365 h 1166887"/>
                  <a:gd name="connsiteX44-6961" fmla="*/ 411418 w 3024845"/>
                  <a:gd name="connsiteY44-6962" fmla="*/ 678798 h 1166887"/>
                  <a:gd name="connsiteX45-6963" fmla="*/ 413445 w 3024845"/>
                  <a:gd name="connsiteY45-6964" fmla="*/ 678798 h 1166887"/>
                  <a:gd name="connsiteX46-6965" fmla="*/ 427632 w 3024845"/>
                  <a:gd name="connsiteY46-6966" fmla="*/ 678798 h 1166887"/>
                  <a:gd name="connsiteX47-6967" fmla="*/ 427632 w 3024845"/>
                  <a:gd name="connsiteY47-6968" fmla="*/ 679879 h 1166887"/>
                  <a:gd name="connsiteX48-6969" fmla="*/ 427632 w 3024845"/>
                  <a:gd name="connsiteY48-6970" fmla="*/ 687446 h 1166887"/>
                  <a:gd name="connsiteX49-6971" fmla="*/ 449925 w 3024845"/>
                  <a:gd name="connsiteY49-6972" fmla="*/ 687446 h 1166887"/>
                  <a:gd name="connsiteX50-6973" fmla="*/ 449925 w 3024845"/>
                  <a:gd name="connsiteY50-6974" fmla="*/ 685554 h 1166887"/>
                  <a:gd name="connsiteX51-6975" fmla="*/ 449925 w 3024845"/>
                  <a:gd name="connsiteY51-6976" fmla="*/ 672313 h 1166887"/>
                  <a:gd name="connsiteX52-6977" fmla="*/ 451699 w 3024845"/>
                  <a:gd name="connsiteY52-6978" fmla="*/ 672313 h 1166887"/>
                  <a:gd name="connsiteX53-6979" fmla="*/ 464112 w 3024845"/>
                  <a:gd name="connsiteY53-6980" fmla="*/ 672313 h 1166887"/>
                  <a:gd name="connsiteX54-6981" fmla="*/ 464112 w 3024845"/>
                  <a:gd name="connsiteY54-6982" fmla="*/ 696093 h 1166887"/>
                  <a:gd name="connsiteX55-6983" fmla="*/ 465126 w 3024845"/>
                  <a:gd name="connsiteY55-6984" fmla="*/ 696093 h 1166887"/>
                  <a:gd name="connsiteX56-6985" fmla="*/ 472219 w 3024845"/>
                  <a:gd name="connsiteY56-6986" fmla="*/ 696093 h 1166887"/>
                  <a:gd name="connsiteX57-6987" fmla="*/ 472219 w 3024845"/>
                  <a:gd name="connsiteY57-6988" fmla="*/ 695012 h 1166887"/>
                  <a:gd name="connsiteX58-6989" fmla="*/ 472219 w 3024845"/>
                  <a:gd name="connsiteY58-6990" fmla="*/ 687446 h 1166887"/>
                  <a:gd name="connsiteX59-6991" fmla="*/ 473992 w 3024845"/>
                  <a:gd name="connsiteY59-6992" fmla="*/ 687446 h 1166887"/>
                  <a:gd name="connsiteX60-6993" fmla="*/ 486406 w 3024845"/>
                  <a:gd name="connsiteY60-6994" fmla="*/ 687446 h 1166887"/>
                  <a:gd name="connsiteX61-6995" fmla="*/ 486406 w 3024845"/>
                  <a:gd name="connsiteY61-6996" fmla="*/ 713387 h 1166887"/>
                  <a:gd name="connsiteX62-6997" fmla="*/ 488433 w 3024845"/>
                  <a:gd name="connsiteY62-6998" fmla="*/ 713387 h 1166887"/>
                  <a:gd name="connsiteX63-6999" fmla="*/ 502619 w 3024845"/>
                  <a:gd name="connsiteY63-7000" fmla="*/ 713387 h 1166887"/>
                  <a:gd name="connsiteX64-7001" fmla="*/ 502619 w 3024845"/>
                  <a:gd name="connsiteY64-7002" fmla="*/ 715008 h 1166887"/>
                  <a:gd name="connsiteX65-7003" fmla="*/ 502619 w 3024845"/>
                  <a:gd name="connsiteY65-7004" fmla="*/ 726358 h 1166887"/>
                  <a:gd name="connsiteX66-7005" fmla="*/ 503379 w 3024845"/>
                  <a:gd name="connsiteY66-7006" fmla="*/ 726358 h 1166887"/>
                  <a:gd name="connsiteX67-7007" fmla="*/ 508700 w 3024845"/>
                  <a:gd name="connsiteY67-7008" fmla="*/ 726358 h 1166887"/>
                  <a:gd name="connsiteX68-7009" fmla="*/ 508700 w 3024845"/>
                  <a:gd name="connsiteY68-7010" fmla="*/ 725547 h 1166887"/>
                  <a:gd name="connsiteX69-7011" fmla="*/ 508700 w 3024845"/>
                  <a:gd name="connsiteY69-7012" fmla="*/ 719872 h 1166887"/>
                  <a:gd name="connsiteX70-7013" fmla="*/ 539100 w 3024845"/>
                  <a:gd name="connsiteY70-7014" fmla="*/ 719872 h 1166887"/>
                  <a:gd name="connsiteX71-7015" fmla="*/ 539100 w 3024845"/>
                  <a:gd name="connsiteY71-7016" fmla="*/ 743652 h 1166887"/>
                  <a:gd name="connsiteX72-7017" fmla="*/ 540113 w 3024845"/>
                  <a:gd name="connsiteY72-7018" fmla="*/ 743652 h 1166887"/>
                  <a:gd name="connsiteX73-7019" fmla="*/ 547207 w 3024845"/>
                  <a:gd name="connsiteY73-7020" fmla="*/ 743652 h 1166887"/>
                  <a:gd name="connsiteX74-7021" fmla="*/ 547207 w 3024845"/>
                  <a:gd name="connsiteY74-7022" fmla="*/ 744733 h 1166887"/>
                  <a:gd name="connsiteX75-7023" fmla="*/ 547207 w 3024845"/>
                  <a:gd name="connsiteY75-7024" fmla="*/ 752299 h 1166887"/>
                  <a:gd name="connsiteX76-7025" fmla="*/ 547967 w 3024845"/>
                  <a:gd name="connsiteY76-7026" fmla="*/ 752299 h 1166887"/>
                  <a:gd name="connsiteX77-7027" fmla="*/ 553287 w 3024845"/>
                  <a:gd name="connsiteY77-7028" fmla="*/ 752299 h 1166887"/>
                  <a:gd name="connsiteX78-7029" fmla="*/ 553287 w 3024845"/>
                  <a:gd name="connsiteY78-7030" fmla="*/ 750137 h 1166887"/>
                  <a:gd name="connsiteX79-7031" fmla="*/ 553287 w 3024845"/>
                  <a:gd name="connsiteY79-7032" fmla="*/ 735005 h 1166887"/>
                  <a:gd name="connsiteX80-7033" fmla="*/ 554300 w 3024845"/>
                  <a:gd name="connsiteY80-7034" fmla="*/ 735005 h 1166887"/>
                  <a:gd name="connsiteX81-7035" fmla="*/ 561394 w 3024845"/>
                  <a:gd name="connsiteY81-7036" fmla="*/ 735005 h 1166887"/>
                  <a:gd name="connsiteX82-7037" fmla="*/ 561394 w 3024845"/>
                  <a:gd name="connsiteY82-7038" fmla="*/ 736086 h 1166887"/>
                  <a:gd name="connsiteX83-7039" fmla="*/ 561394 w 3024845"/>
                  <a:gd name="connsiteY83-7040" fmla="*/ 743652 h 1166887"/>
                  <a:gd name="connsiteX84-7041" fmla="*/ 566714 w 3024845"/>
                  <a:gd name="connsiteY84-7042" fmla="*/ 741659 h 1166887"/>
                  <a:gd name="connsiteX85-7043" fmla="*/ 567474 w 3024845"/>
                  <a:gd name="connsiteY85-7044" fmla="*/ 740679 h 1166887"/>
                  <a:gd name="connsiteX86-7045" fmla="*/ 567474 w 3024845"/>
                  <a:gd name="connsiteY86-7046" fmla="*/ 735005 h 1166887"/>
                  <a:gd name="connsiteX87-7047" fmla="*/ 605981 w 3024845"/>
                  <a:gd name="connsiteY87-7048" fmla="*/ 735005 h 1166887"/>
                  <a:gd name="connsiteX88-7049" fmla="*/ 605981 w 3024845"/>
                  <a:gd name="connsiteY88-7050" fmla="*/ 758784 h 1166887"/>
                  <a:gd name="connsiteX89-7051" fmla="*/ 608007 w 3024845"/>
                  <a:gd name="connsiteY89-7052" fmla="*/ 758784 h 1166887"/>
                  <a:gd name="connsiteX90-7053" fmla="*/ 622194 w 3024845"/>
                  <a:gd name="connsiteY90-7054" fmla="*/ 758784 h 1166887"/>
                  <a:gd name="connsiteX91-7055" fmla="*/ 622194 w 3024845"/>
                  <a:gd name="connsiteY91-7056" fmla="*/ 759865 h 1166887"/>
                  <a:gd name="connsiteX92-7057" fmla="*/ 622194 w 3024845"/>
                  <a:gd name="connsiteY92-7058" fmla="*/ 767431 h 1166887"/>
                  <a:gd name="connsiteX93-7059" fmla="*/ 623968 w 3024845"/>
                  <a:gd name="connsiteY93-7060" fmla="*/ 767431 h 1166887"/>
                  <a:gd name="connsiteX94-7061" fmla="*/ 636381 w 3024845"/>
                  <a:gd name="connsiteY94-7062" fmla="*/ 767431 h 1166887"/>
                  <a:gd name="connsiteX95-7063" fmla="*/ 636381 w 3024845"/>
                  <a:gd name="connsiteY95-7064" fmla="*/ 743652 h 1166887"/>
                  <a:gd name="connsiteX96-7065" fmla="*/ 637394 w 3024845"/>
                  <a:gd name="connsiteY96-7066" fmla="*/ 743652 h 1166887"/>
                  <a:gd name="connsiteX97-7067" fmla="*/ 644488 w 3024845"/>
                  <a:gd name="connsiteY97-7068" fmla="*/ 743652 h 1166887"/>
                  <a:gd name="connsiteX98-7069" fmla="*/ 644488 w 3024845"/>
                  <a:gd name="connsiteY98-7070" fmla="*/ 711225 h 1166887"/>
                  <a:gd name="connsiteX99-7071" fmla="*/ 645501 w 3024845"/>
                  <a:gd name="connsiteY99-7072" fmla="*/ 711225 h 1166887"/>
                  <a:gd name="connsiteX100-7073" fmla="*/ 652595 w 3024845"/>
                  <a:gd name="connsiteY100-7074" fmla="*/ 711225 h 1166887"/>
                  <a:gd name="connsiteX101-7075" fmla="*/ 652595 w 3024845"/>
                  <a:gd name="connsiteY101-7076" fmla="*/ 709334 h 1166887"/>
                  <a:gd name="connsiteX102-7077" fmla="*/ 652595 w 3024845"/>
                  <a:gd name="connsiteY102-7078" fmla="*/ 696093 h 1166887"/>
                  <a:gd name="connsiteX103-7079" fmla="*/ 651328 w 3024845"/>
                  <a:gd name="connsiteY103-7080" fmla="*/ 694471 h 1166887"/>
                  <a:gd name="connsiteX104-7081" fmla="*/ 656648 w 3024845"/>
                  <a:gd name="connsiteY104-7082" fmla="*/ 683122 h 1166887"/>
                  <a:gd name="connsiteX105-7083" fmla="*/ 664755 w 3024845"/>
                  <a:gd name="connsiteY105-7084" fmla="*/ 711225 h 1166887"/>
                  <a:gd name="connsiteX106-7085" fmla="*/ 665515 w 3024845"/>
                  <a:gd name="connsiteY106-7086" fmla="*/ 711225 h 1166887"/>
                  <a:gd name="connsiteX107-7087" fmla="*/ 670835 w 3024845"/>
                  <a:gd name="connsiteY107-7088" fmla="*/ 711225 h 1166887"/>
                  <a:gd name="connsiteX108-7089" fmla="*/ 670835 w 3024845"/>
                  <a:gd name="connsiteY108-7090" fmla="*/ 605298 h 1166887"/>
                  <a:gd name="connsiteX109-7091" fmla="*/ 672355 w 3024845"/>
                  <a:gd name="connsiteY109-7092" fmla="*/ 605298 h 1166887"/>
                  <a:gd name="connsiteX110-7093" fmla="*/ 682995 w 3024845"/>
                  <a:gd name="connsiteY110-7094" fmla="*/ 605298 h 1166887"/>
                  <a:gd name="connsiteX111-7095" fmla="*/ 682995 w 3024845"/>
                  <a:gd name="connsiteY111-7096" fmla="*/ 557739 h 1166887"/>
                  <a:gd name="connsiteX112-7097" fmla="*/ 709342 w 3024845"/>
                  <a:gd name="connsiteY112-7098" fmla="*/ 557739 h 1166887"/>
                  <a:gd name="connsiteX113-7099" fmla="*/ 709342 w 3024845"/>
                  <a:gd name="connsiteY113-7100" fmla="*/ 536121 h 1166887"/>
                  <a:gd name="connsiteX114-7101" fmla="*/ 743796 w 3024845"/>
                  <a:gd name="connsiteY114-7102" fmla="*/ 536121 h 1166887"/>
                  <a:gd name="connsiteX115-7103" fmla="*/ 743796 w 3024845"/>
                  <a:gd name="connsiteY115-7104" fmla="*/ 538553 h 1166887"/>
                  <a:gd name="connsiteX116-7105" fmla="*/ 743796 w 3024845"/>
                  <a:gd name="connsiteY116-7106" fmla="*/ 555577 h 1166887"/>
                  <a:gd name="connsiteX117-7107" fmla="*/ 746076 w 3024845"/>
                  <a:gd name="connsiteY117-7108" fmla="*/ 555577 h 1166887"/>
                  <a:gd name="connsiteX118-7109" fmla="*/ 762036 w 3024845"/>
                  <a:gd name="connsiteY118-7110" fmla="*/ 555577 h 1166887"/>
                  <a:gd name="connsiteX119-7111" fmla="*/ 762036 w 3024845"/>
                  <a:gd name="connsiteY119-7112" fmla="*/ 603136 h 1166887"/>
                  <a:gd name="connsiteX120-7113" fmla="*/ 763049 w 3024845"/>
                  <a:gd name="connsiteY120-7114" fmla="*/ 603136 h 1166887"/>
                  <a:gd name="connsiteX121-7115" fmla="*/ 770143 w 3024845"/>
                  <a:gd name="connsiteY121-7116" fmla="*/ 603136 h 1166887"/>
                  <a:gd name="connsiteX122-7117" fmla="*/ 784330 w 3024845"/>
                  <a:gd name="connsiteY122-7118" fmla="*/ 607460 h 1166887"/>
                  <a:gd name="connsiteX123-7119" fmla="*/ 784330 w 3024845"/>
                  <a:gd name="connsiteY123-7120" fmla="*/ 646372 h 1166887"/>
                  <a:gd name="connsiteX124-7121" fmla="*/ 785343 w 3024845"/>
                  <a:gd name="connsiteY124-7122" fmla="*/ 646372 h 1166887"/>
                  <a:gd name="connsiteX125-7123" fmla="*/ 792436 w 3024845"/>
                  <a:gd name="connsiteY125-7124" fmla="*/ 646372 h 1166887"/>
                  <a:gd name="connsiteX126-7125" fmla="*/ 792436 w 3024845"/>
                  <a:gd name="connsiteY126-7126" fmla="*/ 647993 h 1166887"/>
                  <a:gd name="connsiteX127-7127" fmla="*/ 792436 w 3024845"/>
                  <a:gd name="connsiteY127-7128" fmla="*/ 659342 h 1166887"/>
                  <a:gd name="connsiteX128-7129" fmla="*/ 794463 w 3024845"/>
                  <a:gd name="connsiteY128-7130" fmla="*/ 659342 h 1166887"/>
                  <a:gd name="connsiteX129-7131" fmla="*/ 808650 w 3024845"/>
                  <a:gd name="connsiteY129-7132" fmla="*/ 659342 h 1166887"/>
                  <a:gd name="connsiteX130-7133" fmla="*/ 814730 w 3024845"/>
                  <a:gd name="connsiteY130-7134" fmla="*/ 665828 h 1166887"/>
                  <a:gd name="connsiteX131-7135" fmla="*/ 814730 w 3024845"/>
                  <a:gd name="connsiteY131-7136" fmla="*/ 687446 h 1166887"/>
                  <a:gd name="connsiteX132-7137" fmla="*/ 817010 w 3024845"/>
                  <a:gd name="connsiteY132-7138" fmla="*/ 687446 h 1166887"/>
                  <a:gd name="connsiteX133-7139" fmla="*/ 832970 w 3024845"/>
                  <a:gd name="connsiteY133-7140" fmla="*/ 687446 h 1166887"/>
                  <a:gd name="connsiteX134-7141" fmla="*/ 832970 w 3024845"/>
                  <a:gd name="connsiteY134-7142" fmla="*/ 688526 h 1166887"/>
                  <a:gd name="connsiteX135-7143" fmla="*/ 832970 w 3024845"/>
                  <a:gd name="connsiteY135-7144" fmla="*/ 696093 h 1166887"/>
                  <a:gd name="connsiteX136-7145" fmla="*/ 834237 w 3024845"/>
                  <a:gd name="connsiteY136-7146" fmla="*/ 696093 h 1166887"/>
                  <a:gd name="connsiteX137-7147" fmla="*/ 843104 w 3024845"/>
                  <a:gd name="connsiteY137-7148" fmla="*/ 696093 h 1166887"/>
                  <a:gd name="connsiteX138-7149" fmla="*/ 843104 w 3024845"/>
                  <a:gd name="connsiteY138-7150" fmla="*/ 698254 h 1166887"/>
                  <a:gd name="connsiteX139-7151" fmla="*/ 843104 w 3024845"/>
                  <a:gd name="connsiteY139-7152" fmla="*/ 713387 h 1166887"/>
                  <a:gd name="connsiteX140-7153" fmla="*/ 847157 w 3024845"/>
                  <a:gd name="connsiteY140-7154" fmla="*/ 711495 h 1166887"/>
                  <a:gd name="connsiteX141-7155" fmla="*/ 847157 w 3024845"/>
                  <a:gd name="connsiteY141-7156" fmla="*/ 698254 h 1166887"/>
                  <a:gd name="connsiteX142-7157" fmla="*/ 848170 w 3024845"/>
                  <a:gd name="connsiteY142-7158" fmla="*/ 698254 h 1166887"/>
                  <a:gd name="connsiteX143-7159" fmla="*/ 855264 w 3024845"/>
                  <a:gd name="connsiteY143-7160" fmla="*/ 698254 h 1166887"/>
                  <a:gd name="connsiteX144-7161" fmla="*/ 855264 w 3024845"/>
                  <a:gd name="connsiteY144-7162" fmla="*/ 699876 h 1166887"/>
                  <a:gd name="connsiteX145-7163" fmla="*/ 855264 w 3024845"/>
                  <a:gd name="connsiteY145-7164" fmla="*/ 711225 h 1166887"/>
                  <a:gd name="connsiteX146-7165" fmla="*/ 856024 w 3024845"/>
                  <a:gd name="connsiteY146-7166" fmla="*/ 711225 h 1166887"/>
                  <a:gd name="connsiteX147-7167" fmla="*/ 861344 w 3024845"/>
                  <a:gd name="connsiteY147-7168" fmla="*/ 711225 h 1166887"/>
                  <a:gd name="connsiteX148-7169" fmla="*/ 909984 w 3024845"/>
                  <a:gd name="connsiteY148-7170" fmla="*/ 706902 h 1166887"/>
                  <a:gd name="connsiteX149-7171" fmla="*/ 909984 w 3024845"/>
                  <a:gd name="connsiteY149-7172" fmla="*/ 708253 h 1166887"/>
                  <a:gd name="connsiteX150-7173" fmla="*/ 909984 w 3024845"/>
                  <a:gd name="connsiteY150-7174" fmla="*/ 717710 h 1166887"/>
                  <a:gd name="connsiteX151-7175" fmla="*/ 910744 w 3024845"/>
                  <a:gd name="connsiteY151-7176" fmla="*/ 717710 h 1166887"/>
                  <a:gd name="connsiteX152-7177" fmla="*/ 916065 w 3024845"/>
                  <a:gd name="connsiteY152-7178" fmla="*/ 717710 h 1166887"/>
                  <a:gd name="connsiteX153-7179" fmla="*/ 916065 w 3024845"/>
                  <a:gd name="connsiteY153-7180" fmla="*/ 719872 h 1166887"/>
                  <a:gd name="connsiteX154-7181" fmla="*/ 916065 w 3024845"/>
                  <a:gd name="connsiteY154-7182" fmla="*/ 735005 h 1166887"/>
                  <a:gd name="connsiteX155-7183" fmla="*/ 918091 w 3024845"/>
                  <a:gd name="connsiteY155-7184" fmla="*/ 733654 h 1166887"/>
                  <a:gd name="connsiteX156-7185" fmla="*/ 932278 w 3024845"/>
                  <a:gd name="connsiteY156-7186" fmla="*/ 724196 h 1166887"/>
                  <a:gd name="connsiteX157-7187" fmla="*/ 938358 w 3024845"/>
                  <a:gd name="connsiteY157-7188" fmla="*/ 683122 h 1166887"/>
                  <a:gd name="connsiteX158-7189" fmla="*/ 939118 w 3024845"/>
                  <a:gd name="connsiteY158-7190" fmla="*/ 682852 h 1166887"/>
                  <a:gd name="connsiteX159-7191" fmla="*/ 944438 w 3024845"/>
                  <a:gd name="connsiteY159-7192" fmla="*/ 680960 h 1166887"/>
                  <a:gd name="connsiteX160-7193" fmla="*/ 946465 w 3024845"/>
                  <a:gd name="connsiteY160-7194" fmla="*/ 611783 h 1166887"/>
                  <a:gd name="connsiteX161-7195" fmla="*/ 948492 w 3024845"/>
                  <a:gd name="connsiteY161-7196" fmla="*/ 680960 h 1166887"/>
                  <a:gd name="connsiteX162-7197" fmla="*/ 949252 w 3024845"/>
                  <a:gd name="connsiteY162-7198" fmla="*/ 681230 h 1166887"/>
                  <a:gd name="connsiteX163-7199" fmla="*/ 954572 w 3024845"/>
                  <a:gd name="connsiteY163-7200" fmla="*/ 683122 h 1166887"/>
                  <a:gd name="connsiteX164-7201" fmla="*/ 954572 w 3024845"/>
                  <a:gd name="connsiteY164-7202" fmla="*/ 596651 h 1166887"/>
                  <a:gd name="connsiteX165-7203" fmla="*/ 958625 w 3024845"/>
                  <a:gd name="connsiteY165-7204" fmla="*/ 564224 h 1166887"/>
                  <a:gd name="connsiteX166-7205" fmla="*/ 997132 w 3024845"/>
                  <a:gd name="connsiteY166-7206" fmla="*/ 564224 h 1166887"/>
                  <a:gd name="connsiteX167-7207" fmla="*/ 997132 w 3024845"/>
                  <a:gd name="connsiteY167-7208" fmla="*/ 596651 h 1166887"/>
                  <a:gd name="connsiteX168-7209" fmla="*/ 997892 w 3024845"/>
                  <a:gd name="connsiteY168-7210" fmla="*/ 596651 h 1166887"/>
                  <a:gd name="connsiteX169-7211" fmla="*/ 1003212 w 3024845"/>
                  <a:gd name="connsiteY169-7212" fmla="*/ 596651 h 1166887"/>
                  <a:gd name="connsiteX170-7213" fmla="*/ 1003212 w 3024845"/>
                  <a:gd name="connsiteY170-7214" fmla="*/ 514503 h 1166887"/>
                  <a:gd name="connsiteX171-7215" fmla="*/ 1004986 w 3024845"/>
                  <a:gd name="connsiteY171-7216" fmla="*/ 514503 h 1166887"/>
                  <a:gd name="connsiteX172-7217" fmla="*/ 1017399 w 3024845"/>
                  <a:gd name="connsiteY172-7218" fmla="*/ 514503 h 1166887"/>
                  <a:gd name="connsiteX173-7219" fmla="*/ 1017399 w 3024845"/>
                  <a:gd name="connsiteY173-7220" fmla="*/ 512612 h 1166887"/>
                  <a:gd name="connsiteX174-7221" fmla="*/ 1017399 w 3024845"/>
                  <a:gd name="connsiteY174-7222" fmla="*/ 499371 h 1166887"/>
                  <a:gd name="connsiteX175-7223" fmla="*/ 1039693 w 3024845"/>
                  <a:gd name="connsiteY175-7224" fmla="*/ 499371 h 1166887"/>
                  <a:gd name="connsiteX176-7225" fmla="*/ 1039693 w 3024845"/>
                  <a:gd name="connsiteY176-7226" fmla="*/ 498290 h 1166887"/>
                  <a:gd name="connsiteX177-7227" fmla="*/ 1039693 w 3024845"/>
                  <a:gd name="connsiteY177-7228" fmla="*/ 490724 h 1166887"/>
                  <a:gd name="connsiteX178-7229" fmla="*/ 1041466 w 3024845"/>
                  <a:gd name="connsiteY178-7230" fmla="*/ 490724 h 1166887"/>
                  <a:gd name="connsiteX179-7231" fmla="*/ 1053880 w 3024845"/>
                  <a:gd name="connsiteY179-7232" fmla="*/ 490724 h 1166887"/>
                  <a:gd name="connsiteX180-7233" fmla="*/ 1053880 w 3024845"/>
                  <a:gd name="connsiteY180-7234" fmla="*/ 491805 h 1166887"/>
                  <a:gd name="connsiteX181-7235" fmla="*/ 1053880 w 3024845"/>
                  <a:gd name="connsiteY181-7236" fmla="*/ 499371 h 1166887"/>
                  <a:gd name="connsiteX182-7237" fmla="*/ 1054640 w 3024845"/>
                  <a:gd name="connsiteY182-7238" fmla="*/ 499371 h 1166887"/>
                  <a:gd name="connsiteX183-7239" fmla="*/ 1059960 w 3024845"/>
                  <a:gd name="connsiteY183-7240" fmla="*/ 499371 h 1166887"/>
                  <a:gd name="connsiteX184-7241" fmla="*/ 1070093 w 3024845"/>
                  <a:gd name="connsiteY184-7242" fmla="*/ 495047 h 1166887"/>
                  <a:gd name="connsiteX185-7243" fmla="*/ 1074146 w 3024845"/>
                  <a:gd name="connsiteY185-7244" fmla="*/ 498290 h 1166887"/>
                  <a:gd name="connsiteX186-7245" fmla="*/ 1074146 w 3024845"/>
                  <a:gd name="connsiteY186-7246" fmla="*/ 490724 h 1166887"/>
                  <a:gd name="connsiteX187-7247" fmla="*/ 1076426 w 3024845"/>
                  <a:gd name="connsiteY187-7248" fmla="*/ 490724 h 1166887"/>
                  <a:gd name="connsiteX188-7249" fmla="*/ 1092387 w 3024845"/>
                  <a:gd name="connsiteY188-7250" fmla="*/ 490724 h 1166887"/>
                  <a:gd name="connsiteX189-7251" fmla="*/ 1092387 w 3024845"/>
                  <a:gd name="connsiteY189-7252" fmla="*/ 491805 h 1166887"/>
                  <a:gd name="connsiteX190-7253" fmla="*/ 1092387 w 3024845"/>
                  <a:gd name="connsiteY190-7254" fmla="*/ 499371 h 1166887"/>
                  <a:gd name="connsiteX191-7255" fmla="*/ 1122787 w 3024845"/>
                  <a:gd name="connsiteY191-7256" fmla="*/ 499371 h 1166887"/>
                  <a:gd name="connsiteX192-7257" fmla="*/ 1122787 w 3024845"/>
                  <a:gd name="connsiteY192-7258" fmla="*/ 500992 h 1166887"/>
                  <a:gd name="connsiteX193-7259" fmla="*/ 1122787 w 3024845"/>
                  <a:gd name="connsiteY193-7260" fmla="*/ 512342 h 1166887"/>
                  <a:gd name="connsiteX194-7261" fmla="*/ 1149134 w 3024845"/>
                  <a:gd name="connsiteY194-7262" fmla="*/ 512342 h 1166887"/>
                  <a:gd name="connsiteX195-7263" fmla="*/ 1149134 w 3024845"/>
                  <a:gd name="connsiteY195-7264" fmla="*/ 542606 h 1166887"/>
                  <a:gd name="connsiteX196-7265" fmla="*/ 1149894 w 3024845"/>
                  <a:gd name="connsiteY196-7266" fmla="*/ 542606 h 1166887"/>
                  <a:gd name="connsiteX197-7267" fmla="*/ 1155214 w 3024845"/>
                  <a:gd name="connsiteY197-7268" fmla="*/ 542606 h 1166887"/>
                  <a:gd name="connsiteX198-7269" fmla="*/ 1155214 w 3024845"/>
                  <a:gd name="connsiteY198-7270" fmla="*/ 543687 h 1166887"/>
                  <a:gd name="connsiteX199-7271" fmla="*/ 1155214 w 3024845"/>
                  <a:gd name="connsiteY199-7272" fmla="*/ 551254 h 1166887"/>
                  <a:gd name="connsiteX200-7273" fmla="*/ 1159268 w 3024845"/>
                  <a:gd name="connsiteY200-7274" fmla="*/ 581518 h 1166887"/>
                  <a:gd name="connsiteX201-7275" fmla="*/ 1160028 w 3024845"/>
                  <a:gd name="connsiteY201-7276" fmla="*/ 581518 h 1166887"/>
                  <a:gd name="connsiteX202-7277" fmla="*/ 1165348 w 3024845"/>
                  <a:gd name="connsiteY202-7278" fmla="*/ 581518 h 1166887"/>
                  <a:gd name="connsiteX203-7279" fmla="*/ 1165348 w 3024845"/>
                  <a:gd name="connsiteY203-7280" fmla="*/ 582329 h 1166887"/>
                  <a:gd name="connsiteX204-7281" fmla="*/ 1165348 w 3024845"/>
                  <a:gd name="connsiteY204-7282" fmla="*/ 588004 h 1166887"/>
                  <a:gd name="connsiteX205-7283" fmla="*/ 1166361 w 3024845"/>
                  <a:gd name="connsiteY205-7284" fmla="*/ 588004 h 1166887"/>
                  <a:gd name="connsiteX206-7285" fmla="*/ 1173454 w 3024845"/>
                  <a:gd name="connsiteY206-7286" fmla="*/ 588004 h 1166887"/>
                  <a:gd name="connsiteX207-7287" fmla="*/ 1173454 w 3024845"/>
                  <a:gd name="connsiteY207-7288" fmla="*/ 618269 h 1166887"/>
                  <a:gd name="connsiteX208-7289" fmla="*/ 1175481 w 3024845"/>
                  <a:gd name="connsiteY208-7290" fmla="*/ 618269 h 1166887"/>
                  <a:gd name="connsiteX209-7291" fmla="*/ 1189668 w 3024845"/>
                  <a:gd name="connsiteY209-7292" fmla="*/ 618269 h 1166887"/>
                  <a:gd name="connsiteX210-7293" fmla="*/ 1189668 w 3024845"/>
                  <a:gd name="connsiteY210-7294" fmla="*/ 642048 h 1166887"/>
                  <a:gd name="connsiteX211-7295" fmla="*/ 1191695 w 3024845"/>
                  <a:gd name="connsiteY211-7296" fmla="*/ 643669 h 1166887"/>
                  <a:gd name="connsiteX212-7297" fmla="*/ 1191695 w 3024845"/>
                  <a:gd name="connsiteY212-7298" fmla="*/ 655019 h 1166887"/>
                  <a:gd name="connsiteX213-7299" fmla="*/ 1192455 w 3024845"/>
                  <a:gd name="connsiteY213-7300" fmla="*/ 655019 h 1166887"/>
                  <a:gd name="connsiteX214-7301" fmla="*/ 1197775 w 3024845"/>
                  <a:gd name="connsiteY214-7302" fmla="*/ 655019 h 1166887"/>
                  <a:gd name="connsiteX215-7303" fmla="*/ 1197775 w 3024845"/>
                  <a:gd name="connsiteY215-7304" fmla="*/ 678798 h 1166887"/>
                  <a:gd name="connsiteX216-7305" fmla="*/ 1199041 w 3024845"/>
                  <a:gd name="connsiteY216-7306" fmla="*/ 678798 h 1166887"/>
                  <a:gd name="connsiteX217-7307" fmla="*/ 1207908 w 3024845"/>
                  <a:gd name="connsiteY217-7308" fmla="*/ 678798 h 1166887"/>
                  <a:gd name="connsiteX218-7309" fmla="*/ 1209935 w 3024845"/>
                  <a:gd name="connsiteY218-7310" fmla="*/ 682852 h 1166887"/>
                  <a:gd name="connsiteX219-7311" fmla="*/ 1209935 w 3024845"/>
                  <a:gd name="connsiteY219-7312" fmla="*/ 696093 h 1166887"/>
                  <a:gd name="connsiteX220-7313" fmla="*/ 1211455 w 3024845"/>
                  <a:gd name="connsiteY220-7314" fmla="*/ 694201 h 1166887"/>
                  <a:gd name="connsiteX221-7315" fmla="*/ 1222095 w 3024845"/>
                  <a:gd name="connsiteY221-7316" fmla="*/ 680960 h 1166887"/>
                  <a:gd name="connsiteX222-7317" fmla="*/ 1250469 w 3024845"/>
                  <a:gd name="connsiteY222-7318" fmla="*/ 680960 h 1166887"/>
                  <a:gd name="connsiteX223-7319" fmla="*/ 1250469 w 3024845"/>
                  <a:gd name="connsiteY223-7320" fmla="*/ 767431 h 1166887"/>
                  <a:gd name="connsiteX224-7321" fmla="*/ 1251229 w 3024845"/>
                  <a:gd name="connsiteY224-7322" fmla="*/ 767431 h 1166887"/>
                  <a:gd name="connsiteX225-7323" fmla="*/ 1256549 w 3024845"/>
                  <a:gd name="connsiteY225-7324" fmla="*/ 767431 h 1166887"/>
                  <a:gd name="connsiteX226-7325" fmla="*/ 1257309 w 3024845"/>
                  <a:gd name="connsiteY226-7326" fmla="*/ 766080 h 1166887"/>
                  <a:gd name="connsiteX227-7327" fmla="*/ 1262629 w 3024845"/>
                  <a:gd name="connsiteY227-7328" fmla="*/ 756622 h 1166887"/>
                  <a:gd name="connsiteX228-7329" fmla="*/ 1262629 w 3024845"/>
                  <a:gd name="connsiteY228-7330" fmla="*/ 758514 h 1166887"/>
                  <a:gd name="connsiteX229-7331" fmla="*/ 1262629 w 3024845"/>
                  <a:gd name="connsiteY229-7332" fmla="*/ 771755 h 1166887"/>
                  <a:gd name="connsiteX230-7333" fmla="*/ 1266682 w 3024845"/>
                  <a:gd name="connsiteY230-7334" fmla="*/ 726358 h 1166887"/>
                  <a:gd name="connsiteX231-7335" fmla="*/ 1267442 w 3024845"/>
                  <a:gd name="connsiteY231-7336" fmla="*/ 726358 h 1166887"/>
                  <a:gd name="connsiteX232-7337" fmla="*/ 1272762 w 3024845"/>
                  <a:gd name="connsiteY232-7338" fmla="*/ 726358 h 1166887"/>
                  <a:gd name="connsiteX233-7339" fmla="*/ 1272762 w 3024845"/>
                  <a:gd name="connsiteY233-7340" fmla="*/ 661504 h 1166887"/>
                  <a:gd name="connsiteX234-7341" fmla="*/ 1273776 w 3024845"/>
                  <a:gd name="connsiteY234-7342" fmla="*/ 661504 h 1166887"/>
                  <a:gd name="connsiteX235-7343" fmla="*/ 1280869 w 3024845"/>
                  <a:gd name="connsiteY235-7344" fmla="*/ 661504 h 1166887"/>
                  <a:gd name="connsiteX236-7345" fmla="*/ 1293029 w 3024845"/>
                  <a:gd name="connsiteY236-7346" fmla="*/ 618269 h 1166887"/>
                  <a:gd name="connsiteX237-7347" fmla="*/ 1294296 w 3024845"/>
                  <a:gd name="connsiteY237-7348" fmla="*/ 618269 h 1166887"/>
                  <a:gd name="connsiteX238-7349" fmla="*/ 1303163 w 3024845"/>
                  <a:gd name="connsiteY238-7350" fmla="*/ 618269 h 1166887"/>
                  <a:gd name="connsiteX239-7351" fmla="*/ 1313296 w 3024845"/>
                  <a:gd name="connsiteY239-7352" fmla="*/ 661504 h 1166887"/>
                  <a:gd name="connsiteX240-7353" fmla="*/ 1314309 w 3024845"/>
                  <a:gd name="connsiteY240-7354" fmla="*/ 661504 h 1166887"/>
                  <a:gd name="connsiteX241-7355" fmla="*/ 1321403 w 3024845"/>
                  <a:gd name="connsiteY241-7356" fmla="*/ 661504 h 1166887"/>
                  <a:gd name="connsiteX242-7357" fmla="*/ 1321403 w 3024845"/>
                  <a:gd name="connsiteY242-7358" fmla="*/ 700416 h 1166887"/>
                  <a:gd name="connsiteX243-7359" fmla="*/ 1323176 w 3024845"/>
                  <a:gd name="connsiteY243-7360" fmla="*/ 700416 h 1166887"/>
                  <a:gd name="connsiteX244-7361" fmla="*/ 1335590 w 3024845"/>
                  <a:gd name="connsiteY244-7362" fmla="*/ 700416 h 1166887"/>
                  <a:gd name="connsiteX245-7363" fmla="*/ 1335590 w 3024845"/>
                  <a:gd name="connsiteY245-7364" fmla="*/ 702578 h 1166887"/>
                  <a:gd name="connsiteX246-7365" fmla="*/ 1335590 w 3024845"/>
                  <a:gd name="connsiteY246-7366" fmla="*/ 717710 h 1166887"/>
                  <a:gd name="connsiteX247-7367" fmla="*/ 1339643 w 3024845"/>
                  <a:gd name="connsiteY247-7368" fmla="*/ 715549 h 1166887"/>
                  <a:gd name="connsiteX248-7369" fmla="*/ 1339643 w 3024845"/>
                  <a:gd name="connsiteY248-7370" fmla="*/ 700416 h 1166887"/>
                  <a:gd name="connsiteX249-7371" fmla="*/ 1341163 w 3024845"/>
                  <a:gd name="connsiteY249-7372" fmla="*/ 700416 h 1166887"/>
                  <a:gd name="connsiteX250-7373" fmla="*/ 1351803 w 3024845"/>
                  <a:gd name="connsiteY250-7374" fmla="*/ 700416 h 1166887"/>
                  <a:gd name="connsiteX251-7375" fmla="*/ 1351803 w 3024845"/>
                  <a:gd name="connsiteY251-7376" fmla="*/ 702037 h 1166887"/>
                  <a:gd name="connsiteX252-7377" fmla="*/ 1351803 w 3024845"/>
                  <a:gd name="connsiteY252-7378" fmla="*/ 713387 h 1166887"/>
                  <a:gd name="connsiteX253-7379" fmla="*/ 1382204 w 3024845"/>
                  <a:gd name="connsiteY253-7380" fmla="*/ 713387 h 1166887"/>
                  <a:gd name="connsiteX254-7381" fmla="*/ 1382204 w 3024845"/>
                  <a:gd name="connsiteY254-7382" fmla="*/ 676637 h 1166887"/>
                  <a:gd name="connsiteX255-7383" fmla="*/ 1383470 w 3024845"/>
                  <a:gd name="connsiteY255-7384" fmla="*/ 676637 h 1166887"/>
                  <a:gd name="connsiteX256-7385" fmla="*/ 1392337 w 3024845"/>
                  <a:gd name="connsiteY256-7386" fmla="*/ 676637 h 1166887"/>
                  <a:gd name="connsiteX257-7387" fmla="*/ 1392337 w 3024845"/>
                  <a:gd name="connsiteY257-7388" fmla="*/ 698254 h 1166887"/>
                  <a:gd name="connsiteX258-7389" fmla="*/ 1394364 w 3024845"/>
                  <a:gd name="connsiteY258-7390" fmla="*/ 665828 h 1166887"/>
                  <a:gd name="connsiteX259-7391" fmla="*/ 1416657 w 3024845"/>
                  <a:gd name="connsiteY259-7392" fmla="*/ 665828 h 1166887"/>
                  <a:gd name="connsiteX260-7393" fmla="*/ 1416657 w 3024845"/>
                  <a:gd name="connsiteY260-7394" fmla="*/ 664206 h 1166887"/>
                  <a:gd name="connsiteX261-7395" fmla="*/ 1416657 w 3024845"/>
                  <a:gd name="connsiteY261-7396" fmla="*/ 652857 h 1166887"/>
                  <a:gd name="connsiteX262-7397" fmla="*/ 1417417 w 3024845"/>
                  <a:gd name="connsiteY262-7398" fmla="*/ 652857 h 1166887"/>
                  <a:gd name="connsiteX263-7399" fmla="*/ 1422737 w 3024845"/>
                  <a:gd name="connsiteY263-7400" fmla="*/ 652857 h 1166887"/>
                  <a:gd name="connsiteX264-7401" fmla="*/ 1422737 w 3024845"/>
                  <a:gd name="connsiteY264-7402" fmla="*/ 650966 h 1166887"/>
                  <a:gd name="connsiteX265-7403" fmla="*/ 1422737 w 3024845"/>
                  <a:gd name="connsiteY265-7404" fmla="*/ 637725 h 1166887"/>
                  <a:gd name="connsiteX266-7405" fmla="*/ 1426791 w 3024845"/>
                  <a:gd name="connsiteY266-7406" fmla="*/ 644210 h 1166887"/>
                  <a:gd name="connsiteX267-7407" fmla="*/ 1429071 w 3024845"/>
                  <a:gd name="connsiteY267-7408" fmla="*/ 644210 h 1166887"/>
                  <a:gd name="connsiteX268-7409" fmla="*/ 1445031 w 3024845"/>
                  <a:gd name="connsiteY268-7410" fmla="*/ 644210 h 1166887"/>
                  <a:gd name="connsiteX269-7411" fmla="*/ 1445031 w 3024845"/>
                  <a:gd name="connsiteY269-7412" fmla="*/ 643399 h 1166887"/>
                  <a:gd name="connsiteX270-7413" fmla="*/ 1445031 w 3024845"/>
                  <a:gd name="connsiteY270-7414" fmla="*/ 637725 h 1166887"/>
                  <a:gd name="connsiteX271-7415" fmla="*/ 1445791 w 3024845"/>
                  <a:gd name="connsiteY271-7416" fmla="*/ 637725 h 1166887"/>
                  <a:gd name="connsiteX272-7417" fmla="*/ 1451111 w 3024845"/>
                  <a:gd name="connsiteY272-7418" fmla="*/ 637725 h 1166887"/>
                  <a:gd name="connsiteX273-7419" fmla="*/ 1451111 w 3024845"/>
                  <a:gd name="connsiteY273-7420" fmla="*/ 639076 h 1166887"/>
                  <a:gd name="connsiteX274-7421" fmla="*/ 1451111 w 3024845"/>
                  <a:gd name="connsiteY274-7422" fmla="*/ 648534 h 1166887"/>
                  <a:gd name="connsiteX275-7423" fmla="*/ 1489618 w 3024845"/>
                  <a:gd name="connsiteY275-7424" fmla="*/ 648534 h 1166887"/>
                  <a:gd name="connsiteX276-7425" fmla="*/ 1489618 w 3024845"/>
                  <a:gd name="connsiteY276-7426" fmla="*/ 786887 h 1166887"/>
                  <a:gd name="connsiteX277-7427" fmla="*/ 1491138 w 3024845"/>
                  <a:gd name="connsiteY277-7428" fmla="*/ 786887 h 1166887"/>
                  <a:gd name="connsiteX278-7429" fmla="*/ 1501778 w 3024845"/>
                  <a:gd name="connsiteY278-7430" fmla="*/ 786887 h 1166887"/>
                  <a:gd name="connsiteX279-7431" fmla="*/ 1501778 w 3024845"/>
                  <a:gd name="connsiteY279-7432" fmla="*/ 773917 h 1166887"/>
                  <a:gd name="connsiteX280-7433" fmla="*/ 1505832 w 3024845"/>
                  <a:gd name="connsiteY280-7434" fmla="*/ 773917 h 1166887"/>
                  <a:gd name="connsiteX281-7435" fmla="*/ 1505832 w 3024845"/>
                  <a:gd name="connsiteY281-7436" fmla="*/ 786887 h 1166887"/>
                  <a:gd name="connsiteX282-7437" fmla="*/ 1536232 w 3024845"/>
                  <a:gd name="connsiteY282-7438" fmla="*/ 786887 h 1166887"/>
                  <a:gd name="connsiteX283-7439" fmla="*/ 1536232 w 3024845"/>
                  <a:gd name="connsiteY283-7440" fmla="*/ 756622 h 1166887"/>
                  <a:gd name="connsiteX284-7441" fmla="*/ 1548392 w 3024845"/>
                  <a:gd name="connsiteY284-7442" fmla="*/ 756622 h 1166887"/>
                  <a:gd name="connsiteX285-7443" fmla="*/ 1560552 w 3024845"/>
                  <a:gd name="connsiteY285-7444" fmla="*/ 754461 h 1166887"/>
                  <a:gd name="connsiteX286-7445" fmla="*/ 1564606 w 3024845"/>
                  <a:gd name="connsiteY286-7446" fmla="*/ 756622 h 1166887"/>
                  <a:gd name="connsiteX287-7447" fmla="*/ 1574739 w 3024845"/>
                  <a:gd name="connsiteY287-7448" fmla="*/ 756622 h 1166887"/>
                  <a:gd name="connsiteX288-7449" fmla="*/ 1574739 w 3024845"/>
                  <a:gd name="connsiteY288-7450" fmla="*/ 786887 h 1166887"/>
                  <a:gd name="connsiteX289-7451" fmla="*/ 1582846 w 3024845"/>
                  <a:gd name="connsiteY289-7452" fmla="*/ 786887 h 1166887"/>
                  <a:gd name="connsiteX290-7453" fmla="*/ 1582846 w 3024845"/>
                  <a:gd name="connsiteY290-7454" fmla="*/ 804182 h 1166887"/>
                  <a:gd name="connsiteX291-7455" fmla="*/ 1592182 w 3024845"/>
                  <a:gd name="connsiteY291-7456" fmla="*/ 805087 h 1166887"/>
                  <a:gd name="connsiteX292-7457" fmla="*/ 1605140 w 3024845"/>
                  <a:gd name="connsiteY292-7458" fmla="*/ 805087 h 1166887"/>
                  <a:gd name="connsiteX293-7459" fmla="*/ 1605140 w 3024845"/>
                  <a:gd name="connsiteY293-7460" fmla="*/ 789049 h 1166887"/>
                  <a:gd name="connsiteX294-7461" fmla="*/ 1673096 w 3024845"/>
                  <a:gd name="connsiteY294-7462" fmla="*/ 789049 h 1166887"/>
                  <a:gd name="connsiteX295-7463" fmla="*/ 1673096 w 3024845"/>
                  <a:gd name="connsiteY295-7464" fmla="*/ 703796 h 1166887"/>
                  <a:gd name="connsiteX296-7465" fmla="*/ 1745104 w 3024845"/>
                  <a:gd name="connsiteY296-7466" fmla="*/ 703796 h 1166887"/>
                  <a:gd name="connsiteX297-7467" fmla="*/ 1745104 w 3024845"/>
                  <a:gd name="connsiteY297-7468" fmla="*/ 782564 h 1166887"/>
                  <a:gd name="connsiteX298-7469" fmla="*/ 1747008 w 3024845"/>
                  <a:gd name="connsiteY298-7470" fmla="*/ 782564 h 1166887"/>
                  <a:gd name="connsiteX299-7471" fmla="*/ 1748250 w 3024845"/>
                  <a:gd name="connsiteY299-7472" fmla="*/ 805087 h 1166887"/>
                  <a:gd name="connsiteX300-7473" fmla="*/ 1757926 w 3024845"/>
                  <a:gd name="connsiteY300-7474" fmla="*/ 805087 h 1166887"/>
                  <a:gd name="connsiteX301-7475" fmla="*/ 1759168 w 3024845"/>
                  <a:gd name="connsiteY301-7476" fmla="*/ 782564 h 1166887"/>
                  <a:gd name="connsiteX302-7477" fmla="*/ 1765248 w 3024845"/>
                  <a:gd name="connsiteY302-7478" fmla="*/ 782564 h 1166887"/>
                  <a:gd name="connsiteX303-7479" fmla="*/ 1766490 w 3024845"/>
                  <a:gd name="connsiteY303-7480" fmla="*/ 805087 h 1166887"/>
                  <a:gd name="connsiteX304-7481" fmla="*/ 1817112 w 3024845"/>
                  <a:gd name="connsiteY304-7482" fmla="*/ 805087 h 1166887"/>
                  <a:gd name="connsiteX305-7483" fmla="*/ 1817112 w 3024845"/>
                  <a:gd name="connsiteY305-7484" fmla="*/ 642059 h 1166887"/>
                  <a:gd name="connsiteX306-7485" fmla="*/ 2014439 w 3024845"/>
                  <a:gd name="connsiteY306-7486" fmla="*/ 642059 h 1166887"/>
                  <a:gd name="connsiteX307-7487" fmla="*/ 2014439 w 3024845"/>
                  <a:gd name="connsiteY307-7488" fmla="*/ 805087 h 1166887"/>
                  <a:gd name="connsiteX308-7489" fmla="*/ 2033136 w 3024845"/>
                  <a:gd name="connsiteY308-7490" fmla="*/ 805087 h 1166887"/>
                  <a:gd name="connsiteX309-7491" fmla="*/ 2033136 w 3024845"/>
                  <a:gd name="connsiteY309-7492" fmla="*/ 722394 h 1166887"/>
                  <a:gd name="connsiteX310-7493" fmla="*/ 2128256 w 3024845"/>
                  <a:gd name="connsiteY310-7494" fmla="*/ 722394 h 1166887"/>
                  <a:gd name="connsiteX311-7495" fmla="*/ 2140186 w 3024845"/>
                  <a:gd name="connsiteY311-7496" fmla="*/ 404253 h 1166887"/>
                  <a:gd name="connsiteX312-7497" fmla="*/ 2128026 w 3024845"/>
                  <a:gd name="connsiteY312-7498" fmla="*/ 382635 h 1166887"/>
                  <a:gd name="connsiteX313-7499" fmla="*/ 2121946 w 3024845"/>
                  <a:gd name="connsiteY313-7500" fmla="*/ 378311 h 1166887"/>
                  <a:gd name="connsiteX314-7501" fmla="*/ 2130053 w 3024845"/>
                  <a:gd name="connsiteY314-7502" fmla="*/ 354532 h 1166887"/>
                  <a:gd name="connsiteX315-7503" fmla="*/ 2130053 w 3024845"/>
                  <a:gd name="connsiteY315-7504" fmla="*/ 337238 h 1166887"/>
                  <a:gd name="connsiteX316-7505" fmla="*/ 2144240 w 3024845"/>
                  <a:gd name="connsiteY316-7506" fmla="*/ 337238 h 1166887"/>
                  <a:gd name="connsiteX317-7507" fmla="*/ 2144240 w 3024845"/>
                  <a:gd name="connsiteY317-7508" fmla="*/ 315620 h 1166887"/>
                  <a:gd name="connsiteX318-7509" fmla="*/ 2146266 w 3024845"/>
                  <a:gd name="connsiteY318-7510" fmla="*/ 311296 h 1166887"/>
                  <a:gd name="connsiteX319-7511" fmla="*/ 2146266 w 3024845"/>
                  <a:gd name="connsiteY319-7512" fmla="*/ 233472 h 1166887"/>
                  <a:gd name="connsiteX320-7513" fmla="*/ 2144240 w 3024845"/>
                  <a:gd name="connsiteY320-7514" fmla="*/ 226987 h 1166887"/>
                  <a:gd name="connsiteX321-7515" fmla="*/ 2150320 w 3024845"/>
                  <a:gd name="connsiteY321-7516" fmla="*/ 220501 h 1166887"/>
                  <a:gd name="connsiteX322-7517" fmla="*/ 2150320 w 3024845"/>
                  <a:gd name="connsiteY322-7518" fmla="*/ 162133 h 1166887"/>
                  <a:gd name="connsiteX323-7519" fmla="*/ 2152346 w 3024845"/>
                  <a:gd name="connsiteY323-7520" fmla="*/ 157810 h 1166887"/>
                  <a:gd name="connsiteX324-7521" fmla="*/ 2152346 w 3024845"/>
                  <a:gd name="connsiteY324-7522" fmla="*/ 101604 h 1166887"/>
                  <a:gd name="connsiteX325-7523" fmla="*/ 2154373 w 3024845"/>
                  <a:gd name="connsiteY325-7524" fmla="*/ 82148 h 1166887"/>
                  <a:gd name="connsiteX326-7525" fmla="*/ 2158427 w 3024845"/>
                  <a:gd name="connsiteY326-7526" fmla="*/ 99442 h 1166887"/>
                  <a:gd name="connsiteX327-7527" fmla="*/ 2160453 w 3024845"/>
                  <a:gd name="connsiteY327-7528" fmla="*/ 157810 h 1166887"/>
                  <a:gd name="connsiteX328-7529" fmla="*/ 2162480 w 3024845"/>
                  <a:gd name="connsiteY328-7530" fmla="*/ 220501 h 1166887"/>
                  <a:gd name="connsiteX329-7531" fmla="*/ 2168560 w 3024845"/>
                  <a:gd name="connsiteY329-7532" fmla="*/ 226987 h 1166887"/>
                  <a:gd name="connsiteX330-7533" fmla="*/ 2166533 w 3024845"/>
                  <a:gd name="connsiteY330-7534" fmla="*/ 233472 h 1166887"/>
                  <a:gd name="connsiteX331-7535" fmla="*/ 2166533 w 3024845"/>
                  <a:gd name="connsiteY331-7536" fmla="*/ 311296 h 1166887"/>
                  <a:gd name="connsiteX332-7537" fmla="*/ 2168560 w 3024845"/>
                  <a:gd name="connsiteY332-7538" fmla="*/ 315620 h 1166887"/>
                  <a:gd name="connsiteX333-7539" fmla="*/ 2168560 w 3024845"/>
                  <a:gd name="connsiteY333-7540" fmla="*/ 337238 h 1166887"/>
                  <a:gd name="connsiteX334-7541" fmla="*/ 2182747 w 3024845"/>
                  <a:gd name="connsiteY334-7542" fmla="*/ 337238 h 1166887"/>
                  <a:gd name="connsiteX335-7543" fmla="*/ 2182747 w 3024845"/>
                  <a:gd name="connsiteY335-7544" fmla="*/ 354532 h 1166887"/>
                  <a:gd name="connsiteX336-7545" fmla="*/ 2190854 w 3024845"/>
                  <a:gd name="connsiteY336-7546" fmla="*/ 378311 h 1166887"/>
                  <a:gd name="connsiteX337-7547" fmla="*/ 2184774 w 3024845"/>
                  <a:gd name="connsiteY337-7548" fmla="*/ 382635 h 1166887"/>
                  <a:gd name="connsiteX338-7549" fmla="*/ 2172613 w 3024845"/>
                  <a:gd name="connsiteY338-7550" fmla="*/ 404253 h 1166887"/>
                  <a:gd name="connsiteX339-7551" fmla="*/ 2180720 w 3024845"/>
                  <a:gd name="connsiteY339-7552" fmla="*/ 657181 h 1166887"/>
                  <a:gd name="connsiteX340-7553" fmla="*/ 2245574 w 3024845"/>
                  <a:gd name="connsiteY340-7554" fmla="*/ 657181 h 1166887"/>
                  <a:gd name="connsiteX341-7555" fmla="*/ 2245574 w 3024845"/>
                  <a:gd name="connsiteY341-7556" fmla="*/ 732843 h 1166887"/>
                  <a:gd name="connsiteX342-7557" fmla="*/ 2253681 w 3024845"/>
                  <a:gd name="connsiteY342-7558" fmla="*/ 732843 h 1166887"/>
                  <a:gd name="connsiteX343-7559" fmla="*/ 2255708 w 3024845"/>
                  <a:gd name="connsiteY343-7560" fmla="*/ 726358 h 1166887"/>
                  <a:gd name="connsiteX344-7561" fmla="*/ 2261788 w 3024845"/>
                  <a:gd name="connsiteY344-7562" fmla="*/ 726358 h 1166887"/>
                  <a:gd name="connsiteX345-7563" fmla="*/ 2263815 w 3024845"/>
                  <a:gd name="connsiteY345-7564" fmla="*/ 735005 h 1166887"/>
                  <a:gd name="connsiteX346-7565" fmla="*/ 2275975 w 3024845"/>
                  <a:gd name="connsiteY346-7566" fmla="*/ 735005 h 1166887"/>
                  <a:gd name="connsiteX347-7567" fmla="*/ 2275975 w 3024845"/>
                  <a:gd name="connsiteY347-7568" fmla="*/ 728519 h 1166887"/>
                  <a:gd name="connsiteX348-7569" fmla="*/ 2298268 w 3024845"/>
                  <a:gd name="connsiteY348-7570" fmla="*/ 728519 h 1166887"/>
                  <a:gd name="connsiteX349-7571" fmla="*/ 2298268 w 3024845"/>
                  <a:gd name="connsiteY349-7572" fmla="*/ 735005 h 1166887"/>
                  <a:gd name="connsiteX350-7573" fmla="*/ 2318535 w 3024845"/>
                  <a:gd name="connsiteY350-7574" fmla="*/ 735005 h 1166887"/>
                  <a:gd name="connsiteX351-7575" fmla="*/ 2318535 w 3024845"/>
                  <a:gd name="connsiteY351-7576" fmla="*/ 780402 h 1166887"/>
                  <a:gd name="connsiteX352-7577" fmla="*/ 2332722 w 3024845"/>
                  <a:gd name="connsiteY352-7578" fmla="*/ 780402 h 1166887"/>
                  <a:gd name="connsiteX353-7579" fmla="*/ 2332722 w 3024845"/>
                  <a:gd name="connsiteY353-7580" fmla="*/ 767431 h 1166887"/>
                  <a:gd name="connsiteX354-7581" fmla="*/ 2348936 w 3024845"/>
                  <a:gd name="connsiteY354-7582" fmla="*/ 767431 h 1166887"/>
                  <a:gd name="connsiteX355-7583" fmla="*/ 2348936 w 3024845"/>
                  <a:gd name="connsiteY355-7584" fmla="*/ 588004 h 1166887"/>
                  <a:gd name="connsiteX356-7585" fmla="*/ 2355016 w 3024845"/>
                  <a:gd name="connsiteY356-7586" fmla="*/ 581518 h 1166887"/>
                  <a:gd name="connsiteX357-7587" fmla="*/ 2427977 w 3024845"/>
                  <a:gd name="connsiteY357-7588" fmla="*/ 581518 h 1166887"/>
                  <a:gd name="connsiteX358-7589" fmla="*/ 2427977 w 3024845"/>
                  <a:gd name="connsiteY358-7590" fmla="*/ 590166 h 1166887"/>
                  <a:gd name="connsiteX359-7591" fmla="*/ 2438110 w 3024845"/>
                  <a:gd name="connsiteY359-7592" fmla="*/ 590166 h 1166887"/>
                  <a:gd name="connsiteX360-7593" fmla="*/ 2438110 w 3024845"/>
                  <a:gd name="connsiteY360-7594" fmla="*/ 704740 h 1166887"/>
                  <a:gd name="connsiteX361-7595" fmla="*/ 2460404 w 3024845"/>
                  <a:gd name="connsiteY361-7596" fmla="*/ 704740 h 1166887"/>
                  <a:gd name="connsiteX362-7597" fmla="*/ 2460404 w 3024845"/>
                  <a:gd name="connsiteY362-7598" fmla="*/ 637725 h 1166887"/>
                  <a:gd name="connsiteX363-7599" fmla="*/ 2486751 w 3024845"/>
                  <a:gd name="connsiteY363-7600" fmla="*/ 637725 h 1166887"/>
                  <a:gd name="connsiteX364-7601" fmla="*/ 2490804 w 3024845"/>
                  <a:gd name="connsiteY364-7602" fmla="*/ 633401 h 1166887"/>
                  <a:gd name="connsiteX365-7603" fmla="*/ 2498911 w 3024845"/>
                  <a:gd name="connsiteY365-7604" fmla="*/ 633401 h 1166887"/>
                  <a:gd name="connsiteX366-7605" fmla="*/ 2502964 w 3024845"/>
                  <a:gd name="connsiteY366-7606" fmla="*/ 637725 h 1166887"/>
                  <a:gd name="connsiteX367-7607" fmla="*/ 2525258 w 3024845"/>
                  <a:gd name="connsiteY367-7608" fmla="*/ 637725 h 1166887"/>
                  <a:gd name="connsiteX368-7609" fmla="*/ 2525258 w 3024845"/>
                  <a:gd name="connsiteY368-7610" fmla="*/ 520989 h 1166887"/>
                  <a:gd name="connsiteX369-7611" fmla="*/ 2582005 w 3024845"/>
                  <a:gd name="connsiteY369-7612" fmla="*/ 510180 h 1166887"/>
                  <a:gd name="connsiteX370-7613" fmla="*/ 2582005 w 3024845"/>
                  <a:gd name="connsiteY370-7614" fmla="*/ 511261 h 1166887"/>
                  <a:gd name="connsiteX371-7615" fmla="*/ 2582005 w 3024845"/>
                  <a:gd name="connsiteY371-7616" fmla="*/ 518827 h 1166887"/>
                  <a:gd name="connsiteX372-7617" fmla="*/ 2608352 w 3024845"/>
                  <a:gd name="connsiteY372-7618" fmla="*/ 518827 h 1166887"/>
                  <a:gd name="connsiteX373-7619" fmla="*/ 2608352 w 3024845"/>
                  <a:gd name="connsiteY373-7620" fmla="*/ 773917 h 1166887"/>
                  <a:gd name="connsiteX374-7621" fmla="*/ 2630646 w 3024845"/>
                  <a:gd name="connsiteY374-7622" fmla="*/ 773917 h 1166887"/>
                  <a:gd name="connsiteX375-7623" fmla="*/ 2630646 w 3024845"/>
                  <a:gd name="connsiteY375-7624" fmla="*/ 769593 h 1166887"/>
                  <a:gd name="connsiteX376-7625" fmla="*/ 2642806 w 3024845"/>
                  <a:gd name="connsiteY376-7626" fmla="*/ 769593 h 1166887"/>
                  <a:gd name="connsiteX377-7627" fmla="*/ 2642806 w 3024845"/>
                  <a:gd name="connsiteY377-7628" fmla="*/ 773917 h 1166887"/>
                  <a:gd name="connsiteX378-7629" fmla="*/ 2667126 w 3024845"/>
                  <a:gd name="connsiteY378-7630" fmla="*/ 773917 h 1166887"/>
                  <a:gd name="connsiteX379-7631" fmla="*/ 2667126 w 3024845"/>
                  <a:gd name="connsiteY379-7632" fmla="*/ 760946 h 1166887"/>
                  <a:gd name="connsiteX380-7633" fmla="*/ 2695500 w 3024845"/>
                  <a:gd name="connsiteY380-7634" fmla="*/ 760946 h 1166887"/>
                  <a:gd name="connsiteX381-7635" fmla="*/ 2707660 w 3024845"/>
                  <a:gd name="connsiteY381-7636" fmla="*/ 756622 h 1166887"/>
                  <a:gd name="connsiteX382-7637" fmla="*/ 2727927 w 3024845"/>
                  <a:gd name="connsiteY382-7638" fmla="*/ 760946 h 1166887"/>
                  <a:gd name="connsiteX383-7639" fmla="*/ 2727927 w 3024845"/>
                  <a:gd name="connsiteY383-7640" fmla="*/ 743652 h 1166887"/>
                  <a:gd name="connsiteX384-7641" fmla="*/ 2736034 w 3024845"/>
                  <a:gd name="connsiteY384-7642" fmla="*/ 743652 h 1166887"/>
                  <a:gd name="connsiteX385-7643" fmla="*/ 2736034 w 3024845"/>
                  <a:gd name="connsiteY385-7644" fmla="*/ 730681 h 1166887"/>
                  <a:gd name="connsiteX386-7645" fmla="*/ 2792781 w 3024845"/>
                  <a:gd name="connsiteY386-7646" fmla="*/ 730681 h 1166887"/>
                  <a:gd name="connsiteX387-7647" fmla="*/ 2792781 w 3024845"/>
                  <a:gd name="connsiteY387-7648" fmla="*/ 700416 h 1166887"/>
                  <a:gd name="connsiteX388-7649" fmla="*/ 2811021 w 3024845"/>
                  <a:gd name="connsiteY388-7650" fmla="*/ 700416 h 1166887"/>
                  <a:gd name="connsiteX389-7651" fmla="*/ 2811021 w 3024845"/>
                  <a:gd name="connsiteY389-7652" fmla="*/ 693931 h 1166887"/>
                  <a:gd name="connsiteX390-7653" fmla="*/ 2823181 w 3024845"/>
                  <a:gd name="connsiteY390-7654" fmla="*/ 693931 h 1166887"/>
                  <a:gd name="connsiteX391-7655" fmla="*/ 2823181 w 3024845"/>
                  <a:gd name="connsiteY391-7656" fmla="*/ 700416 h 1166887"/>
                  <a:gd name="connsiteX392-7657" fmla="*/ 2839395 w 3024845"/>
                  <a:gd name="connsiteY392-7658" fmla="*/ 700416 h 1166887"/>
                  <a:gd name="connsiteX393-7659" fmla="*/ 2839395 w 3024845"/>
                  <a:gd name="connsiteY393-7660" fmla="*/ 750137 h 1166887"/>
                  <a:gd name="connsiteX394-7661" fmla="*/ 2871822 w 3024845"/>
                  <a:gd name="connsiteY394-7662" fmla="*/ 750137 h 1166887"/>
                  <a:gd name="connsiteX395-7663" fmla="*/ 2871822 w 3024845"/>
                  <a:gd name="connsiteY395-7664" fmla="*/ 724196 h 1166887"/>
                  <a:gd name="connsiteX396-7665" fmla="*/ 2910329 w 3024845"/>
                  <a:gd name="connsiteY396-7666" fmla="*/ 724196 h 1166887"/>
                  <a:gd name="connsiteX397-7667" fmla="*/ 2910329 w 3024845"/>
                  <a:gd name="connsiteY397-7668" fmla="*/ 693931 h 1166887"/>
                  <a:gd name="connsiteX398-7669" fmla="*/ 2958970 w 3024845"/>
                  <a:gd name="connsiteY398-7670" fmla="*/ 693931 h 1166887"/>
                  <a:gd name="connsiteX399-7671" fmla="*/ 2958970 w 3024845"/>
                  <a:gd name="connsiteY399-7672" fmla="*/ 805087 h 1166887"/>
                  <a:gd name="connsiteX400-7673" fmla="*/ 2958970 w 3024845"/>
                  <a:gd name="connsiteY400-7674" fmla="*/ 818866 h 1166887"/>
                  <a:gd name="connsiteX401-7675" fmla="*/ 3024845 w 3024845"/>
                  <a:gd name="connsiteY401-7676" fmla="*/ 818866 h 1166887"/>
                  <a:gd name="connsiteX402-7677" fmla="*/ 3024845 w 3024845"/>
                  <a:gd name="connsiteY402-7678" fmla="*/ 1160647 h 1166887"/>
                  <a:gd name="connsiteX403-7679" fmla="*/ 145862 w 3024845"/>
                  <a:gd name="connsiteY403-7680" fmla="*/ 1160647 h 1166887"/>
                  <a:gd name="connsiteX404-7681" fmla="*/ 2054 w 3024845"/>
                  <a:gd name="connsiteY404-7682" fmla="*/ 1166887 h 1166887"/>
                  <a:gd name="connsiteX405-7683" fmla="*/ 0 w 3024845"/>
                  <a:gd name="connsiteY405-7684" fmla="*/ 724196 h 1166887"/>
                  <a:gd name="connsiteX406-7685" fmla="*/ 20267 w 3024845"/>
                  <a:gd name="connsiteY406-7686" fmla="*/ 724196 h 1166887"/>
                  <a:gd name="connsiteX407-7687" fmla="*/ 20774 w 3024845"/>
                  <a:gd name="connsiteY407-7688" fmla="*/ 723115 h 1166887"/>
                  <a:gd name="connsiteX408-7689" fmla="*/ 24320 w 3024845"/>
                  <a:gd name="connsiteY408-7690" fmla="*/ 715549 h 1166887"/>
                  <a:gd name="connsiteX409-7691" fmla="*/ 26094 w 3024845"/>
                  <a:gd name="connsiteY409-7692" fmla="*/ 715819 h 1166887"/>
                  <a:gd name="connsiteX410-7693" fmla="*/ 38507 w 3024845"/>
                  <a:gd name="connsiteY410-7694" fmla="*/ 717710 h 1166887"/>
                  <a:gd name="connsiteX411-7695" fmla="*/ 39014 w 3024845"/>
                  <a:gd name="connsiteY411-7696" fmla="*/ 719062 h 1166887"/>
                  <a:gd name="connsiteX412-7697" fmla="*/ 42560 w 3024845"/>
                  <a:gd name="connsiteY412-7698" fmla="*/ 728519 h 1166887"/>
                  <a:gd name="connsiteX413-7699" fmla="*/ 68907 w 3024845"/>
                  <a:gd name="connsiteY413-7700" fmla="*/ 730681 h 1166887"/>
                  <a:gd name="connsiteX414-7701" fmla="*/ 68907 w 3024845"/>
                  <a:gd name="connsiteY414-7702" fmla="*/ 607460 h 1166887"/>
                  <a:gd name="connsiteX415-7703" fmla="*/ 70934 w 3024845"/>
                  <a:gd name="connsiteY415-7704" fmla="*/ 607460 h 1166887"/>
                  <a:gd name="connsiteX416-7705" fmla="*/ 85121 w 3024845"/>
                  <a:gd name="connsiteY416-7706" fmla="*/ 607460 h 1166887"/>
                  <a:gd name="connsiteX417-7707" fmla="*/ 85121 w 3024845"/>
                  <a:gd name="connsiteY417-7708" fmla="*/ 471268 h 1166887"/>
                  <a:gd name="connsiteX418-7709" fmla="*/ 86894 w 3024845"/>
                  <a:gd name="connsiteY418-7710" fmla="*/ 471268 h 1166887"/>
                  <a:gd name="connsiteX419-7711" fmla="*/ 99308 w 3024845"/>
                  <a:gd name="connsiteY419-7712" fmla="*/ 471268 h 1166887"/>
                  <a:gd name="connsiteX420-7713" fmla="*/ 99308 w 3024845"/>
                  <a:gd name="connsiteY420-7714" fmla="*/ 356694 h 1166887"/>
                  <a:gd name="connsiteX421-7715" fmla="*/ 103361 w 3024845"/>
                  <a:gd name="connsiteY421-7716" fmla="*/ 328590 h 1166887"/>
                  <a:gd name="connsiteX422-7717" fmla="*/ 105388 w 3024845"/>
                  <a:gd name="connsiteY422-7718" fmla="*/ 328590 h 1166887"/>
                  <a:gd name="connsiteX423-7719" fmla="*/ 119575 w 3024845"/>
                  <a:gd name="connsiteY423-7720" fmla="*/ 328590 h 1166887"/>
                  <a:gd name="connsiteX424-7721" fmla="*/ 156055 w 3024845"/>
                  <a:gd name="connsiteY424-7722" fmla="*/ 246443 h 1166887"/>
                  <a:gd name="connsiteX425-7723" fmla="*/ 160109 w 3024845"/>
                  <a:gd name="connsiteY425-7724" fmla="*/ 0 h 1166887"/>
                  <a:gd name="connsiteX0-7725" fmla="*/ 160109 w 3024845"/>
                  <a:gd name="connsiteY0-7726" fmla="*/ 0 h 1160647"/>
                  <a:gd name="connsiteX1-7727" fmla="*/ 162135 w 3024845"/>
                  <a:gd name="connsiteY1-7728" fmla="*/ 246443 h 1160647"/>
                  <a:gd name="connsiteX2-7729" fmla="*/ 200642 w 3024845"/>
                  <a:gd name="connsiteY2-7730" fmla="*/ 326429 h 1160647"/>
                  <a:gd name="connsiteX3-7731" fmla="*/ 202669 w 3024845"/>
                  <a:gd name="connsiteY3-7732" fmla="*/ 326429 h 1160647"/>
                  <a:gd name="connsiteX4-7733" fmla="*/ 216856 w 3024845"/>
                  <a:gd name="connsiteY4-7734" fmla="*/ 326429 h 1160647"/>
                  <a:gd name="connsiteX5-7735" fmla="*/ 216856 w 3024845"/>
                  <a:gd name="connsiteY5-7736" fmla="*/ 350208 h 1160647"/>
                  <a:gd name="connsiteX6-7737" fmla="*/ 217363 w 3024845"/>
                  <a:gd name="connsiteY6-7738" fmla="*/ 351019 h 1160647"/>
                  <a:gd name="connsiteX7-7739" fmla="*/ 220909 w 3024845"/>
                  <a:gd name="connsiteY7-7740" fmla="*/ 356694 h 1160647"/>
                  <a:gd name="connsiteX8-7741" fmla="*/ 220909 w 3024845"/>
                  <a:gd name="connsiteY8-7742" fmla="*/ 471268 h 1160647"/>
                  <a:gd name="connsiteX9-7743" fmla="*/ 223189 w 3024845"/>
                  <a:gd name="connsiteY9-7744" fmla="*/ 471268 h 1160647"/>
                  <a:gd name="connsiteX10-7745" fmla="*/ 239150 w 3024845"/>
                  <a:gd name="connsiteY10-7746" fmla="*/ 471268 h 1160647"/>
                  <a:gd name="connsiteX11-7747" fmla="*/ 239150 w 3024845"/>
                  <a:gd name="connsiteY11-7748" fmla="*/ 611783 h 1160647"/>
                  <a:gd name="connsiteX12-7749" fmla="*/ 240670 w 3024845"/>
                  <a:gd name="connsiteY12-7750" fmla="*/ 611513 h 1160647"/>
                  <a:gd name="connsiteX13-7751" fmla="*/ 251310 w 3024845"/>
                  <a:gd name="connsiteY13-7752" fmla="*/ 609622 h 1160647"/>
                  <a:gd name="connsiteX14-7753" fmla="*/ 249283 w 3024845"/>
                  <a:gd name="connsiteY14-7754" fmla="*/ 698254 h 1160647"/>
                  <a:gd name="connsiteX15-7755" fmla="*/ 250803 w 3024845"/>
                  <a:gd name="connsiteY15-7756" fmla="*/ 698525 h 1160647"/>
                  <a:gd name="connsiteX16-7757" fmla="*/ 261443 w 3024845"/>
                  <a:gd name="connsiteY16-7758" fmla="*/ 700416 h 1160647"/>
                  <a:gd name="connsiteX17-7759" fmla="*/ 261696 w 3024845"/>
                  <a:gd name="connsiteY17-7760" fmla="*/ 701227 h 1160647"/>
                  <a:gd name="connsiteX18-7761" fmla="*/ 263470 w 3024845"/>
                  <a:gd name="connsiteY18-7762" fmla="*/ 706902 h 1160647"/>
                  <a:gd name="connsiteX19-7763" fmla="*/ 264230 w 3024845"/>
                  <a:gd name="connsiteY19-7764" fmla="*/ 704470 h 1160647"/>
                  <a:gd name="connsiteX20-7765" fmla="*/ 269550 w 3024845"/>
                  <a:gd name="connsiteY20-7766" fmla="*/ 687446 h 1160647"/>
                  <a:gd name="connsiteX21-7767" fmla="*/ 271323 w 3024845"/>
                  <a:gd name="connsiteY21-7768" fmla="*/ 687446 h 1160647"/>
                  <a:gd name="connsiteX22-7769" fmla="*/ 283737 w 3024845"/>
                  <a:gd name="connsiteY22-7770" fmla="*/ 687446 h 1160647"/>
                  <a:gd name="connsiteX23-7771" fmla="*/ 283737 w 3024845"/>
                  <a:gd name="connsiteY23-7772" fmla="*/ 719872 h 1160647"/>
                  <a:gd name="connsiteX24-7773" fmla="*/ 284750 w 3024845"/>
                  <a:gd name="connsiteY24-7774" fmla="*/ 720413 h 1160647"/>
                  <a:gd name="connsiteX25-7775" fmla="*/ 291844 w 3024845"/>
                  <a:gd name="connsiteY25-7776" fmla="*/ 724196 h 1160647"/>
                  <a:gd name="connsiteX26-7777" fmla="*/ 291844 w 3024845"/>
                  <a:gd name="connsiteY26-7778" fmla="*/ 725547 h 1160647"/>
                  <a:gd name="connsiteX27-7779" fmla="*/ 291844 w 3024845"/>
                  <a:gd name="connsiteY27-7780" fmla="*/ 735005 h 1160647"/>
                  <a:gd name="connsiteX28-7781" fmla="*/ 336431 w 3024845"/>
                  <a:gd name="connsiteY28-7782" fmla="*/ 735005 h 1160647"/>
                  <a:gd name="connsiteX29-7783" fmla="*/ 336431 w 3024845"/>
                  <a:gd name="connsiteY29-7784" fmla="*/ 736086 h 1160647"/>
                  <a:gd name="connsiteX30-7785" fmla="*/ 336431 w 3024845"/>
                  <a:gd name="connsiteY30-7786" fmla="*/ 743652 h 1160647"/>
                  <a:gd name="connsiteX31-7787" fmla="*/ 338457 w 3024845"/>
                  <a:gd name="connsiteY31-7788" fmla="*/ 743652 h 1160647"/>
                  <a:gd name="connsiteX32-7789" fmla="*/ 352644 w 3024845"/>
                  <a:gd name="connsiteY32-7790" fmla="*/ 743652 h 1160647"/>
                  <a:gd name="connsiteX33-7791" fmla="*/ 352644 w 3024845"/>
                  <a:gd name="connsiteY33-7792" fmla="*/ 713387 h 1160647"/>
                  <a:gd name="connsiteX34-7793" fmla="*/ 397231 w 3024845"/>
                  <a:gd name="connsiteY34-7794" fmla="*/ 713387 h 1160647"/>
                  <a:gd name="connsiteX35-7795" fmla="*/ 397231 w 3024845"/>
                  <a:gd name="connsiteY35-7796" fmla="*/ 712036 h 1160647"/>
                  <a:gd name="connsiteX36-7797" fmla="*/ 397231 w 3024845"/>
                  <a:gd name="connsiteY36-7798" fmla="*/ 702578 h 1160647"/>
                  <a:gd name="connsiteX37-7799" fmla="*/ 398245 w 3024845"/>
                  <a:gd name="connsiteY37-7800" fmla="*/ 702578 h 1160647"/>
                  <a:gd name="connsiteX38-7801" fmla="*/ 405338 w 3024845"/>
                  <a:gd name="connsiteY38-7802" fmla="*/ 702578 h 1160647"/>
                  <a:gd name="connsiteX39-7803" fmla="*/ 405338 w 3024845"/>
                  <a:gd name="connsiteY39-7804" fmla="*/ 700687 h 1160647"/>
                  <a:gd name="connsiteX40-7805" fmla="*/ 405338 w 3024845"/>
                  <a:gd name="connsiteY40-7806" fmla="*/ 687446 h 1160647"/>
                  <a:gd name="connsiteX41-7807" fmla="*/ 406098 w 3024845"/>
                  <a:gd name="connsiteY41-7808" fmla="*/ 687446 h 1160647"/>
                  <a:gd name="connsiteX42-7809" fmla="*/ 411418 w 3024845"/>
                  <a:gd name="connsiteY42-7810" fmla="*/ 687446 h 1160647"/>
                  <a:gd name="connsiteX43-7811" fmla="*/ 411418 w 3024845"/>
                  <a:gd name="connsiteY43-7812" fmla="*/ 686365 h 1160647"/>
                  <a:gd name="connsiteX44-7813" fmla="*/ 411418 w 3024845"/>
                  <a:gd name="connsiteY44-7814" fmla="*/ 678798 h 1160647"/>
                  <a:gd name="connsiteX45-7815" fmla="*/ 413445 w 3024845"/>
                  <a:gd name="connsiteY45-7816" fmla="*/ 678798 h 1160647"/>
                  <a:gd name="connsiteX46-7817" fmla="*/ 427632 w 3024845"/>
                  <a:gd name="connsiteY46-7818" fmla="*/ 678798 h 1160647"/>
                  <a:gd name="connsiteX47-7819" fmla="*/ 427632 w 3024845"/>
                  <a:gd name="connsiteY47-7820" fmla="*/ 679879 h 1160647"/>
                  <a:gd name="connsiteX48-7821" fmla="*/ 427632 w 3024845"/>
                  <a:gd name="connsiteY48-7822" fmla="*/ 687446 h 1160647"/>
                  <a:gd name="connsiteX49-7823" fmla="*/ 449925 w 3024845"/>
                  <a:gd name="connsiteY49-7824" fmla="*/ 687446 h 1160647"/>
                  <a:gd name="connsiteX50-7825" fmla="*/ 449925 w 3024845"/>
                  <a:gd name="connsiteY50-7826" fmla="*/ 685554 h 1160647"/>
                  <a:gd name="connsiteX51-7827" fmla="*/ 449925 w 3024845"/>
                  <a:gd name="connsiteY51-7828" fmla="*/ 672313 h 1160647"/>
                  <a:gd name="connsiteX52-7829" fmla="*/ 451699 w 3024845"/>
                  <a:gd name="connsiteY52-7830" fmla="*/ 672313 h 1160647"/>
                  <a:gd name="connsiteX53-7831" fmla="*/ 464112 w 3024845"/>
                  <a:gd name="connsiteY53-7832" fmla="*/ 672313 h 1160647"/>
                  <a:gd name="connsiteX54-7833" fmla="*/ 464112 w 3024845"/>
                  <a:gd name="connsiteY54-7834" fmla="*/ 696093 h 1160647"/>
                  <a:gd name="connsiteX55-7835" fmla="*/ 465126 w 3024845"/>
                  <a:gd name="connsiteY55-7836" fmla="*/ 696093 h 1160647"/>
                  <a:gd name="connsiteX56-7837" fmla="*/ 472219 w 3024845"/>
                  <a:gd name="connsiteY56-7838" fmla="*/ 696093 h 1160647"/>
                  <a:gd name="connsiteX57-7839" fmla="*/ 472219 w 3024845"/>
                  <a:gd name="connsiteY57-7840" fmla="*/ 695012 h 1160647"/>
                  <a:gd name="connsiteX58-7841" fmla="*/ 472219 w 3024845"/>
                  <a:gd name="connsiteY58-7842" fmla="*/ 687446 h 1160647"/>
                  <a:gd name="connsiteX59-7843" fmla="*/ 473992 w 3024845"/>
                  <a:gd name="connsiteY59-7844" fmla="*/ 687446 h 1160647"/>
                  <a:gd name="connsiteX60-7845" fmla="*/ 486406 w 3024845"/>
                  <a:gd name="connsiteY60-7846" fmla="*/ 687446 h 1160647"/>
                  <a:gd name="connsiteX61-7847" fmla="*/ 486406 w 3024845"/>
                  <a:gd name="connsiteY61-7848" fmla="*/ 713387 h 1160647"/>
                  <a:gd name="connsiteX62-7849" fmla="*/ 488433 w 3024845"/>
                  <a:gd name="connsiteY62-7850" fmla="*/ 713387 h 1160647"/>
                  <a:gd name="connsiteX63-7851" fmla="*/ 502619 w 3024845"/>
                  <a:gd name="connsiteY63-7852" fmla="*/ 713387 h 1160647"/>
                  <a:gd name="connsiteX64-7853" fmla="*/ 502619 w 3024845"/>
                  <a:gd name="connsiteY64-7854" fmla="*/ 715008 h 1160647"/>
                  <a:gd name="connsiteX65-7855" fmla="*/ 502619 w 3024845"/>
                  <a:gd name="connsiteY65-7856" fmla="*/ 726358 h 1160647"/>
                  <a:gd name="connsiteX66-7857" fmla="*/ 503379 w 3024845"/>
                  <a:gd name="connsiteY66-7858" fmla="*/ 726358 h 1160647"/>
                  <a:gd name="connsiteX67-7859" fmla="*/ 508700 w 3024845"/>
                  <a:gd name="connsiteY67-7860" fmla="*/ 726358 h 1160647"/>
                  <a:gd name="connsiteX68-7861" fmla="*/ 508700 w 3024845"/>
                  <a:gd name="connsiteY68-7862" fmla="*/ 725547 h 1160647"/>
                  <a:gd name="connsiteX69-7863" fmla="*/ 508700 w 3024845"/>
                  <a:gd name="connsiteY69-7864" fmla="*/ 719872 h 1160647"/>
                  <a:gd name="connsiteX70-7865" fmla="*/ 539100 w 3024845"/>
                  <a:gd name="connsiteY70-7866" fmla="*/ 719872 h 1160647"/>
                  <a:gd name="connsiteX71-7867" fmla="*/ 539100 w 3024845"/>
                  <a:gd name="connsiteY71-7868" fmla="*/ 743652 h 1160647"/>
                  <a:gd name="connsiteX72-7869" fmla="*/ 540113 w 3024845"/>
                  <a:gd name="connsiteY72-7870" fmla="*/ 743652 h 1160647"/>
                  <a:gd name="connsiteX73-7871" fmla="*/ 547207 w 3024845"/>
                  <a:gd name="connsiteY73-7872" fmla="*/ 743652 h 1160647"/>
                  <a:gd name="connsiteX74-7873" fmla="*/ 547207 w 3024845"/>
                  <a:gd name="connsiteY74-7874" fmla="*/ 744733 h 1160647"/>
                  <a:gd name="connsiteX75-7875" fmla="*/ 547207 w 3024845"/>
                  <a:gd name="connsiteY75-7876" fmla="*/ 752299 h 1160647"/>
                  <a:gd name="connsiteX76-7877" fmla="*/ 547967 w 3024845"/>
                  <a:gd name="connsiteY76-7878" fmla="*/ 752299 h 1160647"/>
                  <a:gd name="connsiteX77-7879" fmla="*/ 553287 w 3024845"/>
                  <a:gd name="connsiteY77-7880" fmla="*/ 752299 h 1160647"/>
                  <a:gd name="connsiteX78-7881" fmla="*/ 553287 w 3024845"/>
                  <a:gd name="connsiteY78-7882" fmla="*/ 750137 h 1160647"/>
                  <a:gd name="connsiteX79-7883" fmla="*/ 553287 w 3024845"/>
                  <a:gd name="connsiteY79-7884" fmla="*/ 735005 h 1160647"/>
                  <a:gd name="connsiteX80-7885" fmla="*/ 554300 w 3024845"/>
                  <a:gd name="connsiteY80-7886" fmla="*/ 735005 h 1160647"/>
                  <a:gd name="connsiteX81-7887" fmla="*/ 561394 w 3024845"/>
                  <a:gd name="connsiteY81-7888" fmla="*/ 735005 h 1160647"/>
                  <a:gd name="connsiteX82-7889" fmla="*/ 561394 w 3024845"/>
                  <a:gd name="connsiteY82-7890" fmla="*/ 736086 h 1160647"/>
                  <a:gd name="connsiteX83-7891" fmla="*/ 561394 w 3024845"/>
                  <a:gd name="connsiteY83-7892" fmla="*/ 743652 h 1160647"/>
                  <a:gd name="connsiteX84-7893" fmla="*/ 566714 w 3024845"/>
                  <a:gd name="connsiteY84-7894" fmla="*/ 741659 h 1160647"/>
                  <a:gd name="connsiteX85-7895" fmla="*/ 567474 w 3024845"/>
                  <a:gd name="connsiteY85-7896" fmla="*/ 740679 h 1160647"/>
                  <a:gd name="connsiteX86-7897" fmla="*/ 567474 w 3024845"/>
                  <a:gd name="connsiteY86-7898" fmla="*/ 735005 h 1160647"/>
                  <a:gd name="connsiteX87-7899" fmla="*/ 605981 w 3024845"/>
                  <a:gd name="connsiteY87-7900" fmla="*/ 735005 h 1160647"/>
                  <a:gd name="connsiteX88-7901" fmla="*/ 605981 w 3024845"/>
                  <a:gd name="connsiteY88-7902" fmla="*/ 758784 h 1160647"/>
                  <a:gd name="connsiteX89-7903" fmla="*/ 608007 w 3024845"/>
                  <a:gd name="connsiteY89-7904" fmla="*/ 758784 h 1160647"/>
                  <a:gd name="connsiteX90-7905" fmla="*/ 622194 w 3024845"/>
                  <a:gd name="connsiteY90-7906" fmla="*/ 758784 h 1160647"/>
                  <a:gd name="connsiteX91-7907" fmla="*/ 622194 w 3024845"/>
                  <a:gd name="connsiteY91-7908" fmla="*/ 759865 h 1160647"/>
                  <a:gd name="connsiteX92-7909" fmla="*/ 622194 w 3024845"/>
                  <a:gd name="connsiteY92-7910" fmla="*/ 767431 h 1160647"/>
                  <a:gd name="connsiteX93-7911" fmla="*/ 623968 w 3024845"/>
                  <a:gd name="connsiteY93-7912" fmla="*/ 767431 h 1160647"/>
                  <a:gd name="connsiteX94-7913" fmla="*/ 636381 w 3024845"/>
                  <a:gd name="connsiteY94-7914" fmla="*/ 767431 h 1160647"/>
                  <a:gd name="connsiteX95-7915" fmla="*/ 636381 w 3024845"/>
                  <a:gd name="connsiteY95-7916" fmla="*/ 743652 h 1160647"/>
                  <a:gd name="connsiteX96-7917" fmla="*/ 637394 w 3024845"/>
                  <a:gd name="connsiteY96-7918" fmla="*/ 743652 h 1160647"/>
                  <a:gd name="connsiteX97-7919" fmla="*/ 644488 w 3024845"/>
                  <a:gd name="connsiteY97-7920" fmla="*/ 743652 h 1160647"/>
                  <a:gd name="connsiteX98-7921" fmla="*/ 644488 w 3024845"/>
                  <a:gd name="connsiteY98-7922" fmla="*/ 711225 h 1160647"/>
                  <a:gd name="connsiteX99-7923" fmla="*/ 645501 w 3024845"/>
                  <a:gd name="connsiteY99-7924" fmla="*/ 711225 h 1160647"/>
                  <a:gd name="connsiteX100-7925" fmla="*/ 652595 w 3024845"/>
                  <a:gd name="connsiteY100-7926" fmla="*/ 711225 h 1160647"/>
                  <a:gd name="connsiteX101-7927" fmla="*/ 652595 w 3024845"/>
                  <a:gd name="connsiteY101-7928" fmla="*/ 709334 h 1160647"/>
                  <a:gd name="connsiteX102-7929" fmla="*/ 652595 w 3024845"/>
                  <a:gd name="connsiteY102-7930" fmla="*/ 696093 h 1160647"/>
                  <a:gd name="connsiteX103-7931" fmla="*/ 651328 w 3024845"/>
                  <a:gd name="connsiteY103-7932" fmla="*/ 694471 h 1160647"/>
                  <a:gd name="connsiteX104-7933" fmla="*/ 656648 w 3024845"/>
                  <a:gd name="connsiteY104-7934" fmla="*/ 683122 h 1160647"/>
                  <a:gd name="connsiteX105-7935" fmla="*/ 664755 w 3024845"/>
                  <a:gd name="connsiteY105-7936" fmla="*/ 711225 h 1160647"/>
                  <a:gd name="connsiteX106-7937" fmla="*/ 665515 w 3024845"/>
                  <a:gd name="connsiteY106-7938" fmla="*/ 711225 h 1160647"/>
                  <a:gd name="connsiteX107-7939" fmla="*/ 670835 w 3024845"/>
                  <a:gd name="connsiteY107-7940" fmla="*/ 711225 h 1160647"/>
                  <a:gd name="connsiteX108-7941" fmla="*/ 670835 w 3024845"/>
                  <a:gd name="connsiteY108-7942" fmla="*/ 605298 h 1160647"/>
                  <a:gd name="connsiteX109-7943" fmla="*/ 672355 w 3024845"/>
                  <a:gd name="connsiteY109-7944" fmla="*/ 605298 h 1160647"/>
                  <a:gd name="connsiteX110-7945" fmla="*/ 682995 w 3024845"/>
                  <a:gd name="connsiteY110-7946" fmla="*/ 605298 h 1160647"/>
                  <a:gd name="connsiteX111-7947" fmla="*/ 682995 w 3024845"/>
                  <a:gd name="connsiteY111-7948" fmla="*/ 557739 h 1160647"/>
                  <a:gd name="connsiteX112-7949" fmla="*/ 709342 w 3024845"/>
                  <a:gd name="connsiteY112-7950" fmla="*/ 557739 h 1160647"/>
                  <a:gd name="connsiteX113-7951" fmla="*/ 709342 w 3024845"/>
                  <a:gd name="connsiteY113-7952" fmla="*/ 536121 h 1160647"/>
                  <a:gd name="connsiteX114-7953" fmla="*/ 743796 w 3024845"/>
                  <a:gd name="connsiteY114-7954" fmla="*/ 536121 h 1160647"/>
                  <a:gd name="connsiteX115-7955" fmla="*/ 743796 w 3024845"/>
                  <a:gd name="connsiteY115-7956" fmla="*/ 538553 h 1160647"/>
                  <a:gd name="connsiteX116-7957" fmla="*/ 743796 w 3024845"/>
                  <a:gd name="connsiteY116-7958" fmla="*/ 555577 h 1160647"/>
                  <a:gd name="connsiteX117-7959" fmla="*/ 746076 w 3024845"/>
                  <a:gd name="connsiteY117-7960" fmla="*/ 555577 h 1160647"/>
                  <a:gd name="connsiteX118-7961" fmla="*/ 762036 w 3024845"/>
                  <a:gd name="connsiteY118-7962" fmla="*/ 555577 h 1160647"/>
                  <a:gd name="connsiteX119-7963" fmla="*/ 762036 w 3024845"/>
                  <a:gd name="connsiteY119-7964" fmla="*/ 603136 h 1160647"/>
                  <a:gd name="connsiteX120-7965" fmla="*/ 763049 w 3024845"/>
                  <a:gd name="connsiteY120-7966" fmla="*/ 603136 h 1160647"/>
                  <a:gd name="connsiteX121-7967" fmla="*/ 770143 w 3024845"/>
                  <a:gd name="connsiteY121-7968" fmla="*/ 603136 h 1160647"/>
                  <a:gd name="connsiteX122-7969" fmla="*/ 784330 w 3024845"/>
                  <a:gd name="connsiteY122-7970" fmla="*/ 607460 h 1160647"/>
                  <a:gd name="connsiteX123-7971" fmla="*/ 784330 w 3024845"/>
                  <a:gd name="connsiteY123-7972" fmla="*/ 646372 h 1160647"/>
                  <a:gd name="connsiteX124-7973" fmla="*/ 785343 w 3024845"/>
                  <a:gd name="connsiteY124-7974" fmla="*/ 646372 h 1160647"/>
                  <a:gd name="connsiteX125-7975" fmla="*/ 792436 w 3024845"/>
                  <a:gd name="connsiteY125-7976" fmla="*/ 646372 h 1160647"/>
                  <a:gd name="connsiteX126-7977" fmla="*/ 792436 w 3024845"/>
                  <a:gd name="connsiteY126-7978" fmla="*/ 647993 h 1160647"/>
                  <a:gd name="connsiteX127-7979" fmla="*/ 792436 w 3024845"/>
                  <a:gd name="connsiteY127-7980" fmla="*/ 659342 h 1160647"/>
                  <a:gd name="connsiteX128-7981" fmla="*/ 794463 w 3024845"/>
                  <a:gd name="connsiteY128-7982" fmla="*/ 659342 h 1160647"/>
                  <a:gd name="connsiteX129-7983" fmla="*/ 808650 w 3024845"/>
                  <a:gd name="connsiteY129-7984" fmla="*/ 659342 h 1160647"/>
                  <a:gd name="connsiteX130-7985" fmla="*/ 814730 w 3024845"/>
                  <a:gd name="connsiteY130-7986" fmla="*/ 665828 h 1160647"/>
                  <a:gd name="connsiteX131-7987" fmla="*/ 814730 w 3024845"/>
                  <a:gd name="connsiteY131-7988" fmla="*/ 687446 h 1160647"/>
                  <a:gd name="connsiteX132-7989" fmla="*/ 817010 w 3024845"/>
                  <a:gd name="connsiteY132-7990" fmla="*/ 687446 h 1160647"/>
                  <a:gd name="connsiteX133-7991" fmla="*/ 832970 w 3024845"/>
                  <a:gd name="connsiteY133-7992" fmla="*/ 687446 h 1160647"/>
                  <a:gd name="connsiteX134-7993" fmla="*/ 832970 w 3024845"/>
                  <a:gd name="connsiteY134-7994" fmla="*/ 688526 h 1160647"/>
                  <a:gd name="connsiteX135-7995" fmla="*/ 832970 w 3024845"/>
                  <a:gd name="connsiteY135-7996" fmla="*/ 696093 h 1160647"/>
                  <a:gd name="connsiteX136-7997" fmla="*/ 834237 w 3024845"/>
                  <a:gd name="connsiteY136-7998" fmla="*/ 696093 h 1160647"/>
                  <a:gd name="connsiteX137-7999" fmla="*/ 843104 w 3024845"/>
                  <a:gd name="connsiteY137-8000" fmla="*/ 696093 h 1160647"/>
                  <a:gd name="connsiteX138-8001" fmla="*/ 843104 w 3024845"/>
                  <a:gd name="connsiteY138-8002" fmla="*/ 698254 h 1160647"/>
                  <a:gd name="connsiteX139-8003" fmla="*/ 843104 w 3024845"/>
                  <a:gd name="connsiteY139-8004" fmla="*/ 713387 h 1160647"/>
                  <a:gd name="connsiteX140-8005" fmla="*/ 847157 w 3024845"/>
                  <a:gd name="connsiteY140-8006" fmla="*/ 711495 h 1160647"/>
                  <a:gd name="connsiteX141-8007" fmla="*/ 847157 w 3024845"/>
                  <a:gd name="connsiteY141-8008" fmla="*/ 698254 h 1160647"/>
                  <a:gd name="connsiteX142-8009" fmla="*/ 848170 w 3024845"/>
                  <a:gd name="connsiteY142-8010" fmla="*/ 698254 h 1160647"/>
                  <a:gd name="connsiteX143-8011" fmla="*/ 855264 w 3024845"/>
                  <a:gd name="connsiteY143-8012" fmla="*/ 698254 h 1160647"/>
                  <a:gd name="connsiteX144-8013" fmla="*/ 855264 w 3024845"/>
                  <a:gd name="connsiteY144-8014" fmla="*/ 699876 h 1160647"/>
                  <a:gd name="connsiteX145-8015" fmla="*/ 855264 w 3024845"/>
                  <a:gd name="connsiteY145-8016" fmla="*/ 711225 h 1160647"/>
                  <a:gd name="connsiteX146-8017" fmla="*/ 856024 w 3024845"/>
                  <a:gd name="connsiteY146-8018" fmla="*/ 711225 h 1160647"/>
                  <a:gd name="connsiteX147-8019" fmla="*/ 861344 w 3024845"/>
                  <a:gd name="connsiteY147-8020" fmla="*/ 711225 h 1160647"/>
                  <a:gd name="connsiteX148-8021" fmla="*/ 909984 w 3024845"/>
                  <a:gd name="connsiteY148-8022" fmla="*/ 706902 h 1160647"/>
                  <a:gd name="connsiteX149-8023" fmla="*/ 909984 w 3024845"/>
                  <a:gd name="connsiteY149-8024" fmla="*/ 708253 h 1160647"/>
                  <a:gd name="connsiteX150-8025" fmla="*/ 909984 w 3024845"/>
                  <a:gd name="connsiteY150-8026" fmla="*/ 717710 h 1160647"/>
                  <a:gd name="connsiteX151-8027" fmla="*/ 910744 w 3024845"/>
                  <a:gd name="connsiteY151-8028" fmla="*/ 717710 h 1160647"/>
                  <a:gd name="connsiteX152-8029" fmla="*/ 916065 w 3024845"/>
                  <a:gd name="connsiteY152-8030" fmla="*/ 717710 h 1160647"/>
                  <a:gd name="connsiteX153-8031" fmla="*/ 916065 w 3024845"/>
                  <a:gd name="connsiteY153-8032" fmla="*/ 719872 h 1160647"/>
                  <a:gd name="connsiteX154-8033" fmla="*/ 916065 w 3024845"/>
                  <a:gd name="connsiteY154-8034" fmla="*/ 735005 h 1160647"/>
                  <a:gd name="connsiteX155-8035" fmla="*/ 918091 w 3024845"/>
                  <a:gd name="connsiteY155-8036" fmla="*/ 733654 h 1160647"/>
                  <a:gd name="connsiteX156-8037" fmla="*/ 932278 w 3024845"/>
                  <a:gd name="connsiteY156-8038" fmla="*/ 724196 h 1160647"/>
                  <a:gd name="connsiteX157-8039" fmla="*/ 938358 w 3024845"/>
                  <a:gd name="connsiteY157-8040" fmla="*/ 683122 h 1160647"/>
                  <a:gd name="connsiteX158-8041" fmla="*/ 939118 w 3024845"/>
                  <a:gd name="connsiteY158-8042" fmla="*/ 682852 h 1160647"/>
                  <a:gd name="connsiteX159-8043" fmla="*/ 944438 w 3024845"/>
                  <a:gd name="connsiteY159-8044" fmla="*/ 680960 h 1160647"/>
                  <a:gd name="connsiteX160-8045" fmla="*/ 946465 w 3024845"/>
                  <a:gd name="connsiteY160-8046" fmla="*/ 611783 h 1160647"/>
                  <a:gd name="connsiteX161-8047" fmla="*/ 948492 w 3024845"/>
                  <a:gd name="connsiteY161-8048" fmla="*/ 680960 h 1160647"/>
                  <a:gd name="connsiteX162-8049" fmla="*/ 949252 w 3024845"/>
                  <a:gd name="connsiteY162-8050" fmla="*/ 681230 h 1160647"/>
                  <a:gd name="connsiteX163-8051" fmla="*/ 954572 w 3024845"/>
                  <a:gd name="connsiteY163-8052" fmla="*/ 683122 h 1160647"/>
                  <a:gd name="connsiteX164-8053" fmla="*/ 954572 w 3024845"/>
                  <a:gd name="connsiteY164-8054" fmla="*/ 596651 h 1160647"/>
                  <a:gd name="connsiteX165-8055" fmla="*/ 958625 w 3024845"/>
                  <a:gd name="connsiteY165-8056" fmla="*/ 564224 h 1160647"/>
                  <a:gd name="connsiteX166-8057" fmla="*/ 997132 w 3024845"/>
                  <a:gd name="connsiteY166-8058" fmla="*/ 564224 h 1160647"/>
                  <a:gd name="connsiteX167-8059" fmla="*/ 997132 w 3024845"/>
                  <a:gd name="connsiteY167-8060" fmla="*/ 596651 h 1160647"/>
                  <a:gd name="connsiteX168-8061" fmla="*/ 997892 w 3024845"/>
                  <a:gd name="connsiteY168-8062" fmla="*/ 596651 h 1160647"/>
                  <a:gd name="connsiteX169-8063" fmla="*/ 1003212 w 3024845"/>
                  <a:gd name="connsiteY169-8064" fmla="*/ 596651 h 1160647"/>
                  <a:gd name="connsiteX170-8065" fmla="*/ 1003212 w 3024845"/>
                  <a:gd name="connsiteY170-8066" fmla="*/ 514503 h 1160647"/>
                  <a:gd name="connsiteX171-8067" fmla="*/ 1004986 w 3024845"/>
                  <a:gd name="connsiteY171-8068" fmla="*/ 514503 h 1160647"/>
                  <a:gd name="connsiteX172-8069" fmla="*/ 1017399 w 3024845"/>
                  <a:gd name="connsiteY172-8070" fmla="*/ 514503 h 1160647"/>
                  <a:gd name="connsiteX173-8071" fmla="*/ 1017399 w 3024845"/>
                  <a:gd name="connsiteY173-8072" fmla="*/ 512612 h 1160647"/>
                  <a:gd name="connsiteX174-8073" fmla="*/ 1017399 w 3024845"/>
                  <a:gd name="connsiteY174-8074" fmla="*/ 499371 h 1160647"/>
                  <a:gd name="connsiteX175-8075" fmla="*/ 1039693 w 3024845"/>
                  <a:gd name="connsiteY175-8076" fmla="*/ 499371 h 1160647"/>
                  <a:gd name="connsiteX176-8077" fmla="*/ 1039693 w 3024845"/>
                  <a:gd name="connsiteY176-8078" fmla="*/ 498290 h 1160647"/>
                  <a:gd name="connsiteX177-8079" fmla="*/ 1039693 w 3024845"/>
                  <a:gd name="connsiteY177-8080" fmla="*/ 490724 h 1160647"/>
                  <a:gd name="connsiteX178-8081" fmla="*/ 1041466 w 3024845"/>
                  <a:gd name="connsiteY178-8082" fmla="*/ 490724 h 1160647"/>
                  <a:gd name="connsiteX179-8083" fmla="*/ 1053880 w 3024845"/>
                  <a:gd name="connsiteY179-8084" fmla="*/ 490724 h 1160647"/>
                  <a:gd name="connsiteX180-8085" fmla="*/ 1053880 w 3024845"/>
                  <a:gd name="connsiteY180-8086" fmla="*/ 491805 h 1160647"/>
                  <a:gd name="connsiteX181-8087" fmla="*/ 1053880 w 3024845"/>
                  <a:gd name="connsiteY181-8088" fmla="*/ 499371 h 1160647"/>
                  <a:gd name="connsiteX182-8089" fmla="*/ 1054640 w 3024845"/>
                  <a:gd name="connsiteY182-8090" fmla="*/ 499371 h 1160647"/>
                  <a:gd name="connsiteX183-8091" fmla="*/ 1059960 w 3024845"/>
                  <a:gd name="connsiteY183-8092" fmla="*/ 499371 h 1160647"/>
                  <a:gd name="connsiteX184-8093" fmla="*/ 1070093 w 3024845"/>
                  <a:gd name="connsiteY184-8094" fmla="*/ 495047 h 1160647"/>
                  <a:gd name="connsiteX185-8095" fmla="*/ 1074146 w 3024845"/>
                  <a:gd name="connsiteY185-8096" fmla="*/ 498290 h 1160647"/>
                  <a:gd name="connsiteX186-8097" fmla="*/ 1074146 w 3024845"/>
                  <a:gd name="connsiteY186-8098" fmla="*/ 490724 h 1160647"/>
                  <a:gd name="connsiteX187-8099" fmla="*/ 1076426 w 3024845"/>
                  <a:gd name="connsiteY187-8100" fmla="*/ 490724 h 1160647"/>
                  <a:gd name="connsiteX188-8101" fmla="*/ 1092387 w 3024845"/>
                  <a:gd name="connsiteY188-8102" fmla="*/ 490724 h 1160647"/>
                  <a:gd name="connsiteX189-8103" fmla="*/ 1092387 w 3024845"/>
                  <a:gd name="connsiteY189-8104" fmla="*/ 491805 h 1160647"/>
                  <a:gd name="connsiteX190-8105" fmla="*/ 1092387 w 3024845"/>
                  <a:gd name="connsiteY190-8106" fmla="*/ 499371 h 1160647"/>
                  <a:gd name="connsiteX191-8107" fmla="*/ 1122787 w 3024845"/>
                  <a:gd name="connsiteY191-8108" fmla="*/ 499371 h 1160647"/>
                  <a:gd name="connsiteX192-8109" fmla="*/ 1122787 w 3024845"/>
                  <a:gd name="connsiteY192-8110" fmla="*/ 500992 h 1160647"/>
                  <a:gd name="connsiteX193-8111" fmla="*/ 1122787 w 3024845"/>
                  <a:gd name="connsiteY193-8112" fmla="*/ 512342 h 1160647"/>
                  <a:gd name="connsiteX194-8113" fmla="*/ 1149134 w 3024845"/>
                  <a:gd name="connsiteY194-8114" fmla="*/ 512342 h 1160647"/>
                  <a:gd name="connsiteX195-8115" fmla="*/ 1149134 w 3024845"/>
                  <a:gd name="connsiteY195-8116" fmla="*/ 542606 h 1160647"/>
                  <a:gd name="connsiteX196-8117" fmla="*/ 1149894 w 3024845"/>
                  <a:gd name="connsiteY196-8118" fmla="*/ 542606 h 1160647"/>
                  <a:gd name="connsiteX197-8119" fmla="*/ 1155214 w 3024845"/>
                  <a:gd name="connsiteY197-8120" fmla="*/ 542606 h 1160647"/>
                  <a:gd name="connsiteX198-8121" fmla="*/ 1155214 w 3024845"/>
                  <a:gd name="connsiteY198-8122" fmla="*/ 543687 h 1160647"/>
                  <a:gd name="connsiteX199-8123" fmla="*/ 1155214 w 3024845"/>
                  <a:gd name="connsiteY199-8124" fmla="*/ 551254 h 1160647"/>
                  <a:gd name="connsiteX200-8125" fmla="*/ 1159268 w 3024845"/>
                  <a:gd name="connsiteY200-8126" fmla="*/ 581518 h 1160647"/>
                  <a:gd name="connsiteX201-8127" fmla="*/ 1160028 w 3024845"/>
                  <a:gd name="connsiteY201-8128" fmla="*/ 581518 h 1160647"/>
                  <a:gd name="connsiteX202-8129" fmla="*/ 1165348 w 3024845"/>
                  <a:gd name="connsiteY202-8130" fmla="*/ 581518 h 1160647"/>
                  <a:gd name="connsiteX203-8131" fmla="*/ 1165348 w 3024845"/>
                  <a:gd name="connsiteY203-8132" fmla="*/ 582329 h 1160647"/>
                  <a:gd name="connsiteX204-8133" fmla="*/ 1165348 w 3024845"/>
                  <a:gd name="connsiteY204-8134" fmla="*/ 588004 h 1160647"/>
                  <a:gd name="connsiteX205-8135" fmla="*/ 1166361 w 3024845"/>
                  <a:gd name="connsiteY205-8136" fmla="*/ 588004 h 1160647"/>
                  <a:gd name="connsiteX206-8137" fmla="*/ 1173454 w 3024845"/>
                  <a:gd name="connsiteY206-8138" fmla="*/ 588004 h 1160647"/>
                  <a:gd name="connsiteX207-8139" fmla="*/ 1173454 w 3024845"/>
                  <a:gd name="connsiteY207-8140" fmla="*/ 618269 h 1160647"/>
                  <a:gd name="connsiteX208-8141" fmla="*/ 1175481 w 3024845"/>
                  <a:gd name="connsiteY208-8142" fmla="*/ 618269 h 1160647"/>
                  <a:gd name="connsiteX209-8143" fmla="*/ 1189668 w 3024845"/>
                  <a:gd name="connsiteY209-8144" fmla="*/ 618269 h 1160647"/>
                  <a:gd name="connsiteX210-8145" fmla="*/ 1189668 w 3024845"/>
                  <a:gd name="connsiteY210-8146" fmla="*/ 642048 h 1160647"/>
                  <a:gd name="connsiteX211-8147" fmla="*/ 1191695 w 3024845"/>
                  <a:gd name="connsiteY211-8148" fmla="*/ 643669 h 1160647"/>
                  <a:gd name="connsiteX212-8149" fmla="*/ 1191695 w 3024845"/>
                  <a:gd name="connsiteY212-8150" fmla="*/ 655019 h 1160647"/>
                  <a:gd name="connsiteX213-8151" fmla="*/ 1192455 w 3024845"/>
                  <a:gd name="connsiteY213-8152" fmla="*/ 655019 h 1160647"/>
                  <a:gd name="connsiteX214-8153" fmla="*/ 1197775 w 3024845"/>
                  <a:gd name="connsiteY214-8154" fmla="*/ 655019 h 1160647"/>
                  <a:gd name="connsiteX215-8155" fmla="*/ 1197775 w 3024845"/>
                  <a:gd name="connsiteY215-8156" fmla="*/ 678798 h 1160647"/>
                  <a:gd name="connsiteX216-8157" fmla="*/ 1199041 w 3024845"/>
                  <a:gd name="connsiteY216-8158" fmla="*/ 678798 h 1160647"/>
                  <a:gd name="connsiteX217-8159" fmla="*/ 1207908 w 3024845"/>
                  <a:gd name="connsiteY217-8160" fmla="*/ 678798 h 1160647"/>
                  <a:gd name="connsiteX218-8161" fmla="*/ 1209935 w 3024845"/>
                  <a:gd name="connsiteY218-8162" fmla="*/ 682852 h 1160647"/>
                  <a:gd name="connsiteX219-8163" fmla="*/ 1209935 w 3024845"/>
                  <a:gd name="connsiteY219-8164" fmla="*/ 696093 h 1160647"/>
                  <a:gd name="connsiteX220-8165" fmla="*/ 1211455 w 3024845"/>
                  <a:gd name="connsiteY220-8166" fmla="*/ 694201 h 1160647"/>
                  <a:gd name="connsiteX221-8167" fmla="*/ 1222095 w 3024845"/>
                  <a:gd name="connsiteY221-8168" fmla="*/ 680960 h 1160647"/>
                  <a:gd name="connsiteX222-8169" fmla="*/ 1250469 w 3024845"/>
                  <a:gd name="connsiteY222-8170" fmla="*/ 680960 h 1160647"/>
                  <a:gd name="connsiteX223-8171" fmla="*/ 1250469 w 3024845"/>
                  <a:gd name="connsiteY223-8172" fmla="*/ 767431 h 1160647"/>
                  <a:gd name="connsiteX224-8173" fmla="*/ 1251229 w 3024845"/>
                  <a:gd name="connsiteY224-8174" fmla="*/ 767431 h 1160647"/>
                  <a:gd name="connsiteX225-8175" fmla="*/ 1256549 w 3024845"/>
                  <a:gd name="connsiteY225-8176" fmla="*/ 767431 h 1160647"/>
                  <a:gd name="connsiteX226-8177" fmla="*/ 1257309 w 3024845"/>
                  <a:gd name="connsiteY226-8178" fmla="*/ 766080 h 1160647"/>
                  <a:gd name="connsiteX227-8179" fmla="*/ 1262629 w 3024845"/>
                  <a:gd name="connsiteY227-8180" fmla="*/ 756622 h 1160647"/>
                  <a:gd name="connsiteX228-8181" fmla="*/ 1262629 w 3024845"/>
                  <a:gd name="connsiteY228-8182" fmla="*/ 758514 h 1160647"/>
                  <a:gd name="connsiteX229-8183" fmla="*/ 1262629 w 3024845"/>
                  <a:gd name="connsiteY229-8184" fmla="*/ 771755 h 1160647"/>
                  <a:gd name="connsiteX230-8185" fmla="*/ 1266682 w 3024845"/>
                  <a:gd name="connsiteY230-8186" fmla="*/ 726358 h 1160647"/>
                  <a:gd name="connsiteX231-8187" fmla="*/ 1267442 w 3024845"/>
                  <a:gd name="connsiteY231-8188" fmla="*/ 726358 h 1160647"/>
                  <a:gd name="connsiteX232-8189" fmla="*/ 1272762 w 3024845"/>
                  <a:gd name="connsiteY232-8190" fmla="*/ 726358 h 1160647"/>
                  <a:gd name="connsiteX233-8191" fmla="*/ 1272762 w 3024845"/>
                  <a:gd name="connsiteY233-8192" fmla="*/ 661504 h 1160647"/>
                  <a:gd name="connsiteX234-8193" fmla="*/ 1273776 w 3024845"/>
                  <a:gd name="connsiteY234-8194" fmla="*/ 661504 h 1160647"/>
                  <a:gd name="connsiteX235-8195" fmla="*/ 1280869 w 3024845"/>
                  <a:gd name="connsiteY235-8196" fmla="*/ 661504 h 1160647"/>
                  <a:gd name="connsiteX236-8197" fmla="*/ 1293029 w 3024845"/>
                  <a:gd name="connsiteY236-8198" fmla="*/ 618269 h 1160647"/>
                  <a:gd name="connsiteX237-8199" fmla="*/ 1294296 w 3024845"/>
                  <a:gd name="connsiteY237-8200" fmla="*/ 618269 h 1160647"/>
                  <a:gd name="connsiteX238-8201" fmla="*/ 1303163 w 3024845"/>
                  <a:gd name="connsiteY238-8202" fmla="*/ 618269 h 1160647"/>
                  <a:gd name="connsiteX239-8203" fmla="*/ 1313296 w 3024845"/>
                  <a:gd name="connsiteY239-8204" fmla="*/ 661504 h 1160647"/>
                  <a:gd name="connsiteX240-8205" fmla="*/ 1314309 w 3024845"/>
                  <a:gd name="connsiteY240-8206" fmla="*/ 661504 h 1160647"/>
                  <a:gd name="connsiteX241-8207" fmla="*/ 1321403 w 3024845"/>
                  <a:gd name="connsiteY241-8208" fmla="*/ 661504 h 1160647"/>
                  <a:gd name="connsiteX242-8209" fmla="*/ 1321403 w 3024845"/>
                  <a:gd name="connsiteY242-8210" fmla="*/ 700416 h 1160647"/>
                  <a:gd name="connsiteX243-8211" fmla="*/ 1323176 w 3024845"/>
                  <a:gd name="connsiteY243-8212" fmla="*/ 700416 h 1160647"/>
                  <a:gd name="connsiteX244-8213" fmla="*/ 1335590 w 3024845"/>
                  <a:gd name="connsiteY244-8214" fmla="*/ 700416 h 1160647"/>
                  <a:gd name="connsiteX245-8215" fmla="*/ 1335590 w 3024845"/>
                  <a:gd name="connsiteY245-8216" fmla="*/ 702578 h 1160647"/>
                  <a:gd name="connsiteX246-8217" fmla="*/ 1335590 w 3024845"/>
                  <a:gd name="connsiteY246-8218" fmla="*/ 717710 h 1160647"/>
                  <a:gd name="connsiteX247-8219" fmla="*/ 1339643 w 3024845"/>
                  <a:gd name="connsiteY247-8220" fmla="*/ 715549 h 1160647"/>
                  <a:gd name="connsiteX248-8221" fmla="*/ 1339643 w 3024845"/>
                  <a:gd name="connsiteY248-8222" fmla="*/ 700416 h 1160647"/>
                  <a:gd name="connsiteX249-8223" fmla="*/ 1341163 w 3024845"/>
                  <a:gd name="connsiteY249-8224" fmla="*/ 700416 h 1160647"/>
                  <a:gd name="connsiteX250-8225" fmla="*/ 1351803 w 3024845"/>
                  <a:gd name="connsiteY250-8226" fmla="*/ 700416 h 1160647"/>
                  <a:gd name="connsiteX251-8227" fmla="*/ 1351803 w 3024845"/>
                  <a:gd name="connsiteY251-8228" fmla="*/ 702037 h 1160647"/>
                  <a:gd name="connsiteX252-8229" fmla="*/ 1351803 w 3024845"/>
                  <a:gd name="connsiteY252-8230" fmla="*/ 713387 h 1160647"/>
                  <a:gd name="connsiteX253-8231" fmla="*/ 1382204 w 3024845"/>
                  <a:gd name="connsiteY253-8232" fmla="*/ 713387 h 1160647"/>
                  <a:gd name="connsiteX254-8233" fmla="*/ 1382204 w 3024845"/>
                  <a:gd name="connsiteY254-8234" fmla="*/ 676637 h 1160647"/>
                  <a:gd name="connsiteX255-8235" fmla="*/ 1383470 w 3024845"/>
                  <a:gd name="connsiteY255-8236" fmla="*/ 676637 h 1160647"/>
                  <a:gd name="connsiteX256-8237" fmla="*/ 1392337 w 3024845"/>
                  <a:gd name="connsiteY256-8238" fmla="*/ 676637 h 1160647"/>
                  <a:gd name="connsiteX257-8239" fmla="*/ 1392337 w 3024845"/>
                  <a:gd name="connsiteY257-8240" fmla="*/ 698254 h 1160647"/>
                  <a:gd name="connsiteX258-8241" fmla="*/ 1394364 w 3024845"/>
                  <a:gd name="connsiteY258-8242" fmla="*/ 665828 h 1160647"/>
                  <a:gd name="connsiteX259-8243" fmla="*/ 1416657 w 3024845"/>
                  <a:gd name="connsiteY259-8244" fmla="*/ 665828 h 1160647"/>
                  <a:gd name="connsiteX260-8245" fmla="*/ 1416657 w 3024845"/>
                  <a:gd name="connsiteY260-8246" fmla="*/ 664206 h 1160647"/>
                  <a:gd name="connsiteX261-8247" fmla="*/ 1416657 w 3024845"/>
                  <a:gd name="connsiteY261-8248" fmla="*/ 652857 h 1160647"/>
                  <a:gd name="connsiteX262-8249" fmla="*/ 1417417 w 3024845"/>
                  <a:gd name="connsiteY262-8250" fmla="*/ 652857 h 1160647"/>
                  <a:gd name="connsiteX263-8251" fmla="*/ 1422737 w 3024845"/>
                  <a:gd name="connsiteY263-8252" fmla="*/ 652857 h 1160647"/>
                  <a:gd name="connsiteX264-8253" fmla="*/ 1422737 w 3024845"/>
                  <a:gd name="connsiteY264-8254" fmla="*/ 650966 h 1160647"/>
                  <a:gd name="connsiteX265-8255" fmla="*/ 1422737 w 3024845"/>
                  <a:gd name="connsiteY265-8256" fmla="*/ 637725 h 1160647"/>
                  <a:gd name="connsiteX266-8257" fmla="*/ 1426791 w 3024845"/>
                  <a:gd name="connsiteY266-8258" fmla="*/ 644210 h 1160647"/>
                  <a:gd name="connsiteX267-8259" fmla="*/ 1429071 w 3024845"/>
                  <a:gd name="connsiteY267-8260" fmla="*/ 644210 h 1160647"/>
                  <a:gd name="connsiteX268-8261" fmla="*/ 1445031 w 3024845"/>
                  <a:gd name="connsiteY268-8262" fmla="*/ 644210 h 1160647"/>
                  <a:gd name="connsiteX269-8263" fmla="*/ 1445031 w 3024845"/>
                  <a:gd name="connsiteY269-8264" fmla="*/ 643399 h 1160647"/>
                  <a:gd name="connsiteX270-8265" fmla="*/ 1445031 w 3024845"/>
                  <a:gd name="connsiteY270-8266" fmla="*/ 637725 h 1160647"/>
                  <a:gd name="connsiteX271-8267" fmla="*/ 1445791 w 3024845"/>
                  <a:gd name="connsiteY271-8268" fmla="*/ 637725 h 1160647"/>
                  <a:gd name="connsiteX272-8269" fmla="*/ 1451111 w 3024845"/>
                  <a:gd name="connsiteY272-8270" fmla="*/ 637725 h 1160647"/>
                  <a:gd name="connsiteX273-8271" fmla="*/ 1451111 w 3024845"/>
                  <a:gd name="connsiteY273-8272" fmla="*/ 639076 h 1160647"/>
                  <a:gd name="connsiteX274-8273" fmla="*/ 1451111 w 3024845"/>
                  <a:gd name="connsiteY274-8274" fmla="*/ 648534 h 1160647"/>
                  <a:gd name="connsiteX275-8275" fmla="*/ 1489618 w 3024845"/>
                  <a:gd name="connsiteY275-8276" fmla="*/ 648534 h 1160647"/>
                  <a:gd name="connsiteX276-8277" fmla="*/ 1489618 w 3024845"/>
                  <a:gd name="connsiteY276-8278" fmla="*/ 786887 h 1160647"/>
                  <a:gd name="connsiteX277-8279" fmla="*/ 1491138 w 3024845"/>
                  <a:gd name="connsiteY277-8280" fmla="*/ 786887 h 1160647"/>
                  <a:gd name="connsiteX278-8281" fmla="*/ 1501778 w 3024845"/>
                  <a:gd name="connsiteY278-8282" fmla="*/ 786887 h 1160647"/>
                  <a:gd name="connsiteX279-8283" fmla="*/ 1501778 w 3024845"/>
                  <a:gd name="connsiteY279-8284" fmla="*/ 773917 h 1160647"/>
                  <a:gd name="connsiteX280-8285" fmla="*/ 1505832 w 3024845"/>
                  <a:gd name="connsiteY280-8286" fmla="*/ 773917 h 1160647"/>
                  <a:gd name="connsiteX281-8287" fmla="*/ 1505832 w 3024845"/>
                  <a:gd name="connsiteY281-8288" fmla="*/ 786887 h 1160647"/>
                  <a:gd name="connsiteX282-8289" fmla="*/ 1536232 w 3024845"/>
                  <a:gd name="connsiteY282-8290" fmla="*/ 786887 h 1160647"/>
                  <a:gd name="connsiteX283-8291" fmla="*/ 1536232 w 3024845"/>
                  <a:gd name="connsiteY283-8292" fmla="*/ 756622 h 1160647"/>
                  <a:gd name="connsiteX284-8293" fmla="*/ 1548392 w 3024845"/>
                  <a:gd name="connsiteY284-8294" fmla="*/ 756622 h 1160647"/>
                  <a:gd name="connsiteX285-8295" fmla="*/ 1560552 w 3024845"/>
                  <a:gd name="connsiteY285-8296" fmla="*/ 754461 h 1160647"/>
                  <a:gd name="connsiteX286-8297" fmla="*/ 1564606 w 3024845"/>
                  <a:gd name="connsiteY286-8298" fmla="*/ 756622 h 1160647"/>
                  <a:gd name="connsiteX287-8299" fmla="*/ 1574739 w 3024845"/>
                  <a:gd name="connsiteY287-8300" fmla="*/ 756622 h 1160647"/>
                  <a:gd name="connsiteX288-8301" fmla="*/ 1574739 w 3024845"/>
                  <a:gd name="connsiteY288-8302" fmla="*/ 786887 h 1160647"/>
                  <a:gd name="connsiteX289-8303" fmla="*/ 1582846 w 3024845"/>
                  <a:gd name="connsiteY289-8304" fmla="*/ 786887 h 1160647"/>
                  <a:gd name="connsiteX290-8305" fmla="*/ 1582846 w 3024845"/>
                  <a:gd name="connsiteY290-8306" fmla="*/ 804182 h 1160647"/>
                  <a:gd name="connsiteX291-8307" fmla="*/ 1592182 w 3024845"/>
                  <a:gd name="connsiteY291-8308" fmla="*/ 805087 h 1160647"/>
                  <a:gd name="connsiteX292-8309" fmla="*/ 1605140 w 3024845"/>
                  <a:gd name="connsiteY292-8310" fmla="*/ 805087 h 1160647"/>
                  <a:gd name="connsiteX293-8311" fmla="*/ 1605140 w 3024845"/>
                  <a:gd name="connsiteY293-8312" fmla="*/ 789049 h 1160647"/>
                  <a:gd name="connsiteX294-8313" fmla="*/ 1673096 w 3024845"/>
                  <a:gd name="connsiteY294-8314" fmla="*/ 789049 h 1160647"/>
                  <a:gd name="connsiteX295-8315" fmla="*/ 1673096 w 3024845"/>
                  <a:gd name="connsiteY295-8316" fmla="*/ 703796 h 1160647"/>
                  <a:gd name="connsiteX296-8317" fmla="*/ 1745104 w 3024845"/>
                  <a:gd name="connsiteY296-8318" fmla="*/ 703796 h 1160647"/>
                  <a:gd name="connsiteX297-8319" fmla="*/ 1745104 w 3024845"/>
                  <a:gd name="connsiteY297-8320" fmla="*/ 782564 h 1160647"/>
                  <a:gd name="connsiteX298-8321" fmla="*/ 1747008 w 3024845"/>
                  <a:gd name="connsiteY298-8322" fmla="*/ 782564 h 1160647"/>
                  <a:gd name="connsiteX299-8323" fmla="*/ 1748250 w 3024845"/>
                  <a:gd name="connsiteY299-8324" fmla="*/ 805087 h 1160647"/>
                  <a:gd name="connsiteX300-8325" fmla="*/ 1757926 w 3024845"/>
                  <a:gd name="connsiteY300-8326" fmla="*/ 805087 h 1160647"/>
                  <a:gd name="connsiteX301-8327" fmla="*/ 1759168 w 3024845"/>
                  <a:gd name="connsiteY301-8328" fmla="*/ 782564 h 1160647"/>
                  <a:gd name="connsiteX302-8329" fmla="*/ 1765248 w 3024845"/>
                  <a:gd name="connsiteY302-8330" fmla="*/ 782564 h 1160647"/>
                  <a:gd name="connsiteX303-8331" fmla="*/ 1766490 w 3024845"/>
                  <a:gd name="connsiteY303-8332" fmla="*/ 805087 h 1160647"/>
                  <a:gd name="connsiteX304-8333" fmla="*/ 1817112 w 3024845"/>
                  <a:gd name="connsiteY304-8334" fmla="*/ 805087 h 1160647"/>
                  <a:gd name="connsiteX305-8335" fmla="*/ 1817112 w 3024845"/>
                  <a:gd name="connsiteY305-8336" fmla="*/ 642059 h 1160647"/>
                  <a:gd name="connsiteX306-8337" fmla="*/ 2014439 w 3024845"/>
                  <a:gd name="connsiteY306-8338" fmla="*/ 642059 h 1160647"/>
                  <a:gd name="connsiteX307-8339" fmla="*/ 2014439 w 3024845"/>
                  <a:gd name="connsiteY307-8340" fmla="*/ 805087 h 1160647"/>
                  <a:gd name="connsiteX308-8341" fmla="*/ 2033136 w 3024845"/>
                  <a:gd name="connsiteY308-8342" fmla="*/ 805087 h 1160647"/>
                  <a:gd name="connsiteX309-8343" fmla="*/ 2033136 w 3024845"/>
                  <a:gd name="connsiteY309-8344" fmla="*/ 722394 h 1160647"/>
                  <a:gd name="connsiteX310-8345" fmla="*/ 2128256 w 3024845"/>
                  <a:gd name="connsiteY310-8346" fmla="*/ 722394 h 1160647"/>
                  <a:gd name="connsiteX311-8347" fmla="*/ 2140186 w 3024845"/>
                  <a:gd name="connsiteY311-8348" fmla="*/ 404253 h 1160647"/>
                  <a:gd name="connsiteX312-8349" fmla="*/ 2128026 w 3024845"/>
                  <a:gd name="connsiteY312-8350" fmla="*/ 382635 h 1160647"/>
                  <a:gd name="connsiteX313-8351" fmla="*/ 2121946 w 3024845"/>
                  <a:gd name="connsiteY313-8352" fmla="*/ 378311 h 1160647"/>
                  <a:gd name="connsiteX314-8353" fmla="*/ 2130053 w 3024845"/>
                  <a:gd name="connsiteY314-8354" fmla="*/ 354532 h 1160647"/>
                  <a:gd name="connsiteX315-8355" fmla="*/ 2130053 w 3024845"/>
                  <a:gd name="connsiteY315-8356" fmla="*/ 337238 h 1160647"/>
                  <a:gd name="connsiteX316-8357" fmla="*/ 2144240 w 3024845"/>
                  <a:gd name="connsiteY316-8358" fmla="*/ 337238 h 1160647"/>
                  <a:gd name="connsiteX317-8359" fmla="*/ 2144240 w 3024845"/>
                  <a:gd name="connsiteY317-8360" fmla="*/ 315620 h 1160647"/>
                  <a:gd name="connsiteX318-8361" fmla="*/ 2146266 w 3024845"/>
                  <a:gd name="connsiteY318-8362" fmla="*/ 311296 h 1160647"/>
                  <a:gd name="connsiteX319-8363" fmla="*/ 2146266 w 3024845"/>
                  <a:gd name="connsiteY319-8364" fmla="*/ 233472 h 1160647"/>
                  <a:gd name="connsiteX320-8365" fmla="*/ 2144240 w 3024845"/>
                  <a:gd name="connsiteY320-8366" fmla="*/ 226987 h 1160647"/>
                  <a:gd name="connsiteX321-8367" fmla="*/ 2150320 w 3024845"/>
                  <a:gd name="connsiteY321-8368" fmla="*/ 220501 h 1160647"/>
                  <a:gd name="connsiteX322-8369" fmla="*/ 2150320 w 3024845"/>
                  <a:gd name="connsiteY322-8370" fmla="*/ 162133 h 1160647"/>
                  <a:gd name="connsiteX323-8371" fmla="*/ 2152346 w 3024845"/>
                  <a:gd name="connsiteY323-8372" fmla="*/ 157810 h 1160647"/>
                  <a:gd name="connsiteX324-8373" fmla="*/ 2152346 w 3024845"/>
                  <a:gd name="connsiteY324-8374" fmla="*/ 101604 h 1160647"/>
                  <a:gd name="connsiteX325-8375" fmla="*/ 2154373 w 3024845"/>
                  <a:gd name="connsiteY325-8376" fmla="*/ 82148 h 1160647"/>
                  <a:gd name="connsiteX326-8377" fmla="*/ 2158427 w 3024845"/>
                  <a:gd name="connsiteY326-8378" fmla="*/ 99442 h 1160647"/>
                  <a:gd name="connsiteX327-8379" fmla="*/ 2160453 w 3024845"/>
                  <a:gd name="connsiteY327-8380" fmla="*/ 157810 h 1160647"/>
                  <a:gd name="connsiteX328-8381" fmla="*/ 2162480 w 3024845"/>
                  <a:gd name="connsiteY328-8382" fmla="*/ 220501 h 1160647"/>
                  <a:gd name="connsiteX329-8383" fmla="*/ 2168560 w 3024845"/>
                  <a:gd name="connsiteY329-8384" fmla="*/ 226987 h 1160647"/>
                  <a:gd name="connsiteX330-8385" fmla="*/ 2166533 w 3024845"/>
                  <a:gd name="connsiteY330-8386" fmla="*/ 233472 h 1160647"/>
                  <a:gd name="connsiteX331-8387" fmla="*/ 2166533 w 3024845"/>
                  <a:gd name="connsiteY331-8388" fmla="*/ 311296 h 1160647"/>
                  <a:gd name="connsiteX332-8389" fmla="*/ 2168560 w 3024845"/>
                  <a:gd name="connsiteY332-8390" fmla="*/ 315620 h 1160647"/>
                  <a:gd name="connsiteX333-8391" fmla="*/ 2168560 w 3024845"/>
                  <a:gd name="connsiteY333-8392" fmla="*/ 337238 h 1160647"/>
                  <a:gd name="connsiteX334-8393" fmla="*/ 2182747 w 3024845"/>
                  <a:gd name="connsiteY334-8394" fmla="*/ 337238 h 1160647"/>
                  <a:gd name="connsiteX335-8395" fmla="*/ 2182747 w 3024845"/>
                  <a:gd name="connsiteY335-8396" fmla="*/ 354532 h 1160647"/>
                  <a:gd name="connsiteX336-8397" fmla="*/ 2190854 w 3024845"/>
                  <a:gd name="connsiteY336-8398" fmla="*/ 378311 h 1160647"/>
                  <a:gd name="connsiteX337-8399" fmla="*/ 2184774 w 3024845"/>
                  <a:gd name="connsiteY337-8400" fmla="*/ 382635 h 1160647"/>
                  <a:gd name="connsiteX338-8401" fmla="*/ 2172613 w 3024845"/>
                  <a:gd name="connsiteY338-8402" fmla="*/ 404253 h 1160647"/>
                  <a:gd name="connsiteX339-8403" fmla="*/ 2180720 w 3024845"/>
                  <a:gd name="connsiteY339-8404" fmla="*/ 657181 h 1160647"/>
                  <a:gd name="connsiteX340-8405" fmla="*/ 2245574 w 3024845"/>
                  <a:gd name="connsiteY340-8406" fmla="*/ 657181 h 1160647"/>
                  <a:gd name="connsiteX341-8407" fmla="*/ 2245574 w 3024845"/>
                  <a:gd name="connsiteY341-8408" fmla="*/ 732843 h 1160647"/>
                  <a:gd name="connsiteX342-8409" fmla="*/ 2253681 w 3024845"/>
                  <a:gd name="connsiteY342-8410" fmla="*/ 732843 h 1160647"/>
                  <a:gd name="connsiteX343-8411" fmla="*/ 2255708 w 3024845"/>
                  <a:gd name="connsiteY343-8412" fmla="*/ 726358 h 1160647"/>
                  <a:gd name="connsiteX344-8413" fmla="*/ 2261788 w 3024845"/>
                  <a:gd name="connsiteY344-8414" fmla="*/ 726358 h 1160647"/>
                  <a:gd name="connsiteX345-8415" fmla="*/ 2263815 w 3024845"/>
                  <a:gd name="connsiteY345-8416" fmla="*/ 735005 h 1160647"/>
                  <a:gd name="connsiteX346-8417" fmla="*/ 2275975 w 3024845"/>
                  <a:gd name="connsiteY346-8418" fmla="*/ 735005 h 1160647"/>
                  <a:gd name="connsiteX347-8419" fmla="*/ 2275975 w 3024845"/>
                  <a:gd name="connsiteY347-8420" fmla="*/ 728519 h 1160647"/>
                  <a:gd name="connsiteX348-8421" fmla="*/ 2298268 w 3024845"/>
                  <a:gd name="connsiteY348-8422" fmla="*/ 728519 h 1160647"/>
                  <a:gd name="connsiteX349-8423" fmla="*/ 2298268 w 3024845"/>
                  <a:gd name="connsiteY349-8424" fmla="*/ 735005 h 1160647"/>
                  <a:gd name="connsiteX350-8425" fmla="*/ 2318535 w 3024845"/>
                  <a:gd name="connsiteY350-8426" fmla="*/ 735005 h 1160647"/>
                  <a:gd name="connsiteX351-8427" fmla="*/ 2318535 w 3024845"/>
                  <a:gd name="connsiteY351-8428" fmla="*/ 780402 h 1160647"/>
                  <a:gd name="connsiteX352-8429" fmla="*/ 2332722 w 3024845"/>
                  <a:gd name="connsiteY352-8430" fmla="*/ 780402 h 1160647"/>
                  <a:gd name="connsiteX353-8431" fmla="*/ 2332722 w 3024845"/>
                  <a:gd name="connsiteY353-8432" fmla="*/ 767431 h 1160647"/>
                  <a:gd name="connsiteX354-8433" fmla="*/ 2348936 w 3024845"/>
                  <a:gd name="connsiteY354-8434" fmla="*/ 767431 h 1160647"/>
                  <a:gd name="connsiteX355-8435" fmla="*/ 2348936 w 3024845"/>
                  <a:gd name="connsiteY355-8436" fmla="*/ 588004 h 1160647"/>
                  <a:gd name="connsiteX356-8437" fmla="*/ 2355016 w 3024845"/>
                  <a:gd name="connsiteY356-8438" fmla="*/ 581518 h 1160647"/>
                  <a:gd name="connsiteX357-8439" fmla="*/ 2427977 w 3024845"/>
                  <a:gd name="connsiteY357-8440" fmla="*/ 581518 h 1160647"/>
                  <a:gd name="connsiteX358-8441" fmla="*/ 2427977 w 3024845"/>
                  <a:gd name="connsiteY358-8442" fmla="*/ 590166 h 1160647"/>
                  <a:gd name="connsiteX359-8443" fmla="*/ 2438110 w 3024845"/>
                  <a:gd name="connsiteY359-8444" fmla="*/ 590166 h 1160647"/>
                  <a:gd name="connsiteX360-8445" fmla="*/ 2438110 w 3024845"/>
                  <a:gd name="connsiteY360-8446" fmla="*/ 704740 h 1160647"/>
                  <a:gd name="connsiteX361-8447" fmla="*/ 2460404 w 3024845"/>
                  <a:gd name="connsiteY361-8448" fmla="*/ 704740 h 1160647"/>
                  <a:gd name="connsiteX362-8449" fmla="*/ 2460404 w 3024845"/>
                  <a:gd name="connsiteY362-8450" fmla="*/ 637725 h 1160647"/>
                  <a:gd name="connsiteX363-8451" fmla="*/ 2486751 w 3024845"/>
                  <a:gd name="connsiteY363-8452" fmla="*/ 637725 h 1160647"/>
                  <a:gd name="connsiteX364-8453" fmla="*/ 2490804 w 3024845"/>
                  <a:gd name="connsiteY364-8454" fmla="*/ 633401 h 1160647"/>
                  <a:gd name="connsiteX365-8455" fmla="*/ 2498911 w 3024845"/>
                  <a:gd name="connsiteY365-8456" fmla="*/ 633401 h 1160647"/>
                  <a:gd name="connsiteX366-8457" fmla="*/ 2502964 w 3024845"/>
                  <a:gd name="connsiteY366-8458" fmla="*/ 637725 h 1160647"/>
                  <a:gd name="connsiteX367-8459" fmla="*/ 2525258 w 3024845"/>
                  <a:gd name="connsiteY367-8460" fmla="*/ 637725 h 1160647"/>
                  <a:gd name="connsiteX368-8461" fmla="*/ 2525258 w 3024845"/>
                  <a:gd name="connsiteY368-8462" fmla="*/ 520989 h 1160647"/>
                  <a:gd name="connsiteX369-8463" fmla="*/ 2582005 w 3024845"/>
                  <a:gd name="connsiteY369-8464" fmla="*/ 510180 h 1160647"/>
                  <a:gd name="connsiteX370-8465" fmla="*/ 2582005 w 3024845"/>
                  <a:gd name="connsiteY370-8466" fmla="*/ 511261 h 1160647"/>
                  <a:gd name="connsiteX371-8467" fmla="*/ 2582005 w 3024845"/>
                  <a:gd name="connsiteY371-8468" fmla="*/ 518827 h 1160647"/>
                  <a:gd name="connsiteX372-8469" fmla="*/ 2608352 w 3024845"/>
                  <a:gd name="connsiteY372-8470" fmla="*/ 518827 h 1160647"/>
                  <a:gd name="connsiteX373-8471" fmla="*/ 2608352 w 3024845"/>
                  <a:gd name="connsiteY373-8472" fmla="*/ 773917 h 1160647"/>
                  <a:gd name="connsiteX374-8473" fmla="*/ 2630646 w 3024845"/>
                  <a:gd name="connsiteY374-8474" fmla="*/ 773917 h 1160647"/>
                  <a:gd name="connsiteX375-8475" fmla="*/ 2630646 w 3024845"/>
                  <a:gd name="connsiteY375-8476" fmla="*/ 769593 h 1160647"/>
                  <a:gd name="connsiteX376-8477" fmla="*/ 2642806 w 3024845"/>
                  <a:gd name="connsiteY376-8478" fmla="*/ 769593 h 1160647"/>
                  <a:gd name="connsiteX377-8479" fmla="*/ 2642806 w 3024845"/>
                  <a:gd name="connsiteY377-8480" fmla="*/ 773917 h 1160647"/>
                  <a:gd name="connsiteX378-8481" fmla="*/ 2667126 w 3024845"/>
                  <a:gd name="connsiteY378-8482" fmla="*/ 773917 h 1160647"/>
                  <a:gd name="connsiteX379-8483" fmla="*/ 2667126 w 3024845"/>
                  <a:gd name="connsiteY379-8484" fmla="*/ 760946 h 1160647"/>
                  <a:gd name="connsiteX380-8485" fmla="*/ 2695500 w 3024845"/>
                  <a:gd name="connsiteY380-8486" fmla="*/ 760946 h 1160647"/>
                  <a:gd name="connsiteX381-8487" fmla="*/ 2707660 w 3024845"/>
                  <a:gd name="connsiteY381-8488" fmla="*/ 756622 h 1160647"/>
                  <a:gd name="connsiteX382-8489" fmla="*/ 2727927 w 3024845"/>
                  <a:gd name="connsiteY382-8490" fmla="*/ 760946 h 1160647"/>
                  <a:gd name="connsiteX383-8491" fmla="*/ 2727927 w 3024845"/>
                  <a:gd name="connsiteY383-8492" fmla="*/ 743652 h 1160647"/>
                  <a:gd name="connsiteX384-8493" fmla="*/ 2736034 w 3024845"/>
                  <a:gd name="connsiteY384-8494" fmla="*/ 743652 h 1160647"/>
                  <a:gd name="connsiteX385-8495" fmla="*/ 2736034 w 3024845"/>
                  <a:gd name="connsiteY385-8496" fmla="*/ 730681 h 1160647"/>
                  <a:gd name="connsiteX386-8497" fmla="*/ 2792781 w 3024845"/>
                  <a:gd name="connsiteY386-8498" fmla="*/ 730681 h 1160647"/>
                  <a:gd name="connsiteX387-8499" fmla="*/ 2792781 w 3024845"/>
                  <a:gd name="connsiteY387-8500" fmla="*/ 700416 h 1160647"/>
                  <a:gd name="connsiteX388-8501" fmla="*/ 2811021 w 3024845"/>
                  <a:gd name="connsiteY388-8502" fmla="*/ 700416 h 1160647"/>
                  <a:gd name="connsiteX389-8503" fmla="*/ 2811021 w 3024845"/>
                  <a:gd name="connsiteY389-8504" fmla="*/ 693931 h 1160647"/>
                  <a:gd name="connsiteX390-8505" fmla="*/ 2823181 w 3024845"/>
                  <a:gd name="connsiteY390-8506" fmla="*/ 693931 h 1160647"/>
                  <a:gd name="connsiteX391-8507" fmla="*/ 2823181 w 3024845"/>
                  <a:gd name="connsiteY391-8508" fmla="*/ 700416 h 1160647"/>
                  <a:gd name="connsiteX392-8509" fmla="*/ 2839395 w 3024845"/>
                  <a:gd name="connsiteY392-8510" fmla="*/ 700416 h 1160647"/>
                  <a:gd name="connsiteX393-8511" fmla="*/ 2839395 w 3024845"/>
                  <a:gd name="connsiteY393-8512" fmla="*/ 750137 h 1160647"/>
                  <a:gd name="connsiteX394-8513" fmla="*/ 2871822 w 3024845"/>
                  <a:gd name="connsiteY394-8514" fmla="*/ 750137 h 1160647"/>
                  <a:gd name="connsiteX395-8515" fmla="*/ 2871822 w 3024845"/>
                  <a:gd name="connsiteY395-8516" fmla="*/ 724196 h 1160647"/>
                  <a:gd name="connsiteX396-8517" fmla="*/ 2910329 w 3024845"/>
                  <a:gd name="connsiteY396-8518" fmla="*/ 724196 h 1160647"/>
                  <a:gd name="connsiteX397-8519" fmla="*/ 2910329 w 3024845"/>
                  <a:gd name="connsiteY397-8520" fmla="*/ 693931 h 1160647"/>
                  <a:gd name="connsiteX398-8521" fmla="*/ 2958970 w 3024845"/>
                  <a:gd name="connsiteY398-8522" fmla="*/ 693931 h 1160647"/>
                  <a:gd name="connsiteX399-8523" fmla="*/ 2958970 w 3024845"/>
                  <a:gd name="connsiteY399-8524" fmla="*/ 805087 h 1160647"/>
                  <a:gd name="connsiteX400-8525" fmla="*/ 2958970 w 3024845"/>
                  <a:gd name="connsiteY400-8526" fmla="*/ 818866 h 1160647"/>
                  <a:gd name="connsiteX401-8527" fmla="*/ 3024845 w 3024845"/>
                  <a:gd name="connsiteY401-8528" fmla="*/ 818866 h 1160647"/>
                  <a:gd name="connsiteX402-8529" fmla="*/ 3024845 w 3024845"/>
                  <a:gd name="connsiteY402-8530" fmla="*/ 1160647 h 1160647"/>
                  <a:gd name="connsiteX403-8531" fmla="*/ 145862 w 3024845"/>
                  <a:gd name="connsiteY403-8532" fmla="*/ 1160647 h 1160647"/>
                  <a:gd name="connsiteX404-8533" fmla="*/ 2054 w 3024845"/>
                  <a:gd name="connsiteY404-8534" fmla="*/ 1158314 h 1160647"/>
                  <a:gd name="connsiteX405-8535" fmla="*/ 0 w 3024845"/>
                  <a:gd name="connsiteY405-8536" fmla="*/ 724196 h 1160647"/>
                  <a:gd name="connsiteX406-8537" fmla="*/ 20267 w 3024845"/>
                  <a:gd name="connsiteY406-8538" fmla="*/ 724196 h 1160647"/>
                  <a:gd name="connsiteX407-8539" fmla="*/ 20774 w 3024845"/>
                  <a:gd name="connsiteY407-8540" fmla="*/ 723115 h 1160647"/>
                  <a:gd name="connsiteX408-8541" fmla="*/ 24320 w 3024845"/>
                  <a:gd name="connsiteY408-8542" fmla="*/ 715549 h 1160647"/>
                  <a:gd name="connsiteX409-8543" fmla="*/ 26094 w 3024845"/>
                  <a:gd name="connsiteY409-8544" fmla="*/ 715819 h 1160647"/>
                  <a:gd name="connsiteX410-8545" fmla="*/ 38507 w 3024845"/>
                  <a:gd name="connsiteY410-8546" fmla="*/ 717710 h 1160647"/>
                  <a:gd name="connsiteX411-8547" fmla="*/ 39014 w 3024845"/>
                  <a:gd name="connsiteY411-8548" fmla="*/ 719062 h 1160647"/>
                  <a:gd name="connsiteX412-8549" fmla="*/ 42560 w 3024845"/>
                  <a:gd name="connsiteY412-8550" fmla="*/ 728519 h 1160647"/>
                  <a:gd name="connsiteX413-8551" fmla="*/ 68907 w 3024845"/>
                  <a:gd name="connsiteY413-8552" fmla="*/ 730681 h 1160647"/>
                  <a:gd name="connsiteX414-8553" fmla="*/ 68907 w 3024845"/>
                  <a:gd name="connsiteY414-8554" fmla="*/ 607460 h 1160647"/>
                  <a:gd name="connsiteX415-8555" fmla="*/ 70934 w 3024845"/>
                  <a:gd name="connsiteY415-8556" fmla="*/ 607460 h 1160647"/>
                  <a:gd name="connsiteX416-8557" fmla="*/ 85121 w 3024845"/>
                  <a:gd name="connsiteY416-8558" fmla="*/ 607460 h 1160647"/>
                  <a:gd name="connsiteX417-8559" fmla="*/ 85121 w 3024845"/>
                  <a:gd name="connsiteY417-8560" fmla="*/ 471268 h 1160647"/>
                  <a:gd name="connsiteX418-8561" fmla="*/ 86894 w 3024845"/>
                  <a:gd name="connsiteY418-8562" fmla="*/ 471268 h 1160647"/>
                  <a:gd name="connsiteX419-8563" fmla="*/ 99308 w 3024845"/>
                  <a:gd name="connsiteY419-8564" fmla="*/ 471268 h 1160647"/>
                  <a:gd name="connsiteX420-8565" fmla="*/ 99308 w 3024845"/>
                  <a:gd name="connsiteY420-8566" fmla="*/ 356694 h 1160647"/>
                  <a:gd name="connsiteX421-8567" fmla="*/ 103361 w 3024845"/>
                  <a:gd name="connsiteY421-8568" fmla="*/ 328590 h 1160647"/>
                  <a:gd name="connsiteX422-8569" fmla="*/ 105388 w 3024845"/>
                  <a:gd name="connsiteY422-8570" fmla="*/ 328590 h 1160647"/>
                  <a:gd name="connsiteX423-8571" fmla="*/ 119575 w 3024845"/>
                  <a:gd name="connsiteY423-8572" fmla="*/ 328590 h 1160647"/>
                  <a:gd name="connsiteX424-8573" fmla="*/ 156055 w 3024845"/>
                  <a:gd name="connsiteY424-8574" fmla="*/ 246443 h 1160647"/>
                  <a:gd name="connsiteX425-8575" fmla="*/ 160109 w 3024845"/>
                  <a:gd name="connsiteY425-8576" fmla="*/ 0 h 1160647"/>
                  <a:gd name="connsiteX0-8577" fmla="*/ 160109 w 3024845"/>
                  <a:gd name="connsiteY0-8578" fmla="*/ 0 h 1160647"/>
                  <a:gd name="connsiteX1-8579" fmla="*/ 162135 w 3024845"/>
                  <a:gd name="connsiteY1-8580" fmla="*/ 246443 h 1160647"/>
                  <a:gd name="connsiteX2-8581" fmla="*/ 200642 w 3024845"/>
                  <a:gd name="connsiteY2-8582" fmla="*/ 326429 h 1160647"/>
                  <a:gd name="connsiteX3-8583" fmla="*/ 202669 w 3024845"/>
                  <a:gd name="connsiteY3-8584" fmla="*/ 326429 h 1160647"/>
                  <a:gd name="connsiteX4-8585" fmla="*/ 216856 w 3024845"/>
                  <a:gd name="connsiteY4-8586" fmla="*/ 326429 h 1160647"/>
                  <a:gd name="connsiteX5-8587" fmla="*/ 216856 w 3024845"/>
                  <a:gd name="connsiteY5-8588" fmla="*/ 350208 h 1160647"/>
                  <a:gd name="connsiteX6-8589" fmla="*/ 217363 w 3024845"/>
                  <a:gd name="connsiteY6-8590" fmla="*/ 351019 h 1160647"/>
                  <a:gd name="connsiteX7-8591" fmla="*/ 220909 w 3024845"/>
                  <a:gd name="connsiteY7-8592" fmla="*/ 356694 h 1160647"/>
                  <a:gd name="connsiteX8-8593" fmla="*/ 220909 w 3024845"/>
                  <a:gd name="connsiteY8-8594" fmla="*/ 471268 h 1160647"/>
                  <a:gd name="connsiteX9-8595" fmla="*/ 223189 w 3024845"/>
                  <a:gd name="connsiteY9-8596" fmla="*/ 471268 h 1160647"/>
                  <a:gd name="connsiteX10-8597" fmla="*/ 239150 w 3024845"/>
                  <a:gd name="connsiteY10-8598" fmla="*/ 471268 h 1160647"/>
                  <a:gd name="connsiteX11-8599" fmla="*/ 239150 w 3024845"/>
                  <a:gd name="connsiteY11-8600" fmla="*/ 611783 h 1160647"/>
                  <a:gd name="connsiteX12-8601" fmla="*/ 240670 w 3024845"/>
                  <a:gd name="connsiteY12-8602" fmla="*/ 611513 h 1160647"/>
                  <a:gd name="connsiteX13-8603" fmla="*/ 251310 w 3024845"/>
                  <a:gd name="connsiteY13-8604" fmla="*/ 609622 h 1160647"/>
                  <a:gd name="connsiteX14-8605" fmla="*/ 249283 w 3024845"/>
                  <a:gd name="connsiteY14-8606" fmla="*/ 698254 h 1160647"/>
                  <a:gd name="connsiteX15-8607" fmla="*/ 250803 w 3024845"/>
                  <a:gd name="connsiteY15-8608" fmla="*/ 698525 h 1160647"/>
                  <a:gd name="connsiteX16-8609" fmla="*/ 261443 w 3024845"/>
                  <a:gd name="connsiteY16-8610" fmla="*/ 700416 h 1160647"/>
                  <a:gd name="connsiteX17-8611" fmla="*/ 261696 w 3024845"/>
                  <a:gd name="connsiteY17-8612" fmla="*/ 701227 h 1160647"/>
                  <a:gd name="connsiteX18-8613" fmla="*/ 263470 w 3024845"/>
                  <a:gd name="connsiteY18-8614" fmla="*/ 706902 h 1160647"/>
                  <a:gd name="connsiteX19-8615" fmla="*/ 264230 w 3024845"/>
                  <a:gd name="connsiteY19-8616" fmla="*/ 704470 h 1160647"/>
                  <a:gd name="connsiteX20-8617" fmla="*/ 269550 w 3024845"/>
                  <a:gd name="connsiteY20-8618" fmla="*/ 687446 h 1160647"/>
                  <a:gd name="connsiteX21-8619" fmla="*/ 271323 w 3024845"/>
                  <a:gd name="connsiteY21-8620" fmla="*/ 687446 h 1160647"/>
                  <a:gd name="connsiteX22-8621" fmla="*/ 283737 w 3024845"/>
                  <a:gd name="connsiteY22-8622" fmla="*/ 687446 h 1160647"/>
                  <a:gd name="connsiteX23-8623" fmla="*/ 283737 w 3024845"/>
                  <a:gd name="connsiteY23-8624" fmla="*/ 719872 h 1160647"/>
                  <a:gd name="connsiteX24-8625" fmla="*/ 284750 w 3024845"/>
                  <a:gd name="connsiteY24-8626" fmla="*/ 720413 h 1160647"/>
                  <a:gd name="connsiteX25-8627" fmla="*/ 291844 w 3024845"/>
                  <a:gd name="connsiteY25-8628" fmla="*/ 724196 h 1160647"/>
                  <a:gd name="connsiteX26-8629" fmla="*/ 291844 w 3024845"/>
                  <a:gd name="connsiteY26-8630" fmla="*/ 725547 h 1160647"/>
                  <a:gd name="connsiteX27-8631" fmla="*/ 291844 w 3024845"/>
                  <a:gd name="connsiteY27-8632" fmla="*/ 735005 h 1160647"/>
                  <a:gd name="connsiteX28-8633" fmla="*/ 336431 w 3024845"/>
                  <a:gd name="connsiteY28-8634" fmla="*/ 735005 h 1160647"/>
                  <a:gd name="connsiteX29-8635" fmla="*/ 336431 w 3024845"/>
                  <a:gd name="connsiteY29-8636" fmla="*/ 736086 h 1160647"/>
                  <a:gd name="connsiteX30-8637" fmla="*/ 336431 w 3024845"/>
                  <a:gd name="connsiteY30-8638" fmla="*/ 743652 h 1160647"/>
                  <a:gd name="connsiteX31-8639" fmla="*/ 338457 w 3024845"/>
                  <a:gd name="connsiteY31-8640" fmla="*/ 743652 h 1160647"/>
                  <a:gd name="connsiteX32-8641" fmla="*/ 352644 w 3024845"/>
                  <a:gd name="connsiteY32-8642" fmla="*/ 743652 h 1160647"/>
                  <a:gd name="connsiteX33-8643" fmla="*/ 352644 w 3024845"/>
                  <a:gd name="connsiteY33-8644" fmla="*/ 713387 h 1160647"/>
                  <a:gd name="connsiteX34-8645" fmla="*/ 397231 w 3024845"/>
                  <a:gd name="connsiteY34-8646" fmla="*/ 713387 h 1160647"/>
                  <a:gd name="connsiteX35-8647" fmla="*/ 397231 w 3024845"/>
                  <a:gd name="connsiteY35-8648" fmla="*/ 712036 h 1160647"/>
                  <a:gd name="connsiteX36-8649" fmla="*/ 397231 w 3024845"/>
                  <a:gd name="connsiteY36-8650" fmla="*/ 702578 h 1160647"/>
                  <a:gd name="connsiteX37-8651" fmla="*/ 398245 w 3024845"/>
                  <a:gd name="connsiteY37-8652" fmla="*/ 702578 h 1160647"/>
                  <a:gd name="connsiteX38-8653" fmla="*/ 405338 w 3024845"/>
                  <a:gd name="connsiteY38-8654" fmla="*/ 702578 h 1160647"/>
                  <a:gd name="connsiteX39-8655" fmla="*/ 405338 w 3024845"/>
                  <a:gd name="connsiteY39-8656" fmla="*/ 700687 h 1160647"/>
                  <a:gd name="connsiteX40-8657" fmla="*/ 405338 w 3024845"/>
                  <a:gd name="connsiteY40-8658" fmla="*/ 687446 h 1160647"/>
                  <a:gd name="connsiteX41-8659" fmla="*/ 406098 w 3024845"/>
                  <a:gd name="connsiteY41-8660" fmla="*/ 687446 h 1160647"/>
                  <a:gd name="connsiteX42-8661" fmla="*/ 411418 w 3024845"/>
                  <a:gd name="connsiteY42-8662" fmla="*/ 687446 h 1160647"/>
                  <a:gd name="connsiteX43-8663" fmla="*/ 411418 w 3024845"/>
                  <a:gd name="connsiteY43-8664" fmla="*/ 686365 h 1160647"/>
                  <a:gd name="connsiteX44-8665" fmla="*/ 411418 w 3024845"/>
                  <a:gd name="connsiteY44-8666" fmla="*/ 678798 h 1160647"/>
                  <a:gd name="connsiteX45-8667" fmla="*/ 413445 w 3024845"/>
                  <a:gd name="connsiteY45-8668" fmla="*/ 678798 h 1160647"/>
                  <a:gd name="connsiteX46-8669" fmla="*/ 427632 w 3024845"/>
                  <a:gd name="connsiteY46-8670" fmla="*/ 678798 h 1160647"/>
                  <a:gd name="connsiteX47-8671" fmla="*/ 427632 w 3024845"/>
                  <a:gd name="connsiteY47-8672" fmla="*/ 679879 h 1160647"/>
                  <a:gd name="connsiteX48-8673" fmla="*/ 427632 w 3024845"/>
                  <a:gd name="connsiteY48-8674" fmla="*/ 687446 h 1160647"/>
                  <a:gd name="connsiteX49-8675" fmla="*/ 449925 w 3024845"/>
                  <a:gd name="connsiteY49-8676" fmla="*/ 687446 h 1160647"/>
                  <a:gd name="connsiteX50-8677" fmla="*/ 449925 w 3024845"/>
                  <a:gd name="connsiteY50-8678" fmla="*/ 685554 h 1160647"/>
                  <a:gd name="connsiteX51-8679" fmla="*/ 449925 w 3024845"/>
                  <a:gd name="connsiteY51-8680" fmla="*/ 672313 h 1160647"/>
                  <a:gd name="connsiteX52-8681" fmla="*/ 451699 w 3024845"/>
                  <a:gd name="connsiteY52-8682" fmla="*/ 672313 h 1160647"/>
                  <a:gd name="connsiteX53-8683" fmla="*/ 464112 w 3024845"/>
                  <a:gd name="connsiteY53-8684" fmla="*/ 672313 h 1160647"/>
                  <a:gd name="connsiteX54-8685" fmla="*/ 464112 w 3024845"/>
                  <a:gd name="connsiteY54-8686" fmla="*/ 696093 h 1160647"/>
                  <a:gd name="connsiteX55-8687" fmla="*/ 465126 w 3024845"/>
                  <a:gd name="connsiteY55-8688" fmla="*/ 696093 h 1160647"/>
                  <a:gd name="connsiteX56-8689" fmla="*/ 472219 w 3024845"/>
                  <a:gd name="connsiteY56-8690" fmla="*/ 696093 h 1160647"/>
                  <a:gd name="connsiteX57-8691" fmla="*/ 472219 w 3024845"/>
                  <a:gd name="connsiteY57-8692" fmla="*/ 695012 h 1160647"/>
                  <a:gd name="connsiteX58-8693" fmla="*/ 472219 w 3024845"/>
                  <a:gd name="connsiteY58-8694" fmla="*/ 687446 h 1160647"/>
                  <a:gd name="connsiteX59-8695" fmla="*/ 473992 w 3024845"/>
                  <a:gd name="connsiteY59-8696" fmla="*/ 687446 h 1160647"/>
                  <a:gd name="connsiteX60-8697" fmla="*/ 486406 w 3024845"/>
                  <a:gd name="connsiteY60-8698" fmla="*/ 687446 h 1160647"/>
                  <a:gd name="connsiteX61-8699" fmla="*/ 486406 w 3024845"/>
                  <a:gd name="connsiteY61-8700" fmla="*/ 713387 h 1160647"/>
                  <a:gd name="connsiteX62-8701" fmla="*/ 488433 w 3024845"/>
                  <a:gd name="connsiteY62-8702" fmla="*/ 713387 h 1160647"/>
                  <a:gd name="connsiteX63-8703" fmla="*/ 502619 w 3024845"/>
                  <a:gd name="connsiteY63-8704" fmla="*/ 713387 h 1160647"/>
                  <a:gd name="connsiteX64-8705" fmla="*/ 502619 w 3024845"/>
                  <a:gd name="connsiteY64-8706" fmla="*/ 715008 h 1160647"/>
                  <a:gd name="connsiteX65-8707" fmla="*/ 502619 w 3024845"/>
                  <a:gd name="connsiteY65-8708" fmla="*/ 726358 h 1160647"/>
                  <a:gd name="connsiteX66-8709" fmla="*/ 503379 w 3024845"/>
                  <a:gd name="connsiteY66-8710" fmla="*/ 726358 h 1160647"/>
                  <a:gd name="connsiteX67-8711" fmla="*/ 508700 w 3024845"/>
                  <a:gd name="connsiteY67-8712" fmla="*/ 726358 h 1160647"/>
                  <a:gd name="connsiteX68-8713" fmla="*/ 508700 w 3024845"/>
                  <a:gd name="connsiteY68-8714" fmla="*/ 725547 h 1160647"/>
                  <a:gd name="connsiteX69-8715" fmla="*/ 508700 w 3024845"/>
                  <a:gd name="connsiteY69-8716" fmla="*/ 719872 h 1160647"/>
                  <a:gd name="connsiteX70-8717" fmla="*/ 539100 w 3024845"/>
                  <a:gd name="connsiteY70-8718" fmla="*/ 719872 h 1160647"/>
                  <a:gd name="connsiteX71-8719" fmla="*/ 539100 w 3024845"/>
                  <a:gd name="connsiteY71-8720" fmla="*/ 743652 h 1160647"/>
                  <a:gd name="connsiteX72-8721" fmla="*/ 540113 w 3024845"/>
                  <a:gd name="connsiteY72-8722" fmla="*/ 743652 h 1160647"/>
                  <a:gd name="connsiteX73-8723" fmla="*/ 547207 w 3024845"/>
                  <a:gd name="connsiteY73-8724" fmla="*/ 743652 h 1160647"/>
                  <a:gd name="connsiteX74-8725" fmla="*/ 547207 w 3024845"/>
                  <a:gd name="connsiteY74-8726" fmla="*/ 744733 h 1160647"/>
                  <a:gd name="connsiteX75-8727" fmla="*/ 547207 w 3024845"/>
                  <a:gd name="connsiteY75-8728" fmla="*/ 752299 h 1160647"/>
                  <a:gd name="connsiteX76-8729" fmla="*/ 547967 w 3024845"/>
                  <a:gd name="connsiteY76-8730" fmla="*/ 752299 h 1160647"/>
                  <a:gd name="connsiteX77-8731" fmla="*/ 553287 w 3024845"/>
                  <a:gd name="connsiteY77-8732" fmla="*/ 752299 h 1160647"/>
                  <a:gd name="connsiteX78-8733" fmla="*/ 553287 w 3024845"/>
                  <a:gd name="connsiteY78-8734" fmla="*/ 750137 h 1160647"/>
                  <a:gd name="connsiteX79-8735" fmla="*/ 553287 w 3024845"/>
                  <a:gd name="connsiteY79-8736" fmla="*/ 735005 h 1160647"/>
                  <a:gd name="connsiteX80-8737" fmla="*/ 554300 w 3024845"/>
                  <a:gd name="connsiteY80-8738" fmla="*/ 735005 h 1160647"/>
                  <a:gd name="connsiteX81-8739" fmla="*/ 561394 w 3024845"/>
                  <a:gd name="connsiteY81-8740" fmla="*/ 735005 h 1160647"/>
                  <a:gd name="connsiteX82-8741" fmla="*/ 561394 w 3024845"/>
                  <a:gd name="connsiteY82-8742" fmla="*/ 736086 h 1160647"/>
                  <a:gd name="connsiteX83-8743" fmla="*/ 561394 w 3024845"/>
                  <a:gd name="connsiteY83-8744" fmla="*/ 743652 h 1160647"/>
                  <a:gd name="connsiteX84-8745" fmla="*/ 566714 w 3024845"/>
                  <a:gd name="connsiteY84-8746" fmla="*/ 741659 h 1160647"/>
                  <a:gd name="connsiteX85-8747" fmla="*/ 567474 w 3024845"/>
                  <a:gd name="connsiteY85-8748" fmla="*/ 740679 h 1160647"/>
                  <a:gd name="connsiteX86-8749" fmla="*/ 567474 w 3024845"/>
                  <a:gd name="connsiteY86-8750" fmla="*/ 735005 h 1160647"/>
                  <a:gd name="connsiteX87-8751" fmla="*/ 605981 w 3024845"/>
                  <a:gd name="connsiteY87-8752" fmla="*/ 735005 h 1160647"/>
                  <a:gd name="connsiteX88-8753" fmla="*/ 605981 w 3024845"/>
                  <a:gd name="connsiteY88-8754" fmla="*/ 758784 h 1160647"/>
                  <a:gd name="connsiteX89-8755" fmla="*/ 608007 w 3024845"/>
                  <a:gd name="connsiteY89-8756" fmla="*/ 758784 h 1160647"/>
                  <a:gd name="connsiteX90-8757" fmla="*/ 622194 w 3024845"/>
                  <a:gd name="connsiteY90-8758" fmla="*/ 758784 h 1160647"/>
                  <a:gd name="connsiteX91-8759" fmla="*/ 622194 w 3024845"/>
                  <a:gd name="connsiteY91-8760" fmla="*/ 759865 h 1160647"/>
                  <a:gd name="connsiteX92-8761" fmla="*/ 622194 w 3024845"/>
                  <a:gd name="connsiteY92-8762" fmla="*/ 767431 h 1160647"/>
                  <a:gd name="connsiteX93-8763" fmla="*/ 623968 w 3024845"/>
                  <a:gd name="connsiteY93-8764" fmla="*/ 767431 h 1160647"/>
                  <a:gd name="connsiteX94-8765" fmla="*/ 636381 w 3024845"/>
                  <a:gd name="connsiteY94-8766" fmla="*/ 767431 h 1160647"/>
                  <a:gd name="connsiteX95-8767" fmla="*/ 636381 w 3024845"/>
                  <a:gd name="connsiteY95-8768" fmla="*/ 743652 h 1160647"/>
                  <a:gd name="connsiteX96-8769" fmla="*/ 637394 w 3024845"/>
                  <a:gd name="connsiteY96-8770" fmla="*/ 743652 h 1160647"/>
                  <a:gd name="connsiteX97-8771" fmla="*/ 644488 w 3024845"/>
                  <a:gd name="connsiteY97-8772" fmla="*/ 743652 h 1160647"/>
                  <a:gd name="connsiteX98-8773" fmla="*/ 644488 w 3024845"/>
                  <a:gd name="connsiteY98-8774" fmla="*/ 711225 h 1160647"/>
                  <a:gd name="connsiteX99-8775" fmla="*/ 645501 w 3024845"/>
                  <a:gd name="connsiteY99-8776" fmla="*/ 711225 h 1160647"/>
                  <a:gd name="connsiteX100-8777" fmla="*/ 652595 w 3024845"/>
                  <a:gd name="connsiteY100-8778" fmla="*/ 711225 h 1160647"/>
                  <a:gd name="connsiteX101-8779" fmla="*/ 652595 w 3024845"/>
                  <a:gd name="connsiteY101-8780" fmla="*/ 709334 h 1160647"/>
                  <a:gd name="connsiteX102-8781" fmla="*/ 652595 w 3024845"/>
                  <a:gd name="connsiteY102-8782" fmla="*/ 696093 h 1160647"/>
                  <a:gd name="connsiteX103-8783" fmla="*/ 651328 w 3024845"/>
                  <a:gd name="connsiteY103-8784" fmla="*/ 694471 h 1160647"/>
                  <a:gd name="connsiteX104-8785" fmla="*/ 656648 w 3024845"/>
                  <a:gd name="connsiteY104-8786" fmla="*/ 683122 h 1160647"/>
                  <a:gd name="connsiteX105-8787" fmla="*/ 664755 w 3024845"/>
                  <a:gd name="connsiteY105-8788" fmla="*/ 711225 h 1160647"/>
                  <a:gd name="connsiteX106-8789" fmla="*/ 665515 w 3024845"/>
                  <a:gd name="connsiteY106-8790" fmla="*/ 711225 h 1160647"/>
                  <a:gd name="connsiteX107-8791" fmla="*/ 670835 w 3024845"/>
                  <a:gd name="connsiteY107-8792" fmla="*/ 711225 h 1160647"/>
                  <a:gd name="connsiteX108-8793" fmla="*/ 670835 w 3024845"/>
                  <a:gd name="connsiteY108-8794" fmla="*/ 605298 h 1160647"/>
                  <a:gd name="connsiteX109-8795" fmla="*/ 672355 w 3024845"/>
                  <a:gd name="connsiteY109-8796" fmla="*/ 605298 h 1160647"/>
                  <a:gd name="connsiteX110-8797" fmla="*/ 682995 w 3024845"/>
                  <a:gd name="connsiteY110-8798" fmla="*/ 605298 h 1160647"/>
                  <a:gd name="connsiteX111-8799" fmla="*/ 682995 w 3024845"/>
                  <a:gd name="connsiteY111-8800" fmla="*/ 557739 h 1160647"/>
                  <a:gd name="connsiteX112-8801" fmla="*/ 709342 w 3024845"/>
                  <a:gd name="connsiteY112-8802" fmla="*/ 557739 h 1160647"/>
                  <a:gd name="connsiteX113-8803" fmla="*/ 709342 w 3024845"/>
                  <a:gd name="connsiteY113-8804" fmla="*/ 536121 h 1160647"/>
                  <a:gd name="connsiteX114-8805" fmla="*/ 743796 w 3024845"/>
                  <a:gd name="connsiteY114-8806" fmla="*/ 536121 h 1160647"/>
                  <a:gd name="connsiteX115-8807" fmla="*/ 743796 w 3024845"/>
                  <a:gd name="connsiteY115-8808" fmla="*/ 538553 h 1160647"/>
                  <a:gd name="connsiteX116-8809" fmla="*/ 743796 w 3024845"/>
                  <a:gd name="connsiteY116-8810" fmla="*/ 555577 h 1160647"/>
                  <a:gd name="connsiteX117-8811" fmla="*/ 746076 w 3024845"/>
                  <a:gd name="connsiteY117-8812" fmla="*/ 555577 h 1160647"/>
                  <a:gd name="connsiteX118-8813" fmla="*/ 762036 w 3024845"/>
                  <a:gd name="connsiteY118-8814" fmla="*/ 555577 h 1160647"/>
                  <a:gd name="connsiteX119-8815" fmla="*/ 762036 w 3024845"/>
                  <a:gd name="connsiteY119-8816" fmla="*/ 603136 h 1160647"/>
                  <a:gd name="connsiteX120-8817" fmla="*/ 763049 w 3024845"/>
                  <a:gd name="connsiteY120-8818" fmla="*/ 603136 h 1160647"/>
                  <a:gd name="connsiteX121-8819" fmla="*/ 770143 w 3024845"/>
                  <a:gd name="connsiteY121-8820" fmla="*/ 603136 h 1160647"/>
                  <a:gd name="connsiteX122-8821" fmla="*/ 784330 w 3024845"/>
                  <a:gd name="connsiteY122-8822" fmla="*/ 607460 h 1160647"/>
                  <a:gd name="connsiteX123-8823" fmla="*/ 784330 w 3024845"/>
                  <a:gd name="connsiteY123-8824" fmla="*/ 646372 h 1160647"/>
                  <a:gd name="connsiteX124-8825" fmla="*/ 785343 w 3024845"/>
                  <a:gd name="connsiteY124-8826" fmla="*/ 646372 h 1160647"/>
                  <a:gd name="connsiteX125-8827" fmla="*/ 792436 w 3024845"/>
                  <a:gd name="connsiteY125-8828" fmla="*/ 646372 h 1160647"/>
                  <a:gd name="connsiteX126-8829" fmla="*/ 792436 w 3024845"/>
                  <a:gd name="connsiteY126-8830" fmla="*/ 647993 h 1160647"/>
                  <a:gd name="connsiteX127-8831" fmla="*/ 792436 w 3024845"/>
                  <a:gd name="connsiteY127-8832" fmla="*/ 659342 h 1160647"/>
                  <a:gd name="connsiteX128-8833" fmla="*/ 794463 w 3024845"/>
                  <a:gd name="connsiteY128-8834" fmla="*/ 659342 h 1160647"/>
                  <a:gd name="connsiteX129-8835" fmla="*/ 808650 w 3024845"/>
                  <a:gd name="connsiteY129-8836" fmla="*/ 659342 h 1160647"/>
                  <a:gd name="connsiteX130-8837" fmla="*/ 814730 w 3024845"/>
                  <a:gd name="connsiteY130-8838" fmla="*/ 665828 h 1160647"/>
                  <a:gd name="connsiteX131-8839" fmla="*/ 814730 w 3024845"/>
                  <a:gd name="connsiteY131-8840" fmla="*/ 687446 h 1160647"/>
                  <a:gd name="connsiteX132-8841" fmla="*/ 817010 w 3024845"/>
                  <a:gd name="connsiteY132-8842" fmla="*/ 687446 h 1160647"/>
                  <a:gd name="connsiteX133-8843" fmla="*/ 832970 w 3024845"/>
                  <a:gd name="connsiteY133-8844" fmla="*/ 687446 h 1160647"/>
                  <a:gd name="connsiteX134-8845" fmla="*/ 832970 w 3024845"/>
                  <a:gd name="connsiteY134-8846" fmla="*/ 688526 h 1160647"/>
                  <a:gd name="connsiteX135-8847" fmla="*/ 832970 w 3024845"/>
                  <a:gd name="connsiteY135-8848" fmla="*/ 696093 h 1160647"/>
                  <a:gd name="connsiteX136-8849" fmla="*/ 834237 w 3024845"/>
                  <a:gd name="connsiteY136-8850" fmla="*/ 696093 h 1160647"/>
                  <a:gd name="connsiteX137-8851" fmla="*/ 843104 w 3024845"/>
                  <a:gd name="connsiteY137-8852" fmla="*/ 696093 h 1160647"/>
                  <a:gd name="connsiteX138-8853" fmla="*/ 843104 w 3024845"/>
                  <a:gd name="connsiteY138-8854" fmla="*/ 698254 h 1160647"/>
                  <a:gd name="connsiteX139-8855" fmla="*/ 843104 w 3024845"/>
                  <a:gd name="connsiteY139-8856" fmla="*/ 713387 h 1160647"/>
                  <a:gd name="connsiteX140-8857" fmla="*/ 847157 w 3024845"/>
                  <a:gd name="connsiteY140-8858" fmla="*/ 711495 h 1160647"/>
                  <a:gd name="connsiteX141-8859" fmla="*/ 847157 w 3024845"/>
                  <a:gd name="connsiteY141-8860" fmla="*/ 698254 h 1160647"/>
                  <a:gd name="connsiteX142-8861" fmla="*/ 848170 w 3024845"/>
                  <a:gd name="connsiteY142-8862" fmla="*/ 698254 h 1160647"/>
                  <a:gd name="connsiteX143-8863" fmla="*/ 855264 w 3024845"/>
                  <a:gd name="connsiteY143-8864" fmla="*/ 698254 h 1160647"/>
                  <a:gd name="connsiteX144-8865" fmla="*/ 855264 w 3024845"/>
                  <a:gd name="connsiteY144-8866" fmla="*/ 699876 h 1160647"/>
                  <a:gd name="connsiteX145-8867" fmla="*/ 855264 w 3024845"/>
                  <a:gd name="connsiteY145-8868" fmla="*/ 711225 h 1160647"/>
                  <a:gd name="connsiteX146-8869" fmla="*/ 856024 w 3024845"/>
                  <a:gd name="connsiteY146-8870" fmla="*/ 711225 h 1160647"/>
                  <a:gd name="connsiteX147-8871" fmla="*/ 861344 w 3024845"/>
                  <a:gd name="connsiteY147-8872" fmla="*/ 711225 h 1160647"/>
                  <a:gd name="connsiteX148-8873" fmla="*/ 909984 w 3024845"/>
                  <a:gd name="connsiteY148-8874" fmla="*/ 706902 h 1160647"/>
                  <a:gd name="connsiteX149-8875" fmla="*/ 909984 w 3024845"/>
                  <a:gd name="connsiteY149-8876" fmla="*/ 708253 h 1160647"/>
                  <a:gd name="connsiteX150-8877" fmla="*/ 909984 w 3024845"/>
                  <a:gd name="connsiteY150-8878" fmla="*/ 717710 h 1160647"/>
                  <a:gd name="connsiteX151-8879" fmla="*/ 910744 w 3024845"/>
                  <a:gd name="connsiteY151-8880" fmla="*/ 717710 h 1160647"/>
                  <a:gd name="connsiteX152-8881" fmla="*/ 916065 w 3024845"/>
                  <a:gd name="connsiteY152-8882" fmla="*/ 717710 h 1160647"/>
                  <a:gd name="connsiteX153-8883" fmla="*/ 916065 w 3024845"/>
                  <a:gd name="connsiteY153-8884" fmla="*/ 719872 h 1160647"/>
                  <a:gd name="connsiteX154-8885" fmla="*/ 916065 w 3024845"/>
                  <a:gd name="connsiteY154-8886" fmla="*/ 735005 h 1160647"/>
                  <a:gd name="connsiteX155-8887" fmla="*/ 918091 w 3024845"/>
                  <a:gd name="connsiteY155-8888" fmla="*/ 733654 h 1160647"/>
                  <a:gd name="connsiteX156-8889" fmla="*/ 932278 w 3024845"/>
                  <a:gd name="connsiteY156-8890" fmla="*/ 724196 h 1160647"/>
                  <a:gd name="connsiteX157-8891" fmla="*/ 938358 w 3024845"/>
                  <a:gd name="connsiteY157-8892" fmla="*/ 683122 h 1160647"/>
                  <a:gd name="connsiteX158-8893" fmla="*/ 939118 w 3024845"/>
                  <a:gd name="connsiteY158-8894" fmla="*/ 682852 h 1160647"/>
                  <a:gd name="connsiteX159-8895" fmla="*/ 944438 w 3024845"/>
                  <a:gd name="connsiteY159-8896" fmla="*/ 680960 h 1160647"/>
                  <a:gd name="connsiteX160-8897" fmla="*/ 946465 w 3024845"/>
                  <a:gd name="connsiteY160-8898" fmla="*/ 611783 h 1160647"/>
                  <a:gd name="connsiteX161-8899" fmla="*/ 948492 w 3024845"/>
                  <a:gd name="connsiteY161-8900" fmla="*/ 680960 h 1160647"/>
                  <a:gd name="connsiteX162-8901" fmla="*/ 949252 w 3024845"/>
                  <a:gd name="connsiteY162-8902" fmla="*/ 681230 h 1160647"/>
                  <a:gd name="connsiteX163-8903" fmla="*/ 954572 w 3024845"/>
                  <a:gd name="connsiteY163-8904" fmla="*/ 683122 h 1160647"/>
                  <a:gd name="connsiteX164-8905" fmla="*/ 954572 w 3024845"/>
                  <a:gd name="connsiteY164-8906" fmla="*/ 596651 h 1160647"/>
                  <a:gd name="connsiteX165-8907" fmla="*/ 958625 w 3024845"/>
                  <a:gd name="connsiteY165-8908" fmla="*/ 564224 h 1160647"/>
                  <a:gd name="connsiteX166-8909" fmla="*/ 997132 w 3024845"/>
                  <a:gd name="connsiteY166-8910" fmla="*/ 564224 h 1160647"/>
                  <a:gd name="connsiteX167-8911" fmla="*/ 997132 w 3024845"/>
                  <a:gd name="connsiteY167-8912" fmla="*/ 596651 h 1160647"/>
                  <a:gd name="connsiteX168-8913" fmla="*/ 997892 w 3024845"/>
                  <a:gd name="connsiteY168-8914" fmla="*/ 596651 h 1160647"/>
                  <a:gd name="connsiteX169-8915" fmla="*/ 1003212 w 3024845"/>
                  <a:gd name="connsiteY169-8916" fmla="*/ 596651 h 1160647"/>
                  <a:gd name="connsiteX170-8917" fmla="*/ 1003212 w 3024845"/>
                  <a:gd name="connsiteY170-8918" fmla="*/ 514503 h 1160647"/>
                  <a:gd name="connsiteX171-8919" fmla="*/ 1004986 w 3024845"/>
                  <a:gd name="connsiteY171-8920" fmla="*/ 514503 h 1160647"/>
                  <a:gd name="connsiteX172-8921" fmla="*/ 1017399 w 3024845"/>
                  <a:gd name="connsiteY172-8922" fmla="*/ 514503 h 1160647"/>
                  <a:gd name="connsiteX173-8923" fmla="*/ 1017399 w 3024845"/>
                  <a:gd name="connsiteY173-8924" fmla="*/ 512612 h 1160647"/>
                  <a:gd name="connsiteX174-8925" fmla="*/ 1017399 w 3024845"/>
                  <a:gd name="connsiteY174-8926" fmla="*/ 499371 h 1160647"/>
                  <a:gd name="connsiteX175-8927" fmla="*/ 1039693 w 3024845"/>
                  <a:gd name="connsiteY175-8928" fmla="*/ 499371 h 1160647"/>
                  <a:gd name="connsiteX176-8929" fmla="*/ 1039693 w 3024845"/>
                  <a:gd name="connsiteY176-8930" fmla="*/ 498290 h 1160647"/>
                  <a:gd name="connsiteX177-8931" fmla="*/ 1039693 w 3024845"/>
                  <a:gd name="connsiteY177-8932" fmla="*/ 490724 h 1160647"/>
                  <a:gd name="connsiteX178-8933" fmla="*/ 1041466 w 3024845"/>
                  <a:gd name="connsiteY178-8934" fmla="*/ 490724 h 1160647"/>
                  <a:gd name="connsiteX179-8935" fmla="*/ 1053880 w 3024845"/>
                  <a:gd name="connsiteY179-8936" fmla="*/ 490724 h 1160647"/>
                  <a:gd name="connsiteX180-8937" fmla="*/ 1053880 w 3024845"/>
                  <a:gd name="connsiteY180-8938" fmla="*/ 491805 h 1160647"/>
                  <a:gd name="connsiteX181-8939" fmla="*/ 1053880 w 3024845"/>
                  <a:gd name="connsiteY181-8940" fmla="*/ 499371 h 1160647"/>
                  <a:gd name="connsiteX182-8941" fmla="*/ 1054640 w 3024845"/>
                  <a:gd name="connsiteY182-8942" fmla="*/ 499371 h 1160647"/>
                  <a:gd name="connsiteX183-8943" fmla="*/ 1059960 w 3024845"/>
                  <a:gd name="connsiteY183-8944" fmla="*/ 499371 h 1160647"/>
                  <a:gd name="connsiteX184-8945" fmla="*/ 1070093 w 3024845"/>
                  <a:gd name="connsiteY184-8946" fmla="*/ 495047 h 1160647"/>
                  <a:gd name="connsiteX185-8947" fmla="*/ 1074146 w 3024845"/>
                  <a:gd name="connsiteY185-8948" fmla="*/ 498290 h 1160647"/>
                  <a:gd name="connsiteX186-8949" fmla="*/ 1074146 w 3024845"/>
                  <a:gd name="connsiteY186-8950" fmla="*/ 490724 h 1160647"/>
                  <a:gd name="connsiteX187-8951" fmla="*/ 1076426 w 3024845"/>
                  <a:gd name="connsiteY187-8952" fmla="*/ 490724 h 1160647"/>
                  <a:gd name="connsiteX188-8953" fmla="*/ 1092387 w 3024845"/>
                  <a:gd name="connsiteY188-8954" fmla="*/ 490724 h 1160647"/>
                  <a:gd name="connsiteX189-8955" fmla="*/ 1092387 w 3024845"/>
                  <a:gd name="connsiteY189-8956" fmla="*/ 491805 h 1160647"/>
                  <a:gd name="connsiteX190-8957" fmla="*/ 1092387 w 3024845"/>
                  <a:gd name="connsiteY190-8958" fmla="*/ 499371 h 1160647"/>
                  <a:gd name="connsiteX191-8959" fmla="*/ 1122787 w 3024845"/>
                  <a:gd name="connsiteY191-8960" fmla="*/ 499371 h 1160647"/>
                  <a:gd name="connsiteX192-8961" fmla="*/ 1122787 w 3024845"/>
                  <a:gd name="connsiteY192-8962" fmla="*/ 500992 h 1160647"/>
                  <a:gd name="connsiteX193-8963" fmla="*/ 1122787 w 3024845"/>
                  <a:gd name="connsiteY193-8964" fmla="*/ 512342 h 1160647"/>
                  <a:gd name="connsiteX194-8965" fmla="*/ 1149134 w 3024845"/>
                  <a:gd name="connsiteY194-8966" fmla="*/ 512342 h 1160647"/>
                  <a:gd name="connsiteX195-8967" fmla="*/ 1149134 w 3024845"/>
                  <a:gd name="connsiteY195-8968" fmla="*/ 542606 h 1160647"/>
                  <a:gd name="connsiteX196-8969" fmla="*/ 1149894 w 3024845"/>
                  <a:gd name="connsiteY196-8970" fmla="*/ 542606 h 1160647"/>
                  <a:gd name="connsiteX197-8971" fmla="*/ 1155214 w 3024845"/>
                  <a:gd name="connsiteY197-8972" fmla="*/ 542606 h 1160647"/>
                  <a:gd name="connsiteX198-8973" fmla="*/ 1155214 w 3024845"/>
                  <a:gd name="connsiteY198-8974" fmla="*/ 543687 h 1160647"/>
                  <a:gd name="connsiteX199-8975" fmla="*/ 1155214 w 3024845"/>
                  <a:gd name="connsiteY199-8976" fmla="*/ 551254 h 1160647"/>
                  <a:gd name="connsiteX200-8977" fmla="*/ 1159268 w 3024845"/>
                  <a:gd name="connsiteY200-8978" fmla="*/ 581518 h 1160647"/>
                  <a:gd name="connsiteX201-8979" fmla="*/ 1160028 w 3024845"/>
                  <a:gd name="connsiteY201-8980" fmla="*/ 581518 h 1160647"/>
                  <a:gd name="connsiteX202-8981" fmla="*/ 1165348 w 3024845"/>
                  <a:gd name="connsiteY202-8982" fmla="*/ 581518 h 1160647"/>
                  <a:gd name="connsiteX203-8983" fmla="*/ 1165348 w 3024845"/>
                  <a:gd name="connsiteY203-8984" fmla="*/ 582329 h 1160647"/>
                  <a:gd name="connsiteX204-8985" fmla="*/ 1165348 w 3024845"/>
                  <a:gd name="connsiteY204-8986" fmla="*/ 588004 h 1160647"/>
                  <a:gd name="connsiteX205-8987" fmla="*/ 1166361 w 3024845"/>
                  <a:gd name="connsiteY205-8988" fmla="*/ 588004 h 1160647"/>
                  <a:gd name="connsiteX206-8989" fmla="*/ 1173454 w 3024845"/>
                  <a:gd name="connsiteY206-8990" fmla="*/ 588004 h 1160647"/>
                  <a:gd name="connsiteX207-8991" fmla="*/ 1173454 w 3024845"/>
                  <a:gd name="connsiteY207-8992" fmla="*/ 618269 h 1160647"/>
                  <a:gd name="connsiteX208-8993" fmla="*/ 1175481 w 3024845"/>
                  <a:gd name="connsiteY208-8994" fmla="*/ 618269 h 1160647"/>
                  <a:gd name="connsiteX209-8995" fmla="*/ 1189668 w 3024845"/>
                  <a:gd name="connsiteY209-8996" fmla="*/ 618269 h 1160647"/>
                  <a:gd name="connsiteX210-8997" fmla="*/ 1189668 w 3024845"/>
                  <a:gd name="connsiteY210-8998" fmla="*/ 642048 h 1160647"/>
                  <a:gd name="connsiteX211-8999" fmla="*/ 1191695 w 3024845"/>
                  <a:gd name="connsiteY211-9000" fmla="*/ 643669 h 1160647"/>
                  <a:gd name="connsiteX212-9001" fmla="*/ 1191695 w 3024845"/>
                  <a:gd name="connsiteY212-9002" fmla="*/ 655019 h 1160647"/>
                  <a:gd name="connsiteX213-9003" fmla="*/ 1192455 w 3024845"/>
                  <a:gd name="connsiteY213-9004" fmla="*/ 655019 h 1160647"/>
                  <a:gd name="connsiteX214-9005" fmla="*/ 1197775 w 3024845"/>
                  <a:gd name="connsiteY214-9006" fmla="*/ 655019 h 1160647"/>
                  <a:gd name="connsiteX215-9007" fmla="*/ 1197775 w 3024845"/>
                  <a:gd name="connsiteY215-9008" fmla="*/ 678798 h 1160647"/>
                  <a:gd name="connsiteX216-9009" fmla="*/ 1199041 w 3024845"/>
                  <a:gd name="connsiteY216-9010" fmla="*/ 678798 h 1160647"/>
                  <a:gd name="connsiteX217-9011" fmla="*/ 1207908 w 3024845"/>
                  <a:gd name="connsiteY217-9012" fmla="*/ 678798 h 1160647"/>
                  <a:gd name="connsiteX218-9013" fmla="*/ 1209935 w 3024845"/>
                  <a:gd name="connsiteY218-9014" fmla="*/ 682852 h 1160647"/>
                  <a:gd name="connsiteX219-9015" fmla="*/ 1209935 w 3024845"/>
                  <a:gd name="connsiteY219-9016" fmla="*/ 696093 h 1160647"/>
                  <a:gd name="connsiteX220-9017" fmla="*/ 1211455 w 3024845"/>
                  <a:gd name="connsiteY220-9018" fmla="*/ 694201 h 1160647"/>
                  <a:gd name="connsiteX221-9019" fmla="*/ 1222095 w 3024845"/>
                  <a:gd name="connsiteY221-9020" fmla="*/ 680960 h 1160647"/>
                  <a:gd name="connsiteX222-9021" fmla="*/ 1250469 w 3024845"/>
                  <a:gd name="connsiteY222-9022" fmla="*/ 680960 h 1160647"/>
                  <a:gd name="connsiteX223-9023" fmla="*/ 1250469 w 3024845"/>
                  <a:gd name="connsiteY223-9024" fmla="*/ 767431 h 1160647"/>
                  <a:gd name="connsiteX224-9025" fmla="*/ 1251229 w 3024845"/>
                  <a:gd name="connsiteY224-9026" fmla="*/ 767431 h 1160647"/>
                  <a:gd name="connsiteX225-9027" fmla="*/ 1256549 w 3024845"/>
                  <a:gd name="connsiteY225-9028" fmla="*/ 767431 h 1160647"/>
                  <a:gd name="connsiteX226-9029" fmla="*/ 1257309 w 3024845"/>
                  <a:gd name="connsiteY226-9030" fmla="*/ 766080 h 1160647"/>
                  <a:gd name="connsiteX227-9031" fmla="*/ 1262629 w 3024845"/>
                  <a:gd name="connsiteY227-9032" fmla="*/ 756622 h 1160647"/>
                  <a:gd name="connsiteX228-9033" fmla="*/ 1262629 w 3024845"/>
                  <a:gd name="connsiteY228-9034" fmla="*/ 758514 h 1160647"/>
                  <a:gd name="connsiteX229-9035" fmla="*/ 1262629 w 3024845"/>
                  <a:gd name="connsiteY229-9036" fmla="*/ 771755 h 1160647"/>
                  <a:gd name="connsiteX230-9037" fmla="*/ 1266682 w 3024845"/>
                  <a:gd name="connsiteY230-9038" fmla="*/ 726358 h 1160647"/>
                  <a:gd name="connsiteX231-9039" fmla="*/ 1267442 w 3024845"/>
                  <a:gd name="connsiteY231-9040" fmla="*/ 726358 h 1160647"/>
                  <a:gd name="connsiteX232-9041" fmla="*/ 1272762 w 3024845"/>
                  <a:gd name="connsiteY232-9042" fmla="*/ 726358 h 1160647"/>
                  <a:gd name="connsiteX233-9043" fmla="*/ 1272762 w 3024845"/>
                  <a:gd name="connsiteY233-9044" fmla="*/ 661504 h 1160647"/>
                  <a:gd name="connsiteX234-9045" fmla="*/ 1273776 w 3024845"/>
                  <a:gd name="connsiteY234-9046" fmla="*/ 661504 h 1160647"/>
                  <a:gd name="connsiteX235-9047" fmla="*/ 1280869 w 3024845"/>
                  <a:gd name="connsiteY235-9048" fmla="*/ 661504 h 1160647"/>
                  <a:gd name="connsiteX236-9049" fmla="*/ 1293029 w 3024845"/>
                  <a:gd name="connsiteY236-9050" fmla="*/ 618269 h 1160647"/>
                  <a:gd name="connsiteX237-9051" fmla="*/ 1294296 w 3024845"/>
                  <a:gd name="connsiteY237-9052" fmla="*/ 618269 h 1160647"/>
                  <a:gd name="connsiteX238-9053" fmla="*/ 1303163 w 3024845"/>
                  <a:gd name="connsiteY238-9054" fmla="*/ 618269 h 1160647"/>
                  <a:gd name="connsiteX239-9055" fmla="*/ 1313296 w 3024845"/>
                  <a:gd name="connsiteY239-9056" fmla="*/ 661504 h 1160647"/>
                  <a:gd name="connsiteX240-9057" fmla="*/ 1314309 w 3024845"/>
                  <a:gd name="connsiteY240-9058" fmla="*/ 661504 h 1160647"/>
                  <a:gd name="connsiteX241-9059" fmla="*/ 1321403 w 3024845"/>
                  <a:gd name="connsiteY241-9060" fmla="*/ 661504 h 1160647"/>
                  <a:gd name="connsiteX242-9061" fmla="*/ 1321403 w 3024845"/>
                  <a:gd name="connsiteY242-9062" fmla="*/ 700416 h 1160647"/>
                  <a:gd name="connsiteX243-9063" fmla="*/ 1323176 w 3024845"/>
                  <a:gd name="connsiteY243-9064" fmla="*/ 700416 h 1160647"/>
                  <a:gd name="connsiteX244-9065" fmla="*/ 1335590 w 3024845"/>
                  <a:gd name="connsiteY244-9066" fmla="*/ 700416 h 1160647"/>
                  <a:gd name="connsiteX245-9067" fmla="*/ 1335590 w 3024845"/>
                  <a:gd name="connsiteY245-9068" fmla="*/ 702578 h 1160647"/>
                  <a:gd name="connsiteX246-9069" fmla="*/ 1335590 w 3024845"/>
                  <a:gd name="connsiteY246-9070" fmla="*/ 717710 h 1160647"/>
                  <a:gd name="connsiteX247-9071" fmla="*/ 1339643 w 3024845"/>
                  <a:gd name="connsiteY247-9072" fmla="*/ 715549 h 1160647"/>
                  <a:gd name="connsiteX248-9073" fmla="*/ 1339643 w 3024845"/>
                  <a:gd name="connsiteY248-9074" fmla="*/ 700416 h 1160647"/>
                  <a:gd name="connsiteX249-9075" fmla="*/ 1341163 w 3024845"/>
                  <a:gd name="connsiteY249-9076" fmla="*/ 700416 h 1160647"/>
                  <a:gd name="connsiteX250-9077" fmla="*/ 1351803 w 3024845"/>
                  <a:gd name="connsiteY250-9078" fmla="*/ 700416 h 1160647"/>
                  <a:gd name="connsiteX251-9079" fmla="*/ 1351803 w 3024845"/>
                  <a:gd name="connsiteY251-9080" fmla="*/ 702037 h 1160647"/>
                  <a:gd name="connsiteX252-9081" fmla="*/ 1351803 w 3024845"/>
                  <a:gd name="connsiteY252-9082" fmla="*/ 713387 h 1160647"/>
                  <a:gd name="connsiteX253-9083" fmla="*/ 1382204 w 3024845"/>
                  <a:gd name="connsiteY253-9084" fmla="*/ 713387 h 1160647"/>
                  <a:gd name="connsiteX254-9085" fmla="*/ 1382204 w 3024845"/>
                  <a:gd name="connsiteY254-9086" fmla="*/ 676637 h 1160647"/>
                  <a:gd name="connsiteX255-9087" fmla="*/ 1383470 w 3024845"/>
                  <a:gd name="connsiteY255-9088" fmla="*/ 676637 h 1160647"/>
                  <a:gd name="connsiteX256-9089" fmla="*/ 1392337 w 3024845"/>
                  <a:gd name="connsiteY256-9090" fmla="*/ 676637 h 1160647"/>
                  <a:gd name="connsiteX257-9091" fmla="*/ 1392337 w 3024845"/>
                  <a:gd name="connsiteY257-9092" fmla="*/ 698254 h 1160647"/>
                  <a:gd name="connsiteX258-9093" fmla="*/ 1394364 w 3024845"/>
                  <a:gd name="connsiteY258-9094" fmla="*/ 665828 h 1160647"/>
                  <a:gd name="connsiteX259-9095" fmla="*/ 1416657 w 3024845"/>
                  <a:gd name="connsiteY259-9096" fmla="*/ 665828 h 1160647"/>
                  <a:gd name="connsiteX260-9097" fmla="*/ 1416657 w 3024845"/>
                  <a:gd name="connsiteY260-9098" fmla="*/ 664206 h 1160647"/>
                  <a:gd name="connsiteX261-9099" fmla="*/ 1416657 w 3024845"/>
                  <a:gd name="connsiteY261-9100" fmla="*/ 652857 h 1160647"/>
                  <a:gd name="connsiteX262-9101" fmla="*/ 1417417 w 3024845"/>
                  <a:gd name="connsiteY262-9102" fmla="*/ 652857 h 1160647"/>
                  <a:gd name="connsiteX263-9103" fmla="*/ 1422737 w 3024845"/>
                  <a:gd name="connsiteY263-9104" fmla="*/ 652857 h 1160647"/>
                  <a:gd name="connsiteX264-9105" fmla="*/ 1422737 w 3024845"/>
                  <a:gd name="connsiteY264-9106" fmla="*/ 650966 h 1160647"/>
                  <a:gd name="connsiteX265-9107" fmla="*/ 1422737 w 3024845"/>
                  <a:gd name="connsiteY265-9108" fmla="*/ 637725 h 1160647"/>
                  <a:gd name="connsiteX266-9109" fmla="*/ 1426791 w 3024845"/>
                  <a:gd name="connsiteY266-9110" fmla="*/ 644210 h 1160647"/>
                  <a:gd name="connsiteX267-9111" fmla="*/ 1429071 w 3024845"/>
                  <a:gd name="connsiteY267-9112" fmla="*/ 644210 h 1160647"/>
                  <a:gd name="connsiteX268-9113" fmla="*/ 1445031 w 3024845"/>
                  <a:gd name="connsiteY268-9114" fmla="*/ 644210 h 1160647"/>
                  <a:gd name="connsiteX269-9115" fmla="*/ 1445031 w 3024845"/>
                  <a:gd name="connsiteY269-9116" fmla="*/ 643399 h 1160647"/>
                  <a:gd name="connsiteX270-9117" fmla="*/ 1445031 w 3024845"/>
                  <a:gd name="connsiteY270-9118" fmla="*/ 637725 h 1160647"/>
                  <a:gd name="connsiteX271-9119" fmla="*/ 1445791 w 3024845"/>
                  <a:gd name="connsiteY271-9120" fmla="*/ 637725 h 1160647"/>
                  <a:gd name="connsiteX272-9121" fmla="*/ 1451111 w 3024845"/>
                  <a:gd name="connsiteY272-9122" fmla="*/ 637725 h 1160647"/>
                  <a:gd name="connsiteX273-9123" fmla="*/ 1451111 w 3024845"/>
                  <a:gd name="connsiteY273-9124" fmla="*/ 639076 h 1160647"/>
                  <a:gd name="connsiteX274-9125" fmla="*/ 1451111 w 3024845"/>
                  <a:gd name="connsiteY274-9126" fmla="*/ 648534 h 1160647"/>
                  <a:gd name="connsiteX275-9127" fmla="*/ 1489618 w 3024845"/>
                  <a:gd name="connsiteY275-9128" fmla="*/ 648534 h 1160647"/>
                  <a:gd name="connsiteX276-9129" fmla="*/ 1489618 w 3024845"/>
                  <a:gd name="connsiteY276-9130" fmla="*/ 786887 h 1160647"/>
                  <a:gd name="connsiteX277-9131" fmla="*/ 1491138 w 3024845"/>
                  <a:gd name="connsiteY277-9132" fmla="*/ 786887 h 1160647"/>
                  <a:gd name="connsiteX278-9133" fmla="*/ 1501778 w 3024845"/>
                  <a:gd name="connsiteY278-9134" fmla="*/ 786887 h 1160647"/>
                  <a:gd name="connsiteX279-9135" fmla="*/ 1501778 w 3024845"/>
                  <a:gd name="connsiteY279-9136" fmla="*/ 773917 h 1160647"/>
                  <a:gd name="connsiteX280-9137" fmla="*/ 1505832 w 3024845"/>
                  <a:gd name="connsiteY280-9138" fmla="*/ 773917 h 1160647"/>
                  <a:gd name="connsiteX281-9139" fmla="*/ 1505832 w 3024845"/>
                  <a:gd name="connsiteY281-9140" fmla="*/ 786887 h 1160647"/>
                  <a:gd name="connsiteX282-9141" fmla="*/ 1536232 w 3024845"/>
                  <a:gd name="connsiteY282-9142" fmla="*/ 786887 h 1160647"/>
                  <a:gd name="connsiteX283-9143" fmla="*/ 1536232 w 3024845"/>
                  <a:gd name="connsiteY283-9144" fmla="*/ 756622 h 1160647"/>
                  <a:gd name="connsiteX284-9145" fmla="*/ 1548392 w 3024845"/>
                  <a:gd name="connsiteY284-9146" fmla="*/ 756622 h 1160647"/>
                  <a:gd name="connsiteX285-9147" fmla="*/ 1560552 w 3024845"/>
                  <a:gd name="connsiteY285-9148" fmla="*/ 754461 h 1160647"/>
                  <a:gd name="connsiteX286-9149" fmla="*/ 1564606 w 3024845"/>
                  <a:gd name="connsiteY286-9150" fmla="*/ 756622 h 1160647"/>
                  <a:gd name="connsiteX287-9151" fmla="*/ 1574739 w 3024845"/>
                  <a:gd name="connsiteY287-9152" fmla="*/ 756622 h 1160647"/>
                  <a:gd name="connsiteX288-9153" fmla="*/ 1574739 w 3024845"/>
                  <a:gd name="connsiteY288-9154" fmla="*/ 786887 h 1160647"/>
                  <a:gd name="connsiteX289-9155" fmla="*/ 1582846 w 3024845"/>
                  <a:gd name="connsiteY289-9156" fmla="*/ 786887 h 1160647"/>
                  <a:gd name="connsiteX290-9157" fmla="*/ 1582846 w 3024845"/>
                  <a:gd name="connsiteY290-9158" fmla="*/ 804182 h 1160647"/>
                  <a:gd name="connsiteX291-9159" fmla="*/ 1592182 w 3024845"/>
                  <a:gd name="connsiteY291-9160" fmla="*/ 805087 h 1160647"/>
                  <a:gd name="connsiteX292-9161" fmla="*/ 1605140 w 3024845"/>
                  <a:gd name="connsiteY292-9162" fmla="*/ 805087 h 1160647"/>
                  <a:gd name="connsiteX293-9163" fmla="*/ 1605140 w 3024845"/>
                  <a:gd name="connsiteY293-9164" fmla="*/ 789049 h 1160647"/>
                  <a:gd name="connsiteX294-9165" fmla="*/ 1673096 w 3024845"/>
                  <a:gd name="connsiteY294-9166" fmla="*/ 789049 h 1160647"/>
                  <a:gd name="connsiteX295-9167" fmla="*/ 1673096 w 3024845"/>
                  <a:gd name="connsiteY295-9168" fmla="*/ 703796 h 1160647"/>
                  <a:gd name="connsiteX296-9169" fmla="*/ 1745104 w 3024845"/>
                  <a:gd name="connsiteY296-9170" fmla="*/ 703796 h 1160647"/>
                  <a:gd name="connsiteX297-9171" fmla="*/ 1745104 w 3024845"/>
                  <a:gd name="connsiteY297-9172" fmla="*/ 782564 h 1160647"/>
                  <a:gd name="connsiteX298-9173" fmla="*/ 1747008 w 3024845"/>
                  <a:gd name="connsiteY298-9174" fmla="*/ 782564 h 1160647"/>
                  <a:gd name="connsiteX299-9175" fmla="*/ 1748250 w 3024845"/>
                  <a:gd name="connsiteY299-9176" fmla="*/ 805087 h 1160647"/>
                  <a:gd name="connsiteX300-9177" fmla="*/ 1757926 w 3024845"/>
                  <a:gd name="connsiteY300-9178" fmla="*/ 805087 h 1160647"/>
                  <a:gd name="connsiteX301-9179" fmla="*/ 1759168 w 3024845"/>
                  <a:gd name="connsiteY301-9180" fmla="*/ 782564 h 1160647"/>
                  <a:gd name="connsiteX302-9181" fmla="*/ 1765248 w 3024845"/>
                  <a:gd name="connsiteY302-9182" fmla="*/ 782564 h 1160647"/>
                  <a:gd name="connsiteX303-9183" fmla="*/ 1766490 w 3024845"/>
                  <a:gd name="connsiteY303-9184" fmla="*/ 805087 h 1160647"/>
                  <a:gd name="connsiteX304-9185" fmla="*/ 1817112 w 3024845"/>
                  <a:gd name="connsiteY304-9186" fmla="*/ 805087 h 1160647"/>
                  <a:gd name="connsiteX305-9187" fmla="*/ 1817112 w 3024845"/>
                  <a:gd name="connsiteY305-9188" fmla="*/ 642059 h 1160647"/>
                  <a:gd name="connsiteX306-9189" fmla="*/ 2014439 w 3024845"/>
                  <a:gd name="connsiteY306-9190" fmla="*/ 642059 h 1160647"/>
                  <a:gd name="connsiteX307-9191" fmla="*/ 2014439 w 3024845"/>
                  <a:gd name="connsiteY307-9192" fmla="*/ 805087 h 1160647"/>
                  <a:gd name="connsiteX308-9193" fmla="*/ 2033136 w 3024845"/>
                  <a:gd name="connsiteY308-9194" fmla="*/ 805087 h 1160647"/>
                  <a:gd name="connsiteX309-9195" fmla="*/ 2033136 w 3024845"/>
                  <a:gd name="connsiteY309-9196" fmla="*/ 722394 h 1160647"/>
                  <a:gd name="connsiteX310-9197" fmla="*/ 2128256 w 3024845"/>
                  <a:gd name="connsiteY310-9198" fmla="*/ 722394 h 1160647"/>
                  <a:gd name="connsiteX311-9199" fmla="*/ 2140186 w 3024845"/>
                  <a:gd name="connsiteY311-9200" fmla="*/ 404253 h 1160647"/>
                  <a:gd name="connsiteX312-9201" fmla="*/ 2128026 w 3024845"/>
                  <a:gd name="connsiteY312-9202" fmla="*/ 382635 h 1160647"/>
                  <a:gd name="connsiteX313-9203" fmla="*/ 2121946 w 3024845"/>
                  <a:gd name="connsiteY313-9204" fmla="*/ 378311 h 1160647"/>
                  <a:gd name="connsiteX314-9205" fmla="*/ 2130053 w 3024845"/>
                  <a:gd name="connsiteY314-9206" fmla="*/ 354532 h 1160647"/>
                  <a:gd name="connsiteX315-9207" fmla="*/ 2130053 w 3024845"/>
                  <a:gd name="connsiteY315-9208" fmla="*/ 337238 h 1160647"/>
                  <a:gd name="connsiteX316-9209" fmla="*/ 2144240 w 3024845"/>
                  <a:gd name="connsiteY316-9210" fmla="*/ 337238 h 1160647"/>
                  <a:gd name="connsiteX317-9211" fmla="*/ 2144240 w 3024845"/>
                  <a:gd name="connsiteY317-9212" fmla="*/ 315620 h 1160647"/>
                  <a:gd name="connsiteX318-9213" fmla="*/ 2146266 w 3024845"/>
                  <a:gd name="connsiteY318-9214" fmla="*/ 311296 h 1160647"/>
                  <a:gd name="connsiteX319-9215" fmla="*/ 2146266 w 3024845"/>
                  <a:gd name="connsiteY319-9216" fmla="*/ 233472 h 1160647"/>
                  <a:gd name="connsiteX320-9217" fmla="*/ 2144240 w 3024845"/>
                  <a:gd name="connsiteY320-9218" fmla="*/ 226987 h 1160647"/>
                  <a:gd name="connsiteX321-9219" fmla="*/ 2150320 w 3024845"/>
                  <a:gd name="connsiteY321-9220" fmla="*/ 220501 h 1160647"/>
                  <a:gd name="connsiteX322-9221" fmla="*/ 2150320 w 3024845"/>
                  <a:gd name="connsiteY322-9222" fmla="*/ 162133 h 1160647"/>
                  <a:gd name="connsiteX323-9223" fmla="*/ 2152346 w 3024845"/>
                  <a:gd name="connsiteY323-9224" fmla="*/ 157810 h 1160647"/>
                  <a:gd name="connsiteX324-9225" fmla="*/ 2152346 w 3024845"/>
                  <a:gd name="connsiteY324-9226" fmla="*/ 101604 h 1160647"/>
                  <a:gd name="connsiteX325-9227" fmla="*/ 2154373 w 3024845"/>
                  <a:gd name="connsiteY325-9228" fmla="*/ 82148 h 1160647"/>
                  <a:gd name="connsiteX326-9229" fmla="*/ 2158427 w 3024845"/>
                  <a:gd name="connsiteY326-9230" fmla="*/ 99442 h 1160647"/>
                  <a:gd name="connsiteX327-9231" fmla="*/ 2160453 w 3024845"/>
                  <a:gd name="connsiteY327-9232" fmla="*/ 157810 h 1160647"/>
                  <a:gd name="connsiteX328-9233" fmla="*/ 2162480 w 3024845"/>
                  <a:gd name="connsiteY328-9234" fmla="*/ 220501 h 1160647"/>
                  <a:gd name="connsiteX329-9235" fmla="*/ 2168560 w 3024845"/>
                  <a:gd name="connsiteY329-9236" fmla="*/ 226987 h 1160647"/>
                  <a:gd name="connsiteX330-9237" fmla="*/ 2166533 w 3024845"/>
                  <a:gd name="connsiteY330-9238" fmla="*/ 233472 h 1160647"/>
                  <a:gd name="connsiteX331-9239" fmla="*/ 2166533 w 3024845"/>
                  <a:gd name="connsiteY331-9240" fmla="*/ 311296 h 1160647"/>
                  <a:gd name="connsiteX332-9241" fmla="*/ 2168560 w 3024845"/>
                  <a:gd name="connsiteY332-9242" fmla="*/ 315620 h 1160647"/>
                  <a:gd name="connsiteX333-9243" fmla="*/ 2168560 w 3024845"/>
                  <a:gd name="connsiteY333-9244" fmla="*/ 337238 h 1160647"/>
                  <a:gd name="connsiteX334-9245" fmla="*/ 2182747 w 3024845"/>
                  <a:gd name="connsiteY334-9246" fmla="*/ 337238 h 1160647"/>
                  <a:gd name="connsiteX335-9247" fmla="*/ 2182747 w 3024845"/>
                  <a:gd name="connsiteY335-9248" fmla="*/ 354532 h 1160647"/>
                  <a:gd name="connsiteX336-9249" fmla="*/ 2190854 w 3024845"/>
                  <a:gd name="connsiteY336-9250" fmla="*/ 378311 h 1160647"/>
                  <a:gd name="connsiteX337-9251" fmla="*/ 2184774 w 3024845"/>
                  <a:gd name="connsiteY337-9252" fmla="*/ 382635 h 1160647"/>
                  <a:gd name="connsiteX338-9253" fmla="*/ 2172613 w 3024845"/>
                  <a:gd name="connsiteY338-9254" fmla="*/ 404253 h 1160647"/>
                  <a:gd name="connsiteX339-9255" fmla="*/ 2180720 w 3024845"/>
                  <a:gd name="connsiteY339-9256" fmla="*/ 657181 h 1160647"/>
                  <a:gd name="connsiteX340-9257" fmla="*/ 2245574 w 3024845"/>
                  <a:gd name="connsiteY340-9258" fmla="*/ 657181 h 1160647"/>
                  <a:gd name="connsiteX341-9259" fmla="*/ 2245574 w 3024845"/>
                  <a:gd name="connsiteY341-9260" fmla="*/ 732843 h 1160647"/>
                  <a:gd name="connsiteX342-9261" fmla="*/ 2253681 w 3024845"/>
                  <a:gd name="connsiteY342-9262" fmla="*/ 732843 h 1160647"/>
                  <a:gd name="connsiteX343-9263" fmla="*/ 2255708 w 3024845"/>
                  <a:gd name="connsiteY343-9264" fmla="*/ 726358 h 1160647"/>
                  <a:gd name="connsiteX344-9265" fmla="*/ 2261788 w 3024845"/>
                  <a:gd name="connsiteY344-9266" fmla="*/ 726358 h 1160647"/>
                  <a:gd name="connsiteX345-9267" fmla="*/ 2263815 w 3024845"/>
                  <a:gd name="connsiteY345-9268" fmla="*/ 735005 h 1160647"/>
                  <a:gd name="connsiteX346-9269" fmla="*/ 2275975 w 3024845"/>
                  <a:gd name="connsiteY346-9270" fmla="*/ 735005 h 1160647"/>
                  <a:gd name="connsiteX347-9271" fmla="*/ 2275975 w 3024845"/>
                  <a:gd name="connsiteY347-9272" fmla="*/ 728519 h 1160647"/>
                  <a:gd name="connsiteX348-9273" fmla="*/ 2298268 w 3024845"/>
                  <a:gd name="connsiteY348-9274" fmla="*/ 728519 h 1160647"/>
                  <a:gd name="connsiteX349-9275" fmla="*/ 2298268 w 3024845"/>
                  <a:gd name="connsiteY349-9276" fmla="*/ 735005 h 1160647"/>
                  <a:gd name="connsiteX350-9277" fmla="*/ 2318535 w 3024845"/>
                  <a:gd name="connsiteY350-9278" fmla="*/ 735005 h 1160647"/>
                  <a:gd name="connsiteX351-9279" fmla="*/ 2318535 w 3024845"/>
                  <a:gd name="connsiteY351-9280" fmla="*/ 780402 h 1160647"/>
                  <a:gd name="connsiteX352-9281" fmla="*/ 2332722 w 3024845"/>
                  <a:gd name="connsiteY352-9282" fmla="*/ 780402 h 1160647"/>
                  <a:gd name="connsiteX353-9283" fmla="*/ 2332722 w 3024845"/>
                  <a:gd name="connsiteY353-9284" fmla="*/ 767431 h 1160647"/>
                  <a:gd name="connsiteX354-9285" fmla="*/ 2348936 w 3024845"/>
                  <a:gd name="connsiteY354-9286" fmla="*/ 767431 h 1160647"/>
                  <a:gd name="connsiteX355-9287" fmla="*/ 2348936 w 3024845"/>
                  <a:gd name="connsiteY355-9288" fmla="*/ 588004 h 1160647"/>
                  <a:gd name="connsiteX356-9289" fmla="*/ 2355016 w 3024845"/>
                  <a:gd name="connsiteY356-9290" fmla="*/ 581518 h 1160647"/>
                  <a:gd name="connsiteX357-9291" fmla="*/ 2427977 w 3024845"/>
                  <a:gd name="connsiteY357-9292" fmla="*/ 581518 h 1160647"/>
                  <a:gd name="connsiteX358-9293" fmla="*/ 2427977 w 3024845"/>
                  <a:gd name="connsiteY358-9294" fmla="*/ 590166 h 1160647"/>
                  <a:gd name="connsiteX359-9295" fmla="*/ 2438110 w 3024845"/>
                  <a:gd name="connsiteY359-9296" fmla="*/ 590166 h 1160647"/>
                  <a:gd name="connsiteX360-9297" fmla="*/ 2438110 w 3024845"/>
                  <a:gd name="connsiteY360-9298" fmla="*/ 704740 h 1160647"/>
                  <a:gd name="connsiteX361-9299" fmla="*/ 2460404 w 3024845"/>
                  <a:gd name="connsiteY361-9300" fmla="*/ 704740 h 1160647"/>
                  <a:gd name="connsiteX362-9301" fmla="*/ 2460404 w 3024845"/>
                  <a:gd name="connsiteY362-9302" fmla="*/ 637725 h 1160647"/>
                  <a:gd name="connsiteX363-9303" fmla="*/ 2486751 w 3024845"/>
                  <a:gd name="connsiteY363-9304" fmla="*/ 637725 h 1160647"/>
                  <a:gd name="connsiteX364-9305" fmla="*/ 2490804 w 3024845"/>
                  <a:gd name="connsiteY364-9306" fmla="*/ 633401 h 1160647"/>
                  <a:gd name="connsiteX365-9307" fmla="*/ 2498911 w 3024845"/>
                  <a:gd name="connsiteY365-9308" fmla="*/ 633401 h 1160647"/>
                  <a:gd name="connsiteX366-9309" fmla="*/ 2502964 w 3024845"/>
                  <a:gd name="connsiteY366-9310" fmla="*/ 637725 h 1160647"/>
                  <a:gd name="connsiteX367-9311" fmla="*/ 2525258 w 3024845"/>
                  <a:gd name="connsiteY367-9312" fmla="*/ 637725 h 1160647"/>
                  <a:gd name="connsiteX368-9313" fmla="*/ 2525258 w 3024845"/>
                  <a:gd name="connsiteY368-9314" fmla="*/ 520989 h 1160647"/>
                  <a:gd name="connsiteX369-9315" fmla="*/ 2582005 w 3024845"/>
                  <a:gd name="connsiteY369-9316" fmla="*/ 510180 h 1160647"/>
                  <a:gd name="connsiteX370-9317" fmla="*/ 2582005 w 3024845"/>
                  <a:gd name="connsiteY370-9318" fmla="*/ 511261 h 1160647"/>
                  <a:gd name="connsiteX371-9319" fmla="*/ 2582005 w 3024845"/>
                  <a:gd name="connsiteY371-9320" fmla="*/ 518827 h 1160647"/>
                  <a:gd name="connsiteX372-9321" fmla="*/ 2608352 w 3024845"/>
                  <a:gd name="connsiteY372-9322" fmla="*/ 518827 h 1160647"/>
                  <a:gd name="connsiteX373-9323" fmla="*/ 2608352 w 3024845"/>
                  <a:gd name="connsiteY373-9324" fmla="*/ 773917 h 1160647"/>
                  <a:gd name="connsiteX374-9325" fmla="*/ 2630646 w 3024845"/>
                  <a:gd name="connsiteY374-9326" fmla="*/ 773917 h 1160647"/>
                  <a:gd name="connsiteX375-9327" fmla="*/ 2630646 w 3024845"/>
                  <a:gd name="connsiteY375-9328" fmla="*/ 769593 h 1160647"/>
                  <a:gd name="connsiteX376-9329" fmla="*/ 2642806 w 3024845"/>
                  <a:gd name="connsiteY376-9330" fmla="*/ 769593 h 1160647"/>
                  <a:gd name="connsiteX377-9331" fmla="*/ 2642806 w 3024845"/>
                  <a:gd name="connsiteY377-9332" fmla="*/ 773917 h 1160647"/>
                  <a:gd name="connsiteX378-9333" fmla="*/ 2667126 w 3024845"/>
                  <a:gd name="connsiteY378-9334" fmla="*/ 773917 h 1160647"/>
                  <a:gd name="connsiteX379-9335" fmla="*/ 2667126 w 3024845"/>
                  <a:gd name="connsiteY379-9336" fmla="*/ 760946 h 1160647"/>
                  <a:gd name="connsiteX380-9337" fmla="*/ 2695500 w 3024845"/>
                  <a:gd name="connsiteY380-9338" fmla="*/ 760946 h 1160647"/>
                  <a:gd name="connsiteX381-9339" fmla="*/ 2707660 w 3024845"/>
                  <a:gd name="connsiteY381-9340" fmla="*/ 756622 h 1160647"/>
                  <a:gd name="connsiteX382-9341" fmla="*/ 2727927 w 3024845"/>
                  <a:gd name="connsiteY382-9342" fmla="*/ 760946 h 1160647"/>
                  <a:gd name="connsiteX383-9343" fmla="*/ 2727927 w 3024845"/>
                  <a:gd name="connsiteY383-9344" fmla="*/ 743652 h 1160647"/>
                  <a:gd name="connsiteX384-9345" fmla="*/ 2736034 w 3024845"/>
                  <a:gd name="connsiteY384-9346" fmla="*/ 743652 h 1160647"/>
                  <a:gd name="connsiteX385-9347" fmla="*/ 2736034 w 3024845"/>
                  <a:gd name="connsiteY385-9348" fmla="*/ 730681 h 1160647"/>
                  <a:gd name="connsiteX386-9349" fmla="*/ 2792781 w 3024845"/>
                  <a:gd name="connsiteY386-9350" fmla="*/ 730681 h 1160647"/>
                  <a:gd name="connsiteX387-9351" fmla="*/ 2792781 w 3024845"/>
                  <a:gd name="connsiteY387-9352" fmla="*/ 700416 h 1160647"/>
                  <a:gd name="connsiteX388-9353" fmla="*/ 2811021 w 3024845"/>
                  <a:gd name="connsiteY388-9354" fmla="*/ 700416 h 1160647"/>
                  <a:gd name="connsiteX389-9355" fmla="*/ 2811021 w 3024845"/>
                  <a:gd name="connsiteY389-9356" fmla="*/ 693931 h 1160647"/>
                  <a:gd name="connsiteX390-9357" fmla="*/ 2823181 w 3024845"/>
                  <a:gd name="connsiteY390-9358" fmla="*/ 693931 h 1160647"/>
                  <a:gd name="connsiteX391-9359" fmla="*/ 2823181 w 3024845"/>
                  <a:gd name="connsiteY391-9360" fmla="*/ 700416 h 1160647"/>
                  <a:gd name="connsiteX392-9361" fmla="*/ 2839395 w 3024845"/>
                  <a:gd name="connsiteY392-9362" fmla="*/ 700416 h 1160647"/>
                  <a:gd name="connsiteX393-9363" fmla="*/ 2839395 w 3024845"/>
                  <a:gd name="connsiteY393-9364" fmla="*/ 750137 h 1160647"/>
                  <a:gd name="connsiteX394-9365" fmla="*/ 2871822 w 3024845"/>
                  <a:gd name="connsiteY394-9366" fmla="*/ 750137 h 1160647"/>
                  <a:gd name="connsiteX395-9367" fmla="*/ 2871822 w 3024845"/>
                  <a:gd name="connsiteY395-9368" fmla="*/ 724196 h 1160647"/>
                  <a:gd name="connsiteX396-9369" fmla="*/ 2910329 w 3024845"/>
                  <a:gd name="connsiteY396-9370" fmla="*/ 724196 h 1160647"/>
                  <a:gd name="connsiteX397-9371" fmla="*/ 2910329 w 3024845"/>
                  <a:gd name="connsiteY397-9372" fmla="*/ 693931 h 1160647"/>
                  <a:gd name="connsiteX398-9373" fmla="*/ 2958970 w 3024845"/>
                  <a:gd name="connsiteY398-9374" fmla="*/ 693931 h 1160647"/>
                  <a:gd name="connsiteX399-9375" fmla="*/ 2958970 w 3024845"/>
                  <a:gd name="connsiteY399-9376" fmla="*/ 805087 h 1160647"/>
                  <a:gd name="connsiteX400-9377" fmla="*/ 2958970 w 3024845"/>
                  <a:gd name="connsiteY400-9378" fmla="*/ 818866 h 1160647"/>
                  <a:gd name="connsiteX401-9379" fmla="*/ 3024845 w 3024845"/>
                  <a:gd name="connsiteY401-9380" fmla="*/ 818866 h 1160647"/>
                  <a:gd name="connsiteX402-9381" fmla="*/ 3024845 w 3024845"/>
                  <a:gd name="connsiteY402-9382" fmla="*/ 1160647 h 1160647"/>
                  <a:gd name="connsiteX403-9383" fmla="*/ 145862 w 3024845"/>
                  <a:gd name="connsiteY403-9384" fmla="*/ 1160647 h 1160647"/>
                  <a:gd name="connsiteX404-9385" fmla="*/ 2054 w 3024845"/>
                  <a:gd name="connsiteY404-9386" fmla="*/ 1158314 h 1160647"/>
                  <a:gd name="connsiteX405-9387" fmla="*/ 0 w 3024845"/>
                  <a:gd name="connsiteY405-9388" fmla="*/ 724196 h 1160647"/>
                  <a:gd name="connsiteX406-9389" fmla="*/ 20267 w 3024845"/>
                  <a:gd name="connsiteY406-9390" fmla="*/ 724196 h 1160647"/>
                  <a:gd name="connsiteX407-9391" fmla="*/ 20774 w 3024845"/>
                  <a:gd name="connsiteY407-9392" fmla="*/ 723115 h 1160647"/>
                  <a:gd name="connsiteX408-9393" fmla="*/ 24320 w 3024845"/>
                  <a:gd name="connsiteY408-9394" fmla="*/ 715549 h 1160647"/>
                  <a:gd name="connsiteX409-9395" fmla="*/ 26094 w 3024845"/>
                  <a:gd name="connsiteY409-9396" fmla="*/ 715819 h 1160647"/>
                  <a:gd name="connsiteX410-9397" fmla="*/ 38507 w 3024845"/>
                  <a:gd name="connsiteY410-9398" fmla="*/ 717710 h 1160647"/>
                  <a:gd name="connsiteX411-9399" fmla="*/ 39014 w 3024845"/>
                  <a:gd name="connsiteY411-9400" fmla="*/ 719062 h 1160647"/>
                  <a:gd name="connsiteX412-9401" fmla="*/ 42560 w 3024845"/>
                  <a:gd name="connsiteY412-9402" fmla="*/ 728519 h 1160647"/>
                  <a:gd name="connsiteX413-9403" fmla="*/ 68907 w 3024845"/>
                  <a:gd name="connsiteY413-9404" fmla="*/ 730681 h 1160647"/>
                  <a:gd name="connsiteX414-9405" fmla="*/ 68907 w 3024845"/>
                  <a:gd name="connsiteY414-9406" fmla="*/ 607460 h 1160647"/>
                  <a:gd name="connsiteX415-9407" fmla="*/ 70934 w 3024845"/>
                  <a:gd name="connsiteY415-9408" fmla="*/ 607460 h 1160647"/>
                  <a:gd name="connsiteX416-9409" fmla="*/ 85121 w 3024845"/>
                  <a:gd name="connsiteY416-9410" fmla="*/ 607460 h 1160647"/>
                  <a:gd name="connsiteX417-9411" fmla="*/ 85121 w 3024845"/>
                  <a:gd name="connsiteY417-9412" fmla="*/ 471268 h 1160647"/>
                  <a:gd name="connsiteX418-9413" fmla="*/ 86894 w 3024845"/>
                  <a:gd name="connsiteY418-9414" fmla="*/ 471268 h 1160647"/>
                  <a:gd name="connsiteX419-9415" fmla="*/ 99308 w 3024845"/>
                  <a:gd name="connsiteY419-9416" fmla="*/ 471268 h 1160647"/>
                  <a:gd name="connsiteX420-9417" fmla="*/ 99308 w 3024845"/>
                  <a:gd name="connsiteY420-9418" fmla="*/ 356694 h 1160647"/>
                  <a:gd name="connsiteX421-9419" fmla="*/ 103361 w 3024845"/>
                  <a:gd name="connsiteY421-9420" fmla="*/ 328590 h 1160647"/>
                  <a:gd name="connsiteX422-9421" fmla="*/ 105388 w 3024845"/>
                  <a:gd name="connsiteY422-9422" fmla="*/ 328590 h 1160647"/>
                  <a:gd name="connsiteX423-9423" fmla="*/ 119575 w 3024845"/>
                  <a:gd name="connsiteY423-9424" fmla="*/ 328590 h 1160647"/>
                  <a:gd name="connsiteX424-9425" fmla="*/ 156055 w 3024845"/>
                  <a:gd name="connsiteY424-9426" fmla="*/ 246443 h 1160647"/>
                  <a:gd name="connsiteX425-9427" fmla="*/ 160109 w 3024845"/>
                  <a:gd name="connsiteY425-9428" fmla="*/ 0 h 1160647"/>
                  <a:gd name="connsiteX0-9429" fmla="*/ 160109 w 3024845"/>
                  <a:gd name="connsiteY0-9430" fmla="*/ 0 h 1160647"/>
                  <a:gd name="connsiteX1-9431" fmla="*/ 162135 w 3024845"/>
                  <a:gd name="connsiteY1-9432" fmla="*/ 246443 h 1160647"/>
                  <a:gd name="connsiteX2-9433" fmla="*/ 200642 w 3024845"/>
                  <a:gd name="connsiteY2-9434" fmla="*/ 326429 h 1160647"/>
                  <a:gd name="connsiteX3-9435" fmla="*/ 202669 w 3024845"/>
                  <a:gd name="connsiteY3-9436" fmla="*/ 326429 h 1160647"/>
                  <a:gd name="connsiteX4-9437" fmla="*/ 216856 w 3024845"/>
                  <a:gd name="connsiteY4-9438" fmla="*/ 326429 h 1160647"/>
                  <a:gd name="connsiteX5-9439" fmla="*/ 216856 w 3024845"/>
                  <a:gd name="connsiteY5-9440" fmla="*/ 350208 h 1160647"/>
                  <a:gd name="connsiteX6-9441" fmla="*/ 217363 w 3024845"/>
                  <a:gd name="connsiteY6-9442" fmla="*/ 351019 h 1160647"/>
                  <a:gd name="connsiteX7-9443" fmla="*/ 220909 w 3024845"/>
                  <a:gd name="connsiteY7-9444" fmla="*/ 356694 h 1160647"/>
                  <a:gd name="connsiteX8-9445" fmla="*/ 220909 w 3024845"/>
                  <a:gd name="connsiteY8-9446" fmla="*/ 471268 h 1160647"/>
                  <a:gd name="connsiteX9-9447" fmla="*/ 223189 w 3024845"/>
                  <a:gd name="connsiteY9-9448" fmla="*/ 471268 h 1160647"/>
                  <a:gd name="connsiteX10-9449" fmla="*/ 239150 w 3024845"/>
                  <a:gd name="connsiteY10-9450" fmla="*/ 471268 h 1160647"/>
                  <a:gd name="connsiteX11-9451" fmla="*/ 239150 w 3024845"/>
                  <a:gd name="connsiteY11-9452" fmla="*/ 611783 h 1160647"/>
                  <a:gd name="connsiteX12-9453" fmla="*/ 240670 w 3024845"/>
                  <a:gd name="connsiteY12-9454" fmla="*/ 611513 h 1160647"/>
                  <a:gd name="connsiteX13-9455" fmla="*/ 251310 w 3024845"/>
                  <a:gd name="connsiteY13-9456" fmla="*/ 609622 h 1160647"/>
                  <a:gd name="connsiteX14-9457" fmla="*/ 249283 w 3024845"/>
                  <a:gd name="connsiteY14-9458" fmla="*/ 698254 h 1160647"/>
                  <a:gd name="connsiteX15-9459" fmla="*/ 250803 w 3024845"/>
                  <a:gd name="connsiteY15-9460" fmla="*/ 698525 h 1160647"/>
                  <a:gd name="connsiteX16-9461" fmla="*/ 261443 w 3024845"/>
                  <a:gd name="connsiteY16-9462" fmla="*/ 700416 h 1160647"/>
                  <a:gd name="connsiteX17-9463" fmla="*/ 261696 w 3024845"/>
                  <a:gd name="connsiteY17-9464" fmla="*/ 701227 h 1160647"/>
                  <a:gd name="connsiteX18-9465" fmla="*/ 263470 w 3024845"/>
                  <a:gd name="connsiteY18-9466" fmla="*/ 706902 h 1160647"/>
                  <a:gd name="connsiteX19-9467" fmla="*/ 264230 w 3024845"/>
                  <a:gd name="connsiteY19-9468" fmla="*/ 704470 h 1160647"/>
                  <a:gd name="connsiteX20-9469" fmla="*/ 269550 w 3024845"/>
                  <a:gd name="connsiteY20-9470" fmla="*/ 687446 h 1160647"/>
                  <a:gd name="connsiteX21-9471" fmla="*/ 271323 w 3024845"/>
                  <a:gd name="connsiteY21-9472" fmla="*/ 687446 h 1160647"/>
                  <a:gd name="connsiteX22-9473" fmla="*/ 283737 w 3024845"/>
                  <a:gd name="connsiteY22-9474" fmla="*/ 687446 h 1160647"/>
                  <a:gd name="connsiteX23-9475" fmla="*/ 283737 w 3024845"/>
                  <a:gd name="connsiteY23-9476" fmla="*/ 719872 h 1160647"/>
                  <a:gd name="connsiteX24-9477" fmla="*/ 284750 w 3024845"/>
                  <a:gd name="connsiteY24-9478" fmla="*/ 720413 h 1160647"/>
                  <a:gd name="connsiteX25-9479" fmla="*/ 291844 w 3024845"/>
                  <a:gd name="connsiteY25-9480" fmla="*/ 724196 h 1160647"/>
                  <a:gd name="connsiteX26-9481" fmla="*/ 291844 w 3024845"/>
                  <a:gd name="connsiteY26-9482" fmla="*/ 725547 h 1160647"/>
                  <a:gd name="connsiteX27-9483" fmla="*/ 291844 w 3024845"/>
                  <a:gd name="connsiteY27-9484" fmla="*/ 735005 h 1160647"/>
                  <a:gd name="connsiteX28-9485" fmla="*/ 336431 w 3024845"/>
                  <a:gd name="connsiteY28-9486" fmla="*/ 735005 h 1160647"/>
                  <a:gd name="connsiteX29-9487" fmla="*/ 336431 w 3024845"/>
                  <a:gd name="connsiteY29-9488" fmla="*/ 736086 h 1160647"/>
                  <a:gd name="connsiteX30-9489" fmla="*/ 336431 w 3024845"/>
                  <a:gd name="connsiteY30-9490" fmla="*/ 743652 h 1160647"/>
                  <a:gd name="connsiteX31-9491" fmla="*/ 338457 w 3024845"/>
                  <a:gd name="connsiteY31-9492" fmla="*/ 743652 h 1160647"/>
                  <a:gd name="connsiteX32-9493" fmla="*/ 352644 w 3024845"/>
                  <a:gd name="connsiteY32-9494" fmla="*/ 743652 h 1160647"/>
                  <a:gd name="connsiteX33-9495" fmla="*/ 352644 w 3024845"/>
                  <a:gd name="connsiteY33-9496" fmla="*/ 713387 h 1160647"/>
                  <a:gd name="connsiteX34-9497" fmla="*/ 397231 w 3024845"/>
                  <a:gd name="connsiteY34-9498" fmla="*/ 713387 h 1160647"/>
                  <a:gd name="connsiteX35-9499" fmla="*/ 397231 w 3024845"/>
                  <a:gd name="connsiteY35-9500" fmla="*/ 712036 h 1160647"/>
                  <a:gd name="connsiteX36-9501" fmla="*/ 397231 w 3024845"/>
                  <a:gd name="connsiteY36-9502" fmla="*/ 702578 h 1160647"/>
                  <a:gd name="connsiteX37-9503" fmla="*/ 398245 w 3024845"/>
                  <a:gd name="connsiteY37-9504" fmla="*/ 702578 h 1160647"/>
                  <a:gd name="connsiteX38-9505" fmla="*/ 405338 w 3024845"/>
                  <a:gd name="connsiteY38-9506" fmla="*/ 702578 h 1160647"/>
                  <a:gd name="connsiteX39-9507" fmla="*/ 405338 w 3024845"/>
                  <a:gd name="connsiteY39-9508" fmla="*/ 700687 h 1160647"/>
                  <a:gd name="connsiteX40-9509" fmla="*/ 405338 w 3024845"/>
                  <a:gd name="connsiteY40-9510" fmla="*/ 687446 h 1160647"/>
                  <a:gd name="connsiteX41-9511" fmla="*/ 406098 w 3024845"/>
                  <a:gd name="connsiteY41-9512" fmla="*/ 687446 h 1160647"/>
                  <a:gd name="connsiteX42-9513" fmla="*/ 411418 w 3024845"/>
                  <a:gd name="connsiteY42-9514" fmla="*/ 687446 h 1160647"/>
                  <a:gd name="connsiteX43-9515" fmla="*/ 411418 w 3024845"/>
                  <a:gd name="connsiteY43-9516" fmla="*/ 686365 h 1160647"/>
                  <a:gd name="connsiteX44-9517" fmla="*/ 411418 w 3024845"/>
                  <a:gd name="connsiteY44-9518" fmla="*/ 678798 h 1160647"/>
                  <a:gd name="connsiteX45-9519" fmla="*/ 413445 w 3024845"/>
                  <a:gd name="connsiteY45-9520" fmla="*/ 678798 h 1160647"/>
                  <a:gd name="connsiteX46-9521" fmla="*/ 427632 w 3024845"/>
                  <a:gd name="connsiteY46-9522" fmla="*/ 678798 h 1160647"/>
                  <a:gd name="connsiteX47-9523" fmla="*/ 427632 w 3024845"/>
                  <a:gd name="connsiteY47-9524" fmla="*/ 679879 h 1160647"/>
                  <a:gd name="connsiteX48-9525" fmla="*/ 427632 w 3024845"/>
                  <a:gd name="connsiteY48-9526" fmla="*/ 687446 h 1160647"/>
                  <a:gd name="connsiteX49-9527" fmla="*/ 449925 w 3024845"/>
                  <a:gd name="connsiteY49-9528" fmla="*/ 687446 h 1160647"/>
                  <a:gd name="connsiteX50-9529" fmla="*/ 449925 w 3024845"/>
                  <a:gd name="connsiteY50-9530" fmla="*/ 685554 h 1160647"/>
                  <a:gd name="connsiteX51-9531" fmla="*/ 449925 w 3024845"/>
                  <a:gd name="connsiteY51-9532" fmla="*/ 672313 h 1160647"/>
                  <a:gd name="connsiteX52-9533" fmla="*/ 451699 w 3024845"/>
                  <a:gd name="connsiteY52-9534" fmla="*/ 672313 h 1160647"/>
                  <a:gd name="connsiteX53-9535" fmla="*/ 464112 w 3024845"/>
                  <a:gd name="connsiteY53-9536" fmla="*/ 672313 h 1160647"/>
                  <a:gd name="connsiteX54-9537" fmla="*/ 464112 w 3024845"/>
                  <a:gd name="connsiteY54-9538" fmla="*/ 696093 h 1160647"/>
                  <a:gd name="connsiteX55-9539" fmla="*/ 465126 w 3024845"/>
                  <a:gd name="connsiteY55-9540" fmla="*/ 696093 h 1160647"/>
                  <a:gd name="connsiteX56-9541" fmla="*/ 472219 w 3024845"/>
                  <a:gd name="connsiteY56-9542" fmla="*/ 696093 h 1160647"/>
                  <a:gd name="connsiteX57-9543" fmla="*/ 472219 w 3024845"/>
                  <a:gd name="connsiteY57-9544" fmla="*/ 695012 h 1160647"/>
                  <a:gd name="connsiteX58-9545" fmla="*/ 472219 w 3024845"/>
                  <a:gd name="connsiteY58-9546" fmla="*/ 687446 h 1160647"/>
                  <a:gd name="connsiteX59-9547" fmla="*/ 473992 w 3024845"/>
                  <a:gd name="connsiteY59-9548" fmla="*/ 687446 h 1160647"/>
                  <a:gd name="connsiteX60-9549" fmla="*/ 486406 w 3024845"/>
                  <a:gd name="connsiteY60-9550" fmla="*/ 687446 h 1160647"/>
                  <a:gd name="connsiteX61-9551" fmla="*/ 486406 w 3024845"/>
                  <a:gd name="connsiteY61-9552" fmla="*/ 713387 h 1160647"/>
                  <a:gd name="connsiteX62-9553" fmla="*/ 488433 w 3024845"/>
                  <a:gd name="connsiteY62-9554" fmla="*/ 713387 h 1160647"/>
                  <a:gd name="connsiteX63-9555" fmla="*/ 502619 w 3024845"/>
                  <a:gd name="connsiteY63-9556" fmla="*/ 713387 h 1160647"/>
                  <a:gd name="connsiteX64-9557" fmla="*/ 502619 w 3024845"/>
                  <a:gd name="connsiteY64-9558" fmla="*/ 715008 h 1160647"/>
                  <a:gd name="connsiteX65-9559" fmla="*/ 502619 w 3024845"/>
                  <a:gd name="connsiteY65-9560" fmla="*/ 726358 h 1160647"/>
                  <a:gd name="connsiteX66-9561" fmla="*/ 503379 w 3024845"/>
                  <a:gd name="connsiteY66-9562" fmla="*/ 726358 h 1160647"/>
                  <a:gd name="connsiteX67-9563" fmla="*/ 508700 w 3024845"/>
                  <a:gd name="connsiteY67-9564" fmla="*/ 726358 h 1160647"/>
                  <a:gd name="connsiteX68-9565" fmla="*/ 508700 w 3024845"/>
                  <a:gd name="connsiteY68-9566" fmla="*/ 725547 h 1160647"/>
                  <a:gd name="connsiteX69-9567" fmla="*/ 508700 w 3024845"/>
                  <a:gd name="connsiteY69-9568" fmla="*/ 719872 h 1160647"/>
                  <a:gd name="connsiteX70-9569" fmla="*/ 539100 w 3024845"/>
                  <a:gd name="connsiteY70-9570" fmla="*/ 719872 h 1160647"/>
                  <a:gd name="connsiteX71-9571" fmla="*/ 539100 w 3024845"/>
                  <a:gd name="connsiteY71-9572" fmla="*/ 743652 h 1160647"/>
                  <a:gd name="connsiteX72-9573" fmla="*/ 540113 w 3024845"/>
                  <a:gd name="connsiteY72-9574" fmla="*/ 743652 h 1160647"/>
                  <a:gd name="connsiteX73-9575" fmla="*/ 547207 w 3024845"/>
                  <a:gd name="connsiteY73-9576" fmla="*/ 743652 h 1160647"/>
                  <a:gd name="connsiteX74-9577" fmla="*/ 547207 w 3024845"/>
                  <a:gd name="connsiteY74-9578" fmla="*/ 744733 h 1160647"/>
                  <a:gd name="connsiteX75-9579" fmla="*/ 547207 w 3024845"/>
                  <a:gd name="connsiteY75-9580" fmla="*/ 752299 h 1160647"/>
                  <a:gd name="connsiteX76-9581" fmla="*/ 547967 w 3024845"/>
                  <a:gd name="connsiteY76-9582" fmla="*/ 752299 h 1160647"/>
                  <a:gd name="connsiteX77-9583" fmla="*/ 553287 w 3024845"/>
                  <a:gd name="connsiteY77-9584" fmla="*/ 752299 h 1160647"/>
                  <a:gd name="connsiteX78-9585" fmla="*/ 553287 w 3024845"/>
                  <a:gd name="connsiteY78-9586" fmla="*/ 750137 h 1160647"/>
                  <a:gd name="connsiteX79-9587" fmla="*/ 553287 w 3024845"/>
                  <a:gd name="connsiteY79-9588" fmla="*/ 735005 h 1160647"/>
                  <a:gd name="connsiteX80-9589" fmla="*/ 554300 w 3024845"/>
                  <a:gd name="connsiteY80-9590" fmla="*/ 735005 h 1160647"/>
                  <a:gd name="connsiteX81-9591" fmla="*/ 561394 w 3024845"/>
                  <a:gd name="connsiteY81-9592" fmla="*/ 735005 h 1160647"/>
                  <a:gd name="connsiteX82-9593" fmla="*/ 561394 w 3024845"/>
                  <a:gd name="connsiteY82-9594" fmla="*/ 736086 h 1160647"/>
                  <a:gd name="connsiteX83-9595" fmla="*/ 561394 w 3024845"/>
                  <a:gd name="connsiteY83-9596" fmla="*/ 743652 h 1160647"/>
                  <a:gd name="connsiteX84-9597" fmla="*/ 566714 w 3024845"/>
                  <a:gd name="connsiteY84-9598" fmla="*/ 741659 h 1160647"/>
                  <a:gd name="connsiteX85-9599" fmla="*/ 567474 w 3024845"/>
                  <a:gd name="connsiteY85-9600" fmla="*/ 740679 h 1160647"/>
                  <a:gd name="connsiteX86-9601" fmla="*/ 567474 w 3024845"/>
                  <a:gd name="connsiteY86-9602" fmla="*/ 735005 h 1160647"/>
                  <a:gd name="connsiteX87-9603" fmla="*/ 605981 w 3024845"/>
                  <a:gd name="connsiteY87-9604" fmla="*/ 735005 h 1160647"/>
                  <a:gd name="connsiteX88-9605" fmla="*/ 605981 w 3024845"/>
                  <a:gd name="connsiteY88-9606" fmla="*/ 758784 h 1160647"/>
                  <a:gd name="connsiteX89-9607" fmla="*/ 608007 w 3024845"/>
                  <a:gd name="connsiteY89-9608" fmla="*/ 758784 h 1160647"/>
                  <a:gd name="connsiteX90-9609" fmla="*/ 622194 w 3024845"/>
                  <a:gd name="connsiteY90-9610" fmla="*/ 758784 h 1160647"/>
                  <a:gd name="connsiteX91-9611" fmla="*/ 622194 w 3024845"/>
                  <a:gd name="connsiteY91-9612" fmla="*/ 759865 h 1160647"/>
                  <a:gd name="connsiteX92-9613" fmla="*/ 622194 w 3024845"/>
                  <a:gd name="connsiteY92-9614" fmla="*/ 767431 h 1160647"/>
                  <a:gd name="connsiteX93-9615" fmla="*/ 623968 w 3024845"/>
                  <a:gd name="connsiteY93-9616" fmla="*/ 767431 h 1160647"/>
                  <a:gd name="connsiteX94-9617" fmla="*/ 636381 w 3024845"/>
                  <a:gd name="connsiteY94-9618" fmla="*/ 767431 h 1160647"/>
                  <a:gd name="connsiteX95-9619" fmla="*/ 636381 w 3024845"/>
                  <a:gd name="connsiteY95-9620" fmla="*/ 743652 h 1160647"/>
                  <a:gd name="connsiteX96-9621" fmla="*/ 637394 w 3024845"/>
                  <a:gd name="connsiteY96-9622" fmla="*/ 743652 h 1160647"/>
                  <a:gd name="connsiteX97-9623" fmla="*/ 644488 w 3024845"/>
                  <a:gd name="connsiteY97-9624" fmla="*/ 743652 h 1160647"/>
                  <a:gd name="connsiteX98-9625" fmla="*/ 644488 w 3024845"/>
                  <a:gd name="connsiteY98-9626" fmla="*/ 711225 h 1160647"/>
                  <a:gd name="connsiteX99-9627" fmla="*/ 645501 w 3024845"/>
                  <a:gd name="connsiteY99-9628" fmla="*/ 711225 h 1160647"/>
                  <a:gd name="connsiteX100-9629" fmla="*/ 652595 w 3024845"/>
                  <a:gd name="connsiteY100-9630" fmla="*/ 711225 h 1160647"/>
                  <a:gd name="connsiteX101-9631" fmla="*/ 652595 w 3024845"/>
                  <a:gd name="connsiteY101-9632" fmla="*/ 709334 h 1160647"/>
                  <a:gd name="connsiteX102-9633" fmla="*/ 652595 w 3024845"/>
                  <a:gd name="connsiteY102-9634" fmla="*/ 696093 h 1160647"/>
                  <a:gd name="connsiteX103-9635" fmla="*/ 651328 w 3024845"/>
                  <a:gd name="connsiteY103-9636" fmla="*/ 694471 h 1160647"/>
                  <a:gd name="connsiteX104-9637" fmla="*/ 656648 w 3024845"/>
                  <a:gd name="connsiteY104-9638" fmla="*/ 683122 h 1160647"/>
                  <a:gd name="connsiteX105-9639" fmla="*/ 664755 w 3024845"/>
                  <a:gd name="connsiteY105-9640" fmla="*/ 711225 h 1160647"/>
                  <a:gd name="connsiteX106-9641" fmla="*/ 665515 w 3024845"/>
                  <a:gd name="connsiteY106-9642" fmla="*/ 711225 h 1160647"/>
                  <a:gd name="connsiteX107-9643" fmla="*/ 670835 w 3024845"/>
                  <a:gd name="connsiteY107-9644" fmla="*/ 711225 h 1160647"/>
                  <a:gd name="connsiteX108-9645" fmla="*/ 670835 w 3024845"/>
                  <a:gd name="connsiteY108-9646" fmla="*/ 605298 h 1160647"/>
                  <a:gd name="connsiteX109-9647" fmla="*/ 672355 w 3024845"/>
                  <a:gd name="connsiteY109-9648" fmla="*/ 605298 h 1160647"/>
                  <a:gd name="connsiteX110-9649" fmla="*/ 682995 w 3024845"/>
                  <a:gd name="connsiteY110-9650" fmla="*/ 605298 h 1160647"/>
                  <a:gd name="connsiteX111-9651" fmla="*/ 682995 w 3024845"/>
                  <a:gd name="connsiteY111-9652" fmla="*/ 557739 h 1160647"/>
                  <a:gd name="connsiteX112-9653" fmla="*/ 709342 w 3024845"/>
                  <a:gd name="connsiteY112-9654" fmla="*/ 557739 h 1160647"/>
                  <a:gd name="connsiteX113-9655" fmla="*/ 709342 w 3024845"/>
                  <a:gd name="connsiteY113-9656" fmla="*/ 536121 h 1160647"/>
                  <a:gd name="connsiteX114-9657" fmla="*/ 743796 w 3024845"/>
                  <a:gd name="connsiteY114-9658" fmla="*/ 536121 h 1160647"/>
                  <a:gd name="connsiteX115-9659" fmla="*/ 743796 w 3024845"/>
                  <a:gd name="connsiteY115-9660" fmla="*/ 538553 h 1160647"/>
                  <a:gd name="connsiteX116-9661" fmla="*/ 743796 w 3024845"/>
                  <a:gd name="connsiteY116-9662" fmla="*/ 555577 h 1160647"/>
                  <a:gd name="connsiteX117-9663" fmla="*/ 746076 w 3024845"/>
                  <a:gd name="connsiteY117-9664" fmla="*/ 555577 h 1160647"/>
                  <a:gd name="connsiteX118-9665" fmla="*/ 762036 w 3024845"/>
                  <a:gd name="connsiteY118-9666" fmla="*/ 555577 h 1160647"/>
                  <a:gd name="connsiteX119-9667" fmla="*/ 762036 w 3024845"/>
                  <a:gd name="connsiteY119-9668" fmla="*/ 603136 h 1160647"/>
                  <a:gd name="connsiteX120-9669" fmla="*/ 763049 w 3024845"/>
                  <a:gd name="connsiteY120-9670" fmla="*/ 603136 h 1160647"/>
                  <a:gd name="connsiteX121-9671" fmla="*/ 770143 w 3024845"/>
                  <a:gd name="connsiteY121-9672" fmla="*/ 603136 h 1160647"/>
                  <a:gd name="connsiteX122-9673" fmla="*/ 784330 w 3024845"/>
                  <a:gd name="connsiteY122-9674" fmla="*/ 607460 h 1160647"/>
                  <a:gd name="connsiteX123-9675" fmla="*/ 784330 w 3024845"/>
                  <a:gd name="connsiteY123-9676" fmla="*/ 646372 h 1160647"/>
                  <a:gd name="connsiteX124-9677" fmla="*/ 785343 w 3024845"/>
                  <a:gd name="connsiteY124-9678" fmla="*/ 646372 h 1160647"/>
                  <a:gd name="connsiteX125-9679" fmla="*/ 792436 w 3024845"/>
                  <a:gd name="connsiteY125-9680" fmla="*/ 646372 h 1160647"/>
                  <a:gd name="connsiteX126-9681" fmla="*/ 792436 w 3024845"/>
                  <a:gd name="connsiteY126-9682" fmla="*/ 647993 h 1160647"/>
                  <a:gd name="connsiteX127-9683" fmla="*/ 792436 w 3024845"/>
                  <a:gd name="connsiteY127-9684" fmla="*/ 659342 h 1160647"/>
                  <a:gd name="connsiteX128-9685" fmla="*/ 794463 w 3024845"/>
                  <a:gd name="connsiteY128-9686" fmla="*/ 659342 h 1160647"/>
                  <a:gd name="connsiteX129-9687" fmla="*/ 808650 w 3024845"/>
                  <a:gd name="connsiteY129-9688" fmla="*/ 659342 h 1160647"/>
                  <a:gd name="connsiteX130-9689" fmla="*/ 814730 w 3024845"/>
                  <a:gd name="connsiteY130-9690" fmla="*/ 665828 h 1160647"/>
                  <a:gd name="connsiteX131-9691" fmla="*/ 814730 w 3024845"/>
                  <a:gd name="connsiteY131-9692" fmla="*/ 687446 h 1160647"/>
                  <a:gd name="connsiteX132-9693" fmla="*/ 817010 w 3024845"/>
                  <a:gd name="connsiteY132-9694" fmla="*/ 687446 h 1160647"/>
                  <a:gd name="connsiteX133-9695" fmla="*/ 832970 w 3024845"/>
                  <a:gd name="connsiteY133-9696" fmla="*/ 687446 h 1160647"/>
                  <a:gd name="connsiteX134-9697" fmla="*/ 832970 w 3024845"/>
                  <a:gd name="connsiteY134-9698" fmla="*/ 688526 h 1160647"/>
                  <a:gd name="connsiteX135-9699" fmla="*/ 832970 w 3024845"/>
                  <a:gd name="connsiteY135-9700" fmla="*/ 696093 h 1160647"/>
                  <a:gd name="connsiteX136-9701" fmla="*/ 834237 w 3024845"/>
                  <a:gd name="connsiteY136-9702" fmla="*/ 696093 h 1160647"/>
                  <a:gd name="connsiteX137-9703" fmla="*/ 843104 w 3024845"/>
                  <a:gd name="connsiteY137-9704" fmla="*/ 696093 h 1160647"/>
                  <a:gd name="connsiteX138-9705" fmla="*/ 843104 w 3024845"/>
                  <a:gd name="connsiteY138-9706" fmla="*/ 698254 h 1160647"/>
                  <a:gd name="connsiteX139-9707" fmla="*/ 843104 w 3024845"/>
                  <a:gd name="connsiteY139-9708" fmla="*/ 713387 h 1160647"/>
                  <a:gd name="connsiteX140-9709" fmla="*/ 847157 w 3024845"/>
                  <a:gd name="connsiteY140-9710" fmla="*/ 711495 h 1160647"/>
                  <a:gd name="connsiteX141-9711" fmla="*/ 847157 w 3024845"/>
                  <a:gd name="connsiteY141-9712" fmla="*/ 698254 h 1160647"/>
                  <a:gd name="connsiteX142-9713" fmla="*/ 848170 w 3024845"/>
                  <a:gd name="connsiteY142-9714" fmla="*/ 698254 h 1160647"/>
                  <a:gd name="connsiteX143-9715" fmla="*/ 855264 w 3024845"/>
                  <a:gd name="connsiteY143-9716" fmla="*/ 698254 h 1160647"/>
                  <a:gd name="connsiteX144-9717" fmla="*/ 855264 w 3024845"/>
                  <a:gd name="connsiteY144-9718" fmla="*/ 699876 h 1160647"/>
                  <a:gd name="connsiteX145-9719" fmla="*/ 855264 w 3024845"/>
                  <a:gd name="connsiteY145-9720" fmla="*/ 711225 h 1160647"/>
                  <a:gd name="connsiteX146-9721" fmla="*/ 856024 w 3024845"/>
                  <a:gd name="connsiteY146-9722" fmla="*/ 711225 h 1160647"/>
                  <a:gd name="connsiteX147-9723" fmla="*/ 861344 w 3024845"/>
                  <a:gd name="connsiteY147-9724" fmla="*/ 711225 h 1160647"/>
                  <a:gd name="connsiteX148-9725" fmla="*/ 909984 w 3024845"/>
                  <a:gd name="connsiteY148-9726" fmla="*/ 706902 h 1160647"/>
                  <a:gd name="connsiteX149-9727" fmla="*/ 909984 w 3024845"/>
                  <a:gd name="connsiteY149-9728" fmla="*/ 708253 h 1160647"/>
                  <a:gd name="connsiteX150-9729" fmla="*/ 909984 w 3024845"/>
                  <a:gd name="connsiteY150-9730" fmla="*/ 717710 h 1160647"/>
                  <a:gd name="connsiteX151-9731" fmla="*/ 910744 w 3024845"/>
                  <a:gd name="connsiteY151-9732" fmla="*/ 717710 h 1160647"/>
                  <a:gd name="connsiteX152-9733" fmla="*/ 916065 w 3024845"/>
                  <a:gd name="connsiteY152-9734" fmla="*/ 717710 h 1160647"/>
                  <a:gd name="connsiteX153-9735" fmla="*/ 916065 w 3024845"/>
                  <a:gd name="connsiteY153-9736" fmla="*/ 719872 h 1160647"/>
                  <a:gd name="connsiteX154-9737" fmla="*/ 916065 w 3024845"/>
                  <a:gd name="connsiteY154-9738" fmla="*/ 735005 h 1160647"/>
                  <a:gd name="connsiteX155-9739" fmla="*/ 918091 w 3024845"/>
                  <a:gd name="connsiteY155-9740" fmla="*/ 733654 h 1160647"/>
                  <a:gd name="connsiteX156-9741" fmla="*/ 932278 w 3024845"/>
                  <a:gd name="connsiteY156-9742" fmla="*/ 724196 h 1160647"/>
                  <a:gd name="connsiteX157-9743" fmla="*/ 938358 w 3024845"/>
                  <a:gd name="connsiteY157-9744" fmla="*/ 683122 h 1160647"/>
                  <a:gd name="connsiteX158-9745" fmla="*/ 939118 w 3024845"/>
                  <a:gd name="connsiteY158-9746" fmla="*/ 682852 h 1160647"/>
                  <a:gd name="connsiteX159-9747" fmla="*/ 944438 w 3024845"/>
                  <a:gd name="connsiteY159-9748" fmla="*/ 680960 h 1160647"/>
                  <a:gd name="connsiteX160-9749" fmla="*/ 946465 w 3024845"/>
                  <a:gd name="connsiteY160-9750" fmla="*/ 611783 h 1160647"/>
                  <a:gd name="connsiteX161-9751" fmla="*/ 948492 w 3024845"/>
                  <a:gd name="connsiteY161-9752" fmla="*/ 680960 h 1160647"/>
                  <a:gd name="connsiteX162-9753" fmla="*/ 949252 w 3024845"/>
                  <a:gd name="connsiteY162-9754" fmla="*/ 681230 h 1160647"/>
                  <a:gd name="connsiteX163-9755" fmla="*/ 954572 w 3024845"/>
                  <a:gd name="connsiteY163-9756" fmla="*/ 683122 h 1160647"/>
                  <a:gd name="connsiteX164-9757" fmla="*/ 954572 w 3024845"/>
                  <a:gd name="connsiteY164-9758" fmla="*/ 596651 h 1160647"/>
                  <a:gd name="connsiteX165-9759" fmla="*/ 958625 w 3024845"/>
                  <a:gd name="connsiteY165-9760" fmla="*/ 564224 h 1160647"/>
                  <a:gd name="connsiteX166-9761" fmla="*/ 997132 w 3024845"/>
                  <a:gd name="connsiteY166-9762" fmla="*/ 564224 h 1160647"/>
                  <a:gd name="connsiteX167-9763" fmla="*/ 997132 w 3024845"/>
                  <a:gd name="connsiteY167-9764" fmla="*/ 596651 h 1160647"/>
                  <a:gd name="connsiteX168-9765" fmla="*/ 997892 w 3024845"/>
                  <a:gd name="connsiteY168-9766" fmla="*/ 596651 h 1160647"/>
                  <a:gd name="connsiteX169-9767" fmla="*/ 1003212 w 3024845"/>
                  <a:gd name="connsiteY169-9768" fmla="*/ 596651 h 1160647"/>
                  <a:gd name="connsiteX170-9769" fmla="*/ 1003212 w 3024845"/>
                  <a:gd name="connsiteY170-9770" fmla="*/ 514503 h 1160647"/>
                  <a:gd name="connsiteX171-9771" fmla="*/ 1004986 w 3024845"/>
                  <a:gd name="connsiteY171-9772" fmla="*/ 514503 h 1160647"/>
                  <a:gd name="connsiteX172-9773" fmla="*/ 1017399 w 3024845"/>
                  <a:gd name="connsiteY172-9774" fmla="*/ 514503 h 1160647"/>
                  <a:gd name="connsiteX173-9775" fmla="*/ 1017399 w 3024845"/>
                  <a:gd name="connsiteY173-9776" fmla="*/ 512612 h 1160647"/>
                  <a:gd name="connsiteX174-9777" fmla="*/ 1017399 w 3024845"/>
                  <a:gd name="connsiteY174-9778" fmla="*/ 499371 h 1160647"/>
                  <a:gd name="connsiteX175-9779" fmla="*/ 1039693 w 3024845"/>
                  <a:gd name="connsiteY175-9780" fmla="*/ 499371 h 1160647"/>
                  <a:gd name="connsiteX176-9781" fmla="*/ 1039693 w 3024845"/>
                  <a:gd name="connsiteY176-9782" fmla="*/ 498290 h 1160647"/>
                  <a:gd name="connsiteX177-9783" fmla="*/ 1039693 w 3024845"/>
                  <a:gd name="connsiteY177-9784" fmla="*/ 490724 h 1160647"/>
                  <a:gd name="connsiteX178-9785" fmla="*/ 1041466 w 3024845"/>
                  <a:gd name="connsiteY178-9786" fmla="*/ 490724 h 1160647"/>
                  <a:gd name="connsiteX179-9787" fmla="*/ 1053880 w 3024845"/>
                  <a:gd name="connsiteY179-9788" fmla="*/ 490724 h 1160647"/>
                  <a:gd name="connsiteX180-9789" fmla="*/ 1053880 w 3024845"/>
                  <a:gd name="connsiteY180-9790" fmla="*/ 491805 h 1160647"/>
                  <a:gd name="connsiteX181-9791" fmla="*/ 1053880 w 3024845"/>
                  <a:gd name="connsiteY181-9792" fmla="*/ 499371 h 1160647"/>
                  <a:gd name="connsiteX182-9793" fmla="*/ 1054640 w 3024845"/>
                  <a:gd name="connsiteY182-9794" fmla="*/ 499371 h 1160647"/>
                  <a:gd name="connsiteX183-9795" fmla="*/ 1059960 w 3024845"/>
                  <a:gd name="connsiteY183-9796" fmla="*/ 499371 h 1160647"/>
                  <a:gd name="connsiteX184-9797" fmla="*/ 1070093 w 3024845"/>
                  <a:gd name="connsiteY184-9798" fmla="*/ 495047 h 1160647"/>
                  <a:gd name="connsiteX185-9799" fmla="*/ 1074146 w 3024845"/>
                  <a:gd name="connsiteY185-9800" fmla="*/ 498290 h 1160647"/>
                  <a:gd name="connsiteX186-9801" fmla="*/ 1074146 w 3024845"/>
                  <a:gd name="connsiteY186-9802" fmla="*/ 490724 h 1160647"/>
                  <a:gd name="connsiteX187-9803" fmla="*/ 1076426 w 3024845"/>
                  <a:gd name="connsiteY187-9804" fmla="*/ 490724 h 1160647"/>
                  <a:gd name="connsiteX188-9805" fmla="*/ 1092387 w 3024845"/>
                  <a:gd name="connsiteY188-9806" fmla="*/ 490724 h 1160647"/>
                  <a:gd name="connsiteX189-9807" fmla="*/ 1092387 w 3024845"/>
                  <a:gd name="connsiteY189-9808" fmla="*/ 491805 h 1160647"/>
                  <a:gd name="connsiteX190-9809" fmla="*/ 1092387 w 3024845"/>
                  <a:gd name="connsiteY190-9810" fmla="*/ 499371 h 1160647"/>
                  <a:gd name="connsiteX191-9811" fmla="*/ 1122787 w 3024845"/>
                  <a:gd name="connsiteY191-9812" fmla="*/ 499371 h 1160647"/>
                  <a:gd name="connsiteX192-9813" fmla="*/ 1122787 w 3024845"/>
                  <a:gd name="connsiteY192-9814" fmla="*/ 500992 h 1160647"/>
                  <a:gd name="connsiteX193-9815" fmla="*/ 1122787 w 3024845"/>
                  <a:gd name="connsiteY193-9816" fmla="*/ 512342 h 1160647"/>
                  <a:gd name="connsiteX194-9817" fmla="*/ 1149134 w 3024845"/>
                  <a:gd name="connsiteY194-9818" fmla="*/ 512342 h 1160647"/>
                  <a:gd name="connsiteX195-9819" fmla="*/ 1149134 w 3024845"/>
                  <a:gd name="connsiteY195-9820" fmla="*/ 542606 h 1160647"/>
                  <a:gd name="connsiteX196-9821" fmla="*/ 1149894 w 3024845"/>
                  <a:gd name="connsiteY196-9822" fmla="*/ 542606 h 1160647"/>
                  <a:gd name="connsiteX197-9823" fmla="*/ 1155214 w 3024845"/>
                  <a:gd name="connsiteY197-9824" fmla="*/ 542606 h 1160647"/>
                  <a:gd name="connsiteX198-9825" fmla="*/ 1155214 w 3024845"/>
                  <a:gd name="connsiteY198-9826" fmla="*/ 543687 h 1160647"/>
                  <a:gd name="connsiteX199-9827" fmla="*/ 1155214 w 3024845"/>
                  <a:gd name="connsiteY199-9828" fmla="*/ 551254 h 1160647"/>
                  <a:gd name="connsiteX200-9829" fmla="*/ 1159268 w 3024845"/>
                  <a:gd name="connsiteY200-9830" fmla="*/ 581518 h 1160647"/>
                  <a:gd name="connsiteX201-9831" fmla="*/ 1160028 w 3024845"/>
                  <a:gd name="connsiteY201-9832" fmla="*/ 581518 h 1160647"/>
                  <a:gd name="connsiteX202-9833" fmla="*/ 1165348 w 3024845"/>
                  <a:gd name="connsiteY202-9834" fmla="*/ 581518 h 1160647"/>
                  <a:gd name="connsiteX203-9835" fmla="*/ 1165348 w 3024845"/>
                  <a:gd name="connsiteY203-9836" fmla="*/ 582329 h 1160647"/>
                  <a:gd name="connsiteX204-9837" fmla="*/ 1165348 w 3024845"/>
                  <a:gd name="connsiteY204-9838" fmla="*/ 588004 h 1160647"/>
                  <a:gd name="connsiteX205-9839" fmla="*/ 1166361 w 3024845"/>
                  <a:gd name="connsiteY205-9840" fmla="*/ 588004 h 1160647"/>
                  <a:gd name="connsiteX206-9841" fmla="*/ 1173454 w 3024845"/>
                  <a:gd name="connsiteY206-9842" fmla="*/ 588004 h 1160647"/>
                  <a:gd name="connsiteX207-9843" fmla="*/ 1173454 w 3024845"/>
                  <a:gd name="connsiteY207-9844" fmla="*/ 618269 h 1160647"/>
                  <a:gd name="connsiteX208-9845" fmla="*/ 1175481 w 3024845"/>
                  <a:gd name="connsiteY208-9846" fmla="*/ 618269 h 1160647"/>
                  <a:gd name="connsiteX209-9847" fmla="*/ 1189668 w 3024845"/>
                  <a:gd name="connsiteY209-9848" fmla="*/ 618269 h 1160647"/>
                  <a:gd name="connsiteX210-9849" fmla="*/ 1189668 w 3024845"/>
                  <a:gd name="connsiteY210-9850" fmla="*/ 642048 h 1160647"/>
                  <a:gd name="connsiteX211-9851" fmla="*/ 1191695 w 3024845"/>
                  <a:gd name="connsiteY211-9852" fmla="*/ 643669 h 1160647"/>
                  <a:gd name="connsiteX212-9853" fmla="*/ 1191695 w 3024845"/>
                  <a:gd name="connsiteY212-9854" fmla="*/ 655019 h 1160647"/>
                  <a:gd name="connsiteX213-9855" fmla="*/ 1192455 w 3024845"/>
                  <a:gd name="connsiteY213-9856" fmla="*/ 655019 h 1160647"/>
                  <a:gd name="connsiteX214-9857" fmla="*/ 1197775 w 3024845"/>
                  <a:gd name="connsiteY214-9858" fmla="*/ 655019 h 1160647"/>
                  <a:gd name="connsiteX215-9859" fmla="*/ 1197775 w 3024845"/>
                  <a:gd name="connsiteY215-9860" fmla="*/ 678798 h 1160647"/>
                  <a:gd name="connsiteX216-9861" fmla="*/ 1199041 w 3024845"/>
                  <a:gd name="connsiteY216-9862" fmla="*/ 678798 h 1160647"/>
                  <a:gd name="connsiteX217-9863" fmla="*/ 1207908 w 3024845"/>
                  <a:gd name="connsiteY217-9864" fmla="*/ 678798 h 1160647"/>
                  <a:gd name="connsiteX218-9865" fmla="*/ 1209935 w 3024845"/>
                  <a:gd name="connsiteY218-9866" fmla="*/ 682852 h 1160647"/>
                  <a:gd name="connsiteX219-9867" fmla="*/ 1209935 w 3024845"/>
                  <a:gd name="connsiteY219-9868" fmla="*/ 696093 h 1160647"/>
                  <a:gd name="connsiteX220-9869" fmla="*/ 1211455 w 3024845"/>
                  <a:gd name="connsiteY220-9870" fmla="*/ 694201 h 1160647"/>
                  <a:gd name="connsiteX221-9871" fmla="*/ 1222095 w 3024845"/>
                  <a:gd name="connsiteY221-9872" fmla="*/ 680960 h 1160647"/>
                  <a:gd name="connsiteX222-9873" fmla="*/ 1250469 w 3024845"/>
                  <a:gd name="connsiteY222-9874" fmla="*/ 680960 h 1160647"/>
                  <a:gd name="connsiteX223-9875" fmla="*/ 1250469 w 3024845"/>
                  <a:gd name="connsiteY223-9876" fmla="*/ 767431 h 1160647"/>
                  <a:gd name="connsiteX224-9877" fmla="*/ 1251229 w 3024845"/>
                  <a:gd name="connsiteY224-9878" fmla="*/ 767431 h 1160647"/>
                  <a:gd name="connsiteX225-9879" fmla="*/ 1256549 w 3024845"/>
                  <a:gd name="connsiteY225-9880" fmla="*/ 767431 h 1160647"/>
                  <a:gd name="connsiteX226-9881" fmla="*/ 1257309 w 3024845"/>
                  <a:gd name="connsiteY226-9882" fmla="*/ 766080 h 1160647"/>
                  <a:gd name="connsiteX227-9883" fmla="*/ 1262629 w 3024845"/>
                  <a:gd name="connsiteY227-9884" fmla="*/ 756622 h 1160647"/>
                  <a:gd name="connsiteX228-9885" fmla="*/ 1262629 w 3024845"/>
                  <a:gd name="connsiteY228-9886" fmla="*/ 758514 h 1160647"/>
                  <a:gd name="connsiteX229-9887" fmla="*/ 1262629 w 3024845"/>
                  <a:gd name="connsiteY229-9888" fmla="*/ 771755 h 1160647"/>
                  <a:gd name="connsiteX230-9889" fmla="*/ 1266682 w 3024845"/>
                  <a:gd name="connsiteY230-9890" fmla="*/ 726358 h 1160647"/>
                  <a:gd name="connsiteX231-9891" fmla="*/ 1267442 w 3024845"/>
                  <a:gd name="connsiteY231-9892" fmla="*/ 726358 h 1160647"/>
                  <a:gd name="connsiteX232-9893" fmla="*/ 1272762 w 3024845"/>
                  <a:gd name="connsiteY232-9894" fmla="*/ 726358 h 1160647"/>
                  <a:gd name="connsiteX233-9895" fmla="*/ 1272762 w 3024845"/>
                  <a:gd name="connsiteY233-9896" fmla="*/ 661504 h 1160647"/>
                  <a:gd name="connsiteX234-9897" fmla="*/ 1273776 w 3024845"/>
                  <a:gd name="connsiteY234-9898" fmla="*/ 661504 h 1160647"/>
                  <a:gd name="connsiteX235-9899" fmla="*/ 1280869 w 3024845"/>
                  <a:gd name="connsiteY235-9900" fmla="*/ 661504 h 1160647"/>
                  <a:gd name="connsiteX236-9901" fmla="*/ 1293029 w 3024845"/>
                  <a:gd name="connsiteY236-9902" fmla="*/ 618269 h 1160647"/>
                  <a:gd name="connsiteX237-9903" fmla="*/ 1294296 w 3024845"/>
                  <a:gd name="connsiteY237-9904" fmla="*/ 618269 h 1160647"/>
                  <a:gd name="connsiteX238-9905" fmla="*/ 1303163 w 3024845"/>
                  <a:gd name="connsiteY238-9906" fmla="*/ 618269 h 1160647"/>
                  <a:gd name="connsiteX239-9907" fmla="*/ 1313296 w 3024845"/>
                  <a:gd name="connsiteY239-9908" fmla="*/ 661504 h 1160647"/>
                  <a:gd name="connsiteX240-9909" fmla="*/ 1314309 w 3024845"/>
                  <a:gd name="connsiteY240-9910" fmla="*/ 661504 h 1160647"/>
                  <a:gd name="connsiteX241-9911" fmla="*/ 1321403 w 3024845"/>
                  <a:gd name="connsiteY241-9912" fmla="*/ 661504 h 1160647"/>
                  <a:gd name="connsiteX242-9913" fmla="*/ 1321403 w 3024845"/>
                  <a:gd name="connsiteY242-9914" fmla="*/ 700416 h 1160647"/>
                  <a:gd name="connsiteX243-9915" fmla="*/ 1323176 w 3024845"/>
                  <a:gd name="connsiteY243-9916" fmla="*/ 700416 h 1160647"/>
                  <a:gd name="connsiteX244-9917" fmla="*/ 1335590 w 3024845"/>
                  <a:gd name="connsiteY244-9918" fmla="*/ 700416 h 1160647"/>
                  <a:gd name="connsiteX245-9919" fmla="*/ 1335590 w 3024845"/>
                  <a:gd name="connsiteY245-9920" fmla="*/ 702578 h 1160647"/>
                  <a:gd name="connsiteX246-9921" fmla="*/ 1335590 w 3024845"/>
                  <a:gd name="connsiteY246-9922" fmla="*/ 717710 h 1160647"/>
                  <a:gd name="connsiteX247-9923" fmla="*/ 1339643 w 3024845"/>
                  <a:gd name="connsiteY247-9924" fmla="*/ 715549 h 1160647"/>
                  <a:gd name="connsiteX248-9925" fmla="*/ 1339643 w 3024845"/>
                  <a:gd name="connsiteY248-9926" fmla="*/ 700416 h 1160647"/>
                  <a:gd name="connsiteX249-9927" fmla="*/ 1341163 w 3024845"/>
                  <a:gd name="connsiteY249-9928" fmla="*/ 700416 h 1160647"/>
                  <a:gd name="connsiteX250-9929" fmla="*/ 1351803 w 3024845"/>
                  <a:gd name="connsiteY250-9930" fmla="*/ 700416 h 1160647"/>
                  <a:gd name="connsiteX251-9931" fmla="*/ 1351803 w 3024845"/>
                  <a:gd name="connsiteY251-9932" fmla="*/ 702037 h 1160647"/>
                  <a:gd name="connsiteX252-9933" fmla="*/ 1351803 w 3024845"/>
                  <a:gd name="connsiteY252-9934" fmla="*/ 713387 h 1160647"/>
                  <a:gd name="connsiteX253-9935" fmla="*/ 1382204 w 3024845"/>
                  <a:gd name="connsiteY253-9936" fmla="*/ 713387 h 1160647"/>
                  <a:gd name="connsiteX254-9937" fmla="*/ 1382204 w 3024845"/>
                  <a:gd name="connsiteY254-9938" fmla="*/ 676637 h 1160647"/>
                  <a:gd name="connsiteX255-9939" fmla="*/ 1383470 w 3024845"/>
                  <a:gd name="connsiteY255-9940" fmla="*/ 676637 h 1160647"/>
                  <a:gd name="connsiteX256-9941" fmla="*/ 1392337 w 3024845"/>
                  <a:gd name="connsiteY256-9942" fmla="*/ 676637 h 1160647"/>
                  <a:gd name="connsiteX257-9943" fmla="*/ 1392337 w 3024845"/>
                  <a:gd name="connsiteY257-9944" fmla="*/ 698254 h 1160647"/>
                  <a:gd name="connsiteX258-9945" fmla="*/ 1394364 w 3024845"/>
                  <a:gd name="connsiteY258-9946" fmla="*/ 665828 h 1160647"/>
                  <a:gd name="connsiteX259-9947" fmla="*/ 1416657 w 3024845"/>
                  <a:gd name="connsiteY259-9948" fmla="*/ 665828 h 1160647"/>
                  <a:gd name="connsiteX260-9949" fmla="*/ 1416657 w 3024845"/>
                  <a:gd name="connsiteY260-9950" fmla="*/ 664206 h 1160647"/>
                  <a:gd name="connsiteX261-9951" fmla="*/ 1416657 w 3024845"/>
                  <a:gd name="connsiteY261-9952" fmla="*/ 652857 h 1160647"/>
                  <a:gd name="connsiteX262-9953" fmla="*/ 1417417 w 3024845"/>
                  <a:gd name="connsiteY262-9954" fmla="*/ 652857 h 1160647"/>
                  <a:gd name="connsiteX263-9955" fmla="*/ 1422737 w 3024845"/>
                  <a:gd name="connsiteY263-9956" fmla="*/ 652857 h 1160647"/>
                  <a:gd name="connsiteX264-9957" fmla="*/ 1422737 w 3024845"/>
                  <a:gd name="connsiteY264-9958" fmla="*/ 650966 h 1160647"/>
                  <a:gd name="connsiteX265-9959" fmla="*/ 1422737 w 3024845"/>
                  <a:gd name="connsiteY265-9960" fmla="*/ 637725 h 1160647"/>
                  <a:gd name="connsiteX266-9961" fmla="*/ 1426791 w 3024845"/>
                  <a:gd name="connsiteY266-9962" fmla="*/ 644210 h 1160647"/>
                  <a:gd name="connsiteX267-9963" fmla="*/ 1429071 w 3024845"/>
                  <a:gd name="connsiteY267-9964" fmla="*/ 644210 h 1160647"/>
                  <a:gd name="connsiteX268-9965" fmla="*/ 1445031 w 3024845"/>
                  <a:gd name="connsiteY268-9966" fmla="*/ 644210 h 1160647"/>
                  <a:gd name="connsiteX269-9967" fmla="*/ 1445031 w 3024845"/>
                  <a:gd name="connsiteY269-9968" fmla="*/ 643399 h 1160647"/>
                  <a:gd name="connsiteX270-9969" fmla="*/ 1445031 w 3024845"/>
                  <a:gd name="connsiteY270-9970" fmla="*/ 637725 h 1160647"/>
                  <a:gd name="connsiteX271-9971" fmla="*/ 1445791 w 3024845"/>
                  <a:gd name="connsiteY271-9972" fmla="*/ 637725 h 1160647"/>
                  <a:gd name="connsiteX272-9973" fmla="*/ 1451111 w 3024845"/>
                  <a:gd name="connsiteY272-9974" fmla="*/ 637725 h 1160647"/>
                  <a:gd name="connsiteX273-9975" fmla="*/ 1451111 w 3024845"/>
                  <a:gd name="connsiteY273-9976" fmla="*/ 639076 h 1160647"/>
                  <a:gd name="connsiteX274-9977" fmla="*/ 1451111 w 3024845"/>
                  <a:gd name="connsiteY274-9978" fmla="*/ 648534 h 1160647"/>
                  <a:gd name="connsiteX275-9979" fmla="*/ 1489618 w 3024845"/>
                  <a:gd name="connsiteY275-9980" fmla="*/ 648534 h 1160647"/>
                  <a:gd name="connsiteX276-9981" fmla="*/ 1489618 w 3024845"/>
                  <a:gd name="connsiteY276-9982" fmla="*/ 786887 h 1160647"/>
                  <a:gd name="connsiteX277-9983" fmla="*/ 1491138 w 3024845"/>
                  <a:gd name="connsiteY277-9984" fmla="*/ 786887 h 1160647"/>
                  <a:gd name="connsiteX278-9985" fmla="*/ 1501778 w 3024845"/>
                  <a:gd name="connsiteY278-9986" fmla="*/ 786887 h 1160647"/>
                  <a:gd name="connsiteX279-9987" fmla="*/ 1501778 w 3024845"/>
                  <a:gd name="connsiteY279-9988" fmla="*/ 773917 h 1160647"/>
                  <a:gd name="connsiteX280-9989" fmla="*/ 1505832 w 3024845"/>
                  <a:gd name="connsiteY280-9990" fmla="*/ 773917 h 1160647"/>
                  <a:gd name="connsiteX281-9991" fmla="*/ 1505832 w 3024845"/>
                  <a:gd name="connsiteY281-9992" fmla="*/ 786887 h 1160647"/>
                  <a:gd name="connsiteX282-9993" fmla="*/ 1536232 w 3024845"/>
                  <a:gd name="connsiteY282-9994" fmla="*/ 786887 h 1160647"/>
                  <a:gd name="connsiteX283-9995" fmla="*/ 1536232 w 3024845"/>
                  <a:gd name="connsiteY283-9996" fmla="*/ 756622 h 1160647"/>
                  <a:gd name="connsiteX284-9997" fmla="*/ 1548392 w 3024845"/>
                  <a:gd name="connsiteY284-9998" fmla="*/ 756622 h 1160647"/>
                  <a:gd name="connsiteX285-9999" fmla="*/ 1560552 w 3024845"/>
                  <a:gd name="connsiteY285-10000" fmla="*/ 754461 h 1160647"/>
                  <a:gd name="connsiteX286-10001" fmla="*/ 1564606 w 3024845"/>
                  <a:gd name="connsiteY286-10002" fmla="*/ 756622 h 1160647"/>
                  <a:gd name="connsiteX287-10003" fmla="*/ 1574739 w 3024845"/>
                  <a:gd name="connsiteY287-10004" fmla="*/ 756622 h 1160647"/>
                  <a:gd name="connsiteX288-10005" fmla="*/ 1574739 w 3024845"/>
                  <a:gd name="connsiteY288-10006" fmla="*/ 786887 h 1160647"/>
                  <a:gd name="connsiteX289-10007" fmla="*/ 1582846 w 3024845"/>
                  <a:gd name="connsiteY289-10008" fmla="*/ 786887 h 1160647"/>
                  <a:gd name="connsiteX290-10009" fmla="*/ 1582846 w 3024845"/>
                  <a:gd name="connsiteY290-10010" fmla="*/ 804182 h 1160647"/>
                  <a:gd name="connsiteX291-10011" fmla="*/ 1592182 w 3024845"/>
                  <a:gd name="connsiteY291-10012" fmla="*/ 805087 h 1160647"/>
                  <a:gd name="connsiteX292-10013" fmla="*/ 1605140 w 3024845"/>
                  <a:gd name="connsiteY292-10014" fmla="*/ 805087 h 1160647"/>
                  <a:gd name="connsiteX293-10015" fmla="*/ 1605140 w 3024845"/>
                  <a:gd name="connsiteY293-10016" fmla="*/ 789049 h 1160647"/>
                  <a:gd name="connsiteX294-10017" fmla="*/ 1673096 w 3024845"/>
                  <a:gd name="connsiteY294-10018" fmla="*/ 789049 h 1160647"/>
                  <a:gd name="connsiteX295-10019" fmla="*/ 1673096 w 3024845"/>
                  <a:gd name="connsiteY295-10020" fmla="*/ 703796 h 1160647"/>
                  <a:gd name="connsiteX296-10021" fmla="*/ 1745104 w 3024845"/>
                  <a:gd name="connsiteY296-10022" fmla="*/ 703796 h 1160647"/>
                  <a:gd name="connsiteX297-10023" fmla="*/ 1745104 w 3024845"/>
                  <a:gd name="connsiteY297-10024" fmla="*/ 782564 h 1160647"/>
                  <a:gd name="connsiteX298-10025" fmla="*/ 1747008 w 3024845"/>
                  <a:gd name="connsiteY298-10026" fmla="*/ 782564 h 1160647"/>
                  <a:gd name="connsiteX299-10027" fmla="*/ 1748250 w 3024845"/>
                  <a:gd name="connsiteY299-10028" fmla="*/ 805087 h 1160647"/>
                  <a:gd name="connsiteX300-10029" fmla="*/ 1757926 w 3024845"/>
                  <a:gd name="connsiteY300-10030" fmla="*/ 805087 h 1160647"/>
                  <a:gd name="connsiteX301-10031" fmla="*/ 1759168 w 3024845"/>
                  <a:gd name="connsiteY301-10032" fmla="*/ 782564 h 1160647"/>
                  <a:gd name="connsiteX302-10033" fmla="*/ 1765248 w 3024845"/>
                  <a:gd name="connsiteY302-10034" fmla="*/ 782564 h 1160647"/>
                  <a:gd name="connsiteX303-10035" fmla="*/ 1766490 w 3024845"/>
                  <a:gd name="connsiteY303-10036" fmla="*/ 805087 h 1160647"/>
                  <a:gd name="connsiteX304-10037" fmla="*/ 1817112 w 3024845"/>
                  <a:gd name="connsiteY304-10038" fmla="*/ 805087 h 1160647"/>
                  <a:gd name="connsiteX305-10039" fmla="*/ 1817112 w 3024845"/>
                  <a:gd name="connsiteY305-10040" fmla="*/ 642059 h 1160647"/>
                  <a:gd name="connsiteX306-10041" fmla="*/ 2014439 w 3024845"/>
                  <a:gd name="connsiteY306-10042" fmla="*/ 642059 h 1160647"/>
                  <a:gd name="connsiteX307-10043" fmla="*/ 2014439 w 3024845"/>
                  <a:gd name="connsiteY307-10044" fmla="*/ 805087 h 1160647"/>
                  <a:gd name="connsiteX308-10045" fmla="*/ 2033136 w 3024845"/>
                  <a:gd name="connsiteY308-10046" fmla="*/ 805087 h 1160647"/>
                  <a:gd name="connsiteX309-10047" fmla="*/ 2033136 w 3024845"/>
                  <a:gd name="connsiteY309-10048" fmla="*/ 722394 h 1160647"/>
                  <a:gd name="connsiteX310-10049" fmla="*/ 2128256 w 3024845"/>
                  <a:gd name="connsiteY310-10050" fmla="*/ 722394 h 1160647"/>
                  <a:gd name="connsiteX311-10051" fmla="*/ 2140186 w 3024845"/>
                  <a:gd name="connsiteY311-10052" fmla="*/ 404253 h 1160647"/>
                  <a:gd name="connsiteX312-10053" fmla="*/ 2128026 w 3024845"/>
                  <a:gd name="connsiteY312-10054" fmla="*/ 382635 h 1160647"/>
                  <a:gd name="connsiteX313-10055" fmla="*/ 2121946 w 3024845"/>
                  <a:gd name="connsiteY313-10056" fmla="*/ 378311 h 1160647"/>
                  <a:gd name="connsiteX314-10057" fmla="*/ 2130053 w 3024845"/>
                  <a:gd name="connsiteY314-10058" fmla="*/ 354532 h 1160647"/>
                  <a:gd name="connsiteX315-10059" fmla="*/ 2130053 w 3024845"/>
                  <a:gd name="connsiteY315-10060" fmla="*/ 337238 h 1160647"/>
                  <a:gd name="connsiteX316-10061" fmla="*/ 2144240 w 3024845"/>
                  <a:gd name="connsiteY316-10062" fmla="*/ 337238 h 1160647"/>
                  <a:gd name="connsiteX317-10063" fmla="*/ 2144240 w 3024845"/>
                  <a:gd name="connsiteY317-10064" fmla="*/ 315620 h 1160647"/>
                  <a:gd name="connsiteX318-10065" fmla="*/ 2146266 w 3024845"/>
                  <a:gd name="connsiteY318-10066" fmla="*/ 311296 h 1160647"/>
                  <a:gd name="connsiteX319-10067" fmla="*/ 2146266 w 3024845"/>
                  <a:gd name="connsiteY319-10068" fmla="*/ 233472 h 1160647"/>
                  <a:gd name="connsiteX320-10069" fmla="*/ 2144240 w 3024845"/>
                  <a:gd name="connsiteY320-10070" fmla="*/ 226987 h 1160647"/>
                  <a:gd name="connsiteX321-10071" fmla="*/ 2150320 w 3024845"/>
                  <a:gd name="connsiteY321-10072" fmla="*/ 220501 h 1160647"/>
                  <a:gd name="connsiteX322-10073" fmla="*/ 2150320 w 3024845"/>
                  <a:gd name="connsiteY322-10074" fmla="*/ 162133 h 1160647"/>
                  <a:gd name="connsiteX323-10075" fmla="*/ 2152346 w 3024845"/>
                  <a:gd name="connsiteY323-10076" fmla="*/ 157810 h 1160647"/>
                  <a:gd name="connsiteX324-10077" fmla="*/ 2152346 w 3024845"/>
                  <a:gd name="connsiteY324-10078" fmla="*/ 101604 h 1160647"/>
                  <a:gd name="connsiteX325-10079" fmla="*/ 2154373 w 3024845"/>
                  <a:gd name="connsiteY325-10080" fmla="*/ 82148 h 1160647"/>
                  <a:gd name="connsiteX326-10081" fmla="*/ 2158427 w 3024845"/>
                  <a:gd name="connsiteY326-10082" fmla="*/ 99442 h 1160647"/>
                  <a:gd name="connsiteX327-10083" fmla="*/ 2160453 w 3024845"/>
                  <a:gd name="connsiteY327-10084" fmla="*/ 157810 h 1160647"/>
                  <a:gd name="connsiteX328-10085" fmla="*/ 2162480 w 3024845"/>
                  <a:gd name="connsiteY328-10086" fmla="*/ 220501 h 1160647"/>
                  <a:gd name="connsiteX329-10087" fmla="*/ 2168560 w 3024845"/>
                  <a:gd name="connsiteY329-10088" fmla="*/ 226987 h 1160647"/>
                  <a:gd name="connsiteX330-10089" fmla="*/ 2166533 w 3024845"/>
                  <a:gd name="connsiteY330-10090" fmla="*/ 233472 h 1160647"/>
                  <a:gd name="connsiteX331-10091" fmla="*/ 2166533 w 3024845"/>
                  <a:gd name="connsiteY331-10092" fmla="*/ 311296 h 1160647"/>
                  <a:gd name="connsiteX332-10093" fmla="*/ 2168560 w 3024845"/>
                  <a:gd name="connsiteY332-10094" fmla="*/ 315620 h 1160647"/>
                  <a:gd name="connsiteX333-10095" fmla="*/ 2168560 w 3024845"/>
                  <a:gd name="connsiteY333-10096" fmla="*/ 337238 h 1160647"/>
                  <a:gd name="connsiteX334-10097" fmla="*/ 2182747 w 3024845"/>
                  <a:gd name="connsiteY334-10098" fmla="*/ 337238 h 1160647"/>
                  <a:gd name="connsiteX335-10099" fmla="*/ 2182747 w 3024845"/>
                  <a:gd name="connsiteY335-10100" fmla="*/ 354532 h 1160647"/>
                  <a:gd name="connsiteX336-10101" fmla="*/ 2190854 w 3024845"/>
                  <a:gd name="connsiteY336-10102" fmla="*/ 378311 h 1160647"/>
                  <a:gd name="connsiteX337-10103" fmla="*/ 2184774 w 3024845"/>
                  <a:gd name="connsiteY337-10104" fmla="*/ 382635 h 1160647"/>
                  <a:gd name="connsiteX338-10105" fmla="*/ 2172613 w 3024845"/>
                  <a:gd name="connsiteY338-10106" fmla="*/ 404253 h 1160647"/>
                  <a:gd name="connsiteX339-10107" fmla="*/ 2180720 w 3024845"/>
                  <a:gd name="connsiteY339-10108" fmla="*/ 657181 h 1160647"/>
                  <a:gd name="connsiteX340-10109" fmla="*/ 2245574 w 3024845"/>
                  <a:gd name="connsiteY340-10110" fmla="*/ 657181 h 1160647"/>
                  <a:gd name="connsiteX341-10111" fmla="*/ 2245574 w 3024845"/>
                  <a:gd name="connsiteY341-10112" fmla="*/ 732843 h 1160647"/>
                  <a:gd name="connsiteX342-10113" fmla="*/ 2253681 w 3024845"/>
                  <a:gd name="connsiteY342-10114" fmla="*/ 732843 h 1160647"/>
                  <a:gd name="connsiteX343-10115" fmla="*/ 2255708 w 3024845"/>
                  <a:gd name="connsiteY343-10116" fmla="*/ 726358 h 1160647"/>
                  <a:gd name="connsiteX344-10117" fmla="*/ 2261788 w 3024845"/>
                  <a:gd name="connsiteY344-10118" fmla="*/ 726358 h 1160647"/>
                  <a:gd name="connsiteX345-10119" fmla="*/ 2263815 w 3024845"/>
                  <a:gd name="connsiteY345-10120" fmla="*/ 735005 h 1160647"/>
                  <a:gd name="connsiteX346-10121" fmla="*/ 2275975 w 3024845"/>
                  <a:gd name="connsiteY346-10122" fmla="*/ 735005 h 1160647"/>
                  <a:gd name="connsiteX347-10123" fmla="*/ 2275975 w 3024845"/>
                  <a:gd name="connsiteY347-10124" fmla="*/ 728519 h 1160647"/>
                  <a:gd name="connsiteX348-10125" fmla="*/ 2298268 w 3024845"/>
                  <a:gd name="connsiteY348-10126" fmla="*/ 728519 h 1160647"/>
                  <a:gd name="connsiteX349-10127" fmla="*/ 2298268 w 3024845"/>
                  <a:gd name="connsiteY349-10128" fmla="*/ 735005 h 1160647"/>
                  <a:gd name="connsiteX350-10129" fmla="*/ 2318535 w 3024845"/>
                  <a:gd name="connsiteY350-10130" fmla="*/ 735005 h 1160647"/>
                  <a:gd name="connsiteX351-10131" fmla="*/ 2318535 w 3024845"/>
                  <a:gd name="connsiteY351-10132" fmla="*/ 780402 h 1160647"/>
                  <a:gd name="connsiteX352-10133" fmla="*/ 2332722 w 3024845"/>
                  <a:gd name="connsiteY352-10134" fmla="*/ 780402 h 1160647"/>
                  <a:gd name="connsiteX353-10135" fmla="*/ 2332722 w 3024845"/>
                  <a:gd name="connsiteY353-10136" fmla="*/ 767431 h 1160647"/>
                  <a:gd name="connsiteX354-10137" fmla="*/ 2348936 w 3024845"/>
                  <a:gd name="connsiteY354-10138" fmla="*/ 767431 h 1160647"/>
                  <a:gd name="connsiteX355-10139" fmla="*/ 2348936 w 3024845"/>
                  <a:gd name="connsiteY355-10140" fmla="*/ 588004 h 1160647"/>
                  <a:gd name="connsiteX356-10141" fmla="*/ 2355016 w 3024845"/>
                  <a:gd name="connsiteY356-10142" fmla="*/ 581518 h 1160647"/>
                  <a:gd name="connsiteX357-10143" fmla="*/ 2427977 w 3024845"/>
                  <a:gd name="connsiteY357-10144" fmla="*/ 581518 h 1160647"/>
                  <a:gd name="connsiteX358-10145" fmla="*/ 2427977 w 3024845"/>
                  <a:gd name="connsiteY358-10146" fmla="*/ 590166 h 1160647"/>
                  <a:gd name="connsiteX359-10147" fmla="*/ 2438110 w 3024845"/>
                  <a:gd name="connsiteY359-10148" fmla="*/ 590166 h 1160647"/>
                  <a:gd name="connsiteX360-10149" fmla="*/ 2438110 w 3024845"/>
                  <a:gd name="connsiteY360-10150" fmla="*/ 704740 h 1160647"/>
                  <a:gd name="connsiteX361-10151" fmla="*/ 2460404 w 3024845"/>
                  <a:gd name="connsiteY361-10152" fmla="*/ 704740 h 1160647"/>
                  <a:gd name="connsiteX362-10153" fmla="*/ 2460404 w 3024845"/>
                  <a:gd name="connsiteY362-10154" fmla="*/ 637725 h 1160647"/>
                  <a:gd name="connsiteX363-10155" fmla="*/ 2486751 w 3024845"/>
                  <a:gd name="connsiteY363-10156" fmla="*/ 637725 h 1160647"/>
                  <a:gd name="connsiteX364-10157" fmla="*/ 2490804 w 3024845"/>
                  <a:gd name="connsiteY364-10158" fmla="*/ 633401 h 1160647"/>
                  <a:gd name="connsiteX365-10159" fmla="*/ 2498911 w 3024845"/>
                  <a:gd name="connsiteY365-10160" fmla="*/ 633401 h 1160647"/>
                  <a:gd name="connsiteX366-10161" fmla="*/ 2502964 w 3024845"/>
                  <a:gd name="connsiteY366-10162" fmla="*/ 637725 h 1160647"/>
                  <a:gd name="connsiteX367-10163" fmla="*/ 2525258 w 3024845"/>
                  <a:gd name="connsiteY367-10164" fmla="*/ 637725 h 1160647"/>
                  <a:gd name="connsiteX368-10165" fmla="*/ 2525258 w 3024845"/>
                  <a:gd name="connsiteY368-10166" fmla="*/ 520989 h 1160647"/>
                  <a:gd name="connsiteX369-10167" fmla="*/ 2582005 w 3024845"/>
                  <a:gd name="connsiteY369-10168" fmla="*/ 510180 h 1160647"/>
                  <a:gd name="connsiteX370-10169" fmla="*/ 2582005 w 3024845"/>
                  <a:gd name="connsiteY370-10170" fmla="*/ 511261 h 1160647"/>
                  <a:gd name="connsiteX371-10171" fmla="*/ 2582005 w 3024845"/>
                  <a:gd name="connsiteY371-10172" fmla="*/ 518827 h 1160647"/>
                  <a:gd name="connsiteX372-10173" fmla="*/ 2608352 w 3024845"/>
                  <a:gd name="connsiteY372-10174" fmla="*/ 518827 h 1160647"/>
                  <a:gd name="connsiteX373-10175" fmla="*/ 2608352 w 3024845"/>
                  <a:gd name="connsiteY373-10176" fmla="*/ 773917 h 1160647"/>
                  <a:gd name="connsiteX374-10177" fmla="*/ 2630646 w 3024845"/>
                  <a:gd name="connsiteY374-10178" fmla="*/ 773917 h 1160647"/>
                  <a:gd name="connsiteX375-10179" fmla="*/ 2630646 w 3024845"/>
                  <a:gd name="connsiteY375-10180" fmla="*/ 769593 h 1160647"/>
                  <a:gd name="connsiteX376-10181" fmla="*/ 2642806 w 3024845"/>
                  <a:gd name="connsiteY376-10182" fmla="*/ 769593 h 1160647"/>
                  <a:gd name="connsiteX377-10183" fmla="*/ 2642806 w 3024845"/>
                  <a:gd name="connsiteY377-10184" fmla="*/ 773917 h 1160647"/>
                  <a:gd name="connsiteX378-10185" fmla="*/ 2667126 w 3024845"/>
                  <a:gd name="connsiteY378-10186" fmla="*/ 773917 h 1160647"/>
                  <a:gd name="connsiteX379-10187" fmla="*/ 2667126 w 3024845"/>
                  <a:gd name="connsiteY379-10188" fmla="*/ 760946 h 1160647"/>
                  <a:gd name="connsiteX380-10189" fmla="*/ 2695500 w 3024845"/>
                  <a:gd name="connsiteY380-10190" fmla="*/ 760946 h 1160647"/>
                  <a:gd name="connsiteX381-10191" fmla="*/ 2707660 w 3024845"/>
                  <a:gd name="connsiteY381-10192" fmla="*/ 756622 h 1160647"/>
                  <a:gd name="connsiteX382-10193" fmla="*/ 2727927 w 3024845"/>
                  <a:gd name="connsiteY382-10194" fmla="*/ 760946 h 1160647"/>
                  <a:gd name="connsiteX383-10195" fmla="*/ 2727927 w 3024845"/>
                  <a:gd name="connsiteY383-10196" fmla="*/ 743652 h 1160647"/>
                  <a:gd name="connsiteX384-10197" fmla="*/ 2736034 w 3024845"/>
                  <a:gd name="connsiteY384-10198" fmla="*/ 743652 h 1160647"/>
                  <a:gd name="connsiteX385-10199" fmla="*/ 2736034 w 3024845"/>
                  <a:gd name="connsiteY385-10200" fmla="*/ 730681 h 1160647"/>
                  <a:gd name="connsiteX386-10201" fmla="*/ 2792781 w 3024845"/>
                  <a:gd name="connsiteY386-10202" fmla="*/ 730681 h 1160647"/>
                  <a:gd name="connsiteX387-10203" fmla="*/ 2792781 w 3024845"/>
                  <a:gd name="connsiteY387-10204" fmla="*/ 700416 h 1160647"/>
                  <a:gd name="connsiteX388-10205" fmla="*/ 2811021 w 3024845"/>
                  <a:gd name="connsiteY388-10206" fmla="*/ 700416 h 1160647"/>
                  <a:gd name="connsiteX389-10207" fmla="*/ 2811021 w 3024845"/>
                  <a:gd name="connsiteY389-10208" fmla="*/ 693931 h 1160647"/>
                  <a:gd name="connsiteX390-10209" fmla="*/ 2823181 w 3024845"/>
                  <a:gd name="connsiteY390-10210" fmla="*/ 693931 h 1160647"/>
                  <a:gd name="connsiteX391-10211" fmla="*/ 2823181 w 3024845"/>
                  <a:gd name="connsiteY391-10212" fmla="*/ 700416 h 1160647"/>
                  <a:gd name="connsiteX392-10213" fmla="*/ 2839395 w 3024845"/>
                  <a:gd name="connsiteY392-10214" fmla="*/ 700416 h 1160647"/>
                  <a:gd name="connsiteX393-10215" fmla="*/ 2839395 w 3024845"/>
                  <a:gd name="connsiteY393-10216" fmla="*/ 750137 h 1160647"/>
                  <a:gd name="connsiteX394-10217" fmla="*/ 2871822 w 3024845"/>
                  <a:gd name="connsiteY394-10218" fmla="*/ 750137 h 1160647"/>
                  <a:gd name="connsiteX395-10219" fmla="*/ 2871822 w 3024845"/>
                  <a:gd name="connsiteY395-10220" fmla="*/ 724196 h 1160647"/>
                  <a:gd name="connsiteX396-10221" fmla="*/ 2910329 w 3024845"/>
                  <a:gd name="connsiteY396-10222" fmla="*/ 724196 h 1160647"/>
                  <a:gd name="connsiteX397-10223" fmla="*/ 2910329 w 3024845"/>
                  <a:gd name="connsiteY397-10224" fmla="*/ 693931 h 1160647"/>
                  <a:gd name="connsiteX398-10225" fmla="*/ 2958970 w 3024845"/>
                  <a:gd name="connsiteY398-10226" fmla="*/ 693931 h 1160647"/>
                  <a:gd name="connsiteX399-10227" fmla="*/ 2958970 w 3024845"/>
                  <a:gd name="connsiteY399-10228" fmla="*/ 805087 h 1160647"/>
                  <a:gd name="connsiteX400-10229" fmla="*/ 2958970 w 3024845"/>
                  <a:gd name="connsiteY400-10230" fmla="*/ 818866 h 1160647"/>
                  <a:gd name="connsiteX401-10231" fmla="*/ 3024845 w 3024845"/>
                  <a:gd name="connsiteY401-10232" fmla="*/ 818866 h 1160647"/>
                  <a:gd name="connsiteX402-10233" fmla="*/ 3024845 w 3024845"/>
                  <a:gd name="connsiteY402-10234" fmla="*/ 1160647 h 1160647"/>
                  <a:gd name="connsiteX403-10235" fmla="*/ 2054 w 3024845"/>
                  <a:gd name="connsiteY403-10236" fmla="*/ 1158314 h 1160647"/>
                  <a:gd name="connsiteX404-10237" fmla="*/ 0 w 3024845"/>
                  <a:gd name="connsiteY404-10238" fmla="*/ 724196 h 1160647"/>
                  <a:gd name="connsiteX405-10239" fmla="*/ 20267 w 3024845"/>
                  <a:gd name="connsiteY405-10240" fmla="*/ 724196 h 1160647"/>
                  <a:gd name="connsiteX406-10241" fmla="*/ 20774 w 3024845"/>
                  <a:gd name="connsiteY406-10242" fmla="*/ 723115 h 1160647"/>
                  <a:gd name="connsiteX407-10243" fmla="*/ 24320 w 3024845"/>
                  <a:gd name="connsiteY407-10244" fmla="*/ 715549 h 1160647"/>
                  <a:gd name="connsiteX408-10245" fmla="*/ 26094 w 3024845"/>
                  <a:gd name="connsiteY408-10246" fmla="*/ 715819 h 1160647"/>
                  <a:gd name="connsiteX409-10247" fmla="*/ 38507 w 3024845"/>
                  <a:gd name="connsiteY409-10248" fmla="*/ 717710 h 1160647"/>
                  <a:gd name="connsiteX410-10249" fmla="*/ 39014 w 3024845"/>
                  <a:gd name="connsiteY410-10250" fmla="*/ 719062 h 1160647"/>
                  <a:gd name="connsiteX411-10251" fmla="*/ 42560 w 3024845"/>
                  <a:gd name="connsiteY411-10252" fmla="*/ 728519 h 1160647"/>
                  <a:gd name="connsiteX412-10253" fmla="*/ 68907 w 3024845"/>
                  <a:gd name="connsiteY412-10254" fmla="*/ 730681 h 1160647"/>
                  <a:gd name="connsiteX413-10255" fmla="*/ 68907 w 3024845"/>
                  <a:gd name="connsiteY413-10256" fmla="*/ 607460 h 1160647"/>
                  <a:gd name="connsiteX414-10257" fmla="*/ 70934 w 3024845"/>
                  <a:gd name="connsiteY414-10258" fmla="*/ 607460 h 1160647"/>
                  <a:gd name="connsiteX415-10259" fmla="*/ 85121 w 3024845"/>
                  <a:gd name="connsiteY415-10260" fmla="*/ 607460 h 1160647"/>
                  <a:gd name="connsiteX416-10261" fmla="*/ 85121 w 3024845"/>
                  <a:gd name="connsiteY416-10262" fmla="*/ 471268 h 1160647"/>
                  <a:gd name="connsiteX417-10263" fmla="*/ 86894 w 3024845"/>
                  <a:gd name="connsiteY417-10264" fmla="*/ 471268 h 1160647"/>
                  <a:gd name="connsiteX418-10265" fmla="*/ 99308 w 3024845"/>
                  <a:gd name="connsiteY418-10266" fmla="*/ 471268 h 1160647"/>
                  <a:gd name="connsiteX419-10267" fmla="*/ 99308 w 3024845"/>
                  <a:gd name="connsiteY419-10268" fmla="*/ 356694 h 1160647"/>
                  <a:gd name="connsiteX420-10269" fmla="*/ 103361 w 3024845"/>
                  <a:gd name="connsiteY420-10270" fmla="*/ 328590 h 1160647"/>
                  <a:gd name="connsiteX421-10271" fmla="*/ 105388 w 3024845"/>
                  <a:gd name="connsiteY421-10272" fmla="*/ 328590 h 1160647"/>
                  <a:gd name="connsiteX422-10273" fmla="*/ 119575 w 3024845"/>
                  <a:gd name="connsiteY422-10274" fmla="*/ 328590 h 1160647"/>
                  <a:gd name="connsiteX423-10275" fmla="*/ 156055 w 3024845"/>
                  <a:gd name="connsiteY423-10276" fmla="*/ 246443 h 1160647"/>
                  <a:gd name="connsiteX424-10277" fmla="*/ 160109 w 3024845"/>
                  <a:gd name="connsiteY424-10278" fmla="*/ 0 h 1160647"/>
                  <a:gd name="connsiteX0-10279" fmla="*/ 160109 w 3024845"/>
                  <a:gd name="connsiteY0-10280" fmla="*/ 0 h 1160647"/>
                  <a:gd name="connsiteX1-10281" fmla="*/ 162135 w 3024845"/>
                  <a:gd name="connsiteY1-10282" fmla="*/ 246443 h 1160647"/>
                  <a:gd name="connsiteX2-10283" fmla="*/ 200642 w 3024845"/>
                  <a:gd name="connsiteY2-10284" fmla="*/ 326429 h 1160647"/>
                  <a:gd name="connsiteX3-10285" fmla="*/ 202669 w 3024845"/>
                  <a:gd name="connsiteY3-10286" fmla="*/ 326429 h 1160647"/>
                  <a:gd name="connsiteX4-10287" fmla="*/ 216856 w 3024845"/>
                  <a:gd name="connsiteY4-10288" fmla="*/ 326429 h 1160647"/>
                  <a:gd name="connsiteX5-10289" fmla="*/ 216856 w 3024845"/>
                  <a:gd name="connsiteY5-10290" fmla="*/ 350208 h 1160647"/>
                  <a:gd name="connsiteX6-10291" fmla="*/ 217363 w 3024845"/>
                  <a:gd name="connsiteY6-10292" fmla="*/ 351019 h 1160647"/>
                  <a:gd name="connsiteX7-10293" fmla="*/ 220909 w 3024845"/>
                  <a:gd name="connsiteY7-10294" fmla="*/ 356694 h 1160647"/>
                  <a:gd name="connsiteX8-10295" fmla="*/ 220909 w 3024845"/>
                  <a:gd name="connsiteY8-10296" fmla="*/ 471268 h 1160647"/>
                  <a:gd name="connsiteX9-10297" fmla="*/ 223189 w 3024845"/>
                  <a:gd name="connsiteY9-10298" fmla="*/ 471268 h 1160647"/>
                  <a:gd name="connsiteX10-10299" fmla="*/ 239150 w 3024845"/>
                  <a:gd name="connsiteY10-10300" fmla="*/ 471268 h 1160647"/>
                  <a:gd name="connsiteX11-10301" fmla="*/ 239150 w 3024845"/>
                  <a:gd name="connsiteY11-10302" fmla="*/ 611783 h 1160647"/>
                  <a:gd name="connsiteX12-10303" fmla="*/ 240670 w 3024845"/>
                  <a:gd name="connsiteY12-10304" fmla="*/ 611513 h 1160647"/>
                  <a:gd name="connsiteX13-10305" fmla="*/ 251310 w 3024845"/>
                  <a:gd name="connsiteY13-10306" fmla="*/ 609622 h 1160647"/>
                  <a:gd name="connsiteX14-10307" fmla="*/ 249283 w 3024845"/>
                  <a:gd name="connsiteY14-10308" fmla="*/ 698254 h 1160647"/>
                  <a:gd name="connsiteX15-10309" fmla="*/ 250803 w 3024845"/>
                  <a:gd name="connsiteY15-10310" fmla="*/ 698525 h 1160647"/>
                  <a:gd name="connsiteX16-10311" fmla="*/ 261443 w 3024845"/>
                  <a:gd name="connsiteY16-10312" fmla="*/ 700416 h 1160647"/>
                  <a:gd name="connsiteX17-10313" fmla="*/ 261696 w 3024845"/>
                  <a:gd name="connsiteY17-10314" fmla="*/ 701227 h 1160647"/>
                  <a:gd name="connsiteX18-10315" fmla="*/ 263470 w 3024845"/>
                  <a:gd name="connsiteY18-10316" fmla="*/ 706902 h 1160647"/>
                  <a:gd name="connsiteX19-10317" fmla="*/ 264230 w 3024845"/>
                  <a:gd name="connsiteY19-10318" fmla="*/ 704470 h 1160647"/>
                  <a:gd name="connsiteX20-10319" fmla="*/ 269550 w 3024845"/>
                  <a:gd name="connsiteY20-10320" fmla="*/ 687446 h 1160647"/>
                  <a:gd name="connsiteX21-10321" fmla="*/ 271323 w 3024845"/>
                  <a:gd name="connsiteY21-10322" fmla="*/ 687446 h 1160647"/>
                  <a:gd name="connsiteX22-10323" fmla="*/ 283737 w 3024845"/>
                  <a:gd name="connsiteY22-10324" fmla="*/ 687446 h 1160647"/>
                  <a:gd name="connsiteX23-10325" fmla="*/ 283737 w 3024845"/>
                  <a:gd name="connsiteY23-10326" fmla="*/ 719872 h 1160647"/>
                  <a:gd name="connsiteX24-10327" fmla="*/ 284750 w 3024845"/>
                  <a:gd name="connsiteY24-10328" fmla="*/ 720413 h 1160647"/>
                  <a:gd name="connsiteX25-10329" fmla="*/ 291844 w 3024845"/>
                  <a:gd name="connsiteY25-10330" fmla="*/ 724196 h 1160647"/>
                  <a:gd name="connsiteX26-10331" fmla="*/ 291844 w 3024845"/>
                  <a:gd name="connsiteY26-10332" fmla="*/ 725547 h 1160647"/>
                  <a:gd name="connsiteX27-10333" fmla="*/ 291844 w 3024845"/>
                  <a:gd name="connsiteY27-10334" fmla="*/ 735005 h 1160647"/>
                  <a:gd name="connsiteX28-10335" fmla="*/ 336431 w 3024845"/>
                  <a:gd name="connsiteY28-10336" fmla="*/ 735005 h 1160647"/>
                  <a:gd name="connsiteX29-10337" fmla="*/ 336431 w 3024845"/>
                  <a:gd name="connsiteY29-10338" fmla="*/ 736086 h 1160647"/>
                  <a:gd name="connsiteX30-10339" fmla="*/ 336431 w 3024845"/>
                  <a:gd name="connsiteY30-10340" fmla="*/ 743652 h 1160647"/>
                  <a:gd name="connsiteX31-10341" fmla="*/ 338457 w 3024845"/>
                  <a:gd name="connsiteY31-10342" fmla="*/ 743652 h 1160647"/>
                  <a:gd name="connsiteX32-10343" fmla="*/ 352644 w 3024845"/>
                  <a:gd name="connsiteY32-10344" fmla="*/ 743652 h 1160647"/>
                  <a:gd name="connsiteX33-10345" fmla="*/ 352644 w 3024845"/>
                  <a:gd name="connsiteY33-10346" fmla="*/ 713387 h 1160647"/>
                  <a:gd name="connsiteX34-10347" fmla="*/ 397231 w 3024845"/>
                  <a:gd name="connsiteY34-10348" fmla="*/ 713387 h 1160647"/>
                  <a:gd name="connsiteX35-10349" fmla="*/ 397231 w 3024845"/>
                  <a:gd name="connsiteY35-10350" fmla="*/ 712036 h 1160647"/>
                  <a:gd name="connsiteX36-10351" fmla="*/ 397231 w 3024845"/>
                  <a:gd name="connsiteY36-10352" fmla="*/ 702578 h 1160647"/>
                  <a:gd name="connsiteX37-10353" fmla="*/ 398245 w 3024845"/>
                  <a:gd name="connsiteY37-10354" fmla="*/ 702578 h 1160647"/>
                  <a:gd name="connsiteX38-10355" fmla="*/ 405338 w 3024845"/>
                  <a:gd name="connsiteY38-10356" fmla="*/ 702578 h 1160647"/>
                  <a:gd name="connsiteX39-10357" fmla="*/ 405338 w 3024845"/>
                  <a:gd name="connsiteY39-10358" fmla="*/ 700687 h 1160647"/>
                  <a:gd name="connsiteX40-10359" fmla="*/ 405338 w 3024845"/>
                  <a:gd name="connsiteY40-10360" fmla="*/ 687446 h 1160647"/>
                  <a:gd name="connsiteX41-10361" fmla="*/ 406098 w 3024845"/>
                  <a:gd name="connsiteY41-10362" fmla="*/ 687446 h 1160647"/>
                  <a:gd name="connsiteX42-10363" fmla="*/ 411418 w 3024845"/>
                  <a:gd name="connsiteY42-10364" fmla="*/ 687446 h 1160647"/>
                  <a:gd name="connsiteX43-10365" fmla="*/ 411418 w 3024845"/>
                  <a:gd name="connsiteY43-10366" fmla="*/ 686365 h 1160647"/>
                  <a:gd name="connsiteX44-10367" fmla="*/ 411418 w 3024845"/>
                  <a:gd name="connsiteY44-10368" fmla="*/ 678798 h 1160647"/>
                  <a:gd name="connsiteX45-10369" fmla="*/ 413445 w 3024845"/>
                  <a:gd name="connsiteY45-10370" fmla="*/ 678798 h 1160647"/>
                  <a:gd name="connsiteX46-10371" fmla="*/ 427632 w 3024845"/>
                  <a:gd name="connsiteY46-10372" fmla="*/ 678798 h 1160647"/>
                  <a:gd name="connsiteX47-10373" fmla="*/ 427632 w 3024845"/>
                  <a:gd name="connsiteY47-10374" fmla="*/ 679879 h 1160647"/>
                  <a:gd name="connsiteX48-10375" fmla="*/ 427632 w 3024845"/>
                  <a:gd name="connsiteY48-10376" fmla="*/ 687446 h 1160647"/>
                  <a:gd name="connsiteX49-10377" fmla="*/ 449925 w 3024845"/>
                  <a:gd name="connsiteY49-10378" fmla="*/ 687446 h 1160647"/>
                  <a:gd name="connsiteX50-10379" fmla="*/ 449925 w 3024845"/>
                  <a:gd name="connsiteY50-10380" fmla="*/ 685554 h 1160647"/>
                  <a:gd name="connsiteX51-10381" fmla="*/ 449925 w 3024845"/>
                  <a:gd name="connsiteY51-10382" fmla="*/ 672313 h 1160647"/>
                  <a:gd name="connsiteX52-10383" fmla="*/ 451699 w 3024845"/>
                  <a:gd name="connsiteY52-10384" fmla="*/ 672313 h 1160647"/>
                  <a:gd name="connsiteX53-10385" fmla="*/ 464112 w 3024845"/>
                  <a:gd name="connsiteY53-10386" fmla="*/ 672313 h 1160647"/>
                  <a:gd name="connsiteX54-10387" fmla="*/ 464112 w 3024845"/>
                  <a:gd name="connsiteY54-10388" fmla="*/ 696093 h 1160647"/>
                  <a:gd name="connsiteX55-10389" fmla="*/ 465126 w 3024845"/>
                  <a:gd name="connsiteY55-10390" fmla="*/ 696093 h 1160647"/>
                  <a:gd name="connsiteX56-10391" fmla="*/ 472219 w 3024845"/>
                  <a:gd name="connsiteY56-10392" fmla="*/ 696093 h 1160647"/>
                  <a:gd name="connsiteX57-10393" fmla="*/ 472219 w 3024845"/>
                  <a:gd name="connsiteY57-10394" fmla="*/ 695012 h 1160647"/>
                  <a:gd name="connsiteX58-10395" fmla="*/ 472219 w 3024845"/>
                  <a:gd name="connsiteY58-10396" fmla="*/ 687446 h 1160647"/>
                  <a:gd name="connsiteX59-10397" fmla="*/ 473992 w 3024845"/>
                  <a:gd name="connsiteY59-10398" fmla="*/ 687446 h 1160647"/>
                  <a:gd name="connsiteX60-10399" fmla="*/ 486406 w 3024845"/>
                  <a:gd name="connsiteY60-10400" fmla="*/ 687446 h 1160647"/>
                  <a:gd name="connsiteX61-10401" fmla="*/ 486406 w 3024845"/>
                  <a:gd name="connsiteY61-10402" fmla="*/ 713387 h 1160647"/>
                  <a:gd name="connsiteX62-10403" fmla="*/ 488433 w 3024845"/>
                  <a:gd name="connsiteY62-10404" fmla="*/ 713387 h 1160647"/>
                  <a:gd name="connsiteX63-10405" fmla="*/ 502619 w 3024845"/>
                  <a:gd name="connsiteY63-10406" fmla="*/ 713387 h 1160647"/>
                  <a:gd name="connsiteX64-10407" fmla="*/ 502619 w 3024845"/>
                  <a:gd name="connsiteY64-10408" fmla="*/ 715008 h 1160647"/>
                  <a:gd name="connsiteX65-10409" fmla="*/ 502619 w 3024845"/>
                  <a:gd name="connsiteY65-10410" fmla="*/ 726358 h 1160647"/>
                  <a:gd name="connsiteX66-10411" fmla="*/ 503379 w 3024845"/>
                  <a:gd name="connsiteY66-10412" fmla="*/ 726358 h 1160647"/>
                  <a:gd name="connsiteX67-10413" fmla="*/ 508700 w 3024845"/>
                  <a:gd name="connsiteY67-10414" fmla="*/ 726358 h 1160647"/>
                  <a:gd name="connsiteX68-10415" fmla="*/ 508700 w 3024845"/>
                  <a:gd name="connsiteY68-10416" fmla="*/ 725547 h 1160647"/>
                  <a:gd name="connsiteX69-10417" fmla="*/ 508700 w 3024845"/>
                  <a:gd name="connsiteY69-10418" fmla="*/ 719872 h 1160647"/>
                  <a:gd name="connsiteX70-10419" fmla="*/ 539100 w 3024845"/>
                  <a:gd name="connsiteY70-10420" fmla="*/ 719872 h 1160647"/>
                  <a:gd name="connsiteX71-10421" fmla="*/ 539100 w 3024845"/>
                  <a:gd name="connsiteY71-10422" fmla="*/ 743652 h 1160647"/>
                  <a:gd name="connsiteX72-10423" fmla="*/ 540113 w 3024845"/>
                  <a:gd name="connsiteY72-10424" fmla="*/ 743652 h 1160647"/>
                  <a:gd name="connsiteX73-10425" fmla="*/ 547207 w 3024845"/>
                  <a:gd name="connsiteY73-10426" fmla="*/ 743652 h 1160647"/>
                  <a:gd name="connsiteX74-10427" fmla="*/ 547207 w 3024845"/>
                  <a:gd name="connsiteY74-10428" fmla="*/ 744733 h 1160647"/>
                  <a:gd name="connsiteX75-10429" fmla="*/ 547207 w 3024845"/>
                  <a:gd name="connsiteY75-10430" fmla="*/ 752299 h 1160647"/>
                  <a:gd name="connsiteX76-10431" fmla="*/ 547967 w 3024845"/>
                  <a:gd name="connsiteY76-10432" fmla="*/ 752299 h 1160647"/>
                  <a:gd name="connsiteX77-10433" fmla="*/ 553287 w 3024845"/>
                  <a:gd name="connsiteY77-10434" fmla="*/ 752299 h 1160647"/>
                  <a:gd name="connsiteX78-10435" fmla="*/ 553287 w 3024845"/>
                  <a:gd name="connsiteY78-10436" fmla="*/ 750137 h 1160647"/>
                  <a:gd name="connsiteX79-10437" fmla="*/ 553287 w 3024845"/>
                  <a:gd name="connsiteY79-10438" fmla="*/ 735005 h 1160647"/>
                  <a:gd name="connsiteX80-10439" fmla="*/ 554300 w 3024845"/>
                  <a:gd name="connsiteY80-10440" fmla="*/ 735005 h 1160647"/>
                  <a:gd name="connsiteX81-10441" fmla="*/ 561394 w 3024845"/>
                  <a:gd name="connsiteY81-10442" fmla="*/ 735005 h 1160647"/>
                  <a:gd name="connsiteX82-10443" fmla="*/ 561394 w 3024845"/>
                  <a:gd name="connsiteY82-10444" fmla="*/ 736086 h 1160647"/>
                  <a:gd name="connsiteX83-10445" fmla="*/ 561394 w 3024845"/>
                  <a:gd name="connsiteY83-10446" fmla="*/ 743652 h 1160647"/>
                  <a:gd name="connsiteX84-10447" fmla="*/ 566714 w 3024845"/>
                  <a:gd name="connsiteY84-10448" fmla="*/ 741659 h 1160647"/>
                  <a:gd name="connsiteX85-10449" fmla="*/ 567474 w 3024845"/>
                  <a:gd name="connsiteY85-10450" fmla="*/ 740679 h 1160647"/>
                  <a:gd name="connsiteX86-10451" fmla="*/ 567474 w 3024845"/>
                  <a:gd name="connsiteY86-10452" fmla="*/ 735005 h 1160647"/>
                  <a:gd name="connsiteX87-10453" fmla="*/ 605981 w 3024845"/>
                  <a:gd name="connsiteY87-10454" fmla="*/ 735005 h 1160647"/>
                  <a:gd name="connsiteX88-10455" fmla="*/ 605981 w 3024845"/>
                  <a:gd name="connsiteY88-10456" fmla="*/ 758784 h 1160647"/>
                  <a:gd name="connsiteX89-10457" fmla="*/ 608007 w 3024845"/>
                  <a:gd name="connsiteY89-10458" fmla="*/ 758784 h 1160647"/>
                  <a:gd name="connsiteX90-10459" fmla="*/ 622194 w 3024845"/>
                  <a:gd name="connsiteY90-10460" fmla="*/ 758784 h 1160647"/>
                  <a:gd name="connsiteX91-10461" fmla="*/ 622194 w 3024845"/>
                  <a:gd name="connsiteY91-10462" fmla="*/ 759865 h 1160647"/>
                  <a:gd name="connsiteX92-10463" fmla="*/ 622194 w 3024845"/>
                  <a:gd name="connsiteY92-10464" fmla="*/ 767431 h 1160647"/>
                  <a:gd name="connsiteX93-10465" fmla="*/ 623968 w 3024845"/>
                  <a:gd name="connsiteY93-10466" fmla="*/ 767431 h 1160647"/>
                  <a:gd name="connsiteX94-10467" fmla="*/ 636381 w 3024845"/>
                  <a:gd name="connsiteY94-10468" fmla="*/ 767431 h 1160647"/>
                  <a:gd name="connsiteX95-10469" fmla="*/ 636381 w 3024845"/>
                  <a:gd name="connsiteY95-10470" fmla="*/ 743652 h 1160647"/>
                  <a:gd name="connsiteX96-10471" fmla="*/ 637394 w 3024845"/>
                  <a:gd name="connsiteY96-10472" fmla="*/ 743652 h 1160647"/>
                  <a:gd name="connsiteX97-10473" fmla="*/ 644488 w 3024845"/>
                  <a:gd name="connsiteY97-10474" fmla="*/ 743652 h 1160647"/>
                  <a:gd name="connsiteX98-10475" fmla="*/ 644488 w 3024845"/>
                  <a:gd name="connsiteY98-10476" fmla="*/ 711225 h 1160647"/>
                  <a:gd name="connsiteX99-10477" fmla="*/ 645501 w 3024845"/>
                  <a:gd name="connsiteY99-10478" fmla="*/ 711225 h 1160647"/>
                  <a:gd name="connsiteX100-10479" fmla="*/ 652595 w 3024845"/>
                  <a:gd name="connsiteY100-10480" fmla="*/ 711225 h 1160647"/>
                  <a:gd name="connsiteX101-10481" fmla="*/ 652595 w 3024845"/>
                  <a:gd name="connsiteY101-10482" fmla="*/ 709334 h 1160647"/>
                  <a:gd name="connsiteX102-10483" fmla="*/ 652595 w 3024845"/>
                  <a:gd name="connsiteY102-10484" fmla="*/ 696093 h 1160647"/>
                  <a:gd name="connsiteX103-10485" fmla="*/ 651328 w 3024845"/>
                  <a:gd name="connsiteY103-10486" fmla="*/ 694471 h 1160647"/>
                  <a:gd name="connsiteX104-10487" fmla="*/ 656648 w 3024845"/>
                  <a:gd name="connsiteY104-10488" fmla="*/ 683122 h 1160647"/>
                  <a:gd name="connsiteX105-10489" fmla="*/ 664755 w 3024845"/>
                  <a:gd name="connsiteY105-10490" fmla="*/ 711225 h 1160647"/>
                  <a:gd name="connsiteX106-10491" fmla="*/ 665515 w 3024845"/>
                  <a:gd name="connsiteY106-10492" fmla="*/ 711225 h 1160647"/>
                  <a:gd name="connsiteX107-10493" fmla="*/ 670835 w 3024845"/>
                  <a:gd name="connsiteY107-10494" fmla="*/ 711225 h 1160647"/>
                  <a:gd name="connsiteX108-10495" fmla="*/ 670835 w 3024845"/>
                  <a:gd name="connsiteY108-10496" fmla="*/ 605298 h 1160647"/>
                  <a:gd name="connsiteX109-10497" fmla="*/ 672355 w 3024845"/>
                  <a:gd name="connsiteY109-10498" fmla="*/ 605298 h 1160647"/>
                  <a:gd name="connsiteX110-10499" fmla="*/ 682995 w 3024845"/>
                  <a:gd name="connsiteY110-10500" fmla="*/ 605298 h 1160647"/>
                  <a:gd name="connsiteX111-10501" fmla="*/ 682995 w 3024845"/>
                  <a:gd name="connsiteY111-10502" fmla="*/ 557739 h 1160647"/>
                  <a:gd name="connsiteX112-10503" fmla="*/ 709342 w 3024845"/>
                  <a:gd name="connsiteY112-10504" fmla="*/ 557739 h 1160647"/>
                  <a:gd name="connsiteX113-10505" fmla="*/ 709342 w 3024845"/>
                  <a:gd name="connsiteY113-10506" fmla="*/ 536121 h 1160647"/>
                  <a:gd name="connsiteX114-10507" fmla="*/ 743796 w 3024845"/>
                  <a:gd name="connsiteY114-10508" fmla="*/ 536121 h 1160647"/>
                  <a:gd name="connsiteX115-10509" fmla="*/ 743796 w 3024845"/>
                  <a:gd name="connsiteY115-10510" fmla="*/ 538553 h 1160647"/>
                  <a:gd name="connsiteX116-10511" fmla="*/ 743796 w 3024845"/>
                  <a:gd name="connsiteY116-10512" fmla="*/ 555577 h 1160647"/>
                  <a:gd name="connsiteX117-10513" fmla="*/ 746076 w 3024845"/>
                  <a:gd name="connsiteY117-10514" fmla="*/ 555577 h 1160647"/>
                  <a:gd name="connsiteX118-10515" fmla="*/ 762036 w 3024845"/>
                  <a:gd name="connsiteY118-10516" fmla="*/ 555577 h 1160647"/>
                  <a:gd name="connsiteX119-10517" fmla="*/ 762036 w 3024845"/>
                  <a:gd name="connsiteY119-10518" fmla="*/ 603136 h 1160647"/>
                  <a:gd name="connsiteX120-10519" fmla="*/ 763049 w 3024845"/>
                  <a:gd name="connsiteY120-10520" fmla="*/ 603136 h 1160647"/>
                  <a:gd name="connsiteX121-10521" fmla="*/ 770143 w 3024845"/>
                  <a:gd name="connsiteY121-10522" fmla="*/ 603136 h 1160647"/>
                  <a:gd name="connsiteX122-10523" fmla="*/ 784330 w 3024845"/>
                  <a:gd name="connsiteY122-10524" fmla="*/ 607460 h 1160647"/>
                  <a:gd name="connsiteX123-10525" fmla="*/ 784330 w 3024845"/>
                  <a:gd name="connsiteY123-10526" fmla="*/ 646372 h 1160647"/>
                  <a:gd name="connsiteX124-10527" fmla="*/ 785343 w 3024845"/>
                  <a:gd name="connsiteY124-10528" fmla="*/ 646372 h 1160647"/>
                  <a:gd name="connsiteX125-10529" fmla="*/ 792436 w 3024845"/>
                  <a:gd name="connsiteY125-10530" fmla="*/ 646372 h 1160647"/>
                  <a:gd name="connsiteX126-10531" fmla="*/ 792436 w 3024845"/>
                  <a:gd name="connsiteY126-10532" fmla="*/ 647993 h 1160647"/>
                  <a:gd name="connsiteX127-10533" fmla="*/ 792436 w 3024845"/>
                  <a:gd name="connsiteY127-10534" fmla="*/ 659342 h 1160647"/>
                  <a:gd name="connsiteX128-10535" fmla="*/ 794463 w 3024845"/>
                  <a:gd name="connsiteY128-10536" fmla="*/ 659342 h 1160647"/>
                  <a:gd name="connsiteX129-10537" fmla="*/ 808650 w 3024845"/>
                  <a:gd name="connsiteY129-10538" fmla="*/ 659342 h 1160647"/>
                  <a:gd name="connsiteX130-10539" fmla="*/ 814730 w 3024845"/>
                  <a:gd name="connsiteY130-10540" fmla="*/ 665828 h 1160647"/>
                  <a:gd name="connsiteX131-10541" fmla="*/ 814730 w 3024845"/>
                  <a:gd name="connsiteY131-10542" fmla="*/ 687446 h 1160647"/>
                  <a:gd name="connsiteX132-10543" fmla="*/ 817010 w 3024845"/>
                  <a:gd name="connsiteY132-10544" fmla="*/ 687446 h 1160647"/>
                  <a:gd name="connsiteX133-10545" fmla="*/ 832970 w 3024845"/>
                  <a:gd name="connsiteY133-10546" fmla="*/ 687446 h 1160647"/>
                  <a:gd name="connsiteX134-10547" fmla="*/ 832970 w 3024845"/>
                  <a:gd name="connsiteY134-10548" fmla="*/ 688526 h 1160647"/>
                  <a:gd name="connsiteX135-10549" fmla="*/ 832970 w 3024845"/>
                  <a:gd name="connsiteY135-10550" fmla="*/ 696093 h 1160647"/>
                  <a:gd name="connsiteX136-10551" fmla="*/ 834237 w 3024845"/>
                  <a:gd name="connsiteY136-10552" fmla="*/ 696093 h 1160647"/>
                  <a:gd name="connsiteX137-10553" fmla="*/ 843104 w 3024845"/>
                  <a:gd name="connsiteY137-10554" fmla="*/ 696093 h 1160647"/>
                  <a:gd name="connsiteX138-10555" fmla="*/ 843104 w 3024845"/>
                  <a:gd name="connsiteY138-10556" fmla="*/ 698254 h 1160647"/>
                  <a:gd name="connsiteX139-10557" fmla="*/ 843104 w 3024845"/>
                  <a:gd name="connsiteY139-10558" fmla="*/ 713387 h 1160647"/>
                  <a:gd name="connsiteX140-10559" fmla="*/ 847157 w 3024845"/>
                  <a:gd name="connsiteY140-10560" fmla="*/ 711495 h 1160647"/>
                  <a:gd name="connsiteX141-10561" fmla="*/ 847157 w 3024845"/>
                  <a:gd name="connsiteY141-10562" fmla="*/ 698254 h 1160647"/>
                  <a:gd name="connsiteX142-10563" fmla="*/ 848170 w 3024845"/>
                  <a:gd name="connsiteY142-10564" fmla="*/ 698254 h 1160647"/>
                  <a:gd name="connsiteX143-10565" fmla="*/ 855264 w 3024845"/>
                  <a:gd name="connsiteY143-10566" fmla="*/ 698254 h 1160647"/>
                  <a:gd name="connsiteX144-10567" fmla="*/ 855264 w 3024845"/>
                  <a:gd name="connsiteY144-10568" fmla="*/ 699876 h 1160647"/>
                  <a:gd name="connsiteX145-10569" fmla="*/ 855264 w 3024845"/>
                  <a:gd name="connsiteY145-10570" fmla="*/ 711225 h 1160647"/>
                  <a:gd name="connsiteX146-10571" fmla="*/ 856024 w 3024845"/>
                  <a:gd name="connsiteY146-10572" fmla="*/ 711225 h 1160647"/>
                  <a:gd name="connsiteX147-10573" fmla="*/ 861344 w 3024845"/>
                  <a:gd name="connsiteY147-10574" fmla="*/ 711225 h 1160647"/>
                  <a:gd name="connsiteX148-10575" fmla="*/ 909984 w 3024845"/>
                  <a:gd name="connsiteY148-10576" fmla="*/ 706902 h 1160647"/>
                  <a:gd name="connsiteX149-10577" fmla="*/ 909984 w 3024845"/>
                  <a:gd name="connsiteY149-10578" fmla="*/ 708253 h 1160647"/>
                  <a:gd name="connsiteX150-10579" fmla="*/ 909984 w 3024845"/>
                  <a:gd name="connsiteY150-10580" fmla="*/ 717710 h 1160647"/>
                  <a:gd name="connsiteX151-10581" fmla="*/ 910744 w 3024845"/>
                  <a:gd name="connsiteY151-10582" fmla="*/ 717710 h 1160647"/>
                  <a:gd name="connsiteX152-10583" fmla="*/ 916065 w 3024845"/>
                  <a:gd name="connsiteY152-10584" fmla="*/ 717710 h 1160647"/>
                  <a:gd name="connsiteX153-10585" fmla="*/ 916065 w 3024845"/>
                  <a:gd name="connsiteY153-10586" fmla="*/ 719872 h 1160647"/>
                  <a:gd name="connsiteX154-10587" fmla="*/ 916065 w 3024845"/>
                  <a:gd name="connsiteY154-10588" fmla="*/ 735005 h 1160647"/>
                  <a:gd name="connsiteX155-10589" fmla="*/ 918091 w 3024845"/>
                  <a:gd name="connsiteY155-10590" fmla="*/ 733654 h 1160647"/>
                  <a:gd name="connsiteX156-10591" fmla="*/ 932278 w 3024845"/>
                  <a:gd name="connsiteY156-10592" fmla="*/ 724196 h 1160647"/>
                  <a:gd name="connsiteX157-10593" fmla="*/ 938358 w 3024845"/>
                  <a:gd name="connsiteY157-10594" fmla="*/ 683122 h 1160647"/>
                  <a:gd name="connsiteX158-10595" fmla="*/ 939118 w 3024845"/>
                  <a:gd name="connsiteY158-10596" fmla="*/ 682852 h 1160647"/>
                  <a:gd name="connsiteX159-10597" fmla="*/ 944438 w 3024845"/>
                  <a:gd name="connsiteY159-10598" fmla="*/ 680960 h 1160647"/>
                  <a:gd name="connsiteX160-10599" fmla="*/ 946465 w 3024845"/>
                  <a:gd name="connsiteY160-10600" fmla="*/ 611783 h 1160647"/>
                  <a:gd name="connsiteX161-10601" fmla="*/ 948492 w 3024845"/>
                  <a:gd name="connsiteY161-10602" fmla="*/ 680960 h 1160647"/>
                  <a:gd name="connsiteX162-10603" fmla="*/ 949252 w 3024845"/>
                  <a:gd name="connsiteY162-10604" fmla="*/ 681230 h 1160647"/>
                  <a:gd name="connsiteX163-10605" fmla="*/ 954572 w 3024845"/>
                  <a:gd name="connsiteY163-10606" fmla="*/ 683122 h 1160647"/>
                  <a:gd name="connsiteX164-10607" fmla="*/ 954572 w 3024845"/>
                  <a:gd name="connsiteY164-10608" fmla="*/ 596651 h 1160647"/>
                  <a:gd name="connsiteX165-10609" fmla="*/ 958625 w 3024845"/>
                  <a:gd name="connsiteY165-10610" fmla="*/ 564224 h 1160647"/>
                  <a:gd name="connsiteX166-10611" fmla="*/ 997132 w 3024845"/>
                  <a:gd name="connsiteY166-10612" fmla="*/ 564224 h 1160647"/>
                  <a:gd name="connsiteX167-10613" fmla="*/ 997132 w 3024845"/>
                  <a:gd name="connsiteY167-10614" fmla="*/ 596651 h 1160647"/>
                  <a:gd name="connsiteX168-10615" fmla="*/ 997892 w 3024845"/>
                  <a:gd name="connsiteY168-10616" fmla="*/ 596651 h 1160647"/>
                  <a:gd name="connsiteX169-10617" fmla="*/ 1003212 w 3024845"/>
                  <a:gd name="connsiteY169-10618" fmla="*/ 596651 h 1160647"/>
                  <a:gd name="connsiteX170-10619" fmla="*/ 1003212 w 3024845"/>
                  <a:gd name="connsiteY170-10620" fmla="*/ 514503 h 1160647"/>
                  <a:gd name="connsiteX171-10621" fmla="*/ 1004986 w 3024845"/>
                  <a:gd name="connsiteY171-10622" fmla="*/ 514503 h 1160647"/>
                  <a:gd name="connsiteX172-10623" fmla="*/ 1017399 w 3024845"/>
                  <a:gd name="connsiteY172-10624" fmla="*/ 514503 h 1160647"/>
                  <a:gd name="connsiteX173-10625" fmla="*/ 1017399 w 3024845"/>
                  <a:gd name="connsiteY173-10626" fmla="*/ 512612 h 1160647"/>
                  <a:gd name="connsiteX174-10627" fmla="*/ 1017399 w 3024845"/>
                  <a:gd name="connsiteY174-10628" fmla="*/ 499371 h 1160647"/>
                  <a:gd name="connsiteX175-10629" fmla="*/ 1039693 w 3024845"/>
                  <a:gd name="connsiteY175-10630" fmla="*/ 499371 h 1160647"/>
                  <a:gd name="connsiteX176-10631" fmla="*/ 1039693 w 3024845"/>
                  <a:gd name="connsiteY176-10632" fmla="*/ 498290 h 1160647"/>
                  <a:gd name="connsiteX177-10633" fmla="*/ 1039693 w 3024845"/>
                  <a:gd name="connsiteY177-10634" fmla="*/ 490724 h 1160647"/>
                  <a:gd name="connsiteX178-10635" fmla="*/ 1041466 w 3024845"/>
                  <a:gd name="connsiteY178-10636" fmla="*/ 490724 h 1160647"/>
                  <a:gd name="connsiteX179-10637" fmla="*/ 1053880 w 3024845"/>
                  <a:gd name="connsiteY179-10638" fmla="*/ 490724 h 1160647"/>
                  <a:gd name="connsiteX180-10639" fmla="*/ 1053880 w 3024845"/>
                  <a:gd name="connsiteY180-10640" fmla="*/ 491805 h 1160647"/>
                  <a:gd name="connsiteX181-10641" fmla="*/ 1053880 w 3024845"/>
                  <a:gd name="connsiteY181-10642" fmla="*/ 499371 h 1160647"/>
                  <a:gd name="connsiteX182-10643" fmla="*/ 1054640 w 3024845"/>
                  <a:gd name="connsiteY182-10644" fmla="*/ 499371 h 1160647"/>
                  <a:gd name="connsiteX183-10645" fmla="*/ 1059960 w 3024845"/>
                  <a:gd name="connsiteY183-10646" fmla="*/ 499371 h 1160647"/>
                  <a:gd name="connsiteX184-10647" fmla="*/ 1070093 w 3024845"/>
                  <a:gd name="connsiteY184-10648" fmla="*/ 495047 h 1160647"/>
                  <a:gd name="connsiteX185-10649" fmla="*/ 1074146 w 3024845"/>
                  <a:gd name="connsiteY185-10650" fmla="*/ 498290 h 1160647"/>
                  <a:gd name="connsiteX186-10651" fmla="*/ 1074146 w 3024845"/>
                  <a:gd name="connsiteY186-10652" fmla="*/ 490724 h 1160647"/>
                  <a:gd name="connsiteX187-10653" fmla="*/ 1076426 w 3024845"/>
                  <a:gd name="connsiteY187-10654" fmla="*/ 490724 h 1160647"/>
                  <a:gd name="connsiteX188-10655" fmla="*/ 1092387 w 3024845"/>
                  <a:gd name="connsiteY188-10656" fmla="*/ 490724 h 1160647"/>
                  <a:gd name="connsiteX189-10657" fmla="*/ 1092387 w 3024845"/>
                  <a:gd name="connsiteY189-10658" fmla="*/ 491805 h 1160647"/>
                  <a:gd name="connsiteX190-10659" fmla="*/ 1092387 w 3024845"/>
                  <a:gd name="connsiteY190-10660" fmla="*/ 499371 h 1160647"/>
                  <a:gd name="connsiteX191-10661" fmla="*/ 1122787 w 3024845"/>
                  <a:gd name="connsiteY191-10662" fmla="*/ 499371 h 1160647"/>
                  <a:gd name="connsiteX192-10663" fmla="*/ 1122787 w 3024845"/>
                  <a:gd name="connsiteY192-10664" fmla="*/ 500992 h 1160647"/>
                  <a:gd name="connsiteX193-10665" fmla="*/ 1122787 w 3024845"/>
                  <a:gd name="connsiteY193-10666" fmla="*/ 512342 h 1160647"/>
                  <a:gd name="connsiteX194-10667" fmla="*/ 1149134 w 3024845"/>
                  <a:gd name="connsiteY194-10668" fmla="*/ 512342 h 1160647"/>
                  <a:gd name="connsiteX195-10669" fmla="*/ 1149134 w 3024845"/>
                  <a:gd name="connsiteY195-10670" fmla="*/ 542606 h 1160647"/>
                  <a:gd name="connsiteX196-10671" fmla="*/ 1149894 w 3024845"/>
                  <a:gd name="connsiteY196-10672" fmla="*/ 542606 h 1160647"/>
                  <a:gd name="connsiteX197-10673" fmla="*/ 1155214 w 3024845"/>
                  <a:gd name="connsiteY197-10674" fmla="*/ 542606 h 1160647"/>
                  <a:gd name="connsiteX198-10675" fmla="*/ 1155214 w 3024845"/>
                  <a:gd name="connsiteY198-10676" fmla="*/ 543687 h 1160647"/>
                  <a:gd name="connsiteX199-10677" fmla="*/ 1155214 w 3024845"/>
                  <a:gd name="connsiteY199-10678" fmla="*/ 551254 h 1160647"/>
                  <a:gd name="connsiteX200-10679" fmla="*/ 1159268 w 3024845"/>
                  <a:gd name="connsiteY200-10680" fmla="*/ 581518 h 1160647"/>
                  <a:gd name="connsiteX201-10681" fmla="*/ 1160028 w 3024845"/>
                  <a:gd name="connsiteY201-10682" fmla="*/ 581518 h 1160647"/>
                  <a:gd name="connsiteX202-10683" fmla="*/ 1165348 w 3024845"/>
                  <a:gd name="connsiteY202-10684" fmla="*/ 581518 h 1160647"/>
                  <a:gd name="connsiteX203-10685" fmla="*/ 1165348 w 3024845"/>
                  <a:gd name="connsiteY203-10686" fmla="*/ 582329 h 1160647"/>
                  <a:gd name="connsiteX204-10687" fmla="*/ 1165348 w 3024845"/>
                  <a:gd name="connsiteY204-10688" fmla="*/ 588004 h 1160647"/>
                  <a:gd name="connsiteX205-10689" fmla="*/ 1166361 w 3024845"/>
                  <a:gd name="connsiteY205-10690" fmla="*/ 588004 h 1160647"/>
                  <a:gd name="connsiteX206-10691" fmla="*/ 1173454 w 3024845"/>
                  <a:gd name="connsiteY206-10692" fmla="*/ 588004 h 1160647"/>
                  <a:gd name="connsiteX207-10693" fmla="*/ 1173454 w 3024845"/>
                  <a:gd name="connsiteY207-10694" fmla="*/ 618269 h 1160647"/>
                  <a:gd name="connsiteX208-10695" fmla="*/ 1175481 w 3024845"/>
                  <a:gd name="connsiteY208-10696" fmla="*/ 618269 h 1160647"/>
                  <a:gd name="connsiteX209-10697" fmla="*/ 1189668 w 3024845"/>
                  <a:gd name="connsiteY209-10698" fmla="*/ 618269 h 1160647"/>
                  <a:gd name="connsiteX210-10699" fmla="*/ 1189668 w 3024845"/>
                  <a:gd name="connsiteY210-10700" fmla="*/ 642048 h 1160647"/>
                  <a:gd name="connsiteX211-10701" fmla="*/ 1191695 w 3024845"/>
                  <a:gd name="connsiteY211-10702" fmla="*/ 643669 h 1160647"/>
                  <a:gd name="connsiteX212-10703" fmla="*/ 1191695 w 3024845"/>
                  <a:gd name="connsiteY212-10704" fmla="*/ 655019 h 1160647"/>
                  <a:gd name="connsiteX213-10705" fmla="*/ 1192455 w 3024845"/>
                  <a:gd name="connsiteY213-10706" fmla="*/ 655019 h 1160647"/>
                  <a:gd name="connsiteX214-10707" fmla="*/ 1197775 w 3024845"/>
                  <a:gd name="connsiteY214-10708" fmla="*/ 655019 h 1160647"/>
                  <a:gd name="connsiteX215-10709" fmla="*/ 1197775 w 3024845"/>
                  <a:gd name="connsiteY215-10710" fmla="*/ 678798 h 1160647"/>
                  <a:gd name="connsiteX216-10711" fmla="*/ 1199041 w 3024845"/>
                  <a:gd name="connsiteY216-10712" fmla="*/ 678798 h 1160647"/>
                  <a:gd name="connsiteX217-10713" fmla="*/ 1207908 w 3024845"/>
                  <a:gd name="connsiteY217-10714" fmla="*/ 678798 h 1160647"/>
                  <a:gd name="connsiteX218-10715" fmla="*/ 1209935 w 3024845"/>
                  <a:gd name="connsiteY218-10716" fmla="*/ 682852 h 1160647"/>
                  <a:gd name="connsiteX219-10717" fmla="*/ 1209935 w 3024845"/>
                  <a:gd name="connsiteY219-10718" fmla="*/ 696093 h 1160647"/>
                  <a:gd name="connsiteX220-10719" fmla="*/ 1211455 w 3024845"/>
                  <a:gd name="connsiteY220-10720" fmla="*/ 694201 h 1160647"/>
                  <a:gd name="connsiteX221-10721" fmla="*/ 1222095 w 3024845"/>
                  <a:gd name="connsiteY221-10722" fmla="*/ 680960 h 1160647"/>
                  <a:gd name="connsiteX222-10723" fmla="*/ 1250469 w 3024845"/>
                  <a:gd name="connsiteY222-10724" fmla="*/ 680960 h 1160647"/>
                  <a:gd name="connsiteX223-10725" fmla="*/ 1250469 w 3024845"/>
                  <a:gd name="connsiteY223-10726" fmla="*/ 767431 h 1160647"/>
                  <a:gd name="connsiteX224-10727" fmla="*/ 1251229 w 3024845"/>
                  <a:gd name="connsiteY224-10728" fmla="*/ 767431 h 1160647"/>
                  <a:gd name="connsiteX225-10729" fmla="*/ 1256549 w 3024845"/>
                  <a:gd name="connsiteY225-10730" fmla="*/ 767431 h 1160647"/>
                  <a:gd name="connsiteX226-10731" fmla="*/ 1257309 w 3024845"/>
                  <a:gd name="connsiteY226-10732" fmla="*/ 766080 h 1160647"/>
                  <a:gd name="connsiteX227-10733" fmla="*/ 1262629 w 3024845"/>
                  <a:gd name="connsiteY227-10734" fmla="*/ 756622 h 1160647"/>
                  <a:gd name="connsiteX228-10735" fmla="*/ 1262629 w 3024845"/>
                  <a:gd name="connsiteY228-10736" fmla="*/ 758514 h 1160647"/>
                  <a:gd name="connsiteX229-10737" fmla="*/ 1262629 w 3024845"/>
                  <a:gd name="connsiteY229-10738" fmla="*/ 771755 h 1160647"/>
                  <a:gd name="connsiteX230-10739" fmla="*/ 1266682 w 3024845"/>
                  <a:gd name="connsiteY230-10740" fmla="*/ 726358 h 1160647"/>
                  <a:gd name="connsiteX231-10741" fmla="*/ 1267442 w 3024845"/>
                  <a:gd name="connsiteY231-10742" fmla="*/ 726358 h 1160647"/>
                  <a:gd name="connsiteX232-10743" fmla="*/ 1272762 w 3024845"/>
                  <a:gd name="connsiteY232-10744" fmla="*/ 726358 h 1160647"/>
                  <a:gd name="connsiteX233-10745" fmla="*/ 1272762 w 3024845"/>
                  <a:gd name="connsiteY233-10746" fmla="*/ 661504 h 1160647"/>
                  <a:gd name="connsiteX234-10747" fmla="*/ 1273776 w 3024845"/>
                  <a:gd name="connsiteY234-10748" fmla="*/ 661504 h 1160647"/>
                  <a:gd name="connsiteX235-10749" fmla="*/ 1280869 w 3024845"/>
                  <a:gd name="connsiteY235-10750" fmla="*/ 661504 h 1160647"/>
                  <a:gd name="connsiteX236-10751" fmla="*/ 1293029 w 3024845"/>
                  <a:gd name="connsiteY236-10752" fmla="*/ 618269 h 1160647"/>
                  <a:gd name="connsiteX237-10753" fmla="*/ 1294296 w 3024845"/>
                  <a:gd name="connsiteY237-10754" fmla="*/ 618269 h 1160647"/>
                  <a:gd name="connsiteX238-10755" fmla="*/ 1303163 w 3024845"/>
                  <a:gd name="connsiteY238-10756" fmla="*/ 618269 h 1160647"/>
                  <a:gd name="connsiteX239-10757" fmla="*/ 1313296 w 3024845"/>
                  <a:gd name="connsiteY239-10758" fmla="*/ 661504 h 1160647"/>
                  <a:gd name="connsiteX240-10759" fmla="*/ 1314309 w 3024845"/>
                  <a:gd name="connsiteY240-10760" fmla="*/ 661504 h 1160647"/>
                  <a:gd name="connsiteX241-10761" fmla="*/ 1321403 w 3024845"/>
                  <a:gd name="connsiteY241-10762" fmla="*/ 661504 h 1160647"/>
                  <a:gd name="connsiteX242-10763" fmla="*/ 1321403 w 3024845"/>
                  <a:gd name="connsiteY242-10764" fmla="*/ 700416 h 1160647"/>
                  <a:gd name="connsiteX243-10765" fmla="*/ 1323176 w 3024845"/>
                  <a:gd name="connsiteY243-10766" fmla="*/ 700416 h 1160647"/>
                  <a:gd name="connsiteX244-10767" fmla="*/ 1335590 w 3024845"/>
                  <a:gd name="connsiteY244-10768" fmla="*/ 700416 h 1160647"/>
                  <a:gd name="connsiteX245-10769" fmla="*/ 1335590 w 3024845"/>
                  <a:gd name="connsiteY245-10770" fmla="*/ 702578 h 1160647"/>
                  <a:gd name="connsiteX246-10771" fmla="*/ 1335590 w 3024845"/>
                  <a:gd name="connsiteY246-10772" fmla="*/ 717710 h 1160647"/>
                  <a:gd name="connsiteX247-10773" fmla="*/ 1339643 w 3024845"/>
                  <a:gd name="connsiteY247-10774" fmla="*/ 715549 h 1160647"/>
                  <a:gd name="connsiteX248-10775" fmla="*/ 1339643 w 3024845"/>
                  <a:gd name="connsiteY248-10776" fmla="*/ 700416 h 1160647"/>
                  <a:gd name="connsiteX249-10777" fmla="*/ 1341163 w 3024845"/>
                  <a:gd name="connsiteY249-10778" fmla="*/ 700416 h 1160647"/>
                  <a:gd name="connsiteX250-10779" fmla="*/ 1351803 w 3024845"/>
                  <a:gd name="connsiteY250-10780" fmla="*/ 700416 h 1160647"/>
                  <a:gd name="connsiteX251-10781" fmla="*/ 1351803 w 3024845"/>
                  <a:gd name="connsiteY251-10782" fmla="*/ 702037 h 1160647"/>
                  <a:gd name="connsiteX252-10783" fmla="*/ 1351803 w 3024845"/>
                  <a:gd name="connsiteY252-10784" fmla="*/ 713387 h 1160647"/>
                  <a:gd name="connsiteX253-10785" fmla="*/ 1382204 w 3024845"/>
                  <a:gd name="connsiteY253-10786" fmla="*/ 713387 h 1160647"/>
                  <a:gd name="connsiteX254-10787" fmla="*/ 1382204 w 3024845"/>
                  <a:gd name="connsiteY254-10788" fmla="*/ 676637 h 1160647"/>
                  <a:gd name="connsiteX255-10789" fmla="*/ 1383470 w 3024845"/>
                  <a:gd name="connsiteY255-10790" fmla="*/ 676637 h 1160647"/>
                  <a:gd name="connsiteX256-10791" fmla="*/ 1392337 w 3024845"/>
                  <a:gd name="connsiteY256-10792" fmla="*/ 676637 h 1160647"/>
                  <a:gd name="connsiteX257-10793" fmla="*/ 1392337 w 3024845"/>
                  <a:gd name="connsiteY257-10794" fmla="*/ 698254 h 1160647"/>
                  <a:gd name="connsiteX258-10795" fmla="*/ 1394364 w 3024845"/>
                  <a:gd name="connsiteY258-10796" fmla="*/ 665828 h 1160647"/>
                  <a:gd name="connsiteX259-10797" fmla="*/ 1416657 w 3024845"/>
                  <a:gd name="connsiteY259-10798" fmla="*/ 665828 h 1160647"/>
                  <a:gd name="connsiteX260-10799" fmla="*/ 1416657 w 3024845"/>
                  <a:gd name="connsiteY260-10800" fmla="*/ 664206 h 1160647"/>
                  <a:gd name="connsiteX261-10801" fmla="*/ 1416657 w 3024845"/>
                  <a:gd name="connsiteY261-10802" fmla="*/ 652857 h 1160647"/>
                  <a:gd name="connsiteX262-10803" fmla="*/ 1417417 w 3024845"/>
                  <a:gd name="connsiteY262-10804" fmla="*/ 652857 h 1160647"/>
                  <a:gd name="connsiteX263-10805" fmla="*/ 1422737 w 3024845"/>
                  <a:gd name="connsiteY263-10806" fmla="*/ 652857 h 1160647"/>
                  <a:gd name="connsiteX264-10807" fmla="*/ 1422737 w 3024845"/>
                  <a:gd name="connsiteY264-10808" fmla="*/ 650966 h 1160647"/>
                  <a:gd name="connsiteX265-10809" fmla="*/ 1422737 w 3024845"/>
                  <a:gd name="connsiteY265-10810" fmla="*/ 637725 h 1160647"/>
                  <a:gd name="connsiteX266-10811" fmla="*/ 1426791 w 3024845"/>
                  <a:gd name="connsiteY266-10812" fmla="*/ 644210 h 1160647"/>
                  <a:gd name="connsiteX267-10813" fmla="*/ 1429071 w 3024845"/>
                  <a:gd name="connsiteY267-10814" fmla="*/ 644210 h 1160647"/>
                  <a:gd name="connsiteX268-10815" fmla="*/ 1445031 w 3024845"/>
                  <a:gd name="connsiteY268-10816" fmla="*/ 644210 h 1160647"/>
                  <a:gd name="connsiteX269-10817" fmla="*/ 1445031 w 3024845"/>
                  <a:gd name="connsiteY269-10818" fmla="*/ 643399 h 1160647"/>
                  <a:gd name="connsiteX270-10819" fmla="*/ 1445031 w 3024845"/>
                  <a:gd name="connsiteY270-10820" fmla="*/ 637725 h 1160647"/>
                  <a:gd name="connsiteX271-10821" fmla="*/ 1445791 w 3024845"/>
                  <a:gd name="connsiteY271-10822" fmla="*/ 637725 h 1160647"/>
                  <a:gd name="connsiteX272-10823" fmla="*/ 1451111 w 3024845"/>
                  <a:gd name="connsiteY272-10824" fmla="*/ 637725 h 1160647"/>
                  <a:gd name="connsiteX273-10825" fmla="*/ 1451111 w 3024845"/>
                  <a:gd name="connsiteY273-10826" fmla="*/ 639076 h 1160647"/>
                  <a:gd name="connsiteX274-10827" fmla="*/ 1451111 w 3024845"/>
                  <a:gd name="connsiteY274-10828" fmla="*/ 648534 h 1160647"/>
                  <a:gd name="connsiteX275-10829" fmla="*/ 1489618 w 3024845"/>
                  <a:gd name="connsiteY275-10830" fmla="*/ 648534 h 1160647"/>
                  <a:gd name="connsiteX276-10831" fmla="*/ 1489618 w 3024845"/>
                  <a:gd name="connsiteY276-10832" fmla="*/ 786887 h 1160647"/>
                  <a:gd name="connsiteX277-10833" fmla="*/ 1491138 w 3024845"/>
                  <a:gd name="connsiteY277-10834" fmla="*/ 786887 h 1160647"/>
                  <a:gd name="connsiteX278-10835" fmla="*/ 1501778 w 3024845"/>
                  <a:gd name="connsiteY278-10836" fmla="*/ 786887 h 1160647"/>
                  <a:gd name="connsiteX279-10837" fmla="*/ 1501778 w 3024845"/>
                  <a:gd name="connsiteY279-10838" fmla="*/ 773917 h 1160647"/>
                  <a:gd name="connsiteX280-10839" fmla="*/ 1505832 w 3024845"/>
                  <a:gd name="connsiteY280-10840" fmla="*/ 773917 h 1160647"/>
                  <a:gd name="connsiteX281-10841" fmla="*/ 1505832 w 3024845"/>
                  <a:gd name="connsiteY281-10842" fmla="*/ 786887 h 1160647"/>
                  <a:gd name="connsiteX282-10843" fmla="*/ 1536232 w 3024845"/>
                  <a:gd name="connsiteY282-10844" fmla="*/ 786887 h 1160647"/>
                  <a:gd name="connsiteX283-10845" fmla="*/ 1536232 w 3024845"/>
                  <a:gd name="connsiteY283-10846" fmla="*/ 756622 h 1160647"/>
                  <a:gd name="connsiteX284-10847" fmla="*/ 1548392 w 3024845"/>
                  <a:gd name="connsiteY284-10848" fmla="*/ 756622 h 1160647"/>
                  <a:gd name="connsiteX285-10849" fmla="*/ 1560552 w 3024845"/>
                  <a:gd name="connsiteY285-10850" fmla="*/ 754461 h 1160647"/>
                  <a:gd name="connsiteX286-10851" fmla="*/ 1564606 w 3024845"/>
                  <a:gd name="connsiteY286-10852" fmla="*/ 756622 h 1160647"/>
                  <a:gd name="connsiteX287-10853" fmla="*/ 1574739 w 3024845"/>
                  <a:gd name="connsiteY287-10854" fmla="*/ 756622 h 1160647"/>
                  <a:gd name="connsiteX288-10855" fmla="*/ 1574739 w 3024845"/>
                  <a:gd name="connsiteY288-10856" fmla="*/ 786887 h 1160647"/>
                  <a:gd name="connsiteX289-10857" fmla="*/ 1582846 w 3024845"/>
                  <a:gd name="connsiteY289-10858" fmla="*/ 786887 h 1160647"/>
                  <a:gd name="connsiteX290-10859" fmla="*/ 1582846 w 3024845"/>
                  <a:gd name="connsiteY290-10860" fmla="*/ 804182 h 1160647"/>
                  <a:gd name="connsiteX291-10861" fmla="*/ 1592182 w 3024845"/>
                  <a:gd name="connsiteY291-10862" fmla="*/ 805087 h 1160647"/>
                  <a:gd name="connsiteX292-10863" fmla="*/ 1605140 w 3024845"/>
                  <a:gd name="connsiteY292-10864" fmla="*/ 805087 h 1160647"/>
                  <a:gd name="connsiteX293-10865" fmla="*/ 1605140 w 3024845"/>
                  <a:gd name="connsiteY293-10866" fmla="*/ 789049 h 1160647"/>
                  <a:gd name="connsiteX294-10867" fmla="*/ 1673096 w 3024845"/>
                  <a:gd name="connsiteY294-10868" fmla="*/ 789049 h 1160647"/>
                  <a:gd name="connsiteX295-10869" fmla="*/ 1673096 w 3024845"/>
                  <a:gd name="connsiteY295-10870" fmla="*/ 703796 h 1160647"/>
                  <a:gd name="connsiteX296-10871" fmla="*/ 1745104 w 3024845"/>
                  <a:gd name="connsiteY296-10872" fmla="*/ 703796 h 1160647"/>
                  <a:gd name="connsiteX297-10873" fmla="*/ 1745104 w 3024845"/>
                  <a:gd name="connsiteY297-10874" fmla="*/ 782564 h 1160647"/>
                  <a:gd name="connsiteX298-10875" fmla="*/ 1747008 w 3024845"/>
                  <a:gd name="connsiteY298-10876" fmla="*/ 782564 h 1160647"/>
                  <a:gd name="connsiteX299-10877" fmla="*/ 1748250 w 3024845"/>
                  <a:gd name="connsiteY299-10878" fmla="*/ 805087 h 1160647"/>
                  <a:gd name="connsiteX300-10879" fmla="*/ 1757926 w 3024845"/>
                  <a:gd name="connsiteY300-10880" fmla="*/ 805087 h 1160647"/>
                  <a:gd name="connsiteX301-10881" fmla="*/ 1759168 w 3024845"/>
                  <a:gd name="connsiteY301-10882" fmla="*/ 782564 h 1160647"/>
                  <a:gd name="connsiteX302-10883" fmla="*/ 1765248 w 3024845"/>
                  <a:gd name="connsiteY302-10884" fmla="*/ 782564 h 1160647"/>
                  <a:gd name="connsiteX303-10885" fmla="*/ 1766490 w 3024845"/>
                  <a:gd name="connsiteY303-10886" fmla="*/ 805087 h 1160647"/>
                  <a:gd name="connsiteX304-10887" fmla="*/ 1817112 w 3024845"/>
                  <a:gd name="connsiteY304-10888" fmla="*/ 805087 h 1160647"/>
                  <a:gd name="connsiteX305-10889" fmla="*/ 1817112 w 3024845"/>
                  <a:gd name="connsiteY305-10890" fmla="*/ 642059 h 1160647"/>
                  <a:gd name="connsiteX306-10891" fmla="*/ 2014439 w 3024845"/>
                  <a:gd name="connsiteY306-10892" fmla="*/ 642059 h 1160647"/>
                  <a:gd name="connsiteX307-10893" fmla="*/ 2014439 w 3024845"/>
                  <a:gd name="connsiteY307-10894" fmla="*/ 805087 h 1160647"/>
                  <a:gd name="connsiteX308-10895" fmla="*/ 2033136 w 3024845"/>
                  <a:gd name="connsiteY308-10896" fmla="*/ 805087 h 1160647"/>
                  <a:gd name="connsiteX309-10897" fmla="*/ 2033136 w 3024845"/>
                  <a:gd name="connsiteY309-10898" fmla="*/ 722394 h 1160647"/>
                  <a:gd name="connsiteX310-10899" fmla="*/ 2128256 w 3024845"/>
                  <a:gd name="connsiteY310-10900" fmla="*/ 722394 h 1160647"/>
                  <a:gd name="connsiteX311-10901" fmla="*/ 2140186 w 3024845"/>
                  <a:gd name="connsiteY311-10902" fmla="*/ 404253 h 1160647"/>
                  <a:gd name="connsiteX312-10903" fmla="*/ 2128026 w 3024845"/>
                  <a:gd name="connsiteY312-10904" fmla="*/ 382635 h 1160647"/>
                  <a:gd name="connsiteX313-10905" fmla="*/ 2121946 w 3024845"/>
                  <a:gd name="connsiteY313-10906" fmla="*/ 378311 h 1160647"/>
                  <a:gd name="connsiteX314-10907" fmla="*/ 2130053 w 3024845"/>
                  <a:gd name="connsiteY314-10908" fmla="*/ 354532 h 1160647"/>
                  <a:gd name="connsiteX315-10909" fmla="*/ 2130053 w 3024845"/>
                  <a:gd name="connsiteY315-10910" fmla="*/ 337238 h 1160647"/>
                  <a:gd name="connsiteX316-10911" fmla="*/ 2144240 w 3024845"/>
                  <a:gd name="connsiteY316-10912" fmla="*/ 337238 h 1160647"/>
                  <a:gd name="connsiteX317-10913" fmla="*/ 2144240 w 3024845"/>
                  <a:gd name="connsiteY317-10914" fmla="*/ 315620 h 1160647"/>
                  <a:gd name="connsiteX318-10915" fmla="*/ 2146266 w 3024845"/>
                  <a:gd name="connsiteY318-10916" fmla="*/ 311296 h 1160647"/>
                  <a:gd name="connsiteX319-10917" fmla="*/ 2146266 w 3024845"/>
                  <a:gd name="connsiteY319-10918" fmla="*/ 233472 h 1160647"/>
                  <a:gd name="connsiteX320-10919" fmla="*/ 2144240 w 3024845"/>
                  <a:gd name="connsiteY320-10920" fmla="*/ 226987 h 1160647"/>
                  <a:gd name="connsiteX321-10921" fmla="*/ 2150320 w 3024845"/>
                  <a:gd name="connsiteY321-10922" fmla="*/ 220501 h 1160647"/>
                  <a:gd name="connsiteX322-10923" fmla="*/ 2150320 w 3024845"/>
                  <a:gd name="connsiteY322-10924" fmla="*/ 162133 h 1160647"/>
                  <a:gd name="connsiteX323-10925" fmla="*/ 2152346 w 3024845"/>
                  <a:gd name="connsiteY323-10926" fmla="*/ 157810 h 1160647"/>
                  <a:gd name="connsiteX324-10927" fmla="*/ 2152346 w 3024845"/>
                  <a:gd name="connsiteY324-10928" fmla="*/ 101604 h 1160647"/>
                  <a:gd name="connsiteX325-10929" fmla="*/ 2154373 w 3024845"/>
                  <a:gd name="connsiteY325-10930" fmla="*/ 82148 h 1160647"/>
                  <a:gd name="connsiteX326-10931" fmla="*/ 2158427 w 3024845"/>
                  <a:gd name="connsiteY326-10932" fmla="*/ 99442 h 1160647"/>
                  <a:gd name="connsiteX327-10933" fmla="*/ 2160453 w 3024845"/>
                  <a:gd name="connsiteY327-10934" fmla="*/ 157810 h 1160647"/>
                  <a:gd name="connsiteX328-10935" fmla="*/ 2162480 w 3024845"/>
                  <a:gd name="connsiteY328-10936" fmla="*/ 220501 h 1160647"/>
                  <a:gd name="connsiteX329-10937" fmla="*/ 2168560 w 3024845"/>
                  <a:gd name="connsiteY329-10938" fmla="*/ 226987 h 1160647"/>
                  <a:gd name="connsiteX330-10939" fmla="*/ 2166533 w 3024845"/>
                  <a:gd name="connsiteY330-10940" fmla="*/ 233472 h 1160647"/>
                  <a:gd name="connsiteX331-10941" fmla="*/ 2166533 w 3024845"/>
                  <a:gd name="connsiteY331-10942" fmla="*/ 311296 h 1160647"/>
                  <a:gd name="connsiteX332-10943" fmla="*/ 2168560 w 3024845"/>
                  <a:gd name="connsiteY332-10944" fmla="*/ 315620 h 1160647"/>
                  <a:gd name="connsiteX333-10945" fmla="*/ 2168560 w 3024845"/>
                  <a:gd name="connsiteY333-10946" fmla="*/ 337238 h 1160647"/>
                  <a:gd name="connsiteX334-10947" fmla="*/ 2182747 w 3024845"/>
                  <a:gd name="connsiteY334-10948" fmla="*/ 337238 h 1160647"/>
                  <a:gd name="connsiteX335-10949" fmla="*/ 2182747 w 3024845"/>
                  <a:gd name="connsiteY335-10950" fmla="*/ 354532 h 1160647"/>
                  <a:gd name="connsiteX336-10951" fmla="*/ 2190854 w 3024845"/>
                  <a:gd name="connsiteY336-10952" fmla="*/ 378311 h 1160647"/>
                  <a:gd name="connsiteX337-10953" fmla="*/ 2184774 w 3024845"/>
                  <a:gd name="connsiteY337-10954" fmla="*/ 382635 h 1160647"/>
                  <a:gd name="connsiteX338-10955" fmla="*/ 2172613 w 3024845"/>
                  <a:gd name="connsiteY338-10956" fmla="*/ 404253 h 1160647"/>
                  <a:gd name="connsiteX339-10957" fmla="*/ 2180720 w 3024845"/>
                  <a:gd name="connsiteY339-10958" fmla="*/ 657181 h 1160647"/>
                  <a:gd name="connsiteX340-10959" fmla="*/ 2245574 w 3024845"/>
                  <a:gd name="connsiteY340-10960" fmla="*/ 657181 h 1160647"/>
                  <a:gd name="connsiteX341-10961" fmla="*/ 2245574 w 3024845"/>
                  <a:gd name="connsiteY341-10962" fmla="*/ 732843 h 1160647"/>
                  <a:gd name="connsiteX342-10963" fmla="*/ 2253681 w 3024845"/>
                  <a:gd name="connsiteY342-10964" fmla="*/ 732843 h 1160647"/>
                  <a:gd name="connsiteX343-10965" fmla="*/ 2255708 w 3024845"/>
                  <a:gd name="connsiteY343-10966" fmla="*/ 726358 h 1160647"/>
                  <a:gd name="connsiteX344-10967" fmla="*/ 2261788 w 3024845"/>
                  <a:gd name="connsiteY344-10968" fmla="*/ 726358 h 1160647"/>
                  <a:gd name="connsiteX345-10969" fmla="*/ 2263815 w 3024845"/>
                  <a:gd name="connsiteY345-10970" fmla="*/ 735005 h 1160647"/>
                  <a:gd name="connsiteX346-10971" fmla="*/ 2275975 w 3024845"/>
                  <a:gd name="connsiteY346-10972" fmla="*/ 735005 h 1160647"/>
                  <a:gd name="connsiteX347-10973" fmla="*/ 2275975 w 3024845"/>
                  <a:gd name="connsiteY347-10974" fmla="*/ 728519 h 1160647"/>
                  <a:gd name="connsiteX348-10975" fmla="*/ 2298268 w 3024845"/>
                  <a:gd name="connsiteY348-10976" fmla="*/ 728519 h 1160647"/>
                  <a:gd name="connsiteX349-10977" fmla="*/ 2298268 w 3024845"/>
                  <a:gd name="connsiteY349-10978" fmla="*/ 735005 h 1160647"/>
                  <a:gd name="connsiteX350-10979" fmla="*/ 2318535 w 3024845"/>
                  <a:gd name="connsiteY350-10980" fmla="*/ 735005 h 1160647"/>
                  <a:gd name="connsiteX351-10981" fmla="*/ 2318535 w 3024845"/>
                  <a:gd name="connsiteY351-10982" fmla="*/ 780402 h 1160647"/>
                  <a:gd name="connsiteX352-10983" fmla="*/ 2332722 w 3024845"/>
                  <a:gd name="connsiteY352-10984" fmla="*/ 780402 h 1160647"/>
                  <a:gd name="connsiteX353-10985" fmla="*/ 2332722 w 3024845"/>
                  <a:gd name="connsiteY353-10986" fmla="*/ 767431 h 1160647"/>
                  <a:gd name="connsiteX354-10987" fmla="*/ 2348936 w 3024845"/>
                  <a:gd name="connsiteY354-10988" fmla="*/ 767431 h 1160647"/>
                  <a:gd name="connsiteX355-10989" fmla="*/ 2348936 w 3024845"/>
                  <a:gd name="connsiteY355-10990" fmla="*/ 588004 h 1160647"/>
                  <a:gd name="connsiteX356-10991" fmla="*/ 2355016 w 3024845"/>
                  <a:gd name="connsiteY356-10992" fmla="*/ 581518 h 1160647"/>
                  <a:gd name="connsiteX357-10993" fmla="*/ 2427977 w 3024845"/>
                  <a:gd name="connsiteY357-10994" fmla="*/ 581518 h 1160647"/>
                  <a:gd name="connsiteX358-10995" fmla="*/ 2427977 w 3024845"/>
                  <a:gd name="connsiteY358-10996" fmla="*/ 590166 h 1160647"/>
                  <a:gd name="connsiteX359-10997" fmla="*/ 2438110 w 3024845"/>
                  <a:gd name="connsiteY359-10998" fmla="*/ 590166 h 1160647"/>
                  <a:gd name="connsiteX360-10999" fmla="*/ 2438110 w 3024845"/>
                  <a:gd name="connsiteY360-11000" fmla="*/ 704740 h 1160647"/>
                  <a:gd name="connsiteX361-11001" fmla="*/ 2460404 w 3024845"/>
                  <a:gd name="connsiteY361-11002" fmla="*/ 704740 h 1160647"/>
                  <a:gd name="connsiteX362-11003" fmla="*/ 2460404 w 3024845"/>
                  <a:gd name="connsiteY362-11004" fmla="*/ 637725 h 1160647"/>
                  <a:gd name="connsiteX363-11005" fmla="*/ 2486751 w 3024845"/>
                  <a:gd name="connsiteY363-11006" fmla="*/ 637725 h 1160647"/>
                  <a:gd name="connsiteX364-11007" fmla="*/ 2490804 w 3024845"/>
                  <a:gd name="connsiteY364-11008" fmla="*/ 633401 h 1160647"/>
                  <a:gd name="connsiteX365-11009" fmla="*/ 2498911 w 3024845"/>
                  <a:gd name="connsiteY365-11010" fmla="*/ 633401 h 1160647"/>
                  <a:gd name="connsiteX366-11011" fmla="*/ 2502964 w 3024845"/>
                  <a:gd name="connsiteY366-11012" fmla="*/ 637725 h 1160647"/>
                  <a:gd name="connsiteX367-11013" fmla="*/ 2525258 w 3024845"/>
                  <a:gd name="connsiteY367-11014" fmla="*/ 637725 h 1160647"/>
                  <a:gd name="connsiteX368-11015" fmla="*/ 2525258 w 3024845"/>
                  <a:gd name="connsiteY368-11016" fmla="*/ 520989 h 1160647"/>
                  <a:gd name="connsiteX369-11017" fmla="*/ 2582005 w 3024845"/>
                  <a:gd name="connsiteY369-11018" fmla="*/ 510180 h 1160647"/>
                  <a:gd name="connsiteX370-11019" fmla="*/ 2582005 w 3024845"/>
                  <a:gd name="connsiteY370-11020" fmla="*/ 511261 h 1160647"/>
                  <a:gd name="connsiteX371-11021" fmla="*/ 2582005 w 3024845"/>
                  <a:gd name="connsiteY371-11022" fmla="*/ 518827 h 1160647"/>
                  <a:gd name="connsiteX372-11023" fmla="*/ 2608352 w 3024845"/>
                  <a:gd name="connsiteY372-11024" fmla="*/ 518827 h 1160647"/>
                  <a:gd name="connsiteX373-11025" fmla="*/ 2608352 w 3024845"/>
                  <a:gd name="connsiteY373-11026" fmla="*/ 773917 h 1160647"/>
                  <a:gd name="connsiteX374-11027" fmla="*/ 2630646 w 3024845"/>
                  <a:gd name="connsiteY374-11028" fmla="*/ 773917 h 1160647"/>
                  <a:gd name="connsiteX375-11029" fmla="*/ 2630646 w 3024845"/>
                  <a:gd name="connsiteY375-11030" fmla="*/ 769593 h 1160647"/>
                  <a:gd name="connsiteX376-11031" fmla="*/ 2642806 w 3024845"/>
                  <a:gd name="connsiteY376-11032" fmla="*/ 769593 h 1160647"/>
                  <a:gd name="connsiteX377-11033" fmla="*/ 2642806 w 3024845"/>
                  <a:gd name="connsiteY377-11034" fmla="*/ 773917 h 1160647"/>
                  <a:gd name="connsiteX378-11035" fmla="*/ 2667126 w 3024845"/>
                  <a:gd name="connsiteY378-11036" fmla="*/ 773917 h 1160647"/>
                  <a:gd name="connsiteX379-11037" fmla="*/ 2667126 w 3024845"/>
                  <a:gd name="connsiteY379-11038" fmla="*/ 760946 h 1160647"/>
                  <a:gd name="connsiteX380-11039" fmla="*/ 2695500 w 3024845"/>
                  <a:gd name="connsiteY380-11040" fmla="*/ 760946 h 1160647"/>
                  <a:gd name="connsiteX381-11041" fmla="*/ 2707660 w 3024845"/>
                  <a:gd name="connsiteY381-11042" fmla="*/ 756622 h 1160647"/>
                  <a:gd name="connsiteX382-11043" fmla="*/ 2727927 w 3024845"/>
                  <a:gd name="connsiteY382-11044" fmla="*/ 760946 h 1160647"/>
                  <a:gd name="connsiteX383-11045" fmla="*/ 2727927 w 3024845"/>
                  <a:gd name="connsiteY383-11046" fmla="*/ 743652 h 1160647"/>
                  <a:gd name="connsiteX384-11047" fmla="*/ 2736034 w 3024845"/>
                  <a:gd name="connsiteY384-11048" fmla="*/ 743652 h 1160647"/>
                  <a:gd name="connsiteX385-11049" fmla="*/ 2736034 w 3024845"/>
                  <a:gd name="connsiteY385-11050" fmla="*/ 730681 h 1160647"/>
                  <a:gd name="connsiteX386-11051" fmla="*/ 2792781 w 3024845"/>
                  <a:gd name="connsiteY386-11052" fmla="*/ 730681 h 1160647"/>
                  <a:gd name="connsiteX387-11053" fmla="*/ 2792781 w 3024845"/>
                  <a:gd name="connsiteY387-11054" fmla="*/ 700416 h 1160647"/>
                  <a:gd name="connsiteX388-11055" fmla="*/ 2811021 w 3024845"/>
                  <a:gd name="connsiteY388-11056" fmla="*/ 700416 h 1160647"/>
                  <a:gd name="connsiteX389-11057" fmla="*/ 2811021 w 3024845"/>
                  <a:gd name="connsiteY389-11058" fmla="*/ 693931 h 1160647"/>
                  <a:gd name="connsiteX390-11059" fmla="*/ 2823181 w 3024845"/>
                  <a:gd name="connsiteY390-11060" fmla="*/ 693931 h 1160647"/>
                  <a:gd name="connsiteX391-11061" fmla="*/ 2823181 w 3024845"/>
                  <a:gd name="connsiteY391-11062" fmla="*/ 700416 h 1160647"/>
                  <a:gd name="connsiteX392-11063" fmla="*/ 2839395 w 3024845"/>
                  <a:gd name="connsiteY392-11064" fmla="*/ 700416 h 1160647"/>
                  <a:gd name="connsiteX393-11065" fmla="*/ 2839395 w 3024845"/>
                  <a:gd name="connsiteY393-11066" fmla="*/ 750137 h 1160647"/>
                  <a:gd name="connsiteX394-11067" fmla="*/ 2871822 w 3024845"/>
                  <a:gd name="connsiteY394-11068" fmla="*/ 750137 h 1160647"/>
                  <a:gd name="connsiteX395-11069" fmla="*/ 2871822 w 3024845"/>
                  <a:gd name="connsiteY395-11070" fmla="*/ 724196 h 1160647"/>
                  <a:gd name="connsiteX396-11071" fmla="*/ 2910329 w 3024845"/>
                  <a:gd name="connsiteY396-11072" fmla="*/ 724196 h 1160647"/>
                  <a:gd name="connsiteX397-11073" fmla="*/ 2910329 w 3024845"/>
                  <a:gd name="connsiteY397-11074" fmla="*/ 693931 h 1160647"/>
                  <a:gd name="connsiteX398-11075" fmla="*/ 2958970 w 3024845"/>
                  <a:gd name="connsiteY398-11076" fmla="*/ 693931 h 1160647"/>
                  <a:gd name="connsiteX399-11077" fmla="*/ 2958970 w 3024845"/>
                  <a:gd name="connsiteY399-11078" fmla="*/ 805087 h 1160647"/>
                  <a:gd name="connsiteX400-11079" fmla="*/ 2958970 w 3024845"/>
                  <a:gd name="connsiteY400-11080" fmla="*/ 818866 h 1160647"/>
                  <a:gd name="connsiteX401-11081" fmla="*/ 3024845 w 3024845"/>
                  <a:gd name="connsiteY401-11082" fmla="*/ 818866 h 1160647"/>
                  <a:gd name="connsiteX402-11083" fmla="*/ 3024845 w 3024845"/>
                  <a:gd name="connsiteY402-11084" fmla="*/ 1160647 h 1160647"/>
                  <a:gd name="connsiteX403-11085" fmla="*/ 2054 w 3024845"/>
                  <a:gd name="connsiteY403-11086" fmla="*/ 1158314 h 1160647"/>
                  <a:gd name="connsiteX404-11087" fmla="*/ 0 w 3024845"/>
                  <a:gd name="connsiteY404-11088" fmla="*/ 724196 h 1160647"/>
                  <a:gd name="connsiteX405-11089" fmla="*/ 20267 w 3024845"/>
                  <a:gd name="connsiteY405-11090" fmla="*/ 724196 h 1160647"/>
                  <a:gd name="connsiteX406-11091" fmla="*/ 20774 w 3024845"/>
                  <a:gd name="connsiteY406-11092" fmla="*/ 723115 h 1160647"/>
                  <a:gd name="connsiteX407-11093" fmla="*/ 24320 w 3024845"/>
                  <a:gd name="connsiteY407-11094" fmla="*/ 715549 h 1160647"/>
                  <a:gd name="connsiteX408-11095" fmla="*/ 26094 w 3024845"/>
                  <a:gd name="connsiteY408-11096" fmla="*/ 715819 h 1160647"/>
                  <a:gd name="connsiteX409-11097" fmla="*/ 38507 w 3024845"/>
                  <a:gd name="connsiteY409-11098" fmla="*/ 717710 h 1160647"/>
                  <a:gd name="connsiteX410-11099" fmla="*/ 39014 w 3024845"/>
                  <a:gd name="connsiteY410-11100" fmla="*/ 719062 h 1160647"/>
                  <a:gd name="connsiteX411-11101" fmla="*/ 42560 w 3024845"/>
                  <a:gd name="connsiteY411-11102" fmla="*/ 728519 h 1160647"/>
                  <a:gd name="connsiteX412-11103" fmla="*/ 68907 w 3024845"/>
                  <a:gd name="connsiteY412-11104" fmla="*/ 730681 h 1160647"/>
                  <a:gd name="connsiteX413-11105" fmla="*/ 68907 w 3024845"/>
                  <a:gd name="connsiteY413-11106" fmla="*/ 607460 h 1160647"/>
                  <a:gd name="connsiteX414-11107" fmla="*/ 70934 w 3024845"/>
                  <a:gd name="connsiteY414-11108" fmla="*/ 607460 h 1160647"/>
                  <a:gd name="connsiteX415-11109" fmla="*/ 85121 w 3024845"/>
                  <a:gd name="connsiteY415-11110" fmla="*/ 607460 h 1160647"/>
                  <a:gd name="connsiteX416-11111" fmla="*/ 85121 w 3024845"/>
                  <a:gd name="connsiteY416-11112" fmla="*/ 471268 h 1160647"/>
                  <a:gd name="connsiteX417-11113" fmla="*/ 86894 w 3024845"/>
                  <a:gd name="connsiteY417-11114" fmla="*/ 471268 h 1160647"/>
                  <a:gd name="connsiteX418-11115" fmla="*/ 99308 w 3024845"/>
                  <a:gd name="connsiteY418-11116" fmla="*/ 471268 h 1160647"/>
                  <a:gd name="connsiteX419-11117" fmla="*/ 99308 w 3024845"/>
                  <a:gd name="connsiteY419-11118" fmla="*/ 356694 h 1160647"/>
                  <a:gd name="connsiteX420-11119" fmla="*/ 103361 w 3024845"/>
                  <a:gd name="connsiteY420-11120" fmla="*/ 328590 h 1160647"/>
                  <a:gd name="connsiteX421-11121" fmla="*/ 105388 w 3024845"/>
                  <a:gd name="connsiteY421-11122" fmla="*/ 328590 h 1160647"/>
                  <a:gd name="connsiteX422-11123" fmla="*/ 119575 w 3024845"/>
                  <a:gd name="connsiteY422-11124" fmla="*/ 328590 h 1160647"/>
                  <a:gd name="connsiteX423-11125" fmla="*/ 156055 w 3024845"/>
                  <a:gd name="connsiteY423-11126" fmla="*/ 246443 h 1160647"/>
                  <a:gd name="connsiteX424-11127" fmla="*/ 160109 w 3024845"/>
                  <a:gd name="connsiteY424-11128" fmla="*/ 0 h 1160647"/>
                  <a:gd name="connsiteX0-11129" fmla="*/ 156055 w 3024845"/>
                  <a:gd name="connsiteY0-11130" fmla="*/ 164295 h 1078499"/>
                  <a:gd name="connsiteX1-11131" fmla="*/ 162135 w 3024845"/>
                  <a:gd name="connsiteY1-11132" fmla="*/ 164295 h 1078499"/>
                  <a:gd name="connsiteX2-11133" fmla="*/ 200642 w 3024845"/>
                  <a:gd name="connsiteY2-11134" fmla="*/ 244281 h 1078499"/>
                  <a:gd name="connsiteX3-11135" fmla="*/ 202669 w 3024845"/>
                  <a:gd name="connsiteY3-11136" fmla="*/ 244281 h 1078499"/>
                  <a:gd name="connsiteX4-11137" fmla="*/ 216856 w 3024845"/>
                  <a:gd name="connsiteY4-11138" fmla="*/ 244281 h 1078499"/>
                  <a:gd name="connsiteX5-11139" fmla="*/ 216856 w 3024845"/>
                  <a:gd name="connsiteY5-11140" fmla="*/ 268060 h 1078499"/>
                  <a:gd name="connsiteX6-11141" fmla="*/ 217363 w 3024845"/>
                  <a:gd name="connsiteY6-11142" fmla="*/ 268871 h 1078499"/>
                  <a:gd name="connsiteX7-11143" fmla="*/ 220909 w 3024845"/>
                  <a:gd name="connsiteY7-11144" fmla="*/ 274546 h 1078499"/>
                  <a:gd name="connsiteX8-11145" fmla="*/ 220909 w 3024845"/>
                  <a:gd name="connsiteY8-11146" fmla="*/ 389120 h 1078499"/>
                  <a:gd name="connsiteX9-11147" fmla="*/ 223189 w 3024845"/>
                  <a:gd name="connsiteY9-11148" fmla="*/ 389120 h 1078499"/>
                  <a:gd name="connsiteX10-11149" fmla="*/ 239150 w 3024845"/>
                  <a:gd name="connsiteY10-11150" fmla="*/ 389120 h 1078499"/>
                  <a:gd name="connsiteX11-11151" fmla="*/ 239150 w 3024845"/>
                  <a:gd name="connsiteY11-11152" fmla="*/ 529635 h 1078499"/>
                  <a:gd name="connsiteX12-11153" fmla="*/ 240670 w 3024845"/>
                  <a:gd name="connsiteY12-11154" fmla="*/ 529365 h 1078499"/>
                  <a:gd name="connsiteX13-11155" fmla="*/ 251310 w 3024845"/>
                  <a:gd name="connsiteY13-11156" fmla="*/ 527474 h 1078499"/>
                  <a:gd name="connsiteX14-11157" fmla="*/ 249283 w 3024845"/>
                  <a:gd name="connsiteY14-11158" fmla="*/ 616106 h 1078499"/>
                  <a:gd name="connsiteX15-11159" fmla="*/ 250803 w 3024845"/>
                  <a:gd name="connsiteY15-11160" fmla="*/ 616377 h 1078499"/>
                  <a:gd name="connsiteX16-11161" fmla="*/ 261443 w 3024845"/>
                  <a:gd name="connsiteY16-11162" fmla="*/ 618268 h 1078499"/>
                  <a:gd name="connsiteX17-11163" fmla="*/ 261696 w 3024845"/>
                  <a:gd name="connsiteY17-11164" fmla="*/ 619079 h 1078499"/>
                  <a:gd name="connsiteX18-11165" fmla="*/ 263470 w 3024845"/>
                  <a:gd name="connsiteY18-11166" fmla="*/ 624754 h 1078499"/>
                  <a:gd name="connsiteX19-11167" fmla="*/ 264230 w 3024845"/>
                  <a:gd name="connsiteY19-11168" fmla="*/ 622322 h 1078499"/>
                  <a:gd name="connsiteX20-11169" fmla="*/ 269550 w 3024845"/>
                  <a:gd name="connsiteY20-11170" fmla="*/ 605298 h 1078499"/>
                  <a:gd name="connsiteX21-11171" fmla="*/ 271323 w 3024845"/>
                  <a:gd name="connsiteY21-11172" fmla="*/ 605298 h 1078499"/>
                  <a:gd name="connsiteX22-11173" fmla="*/ 283737 w 3024845"/>
                  <a:gd name="connsiteY22-11174" fmla="*/ 605298 h 1078499"/>
                  <a:gd name="connsiteX23-11175" fmla="*/ 283737 w 3024845"/>
                  <a:gd name="connsiteY23-11176" fmla="*/ 637724 h 1078499"/>
                  <a:gd name="connsiteX24-11177" fmla="*/ 284750 w 3024845"/>
                  <a:gd name="connsiteY24-11178" fmla="*/ 638265 h 1078499"/>
                  <a:gd name="connsiteX25-11179" fmla="*/ 291844 w 3024845"/>
                  <a:gd name="connsiteY25-11180" fmla="*/ 642048 h 1078499"/>
                  <a:gd name="connsiteX26-11181" fmla="*/ 291844 w 3024845"/>
                  <a:gd name="connsiteY26-11182" fmla="*/ 643399 h 1078499"/>
                  <a:gd name="connsiteX27-11183" fmla="*/ 291844 w 3024845"/>
                  <a:gd name="connsiteY27-11184" fmla="*/ 652857 h 1078499"/>
                  <a:gd name="connsiteX28-11185" fmla="*/ 336431 w 3024845"/>
                  <a:gd name="connsiteY28-11186" fmla="*/ 652857 h 1078499"/>
                  <a:gd name="connsiteX29-11187" fmla="*/ 336431 w 3024845"/>
                  <a:gd name="connsiteY29-11188" fmla="*/ 653938 h 1078499"/>
                  <a:gd name="connsiteX30-11189" fmla="*/ 336431 w 3024845"/>
                  <a:gd name="connsiteY30-11190" fmla="*/ 661504 h 1078499"/>
                  <a:gd name="connsiteX31-11191" fmla="*/ 338457 w 3024845"/>
                  <a:gd name="connsiteY31-11192" fmla="*/ 661504 h 1078499"/>
                  <a:gd name="connsiteX32-11193" fmla="*/ 352644 w 3024845"/>
                  <a:gd name="connsiteY32-11194" fmla="*/ 661504 h 1078499"/>
                  <a:gd name="connsiteX33-11195" fmla="*/ 352644 w 3024845"/>
                  <a:gd name="connsiteY33-11196" fmla="*/ 631239 h 1078499"/>
                  <a:gd name="connsiteX34-11197" fmla="*/ 397231 w 3024845"/>
                  <a:gd name="connsiteY34-11198" fmla="*/ 631239 h 1078499"/>
                  <a:gd name="connsiteX35-11199" fmla="*/ 397231 w 3024845"/>
                  <a:gd name="connsiteY35-11200" fmla="*/ 629888 h 1078499"/>
                  <a:gd name="connsiteX36-11201" fmla="*/ 397231 w 3024845"/>
                  <a:gd name="connsiteY36-11202" fmla="*/ 620430 h 1078499"/>
                  <a:gd name="connsiteX37-11203" fmla="*/ 398245 w 3024845"/>
                  <a:gd name="connsiteY37-11204" fmla="*/ 620430 h 1078499"/>
                  <a:gd name="connsiteX38-11205" fmla="*/ 405338 w 3024845"/>
                  <a:gd name="connsiteY38-11206" fmla="*/ 620430 h 1078499"/>
                  <a:gd name="connsiteX39-11207" fmla="*/ 405338 w 3024845"/>
                  <a:gd name="connsiteY39-11208" fmla="*/ 618539 h 1078499"/>
                  <a:gd name="connsiteX40-11209" fmla="*/ 405338 w 3024845"/>
                  <a:gd name="connsiteY40-11210" fmla="*/ 605298 h 1078499"/>
                  <a:gd name="connsiteX41-11211" fmla="*/ 406098 w 3024845"/>
                  <a:gd name="connsiteY41-11212" fmla="*/ 605298 h 1078499"/>
                  <a:gd name="connsiteX42-11213" fmla="*/ 411418 w 3024845"/>
                  <a:gd name="connsiteY42-11214" fmla="*/ 605298 h 1078499"/>
                  <a:gd name="connsiteX43-11215" fmla="*/ 411418 w 3024845"/>
                  <a:gd name="connsiteY43-11216" fmla="*/ 604217 h 1078499"/>
                  <a:gd name="connsiteX44-11217" fmla="*/ 411418 w 3024845"/>
                  <a:gd name="connsiteY44-11218" fmla="*/ 596650 h 1078499"/>
                  <a:gd name="connsiteX45-11219" fmla="*/ 413445 w 3024845"/>
                  <a:gd name="connsiteY45-11220" fmla="*/ 596650 h 1078499"/>
                  <a:gd name="connsiteX46-11221" fmla="*/ 427632 w 3024845"/>
                  <a:gd name="connsiteY46-11222" fmla="*/ 596650 h 1078499"/>
                  <a:gd name="connsiteX47-11223" fmla="*/ 427632 w 3024845"/>
                  <a:gd name="connsiteY47-11224" fmla="*/ 597731 h 1078499"/>
                  <a:gd name="connsiteX48-11225" fmla="*/ 427632 w 3024845"/>
                  <a:gd name="connsiteY48-11226" fmla="*/ 605298 h 1078499"/>
                  <a:gd name="connsiteX49-11227" fmla="*/ 449925 w 3024845"/>
                  <a:gd name="connsiteY49-11228" fmla="*/ 605298 h 1078499"/>
                  <a:gd name="connsiteX50-11229" fmla="*/ 449925 w 3024845"/>
                  <a:gd name="connsiteY50-11230" fmla="*/ 603406 h 1078499"/>
                  <a:gd name="connsiteX51-11231" fmla="*/ 449925 w 3024845"/>
                  <a:gd name="connsiteY51-11232" fmla="*/ 590165 h 1078499"/>
                  <a:gd name="connsiteX52-11233" fmla="*/ 451699 w 3024845"/>
                  <a:gd name="connsiteY52-11234" fmla="*/ 590165 h 1078499"/>
                  <a:gd name="connsiteX53-11235" fmla="*/ 464112 w 3024845"/>
                  <a:gd name="connsiteY53-11236" fmla="*/ 590165 h 1078499"/>
                  <a:gd name="connsiteX54-11237" fmla="*/ 464112 w 3024845"/>
                  <a:gd name="connsiteY54-11238" fmla="*/ 613945 h 1078499"/>
                  <a:gd name="connsiteX55-11239" fmla="*/ 465126 w 3024845"/>
                  <a:gd name="connsiteY55-11240" fmla="*/ 613945 h 1078499"/>
                  <a:gd name="connsiteX56-11241" fmla="*/ 472219 w 3024845"/>
                  <a:gd name="connsiteY56-11242" fmla="*/ 613945 h 1078499"/>
                  <a:gd name="connsiteX57-11243" fmla="*/ 472219 w 3024845"/>
                  <a:gd name="connsiteY57-11244" fmla="*/ 612864 h 1078499"/>
                  <a:gd name="connsiteX58-11245" fmla="*/ 472219 w 3024845"/>
                  <a:gd name="connsiteY58-11246" fmla="*/ 605298 h 1078499"/>
                  <a:gd name="connsiteX59-11247" fmla="*/ 473992 w 3024845"/>
                  <a:gd name="connsiteY59-11248" fmla="*/ 605298 h 1078499"/>
                  <a:gd name="connsiteX60-11249" fmla="*/ 486406 w 3024845"/>
                  <a:gd name="connsiteY60-11250" fmla="*/ 605298 h 1078499"/>
                  <a:gd name="connsiteX61-11251" fmla="*/ 486406 w 3024845"/>
                  <a:gd name="connsiteY61-11252" fmla="*/ 631239 h 1078499"/>
                  <a:gd name="connsiteX62-11253" fmla="*/ 488433 w 3024845"/>
                  <a:gd name="connsiteY62-11254" fmla="*/ 631239 h 1078499"/>
                  <a:gd name="connsiteX63-11255" fmla="*/ 502619 w 3024845"/>
                  <a:gd name="connsiteY63-11256" fmla="*/ 631239 h 1078499"/>
                  <a:gd name="connsiteX64-11257" fmla="*/ 502619 w 3024845"/>
                  <a:gd name="connsiteY64-11258" fmla="*/ 632860 h 1078499"/>
                  <a:gd name="connsiteX65-11259" fmla="*/ 502619 w 3024845"/>
                  <a:gd name="connsiteY65-11260" fmla="*/ 644210 h 1078499"/>
                  <a:gd name="connsiteX66-11261" fmla="*/ 503379 w 3024845"/>
                  <a:gd name="connsiteY66-11262" fmla="*/ 644210 h 1078499"/>
                  <a:gd name="connsiteX67-11263" fmla="*/ 508700 w 3024845"/>
                  <a:gd name="connsiteY67-11264" fmla="*/ 644210 h 1078499"/>
                  <a:gd name="connsiteX68-11265" fmla="*/ 508700 w 3024845"/>
                  <a:gd name="connsiteY68-11266" fmla="*/ 643399 h 1078499"/>
                  <a:gd name="connsiteX69-11267" fmla="*/ 508700 w 3024845"/>
                  <a:gd name="connsiteY69-11268" fmla="*/ 637724 h 1078499"/>
                  <a:gd name="connsiteX70-11269" fmla="*/ 539100 w 3024845"/>
                  <a:gd name="connsiteY70-11270" fmla="*/ 637724 h 1078499"/>
                  <a:gd name="connsiteX71-11271" fmla="*/ 539100 w 3024845"/>
                  <a:gd name="connsiteY71-11272" fmla="*/ 661504 h 1078499"/>
                  <a:gd name="connsiteX72-11273" fmla="*/ 540113 w 3024845"/>
                  <a:gd name="connsiteY72-11274" fmla="*/ 661504 h 1078499"/>
                  <a:gd name="connsiteX73-11275" fmla="*/ 547207 w 3024845"/>
                  <a:gd name="connsiteY73-11276" fmla="*/ 661504 h 1078499"/>
                  <a:gd name="connsiteX74-11277" fmla="*/ 547207 w 3024845"/>
                  <a:gd name="connsiteY74-11278" fmla="*/ 662585 h 1078499"/>
                  <a:gd name="connsiteX75-11279" fmla="*/ 547207 w 3024845"/>
                  <a:gd name="connsiteY75-11280" fmla="*/ 670151 h 1078499"/>
                  <a:gd name="connsiteX76-11281" fmla="*/ 547967 w 3024845"/>
                  <a:gd name="connsiteY76-11282" fmla="*/ 670151 h 1078499"/>
                  <a:gd name="connsiteX77-11283" fmla="*/ 553287 w 3024845"/>
                  <a:gd name="connsiteY77-11284" fmla="*/ 670151 h 1078499"/>
                  <a:gd name="connsiteX78-11285" fmla="*/ 553287 w 3024845"/>
                  <a:gd name="connsiteY78-11286" fmla="*/ 667989 h 1078499"/>
                  <a:gd name="connsiteX79-11287" fmla="*/ 553287 w 3024845"/>
                  <a:gd name="connsiteY79-11288" fmla="*/ 652857 h 1078499"/>
                  <a:gd name="connsiteX80-11289" fmla="*/ 554300 w 3024845"/>
                  <a:gd name="connsiteY80-11290" fmla="*/ 652857 h 1078499"/>
                  <a:gd name="connsiteX81-11291" fmla="*/ 561394 w 3024845"/>
                  <a:gd name="connsiteY81-11292" fmla="*/ 652857 h 1078499"/>
                  <a:gd name="connsiteX82-11293" fmla="*/ 561394 w 3024845"/>
                  <a:gd name="connsiteY82-11294" fmla="*/ 653938 h 1078499"/>
                  <a:gd name="connsiteX83-11295" fmla="*/ 561394 w 3024845"/>
                  <a:gd name="connsiteY83-11296" fmla="*/ 661504 h 1078499"/>
                  <a:gd name="connsiteX84-11297" fmla="*/ 566714 w 3024845"/>
                  <a:gd name="connsiteY84-11298" fmla="*/ 659511 h 1078499"/>
                  <a:gd name="connsiteX85-11299" fmla="*/ 567474 w 3024845"/>
                  <a:gd name="connsiteY85-11300" fmla="*/ 658531 h 1078499"/>
                  <a:gd name="connsiteX86-11301" fmla="*/ 567474 w 3024845"/>
                  <a:gd name="connsiteY86-11302" fmla="*/ 652857 h 1078499"/>
                  <a:gd name="connsiteX87-11303" fmla="*/ 605981 w 3024845"/>
                  <a:gd name="connsiteY87-11304" fmla="*/ 652857 h 1078499"/>
                  <a:gd name="connsiteX88-11305" fmla="*/ 605981 w 3024845"/>
                  <a:gd name="connsiteY88-11306" fmla="*/ 676636 h 1078499"/>
                  <a:gd name="connsiteX89-11307" fmla="*/ 608007 w 3024845"/>
                  <a:gd name="connsiteY89-11308" fmla="*/ 676636 h 1078499"/>
                  <a:gd name="connsiteX90-11309" fmla="*/ 622194 w 3024845"/>
                  <a:gd name="connsiteY90-11310" fmla="*/ 676636 h 1078499"/>
                  <a:gd name="connsiteX91-11311" fmla="*/ 622194 w 3024845"/>
                  <a:gd name="connsiteY91-11312" fmla="*/ 677717 h 1078499"/>
                  <a:gd name="connsiteX92-11313" fmla="*/ 622194 w 3024845"/>
                  <a:gd name="connsiteY92-11314" fmla="*/ 685283 h 1078499"/>
                  <a:gd name="connsiteX93-11315" fmla="*/ 623968 w 3024845"/>
                  <a:gd name="connsiteY93-11316" fmla="*/ 685283 h 1078499"/>
                  <a:gd name="connsiteX94-11317" fmla="*/ 636381 w 3024845"/>
                  <a:gd name="connsiteY94-11318" fmla="*/ 685283 h 1078499"/>
                  <a:gd name="connsiteX95-11319" fmla="*/ 636381 w 3024845"/>
                  <a:gd name="connsiteY95-11320" fmla="*/ 661504 h 1078499"/>
                  <a:gd name="connsiteX96-11321" fmla="*/ 637394 w 3024845"/>
                  <a:gd name="connsiteY96-11322" fmla="*/ 661504 h 1078499"/>
                  <a:gd name="connsiteX97-11323" fmla="*/ 644488 w 3024845"/>
                  <a:gd name="connsiteY97-11324" fmla="*/ 661504 h 1078499"/>
                  <a:gd name="connsiteX98-11325" fmla="*/ 644488 w 3024845"/>
                  <a:gd name="connsiteY98-11326" fmla="*/ 629077 h 1078499"/>
                  <a:gd name="connsiteX99-11327" fmla="*/ 645501 w 3024845"/>
                  <a:gd name="connsiteY99-11328" fmla="*/ 629077 h 1078499"/>
                  <a:gd name="connsiteX100-11329" fmla="*/ 652595 w 3024845"/>
                  <a:gd name="connsiteY100-11330" fmla="*/ 629077 h 1078499"/>
                  <a:gd name="connsiteX101-11331" fmla="*/ 652595 w 3024845"/>
                  <a:gd name="connsiteY101-11332" fmla="*/ 627186 h 1078499"/>
                  <a:gd name="connsiteX102-11333" fmla="*/ 652595 w 3024845"/>
                  <a:gd name="connsiteY102-11334" fmla="*/ 613945 h 1078499"/>
                  <a:gd name="connsiteX103-11335" fmla="*/ 651328 w 3024845"/>
                  <a:gd name="connsiteY103-11336" fmla="*/ 612323 h 1078499"/>
                  <a:gd name="connsiteX104-11337" fmla="*/ 656648 w 3024845"/>
                  <a:gd name="connsiteY104-11338" fmla="*/ 600974 h 1078499"/>
                  <a:gd name="connsiteX105-11339" fmla="*/ 664755 w 3024845"/>
                  <a:gd name="connsiteY105-11340" fmla="*/ 629077 h 1078499"/>
                  <a:gd name="connsiteX106-11341" fmla="*/ 665515 w 3024845"/>
                  <a:gd name="connsiteY106-11342" fmla="*/ 629077 h 1078499"/>
                  <a:gd name="connsiteX107-11343" fmla="*/ 670835 w 3024845"/>
                  <a:gd name="connsiteY107-11344" fmla="*/ 629077 h 1078499"/>
                  <a:gd name="connsiteX108-11345" fmla="*/ 670835 w 3024845"/>
                  <a:gd name="connsiteY108-11346" fmla="*/ 523150 h 1078499"/>
                  <a:gd name="connsiteX109-11347" fmla="*/ 672355 w 3024845"/>
                  <a:gd name="connsiteY109-11348" fmla="*/ 523150 h 1078499"/>
                  <a:gd name="connsiteX110-11349" fmla="*/ 682995 w 3024845"/>
                  <a:gd name="connsiteY110-11350" fmla="*/ 523150 h 1078499"/>
                  <a:gd name="connsiteX111-11351" fmla="*/ 682995 w 3024845"/>
                  <a:gd name="connsiteY111-11352" fmla="*/ 475591 h 1078499"/>
                  <a:gd name="connsiteX112-11353" fmla="*/ 709342 w 3024845"/>
                  <a:gd name="connsiteY112-11354" fmla="*/ 475591 h 1078499"/>
                  <a:gd name="connsiteX113-11355" fmla="*/ 709342 w 3024845"/>
                  <a:gd name="connsiteY113-11356" fmla="*/ 453973 h 1078499"/>
                  <a:gd name="connsiteX114-11357" fmla="*/ 743796 w 3024845"/>
                  <a:gd name="connsiteY114-11358" fmla="*/ 453973 h 1078499"/>
                  <a:gd name="connsiteX115-11359" fmla="*/ 743796 w 3024845"/>
                  <a:gd name="connsiteY115-11360" fmla="*/ 456405 h 1078499"/>
                  <a:gd name="connsiteX116-11361" fmla="*/ 743796 w 3024845"/>
                  <a:gd name="connsiteY116-11362" fmla="*/ 473429 h 1078499"/>
                  <a:gd name="connsiteX117-11363" fmla="*/ 746076 w 3024845"/>
                  <a:gd name="connsiteY117-11364" fmla="*/ 473429 h 1078499"/>
                  <a:gd name="connsiteX118-11365" fmla="*/ 762036 w 3024845"/>
                  <a:gd name="connsiteY118-11366" fmla="*/ 473429 h 1078499"/>
                  <a:gd name="connsiteX119-11367" fmla="*/ 762036 w 3024845"/>
                  <a:gd name="connsiteY119-11368" fmla="*/ 520988 h 1078499"/>
                  <a:gd name="connsiteX120-11369" fmla="*/ 763049 w 3024845"/>
                  <a:gd name="connsiteY120-11370" fmla="*/ 520988 h 1078499"/>
                  <a:gd name="connsiteX121-11371" fmla="*/ 770143 w 3024845"/>
                  <a:gd name="connsiteY121-11372" fmla="*/ 520988 h 1078499"/>
                  <a:gd name="connsiteX122-11373" fmla="*/ 784330 w 3024845"/>
                  <a:gd name="connsiteY122-11374" fmla="*/ 525312 h 1078499"/>
                  <a:gd name="connsiteX123-11375" fmla="*/ 784330 w 3024845"/>
                  <a:gd name="connsiteY123-11376" fmla="*/ 564224 h 1078499"/>
                  <a:gd name="connsiteX124-11377" fmla="*/ 785343 w 3024845"/>
                  <a:gd name="connsiteY124-11378" fmla="*/ 564224 h 1078499"/>
                  <a:gd name="connsiteX125-11379" fmla="*/ 792436 w 3024845"/>
                  <a:gd name="connsiteY125-11380" fmla="*/ 564224 h 1078499"/>
                  <a:gd name="connsiteX126-11381" fmla="*/ 792436 w 3024845"/>
                  <a:gd name="connsiteY126-11382" fmla="*/ 565845 h 1078499"/>
                  <a:gd name="connsiteX127-11383" fmla="*/ 792436 w 3024845"/>
                  <a:gd name="connsiteY127-11384" fmla="*/ 577194 h 1078499"/>
                  <a:gd name="connsiteX128-11385" fmla="*/ 794463 w 3024845"/>
                  <a:gd name="connsiteY128-11386" fmla="*/ 577194 h 1078499"/>
                  <a:gd name="connsiteX129-11387" fmla="*/ 808650 w 3024845"/>
                  <a:gd name="connsiteY129-11388" fmla="*/ 577194 h 1078499"/>
                  <a:gd name="connsiteX130-11389" fmla="*/ 814730 w 3024845"/>
                  <a:gd name="connsiteY130-11390" fmla="*/ 583680 h 1078499"/>
                  <a:gd name="connsiteX131-11391" fmla="*/ 814730 w 3024845"/>
                  <a:gd name="connsiteY131-11392" fmla="*/ 605298 h 1078499"/>
                  <a:gd name="connsiteX132-11393" fmla="*/ 817010 w 3024845"/>
                  <a:gd name="connsiteY132-11394" fmla="*/ 605298 h 1078499"/>
                  <a:gd name="connsiteX133-11395" fmla="*/ 832970 w 3024845"/>
                  <a:gd name="connsiteY133-11396" fmla="*/ 605298 h 1078499"/>
                  <a:gd name="connsiteX134-11397" fmla="*/ 832970 w 3024845"/>
                  <a:gd name="connsiteY134-11398" fmla="*/ 606378 h 1078499"/>
                  <a:gd name="connsiteX135-11399" fmla="*/ 832970 w 3024845"/>
                  <a:gd name="connsiteY135-11400" fmla="*/ 613945 h 1078499"/>
                  <a:gd name="connsiteX136-11401" fmla="*/ 834237 w 3024845"/>
                  <a:gd name="connsiteY136-11402" fmla="*/ 613945 h 1078499"/>
                  <a:gd name="connsiteX137-11403" fmla="*/ 843104 w 3024845"/>
                  <a:gd name="connsiteY137-11404" fmla="*/ 613945 h 1078499"/>
                  <a:gd name="connsiteX138-11405" fmla="*/ 843104 w 3024845"/>
                  <a:gd name="connsiteY138-11406" fmla="*/ 616106 h 1078499"/>
                  <a:gd name="connsiteX139-11407" fmla="*/ 843104 w 3024845"/>
                  <a:gd name="connsiteY139-11408" fmla="*/ 631239 h 1078499"/>
                  <a:gd name="connsiteX140-11409" fmla="*/ 847157 w 3024845"/>
                  <a:gd name="connsiteY140-11410" fmla="*/ 629347 h 1078499"/>
                  <a:gd name="connsiteX141-11411" fmla="*/ 847157 w 3024845"/>
                  <a:gd name="connsiteY141-11412" fmla="*/ 616106 h 1078499"/>
                  <a:gd name="connsiteX142-11413" fmla="*/ 848170 w 3024845"/>
                  <a:gd name="connsiteY142-11414" fmla="*/ 616106 h 1078499"/>
                  <a:gd name="connsiteX143-11415" fmla="*/ 855264 w 3024845"/>
                  <a:gd name="connsiteY143-11416" fmla="*/ 616106 h 1078499"/>
                  <a:gd name="connsiteX144-11417" fmla="*/ 855264 w 3024845"/>
                  <a:gd name="connsiteY144-11418" fmla="*/ 617728 h 1078499"/>
                  <a:gd name="connsiteX145-11419" fmla="*/ 855264 w 3024845"/>
                  <a:gd name="connsiteY145-11420" fmla="*/ 629077 h 1078499"/>
                  <a:gd name="connsiteX146-11421" fmla="*/ 856024 w 3024845"/>
                  <a:gd name="connsiteY146-11422" fmla="*/ 629077 h 1078499"/>
                  <a:gd name="connsiteX147-11423" fmla="*/ 861344 w 3024845"/>
                  <a:gd name="connsiteY147-11424" fmla="*/ 629077 h 1078499"/>
                  <a:gd name="connsiteX148-11425" fmla="*/ 909984 w 3024845"/>
                  <a:gd name="connsiteY148-11426" fmla="*/ 624754 h 1078499"/>
                  <a:gd name="connsiteX149-11427" fmla="*/ 909984 w 3024845"/>
                  <a:gd name="connsiteY149-11428" fmla="*/ 626105 h 1078499"/>
                  <a:gd name="connsiteX150-11429" fmla="*/ 909984 w 3024845"/>
                  <a:gd name="connsiteY150-11430" fmla="*/ 635562 h 1078499"/>
                  <a:gd name="connsiteX151-11431" fmla="*/ 910744 w 3024845"/>
                  <a:gd name="connsiteY151-11432" fmla="*/ 635562 h 1078499"/>
                  <a:gd name="connsiteX152-11433" fmla="*/ 916065 w 3024845"/>
                  <a:gd name="connsiteY152-11434" fmla="*/ 635562 h 1078499"/>
                  <a:gd name="connsiteX153-11435" fmla="*/ 916065 w 3024845"/>
                  <a:gd name="connsiteY153-11436" fmla="*/ 637724 h 1078499"/>
                  <a:gd name="connsiteX154-11437" fmla="*/ 916065 w 3024845"/>
                  <a:gd name="connsiteY154-11438" fmla="*/ 652857 h 1078499"/>
                  <a:gd name="connsiteX155-11439" fmla="*/ 918091 w 3024845"/>
                  <a:gd name="connsiteY155-11440" fmla="*/ 651506 h 1078499"/>
                  <a:gd name="connsiteX156-11441" fmla="*/ 932278 w 3024845"/>
                  <a:gd name="connsiteY156-11442" fmla="*/ 642048 h 1078499"/>
                  <a:gd name="connsiteX157-11443" fmla="*/ 938358 w 3024845"/>
                  <a:gd name="connsiteY157-11444" fmla="*/ 600974 h 1078499"/>
                  <a:gd name="connsiteX158-11445" fmla="*/ 939118 w 3024845"/>
                  <a:gd name="connsiteY158-11446" fmla="*/ 600704 h 1078499"/>
                  <a:gd name="connsiteX159-11447" fmla="*/ 944438 w 3024845"/>
                  <a:gd name="connsiteY159-11448" fmla="*/ 598812 h 1078499"/>
                  <a:gd name="connsiteX160-11449" fmla="*/ 946465 w 3024845"/>
                  <a:gd name="connsiteY160-11450" fmla="*/ 529635 h 1078499"/>
                  <a:gd name="connsiteX161-11451" fmla="*/ 948492 w 3024845"/>
                  <a:gd name="connsiteY161-11452" fmla="*/ 598812 h 1078499"/>
                  <a:gd name="connsiteX162-11453" fmla="*/ 949252 w 3024845"/>
                  <a:gd name="connsiteY162-11454" fmla="*/ 599082 h 1078499"/>
                  <a:gd name="connsiteX163-11455" fmla="*/ 954572 w 3024845"/>
                  <a:gd name="connsiteY163-11456" fmla="*/ 600974 h 1078499"/>
                  <a:gd name="connsiteX164-11457" fmla="*/ 954572 w 3024845"/>
                  <a:gd name="connsiteY164-11458" fmla="*/ 514503 h 1078499"/>
                  <a:gd name="connsiteX165-11459" fmla="*/ 958625 w 3024845"/>
                  <a:gd name="connsiteY165-11460" fmla="*/ 482076 h 1078499"/>
                  <a:gd name="connsiteX166-11461" fmla="*/ 997132 w 3024845"/>
                  <a:gd name="connsiteY166-11462" fmla="*/ 482076 h 1078499"/>
                  <a:gd name="connsiteX167-11463" fmla="*/ 997132 w 3024845"/>
                  <a:gd name="connsiteY167-11464" fmla="*/ 514503 h 1078499"/>
                  <a:gd name="connsiteX168-11465" fmla="*/ 997892 w 3024845"/>
                  <a:gd name="connsiteY168-11466" fmla="*/ 514503 h 1078499"/>
                  <a:gd name="connsiteX169-11467" fmla="*/ 1003212 w 3024845"/>
                  <a:gd name="connsiteY169-11468" fmla="*/ 514503 h 1078499"/>
                  <a:gd name="connsiteX170-11469" fmla="*/ 1003212 w 3024845"/>
                  <a:gd name="connsiteY170-11470" fmla="*/ 432355 h 1078499"/>
                  <a:gd name="connsiteX171-11471" fmla="*/ 1004986 w 3024845"/>
                  <a:gd name="connsiteY171-11472" fmla="*/ 432355 h 1078499"/>
                  <a:gd name="connsiteX172-11473" fmla="*/ 1017399 w 3024845"/>
                  <a:gd name="connsiteY172-11474" fmla="*/ 432355 h 1078499"/>
                  <a:gd name="connsiteX173-11475" fmla="*/ 1017399 w 3024845"/>
                  <a:gd name="connsiteY173-11476" fmla="*/ 430464 h 1078499"/>
                  <a:gd name="connsiteX174-11477" fmla="*/ 1017399 w 3024845"/>
                  <a:gd name="connsiteY174-11478" fmla="*/ 417223 h 1078499"/>
                  <a:gd name="connsiteX175-11479" fmla="*/ 1039693 w 3024845"/>
                  <a:gd name="connsiteY175-11480" fmla="*/ 417223 h 1078499"/>
                  <a:gd name="connsiteX176-11481" fmla="*/ 1039693 w 3024845"/>
                  <a:gd name="connsiteY176-11482" fmla="*/ 416142 h 1078499"/>
                  <a:gd name="connsiteX177-11483" fmla="*/ 1039693 w 3024845"/>
                  <a:gd name="connsiteY177-11484" fmla="*/ 408576 h 1078499"/>
                  <a:gd name="connsiteX178-11485" fmla="*/ 1041466 w 3024845"/>
                  <a:gd name="connsiteY178-11486" fmla="*/ 408576 h 1078499"/>
                  <a:gd name="connsiteX179-11487" fmla="*/ 1053880 w 3024845"/>
                  <a:gd name="connsiteY179-11488" fmla="*/ 408576 h 1078499"/>
                  <a:gd name="connsiteX180-11489" fmla="*/ 1053880 w 3024845"/>
                  <a:gd name="connsiteY180-11490" fmla="*/ 409657 h 1078499"/>
                  <a:gd name="connsiteX181-11491" fmla="*/ 1053880 w 3024845"/>
                  <a:gd name="connsiteY181-11492" fmla="*/ 417223 h 1078499"/>
                  <a:gd name="connsiteX182-11493" fmla="*/ 1054640 w 3024845"/>
                  <a:gd name="connsiteY182-11494" fmla="*/ 417223 h 1078499"/>
                  <a:gd name="connsiteX183-11495" fmla="*/ 1059960 w 3024845"/>
                  <a:gd name="connsiteY183-11496" fmla="*/ 417223 h 1078499"/>
                  <a:gd name="connsiteX184-11497" fmla="*/ 1070093 w 3024845"/>
                  <a:gd name="connsiteY184-11498" fmla="*/ 412899 h 1078499"/>
                  <a:gd name="connsiteX185-11499" fmla="*/ 1074146 w 3024845"/>
                  <a:gd name="connsiteY185-11500" fmla="*/ 416142 h 1078499"/>
                  <a:gd name="connsiteX186-11501" fmla="*/ 1074146 w 3024845"/>
                  <a:gd name="connsiteY186-11502" fmla="*/ 408576 h 1078499"/>
                  <a:gd name="connsiteX187-11503" fmla="*/ 1076426 w 3024845"/>
                  <a:gd name="connsiteY187-11504" fmla="*/ 408576 h 1078499"/>
                  <a:gd name="connsiteX188-11505" fmla="*/ 1092387 w 3024845"/>
                  <a:gd name="connsiteY188-11506" fmla="*/ 408576 h 1078499"/>
                  <a:gd name="connsiteX189-11507" fmla="*/ 1092387 w 3024845"/>
                  <a:gd name="connsiteY189-11508" fmla="*/ 409657 h 1078499"/>
                  <a:gd name="connsiteX190-11509" fmla="*/ 1092387 w 3024845"/>
                  <a:gd name="connsiteY190-11510" fmla="*/ 417223 h 1078499"/>
                  <a:gd name="connsiteX191-11511" fmla="*/ 1122787 w 3024845"/>
                  <a:gd name="connsiteY191-11512" fmla="*/ 417223 h 1078499"/>
                  <a:gd name="connsiteX192-11513" fmla="*/ 1122787 w 3024845"/>
                  <a:gd name="connsiteY192-11514" fmla="*/ 418844 h 1078499"/>
                  <a:gd name="connsiteX193-11515" fmla="*/ 1122787 w 3024845"/>
                  <a:gd name="connsiteY193-11516" fmla="*/ 430194 h 1078499"/>
                  <a:gd name="connsiteX194-11517" fmla="*/ 1149134 w 3024845"/>
                  <a:gd name="connsiteY194-11518" fmla="*/ 430194 h 1078499"/>
                  <a:gd name="connsiteX195-11519" fmla="*/ 1149134 w 3024845"/>
                  <a:gd name="connsiteY195-11520" fmla="*/ 460458 h 1078499"/>
                  <a:gd name="connsiteX196-11521" fmla="*/ 1149894 w 3024845"/>
                  <a:gd name="connsiteY196-11522" fmla="*/ 460458 h 1078499"/>
                  <a:gd name="connsiteX197-11523" fmla="*/ 1155214 w 3024845"/>
                  <a:gd name="connsiteY197-11524" fmla="*/ 460458 h 1078499"/>
                  <a:gd name="connsiteX198-11525" fmla="*/ 1155214 w 3024845"/>
                  <a:gd name="connsiteY198-11526" fmla="*/ 461539 h 1078499"/>
                  <a:gd name="connsiteX199-11527" fmla="*/ 1155214 w 3024845"/>
                  <a:gd name="connsiteY199-11528" fmla="*/ 469106 h 1078499"/>
                  <a:gd name="connsiteX200-11529" fmla="*/ 1159268 w 3024845"/>
                  <a:gd name="connsiteY200-11530" fmla="*/ 499370 h 1078499"/>
                  <a:gd name="connsiteX201-11531" fmla="*/ 1160028 w 3024845"/>
                  <a:gd name="connsiteY201-11532" fmla="*/ 499370 h 1078499"/>
                  <a:gd name="connsiteX202-11533" fmla="*/ 1165348 w 3024845"/>
                  <a:gd name="connsiteY202-11534" fmla="*/ 499370 h 1078499"/>
                  <a:gd name="connsiteX203-11535" fmla="*/ 1165348 w 3024845"/>
                  <a:gd name="connsiteY203-11536" fmla="*/ 500181 h 1078499"/>
                  <a:gd name="connsiteX204-11537" fmla="*/ 1165348 w 3024845"/>
                  <a:gd name="connsiteY204-11538" fmla="*/ 505856 h 1078499"/>
                  <a:gd name="connsiteX205-11539" fmla="*/ 1166361 w 3024845"/>
                  <a:gd name="connsiteY205-11540" fmla="*/ 505856 h 1078499"/>
                  <a:gd name="connsiteX206-11541" fmla="*/ 1173454 w 3024845"/>
                  <a:gd name="connsiteY206-11542" fmla="*/ 505856 h 1078499"/>
                  <a:gd name="connsiteX207-11543" fmla="*/ 1173454 w 3024845"/>
                  <a:gd name="connsiteY207-11544" fmla="*/ 536121 h 1078499"/>
                  <a:gd name="connsiteX208-11545" fmla="*/ 1175481 w 3024845"/>
                  <a:gd name="connsiteY208-11546" fmla="*/ 536121 h 1078499"/>
                  <a:gd name="connsiteX209-11547" fmla="*/ 1189668 w 3024845"/>
                  <a:gd name="connsiteY209-11548" fmla="*/ 536121 h 1078499"/>
                  <a:gd name="connsiteX210-11549" fmla="*/ 1189668 w 3024845"/>
                  <a:gd name="connsiteY210-11550" fmla="*/ 559900 h 1078499"/>
                  <a:gd name="connsiteX211-11551" fmla="*/ 1191695 w 3024845"/>
                  <a:gd name="connsiteY211-11552" fmla="*/ 561521 h 1078499"/>
                  <a:gd name="connsiteX212-11553" fmla="*/ 1191695 w 3024845"/>
                  <a:gd name="connsiteY212-11554" fmla="*/ 572871 h 1078499"/>
                  <a:gd name="connsiteX213-11555" fmla="*/ 1192455 w 3024845"/>
                  <a:gd name="connsiteY213-11556" fmla="*/ 572871 h 1078499"/>
                  <a:gd name="connsiteX214-11557" fmla="*/ 1197775 w 3024845"/>
                  <a:gd name="connsiteY214-11558" fmla="*/ 572871 h 1078499"/>
                  <a:gd name="connsiteX215-11559" fmla="*/ 1197775 w 3024845"/>
                  <a:gd name="connsiteY215-11560" fmla="*/ 596650 h 1078499"/>
                  <a:gd name="connsiteX216-11561" fmla="*/ 1199041 w 3024845"/>
                  <a:gd name="connsiteY216-11562" fmla="*/ 596650 h 1078499"/>
                  <a:gd name="connsiteX217-11563" fmla="*/ 1207908 w 3024845"/>
                  <a:gd name="connsiteY217-11564" fmla="*/ 596650 h 1078499"/>
                  <a:gd name="connsiteX218-11565" fmla="*/ 1209935 w 3024845"/>
                  <a:gd name="connsiteY218-11566" fmla="*/ 600704 h 1078499"/>
                  <a:gd name="connsiteX219-11567" fmla="*/ 1209935 w 3024845"/>
                  <a:gd name="connsiteY219-11568" fmla="*/ 613945 h 1078499"/>
                  <a:gd name="connsiteX220-11569" fmla="*/ 1211455 w 3024845"/>
                  <a:gd name="connsiteY220-11570" fmla="*/ 612053 h 1078499"/>
                  <a:gd name="connsiteX221-11571" fmla="*/ 1222095 w 3024845"/>
                  <a:gd name="connsiteY221-11572" fmla="*/ 598812 h 1078499"/>
                  <a:gd name="connsiteX222-11573" fmla="*/ 1250469 w 3024845"/>
                  <a:gd name="connsiteY222-11574" fmla="*/ 598812 h 1078499"/>
                  <a:gd name="connsiteX223-11575" fmla="*/ 1250469 w 3024845"/>
                  <a:gd name="connsiteY223-11576" fmla="*/ 685283 h 1078499"/>
                  <a:gd name="connsiteX224-11577" fmla="*/ 1251229 w 3024845"/>
                  <a:gd name="connsiteY224-11578" fmla="*/ 685283 h 1078499"/>
                  <a:gd name="connsiteX225-11579" fmla="*/ 1256549 w 3024845"/>
                  <a:gd name="connsiteY225-11580" fmla="*/ 685283 h 1078499"/>
                  <a:gd name="connsiteX226-11581" fmla="*/ 1257309 w 3024845"/>
                  <a:gd name="connsiteY226-11582" fmla="*/ 683932 h 1078499"/>
                  <a:gd name="connsiteX227-11583" fmla="*/ 1262629 w 3024845"/>
                  <a:gd name="connsiteY227-11584" fmla="*/ 674474 h 1078499"/>
                  <a:gd name="connsiteX228-11585" fmla="*/ 1262629 w 3024845"/>
                  <a:gd name="connsiteY228-11586" fmla="*/ 676366 h 1078499"/>
                  <a:gd name="connsiteX229-11587" fmla="*/ 1262629 w 3024845"/>
                  <a:gd name="connsiteY229-11588" fmla="*/ 689607 h 1078499"/>
                  <a:gd name="connsiteX230-11589" fmla="*/ 1266682 w 3024845"/>
                  <a:gd name="connsiteY230-11590" fmla="*/ 644210 h 1078499"/>
                  <a:gd name="connsiteX231-11591" fmla="*/ 1267442 w 3024845"/>
                  <a:gd name="connsiteY231-11592" fmla="*/ 644210 h 1078499"/>
                  <a:gd name="connsiteX232-11593" fmla="*/ 1272762 w 3024845"/>
                  <a:gd name="connsiteY232-11594" fmla="*/ 644210 h 1078499"/>
                  <a:gd name="connsiteX233-11595" fmla="*/ 1272762 w 3024845"/>
                  <a:gd name="connsiteY233-11596" fmla="*/ 579356 h 1078499"/>
                  <a:gd name="connsiteX234-11597" fmla="*/ 1273776 w 3024845"/>
                  <a:gd name="connsiteY234-11598" fmla="*/ 579356 h 1078499"/>
                  <a:gd name="connsiteX235-11599" fmla="*/ 1280869 w 3024845"/>
                  <a:gd name="connsiteY235-11600" fmla="*/ 579356 h 1078499"/>
                  <a:gd name="connsiteX236-11601" fmla="*/ 1293029 w 3024845"/>
                  <a:gd name="connsiteY236-11602" fmla="*/ 536121 h 1078499"/>
                  <a:gd name="connsiteX237-11603" fmla="*/ 1294296 w 3024845"/>
                  <a:gd name="connsiteY237-11604" fmla="*/ 536121 h 1078499"/>
                  <a:gd name="connsiteX238-11605" fmla="*/ 1303163 w 3024845"/>
                  <a:gd name="connsiteY238-11606" fmla="*/ 536121 h 1078499"/>
                  <a:gd name="connsiteX239-11607" fmla="*/ 1313296 w 3024845"/>
                  <a:gd name="connsiteY239-11608" fmla="*/ 579356 h 1078499"/>
                  <a:gd name="connsiteX240-11609" fmla="*/ 1314309 w 3024845"/>
                  <a:gd name="connsiteY240-11610" fmla="*/ 579356 h 1078499"/>
                  <a:gd name="connsiteX241-11611" fmla="*/ 1321403 w 3024845"/>
                  <a:gd name="connsiteY241-11612" fmla="*/ 579356 h 1078499"/>
                  <a:gd name="connsiteX242-11613" fmla="*/ 1321403 w 3024845"/>
                  <a:gd name="connsiteY242-11614" fmla="*/ 618268 h 1078499"/>
                  <a:gd name="connsiteX243-11615" fmla="*/ 1323176 w 3024845"/>
                  <a:gd name="connsiteY243-11616" fmla="*/ 618268 h 1078499"/>
                  <a:gd name="connsiteX244-11617" fmla="*/ 1335590 w 3024845"/>
                  <a:gd name="connsiteY244-11618" fmla="*/ 618268 h 1078499"/>
                  <a:gd name="connsiteX245-11619" fmla="*/ 1335590 w 3024845"/>
                  <a:gd name="connsiteY245-11620" fmla="*/ 620430 h 1078499"/>
                  <a:gd name="connsiteX246-11621" fmla="*/ 1335590 w 3024845"/>
                  <a:gd name="connsiteY246-11622" fmla="*/ 635562 h 1078499"/>
                  <a:gd name="connsiteX247-11623" fmla="*/ 1339643 w 3024845"/>
                  <a:gd name="connsiteY247-11624" fmla="*/ 633401 h 1078499"/>
                  <a:gd name="connsiteX248-11625" fmla="*/ 1339643 w 3024845"/>
                  <a:gd name="connsiteY248-11626" fmla="*/ 618268 h 1078499"/>
                  <a:gd name="connsiteX249-11627" fmla="*/ 1341163 w 3024845"/>
                  <a:gd name="connsiteY249-11628" fmla="*/ 618268 h 1078499"/>
                  <a:gd name="connsiteX250-11629" fmla="*/ 1351803 w 3024845"/>
                  <a:gd name="connsiteY250-11630" fmla="*/ 618268 h 1078499"/>
                  <a:gd name="connsiteX251-11631" fmla="*/ 1351803 w 3024845"/>
                  <a:gd name="connsiteY251-11632" fmla="*/ 619889 h 1078499"/>
                  <a:gd name="connsiteX252-11633" fmla="*/ 1351803 w 3024845"/>
                  <a:gd name="connsiteY252-11634" fmla="*/ 631239 h 1078499"/>
                  <a:gd name="connsiteX253-11635" fmla="*/ 1382204 w 3024845"/>
                  <a:gd name="connsiteY253-11636" fmla="*/ 631239 h 1078499"/>
                  <a:gd name="connsiteX254-11637" fmla="*/ 1382204 w 3024845"/>
                  <a:gd name="connsiteY254-11638" fmla="*/ 594489 h 1078499"/>
                  <a:gd name="connsiteX255-11639" fmla="*/ 1383470 w 3024845"/>
                  <a:gd name="connsiteY255-11640" fmla="*/ 594489 h 1078499"/>
                  <a:gd name="connsiteX256-11641" fmla="*/ 1392337 w 3024845"/>
                  <a:gd name="connsiteY256-11642" fmla="*/ 594489 h 1078499"/>
                  <a:gd name="connsiteX257-11643" fmla="*/ 1392337 w 3024845"/>
                  <a:gd name="connsiteY257-11644" fmla="*/ 616106 h 1078499"/>
                  <a:gd name="connsiteX258-11645" fmla="*/ 1394364 w 3024845"/>
                  <a:gd name="connsiteY258-11646" fmla="*/ 583680 h 1078499"/>
                  <a:gd name="connsiteX259-11647" fmla="*/ 1416657 w 3024845"/>
                  <a:gd name="connsiteY259-11648" fmla="*/ 583680 h 1078499"/>
                  <a:gd name="connsiteX260-11649" fmla="*/ 1416657 w 3024845"/>
                  <a:gd name="connsiteY260-11650" fmla="*/ 582058 h 1078499"/>
                  <a:gd name="connsiteX261-11651" fmla="*/ 1416657 w 3024845"/>
                  <a:gd name="connsiteY261-11652" fmla="*/ 570709 h 1078499"/>
                  <a:gd name="connsiteX262-11653" fmla="*/ 1417417 w 3024845"/>
                  <a:gd name="connsiteY262-11654" fmla="*/ 570709 h 1078499"/>
                  <a:gd name="connsiteX263-11655" fmla="*/ 1422737 w 3024845"/>
                  <a:gd name="connsiteY263-11656" fmla="*/ 570709 h 1078499"/>
                  <a:gd name="connsiteX264-11657" fmla="*/ 1422737 w 3024845"/>
                  <a:gd name="connsiteY264-11658" fmla="*/ 568818 h 1078499"/>
                  <a:gd name="connsiteX265-11659" fmla="*/ 1422737 w 3024845"/>
                  <a:gd name="connsiteY265-11660" fmla="*/ 555577 h 1078499"/>
                  <a:gd name="connsiteX266-11661" fmla="*/ 1426791 w 3024845"/>
                  <a:gd name="connsiteY266-11662" fmla="*/ 562062 h 1078499"/>
                  <a:gd name="connsiteX267-11663" fmla="*/ 1429071 w 3024845"/>
                  <a:gd name="connsiteY267-11664" fmla="*/ 562062 h 1078499"/>
                  <a:gd name="connsiteX268-11665" fmla="*/ 1445031 w 3024845"/>
                  <a:gd name="connsiteY268-11666" fmla="*/ 562062 h 1078499"/>
                  <a:gd name="connsiteX269-11667" fmla="*/ 1445031 w 3024845"/>
                  <a:gd name="connsiteY269-11668" fmla="*/ 561251 h 1078499"/>
                  <a:gd name="connsiteX270-11669" fmla="*/ 1445031 w 3024845"/>
                  <a:gd name="connsiteY270-11670" fmla="*/ 555577 h 1078499"/>
                  <a:gd name="connsiteX271-11671" fmla="*/ 1445791 w 3024845"/>
                  <a:gd name="connsiteY271-11672" fmla="*/ 555577 h 1078499"/>
                  <a:gd name="connsiteX272-11673" fmla="*/ 1451111 w 3024845"/>
                  <a:gd name="connsiteY272-11674" fmla="*/ 555577 h 1078499"/>
                  <a:gd name="connsiteX273-11675" fmla="*/ 1451111 w 3024845"/>
                  <a:gd name="connsiteY273-11676" fmla="*/ 556928 h 1078499"/>
                  <a:gd name="connsiteX274-11677" fmla="*/ 1451111 w 3024845"/>
                  <a:gd name="connsiteY274-11678" fmla="*/ 566386 h 1078499"/>
                  <a:gd name="connsiteX275-11679" fmla="*/ 1489618 w 3024845"/>
                  <a:gd name="connsiteY275-11680" fmla="*/ 566386 h 1078499"/>
                  <a:gd name="connsiteX276-11681" fmla="*/ 1489618 w 3024845"/>
                  <a:gd name="connsiteY276-11682" fmla="*/ 704739 h 1078499"/>
                  <a:gd name="connsiteX277-11683" fmla="*/ 1491138 w 3024845"/>
                  <a:gd name="connsiteY277-11684" fmla="*/ 704739 h 1078499"/>
                  <a:gd name="connsiteX278-11685" fmla="*/ 1501778 w 3024845"/>
                  <a:gd name="connsiteY278-11686" fmla="*/ 704739 h 1078499"/>
                  <a:gd name="connsiteX279-11687" fmla="*/ 1501778 w 3024845"/>
                  <a:gd name="connsiteY279-11688" fmla="*/ 691769 h 1078499"/>
                  <a:gd name="connsiteX280-11689" fmla="*/ 1505832 w 3024845"/>
                  <a:gd name="connsiteY280-11690" fmla="*/ 691769 h 1078499"/>
                  <a:gd name="connsiteX281-11691" fmla="*/ 1505832 w 3024845"/>
                  <a:gd name="connsiteY281-11692" fmla="*/ 704739 h 1078499"/>
                  <a:gd name="connsiteX282-11693" fmla="*/ 1536232 w 3024845"/>
                  <a:gd name="connsiteY282-11694" fmla="*/ 704739 h 1078499"/>
                  <a:gd name="connsiteX283-11695" fmla="*/ 1536232 w 3024845"/>
                  <a:gd name="connsiteY283-11696" fmla="*/ 674474 h 1078499"/>
                  <a:gd name="connsiteX284-11697" fmla="*/ 1548392 w 3024845"/>
                  <a:gd name="connsiteY284-11698" fmla="*/ 674474 h 1078499"/>
                  <a:gd name="connsiteX285-11699" fmla="*/ 1560552 w 3024845"/>
                  <a:gd name="connsiteY285-11700" fmla="*/ 672313 h 1078499"/>
                  <a:gd name="connsiteX286-11701" fmla="*/ 1564606 w 3024845"/>
                  <a:gd name="connsiteY286-11702" fmla="*/ 674474 h 1078499"/>
                  <a:gd name="connsiteX287-11703" fmla="*/ 1574739 w 3024845"/>
                  <a:gd name="connsiteY287-11704" fmla="*/ 674474 h 1078499"/>
                  <a:gd name="connsiteX288-11705" fmla="*/ 1574739 w 3024845"/>
                  <a:gd name="connsiteY288-11706" fmla="*/ 704739 h 1078499"/>
                  <a:gd name="connsiteX289-11707" fmla="*/ 1582846 w 3024845"/>
                  <a:gd name="connsiteY289-11708" fmla="*/ 704739 h 1078499"/>
                  <a:gd name="connsiteX290-11709" fmla="*/ 1582846 w 3024845"/>
                  <a:gd name="connsiteY290-11710" fmla="*/ 722034 h 1078499"/>
                  <a:gd name="connsiteX291-11711" fmla="*/ 1592182 w 3024845"/>
                  <a:gd name="connsiteY291-11712" fmla="*/ 722939 h 1078499"/>
                  <a:gd name="connsiteX292-11713" fmla="*/ 1605140 w 3024845"/>
                  <a:gd name="connsiteY292-11714" fmla="*/ 722939 h 1078499"/>
                  <a:gd name="connsiteX293-11715" fmla="*/ 1605140 w 3024845"/>
                  <a:gd name="connsiteY293-11716" fmla="*/ 706901 h 1078499"/>
                  <a:gd name="connsiteX294-11717" fmla="*/ 1673096 w 3024845"/>
                  <a:gd name="connsiteY294-11718" fmla="*/ 706901 h 1078499"/>
                  <a:gd name="connsiteX295-11719" fmla="*/ 1673096 w 3024845"/>
                  <a:gd name="connsiteY295-11720" fmla="*/ 621648 h 1078499"/>
                  <a:gd name="connsiteX296-11721" fmla="*/ 1745104 w 3024845"/>
                  <a:gd name="connsiteY296-11722" fmla="*/ 621648 h 1078499"/>
                  <a:gd name="connsiteX297-11723" fmla="*/ 1745104 w 3024845"/>
                  <a:gd name="connsiteY297-11724" fmla="*/ 700416 h 1078499"/>
                  <a:gd name="connsiteX298-11725" fmla="*/ 1747008 w 3024845"/>
                  <a:gd name="connsiteY298-11726" fmla="*/ 700416 h 1078499"/>
                  <a:gd name="connsiteX299-11727" fmla="*/ 1748250 w 3024845"/>
                  <a:gd name="connsiteY299-11728" fmla="*/ 722939 h 1078499"/>
                  <a:gd name="connsiteX300-11729" fmla="*/ 1757926 w 3024845"/>
                  <a:gd name="connsiteY300-11730" fmla="*/ 722939 h 1078499"/>
                  <a:gd name="connsiteX301-11731" fmla="*/ 1759168 w 3024845"/>
                  <a:gd name="connsiteY301-11732" fmla="*/ 700416 h 1078499"/>
                  <a:gd name="connsiteX302-11733" fmla="*/ 1765248 w 3024845"/>
                  <a:gd name="connsiteY302-11734" fmla="*/ 700416 h 1078499"/>
                  <a:gd name="connsiteX303-11735" fmla="*/ 1766490 w 3024845"/>
                  <a:gd name="connsiteY303-11736" fmla="*/ 722939 h 1078499"/>
                  <a:gd name="connsiteX304-11737" fmla="*/ 1817112 w 3024845"/>
                  <a:gd name="connsiteY304-11738" fmla="*/ 722939 h 1078499"/>
                  <a:gd name="connsiteX305-11739" fmla="*/ 1817112 w 3024845"/>
                  <a:gd name="connsiteY305-11740" fmla="*/ 559911 h 1078499"/>
                  <a:gd name="connsiteX306-11741" fmla="*/ 2014439 w 3024845"/>
                  <a:gd name="connsiteY306-11742" fmla="*/ 559911 h 1078499"/>
                  <a:gd name="connsiteX307-11743" fmla="*/ 2014439 w 3024845"/>
                  <a:gd name="connsiteY307-11744" fmla="*/ 722939 h 1078499"/>
                  <a:gd name="connsiteX308-11745" fmla="*/ 2033136 w 3024845"/>
                  <a:gd name="connsiteY308-11746" fmla="*/ 722939 h 1078499"/>
                  <a:gd name="connsiteX309-11747" fmla="*/ 2033136 w 3024845"/>
                  <a:gd name="connsiteY309-11748" fmla="*/ 640246 h 1078499"/>
                  <a:gd name="connsiteX310-11749" fmla="*/ 2128256 w 3024845"/>
                  <a:gd name="connsiteY310-11750" fmla="*/ 640246 h 1078499"/>
                  <a:gd name="connsiteX311-11751" fmla="*/ 2140186 w 3024845"/>
                  <a:gd name="connsiteY311-11752" fmla="*/ 322105 h 1078499"/>
                  <a:gd name="connsiteX312-11753" fmla="*/ 2128026 w 3024845"/>
                  <a:gd name="connsiteY312-11754" fmla="*/ 300487 h 1078499"/>
                  <a:gd name="connsiteX313-11755" fmla="*/ 2121946 w 3024845"/>
                  <a:gd name="connsiteY313-11756" fmla="*/ 296163 h 1078499"/>
                  <a:gd name="connsiteX314-11757" fmla="*/ 2130053 w 3024845"/>
                  <a:gd name="connsiteY314-11758" fmla="*/ 272384 h 1078499"/>
                  <a:gd name="connsiteX315-11759" fmla="*/ 2130053 w 3024845"/>
                  <a:gd name="connsiteY315-11760" fmla="*/ 255090 h 1078499"/>
                  <a:gd name="connsiteX316-11761" fmla="*/ 2144240 w 3024845"/>
                  <a:gd name="connsiteY316-11762" fmla="*/ 255090 h 1078499"/>
                  <a:gd name="connsiteX317-11763" fmla="*/ 2144240 w 3024845"/>
                  <a:gd name="connsiteY317-11764" fmla="*/ 233472 h 1078499"/>
                  <a:gd name="connsiteX318-11765" fmla="*/ 2146266 w 3024845"/>
                  <a:gd name="connsiteY318-11766" fmla="*/ 229148 h 1078499"/>
                  <a:gd name="connsiteX319-11767" fmla="*/ 2146266 w 3024845"/>
                  <a:gd name="connsiteY319-11768" fmla="*/ 151324 h 1078499"/>
                  <a:gd name="connsiteX320-11769" fmla="*/ 2144240 w 3024845"/>
                  <a:gd name="connsiteY320-11770" fmla="*/ 144839 h 1078499"/>
                  <a:gd name="connsiteX321-11771" fmla="*/ 2150320 w 3024845"/>
                  <a:gd name="connsiteY321-11772" fmla="*/ 138353 h 1078499"/>
                  <a:gd name="connsiteX322-11773" fmla="*/ 2150320 w 3024845"/>
                  <a:gd name="connsiteY322-11774" fmla="*/ 79985 h 1078499"/>
                  <a:gd name="connsiteX323-11775" fmla="*/ 2152346 w 3024845"/>
                  <a:gd name="connsiteY323-11776" fmla="*/ 75662 h 1078499"/>
                  <a:gd name="connsiteX324-11777" fmla="*/ 2152346 w 3024845"/>
                  <a:gd name="connsiteY324-11778" fmla="*/ 19456 h 1078499"/>
                  <a:gd name="connsiteX325-11779" fmla="*/ 2154373 w 3024845"/>
                  <a:gd name="connsiteY325-11780" fmla="*/ 0 h 1078499"/>
                  <a:gd name="connsiteX326-11781" fmla="*/ 2158427 w 3024845"/>
                  <a:gd name="connsiteY326-11782" fmla="*/ 17294 h 1078499"/>
                  <a:gd name="connsiteX327-11783" fmla="*/ 2160453 w 3024845"/>
                  <a:gd name="connsiteY327-11784" fmla="*/ 75662 h 1078499"/>
                  <a:gd name="connsiteX328-11785" fmla="*/ 2162480 w 3024845"/>
                  <a:gd name="connsiteY328-11786" fmla="*/ 138353 h 1078499"/>
                  <a:gd name="connsiteX329-11787" fmla="*/ 2168560 w 3024845"/>
                  <a:gd name="connsiteY329-11788" fmla="*/ 144839 h 1078499"/>
                  <a:gd name="connsiteX330-11789" fmla="*/ 2166533 w 3024845"/>
                  <a:gd name="connsiteY330-11790" fmla="*/ 151324 h 1078499"/>
                  <a:gd name="connsiteX331-11791" fmla="*/ 2166533 w 3024845"/>
                  <a:gd name="connsiteY331-11792" fmla="*/ 229148 h 1078499"/>
                  <a:gd name="connsiteX332-11793" fmla="*/ 2168560 w 3024845"/>
                  <a:gd name="connsiteY332-11794" fmla="*/ 233472 h 1078499"/>
                  <a:gd name="connsiteX333-11795" fmla="*/ 2168560 w 3024845"/>
                  <a:gd name="connsiteY333-11796" fmla="*/ 255090 h 1078499"/>
                  <a:gd name="connsiteX334-11797" fmla="*/ 2182747 w 3024845"/>
                  <a:gd name="connsiteY334-11798" fmla="*/ 255090 h 1078499"/>
                  <a:gd name="connsiteX335-11799" fmla="*/ 2182747 w 3024845"/>
                  <a:gd name="connsiteY335-11800" fmla="*/ 272384 h 1078499"/>
                  <a:gd name="connsiteX336-11801" fmla="*/ 2190854 w 3024845"/>
                  <a:gd name="connsiteY336-11802" fmla="*/ 296163 h 1078499"/>
                  <a:gd name="connsiteX337-11803" fmla="*/ 2184774 w 3024845"/>
                  <a:gd name="connsiteY337-11804" fmla="*/ 300487 h 1078499"/>
                  <a:gd name="connsiteX338-11805" fmla="*/ 2172613 w 3024845"/>
                  <a:gd name="connsiteY338-11806" fmla="*/ 322105 h 1078499"/>
                  <a:gd name="connsiteX339-11807" fmla="*/ 2180720 w 3024845"/>
                  <a:gd name="connsiteY339-11808" fmla="*/ 575033 h 1078499"/>
                  <a:gd name="connsiteX340-11809" fmla="*/ 2245574 w 3024845"/>
                  <a:gd name="connsiteY340-11810" fmla="*/ 575033 h 1078499"/>
                  <a:gd name="connsiteX341-11811" fmla="*/ 2245574 w 3024845"/>
                  <a:gd name="connsiteY341-11812" fmla="*/ 650695 h 1078499"/>
                  <a:gd name="connsiteX342-11813" fmla="*/ 2253681 w 3024845"/>
                  <a:gd name="connsiteY342-11814" fmla="*/ 650695 h 1078499"/>
                  <a:gd name="connsiteX343-11815" fmla="*/ 2255708 w 3024845"/>
                  <a:gd name="connsiteY343-11816" fmla="*/ 644210 h 1078499"/>
                  <a:gd name="connsiteX344-11817" fmla="*/ 2261788 w 3024845"/>
                  <a:gd name="connsiteY344-11818" fmla="*/ 644210 h 1078499"/>
                  <a:gd name="connsiteX345-11819" fmla="*/ 2263815 w 3024845"/>
                  <a:gd name="connsiteY345-11820" fmla="*/ 652857 h 1078499"/>
                  <a:gd name="connsiteX346-11821" fmla="*/ 2275975 w 3024845"/>
                  <a:gd name="connsiteY346-11822" fmla="*/ 652857 h 1078499"/>
                  <a:gd name="connsiteX347-11823" fmla="*/ 2275975 w 3024845"/>
                  <a:gd name="connsiteY347-11824" fmla="*/ 646371 h 1078499"/>
                  <a:gd name="connsiteX348-11825" fmla="*/ 2298268 w 3024845"/>
                  <a:gd name="connsiteY348-11826" fmla="*/ 646371 h 1078499"/>
                  <a:gd name="connsiteX349-11827" fmla="*/ 2298268 w 3024845"/>
                  <a:gd name="connsiteY349-11828" fmla="*/ 652857 h 1078499"/>
                  <a:gd name="connsiteX350-11829" fmla="*/ 2318535 w 3024845"/>
                  <a:gd name="connsiteY350-11830" fmla="*/ 652857 h 1078499"/>
                  <a:gd name="connsiteX351-11831" fmla="*/ 2318535 w 3024845"/>
                  <a:gd name="connsiteY351-11832" fmla="*/ 698254 h 1078499"/>
                  <a:gd name="connsiteX352-11833" fmla="*/ 2332722 w 3024845"/>
                  <a:gd name="connsiteY352-11834" fmla="*/ 698254 h 1078499"/>
                  <a:gd name="connsiteX353-11835" fmla="*/ 2332722 w 3024845"/>
                  <a:gd name="connsiteY353-11836" fmla="*/ 685283 h 1078499"/>
                  <a:gd name="connsiteX354-11837" fmla="*/ 2348936 w 3024845"/>
                  <a:gd name="connsiteY354-11838" fmla="*/ 685283 h 1078499"/>
                  <a:gd name="connsiteX355-11839" fmla="*/ 2348936 w 3024845"/>
                  <a:gd name="connsiteY355-11840" fmla="*/ 505856 h 1078499"/>
                  <a:gd name="connsiteX356-11841" fmla="*/ 2355016 w 3024845"/>
                  <a:gd name="connsiteY356-11842" fmla="*/ 499370 h 1078499"/>
                  <a:gd name="connsiteX357-11843" fmla="*/ 2427977 w 3024845"/>
                  <a:gd name="connsiteY357-11844" fmla="*/ 499370 h 1078499"/>
                  <a:gd name="connsiteX358-11845" fmla="*/ 2427977 w 3024845"/>
                  <a:gd name="connsiteY358-11846" fmla="*/ 508018 h 1078499"/>
                  <a:gd name="connsiteX359-11847" fmla="*/ 2438110 w 3024845"/>
                  <a:gd name="connsiteY359-11848" fmla="*/ 508018 h 1078499"/>
                  <a:gd name="connsiteX360-11849" fmla="*/ 2438110 w 3024845"/>
                  <a:gd name="connsiteY360-11850" fmla="*/ 622592 h 1078499"/>
                  <a:gd name="connsiteX361-11851" fmla="*/ 2460404 w 3024845"/>
                  <a:gd name="connsiteY361-11852" fmla="*/ 622592 h 1078499"/>
                  <a:gd name="connsiteX362-11853" fmla="*/ 2460404 w 3024845"/>
                  <a:gd name="connsiteY362-11854" fmla="*/ 555577 h 1078499"/>
                  <a:gd name="connsiteX363-11855" fmla="*/ 2486751 w 3024845"/>
                  <a:gd name="connsiteY363-11856" fmla="*/ 555577 h 1078499"/>
                  <a:gd name="connsiteX364-11857" fmla="*/ 2490804 w 3024845"/>
                  <a:gd name="connsiteY364-11858" fmla="*/ 551253 h 1078499"/>
                  <a:gd name="connsiteX365-11859" fmla="*/ 2498911 w 3024845"/>
                  <a:gd name="connsiteY365-11860" fmla="*/ 551253 h 1078499"/>
                  <a:gd name="connsiteX366-11861" fmla="*/ 2502964 w 3024845"/>
                  <a:gd name="connsiteY366-11862" fmla="*/ 555577 h 1078499"/>
                  <a:gd name="connsiteX367-11863" fmla="*/ 2525258 w 3024845"/>
                  <a:gd name="connsiteY367-11864" fmla="*/ 555577 h 1078499"/>
                  <a:gd name="connsiteX368-11865" fmla="*/ 2525258 w 3024845"/>
                  <a:gd name="connsiteY368-11866" fmla="*/ 438841 h 1078499"/>
                  <a:gd name="connsiteX369-11867" fmla="*/ 2582005 w 3024845"/>
                  <a:gd name="connsiteY369-11868" fmla="*/ 428032 h 1078499"/>
                  <a:gd name="connsiteX370-11869" fmla="*/ 2582005 w 3024845"/>
                  <a:gd name="connsiteY370-11870" fmla="*/ 429113 h 1078499"/>
                  <a:gd name="connsiteX371-11871" fmla="*/ 2582005 w 3024845"/>
                  <a:gd name="connsiteY371-11872" fmla="*/ 436679 h 1078499"/>
                  <a:gd name="connsiteX372-11873" fmla="*/ 2608352 w 3024845"/>
                  <a:gd name="connsiteY372-11874" fmla="*/ 436679 h 1078499"/>
                  <a:gd name="connsiteX373-11875" fmla="*/ 2608352 w 3024845"/>
                  <a:gd name="connsiteY373-11876" fmla="*/ 691769 h 1078499"/>
                  <a:gd name="connsiteX374-11877" fmla="*/ 2630646 w 3024845"/>
                  <a:gd name="connsiteY374-11878" fmla="*/ 691769 h 1078499"/>
                  <a:gd name="connsiteX375-11879" fmla="*/ 2630646 w 3024845"/>
                  <a:gd name="connsiteY375-11880" fmla="*/ 687445 h 1078499"/>
                  <a:gd name="connsiteX376-11881" fmla="*/ 2642806 w 3024845"/>
                  <a:gd name="connsiteY376-11882" fmla="*/ 687445 h 1078499"/>
                  <a:gd name="connsiteX377-11883" fmla="*/ 2642806 w 3024845"/>
                  <a:gd name="connsiteY377-11884" fmla="*/ 691769 h 1078499"/>
                  <a:gd name="connsiteX378-11885" fmla="*/ 2667126 w 3024845"/>
                  <a:gd name="connsiteY378-11886" fmla="*/ 691769 h 1078499"/>
                  <a:gd name="connsiteX379-11887" fmla="*/ 2667126 w 3024845"/>
                  <a:gd name="connsiteY379-11888" fmla="*/ 678798 h 1078499"/>
                  <a:gd name="connsiteX380-11889" fmla="*/ 2695500 w 3024845"/>
                  <a:gd name="connsiteY380-11890" fmla="*/ 678798 h 1078499"/>
                  <a:gd name="connsiteX381-11891" fmla="*/ 2707660 w 3024845"/>
                  <a:gd name="connsiteY381-11892" fmla="*/ 674474 h 1078499"/>
                  <a:gd name="connsiteX382-11893" fmla="*/ 2727927 w 3024845"/>
                  <a:gd name="connsiteY382-11894" fmla="*/ 678798 h 1078499"/>
                  <a:gd name="connsiteX383-11895" fmla="*/ 2727927 w 3024845"/>
                  <a:gd name="connsiteY383-11896" fmla="*/ 661504 h 1078499"/>
                  <a:gd name="connsiteX384-11897" fmla="*/ 2736034 w 3024845"/>
                  <a:gd name="connsiteY384-11898" fmla="*/ 661504 h 1078499"/>
                  <a:gd name="connsiteX385-11899" fmla="*/ 2736034 w 3024845"/>
                  <a:gd name="connsiteY385-11900" fmla="*/ 648533 h 1078499"/>
                  <a:gd name="connsiteX386-11901" fmla="*/ 2792781 w 3024845"/>
                  <a:gd name="connsiteY386-11902" fmla="*/ 648533 h 1078499"/>
                  <a:gd name="connsiteX387-11903" fmla="*/ 2792781 w 3024845"/>
                  <a:gd name="connsiteY387-11904" fmla="*/ 618268 h 1078499"/>
                  <a:gd name="connsiteX388-11905" fmla="*/ 2811021 w 3024845"/>
                  <a:gd name="connsiteY388-11906" fmla="*/ 618268 h 1078499"/>
                  <a:gd name="connsiteX389-11907" fmla="*/ 2811021 w 3024845"/>
                  <a:gd name="connsiteY389-11908" fmla="*/ 611783 h 1078499"/>
                  <a:gd name="connsiteX390-11909" fmla="*/ 2823181 w 3024845"/>
                  <a:gd name="connsiteY390-11910" fmla="*/ 611783 h 1078499"/>
                  <a:gd name="connsiteX391-11911" fmla="*/ 2823181 w 3024845"/>
                  <a:gd name="connsiteY391-11912" fmla="*/ 618268 h 1078499"/>
                  <a:gd name="connsiteX392-11913" fmla="*/ 2839395 w 3024845"/>
                  <a:gd name="connsiteY392-11914" fmla="*/ 618268 h 1078499"/>
                  <a:gd name="connsiteX393-11915" fmla="*/ 2839395 w 3024845"/>
                  <a:gd name="connsiteY393-11916" fmla="*/ 667989 h 1078499"/>
                  <a:gd name="connsiteX394-11917" fmla="*/ 2871822 w 3024845"/>
                  <a:gd name="connsiteY394-11918" fmla="*/ 667989 h 1078499"/>
                  <a:gd name="connsiteX395-11919" fmla="*/ 2871822 w 3024845"/>
                  <a:gd name="connsiteY395-11920" fmla="*/ 642048 h 1078499"/>
                  <a:gd name="connsiteX396-11921" fmla="*/ 2910329 w 3024845"/>
                  <a:gd name="connsiteY396-11922" fmla="*/ 642048 h 1078499"/>
                  <a:gd name="connsiteX397-11923" fmla="*/ 2910329 w 3024845"/>
                  <a:gd name="connsiteY397-11924" fmla="*/ 611783 h 1078499"/>
                  <a:gd name="connsiteX398-11925" fmla="*/ 2958970 w 3024845"/>
                  <a:gd name="connsiteY398-11926" fmla="*/ 611783 h 1078499"/>
                  <a:gd name="connsiteX399-11927" fmla="*/ 2958970 w 3024845"/>
                  <a:gd name="connsiteY399-11928" fmla="*/ 722939 h 1078499"/>
                  <a:gd name="connsiteX400-11929" fmla="*/ 2958970 w 3024845"/>
                  <a:gd name="connsiteY400-11930" fmla="*/ 736718 h 1078499"/>
                  <a:gd name="connsiteX401-11931" fmla="*/ 3024845 w 3024845"/>
                  <a:gd name="connsiteY401-11932" fmla="*/ 736718 h 1078499"/>
                  <a:gd name="connsiteX402-11933" fmla="*/ 3024845 w 3024845"/>
                  <a:gd name="connsiteY402-11934" fmla="*/ 1078499 h 1078499"/>
                  <a:gd name="connsiteX403-11935" fmla="*/ 2054 w 3024845"/>
                  <a:gd name="connsiteY403-11936" fmla="*/ 1076166 h 1078499"/>
                  <a:gd name="connsiteX404-11937" fmla="*/ 0 w 3024845"/>
                  <a:gd name="connsiteY404-11938" fmla="*/ 642048 h 1078499"/>
                  <a:gd name="connsiteX405-11939" fmla="*/ 20267 w 3024845"/>
                  <a:gd name="connsiteY405-11940" fmla="*/ 642048 h 1078499"/>
                  <a:gd name="connsiteX406-11941" fmla="*/ 20774 w 3024845"/>
                  <a:gd name="connsiteY406-11942" fmla="*/ 640967 h 1078499"/>
                  <a:gd name="connsiteX407-11943" fmla="*/ 24320 w 3024845"/>
                  <a:gd name="connsiteY407-11944" fmla="*/ 633401 h 1078499"/>
                  <a:gd name="connsiteX408-11945" fmla="*/ 26094 w 3024845"/>
                  <a:gd name="connsiteY408-11946" fmla="*/ 633671 h 1078499"/>
                  <a:gd name="connsiteX409-11947" fmla="*/ 38507 w 3024845"/>
                  <a:gd name="connsiteY409-11948" fmla="*/ 635562 h 1078499"/>
                  <a:gd name="connsiteX410-11949" fmla="*/ 39014 w 3024845"/>
                  <a:gd name="connsiteY410-11950" fmla="*/ 636914 h 1078499"/>
                  <a:gd name="connsiteX411-11951" fmla="*/ 42560 w 3024845"/>
                  <a:gd name="connsiteY411-11952" fmla="*/ 646371 h 1078499"/>
                  <a:gd name="connsiteX412-11953" fmla="*/ 68907 w 3024845"/>
                  <a:gd name="connsiteY412-11954" fmla="*/ 648533 h 1078499"/>
                  <a:gd name="connsiteX413-11955" fmla="*/ 68907 w 3024845"/>
                  <a:gd name="connsiteY413-11956" fmla="*/ 525312 h 1078499"/>
                  <a:gd name="connsiteX414-11957" fmla="*/ 70934 w 3024845"/>
                  <a:gd name="connsiteY414-11958" fmla="*/ 525312 h 1078499"/>
                  <a:gd name="connsiteX415-11959" fmla="*/ 85121 w 3024845"/>
                  <a:gd name="connsiteY415-11960" fmla="*/ 525312 h 1078499"/>
                  <a:gd name="connsiteX416-11961" fmla="*/ 85121 w 3024845"/>
                  <a:gd name="connsiteY416-11962" fmla="*/ 389120 h 1078499"/>
                  <a:gd name="connsiteX417-11963" fmla="*/ 86894 w 3024845"/>
                  <a:gd name="connsiteY417-11964" fmla="*/ 389120 h 1078499"/>
                  <a:gd name="connsiteX418-11965" fmla="*/ 99308 w 3024845"/>
                  <a:gd name="connsiteY418-11966" fmla="*/ 389120 h 1078499"/>
                  <a:gd name="connsiteX419-11967" fmla="*/ 99308 w 3024845"/>
                  <a:gd name="connsiteY419-11968" fmla="*/ 274546 h 1078499"/>
                  <a:gd name="connsiteX420-11969" fmla="*/ 103361 w 3024845"/>
                  <a:gd name="connsiteY420-11970" fmla="*/ 246442 h 1078499"/>
                  <a:gd name="connsiteX421-11971" fmla="*/ 105388 w 3024845"/>
                  <a:gd name="connsiteY421-11972" fmla="*/ 246442 h 1078499"/>
                  <a:gd name="connsiteX422-11973" fmla="*/ 119575 w 3024845"/>
                  <a:gd name="connsiteY422-11974" fmla="*/ 246442 h 1078499"/>
                  <a:gd name="connsiteX423-11975" fmla="*/ 156055 w 3024845"/>
                  <a:gd name="connsiteY423-11976" fmla="*/ 164295 h 1078499"/>
                  <a:gd name="connsiteX0-11977" fmla="*/ 119575 w 3024845"/>
                  <a:gd name="connsiteY0-11978" fmla="*/ 246442 h 1078499"/>
                  <a:gd name="connsiteX1-11979" fmla="*/ 162135 w 3024845"/>
                  <a:gd name="connsiteY1-11980" fmla="*/ 164295 h 1078499"/>
                  <a:gd name="connsiteX2-11981" fmla="*/ 200642 w 3024845"/>
                  <a:gd name="connsiteY2-11982" fmla="*/ 244281 h 1078499"/>
                  <a:gd name="connsiteX3-11983" fmla="*/ 202669 w 3024845"/>
                  <a:gd name="connsiteY3-11984" fmla="*/ 244281 h 1078499"/>
                  <a:gd name="connsiteX4-11985" fmla="*/ 216856 w 3024845"/>
                  <a:gd name="connsiteY4-11986" fmla="*/ 244281 h 1078499"/>
                  <a:gd name="connsiteX5-11987" fmla="*/ 216856 w 3024845"/>
                  <a:gd name="connsiteY5-11988" fmla="*/ 268060 h 1078499"/>
                  <a:gd name="connsiteX6-11989" fmla="*/ 217363 w 3024845"/>
                  <a:gd name="connsiteY6-11990" fmla="*/ 268871 h 1078499"/>
                  <a:gd name="connsiteX7-11991" fmla="*/ 220909 w 3024845"/>
                  <a:gd name="connsiteY7-11992" fmla="*/ 274546 h 1078499"/>
                  <a:gd name="connsiteX8-11993" fmla="*/ 220909 w 3024845"/>
                  <a:gd name="connsiteY8-11994" fmla="*/ 389120 h 1078499"/>
                  <a:gd name="connsiteX9-11995" fmla="*/ 223189 w 3024845"/>
                  <a:gd name="connsiteY9-11996" fmla="*/ 389120 h 1078499"/>
                  <a:gd name="connsiteX10-11997" fmla="*/ 239150 w 3024845"/>
                  <a:gd name="connsiteY10-11998" fmla="*/ 389120 h 1078499"/>
                  <a:gd name="connsiteX11-11999" fmla="*/ 239150 w 3024845"/>
                  <a:gd name="connsiteY11-12000" fmla="*/ 529635 h 1078499"/>
                  <a:gd name="connsiteX12-12001" fmla="*/ 240670 w 3024845"/>
                  <a:gd name="connsiteY12-12002" fmla="*/ 529365 h 1078499"/>
                  <a:gd name="connsiteX13-12003" fmla="*/ 251310 w 3024845"/>
                  <a:gd name="connsiteY13-12004" fmla="*/ 527474 h 1078499"/>
                  <a:gd name="connsiteX14-12005" fmla="*/ 249283 w 3024845"/>
                  <a:gd name="connsiteY14-12006" fmla="*/ 616106 h 1078499"/>
                  <a:gd name="connsiteX15-12007" fmla="*/ 250803 w 3024845"/>
                  <a:gd name="connsiteY15-12008" fmla="*/ 616377 h 1078499"/>
                  <a:gd name="connsiteX16-12009" fmla="*/ 261443 w 3024845"/>
                  <a:gd name="connsiteY16-12010" fmla="*/ 618268 h 1078499"/>
                  <a:gd name="connsiteX17-12011" fmla="*/ 261696 w 3024845"/>
                  <a:gd name="connsiteY17-12012" fmla="*/ 619079 h 1078499"/>
                  <a:gd name="connsiteX18-12013" fmla="*/ 263470 w 3024845"/>
                  <a:gd name="connsiteY18-12014" fmla="*/ 624754 h 1078499"/>
                  <a:gd name="connsiteX19-12015" fmla="*/ 264230 w 3024845"/>
                  <a:gd name="connsiteY19-12016" fmla="*/ 622322 h 1078499"/>
                  <a:gd name="connsiteX20-12017" fmla="*/ 269550 w 3024845"/>
                  <a:gd name="connsiteY20-12018" fmla="*/ 605298 h 1078499"/>
                  <a:gd name="connsiteX21-12019" fmla="*/ 271323 w 3024845"/>
                  <a:gd name="connsiteY21-12020" fmla="*/ 605298 h 1078499"/>
                  <a:gd name="connsiteX22-12021" fmla="*/ 283737 w 3024845"/>
                  <a:gd name="connsiteY22-12022" fmla="*/ 605298 h 1078499"/>
                  <a:gd name="connsiteX23-12023" fmla="*/ 283737 w 3024845"/>
                  <a:gd name="connsiteY23-12024" fmla="*/ 637724 h 1078499"/>
                  <a:gd name="connsiteX24-12025" fmla="*/ 284750 w 3024845"/>
                  <a:gd name="connsiteY24-12026" fmla="*/ 638265 h 1078499"/>
                  <a:gd name="connsiteX25-12027" fmla="*/ 291844 w 3024845"/>
                  <a:gd name="connsiteY25-12028" fmla="*/ 642048 h 1078499"/>
                  <a:gd name="connsiteX26-12029" fmla="*/ 291844 w 3024845"/>
                  <a:gd name="connsiteY26-12030" fmla="*/ 643399 h 1078499"/>
                  <a:gd name="connsiteX27-12031" fmla="*/ 291844 w 3024845"/>
                  <a:gd name="connsiteY27-12032" fmla="*/ 652857 h 1078499"/>
                  <a:gd name="connsiteX28-12033" fmla="*/ 336431 w 3024845"/>
                  <a:gd name="connsiteY28-12034" fmla="*/ 652857 h 1078499"/>
                  <a:gd name="connsiteX29-12035" fmla="*/ 336431 w 3024845"/>
                  <a:gd name="connsiteY29-12036" fmla="*/ 653938 h 1078499"/>
                  <a:gd name="connsiteX30-12037" fmla="*/ 336431 w 3024845"/>
                  <a:gd name="connsiteY30-12038" fmla="*/ 661504 h 1078499"/>
                  <a:gd name="connsiteX31-12039" fmla="*/ 338457 w 3024845"/>
                  <a:gd name="connsiteY31-12040" fmla="*/ 661504 h 1078499"/>
                  <a:gd name="connsiteX32-12041" fmla="*/ 352644 w 3024845"/>
                  <a:gd name="connsiteY32-12042" fmla="*/ 661504 h 1078499"/>
                  <a:gd name="connsiteX33-12043" fmla="*/ 352644 w 3024845"/>
                  <a:gd name="connsiteY33-12044" fmla="*/ 631239 h 1078499"/>
                  <a:gd name="connsiteX34-12045" fmla="*/ 397231 w 3024845"/>
                  <a:gd name="connsiteY34-12046" fmla="*/ 631239 h 1078499"/>
                  <a:gd name="connsiteX35-12047" fmla="*/ 397231 w 3024845"/>
                  <a:gd name="connsiteY35-12048" fmla="*/ 629888 h 1078499"/>
                  <a:gd name="connsiteX36-12049" fmla="*/ 397231 w 3024845"/>
                  <a:gd name="connsiteY36-12050" fmla="*/ 620430 h 1078499"/>
                  <a:gd name="connsiteX37-12051" fmla="*/ 398245 w 3024845"/>
                  <a:gd name="connsiteY37-12052" fmla="*/ 620430 h 1078499"/>
                  <a:gd name="connsiteX38-12053" fmla="*/ 405338 w 3024845"/>
                  <a:gd name="connsiteY38-12054" fmla="*/ 620430 h 1078499"/>
                  <a:gd name="connsiteX39-12055" fmla="*/ 405338 w 3024845"/>
                  <a:gd name="connsiteY39-12056" fmla="*/ 618539 h 1078499"/>
                  <a:gd name="connsiteX40-12057" fmla="*/ 405338 w 3024845"/>
                  <a:gd name="connsiteY40-12058" fmla="*/ 605298 h 1078499"/>
                  <a:gd name="connsiteX41-12059" fmla="*/ 406098 w 3024845"/>
                  <a:gd name="connsiteY41-12060" fmla="*/ 605298 h 1078499"/>
                  <a:gd name="connsiteX42-12061" fmla="*/ 411418 w 3024845"/>
                  <a:gd name="connsiteY42-12062" fmla="*/ 605298 h 1078499"/>
                  <a:gd name="connsiteX43-12063" fmla="*/ 411418 w 3024845"/>
                  <a:gd name="connsiteY43-12064" fmla="*/ 604217 h 1078499"/>
                  <a:gd name="connsiteX44-12065" fmla="*/ 411418 w 3024845"/>
                  <a:gd name="connsiteY44-12066" fmla="*/ 596650 h 1078499"/>
                  <a:gd name="connsiteX45-12067" fmla="*/ 413445 w 3024845"/>
                  <a:gd name="connsiteY45-12068" fmla="*/ 596650 h 1078499"/>
                  <a:gd name="connsiteX46-12069" fmla="*/ 427632 w 3024845"/>
                  <a:gd name="connsiteY46-12070" fmla="*/ 596650 h 1078499"/>
                  <a:gd name="connsiteX47-12071" fmla="*/ 427632 w 3024845"/>
                  <a:gd name="connsiteY47-12072" fmla="*/ 597731 h 1078499"/>
                  <a:gd name="connsiteX48-12073" fmla="*/ 427632 w 3024845"/>
                  <a:gd name="connsiteY48-12074" fmla="*/ 605298 h 1078499"/>
                  <a:gd name="connsiteX49-12075" fmla="*/ 449925 w 3024845"/>
                  <a:gd name="connsiteY49-12076" fmla="*/ 605298 h 1078499"/>
                  <a:gd name="connsiteX50-12077" fmla="*/ 449925 w 3024845"/>
                  <a:gd name="connsiteY50-12078" fmla="*/ 603406 h 1078499"/>
                  <a:gd name="connsiteX51-12079" fmla="*/ 449925 w 3024845"/>
                  <a:gd name="connsiteY51-12080" fmla="*/ 590165 h 1078499"/>
                  <a:gd name="connsiteX52-12081" fmla="*/ 451699 w 3024845"/>
                  <a:gd name="connsiteY52-12082" fmla="*/ 590165 h 1078499"/>
                  <a:gd name="connsiteX53-12083" fmla="*/ 464112 w 3024845"/>
                  <a:gd name="connsiteY53-12084" fmla="*/ 590165 h 1078499"/>
                  <a:gd name="connsiteX54-12085" fmla="*/ 464112 w 3024845"/>
                  <a:gd name="connsiteY54-12086" fmla="*/ 613945 h 1078499"/>
                  <a:gd name="connsiteX55-12087" fmla="*/ 465126 w 3024845"/>
                  <a:gd name="connsiteY55-12088" fmla="*/ 613945 h 1078499"/>
                  <a:gd name="connsiteX56-12089" fmla="*/ 472219 w 3024845"/>
                  <a:gd name="connsiteY56-12090" fmla="*/ 613945 h 1078499"/>
                  <a:gd name="connsiteX57-12091" fmla="*/ 472219 w 3024845"/>
                  <a:gd name="connsiteY57-12092" fmla="*/ 612864 h 1078499"/>
                  <a:gd name="connsiteX58-12093" fmla="*/ 472219 w 3024845"/>
                  <a:gd name="connsiteY58-12094" fmla="*/ 605298 h 1078499"/>
                  <a:gd name="connsiteX59-12095" fmla="*/ 473992 w 3024845"/>
                  <a:gd name="connsiteY59-12096" fmla="*/ 605298 h 1078499"/>
                  <a:gd name="connsiteX60-12097" fmla="*/ 486406 w 3024845"/>
                  <a:gd name="connsiteY60-12098" fmla="*/ 605298 h 1078499"/>
                  <a:gd name="connsiteX61-12099" fmla="*/ 486406 w 3024845"/>
                  <a:gd name="connsiteY61-12100" fmla="*/ 631239 h 1078499"/>
                  <a:gd name="connsiteX62-12101" fmla="*/ 488433 w 3024845"/>
                  <a:gd name="connsiteY62-12102" fmla="*/ 631239 h 1078499"/>
                  <a:gd name="connsiteX63-12103" fmla="*/ 502619 w 3024845"/>
                  <a:gd name="connsiteY63-12104" fmla="*/ 631239 h 1078499"/>
                  <a:gd name="connsiteX64-12105" fmla="*/ 502619 w 3024845"/>
                  <a:gd name="connsiteY64-12106" fmla="*/ 632860 h 1078499"/>
                  <a:gd name="connsiteX65-12107" fmla="*/ 502619 w 3024845"/>
                  <a:gd name="connsiteY65-12108" fmla="*/ 644210 h 1078499"/>
                  <a:gd name="connsiteX66-12109" fmla="*/ 503379 w 3024845"/>
                  <a:gd name="connsiteY66-12110" fmla="*/ 644210 h 1078499"/>
                  <a:gd name="connsiteX67-12111" fmla="*/ 508700 w 3024845"/>
                  <a:gd name="connsiteY67-12112" fmla="*/ 644210 h 1078499"/>
                  <a:gd name="connsiteX68-12113" fmla="*/ 508700 w 3024845"/>
                  <a:gd name="connsiteY68-12114" fmla="*/ 643399 h 1078499"/>
                  <a:gd name="connsiteX69-12115" fmla="*/ 508700 w 3024845"/>
                  <a:gd name="connsiteY69-12116" fmla="*/ 637724 h 1078499"/>
                  <a:gd name="connsiteX70-12117" fmla="*/ 539100 w 3024845"/>
                  <a:gd name="connsiteY70-12118" fmla="*/ 637724 h 1078499"/>
                  <a:gd name="connsiteX71-12119" fmla="*/ 539100 w 3024845"/>
                  <a:gd name="connsiteY71-12120" fmla="*/ 661504 h 1078499"/>
                  <a:gd name="connsiteX72-12121" fmla="*/ 540113 w 3024845"/>
                  <a:gd name="connsiteY72-12122" fmla="*/ 661504 h 1078499"/>
                  <a:gd name="connsiteX73-12123" fmla="*/ 547207 w 3024845"/>
                  <a:gd name="connsiteY73-12124" fmla="*/ 661504 h 1078499"/>
                  <a:gd name="connsiteX74-12125" fmla="*/ 547207 w 3024845"/>
                  <a:gd name="connsiteY74-12126" fmla="*/ 662585 h 1078499"/>
                  <a:gd name="connsiteX75-12127" fmla="*/ 547207 w 3024845"/>
                  <a:gd name="connsiteY75-12128" fmla="*/ 670151 h 1078499"/>
                  <a:gd name="connsiteX76-12129" fmla="*/ 547967 w 3024845"/>
                  <a:gd name="connsiteY76-12130" fmla="*/ 670151 h 1078499"/>
                  <a:gd name="connsiteX77-12131" fmla="*/ 553287 w 3024845"/>
                  <a:gd name="connsiteY77-12132" fmla="*/ 670151 h 1078499"/>
                  <a:gd name="connsiteX78-12133" fmla="*/ 553287 w 3024845"/>
                  <a:gd name="connsiteY78-12134" fmla="*/ 667989 h 1078499"/>
                  <a:gd name="connsiteX79-12135" fmla="*/ 553287 w 3024845"/>
                  <a:gd name="connsiteY79-12136" fmla="*/ 652857 h 1078499"/>
                  <a:gd name="connsiteX80-12137" fmla="*/ 554300 w 3024845"/>
                  <a:gd name="connsiteY80-12138" fmla="*/ 652857 h 1078499"/>
                  <a:gd name="connsiteX81-12139" fmla="*/ 561394 w 3024845"/>
                  <a:gd name="connsiteY81-12140" fmla="*/ 652857 h 1078499"/>
                  <a:gd name="connsiteX82-12141" fmla="*/ 561394 w 3024845"/>
                  <a:gd name="connsiteY82-12142" fmla="*/ 653938 h 1078499"/>
                  <a:gd name="connsiteX83-12143" fmla="*/ 561394 w 3024845"/>
                  <a:gd name="connsiteY83-12144" fmla="*/ 661504 h 1078499"/>
                  <a:gd name="connsiteX84-12145" fmla="*/ 566714 w 3024845"/>
                  <a:gd name="connsiteY84-12146" fmla="*/ 659511 h 1078499"/>
                  <a:gd name="connsiteX85-12147" fmla="*/ 567474 w 3024845"/>
                  <a:gd name="connsiteY85-12148" fmla="*/ 658531 h 1078499"/>
                  <a:gd name="connsiteX86-12149" fmla="*/ 567474 w 3024845"/>
                  <a:gd name="connsiteY86-12150" fmla="*/ 652857 h 1078499"/>
                  <a:gd name="connsiteX87-12151" fmla="*/ 605981 w 3024845"/>
                  <a:gd name="connsiteY87-12152" fmla="*/ 652857 h 1078499"/>
                  <a:gd name="connsiteX88-12153" fmla="*/ 605981 w 3024845"/>
                  <a:gd name="connsiteY88-12154" fmla="*/ 676636 h 1078499"/>
                  <a:gd name="connsiteX89-12155" fmla="*/ 608007 w 3024845"/>
                  <a:gd name="connsiteY89-12156" fmla="*/ 676636 h 1078499"/>
                  <a:gd name="connsiteX90-12157" fmla="*/ 622194 w 3024845"/>
                  <a:gd name="connsiteY90-12158" fmla="*/ 676636 h 1078499"/>
                  <a:gd name="connsiteX91-12159" fmla="*/ 622194 w 3024845"/>
                  <a:gd name="connsiteY91-12160" fmla="*/ 677717 h 1078499"/>
                  <a:gd name="connsiteX92-12161" fmla="*/ 622194 w 3024845"/>
                  <a:gd name="connsiteY92-12162" fmla="*/ 685283 h 1078499"/>
                  <a:gd name="connsiteX93-12163" fmla="*/ 623968 w 3024845"/>
                  <a:gd name="connsiteY93-12164" fmla="*/ 685283 h 1078499"/>
                  <a:gd name="connsiteX94-12165" fmla="*/ 636381 w 3024845"/>
                  <a:gd name="connsiteY94-12166" fmla="*/ 685283 h 1078499"/>
                  <a:gd name="connsiteX95-12167" fmla="*/ 636381 w 3024845"/>
                  <a:gd name="connsiteY95-12168" fmla="*/ 661504 h 1078499"/>
                  <a:gd name="connsiteX96-12169" fmla="*/ 637394 w 3024845"/>
                  <a:gd name="connsiteY96-12170" fmla="*/ 661504 h 1078499"/>
                  <a:gd name="connsiteX97-12171" fmla="*/ 644488 w 3024845"/>
                  <a:gd name="connsiteY97-12172" fmla="*/ 661504 h 1078499"/>
                  <a:gd name="connsiteX98-12173" fmla="*/ 644488 w 3024845"/>
                  <a:gd name="connsiteY98-12174" fmla="*/ 629077 h 1078499"/>
                  <a:gd name="connsiteX99-12175" fmla="*/ 645501 w 3024845"/>
                  <a:gd name="connsiteY99-12176" fmla="*/ 629077 h 1078499"/>
                  <a:gd name="connsiteX100-12177" fmla="*/ 652595 w 3024845"/>
                  <a:gd name="connsiteY100-12178" fmla="*/ 629077 h 1078499"/>
                  <a:gd name="connsiteX101-12179" fmla="*/ 652595 w 3024845"/>
                  <a:gd name="connsiteY101-12180" fmla="*/ 627186 h 1078499"/>
                  <a:gd name="connsiteX102-12181" fmla="*/ 652595 w 3024845"/>
                  <a:gd name="connsiteY102-12182" fmla="*/ 613945 h 1078499"/>
                  <a:gd name="connsiteX103-12183" fmla="*/ 651328 w 3024845"/>
                  <a:gd name="connsiteY103-12184" fmla="*/ 612323 h 1078499"/>
                  <a:gd name="connsiteX104-12185" fmla="*/ 656648 w 3024845"/>
                  <a:gd name="connsiteY104-12186" fmla="*/ 600974 h 1078499"/>
                  <a:gd name="connsiteX105-12187" fmla="*/ 664755 w 3024845"/>
                  <a:gd name="connsiteY105-12188" fmla="*/ 629077 h 1078499"/>
                  <a:gd name="connsiteX106-12189" fmla="*/ 665515 w 3024845"/>
                  <a:gd name="connsiteY106-12190" fmla="*/ 629077 h 1078499"/>
                  <a:gd name="connsiteX107-12191" fmla="*/ 670835 w 3024845"/>
                  <a:gd name="connsiteY107-12192" fmla="*/ 629077 h 1078499"/>
                  <a:gd name="connsiteX108-12193" fmla="*/ 670835 w 3024845"/>
                  <a:gd name="connsiteY108-12194" fmla="*/ 523150 h 1078499"/>
                  <a:gd name="connsiteX109-12195" fmla="*/ 672355 w 3024845"/>
                  <a:gd name="connsiteY109-12196" fmla="*/ 523150 h 1078499"/>
                  <a:gd name="connsiteX110-12197" fmla="*/ 682995 w 3024845"/>
                  <a:gd name="connsiteY110-12198" fmla="*/ 523150 h 1078499"/>
                  <a:gd name="connsiteX111-12199" fmla="*/ 682995 w 3024845"/>
                  <a:gd name="connsiteY111-12200" fmla="*/ 475591 h 1078499"/>
                  <a:gd name="connsiteX112-12201" fmla="*/ 709342 w 3024845"/>
                  <a:gd name="connsiteY112-12202" fmla="*/ 475591 h 1078499"/>
                  <a:gd name="connsiteX113-12203" fmla="*/ 709342 w 3024845"/>
                  <a:gd name="connsiteY113-12204" fmla="*/ 453973 h 1078499"/>
                  <a:gd name="connsiteX114-12205" fmla="*/ 743796 w 3024845"/>
                  <a:gd name="connsiteY114-12206" fmla="*/ 453973 h 1078499"/>
                  <a:gd name="connsiteX115-12207" fmla="*/ 743796 w 3024845"/>
                  <a:gd name="connsiteY115-12208" fmla="*/ 456405 h 1078499"/>
                  <a:gd name="connsiteX116-12209" fmla="*/ 743796 w 3024845"/>
                  <a:gd name="connsiteY116-12210" fmla="*/ 473429 h 1078499"/>
                  <a:gd name="connsiteX117-12211" fmla="*/ 746076 w 3024845"/>
                  <a:gd name="connsiteY117-12212" fmla="*/ 473429 h 1078499"/>
                  <a:gd name="connsiteX118-12213" fmla="*/ 762036 w 3024845"/>
                  <a:gd name="connsiteY118-12214" fmla="*/ 473429 h 1078499"/>
                  <a:gd name="connsiteX119-12215" fmla="*/ 762036 w 3024845"/>
                  <a:gd name="connsiteY119-12216" fmla="*/ 520988 h 1078499"/>
                  <a:gd name="connsiteX120-12217" fmla="*/ 763049 w 3024845"/>
                  <a:gd name="connsiteY120-12218" fmla="*/ 520988 h 1078499"/>
                  <a:gd name="connsiteX121-12219" fmla="*/ 770143 w 3024845"/>
                  <a:gd name="connsiteY121-12220" fmla="*/ 520988 h 1078499"/>
                  <a:gd name="connsiteX122-12221" fmla="*/ 784330 w 3024845"/>
                  <a:gd name="connsiteY122-12222" fmla="*/ 525312 h 1078499"/>
                  <a:gd name="connsiteX123-12223" fmla="*/ 784330 w 3024845"/>
                  <a:gd name="connsiteY123-12224" fmla="*/ 564224 h 1078499"/>
                  <a:gd name="connsiteX124-12225" fmla="*/ 785343 w 3024845"/>
                  <a:gd name="connsiteY124-12226" fmla="*/ 564224 h 1078499"/>
                  <a:gd name="connsiteX125-12227" fmla="*/ 792436 w 3024845"/>
                  <a:gd name="connsiteY125-12228" fmla="*/ 564224 h 1078499"/>
                  <a:gd name="connsiteX126-12229" fmla="*/ 792436 w 3024845"/>
                  <a:gd name="connsiteY126-12230" fmla="*/ 565845 h 1078499"/>
                  <a:gd name="connsiteX127-12231" fmla="*/ 792436 w 3024845"/>
                  <a:gd name="connsiteY127-12232" fmla="*/ 577194 h 1078499"/>
                  <a:gd name="connsiteX128-12233" fmla="*/ 794463 w 3024845"/>
                  <a:gd name="connsiteY128-12234" fmla="*/ 577194 h 1078499"/>
                  <a:gd name="connsiteX129-12235" fmla="*/ 808650 w 3024845"/>
                  <a:gd name="connsiteY129-12236" fmla="*/ 577194 h 1078499"/>
                  <a:gd name="connsiteX130-12237" fmla="*/ 814730 w 3024845"/>
                  <a:gd name="connsiteY130-12238" fmla="*/ 583680 h 1078499"/>
                  <a:gd name="connsiteX131-12239" fmla="*/ 814730 w 3024845"/>
                  <a:gd name="connsiteY131-12240" fmla="*/ 605298 h 1078499"/>
                  <a:gd name="connsiteX132-12241" fmla="*/ 817010 w 3024845"/>
                  <a:gd name="connsiteY132-12242" fmla="*/ 605298 h 1078499"/>
                  <a:gd name="connsiteX133-12243" fmla="*/ 832970 w 3024845"/>
                  <a:gd name="connsiteY133-12244" fmla="*/ 605298 h 1078499"/>
                  <a:gd name="connsiteX134-12245" fmla="*/ 832970 w 3024845"/>
                  <a:gd name="connsiteY134-12246" fmla="*/ 606378 h 1078499"/>
                  <a:gd name="connsiteX135-12247" fmla="*/ 832970 w 3024845"/>
                  <a:gd name="connsiteY135-12248" fmla="*/ 613945 h 1078499"/>
                  <a:gd name="connsiteX136-12249" fmla="*/ 834237 w 3024845"/>
                  <a:gd name="connsiteY136-12250" fmla="*/ 613945 h 1078499"/>
                  <a:gd name="connsiteX137-12251" fmla="*/ 843104 w 3024845"/>
                  <a:gd name="connsiteY137-12252" fmla="*/ 613945 h 1078499"/>
                  <a:gd name="connsiteX138-12253" fmla="*/ 843104 w 3024845"/>
                  <a:gd name="connsiteY138-12254" fmla="*/ 616106 h 1078499"/>
                  <a:gd name="connsiteX139-12255" fmla="*/ 843104 w 3024845"/>
                  <a:gd name="connsiteY139-12256" fmla="*/ 631239 h 1078499"/>
                  <a:gd name="connsiteX140-12257" fmla="*/ 847157 w 3024845"/>
                  <a:gd name="connsiteY140-12258" fmla="*/ 629347 h 1078499"/>
                  <a:gd name="connsiteX141-12259" fmla="*/ 847157 w 3024845"/>
                  <a:gd name="connsiteY141-12260" fmla="*/ 616106 h 1078499"/>
                  <a:gd name="connsiteX142-12261" fmla="*/ 848170 w 3024845"/>
                  <a:gd name="connsiteY142-12262" fmla="*/ 616106 h 1078499"/>
                  <a:gd name="connsiteX143-12263" fmla="*/ 855264 w 3024845"/>
                  <a:gd name="connsiteY143-12264" fmla="*/ 616106 h 1078499"/>
                  <a:gd name="connsiteX144-12265" fmla="*/ 855264 w 3024845"/>
                  <a:gd name="connsiteY144-12266" fmla="*/ 617728 h 1078499"/>
                  <a:gd name="connsiteX145-12267" fmla="*/ 855264 w 3024845"/>
                  <a:gd name="connsiteY145-12268" fmla="*/ 629077 h 1078499"/>
                  <a:gd name="connsiteX146-12269" fmla="*/ 856024 w 3024845"/>
                  <a:gd name="connsiteY146-12270" fmla="*/ 629077 h 1078499"/>
                  <a:gd name="connsiteX147-12271" fmla="*/ 861344 w 3024845"/>
                  <a:gd name="connsiteY147-12272" fmla="*/ 629077 h 1078499"/>
                  <a:gd name="connsiteX148-12273" fmla="*/ 909984 w 3024845"/>
                  <a:gd name="connsiteY148-12274" fmla="*/ 624754 h 1078499"/>
                  <a:gd name="connsiteX149-12275" fmla="*/ 909984 w 3024845"/>
                  <a:gd name="connsiteY149-12276" fmla="*/ 626105 h 1078499"/>
                  <a:gd name="connsiteX150-12277" fmla="*/ 909984 w 3024845"/>
                  <a:gd name="connsiteY150-12278" fmla="*/ 635562 h 1078499"/>
                  <a:gd name="connsiteX151-12279" fmla="*/ 910744 w 3024845"/>
                  <a:gd name="connsiteY151-12280" fmla="*/ 635562 h 1078499"/>
                  <a:gd name="connsiteX152-12281" fmla="*/ 916065 w 3024845"/>
                  <a:gd name="connsiteY152-12282" fmla="*/ 635562 h 1078499"/>
                  <a:gd name="connsiteX153-12283" fmla="*/ 916065 w 3024845"/>
                  <a:gd name="connsiteY153-12284" fmla="*/ 637724 h 1078499"/>
                  <a:gd name="connsiteX154-12285" fmla="*/ 916065 w 3024845"/>
                  <a:gd name="connsiteY154-12286" fmla="*/ 652857 h 1078499"/>
                  <a:gd name="connsiteX155-12287" fmla="*/ 918091 w 3024845"/>
                  <a:gd name="connsiteY155-12288" fmla="*/ 651506 h 1078499"/>
                  <a:gd name="connsiteX156-12289" fmla="*/ 932278 w 3024845"/>
                  <a:gd name="connsiteY156-12290" fmla="*/ 642048 h 1078499"/>
                  <a:gd name="connsiteX157-12291" fmla="*/ 938358 w 3024845"/>
                  <a:gd name="connsiteY157-12292" fmla="*/ 600974 h 1078499"/>
                  <a:gd name="connsiteX158-12293" fmla="*/ 939118 w 3024845"/>
                  <a:gd name="connsiteY158-12294" fmla="*/ 600704 h 1078499"/>
                  <a:gd name="connsiteX159-12295" fmla="*/ 944438 w 3024845"/>
                  <a:gd name="connsiteY159-12296" fmla="*/ 598812 h 1078499"/>
                  <a:gd name="connsiteX160-12297" fmla="*/ 946465 w 3024845"/>
                  <a:gd name="connsiteY160-12298" fmla="*/ 529635 h 1078499"/>
                  <a:gd name="connsiteX161-12299" fmla="*/ 948492 w 3024845"/>
                  <a:gd name="connsiteY161-12300" fmla="*/ 598812 h 1078499"/>
                  <a:gd name="connsiteX162-12301" fmla="*/ 949252 w 3024845"/>
                  <a:gd name="connsiteY162-12302" fmla="*/ 599082 h 1078499"/>
                  <a:gd name="connsiteX163-12303" fmla="*/ 954572 w 3024845"/>
                  <a:gd name="connsiteY163-12304" fmla="*/ 600974 h 1078499"/>
                  <a:gd name="connsiteX164-12305" fmla="*/ 954572 w 3024845"/>
                  <a:gd name="connsiteY164-12306" fmla="*/ 514503 h 1078499"/>
                  <a:gd name="connsiteX165-12307" fmla="*/ 958625 w 3024845"/>
                  <a:gd name="connsiteY165-12308" fmla="*/ 482076 h 1078499"/>
                  <a:gd name="connsiteX166-12309" fmla="*/ 997132 w 3024845"/>
                  <a:gd name="connsiteY166-12310" fmla="*/ 482076 h 1078499"/>
                  <a:gd name="connsiteX167-12311" fmla="*/ 997132 w 3024845"/>
                  <a:gd name="connsiteY167-12312" fmla="*/ 514503 h 1078499"/>
                  <a:gd name="connsiteX168-12313" fmla="*/ 997892 w 3024845"/>
                  <a:gd name="connsiteY168-12314" fmla="*/ 514503 h 1078499"/>
                  <a:gd name="connsiteX169-12315" fmla="*/ 1003212 w 3024845"/>
                  <a:gd name="connsiteY169-12316" fmla="*/ 514503 h 1078499"/>
                  <a:gd name="connsiteX170-12317" fmla="*/ 1003212 w 3024845"/>
                  <a:gd name="connsiteY170-12318" fmla="*/ 432355 h 1078499"/>
                  <a:gd name="connsiteX171-12319" fmla="*/ 1004986 w 3024845"/>
                  <a:gd name="connsiteY171-12320" fmla="*/ 432355 h 1078499"/>
                  <a:gd name="connsiteX172-12321" fmla="*/ 1017399 w 3024845"/>
                  <a:gd name="connsiteY172-12322" fmla="*/ 432355 h 1078499"/>
                  <a:gd name="connsiteX173-12323" fmla="*/ 1017399 w 3024845"/>
                  <a:gd name="connsiteY173-12324" fmla="*/ 430464 h 1078499"/>
                  <a:gd name="connsiteX174-12325" fmla="*/ 1017399 w 3024845"/>
                  <a:gd name="connsiteY174-12326" fmla="*/ 417223 h 1078499"/>
                  <a:gd name="connsiteX175-12327" fmla="*/ 1039693 w 3024845"/>
                  <a:gd name="connsiteY175-12328" fmla="*/ 417223 h 1078499"/>
                  <a:gd name="connsiteX176-12329" fmla="*/ 1039693 w 3024845"/>
                  <a:gd name="connsiteY176-12330" fmla="*/ 416142 h 1078499"/>
                  <a:gd name="connsiteX177-12331" fmla="*/ 1039693 w 3024845"/>
                  <a:gd name="connsiteY177-12332" fmla="*/ 408576 h 1078499"/>
                  <a:gd name="connsiteX178-12333" fmla="*/ 1041466 w 3024845"/>
                  <a:gd name="connsiteY178-12334" fmla="*/ 408576 h 1078499"/>
                  <a:gd name="connsiteX179-12335" fmla="*/ 1053880 w 3024845"/>
                  <a:gd name="connsiteY179-12336" fmla="*/ 408576 h 1078499"/>
                  <a:gd name="connsiteX180-12337" fmla="*/ 1053880 w 3024845"/>
                  <a:gd name="connsiteY180-12338" fmla="*/ 409657 h 1078499"/>
                  <a:gd name="connsiteX181-12339" fmla="*/ 1053880 w 3024845"/>
                  <a:gd name="connsiteY181-12340" fmla="*/ 417223 h 1078499"/>
                  <a:gd name="connsiteX182-12341" fmla="*/ 1054640 w 3024845"/>
                  <a:gd name="connsiteY182-12342" fmla="*/ 417223 h 1078499"/>
                  <a:gd name="connsiteX183-12343" fmla="*/ 1059960 w 3024845"/>
                  <a:gd name="connsiteY183-12344" fmla="*/ 417223 h 1078499"/>
                  <a:gd name="connsiteX184-12345" fmla="*/ 1070093 w 3024845"/>
                  <a:gd name="connsiteY184-12346" fmla="*/ 412899 h 1078499"/>
                  <a:gd name="connsiteX185-12347" fmla="*/ 1074146 w 3024845"/>
                  <a:gd name="connsiteY185-12348" fmla="*/ 416142 h 1078499"/>
                  <a:gd name="connsiteX186-12349" fmla="*/ 1074146 w 3024845"/>
                  <a:gd name="connsiteY186-12350" fmla="*/ 408576 h 1078499"/>
                  <a:gd name="connsiteX187-12351" fmla="*/ 1076426 w 3024845"/>
                  <a:gd name="connsiteY187-12352" fmla="*/ 408576 h 1078499"/>
                  <a:gd name="connsiteX188-12353" fmla="*/ 1092387 w 3024845"/>
                  <a:gd name="connsiteY188-12354" fmla="*/ 408576 h 1078499"/>
                  <a:gd name="connsiteX189-12355" fmla="*/ 1092387 w 3024845"/>
                  <a:gd name="connsiteY189-12356" fmla="*/ 409657 h 1078499"/>
                  <a:gd name="connsiteX190-12357" fmla="*/ 1092387 w 3024845"/>
                  <a:gd name="connsiteY190-12358" fmla="*/ 417223 h 1078499"/>
                  <a:gd name="connsiteX191-12359" fmla="*/ 1122787 w 3024845"/>
                  <a:gd name="connsiteY191-12360" fmla="*/ 417223 h 1078499"/>
                  <a:gd name="connsiteX192-12361" fmla="*/ 1122787 w 3024845"/>
                  <a:gd name="connsiteY192-12362" fmla="*/ 418844 h 1078499"/>
                  <a:gd name="connsiteX193-12363" fmla="*/ 1122787 w 3024845"/>
                  <a:gd name="connsiteY193-12364" fmla="*/ 430194 h 1078499"/>
                  <a:gd name="connsiteX194-12365" fmla="*/ 1149134 w 3024845"/>
                  <a:gd name="connsiteY194-12366" fmla="*/ 430194 h 1078499"/>
                  <a:gd name="connsiteX195-12367" fmla="*/ 1149134 w 3024845"/>
                  <a:gd name="connsiteY195-12368" fmla="*/ 460458 h 1078499"/>
                  <a:gd name="connsiteX196-12369" fmla="*/ 1149894 w 3024845"/>
                  <a:gd name="connsiteY196-12370" fmla="*/ 460458 h 1078499"/>
                  <a:gd name="connsiteX197-12371" fmla="*/ 1155214 w 3024845"/>
                  <a:gd name="connsiteY197-12372" fmla="*/ 460458 h 1078499"/>
                  <a:gd name="connsiteX198-12373" fmla="*/ 1155214 w 3024845"/>
                  <a:gd name="connsiteY198-12374" fmla="*/ 461539 h 1078499"/>
                  <a:gd name="connsiteX199-12375" fmla="*/ 1155214 w 3024845"/>
                  <a:gd name="connsiteY199-12376" fmla="*/ 469106 h 1078499"/>
                  <a:gd name="connsiteX200-12377" fmla="*/ 1159268 w 3024845"/>
                  <a:gd name="connsiteY200-12378" fmla="*/ 499370 h 1078499"/>
                  <a:gd name="connsiteX201-12379" fmla="*/ 1160028 w 3024845"/>
                  <a:gd name="connsiteY201-12380" fmla="*/ 499370 h 1078499"/>
                  <a:gd name="connsiteX202-12381" fmla="*/ 1165348 w 3024845"/>
                  <a:gd name="connsiteY202-12382" fmla="*/ 499370 h 1078499"/>
                  <a:gd name="connsiteX203-12383" fmla="*/ 1165348 w 3024845"/>
                  <a:gd name="connsiteY203-12384" fmla="*/ 500181 h 1078499"/>
                  <a:gd name="connsiteX204-12385" fmla="*/ 1165348 w 3024845"/>
                  <a:gd name="connsiteY204-12386" fmla="*/ 505856 h 1078499"/>
                  <a:gd name="connsiteX205-12387" fmla="*/ 1166361 w 3024845"/>
                  <a:gd name="connsiteY205-12388" fmla="*/ 505856 h 1078499"/>
                  <a:gd name="connsiteX206-12389" fmla="*/ 1173454 w 3024845"/>
                  <a:gd name="connsiteY206-12390" fmla="*/ 505856 h 1078499"/>
                  <a:gd name="connsiteX207-12391" fmla="*/ 1173454 w 3024845"/>
                  <a:gd name="connsiteY207-12392" fmla="*/ 536121 h 1078499"/>
                  <a:gd name="connsiteX208-12393" fmla="*/ 1175481 w 3024845"/>
                  <a:gd name="connsiteY208-12394" fmla="*/ 536121 h 1078499"/>
                  <a:gd name="connsiteX209-12395" fmla="*/ 1189668 w 3024845"/>
                  <a:gd name="connsiteY209-12396" fmla="*/ 536121 h 1078499"/>
                  <a:gd name="connsiteX210-12397" fmla="*/ 1189668 w 3024845"/>
                  <a:gd name="connsiteY210-12398" fmla="*/ 559900 h 1078499"/>
                  <a:gd name="connsiteX211-12399" fmla="*/ 1191695 w 3024845"/>
                  <a:gd name="connsiteY211-12400" fmla="*/ 561521 h 1078499"/>
                  <a:gd name="connsiteX212-12401" fmla="*/ 1191695 w 3024845"/>
                  <a:gd name="connsiteY212-12402" fmla="*/ 572871 h 1078499"/>
                  <a:gd name="connsiteX213-12403" fmla="*/ 1192455 w 3024845"/>
                  <a:gd name="connsiteY213-12404" fmla="*/ 572871 h 1078499"/>
                  <a:gd name="connsiteX214-12405" fmla="*/ 1197775 w 3024845"/>
                  <a:gd name="connsiteY214-12406" fmla="*/ 572871 h 1078499"/>
                  <a:gd name="connsiteX215-12407" fmla="*/ 1197775 w 3024845"/>
                  <a:gd name="connsiteY215-12408" fmla="*/ 596650 h 1078499"/>
                  <a:gd name="connsiteX216-12409" fmla="*/ 1199041 w 3024845"/>
                  <a:gd name="connsiteY216-12410" fmla="*/ 596650 h 1078499"/>
                  <a:gd name="connsiteX217-12411" fmla="*/ 1207908 w 3024845"/>
                  <a:gd name="connsiteY217-12412" fmla="*/ 596650 h 1078499"/>
                  <a:gd name="connsiteX218-12413" fmla="*/ 1209935 w 3024845"/>
                  <a:gd name="connsiteY218-12414" fmla="*/ 600704 h 1078499"/>
                  <a:gd name="connsiteX219-12415" fmla="*/ 1209935 w 3024845"/>
                  <a:gd name="connsiteY219-12416" fmla="*/ 613945 h 1078499"/>
                  <a:gd name="connsiteX220-12417" fmla="*/ 1211455 w 3024845"/>
                  <a:gd name="connsiteY220-12418" fmla="*/ 612053 h 1078499"/>
                  <a:gd name="connsiteX221-12419" fmla="*/ 1222095 w 3024845"/>
                  <a:gd name="connsiteY221-12420" fmla="*/ 598812 h 1078499"/>
                  <a:gd name="connsiteX222-12421" fmla="*/ 1250469 w 3024845"/>
                  <a:gd name="connsiteY222-12422" fmla="*/ 598812 h 1078499"/>
                  <a:gd name="connsiteX223-12423" fmla="*/ 1250469 w 3024845"/>
                  <a:gd name="connsiteY223-12424" fmla="*/ 685283 h 1078499"/>
                  <a:gd name="connsiteX224-12425" fmla="*/ 1251229 w 3024845"/>
                  <a:gd name="connsiteY224-12426" fmla="*/ 685283 h 1078499"/>
                  <a:gd name="connsiteX225-12427" fmla="*/ 1256549 w 3024845"/>
                  <a:gd name="connsiteY225-12428" fmla="*/ 685283 h 1078499"/>
                  <a:gd name="connsiteX226-12429" fmla="*/ 1257309 w 3024845"/>
                  <a:gd name="connsiteY226-12430" fmla="*/ 683932 h 1078499"/>
                  <a:gd name="connsiteX227-12431" fmla="*/ 1262629 w 3024845"/>
                  <a:gd name="connsiteY227-12432" fmla="*/ 674474 h 1078499"/>
                  <a:gd name="connsiteX228-12433" fmla="*/ 1262629 w 3024845"/>
                  <a:gd name="connsiteY228-12434" fmla="*/ 676366 h 1078499"/>
                  <a:gd name="connsiteX229-12435" fmla="*/ 1262629 w 3024845"/>
                  <a:gd name="connsiteY229-12436" fmla="*/ 689607 h 1078499"/>
                  <a:gd name="connsiteX230-12437" fmla="*/ 1266682 w 3024845"/>
                  <a:gd name="connsiteY230-12438" fmla="*/ 644210 h 1078499"/>
                  <a:gd name="connsiteX231-12439" fmla="*/ 1267442 w 3024845"/>
                  <a:gd name="connsiteY231-12440" fmla="*/ 644210 h 1078499"/>
                  <a:gd name="connsiteX232-12441" fmla="*/ 1272762 w 3024845"/>
                  <a:gd name="connsiteY232-12442" fmla="*/ 644210 h 1078499"/>
                  <a:gd name="connsiteX233-12443" fmla="*/ 1272762 w 3024845"/>
                  <a:gd name="connsiteY233-12444" fmla="*/ 579356 h 1078499"/>
                  <a:gd name="connsiteX234-12445" fmla="*/ 1273776 w 3024845"/>
                  <a:gd name="connsiteY234-12446" fmla="*/ 579356 h 1078499"/>
                  <a:gd name="connsiteX235-12447" fmla="*/ 1280869 w 3024845"/>
                  <a:gd name="connsiteY235-12448" fmla="*/ 579356 h 1078499"/>
                  <a:gd name="connsiteX236-12449" fmla="*/ 1293029 w 3024845"/>
                  <a:gd name="connsiteY236-12450" fmla="*/ 536121 h 1078499"/>
                  <a:gd name="connsiteX237-12451" fmla="*/ 1294296 w 3024845"/>
                  <a:gd name="connsiteY237-12452" fmla="*/ 536121 h 1078499"/>
                  <a:gd name="connsiteX238-12453" fmla="*/ 1303163 w 3024845"/>
                  <a:gd name="connsiteY238-12454" fmla="*/ 536121 h 1078499"/>
                  <a:gd name="connsiteX239-12455" fmla="*/ 1313296 w 3024845"/>
                  <a:gd name="connsiteY239-12456" fmla="*/ 579356 h 1078499"/>
                  <a:gd name="connsiteX240-12457" fmla="*/ 1314309 w 3024845"/>
                  <a:gd name="connsiteY240-12458" fmla="*/ 579356 h 1078499"/>
                  <a:gd name="connsiteX241-12459" fmla="*/ 1321403 w 3024845"/>
                  <a:gd name="connsiteY241-12460" fmla="*/ 579356 h 1078499"/>
                  <a:gd name="connsiteX242-12461" fmla="*/ 1321403 w 3024845"/>
                  <a:gd name="connsiteY242-12462" fmla="*/ 618268 h 1078499"/>
                  <a:gd name="connsiteX243-12463" fmla="*/ 1323176 w 3024845"/>
                  <a:gd name="connsiteY243-12464" fmla="*/ 618268 h 1078499"/>
                  <a:gd name="connsiteX244-12465" fmla="*/ 1335590 w 3024845"/>
                  <a:gd name="connsiteY244-12466" fmla="*/ 618268 h 1078499"/>
                  <a:gd name="connsiteX245-12467" fmla="*/ 1335590 w 3024845"/>
                  <a:gd name="connsiteY245-12468" fmla="*/ 620430 h 1078499"/>
                  <a:gd name="connsiteX246-12469" fmla="*/ 1335590 w 3024845"/>
                  <a:gd name="connsiteY246-12470" fmla="*/ 635562 h 1078499"/>
                  <a:gd name="connsiteX247-12471" fmla="*/ 1339643 w 3024845"/>
                  <a:gd name="connsiteY247-12472" fmla="*/ 633401 h 1078499"/>
                  <a:gd name="connsiteX248-12473" fmla="*/ 1339643 w 3024845"/>
                  <a:gd name="connsiteY248-12474" fmla="*/ 618268 h 1078499"/>
                  <a:gd name="connsiteX249-12475" fmla="*/ 1341163 w 3024845"/>
                  <a:gd name="connsiteY249-12476" fmla="*/ 618268 h 1078499"/>
                  <a:gd name="connsiteX250-12477" fmla="*/ 1351803 w 3024845"/>
                  <a:gd name="connsiteY250-12478" fmla="*/ 618268 h 1078499"/>
                  <a:gd name="connsiteX251-12479" fmla="*/ 1351803 w 3024845"/>
                  <a:gd name="connsiteY251-12480" fmla="*/ 619889 h 1078499"/>
                  <a:gd name="connsiteX252-12481" fmla="*/ 1351803 w 3024845"/>
                  <a:gd name="connsiteY252-12482" fmla="*/ 631239 h 1078499"/>
                  <a:gd name="connsiteX253-12483" fmla="*/ 1382204 w 3024845"/>
                  <a:gd name="connsiteY253-12484" fmla="*/ 631239 h 1078499"/>
                  <a:gd name="connsiteX254-12485" fmla="*/ 1382204 w 3024845"/>
                  <a:gd name="connsiteY254-12486" fmla="*/ 594489 h 1078499"/>
                  <a:gd name="connsiteX255-12487" fmla="*/ 1383470 w 3024845"/>
                  <a:gd name="connsiteY255-12488" fmla="*/ 594489 h 1078499"/>
                  <a:gd name="connsiteX256-12489" fmla="*/ 1392337 w 3024845"/>
                  <a:gd name="connsiteY256-12490" fmla="*/ 594489 h 1078499"/>
                  <a:gd name="connsiteX257-12491" fmla="*/ 1392337 w 3024845"/>
                  <a:gd name="connsiteY257-12492" fmla="*/ 616106 h 1078499"/>
                  <a:gd name="connsiteX258-12493" fmla="*/ 1394364 w 3024845"/>
                  <a:gd name="connsiteY258-12494" fmla="*/ 583680 h 1078499"/>
                  <a:gd name="connsiteX259-12495" fmla="*/ 1416657 w 3024845"/>
                  <a:gd name="connsiteY259-12496" fmla="*/ 583680 h 1078499"/>
                  <a:gd name="connsiteX260-12497" fmla="*/ 1416657 w 3024845"/>
                  <a:gd name="connsiteY260-12498" fmla="*/ 582058 h 1078499"/>
                  <a:gd name="connsiteX261-12499" fmla="*/ 1416657 w 3024845"/>
                  <a:gd name="connsiteY261-12500" fmla="*/ 570709 h 1078499"/>
                  <a:gd name="connsiteX262-12501" fmla="*/ 1417417 w 3024845"/>
                  <a:gd name="connsiteY262-12502" fmla="*/ 570709 h 1078499"/>
                  <a:gd name="connsiteX263-12503" fmla="*/ 1422737 w 3024845"/>
                  <a:gd name="connsiteY263-12504" fmla="*/ 570709 h 1078499"/>
                  <a:gd name="connsiteX264-12505" fmla="*/ 1422737 w 3024845"/>
                  <a:gd name="connsiteY264-12506" fmla="*/ 568818 h 1078499"/>
                  <a:gd name="connsiteX265-12507" fmla="*/ 1422737 w 3024845"/>
                  <a:gd name="connsiteY265-12508" fmla="*/ 555577 h 1078499"/>
                  <a:gd name="connsiteX266-12509" fmla="*/ 1426791 w 3024845"/>
                  <a:gd name="connsiteY266-12510" fmla="*/ 562062 h 1078499"/>
                  <a:gd name="connsiteX267-12511" fmla="*/ 1429071 w 3024845"/>
                  <a:gd name="connsiteY267-12512" fmla="*/ 562062 h 1078499"/>
                  <a:gd name="connsiteX268-12513" fmla="*/ 1445031 w 3024845"/>
                  <a:gd name="connsiteY268-12514" fmla="*/ 562062 h 1078499"/>
                  <a:gd name="connsiteX269-12515" fmla="*/ 1445031 w 3024845"/>
                  <a:gd name="connsiteY269-12516" fmla="*/ 561251 h 1078499"/>
                  <a:gd name="connsiteX270-12517" fmla="*/ 1445031 w 3024845"/>
                  <a:gd name="connsiteY270-12518" fmla="*/ 555577 h 1078499"/>
                  <a:gd name="connsiteX271-12519" fmla="*/ 1445791 w 3024845"/>
                  <a:gd name="connsiteY271-12520" fmla="*/ 555577 h 1078499"/>
                  <a:gd name="connsiteX272-12521" fmla="*/ 1451111 w 3024845"/>
                  <a:gd name="connsiteY272-12522" fmla="*/ 555577 h 1078499"/>
                  <a:gd name="connsiteX273-12523" fmla="*/ 1451111 w 3024845"/>
                  <a:gd name="connsiteY273-12524" fmla="*/ 556928 h 1078499"/>
                  <a:gd name="connsiteX274-12525" fmla="*/ 1451111 w 3024845"/>
                  <a:gd name="connsiteY274-12526" fmla="*/ 566386 h 1078499"/>
                  <a:gd name="connsiteX275-12527" fmla="*/ 1489618 w 3024845"/>
                  <a:gd name="connsiteY275-12528" fmla="*/ 566386 h 1078499"/>
                  <a:gd name="connsiteX276-12529" fmla="*/ 1489618 w 3024845"/>
                  <a:gd name="connsiteY276-12530" fmla="*/ 704739 h 1078499"/>
                  <a:gd name="connsiteX277-12531" fmla="*/ 1491138 w 3024845"/>
                  <a:gd name="connsiteY277-12532" fmla="*/ 704739 h 1078499"/>
                  <a:gd name="connsiteX278-12533" fmla="*/ 1501778 w 3024845"/>
                  <a:gd name="connsiteY278-12534" fmla="*/ 704739 h 1078499"/>
                  <a:gd name="connsiteX279-12535" fmla="*/ 1501778 w 3024845"/>
                  <a:gd name="connsiteY279-12536" fmla="*/ 691769 h 1078499"/>
                  <a:gd name="connsiteX280-12537" fmla="*/ 1505832 w 3024845"/>
                  <a:gd name="connsiteY280-12538" fmla="*/ 691769 h 1078499"/>
                  <a:gd name="connsiteX281-12539" fmla="*/ 1505832 w 3024845"/>
                  <a:gd name="connsiteY281-12540" fmla="*/ 704739 h 1078499"/>
                  <a:gd name="connsiteX282-12541" fmla="*/ 1536232 w 3024845"/>
                  <a:gd name="connsiteY282-12542" fmla="*/ 704739 h 1078499"/>
                  <a:gd name="connsiteX283-12543" fmla="*/ 1536232 w 3024845"/>
                  <a:gd name="connsiteY283-12544" fmla="*/ 674474 h 1078499"/>
                  <a:gd name="connsiteX284-12545" fmla="*/ 1548392 w 3024845"/>
                  <a:gd name="connsiteY284-12546" fmla="*/ 674474 h 1078499"/>
                  <a:gd name="connsiteX285-12547" fmla="*/ 1560552 w 3024845"/>
                  <a:gd name="connsiteY285-12548" fmla="*/ 672313 h 1078499"/>
                  <a:gd name="connsiteX286-12549" fmla="*/ 1564606 w 3024845"/>
                  <a:gd name="connsiteY286-12550" fmla="*/ 674474 h 1078499"/>
                  <a:gd name="connsiteX287-12551" fmla="*/ 1574739 w 3024845"/>
                  <a:gd name="connsiteY287-12552" fmla="*/ 674474 h 1078499"/>
                  <a:gd name="connsiteX288-12553" fmla="*/ 1574739 w 3024845"/>
                  <a:gd name="connsiteY288-12554" fmla="*/ 704739 h 1078499"/>
                  <a:gd name="connsiteX289-12555" fmla="*/ 1582846 w 3024845"/>
                  <a:gd name="connsiteY289-12556" fmla="*/ 704739 h 1078499"/>
                  <a:gd name="connsiteX290-12557" fmla="*/ 1582846 w 3024845"/>
                  <a:gd name="connsiteY290-12558" fmla="*/ 722034 h 1078499"/>
                  <a:gd name="connsiteX291-12559" fmla="*/ 1592182 w 3024845"/>
                  <a:gd name="connsiteY291-12560" fmla="*/ 722939 h 1078499"/>
                  <a:gd name="connsiteX292-12561" fmla="*/ 1605140 w 3024845"/>
                  <a:gd name="connsiteY292-12562" fmla="*/ 722939 h 1078499"/>
                  <a:gd name="connsiteX293-12563" fmla="*/ 1605140 w 3024845"/>
                  <a:gd name="connsiteY293-12564" fmla="*/ 706901 h 1078499"/>
                  <a:gd name="connsiteX294-12565" fmla="*/ 1673096 w 3024845"/>
                  <a:gd name="connsiteY294-12566" fmla="*/ 706901 h 1078499"/>
                  <a:gd name="connsiteX295-12567" fmla="*/ 1673096 w 3024845"/>
                  <a:gd name="connsiteY295-12568" fmla="*/ 621648 h 1078499"/>
                  <a:gd name="connsiteX296-12569" fmla="*/ 1745104 w 3024845"/>
                  <a:gd name="connsiteY296-12570" fmla="*/ 621648 h 1078499"/>
                  <a:gd name="connsiteX297-12571" fmla="*/ 1745104 w 3024845"/>
                  <a:gd name="connsiteY297-12572" fmla="*/ 700416 h 1078499"/>
                  <a:gd name="connsiteX298-12573" fmla="*/ 1747008 w 3024845"/>
                  <a:gd name="connsiteY298-12574" fmla="*/ 700416 h 1078499"/>
                  <a:gd name="connsiteX299-12575" fmla="*/ 1748250 w 3024845"/>
                  <a:gd name="connsiteY299-12576" fmla="*/ 722939 h 1078499"/>
                  <a:gd name="connsiteX300-12577" fmla="*/ 1757926 w 3024845"/>
                  <a:gd name="connsiteY300-12578" fmla="*/ 722939 h 1078499"/>
                  <a:gd name="connsiteX301-12579" fmla="*/ 1759168 w 3024845"/>
                  <a:gd name="connsiteY301-12580" fmla="*/ 700416 h 1078499"/>
                  <a:gd name="connsiteX302-12581" fmla="*/ 1765248 w 3024845"/>
                  <a:gd name="connsiteY302-12582" fmla="*/ 700416 h 1078499"/>
                  <a:gd name="connsiteX303-12583" fmla="*/ 1766490 w 3024845"/>
                  <a:gd name="connsiteY303-12584" fmla="*/ 722939 h 1078499"/>
                  <a:gd name="connsiteX304-12585" fmla="*/ 1817112 w 3024845"/>
                  <a:gd name="connsiteY304-12586" fmla="*/ 722939 h 1078499"/>
                  <a:gd name="connsiteX305-12587" fmla="*/ 1817112 w 3024845"/>
                  <a:gd name="connsiteY305-12588" fmla="*/ 559911 h 1078499"/>
                  <a:gd name="connsiteX306-12589" fmla="*/ 2014439 w 3024845"/>
                  <a:gd name="connsiteY306-12590" fmla="*/ 559911 h 1078499"/>
                  <a:gd name="connsiteX307-12591" fmla="*/ 2014439 w 3024845"/>
                  <a:gd name="connsiteY307-12592" fmla="*/ 722939 h 1078499"/>
                  <a:gd name="connsiteX308-12593" fmla="*/ 2033136 w 3024845"/>
                  <a:gd name="connsiteY308-12594" fmla="*/ 722939 h 1078499"/>
                  <a:gd name="connsiteX309-12595" fmla="*/ 2033136 w 3024845"/>
                  <a:gd name="connsiteY309-12596" fmla="*/ 640246 h 1078499"/>
                  <a:gd name="connsiteX310-12597" fmla="*/ 2128256 w 3024845"/>
                  <a:gd name="connsiteY310-12598" fmla="*/ 640246 h 1078499"/>
                  <a:gd name="connsiteX311-12599" fmla="*/ 2140186 w 3024845"/>
                  <a:gd name="connsiteY311-12600" fmla="*/ 322105 h 1078499"/>
                  <a:gd name="connsiteX312-12601" fmla="*/ 2128026 w 3024845"/>
                  <a:gd name="connsiteY312-12602" fmla="*/ 300487 h 1078499"/>
                  <a:gd name="connsiteX313-12603" fmla="*/ 2121946 w 3024845"/>
                  <a:gd name="connsiteY313-12604" fmla="*/ 296163 h 1078499"/>
                  <a:gd name="connsiteX314-12605" fmla="*/ 2130053 w 3024845"/>
                  <a:gd name="connsiteY314-12606" fmla="*/ 272384 h 1078499"/>
                  <a:gd name="connsiteX315-12607" fmla="*/ 2130053 w 3024845"/>
                  <a:gd name="connsiteY315-12608" fmla="*/ 255090 h 1078499"/>
                  <a:gd name="connsiteX316-12609" fmla="*/ 2144240 w 3024845"/>
                  <a:gd name="connsiteY316-12610" fmla="*/ 255090 h 1078499"/>
                  <a:gd name="connsiteX317-12611" fmla="*/ 2144240 w 3024845"/>
                  <a:gd name="connsiteY317-12612" fmla="*/ 233472 h 1078499"/>
                  <a:gd name="connsiteX318-12613" fmla="*/ 2146266 w 3024845"/>
                  <a:gd name="connsiteY318-12614" fmla="*/ 229148 h 1078499"/>
                  <a:gd name="connsiteX319-12615" fmla="*/ 2146266 w 3024845"/>
                  <a:gd name="connsiteY319-12616" fmla="*/ 151324 h 1078499"/>
                  <a:gd name="connsiteX320-12617" fmla="*/ 2144240 w 3024845"/>
                  <a:gd name="connsiteY320-12618" fmla="*/ 144839 h 1078499"/>
                  <a:gd name="connsiteX321-12619" fmla="*/ 2150320 w 3024845"/>
                  <a:gd name="connsiteY321-12620" fmla="*/ 138353 h 1078499"/>
                  <a:gd name="connsiteX322-12621" fmla="*/ 2150320 w 3024845"/>
                  <a:gd name="connsiteY322-12622" fmla="*/ 79985 h 1078499"/>
                  <a:gd name="connsiteX323-12623" fmla="*/ 2152346 w 3024845"/>
                  <a:gd name="connsiteY323-12624" fmla="*/ 75662 h 1078499"/>
                  <a:gd name="connsiteX324-12625" fmla="*/ 2152346 w 3024845"/>
                  <a:gd name="connsiteY324-12626" fmla="*/ 19456 h 1078499"/>
                  <a:gd name="connsiteX325-12627" fmla="*/ 2154373 w 3024845"/>
                  <a:gd name="connsiteY325-12628" fmla="*/ 0 h 1078499"/>
                  <a:gd name="connsiteX326-12629" fmla="*/ 2158427 w 3024845"/>
                  <a:gd name="connsiteY326-12630" fmla="*/ 17294 h 1078499"/>
                  <a:gd name="connsiteX327-12631" fmla="*/ 2160453 w 3024845"/>
                  <a:gd name="connsiteY327-12632" fmla="*/ 75662 h 1078499"/>
                  <a:gd name="connsiteX328-12633" fmla="*/ 2162480 w 3024845"/>
                  <a:gd name="connsiteY328-12634" fmla="*/ 138353 h 1078499"/>
                  <a:gd name="connsiteX329-12635" fmla="*/ 2168560 w 3024845"/>
                  <a:gd name="connsiteY329-12636" fmla="*/ 144839 h 1078499"/>
                  <a:gd name="connsiteX330-12637" fmla="*/ 2166533 w 3024845"/>
                  <a:gd name="connsiteY330-12638" fmla="*/ 151324 h 1078499"/>
                  <a:gd name="connsiteX331-12639" fmla="*/ 2166533 w 3024845"/>
                  <a:gd name="connsiteY331-12640" fmla="*/ 229148 h 1078499"/>
                  <a:gd name="connsiteX332-12641" fmla="*/ 2168560 w 3024845"/>
                  <a:gd name="connsiteY332-12642" fmla="*/ 233472 h 1078499"/>
                  <a:gd name="connsiteX333-12643" fmla="*/ 2168560 w 3024845"/>
                  <a:gd name="connsiteY333-12644" fmla="*/ 255090 h 1078499"/>
                  <a:gd name="connsiteX334-12645" fmla="*/ 2182747 w 3024845"/>
                  <a:gd name="connsiteY334-12646" fmla="*/ 255090 h 1078499"/>
                  <a:gd name="connsiteX335-12647" fmla="*/ 2182747 w 3024845"/>
                  <a:gd name="connsiteY335-12648" fmla="*/ 272384 h 1078499"/>
                  <a:gd name="connsiteX336-12649" fmla="*/ 2190854 w 3024845"/>
                  <a:gd name="connsiteY336-12650" fmla="*/ 296163 h 1078499"/>
                  <a:gd name="connsiteX337-12651" fmla="*/ 2184774 w 3024845"/>
                  <a:gd name="connsiteY337-12652" fmla="*/ 300487 h 1078499"/>
                  <a:gd name="connsiteX338-12653" fmla="*/ 2172613 w 3024845"/>
                  <a:gd name="connsiteY338-12654" fmla="*/ 322105 h 1078499"/>
                  <a:gd name="connsiteX339-12655" fmla="*/ 2180720 w 3024845"/>
                  <a:gd name="connsiteY339-12656" fmla="*/ 575033 h 1078499"/>
                  <a:gd name="connsiteX340-12657" fmla="*/ 2245574 w 3024845"/>
                  <a:gd name="connsiteY340-12658" fmla="*/ 575033 h 1078499"/>
                  <a:gd name="connsiteX341-12659" fmla="*/ 2245574 w 3024845"/>
                  <a:gd name="connsiteY341-12660" fmla="*/ 650695 h 1078499"/>
                  <a:gd name="connsiteX342-12661" fmla="*/ 2253681 w 3024845"/>
                  <a:gd name="connsiteY342-12662" fmla="*/ 650695 h 1078499"/>
                  <a:gd name="connsiteX343-12663" fmla="*/ 2255708 w 3024845"/>
                  <a:gd name="connsiteY343-12664" fmla="*/ 644210 h 1078499"/>
                  <a:gd name="connsiteX344-12665" fmla="*/ 2261788 w 3024845"/>
                  <a:gd name="connsiteY344-12666" fmla="*/ 644210 h 1078499"/>
                  <a:gd name="connsiteX345-12667" fmla="*/ 2263815 w 3024845"/>
                  <a:gd name="connsiteY345-12668" fmla="*/ 652857 h 1078499"/>
                  <a:gd name="connsiteX346-12669" fmla="*/ 2275975 w 3024845"/>
                  <a:gd name="connsiteY346-12670" fmla="*/ 652857 h 1078499"/>
                  <a:gd name="connsiteX347-12671" fmla="*/ 2275975 w 3024845"/>
                  <a:gd name="connsiteY347-12672" fmla="*/ 646371 h 1078499"/>
                  <a:gd name="connsiteX348-12673" fmla="*/ 2298268 w 3024845"/>
                  <a:gd name="connsiteY348-12674" fmla="*/ 646371 h 1078499"/>
                  <a:gd name="connsiteX349-12675" fmla="*/ 2298268 w 3024845"/>
                  <a:gd name="connsiteY349-12676" fmla="*/ 652857 h 1078499"/>
                  <a:gd name="connsiteX350-12677" fmla="*/ 2318535 w 3024845"/>
                  <a:gd name="connsiteY350-12678" fmla="*/ 652857 h 1078499"/>
                  <a:gd name="connsiteX351-12679" fmla="*/ 2318535 w 3024845"/>
                  <a:gd name="connsiteY351-12680" fmla="*/ 698254 h 1078499"/>
                  <a:gd name="connsiteX352-12681" fmla="*/ 2332722 w 3024845"/>
                  <a:gd name="connsiteY352-12682" fmla="*/ 698254 h 1078499"/>
                  <a:gd name="connsiteX353-12683" fmla="*/ 2332722 w 3024845"/>
                  <a:gd name="connsiteY353-12684" fmla="*/ 685283 h 1078499"/>
                  <a:gd name="connsiteX354-12685" fmla="*/ 2348936 w 3024845"/>
                  <a:gd name="connsiteY354-12686" fmla="*/ 685283 h 1078499"/>
                  <a:gd name="connsiteX355-12687" fmla="*/ 2348936 w 3024845"/>
                  <a:gd name="connsiteY355-12688" fmla="*/ 505856 h 1078499"/>
                  <a:gd name="connsiteX356-12689" fmla="*/ 2355016 w 3024845"/>
                  <a:gd name="connsiteY356-12690" fmla="*/ 499370 h 1078499"/>
                  <a:gd name="connsiteX357-12691" fmla="*/ 2427977 w 3024845"/>
                  <a:gd name="connsiteY357-12692" fmla="*/ 499370 h 1078499"/>
                  <a:gd name="connsiteX358-12693" fmla="*/ 2427977 w 3024845"/>
                  <a:gd name="connsiteY358-12694" fmla="*/ 508018 h 1078499"/>
                  <a:gd name="connsiteX359-12695" fmla="*/ 2438110 w 3024845"/>
                  <a:gd name="connsiteY359-12696" fmla="*/ 508018 h 1078499"/>
                  <a:gd name="connsiteX360-12697" fmla="*/ 2438110 w 3024845"/>
                  <a:gd name="connsiteY360-12698" fmla="*/ 622592 h 1078499"/>
                  <a:gd name="connsiteX361-12699" fmla="*/ 2460404 w 3024845"/>
                  <a:gd name="connsiteY361-12700" fmla="*/ 622592 h 1078499"/>
                  <a:gd name="connsiteX362-12701" fmla="*/ 2460404 w 3024845"/>
                  <a:gd name="connsiteY362-12702" fmla="*/ 555577 h 1078499"/>
                  <a:gd name="connsiteX363-12703" fmla="*/ 2486751 w 3024845"/>
                  <a:gd name="connsiteY363-12704" fmla="*/ 555577 h 1078499"/>
                  <a:gd name="connsiteX364-12705" fmla="*/ 2490804 w 3024845"/>
                  <a:gd name="connsiteY364-12706" fmla="*/ 551253 h 1078499"/>
                  <a:gd name="connsiteX365-12707" fmla="*/ 2498911 w 3024845"/>
                  <a:gd name="connsiteY365-12708" fmla="*/ 551253 h 1078499"/>
                  <a:gd name="connsiteX366-12709" fmla="*/ 2502964 w 3024845"/>
                  <a:gd name="connsiteY366-12710" fmla="*/ 555577 h 1078499"/>
                  <a:gd name="connsiteX367-12711" fmla="*/ 2525258 w 3024845"/>
                  <a:gd name="connsiteY367-12712" fmla="*/ 555577 h 1078499"/>
                  <a:gd name="connsiteX368-12713" fmla="*/ 2525258 w 3024845"/>
                  <a:gd name="connsiteY368-12714" fmla="*/ 438841 h 1078499"/>
                  <a:gd name="connsiteX369-12715" fmla="*/ 2582005 w 3024845"/>
                  <a:gd name="connsiteY369-12716" fmla="*/ 428032 h 1078499"/>
                  <a:gd name="connsiteX370-12717" fmla="*/ 2582005 w 3024845"/>
                  <a:gd name="connsiteY370-12718" fmla="*/ 429113 h 1078499"/>
                  <a:gd name="connsiteX371-12719" fmla="*/ 2582005 w 3024845"/>
                  <a:gd name="connsiteY371-12720" fmla="*/ 436679 h 1078499"/>
                  <a:gd name="connsiteX372-12721" fmla="*/ 2608352 w 3024845"/>
                  <a:gd name="connsiteY372-12722" fmla="*/ 436679 h 1078499"/>
                  <a:gd name="connsiteX373-12723" fmla="*/ 2608352 w 3024845"/>
                  <a:gd name="connsiteY373-12724" fmla="*/ 691769 h 1078499"/>
                  <a:gd name="connsiteX374-12725" fmla="*/ 2630646 w 3024845"/>
                  <a:gd name="connsiteY374-12726" fmla="*/ 691769 h 1078499"/>
                  <a:gd name="connsiteX375-12727" fmla="*/ 2630646 w 3024845"/>
                  <a:gd name="connsiteY375-12728" fmla="*/ 687445 h 1078499"/>
                  <a:gd name="connsiteX376-12729" fmla="*/ 2642806 w 3024845"/>
                  <a:gd name="connsiteY376-12730" fmla="*/ 687445 h 1078499"/>
                  <a:gd name="connsiteX377-12731" fmla="*/ 2642806 w 3024845"/>
                  <a:gd name="connsiteY377-12732" fmla="*/ 691769 h 1078499"/>
                  <a:gd name="connsiteX378-12733" fmla="*/ 2667126 w 3024845"/>
                  <a:gd name="connsiteY378-12734" fmla="*/ 691769 h 1078499"/>
                  <a:gd name="connsiteX379-12735" fmla="*/ 2667126 w 3024845"/>
                  <a:gd name="connsiteY379-12736" fmla="*/ 678798 h 1078499"/>
                  <a:gd name="connsiteX380-12737" fmla="*/ 2695500 w 3024845"/>
                  <a:gd name="connsiteY380-12738" fmla="*/ 678798 h 1078499"/>
                  <a:gd name="connsiteX381-12739" fmla="*/ 2707660 w 3024845"/>
                  <a:gd name="connsiteY381-12740" fmla="*/ 674474 h 1078499"/>
                  <a:gd name="connsiteX382-12741" fmla="*/ 2727927 w 3024845"/>
                  <a:gd name="connsiteY382-12742" fmla="*/ 678798 h 1078499"/>
                  <a:gd name="connsiteX383-12743" fmla="*/ 2727927 w 3024845"/>
                  <a:gd name="connsiteY383-12744" fmla="*/ 661504 h 1078499"/>
                  <a:gd name="connsiteX384-12745" fmla="*/ 2736034 w 3024845"/>
                  <a:gd name="connsiteY384-12746" fmla="*/ 661504 h 1078499"/>
                  <a:gd name="connsiteX385-12747" fmla="*/ 2736034 w 3024845"/>
                  <a:gd name="connsiteY385-12748" fmla="*/ 648533 h 1078499"/>
                  <a:gd name="connsiteX386-12749" fmla="*/ 2792781 w 3024845"/>
                  <a:gd name="connsiteY386-12750" fmla="*/ 648533 h 1078499"/>
                  <a:gd name="connsiteX387-12751" fmla="*/ 2792781 w 3024845"/>
                  <a:gd name="connsiteY387-12752" fmla="*/ 618268 h 1078499"/>
                  <a:gd name="connsiteX388-12753" fmla="*/ 2811021 w 3024845"/>
                  <a:gd name="connsiteY388-12754" fmla="*/ 618268 h 1078499"/>
                  <a:gd name="connsiteX389-12755" fmla="*/ 2811021 w 3024845"/>
                  <a:gd name="connsiteY389-12756" fmla="*/ 611783 h 1078499"/>
                  <a:gd name="connsiteX390-12757" fmla="*/ 2823181 w 3024845"/>
                  <a:gd name="connsiteY390-12758" fmla="*/ 611783 h 1078499"/>
                  <a:gd name="connsiteX391-12759" fmla="*/ 2823181 w 3024845"/>
                  <a:gd name="connsiteY391-12760" fmla="*/ 618268 h 1078499"/>
                  <a:gd name="connsiteX392-12761" fmla="*/ 2839395 w 3024845"/>
                  <a:gd name="connsiteY392-12762" fmla="*/ 618268 h 1078499"/>
                  <a:gd name="connsiteX393-12763" fmla="*/ 2839395 w 3024845"/>
                  <a:gd name="connsiteY393-12764" fmla="*/ 667989 h 1078499"/>
                  <a:gd name="connsiteX394-12765" fmla="*/ 2871822 w 3024845"/>
                  <a:gd name="connsiteY394-12766" fmla="*/ 667989 h 1078499"/>
                  <a:gd name="connsiteX395-12767" fmla="*/ 2871822 w 3024845"/>
                  <a:gd name="connsiteY395-12768" fmla="*/ 642048 h 1078499"/>
                  <a:gd name="connsiteX396-12769" fmla="*/ 2910329 w 3024845"/>
                  <a:gd name="connsiteY396-12770" fmla="*/ 642048 h 1078499"/>
                  <a:gd name="connsiteX397-12771" fmla="*/ 2910329 w 3024845"/>
                  <a:gd name="connsiteY397-12772" fmla="*/ 611783 h 1078499"/>
                  <a:gd name="connsiteX398-12773" fmla="*/ 2958970 w 3024845"/>
                  <a:gd name="connsiteY398-12774" fmla="*/ 611783 h 1078499"/>
                  <a:gd name="connsiteX399-12775" fmla="*/ 2958970 w 3024845"/>
                  <a:gd name="connsiteY399-12776" fmla="*/ 722939 h 1078499"/>
                  <a:gd name="connsiteX400-12777" fmla="*/ 2958970 w 3024845"/>
                  <a:gd name="connsiteY400-12778" fmla="*/ 736718 h 1078499"/>
                  <a:gd name="connsiteX401-12779" fmla="*/ 3024845 w 3024845"/>
                  <a:gd name="connsiteY401-12780" fmla="*/ 736718 h 1078499"/>
                  <a:gd name="connsiteX402-12781" fmla="*/ 3024845 w 3024845"/>
                  <a:gd name="connsiteY402-12782" fmla="*/ 1078499 h 1078499"/>
                  <a:gd name="connsiteX403-12783" fmla="*/ 2054 w 3024845"/>
                  <a:gd name="connsiteY403-12784" fmla="*/ 1076166 h 1078499"/>
                  <a:gd name="connsiteX404-12785" fmla="*/ 0 w 3024845"/>
                  <a:gd name="connsiteY404-12786" fmla="*/ 642048 h 1078499"/>
                  <a:gd name="connsiteX405-12787" fmla="*/ 20267 w 3024845"/>
                  <a:gd name="connsiteY405-12788" fmla="*/ 642048 h 1078499"/>
                  <a:gd name="connsiteX406-12789" fmla="*/ 20774 w 3024845"/>
                  <a:gd name="connsiteY406-12790" fmla="*/ 640967 h 1078499"/>
                  <a:gd name="connsiteX407-12791" fmla="*/ 24320 w 3024845"/>
                  <a:gd name="connsiteY407-12792" fmla="*/ 633401 h 1078499"/>
                  <a:gd name="connsiteX408-12793" fmla="*/ 26094 w 3024845"/>
                  <a:gd name="connsiteY408-12794" fmla="*/ 633671 h 1078499"/>
                  <a:gd name="connsiteX409-12795" fmla="*/ 38507 w 3024845"/>
                  <a:gd name="connsiteY409-12796" fmla="*/ 635562 h 1078499"/>
                  <a:gd name="connsiteX410-12797" fmla="*/ 39014 w 3024845"/>
                  <a:gd name="connsiteY410-12798" fmla="*/ 636914 h 1078499"/>
                  <a:gd name="connsiteX411-12799" fmla="*/ 42560 w 3024845"/>
                  <a:gd name="connsiteY411-12800" fmla="*/ 646371 h 1078499"/>
                  <a:gd name="connsiteX412-12801" fmla="*/ 68907 w 3024845"/>
                  <a:gd name="connsiteY412-12802" fmla="*/ 648533 h 1078499"/>
                  <a:gd name="connsiteX413-12803" fmla="*/ 68907 w 3024845"/>
                  <a:gd name="connsiteY413-12804" fmla="*/ 525312 h 1078499"/>
                  <a:gd name="connsiteX414-12805" fmla="*/ 70934 w 3024845"/>
                  <a:gd name="connsiteY414-12806" fmla="*/ 525312 h 1078499"/>
                  <a:gd name="connsiteX415-12807" fmla="*/ 85121 w 3024845"/>
                  <a:gd name="connsiteY415-12808" fmla="*/ 525312 h 1078499"/>
                  <a:gd name="connsiteX416-12809" fmla="*/ 85121 w 3024845"/>
                  <a:gd name="connsiteY416-12810" fmla="*/ 389120 h 1078499"/>
                  <a:gd name="connsiteX417-12811" fmla="*/ 86894 w 3024845"/>
                  <a:gd name="connsiteY417-12812" fmla="*/ 389120 h 1078499"/>
                  <a:gd name="connsiteX418-12813" fmla="*/ 99308 w 3024845"/>
                  <a:gd name="connsiteY418-12814" fmla="*/ 389120 h 1078499"/>
                  <a:gd name="connsiteX419-12815" fmla="*/ 99308 w 3024845"/>
                  <a:gd name="connsiteY419-12816" fmla="*/ 274546 h 1078499"/>
                  <a:gd name="connsiteX420-12817" fmla="*/ 103361 w 3024845"/>
                  <a:gd name="connsiteY420-12818" fmla="*/ 246442 h 1078499"/>
                  <a:gd name="connsiteX421-12819" fmla="*/ 105388 w 3024845"/>
                  <a:gd name="connsiteY421-12820" fmla="*/ 246442 h 1078499"/>
                  <a:gd name="connsiteX422-12821" fmla="*/ 119575 w 3024845"/>
                  <a:gd name="connsiteY422-12822" fmla="*/ 246442 h 1078499"/>
                  <a:gd name="connsiteX0-12823" fmla="*/ 119575 w 3024845"/>
                  <a:gd name="connsiteY0-12824" fmla="*/ 246442 h 1078499"/>
                  <a:gd name="connsiteX1-12825" fmla="*/ 200642 w 3024845"/>
                  <a:gd name="connsiteY1-12826" fmla="*/ 244281 h 1078499"/>
                  <a:gd name="connsiteX2-12827" fmla="*/ 202669 w 3024845"/>
                  <a:gd name="connsiteY2-12828" fmla="*/ 244281 h 1078499"/>
                  <a:gd name="connsiteX3-12829" fmla="*/ 216856 w 3024845"/>
                  <a:gd name="connsiteY3-12830" fmla="*/ 244281 h 1078499"/>
                  <a:gd name="connsiteX4-12831" fmla="*/ 216856 w 3024845"/>
                  <a:gd name="connsiteY4-12832" fmla="*/ 268060 h 1078499"/>
                  <a:gd name="connsiteX5-12833" fmla="*/ 217363 w 3024845"/>
                  <a:gd name="connsiteY5-12834" fmla="*/ 268871 h 1078499"/>
                  <a:gd name="connsiteX6-12835" fmla="*/ 220909 w 3024845"/>
                  <a:gd name="connsiteY6-12836" fmla="*/ 274546 h 1078499"/>
                  <a:gd name="connsiteX7-12837" fmla="*/ 220909 w 3024845"/>
                  <a:gd name="connsiteY7-12838" fmla="*/ 389120 h 1078499"/>
                  <a:gd name="connsiteX8-12839" fmla="*/ 223189 w 3024845"/>
                  <a:gd name="connsiteY8-12840" fmla="*/ 389120 h 1078499"/>
                  <a:gd name="connsiteX9-12841" fmla="*/ 239150 w 3024845"/>
                  <a:gd name="connsiteY9-12842" fmla="*/ 389120 h 1078499"/>
                  <a:gd name="connsiteX10-12843" fmla="*/ 239150 w 3024845"/>
                  <a:gd name="connsiteY10-12844" fmla="*/ 529635 h 1078499"/>
                  <a:gd name="connsiteX11-12845" fmla="*/ 240670 w 3024845"/>
                  <a:gd name="connsiteY11-12846" fmla="*/ 529365 h 1078499"/>
                  <a:gd name="connsiteX12-12847" fmla="*/ 251310 w 3024845"/>
                  <a:gd name="connsiteY12-12848" fmla="*/ 527474 h 1078499"/>
                  <a:gd name="connsiteX13-12849" fmla="*/ 249283 w 3024845"/>
                  <a:gd name="connsiteY13-12850" fmla="*/ 616106 h 1078499"/>
                  <a:gd name="connsiteX14-12851" fmla="*/ 250803 w 3024845"/>
                  <a:gd name="connsiteY14-12852" fmla="*/ 616377 h 1078499"/>
                  <a:gd name="connsiteX15-12853" fmla="*/ 261443 w 3024845"/>
                  <a:gd name="connsiteY15-12854" fmla="*/ 618268 h 1078499"/>
                  <a:gd name="connsiteX16-12855" fmla="*/ 261696 w 3024845"/>
                  <a:gd name="connsiteY16-12856" fmla="*/ 619079 h 1078499"/>
                  <a:gd name="connsiteX17-12857" fmla="*/ 263470 w 3024845"/>
                  <a:gd name="connsiteY17-12858" fmla="*/ 624754 h 1078499"/>
                  <a:gd name="connsiteX18-12859" fmla="*/ 264230 w 3024845"/>
                  <a:gd name="connsiteY18-12860" fmla="*/ 622322 h 1078499"/>
                  <a:gd name="connsiteX19-12861" fmla="*/ 269550 w 3024845"/>
                  <a:gd name="connsiteY19-12862" fmla="*/ 605298 h 1078499"/>
                  <a:gd name="connsiteX20-12863" fmla="*/ 271323 w 3024845"/>
                  <a:gd name="connsiteY20-12864" fmla="*/ 605298 h 1078499"/>
                  <a:gd name="connsiteX21-12865" fmla="*/ 283737 w 3024845"/>
                  <a:gd name="connsiteY21-12866" fmla="*/ 605298 h 1078499"/>
                  <a:gd name="connsiteX22-12867" fmla="*/ 283737 w 3024845"/>
                  <a:gd name="connsiteY22-12868" fmla="*/ 637724 h 1078499"/>
                  <a:gd name="connsiteX23-12869" fmla="*/ 284750 w 3024845"/>
                  <a:gd name="connsiteY23-12870" fmla="*/ 638265 h 1078499"/>
                  <a:gd name="connsiteX24-12871" fmla="*/ 291844 w 3024845"/>
                  <a:gd name="connsiteY24-12872" fmla="*/ 642048 h 1078499"/>
                  <a:gd name="connsiteX25-12873" fmla="*/ 291844 w 3024845"/>
                  <a:gd name="connsiteY25-12874" fmla="*/ 643399 h 1078499"/>
                  <a:gd name="connsiteX26-12875" fmla="*/ 291844 w 3024845"/>
                  <a:gd name="connsiteY26-12876" fmla="*/ 652857 h 1078499"/>
                  <a:gd name="connsiteX27-12877" fmla="*/ 336431 w 3024845"/>
                  <a:gd name="connsiteY27-12878" fmla="*/ 652857 h 1078499"/>
                  <a:gd name="connsiteX28-12879" fmla="*/ 336431 w 3024845"/>
                  <a:gd name="connsiteY28-12880" fmla="*/ 653938 h 1078499"/>
                  <a:gd name="connsiteX29-12881" fmla="*/ 336431 w 3024845"/>
                  <a:gd name="connsiteY29-12882" fmla="*/ 661504 h 1078499"/>
                  <a:gd name="connsiteX30-12883" fmla="*/ 338457 w 3024845"/>
                  <a:gd name="connsiteY30-12884" fmla="*/ 661504 h 1078499"/>
                  <a:gd name="connsiteX31-12885" fmla="*/ 352644 w 3024845"/>
                  <a:gd name="connsiteY31-12886" fmla="*/ 661504 h 1078499"/>
                  <a:gd name="connsiteX32-12887" fmla="*/ 352644 w 3024845"/>
                  <a:gd name="connsiteY32-12888" fmla="*/ 631239 h 1078499"/>
                  <a:gd name="connsiteX33-12889" fmla="*/ 397231 w 3024845"/>
                  <a:gd name="connsiteY33-12890" fmla="*/ 631239 h 1078499"/>
                  <a:gd name="connsiteX34-12891" fmla="*/ 397231 w 3024845"/>
                  <a:gd name="connsiteY34-12892" fmla="*/ 629888 h 1078499"/>
                  <a:gd name="connsiteX35-12893" fmla="*/ 397231 w 3024845"/>
                  <a:gd name="connsiteY35-12894" fmla="*/ 620430 h 1078499"/>
                  <a:gd name="connsiteX36-12895" fmla="*/ 398245 w 3024845"/>
                  <a:gd name="connsiteY36-12896" fmla="*/ 620430 h 1078499"/>
                  <a:gd name="connsiteX37-12897" fmla="*/ 405338 w 3024845"/>
                  <a:gd name="connsiteY37-12898" fmla="*/ 620430 h 1078499"/>
                  <a:gd name="connsiteX38-12899" fmla="*/ 405338 w 3024845"/>
                  <a:gd name="connsiteY38-12900" fmla="*/ 618539 h 1078499"/>
                  <a:gd name="connsiteX39-12901" fmla="*/ 405338 w 3024845"/>
                  <a:gd name="connsiteY39-12902" fmla="*/ 605298 h 1078499"/>
                  <a:gd name="connsiteX40-12903" fmla="*/ 406098 w 3024845"/>
                  <a:gd name="connsiteY40-12904" fmla="*/ 605298 h 1078499"/>
                  <a:gd name="connsiteX41-12905" fmla="*/ 411418 w 3024845"/>
                  <a:gd name="connsiteY41-12906" fmla="*/ 605298 h 1078499"/>
                  <a:gd name="connsiteX42-12907" fmla="*/ 411418 w 3024845"/>
                  <a:gd name="connsiteY42-12908" fmla="*/ 604217 h 1078499"/>
                  <a:gd name="connsiteX43-12909" fmla="*/ 411418 w 3024845"/>
                  <a:gd name="connsiteY43-12910" fmla="*/ 596650 h 1078499"/>
                  <a:gd name="connsiteX44-12911" fmla="*/ 413445 w 3024845"/>
                  <a:gd name="connsiteY44-12912" fmla="*/ 596650 h 1078499"/>
                  <a:gd name="connsiteX45-12913" fmla="*/ 427632 w 3024845"/>
                  <a:gd name="connsiteY45-12914" fmla="*/ 596650 h 1078499"/>
                  <a:gd name="connsiteX46-12915" fmla="*/ 427632 w 3024845"/>
                  <a:gd name="connsiteY46-12916" fmla="*/ 597731 h 1078499"/>
                  <a:gd name="connsiteX47-12917" fmla="*/ 427632 w 3024845"/>
                  <a:gd name="connsiteY47-12918" fmla="*/ 605298 h 1078499"/>
                  <a:gd name="connsiteX48-12919" fmla="*/ 449925 w 3024845"/>
                  <a:gd name="connsiteY48-12920" fmla="*/ 605298 h 1078499"/>
                  <a:gd name="connsiteX49-12921" fmla="*/ 449925 w 3024845"/>
                  <a:gd name="connsiteY49-12922" fmla="*/ 603406 h 1078499"/>
                  <a:gd name="connsiteX50-12923" fmla="*/ 449925 w 3024845"/>
                  <a:gd name="connsiteY50-12924" fmla="*/ 590165 h 1078499"/>
                  <a:gd name="connsiteX51-12925" fmla="*/ 451699 w 3024845"/>
                  <a:gd name="connsiteY51-12926" fmla="*/ 590165 h 1078499"/>
                  <a:gd name="connsiteX52-12927" fmla="*/ 464112 w 3024845"/>
                  <a:gd name="connsiteY52-12928" fmla="*/ 590165 h 1078499"/>
                  <a:gd name="connsiteX53-12929" fmla="*/ 464112 w 3024845"/>
                  <a:gd name="connsiteY53-12930" fmla="*/ 613945 h 1078499"/>
                  <a:gd name="connsiteX54-12931" fmla="*/ 465126 w 3024845"/>
                  <a:gd name="connsiteY54-12932" fmla="*/ 613945 h 1078499"/>
                  <a:gd name="connsiteX55-12933" fmla="*/ 472219 w 3024845"/>
                  <a:gd name="connsiteY55-12934" fmla="*/ 613945 h 1078499"/>
                  <a:gd name="connsiteX56-12935" fmla="*/ 472219 w 3024845"/>
                  <a:gd name="connsiteY56-12936" fmla="*/ 612864 h 1078499"/>
                  <a:gd name="connsiteX57-12937" fmla="*/ 472219 w 3024845"/>
                  <a:gd name="connsiteY57-12938" fmla="*/ 605298 h 1078499"/>
                  <a:gd name="connsiteX58-12939" fmla="*/ 473992 w 3024845"/>
                  <a:gd name="connsiteY58-12940" fmla="*/ 605298 h 1078499"/>
                  <a:gd name="connsiteX59-12941" fmla="*/ 486406 w 3024845"/>
                  <a:gd name="connsiteY59-12942" fmla="*/ 605298 h 1078499"/>
                  <a:gd name="connsiteX60-12943" fmla="*/ 486406 w 3024845"/>
                  <a:gd name="connsiteY60-12944" fmla="*/ 631239 h 1078499"/>
                  <a:gd name="connsiteX61-12945" fmla="*/ 488433 w 3024845"/>
                  <a:gd name="connsiteY61-12946" fmla="*/ 631239 h 1078499"/>
                  <a:gd name="connsiteX62-12947" fmla="*/ 502619 w 3024845"/>
                  <a:gd name="connsiteY62-12948" fmla="*/ 631239 h 1078499"/>
                  <a:gd name="connsiteX63-12949" fmla="*/ 502619 w 3024845"/>
                  <a:gd name="connsiteY63-12950" fmla="*/ 632860 h 1078499"/>
                  <a:gd name="connsiteX64-12951" fmla="*/ 502619 w 3024845"/>
                  <a:gd name="connsiteY64-12952" fmla="*/ 644210 h 1078499"/>
                  <a:gd name="connsiteX65-12953" fmla="*/ 503379 w 3024845"/>
                  <a:gd name="connsiteY65-12954" fmla="*/ 644210 h 1078499"/>
                  <a:gd name="connsiteX66-12955" fmla="*/ 508700 w 3024845"/>
                  <a:gd name="connsiteY66-12956" fmla="*/ 644210 h 1078499"/>
                  <a:gd name="connsiteX67-12957" fmla="*/ 508700 w 3024845"/>
                  <a:gd name="connsiteY67-12958" fmla="*/ 643399 h 1078499"/>
                  <a:gd name="connsiteX68-12959" fmla="*/ 508700 w 3024845"/>
                  <a:gd name="connsiteY68-12960" fmla="*/ 637724 h 1078499"/>
                  <a:gd name="connsiteX69-12961" fmla="*/ 539100 w 3024845"/>
                  <a:gd name="connsiteY69-12962" fmla="*/ 637724 h 1078499"/>
                  <a:gd name="connsiteX70-12963" fmla="*/ 539100 w 3024845"/>
                  <a:gd name="connsiteY70-12964" fmla="*/ 661504 h 1078499"/>
                  <a:gd name="connsiteX71-12965" fmla="*/ 540113 w 3024845"/>
                  <a:gd name="connsiteY71-12966" fmla="*/ 661504 h 1078499"/>
                  <a:gd name="connsiteX72-12967" fmla="*/ 547207 w 3024845"/>
                  <a:gd name="connsiteY72-12968" fmla="*/ 661504 h 1078499"/>
                  <a:gd name="connsiteX73-12969" fmla="*/ 547207 w 3024845"/>
                  <a:gd name="connsiteY73-12970" fmla="*/ 662585 h 1078499"/>
                  <a:gd name="connsiteX74-12971" fmla="*/ 547207 w 3024845"/>
                  <a:gd name="connsiteY74-12972" fmla="*/ 670151 h 1078499"/>
                  <a:gd name="connsiteX75-12973" fmla="*/ 547967 w 3024845"/>
                  <a:gd name="connsiteY75-12974" fmla="*/ 670151 h 1078499"/>
                  <a:gd name="connsiteX76-12975" fmla="*/ 553287 w 3024845"/>
                  <a:gd name="connsiteY76-12976" fmla="*/ 670151 h 1078499"/>
                  <a:gd name="connsiteX77-12977" fmla="*/ 553287 w 3024845"/>
                  <a:gd name="connsiteY77-12978" fmla="*/ 667989 h 1078499"/>
                  <a:gd name="connsiteX78-12979" fmla="*/ 553287 w 3024845"/>
                  <a:gd name="connsiteY78-12980" fmla="*/ 652857 h 1078499"/>
                  <a:gd name="connsiteX79-12981" fmla="*/ 554300 w 3024845"/>
                  <a:gd name="connsiteY79-12982" fmla="*/ 652857 h 1078499"/>
                  <a:gd name="connsiteX80-12983" fmla="*/ 561394 w 3024845"/>
                  <a:gd name="connsiteY80-12984" fmla="*/ 652857 h 1078499"/>
                  <a:gd name="connsiteX81-12985" fmla="*/ 561394 w 3024845"/>
                  <a:gd name="connsiteY81-12986" fmla="*/ 653938 h 1078499"/>
                  <a:gd name="connsiteX82-12987" fmla="*/ 561394 w 3024845"/>
                  <a:gd name="connsiteY82-12988" fmla="*/ 661504 h 1078499"/>
                  <a:gd name="connsiteX83-12989" fmla="*/ 566714 w 3024845"/>
                  <a:gd name="connsiteY83-12990" fmla="*/ 659511 h 1078499"/>
                  <a:gd name="connsiteX84-12991" fmla="*/ 567474 w 3024845"/>
                  <a:gd name="connsiteY84-12992" fmla="*/ 658531 h 1078499"/>
                  <a:gd name="connsiteX85-12993" fmla="*/ 567474 w 3024845"/>
                  <a:gd name="connsiteY85-12994" fmla="*/ 652857 h 1078499"/>
                  <a:gd name="connsiteX86-12995" fmla="*/ 605981 w 3024845"/>
                  <a:gd name="connsiteY86-12996" fmla="*/ 652857 h 1078499"/>
                  <a:gd name="connsiteX87-12997" fmla="*/ 605981 w 3024845"/>
                  <a:gd name="connsiteY87-12998" fmla="*/ 676636 h 1078499"/>
                  <a:gd name="connsiteX88-12999" fmla="*/ 608007 w 3024845"/>
                  <a:gd name="connsiteY88-13000" fmla="*/ 676636 h 1078499"/>
                  <a:gd name="connsiteX89-13001" fmla="*/ 622194 w 3024845"/>
                  <a:gd name="connsiteY89-13002" fmla="*/ 676636 h 1078499"/>
                  <a:gd name="connsiteX90-13003" fmla="*/ 622194 w 3024845"/>
                  <a:gd name="connsiteY90-13004" fmla="*/ 677717 h 1078499"/>
                  <a:gd name="connsiteX91-13005" fmla="*/ 622194 w 3024845"/>
                  <a:gd name="connsiteY91-13006" fmla="*/ 685283 h 1078499"/>
                  <a:gd name="connsiteX92-13007" fmla="*/ 623968 w 3024845"/>
                  <a:gd name="connsiteY92-13008" fmla="*/ 685283 h 1078499"/>
                  <a:gd name="connsiteX93-13009" fmla="*/ 636381 w 3024845"/>
                  <a:gd name="connsiteY93-13010" fmla="*/ 685283 h 1078499"/>
                  <a:gd name="connsiteX94-13011" fmla="*/ 636381 w 3024845"/>
                  <a:gd name="connsiteY94-13012" fmla="*/ 661504 h 1078499"/>
                  <a:gd name="connsiteX95-13013" fmla="*/ 637394 w 3024845"/>
                  <a:gd name="connsiteY95-13014" fmla="*/ 661504 h 1078499"/>
                  <a:gd name="connsiteX96-13015" fmla="*/ 644488 w 3024845"/>
                  <a:gd name="connsiteY96-13016" fmla="*/ 661504 h 1078499"/>
                  <a:gd name="connsiteX97-13017" fmla="*/ 644488 w 3024845"/>
                  <a:gd name="connsiteY97-13018" fmla="*/ 629077 h 1078499"/>
                  <a:gd name="connsiteX98-13019" fmla="*/ 645501 w 3024845"/>
                  <a:gd name="connsiteY98-13020" fmla="*/ 629077 h 1078499"/>
                  <a:gd name="connsiteX99-13021" fmla="*/ 652595 w 3024845"/>
                  <a:gd name="connsiteY99-13022" fmla="*/ 629077 h 1078499"/>
                  <a:gd name="connsiteX100-13023" fmla="*/ 652595 w 3024845"/>
                  <a:gd name="connsiteY100-13024" fmla="*/ 627186 h 1078499"/>
                  <a:gd name="connsiteX101-13025" fmla="*/ 652595 w 3024845"/>
                  <a:gd name="connsiteY101-13026" fmla="*/ 613945 h 1078499"/>
                  <a:gd name="connsiteX102-13027" fmla="*/ 651328 w 3024845"/>
                  <a:gd name="connsiteY102-13028" fmla="*/ 612323 h 1078499"/>
                  <a:gd name="connsiteX103-13029" fmla="*/ 656648 w 3024845"/>
                  <a:gd name="connsiteY103-13030" fmla="*/ 600974 h 1078499"/>
                  <a:gd name="connsiteX104-13031" fmla="*/ 664755 w 3024845"/>
                  <a:gd name="connsiteY104-13032" fmla="*/ 629077 h 1078499"/>
                  <a:gd name="connsiteX105-13033" fmla="*/ 665515 w 3024845"/>
                  <a:gd name="connsiteY105-13034" fmla="*/ 629077 h 1078499"/>
                  <a:gd name="connsiteX106-13035" fmla="*/ 670835 w 3024845"/>
                  <a:gd name="connsiteY106-13036" fmla="*/ 629077 h 1078499"/>
                  <a:gd name="connsiteX107-13037" fmla="*/ 670835 w 3024845"/>
                  <a:gd name="connsiteY107-13038" fmla="*/ 523150 h 1078499"/>
                  <a:gd name="connsiteX108-13039" fmla="*/ 672355 w 3024845"/>
                  <a:gd name="connsiteY108-13040" fmla="*/ 523150 h 1078499"/>
                  <a:gd name="connsiteX109-13041" fmla="*/ 682995 w 3024845"/>
                  <a:gd name="connsiteY109-13042" fmla="*/ 523150 h 1078499"/>
                  <a:gd name="connsiteX110-13043" fmla="*/ 682995 w 3024845"/>
                  <a:gd name="connsiteY110-13044" fmla="*/ 475591 h 1078499"/>
                  <a:gd name="connsiteX111-13045" fmla="*/ 709342 w 3024845"/>
                  <a:gd name="connsiteY111-13046" fmla="*/ 475591 h 1078499"/>
                  <a:gd name="connsiteX112-13047" fmla="*/ 709342 w 3024845"/>
                  <a:gd name="connsiteY112-13048" fmla="*/ 453973 h 1078499"/>
                  <a:gd name="connsiteX113-13049" fmla="*/ 743796 w 3024845"/>
                  <a:gd name="connsiteY113-13050" fmla="*/ 453973 h 1078499"/>
                  <a:gd name="connsiteX114-13051" fmla="*/ 743796 w 3024845"/>
                  <a:gd name="connsiteY114-13052" fmla="*/ 456405 h 1078499"/>
                  <a:gd name="connsiteX115-13053" fmla="*/ 743796 w 3024845"/>
                  <a:gd name="connsiteY115-13054" fmla="*/ 473429 h 1078499"/>
                  <a:gd name="connsiteX116-13055" fmla="*/ 746076 w 3024845"/>
                  <a:gd name="connsiteY116-13056" fmla="*/ 473429 h 1078499"/>
                  <a:gd name="connsiteX117-13057" fmla="*/ 762036 w 3024845"/>
                  <a:gd name="connsiteY117-13058" fmla="*/ 473429 h 1078499"/>
                  <a:gd name="connsiteX118-13059" fmla="*/ 762036 w 3024845"/>
                  <a:gd name="connsiteY118-13060" fmla="*/ 520988 h 1078499"/>
                  <a:gd name="connsiteX119-13061" fmla="*/ 763049 w 3024845"/>
                  <a:gd name="connsiteY119-13062" fmla="*/ 520988 h 1078499"/>
                  <a:gd name="connsiteX120-13063" fmla="*/ 770143 w 3024845"/>
                  <a:gd name="connsiteY120-13064" fmla="*/ 520988 h 1078499"/>
                  <a:gd name="connsiteX121-13065" fmla="*/ 784330 w 3024845"/>
                  <a:gd name="connsiteY121-13066" fmla="*/ 525312 h 1078499"/>
                  <a:gd name="connsiteX122-13067" fmla="*/ 784330 w 3024845"/>
                  <a:gd name="connsiteY122-13068" fmla="*/ 564224 h 1078499"/>
                  <a:gd name="connsiteX123-13069" fmla="*/ 785343 w 3024845"/>
                  <a:gd name="connsiteY123-13070" fmla="*/ 564224 h 1078499"/>
                  <a:gd name="connsiteX124-13071" fmla="*/ 792436 w 3024845"/>
                  <a:gd name="connsiteY124-13072" fmla="*/ 564224 h 1078499"/>
                  <a:gd name="connsiteX125-13073" fmla="*/ 792436 w 3024845"/>
                  <a:gd name="connsiteY125-13074" fmla="*/ 565845 h 1078499"/>
                  <a:gd name="connsiteX126-13075" fmla="*/ 792436 w 3024845"/>
                  <a:gd name="connsiteY126-13076" fmla="*/ 577194 h 1078499"/>
                  <a:gd name="connsiteX127-13077" fmla="*/ 794463 w 3024845"/>
                  <a:gd name="connsiteY127-13078" fmla="*/ 577194 h 1078499"/>
                  <a:gd name="connsiteX128-13079" fmla="*/ 808650 w 3024845"/>
                  <a:gd name="connsiteY128-13080" fmla="*/ 577194 h 1078499"/>
                  <a:gd name="connsiteX129-13081" fmla="*/ 814730 w 3024845"/>
                  <a:gd name="connsiteY129-13082" fmla="*/ 583680 h 1078499"/>
                  <a:gd name="connsiteX130-13083" fmla="*/ 814730 w 3024845"/>
                  <a:gd name="connsiteY130-13084" fmla="*/ 605298 h 1078499"/>
                  <a:gd name="connsiteX131-13085" fmla="*/ 817010 w 3024845"/>
                  <a:gd name="connsiteY131-13086" fmla="*/ 605298 h 1078499"/>
                  <a:gd name="connsiteX132-13087" fmla="*/ 832970 w 3024845"/>
                  <a:gd name="connsiteY132-13088" fmla="*/ 605298 h 1078499"/>
                  <a:gd name="connsiteX133-13089" fmla="*/ 832970 w 3024845"/>
                  <a:gd name="connsiteY133-13090" fmla="*/ 606378 h 1078499"/>
                  <a:gd name="connsiteX134-13091" fmla="*/ 832970 w 3024845"/>
                  <a:gd name="connsiteY134-13092" fmla="*/ 613945 h 1078499"/>
                  <a:gd name="connsiteX135-13093" fmla="*/ 834237 w 3024845"/>
                  <a:gd name="connsiteY135-13094" fmla="*/ 613945 h 1078499"/>
                  <a:gd name="connsiteX136-13095" fmla="*/ 843104 w 3024845"/>
                  <a:gd name="connsiteY136-13096" fmla="*/ 613945 h 1078499"/>
                  <a:gd name="connsiteX137-13097" fmla="*/ 843104 w 3024845"/>
                  <a:gd name="connsiteY137-13098" fmla="*/ 616106 h 1078499"/>
                  <a:gd name="connsiteX138-13099" fmla="*/ 843104 w 3024845"/>
                  <a:gd name="connsiteY138-13100" fmla="*/ 631239 h 1078499"/>
                  <a:gd name="connsiteX139-13101" fmla="*/ 847157 w 3024845"/>
                  <a:gd name="connsiteY139-13102" fmla="*/ 629347 h 1078499"/>
                  <a:gd name="connsiteX140-13103" fmla="*/ 847157 w 3024845"/>
                  <a:gd name="connsiteY140-13104" fmla="*/ 616106 h 1078499"/>
                  <a:gd name="connsiteX141-13105" fmla="*/ 848170 w 3024845"/>
                  <a:gd name="connsiteY141-13106" fmla="*/ 616106 h 1078499"/>
                  <a:gd name="connsiteX142-13107" fmla="*/ 855264 w 3024845"/>
                  <a:gd name="connsiteY142-13108" fmla="*/ 616106 h 1078499"/>
                  <a:gd name="connsiteX143-13109" fmla="*/ 855264 w 3024845"/>
                  <a:gd name="connsiteY143-13110" fmla="*/ 617728 h 1078499"/>
                  <a:gd name="connsiteX144-13111" fmla="*/ 855264 w 3024845"/>
                  <a:gd name="connsiteY144-13112" fmla="*/ 629077 h 1078499"/>
                  <a:gd name="connsiteX145-13113" fmla="*/ 856024 w 3024845"/>
                  <a:gd name="connsiteY145-13114" fmla="*/ 629077 h 1078499"/>
                  <a:gd name="connsiteX146-13115" fmla="*/ 861344 w 3024845"/>
                  <a:gd name="connsiteY146-13116" fmla="*/ 629077 h 1078499"/>
                  <a:gd name="connsiteX147-13117" fmla="*/ 909984 w 3024845"/>
                  <a:gd name="connsiteY147-13118" fmla="*/ 624754 h 1078499"/>
                  <a:gd name="connsiteX148-13119" fmla="*/ 909984 w 3024845"/>
                  <a:gd name="connsiteY148-13120" fmla="*/ 626105 h 1078499"/>
                  <a:gd name="connsiteX149-13121" fmla="*/ 909984 w 3024845"/>
                  <a:gd name="connsiteY149-13122" fmla="*/ 635562 h 1078499"/>
                  <a:gd name="connsiteX150-13123" fmla="*/ 910744 w 3024845"/>
                  <a:gd name="connsiteY150-13124" fmla="*/ 635562 h 1078499"/>
                  <a:gd name="connsiteX151-13125" fmla="*/ 916065 w 3024845"/>
                  <a:gd name="connsiteY151-13126" fmla="*/ 635562 h 1078499"/>
                  <a:gd name="connsiteX152-13127" fmla="*/ 916065 w 3024845"/>
                  <a:gd name="connsiteY152-13128" fmla="*/ 637724 h 1078499"/>
                  <a:gd name="connsiteX153-13129" fmla="*/ 916065 w 3024845"/>
                  <a:gd name="connsiteY153-13130" fmla="*/ 652857 h 1078499"/>
                  <a:gd name="connsiteX154-13131" fmla="*/ 918091 w 3024845"/>
                  <a:gd name="connsiteY154-13132" fmla="*/ 651506 h 1078499"/>
                  <a:gd name="connsiteX155-13133" fmla="*/ 932278 w 3024845"/>
                  <a:gd name="connsiteY155-13134" fmla="*/ 642048 h 1078499"/>
                  <a:gd name="connsiteX156-13135" fmla="*/ 938358 w 3024845"/>
                  <a:gd name="connsiteY156-13136" fmla="*/ 600974 h 1078499"/>
                  <a:gd name="connsiteX157-13137" fmla="*/ 939118 w 3024845"/>
                  <a:gd name="connsiteY157-13138" fmla="*/ 600704 h 1078499"/>
                  <a:gd name="connsiteX158-13139" fmla="*/ 944438 w 3024845"/>
                  <a:gd name="connsiteY158-13140" fmla="*/ 598812 h 1078499"/>
                  <a:gd name="connsiteX159-13141" fmla="*/ 946465 w 3024845"/>
                  <a:gd name="connsiteY159-13142" fmla="*/ 529635 h 1078499"/>
                  <a:gd name="connsiteX160-13143" fmla="*/ 948492 w 3024845"/>
                  <a:gd name="connsiteY160-13144" fmla="*/ 598812 h 1078499"/>
                  <a:gd name="connsiteX161-13145" fmla="*/ 949252 w 3024845"/>
                  <a:gd name="connsiteY161-13146" fmla="*/ 599082 h 1078499"/>
                  <a:gd name="connsiteX162-13147" fmla="*/ 954572 w 3024845"/>
                  <a:gd name="connsiteY162-13148" fmla="*/ 600974 h 1078499"/>
                  <a:gd name="connsiteX163-13149" fmla="*/ 954572 w 3024845"/>
                  <a:gd name="connsiteY163-13150" fmla="*/ 514503 h 1078499"/>
                  <a:gd name="connsiteX164-13151" fmla="*/ 958625 w 3024845"/>
                  <a:gd name="connsiteY164-13152" fmla="*/ 482076 h 1078499"/>
                  <a:gd name="connsiteX165-13153" fmla="*/ 997132 w 3024845"/>
                  <a:gd name="connsiteY165-13154" fmla="*/ 482076 h 1078499"/>
                  <a:gd name="connsiteX166-13155" fmla="*/ 997132 w 3024845"/>
                  <a:gd name="connsiteY166-13156" fmla="*/ 514503 h 1078499"/>
                  <a:gd name="connsiteX167-13157" fmla="*/ 997892 w 3024845"/>
                  <a:gd name="connsiteY167-13158" fmla="*/ 514503 h 1078499"/>
                  <a:gd name="connsiteX168-13159" fmla="*/ 1003212 w 3024845"/>
                  <a:gd name="connsiteY168-13160" fmla="*/ 514503 h 1078499"/>
                  <a:gd name="connsiteX169-13161" fmla="*/ 1003212 w 3024845"/>
                  <a:gd name="connsiteY169-13162" fmla="*/ 432355 h 1078499"/>
                  <a:gd name="connsiteX170-13163" fmla="*/ 1004986 w 3024845"/>
                  <a:gd name="connsiteY170-13164" fmla="*/ 432355 h 1078499"/>
                  <a:gd name="connsiteX171-13165" fmla="*/ 1017399 w 3024845"/>
                  <a:gd name="connsiteY171-13166" fmla="*/ 432355 h 1078499"/>
                  <a:gd name="connsiteX172-13167" fmla="*/ 1017399 w 3024845"/>
                  <a:gd name="connsiteY172-13168" fmla="*/ 430464 h 1078499"/>
                  <a:gd name="connsiteX173-13169" fmla="*/ 1017399 w 3024845"/>
                  <a:gd name="connsiteY173-13170" fmla="*/ 417223 h 1078499"/>
                  <a:gd name="connsiteX174-13171" fmla="*/ 1039693 w 3024845"/>
                  <a:gd name="connsiteY174-13172" fmla="*/ 417223 h 1078499"/>
                  <a:gd name="connsiteX175-13173" fmla="*/ 1039693 w 3024845"/>
                  <a:gd name="connsiteY175-13174" fmla="*/ 416142 h 1078499"/>
                  <a:gd name="connsiteX176-13175" fmla="*/ 1039693 w 3024845"/>
                  <a:gd name="connsiteY176-13176" fmla="*/ 408576 h 1078499"/>
                  <a:gd name="connsiteX177-13177" fmla="*/ 1041466 w 3024845"/>
                  <a:gd name="connsiteY177-13178" fmla="*/ 408576 h 1078499"/>
                  <a:gd name="connsiteX178-13179" fmla="*/ 1053880 w 3024845"/>
                  <a:gd name="connsiteY178-13180" fmla="*/ 408576 h 1078499"/>
                  <a:gd name="connsiteX179-13181" fmla="*/ 1053880 w 3024845"/>
                  <a:gd name="connsiteY179-13182" fmla="*/ 409657 h 1078499"/>
                  <a:gd name="connsiteX180-13183" fmla="*/ 1053880 w 3024845"/>
                  <a:gd name="connsiteY180-13184" fmla="*/ 417223 h 1078499"/>
                  <a:gd name="connsiteX181-13185" fmla="*/ 1054640 w 3024845"/>
                  <a:gd name="connsiteY181-13186" fmla="*/ 417223 h 1078499"/>
                  <a:gd name="connsiteX182-13187" fmla="*/ 1059960 w 3024845"/>
                  <a:gd name="connsiteY182-13188" fmla="*/ 417223 h 1078499"/>
                  <a:gd name="connsiteX183-13189" fmla="*/ 1070093 w 3024845"/>
                  <a:gd name="connsiteY183-13190" fmla="*/ 412899 h 1078499"/>
                  <a:gd name="connsiteX184-13191" fmla="*/ 1074146 w 3024845"/>
                  <a:gd name="connsiteY184-13192" fmla="*/ 416142 h 1078499"/>
                  <a:gd name="connsiteX185-13193" fmla="*/ 1074146 w 3024845"/>
                  <a:gd name="connsiteY185-13194" fmla="*/ 408576 h 1078499"/>
                  <a:gd name="connsiteX186-13195" fmla="*/ 1076426 w 3024845"/>
                  <a:gd name="connsiteY186-13196" fmla="*/ 408576 h 1078499"/>
                  <a:gd name="connsiteX187-13197" fmla="*/ 1092387 w 3024845"/>
                  <a:gd name="connsiteY187-13198" fmla="*/ 408576 h 1078499"/>
                  <a:gd name="connsiteX188-13199" fmla="*/ 1092387 w 3024845"/>
                  <a:gd name="connsiteY188-13200" fmla="*/ 409657 h 1078499"/>
                  <a:gd name="connsiteX189-13201" fmla="*/ 1092387 w 3024845"/>
                  <a:gd name="connsiteY189-13202" fmla="*/ 417223 h 1078499"/>
                  <a:gd name="connsiteX190-13203" fmla="*/ 1122787 w 3024845"/>
                  <a:gd name="connsiteY190-13204" fmla="*/ 417223 h 1078499"/>
                  <a:gd name="connsiteX191-13205" fmla="*/ 1122787 w 3024845"/>
                  <a:gd name="connsiteY191-13206" fmla="*/ 418844 h 1078499"/>
                  <a:gd name="connsiteX192-13207" fmla="*/ 1122787 w 3024845"/>
                  <a:gd name="connsiteY192-13208" fmla="*/ 430194 h 1078499"/>
                  <a:gd name="connsiteX193-13209" fmla="*/ 1149134 w 3024845"/>
                  <a:gd name="connsiteY193-13210" fmla="*/ 430194 h 1078499"/>
                  <a:gd name="connsiteX194-13211" fmla="*/ 1149134 w 3024845"/>
                  <a:gd name="connsiteY194-13212" fmla="*/ 460458 h 1078499"/>
                  <a:gd name="connsiteX195-13213" fmla="*/ 1149894 w 3024845"/>
                  <a:gd name="connsiteY195-13214" fmla="*/ 460458 h 1078499"/>
                  <a:gd name="connsiteX196-13215" fmla="*/ 1155214 w 3024845"/>
                  <a:gd name="connsiteY196-13216" fmla="*/ 460458 h 1078499"/>
                  <a:gd name="connsiteX197-13217" fmla="*/ 1155214 w 3024845"/>
                  <a:gd name="connsiteY197-13218" fmla="*/ 461539 h 1078499"/>
                  <a:gd name="connsiteX198-13219" fmla="*/ 1155214 w 3024845"/>
                  <a:gd name="connsiteY198-13220" fmla="*/ 469106 h 1078499"/>
                  <a:gd name="connsiteX199-13221" fmla="*/ 1159268 w 3024845"/>
                  <a:gd name="connsiteY199-13222" fmla="*/ 499370 h 1078499"/>
                  <a:gd name="connsiteX200-13223" fmla="*/ 1160028 w 3024845"/>
                  <a:gd name="connsiteY200-13224" fmla="*/ 499370 h 1078499"/>
                  <a:gd name="connsiteX201-13225" fmla="*/ 1165348 w 3024845"/>
                  <a:gd name="connsiteY201-13226" fmla="*/ 499370 h 1078499"/>
                  <a:gd name="connsiteX202-13227" fmla="*/ 1165348 w 3024845"/>
                  <a:gd name="connsiteY202-13228" fmla="*/ 500181 h 1078499"/>
                  <a:gd name="connsiteX203-13229" fmla="*/ 1165348 w 3024845"/>
                  <a:gd name="connsiteY203-13230" fmla="*/ 505856 h 1078499"/>
                  <a:gd name="connsiteX204-13231" fmla="*/ 1166361 w 3024845"/>
                  <a:gd name="connsiteY204-13232" fmla="*/ 505856 h 1078499"/>
                  <a:gd name="connsiteX205-13233" fmla="*/ 1173454 w 3024845"/>
                  <a:gd name="connsiteY205-13234" fmla="*/ 505856 h 1078499"/>
                  <a:gd name="connsiteX206-13235" fmla="*/ 1173454 w 3024845"/>
                  <a:gd name="connsiteY206-13236" fmla="*/ 536121 h 1078499"/>
                  <a:gd name="connsiteX207-13237" fmla="*/ 1175481 w 3024845"/>
                  <a:gd name="connsiteY207-13238" fmla="*/ 536121 h 1078499"/>
                  <a:gd name="connsiteX208-13239" fmla="*/ 1189668 w 3024845"/>
                  <a:gd name="connsiteY208-13240" fmla="*/ 536121 h 1078499"/>
                  <a:gd name="connsiteX209-13241" fmla="*/ 1189668 w 3024845"/>
                  <a:gd name="connsiteY209-13242" fmla="*/ 559900 h 1078499"/>
                  <a:gd name="connsiteX210-13243" fmla="*/ 1191695 w 3024845"/>
                  <a:gd name="connsiteY210-13244" fmla="*/ 561521 h 1078499"/>
                  <a:gd name="connsiteX211-13245" fmla="*/ 1191695 w 3024845"/>
                  <a:gd name="connsiteY211-13246" fmla="*/ 572871 h 1078499"/>
                  <a:gd name="connsiteX212-13247" fmla="*/ 1192455 w 3024845"/>
                  <a:gd name="connsiteY212-13248" fmla="*/ 572871 h 1078499"/>
                  <a:gd name="connsiteX213-13249" fmla="*/ 1197775 w 3024845"/>
                  <a:gd name="connsiteY213-13250" fmla="*/ 572871 h 1078499"/>
                  <a:gd name="connsiteX214-13251" fmla="*/ 1197775 w 3024845"/>
                  <a:gd name="connsiteY214-13252" fmla="*/ 596650 h 1078499"/>
                  <a:gd name="connsiteX215-13253" fmla="*/ 1199041 w 3024845"/>
                  <a:gd name="connsiteY215-13254" fmla="*/ 596650 h 1078499"/>
                  <a:gd name="connsiteX216-13255" fmla="*/ 1207908 w 3024845"/>
                  <a:gd name="connsiteY216-13256" fmla="*/ 596650 h 1078499"/>
                  <a:gd name="connsiteX217-13257" fmla="*/ 1209935 w 3024845"/>
                  <a:gd name="connsiteY217-13258" fmla="*/ 600704 h 1078499"/>
                  <a:gd name="connsiteX218-13259" fmla="*/ 1209935 w 3024845"/>
                  <a:gd name="connsiteY218-13260" fmla="*/ 613945 h 1078499"/>
                  <a:gd name="connsiteX219-13261" fmla="*/ 1211455 w 3024845"/>
                  <a:gd name="connsiteY219-13262" fmla="*/ 612053 h 1078499"/>
                  <a:gd name="connsiteX220-13263" fmla="*/ 1222095 w 3024845"/>
                  <a:gd name="connsiteY220-13264" fmla="*/ 598812 h 1078499"/>
                  <a:gd name="connsiteX221-13265" fmla="*/ 1250469 w 3024845"/>
                  <a:gd name="connsiteY221-13266" fmla="*/ 598812 h 1078499"/>
                  <a:gd name="connsiteX222-13267" fmla="*/ 1250469 w 3024845"/>
                  <a:gd name="connsiteY222-13268" fmla="*/ 685283 h 1078499"/>
                  <a:gd name="connsiteX223-13269" fmla="*/ 1251229 w 3024845"/>
                  <a:gd name="connsiteY223-13270" fmla="*/ 685283 h 1078499"/>
                  <a:gd name="connsiteX224-13271" fmla="*/ 1256549 w 3024845"/>
                  <a:gd name="connsiteY224-13272" fmla="*/ 685283 h 1078499"/>
                  <a:gd name="connsiteX225-13273" fmla="*/ 1257309 w 3024845"/>
                  <a:gd name="connsiteY225-13274" fmla="*/ 683932 h 1078499"/>
                  <a:gd name="connsiteX226-13275" fmla="*/ 1262629 w 3024845"/>
                  <a:gd name="connsiteY226-13276" fmla="*/ 674474 h 1078499"/>
                  <a:gd name="connsiteX227-13277" fmla="*/ 1262629 w 3024845"/>
                  <a:gd name="connsiteY227-13278" fmla="*/ 676366 h 1078499"/>
                  <a:gd name="connsiteX228-13279" fmla="*/ 1262629 w 3024845"/>
                  <a:gd name="connsiteY228-13280" fmla="*/ 689607 h 1078499"/>
                  <a:gd name="connsiteX229-13281" fmla="*/ 1266682 w 3024845"/>
                  <a:gd name="connsiteY229-13282" fmla="*/ 644210 h 1078499"/>
                  <a:gd name="connsiteX230-13283" fmla="*/ 1267442 w 3024845"/>
                  <a:gd name="connsiteY230-13284" fmla="*/ 644210 h 1078499"/>
                  <a:gd name="connsiteX231-13285" fmla="*/ 1272762 w 3024845"/>
                  <a:gd name="connsiteY231-13286" fmla="*/ 644210 h 1078499"/>
                  <a:gd name="connsiteX232-13287" fmla="*/ 1272762 w 3024845"/>
                  <a:gd name="connsiteY232-13288" fmla="*/ 579356 h 1078499"/>
                  <a:gd name="connsiteX233-13289" fmla="*/ 1273776 w 3024845"/>
                  <a:gd name="connsiteY233-13290" fmla="*/ 579356 h 1078499"/>
                  <a:gd name="connsiteX234-13291" fmla="*/ 1280869 w 3024845"/>
                  <a:gd name="connsiteY234-13292" fmla="*/ 579356 h 1078499"/>
                  <a:gd name="connsiteX235-13293" fmla="*/ 1293029 w 3024845"/>
                  <a:gd name="connsiteY235-13294" fmla="*/ 536121 h 1078499"/>
                  <a:gd name="connsiteX236-13295" fmla="*/ 1294296 w 3024845"/>
                  <a:gd name="connsiteY236-13296" fmla="*/ 536121 h 1078499"/>
                  <a:gd name="connsiteX237-13297" fmla="*/ 1303163 w 3024845"/>
                  <a:gd name="connsiteY237-13298" fmla="*/ 536121 h 1078499"/>
                  <a:gd name="connsiteX238-13299" fmla="*/ 1313296 w 3024845"/>
                  <a:gd name="connsiteY238-13300" fmla="*/ 579356 h 1078499"/>
                  <a:gd name="connsiteX239-13301" fmla="*/ 1314309 w 3024845"/>
                  <a:gd name="connsiteY239-13302" fmla="*/ 579356 h 1078499"/>
                  <a:gd name="connsiteX240-13303" fmla="*/ 1321403 w 3024845"/>
                  <a:gd name="connsiteY240-13304" fmla="*/ 579356 h 1078499"/>
                  <a:gd name="connsiteX241-13305" fmla="*/ 1321403 w 3024845"/>
                  <a:gd name="connsiteY241-13306" fmla="*/ 618268 h 1078499"/>
                  <a:gd name="connsiteX242-13307" fmla="*/ 1323176 w 3024845"/>
                  <a:gd name="connsiteY242-13308" fmla="*/ 618268 h 1078499"/>
                  <a:gd name="connsiteX243-13309" fmla="*/ 1335590 w 3024845"/>
                  <a:gd name="connsiteY243-13310" fmla="*/ 618268 h 1078499"/>
                  <a:gd name="connsiteX244-13311" fmla="*/ 1335590 w 3024845"/>
                  <a:gd name="connsiteY244-13312" fmla="*/ 620430 h 1078499"/>
                  <a:gd name="connsiteX245-13313" fmla="*/ 1335590 w 3024845"/>
                  <a:gd name="connsiteY245-13314" fmla="*/ 635562 h 1078499"/>
                  <a:gd name="connsiteX246-13315" fmla="*/ 1339643 w 3024845"/>
                  <a:gd name="connsiteY246-13316" fmla="*/ 633401 h 1078499"/>
                  <a:gd name="connsiteX247-13317" fmla="*/ 1339643 w 3024845"/>
                  <a:gd name="connsiteY247-13318" fmla="*/ 618268 h 1078499"/>
                  <a:gd name="connsiteX248-13319" fmla="*/ 1341163 w 3024845"/>
                  <a:gd name="connsiteY248-13320" fmla="*/ 618268 h 1078499"/>
                  <a:gd name="connsiteX249-13321" fmla="*/ 1351803 w 3024845"/>
                  <a:gd name="connsiteY249-13322" fmla="*/ 618268 h 1078499"/>
                  <a:gd name="connsiteX250-13323" fmla="*/ 1351803 w 3024845"/>
                  <a:gd name="connsiteY250-13324" fmla="*/ 619889 h 1078499"/>
                  <a:gd name="connsiteX251-13325" fmla="*/ 1351803 w 3024845"/>
                  <a:gd name="connsiteY251-13326" fmla="*/ 631239 h 1078499"/>
                  <a:gd name="connsiteX252-13327" fmla="*/ 1382204 w 3024845"/>
                  <a:gd name="connsiteY252-13328" fmla="*/ 631239 h 1078499"/>
                  <a:gd name="connsiteX253-13329" fmla="*/ 1382204 w 3024845"/>
                  <a:gd name="connsiteY253-13330" fmla="*/ 594489 h 1078499"/>
                  <a:gd name="connsiteX254-13331" fmla="*/ 1383470 w 3024845"/>
                  <a:gd name="connsiteY254-13332" fmla="*/ 594489 h 1078499"/>
                  <a:gd name="connsiteX255-13333" fmla="*/ 1392337 w 3024845"/>
                  <a:gd name="connsiteY255-13334" fmla="*/ 594489 h 1078499"/>
                  <a:gd name="connsiteX256-13335" fmla="*/ 1392337 w 3024845"/>
                  <a:gd name="connsiteY256-13336" fmla="*/ 616106 h 1078499"/>
                  <a:gd name="connsiteX257-13337" fmla="*/ 1394364 w 3024845"/>
                  <a:gd name="connsiteY257-13338" fmla="*/ 583680 h 1078499"/>
                  <a:gd name="connsiteX258-13339" fmla="*/ 1416657 w 3024845"/>
                  <a:gd name="connsiteY258-13340" fmla="*/ 583680 h 1078499"/>
                  <a:gd name="connsiteX259-13341" fmla="*/ 1416657 w 3024845"/>
                  <a:gd name="connsiteY259-13342" fmla="*/ 582058 h 1078499"/>
                  <a:gd name="connsiteX260-13343" fmla="*/ 1416657 w 3024845"/>
                  <a:gd name="connsiteY260-13344" fmla="*/ 570709 h 1078499"/>
                  <a:gd name="connsiteX261-13345" fmla="*/ 1417417 w 3024845"/>
                  <a:gd name="connsiteY261-13346" fmla="*/ 570709 h 1078499"/>
                  <a:gd name="connsiteX262-13347" fmla="*/ 1422737 w 3024845"/>
                  <a:gd name="connsiteY262-13348" fmla="*/ 570709 h 1078499"/>
                  <a:gd name="connsiteX263-13349" fmla="*/ 1422737 w 3024845"/>
                  <a:gd name="connsiteY263-13350" fmla="*/ 568818 h 1078499"/>
                  <a:gd name="connsiteX264-13351" fmla="*/ 1422737 w 3024845"/>
                  <a:gd name="connsiteY264-13352" fmla="*/ 555577 h 1078499"/>
                  <a:gd name="connsiteX265-13353" fmla="*/ 1426791 w 3024845"/>
                  <a:gd name="connsiteY265-13354" fmla="*/ 562062 h 1078499"/>
                  <a:gd name="connsiteX266-13355" fmla="*/ 1429071 w 3024845"/>
                  <a:gd name="connsiteY266-13356" fmla="*/ 562062 h 1078499"/>
                  <a:gd name="connsiteX267-13357" fmla="*/ 1445031 w 3024845"/>
                  <a:gd name="connsiteY267-13358" fmla="*/ 562062 h 1078499"/>
                  <a:gd name="connsiteX268-13359" fmla="*/ 1445031 w 3024845"/>
                  <a:gd name="connsiteY268-13360" fmla="*/ 561251 h 1078499"/>
                  <a:gd name="connsiteX269-13361" fmla="*/ 1445031 w 3024845"/>
                  <a:gd name="connsiteY269-13362" fmla="*/ 555577 h 1078499"/>
                  <a:gd name="connsiteX270-13363" fmla="*/ 1445791 w 3024845"/>
                  <a:gd name="connsiteY270-13364" fmla="*/ 555577 h 1078499"/>
                  <a:gd name="connsiteX271-13365" fmla="*/ 1451111 w 3024845"/>
                  <a:gd name="connsiteY271-13366" fmla="*/ 555577 h 1078499"/>
                  <a:gd name="connsiteX272-13367" fmla="*/ 1451111 w 3024845"/>
                  <a:gd name="connsiteY272-13368" fmla="*/ 556928 h 1078499"/>
                  <a:gd name="connsiteX273-13369" fmla="*/ 1451111 w 3024845"/>
                  <a:gd name="connsiteY273-13370" fmla="*/ 566386 h 1078499"/>
                  <a:gd name="connsiteX274-13371" fmla="*/ 1489618 w 3024845"/>
                  <a:gd name="connsiteY274-13372" fmla="*/ 566386 h 1078499"/>
                  <a:gd name="connsiteX275-13373" fmla="*/ 1489618 w 3024845"/>
                  <a:gd name="connsiteY275-13374" fmla="*/ 704739 h 1078499"/>
                  <a:gd name="connsiteX276-13375" fmla="*/ 1491138 w 3024845"/>
                  <a:gd name="connsiteY276-13376" fmla="*/ 704739 h 1078499"/>
                  <a:gd name="connsiteX277-13377" fmla="*/ 1501778 w 3024845"/>
                  <a:gd name="connsiteY277-13378" fmla="*/ 704739 h 1078499"/>
                  <a:gd name="connsiteX278-13379" fmla="*/ 1501778 w 3024845"/>
                  <a:gd name="connsiteY278-13380" fmla="*/ 691769 h 1078499"/>
                  <a:gd name="connsiteX279-13381" fmla="*/ 1505832 w 3024845"/>
                  <a:gd name="connsiteY279-13382" fmla="*/ 691769 h 1078499"/>
                  <a:gd name="connsiteX280-13383" fmla="*/ 1505832 w 3024845"/>
                  <a:gd name="connsiteY280-13384" fmla="*/ 704739 h 1078499"/>
                  <a:gd name="connsiteX281-13385" fmla="*/ 1536232 w 3024845"/>
                  <a:gd name="connsiteY281-13386" fmla="*/ 704739 h 1078499"/>
                  <a:gd name="connsiteX282-13387" fmla="*/ 1536232 w 3024845"/>
                  <a:gd name="connsiteY282-13388" fmla="*/ 674474 h 1078499"/>
                  <a:gd name="connsiteX283-13389" fmla="*/ 1548392 w 3024845"/>
                  <a:gd name="connsiteY283-13390" fmla="*/ 674474 h 1078499"/>
                  <a:gd name="connsiteX284-13391" fmla="*/ 1560552 w 3024845"/>
                  <a:gd name="connsiteY284-13392" fmla="*/ 672313 h 1078499"/>
                  <a:gd name="connsiteX285-13393" fmla="*/ 1564606 w 3024845"/>
                  <a:gd name="connsiteY285-13394" fmla="*/ 674474 h 1078499"/>
                  <a:gd name="connsiteX286-13395" fmla="*/ 1574739 w 3024845"/>
                  <a:gd name="connsiteY286-13396" fmla="*/ 674474 h 1078499"/>
                  <a:gd name="connsiteX287-13397" fmla="*/ 1574739 w 3024845"/>
                  <a:gd name="connsiteY287-13398" fmla="*/ 704739 h 1078499"/>
                  <a:gd name="connsiteX288-13399" fmla="*/ 1582846 w 3024845"/>
                  <a:gd name="connsiteY288-13400" fmla="*/ 704739 h 1078499"/>
                  <a:gd name="connsiteX289-13401" fmla="*/ 1582846 w 3024845"/>
                  <a:gd name="connsiteY289-13402" fmla="*/ 722034 h 1078499"/>
                  <a:gd name="connsiteX290-13403" fmla="*/ 1592182 w 3024845"/>
                  <a:gd name="connsiteY290-13404" fmla="*/ 722939 h 1078499"/>
                  <a:gd name="connsiteX291-13405" fmla="*/ 1605140 w 3024845"/>
                  <a:gd name="connsiteY291-13406" fmla="*/ 722939 h 1078499"/>
                  <a:gd name="connsiteX292-13407" fmla="*/ 1605140 w 3024845"/>
                  <a:gd name="connsiteY292-13408" fmla="*/ 706901 h 1078499"/>
                  <a:gd name="connsiteX293-13409" fmla="*/ 1673096 w 3024845"/>
                  <a:gd name="connsiteY293-13410" fmla="*/ 706901 h 1078499"/>
                  <a:gd name="connsiteX294-13411" fmla="*/ 1673096 w 3024845"/>
                  <a:gd name="connsiteY294-13412" fmla="*/ 621648 h 1078499"/>
                  <a:gd name="connsiteX295-13413" fmla="*/ 1745104 w 3024845"/>
                  <a:gd name="connsiteY295-13414" fmla="*/ 621648 h 1078499"/>
                  <a:gd name="connsiteX296-13415" fmla="*/ 1745104 w 3024845"/>
                  <a:gd name="connsiteY296-13416" fmla="*/ 700416 h 1078499"/>
                  <a:gd name="connsiteX297-13417" fmla="*/ 1747008 w 3024845"/>
                  <a:gd name="connsiteY297-13418" fmla="*/ 700416 h 1078499"/>
                  <a:gd name="connsiteX298-13419" fmla="*/ 1748250 w 3024845"/>
                  <a:gd name="connsiteY298-13420" fmla="*/ 722939 h 1078499"/>
                  <a:gd name="connsiteX299-13421" fmla="*/ 1757926 w 3024845"/>
                  <a:gd name="connsiteY299-13422" fmla="*/ 722939 h 1078499"/>
                  <a:gd name="connsiteX300-13423" fmla="*/ 1759168 w 3024845"/>
                  <a:gd name="connsiteY300-13424" fmla="*/ 700416 h 1078499"/>
                  <a:gd name="connsiteX301-13425" fmla="*/ 1765248 w 3024845"/>
                  <a:gd name="connsiteY301-13426" fmla="*/ 700416 h 1078499"/>
                  <a:gd name="connsiteX302-13427" fmla="*/ 1766490 w 3024845"/>
                  <a:gd name="connsiteY302-13428" fmla="*/ 722939 h 1078499"/>
                  <a:gd name="connsiteX303-13429" fmla="*/ 1817112 w 3024845"/>
                  <a:gd name="connsiteY303-13430" fmla="*/ 722939 h 1078499"/>
                  <a:gd name="connsiteX304-13431" fmla="*/ 1817112 w 3024845"/>
                  <a:gd name="connsiteY304-13432" fmla="*/ 559911 h 1078499"/>
                  <a:gd name="connsiteX305-13433" fmla="*/ 2014439 w 3024845"/>
                  <a:gd name="connsiteY305-13434" fmla="*/ 559911 h 1078499"/>
                  <a:gd name="connsiteX306-13435" fmla="*/ 2014439 w 3024845"/>
                  <a:gd name="connsiteY306-13436" fmla="*/ 722939 h 1078499"/>
                  <a:gd name="connsiteX307-13437" fmla="*/ 2033136 w 3024845"/>
                  <a:gd name="connsiteY307-13438" fmla="*/ 722939 h 1078499"/>
                  <a:gd name="connsiteX308-13439" fmla="*/ 2033136 w 3024845"/>
                  <a:gd name="connsiteY308-13440" fmla="*/ 640246 h 1078499"/>
                  <a:gd name="connsiteX309-13441" fmla="*/ 2128256 w 3024845"/>
                  <a:gd name="connsiteY309-13442" fmla="*/ 640246 h 1078499"/>
                  <a:gd name="connsiteX310-13443" fmla="*/ 2140186 w 3024845"/>
                  <a:gd name="connsiteY310-13444" fmla="*/ 322105 h 1078499"/>
                  <a:gd name="connsiteX311-13445" fmla="*/ 2128026 w 3024845"/>
                  <a:gd name="connsiteY311-13446" fmla="*/ 300487 h 1078499"/>
                  <a:gd name="connsiteX312-13447" fmla="*/ 2121946 w 3024845"/>
                  <a:gd name="connsiteY312-13448" fmla="*/ 296163 h 1078499"/>
                  <a:gd name="connsiteX313-13449" fmla="*/ 2130053 w 3024845"/>
                  <a:gd name="connsiteY313-13450" fmla="*/ 272384 h 1078499"/>
                  <a:gd name="connsiteX314-13451" fmla="*/ 2130053 w 3024845"/>
                  <a:gd name="connsiteY314-13452" fmla="*/ 255090 h 1078499"/>
                  <a:gd name="connsiteX315-13453" fmla="*/ 2144240 w 3024845"/>
                  <a:gd name="connsiteY315-13454" fmla="*/ 255090 h 1078499"/>
                  <a:gd name="connsiteX316-13455" fmla="*/ 2144240 w 3024845"/>
                  <a:gd name="connsiteY316-13456" fmla="*/ 233472 h 1078499"/>
                  <a:gd name="connsiteX317-13457" fmla="*/ 2146266 w 3024845"/>
                  <a:gd name="connsiteY317-13458" fmla="*/ 229148 h 1078499"/>
                  <a:gd name="connsiteX318-13459" fmla="*/ 2146266 w 3024845"/>
                  <a:gd name="connsiteY318-13460" fmla="*/ 151324 h 1078499"/>
                  <a:gd name="connsiteX319-13461" fmla="*/ 2144240 w 3024845"/>
                  <a:gd name="connsiteY319-13462" fmla="*/ 144839 h 1078499"/>
                  <a:gd name="connsiteX320-13463" fmla="*/ 2150320 w 3024845"/>
                  <a:gd name="connsiteY320-13464" fmla="*/ 138353 h 1078499"/>
                  <a:gd name="connsiteX321-13465" fmla="*/ 2150320 w 3024845"/>
                  <a:gd name="connsiteY321-13466" fmla="*/ 79985 h 1078499"/>
                  <a:gd name="connsiteX322-13467" fmla="*/ 2152346 w 3024845"/>
                  <a:gd name="connsiteY322-13468" fmla="*/ 75662 h 1078499"/>
                  <a:gd name="connsiteX323-13469" fmla="*/ 2152346 w 3024845"/>
                  <a:gd name="connsiteY323-13470" fmla="*/ 19456 h 1078499"/>
                  <a:gd name="connsiteX324-13471" fmla="*/ 2154373 w 3024845"/>
                  <a:gd name="connsiteY324-13472" fmla="*/ 0 h 1078499"/>
                  <a:gd name="connsiteX325-13473" fmla="*/ 2158427 w 3024845"/>
                  <a:gd name="connsiteY325-13474" fmla="*/ 17294 h 1078499"/>
                  <a:gd name="connsiteX326-13475" fmla="*/ 2160453 w 3024845"/>
                  <a:gd name="connsiteY326-13476" fmla="*/ 75662 h 1078499"/>
                  <a:gd name="connsiteX327-13477" fmla="*/ 2162480 w 3024845"/>
                  <a:gd name="connsiteY327-13478" fmla="*/ 138353 h 1078499"/>
                  <a:gd name="connsiteX328-13479" fmla="*/ 2168560 w 3024845"/>
                  <a:gd name="connsiteY328-13480" fmla="*/ 144839 h 1078499"/>
                  <a:gd name="connsiteX329-13481" fmla="*/ 2166533 w 3024845"/>
                  <a:gd name="connsiteY329-13482" fmla="*/ 151324 h 1078499"/>
                  <a:gd name="connsiteX330-13483" fmla="*/ 2166533 w 3024845"/>
                  <a:gd name="connsiteY330-13484" fmla="*/ 229148 h 1078499"/>
                  <a:gd name="connsiteX331-13485" fmla="*/ 2168560 w 3024845"/>
                  <a:gd name="connsiteY331-13486" fmla="*/ 233472 h 1078499"/>
                  <a:gd name="connsiteX332-13487" fmla="*/ 2168560 w 3024845"/>
                  <a:gd name="connsiteY332-13488" fmla="*/ 255090 h 1078499"/>
                  <a:gd name="connsiteX333-13489" fmla="*/ 2182747 w 3024845"/>
                  <a:gd name="connsiteY333-13490" fmla="*/ 255090 h 1078499"/>
                  <a:gd name="connsiteX334-13491" fmla="*/ 2182747 w 3024845"/>
                  <a:gd name="connsiteY334-13492" fmla="*/ 272384 h 1078499"/>
                  <a:gd name="connsiteX335-13493" fmla="*/ 2190854 w 3024845"/>
                  <a:gd name="connsiteY335-13494" fmla="*/ 296163 h 1078499"/>
                  <a:gd name="connsiteX336-13495" fmla="*/ 2184774 w 3024845"/>
                  <a:gd name="connsiteY336-13496" fmla="*/ 300487 h 1078499"/>
                  <a:gd name="connsiteX337-13497" fmla="*/ 2172613 w 3024845"/>
                  <a:gd name="connsiteY337-13498" fmla="*/ 322105 h 1078499"/>
                  <a:gd name="connsiteX338-13499" fmla="*/ 2180720 w 3024845"/>
                  <a:gd name="connsiteY338-13500" fmla="*/ 575033 h 1078499"/>
                  <a:gd name="connsiteX339-13501" fmla="*/ 2245574 w 3024845"/>
                  <a:gd name="connsiteY339-13502" fmla="*/ 575033 h 1078499"/>
                  <a:gd name="connsiteX340-13503" fmla="*/ 2245574 w 3024845"/>
                  <a:gd name="connsiteY340-13504" fmla="*/ 650695 h 1078499"/>
                  <a:gd name="connsiteX341-13505" fmla="*/ 2253681 w 3024845"/>
                  <a:gd name="connsiteY341-13506" fmla="*/ 650695 h 1078499"/>
                  <a:gd name="connsiteX342-13507" fmla="*/ 2255708 w 3024845"/>
                  <a:gd name="connsiteY342-13508" fmla="*/ 644210 h 1078499"/>
                  <a:gd name="connsiteX343-13509" fmla="*/ 2261788 w 3024845"/>
                  <a:gd name="connsiteY343-13510" fmla="*/ 644210 h 1078499"/>
                  <a:gd name="connsiteX344-13511" fmla="*/ 2263815 w 3024845"/>
                  <a:gd name="connsiteY344-13512" fmla="*/ 652857 h 1078499"/>
                  <a:gd name="connsiteX345-13513" fmla="*/ 2275975 w 3024845"/>
                  <a:gd name="connsiteY345-13514" fmla="*/ 652857 h 1078499"/>
                  <a:gd name="connsiteX346-13515" fmla="*/ 2275975 w 3024845"/>
                  <a:gd name="connsiteY346-13516" fmla="*/ 646371 h 1078499"/>
                  <a:gd name="connsiteX347-13517" fmla="*/ 2298268 w 3024845"/>
                  <a:gd name="connsiteY347-13518" fmla="*/ 646371 h 1078499"/>
                  <a:gd name="connsiteX348-13519" fmla="*/ 2298268 w 3024845"/>
                  <a:gd name="connsiteY348-13520" fmla="*/ 652857 h 1078499"/>
                  <a:gd name="connsiteX349-13521" fmla="*/ 2318535 w 3024845"/>
                  <a:gd name="connsiteY349-13522" fmla="*/ 652857 h 1078499"/>
                  <a:gd name="connsiteX350-13523" fmla="*/ 2318535 w 3024845"/>
                  <a:gd name="connsiteY350-13524" fmla="*/ 698254 h 1078499"/>
                  <a:gd name="connsiteX351-13525" fmla="*/ 2332722 w 3024845"/>
                  <a:gd name="connsiteY351-13526" fmla="*/ 698254 h 1078499"/>
                  <a:gd name="connsiteX352-13527" fmla="*/ 2332722 w 3024845"/>
                  <a:gd name="connsiteY352-13528" fmla="*/ 685283 h 1078499"/>
                  <a:gd name="connsiteX353-13529" fmla="*/ 2348936 w 3024845"/>
                  <a:gd name="connsiteY353-13530" fmla="*/ 685283 h 1078499"/>
                  <a:gd name="connsiteX354-13531" fmla="*/ 2348936 w 3024845"/>
                  <a:gd name="connsiteY354-13532" fmla="*/ 505856 h 1078499"/>
                  <a:gd name="connsiteX355-13533" fmla="*/ 2355016 w 3024845"/>
                  <a:gd name="connsiteY355-13534" fmla="*/ 499370 h 1078499"/>
                  <a:gd name="connsiteX356-13535" fmla="*/ 2427977 w 3024845"/>
                  <a:gd name="connsiteY356-13536" fmla="*/ 499370 h 1078499"/>
                  <a:gd name="connsiteX357-13537" fmla="*/ 2427977 w 3024845"/>
                  <a:gd name="connsiteY357-13538" fmla="*/ 508018 h 1078499"/>
                  <a:gd name="connsiteX358-13539" fmla="*/ 2438110 w 3024845"/>
                  <a:gd name="connsiteY358-13540" fmla="*/ 508018 h 1078499"/>
                  <a:gd name="connsiteX359-13541" fmla="*/ 2438110 w 3024845"/>
                  <a:gd name="connsiteY359-13542" fmla="*/ 622592 h 1078499"/>
                  <a:gd name="connsiteX360-13543" fmla="*/ 2460404 w 3024845"/>
                  <a:gd name="connsiteY360-13544" fmla="*/ 622592 h 1078499"/>
                  <a:gd name="connsiteX361-13545" fmla="*/ 2460404 w 3024845"/>
                  <a:gd name="connsiteY361-13546" fmla="*/ 555577 h 1078499"/>
                  <a:gd name="connsiteX362-13547" fmla="*/ 2486751 w 3024845"/>
                  <a:gd name="connsiteY362-13548" fmla="*/ 555577 h 1078499"/>
                  <a:gd name="connsiteX363-13549" fmla="*/ 2490804 w 3024845"/>
                  <a:gd name="connsiteY363-13550" fmla="*/ 551253 h 1078499"/>
                  <a:gd name="connsiteX364-13551" fmla="*/ 2498911 w 3024845"/>
                  <a:gd name="connsiteY364-13552" fmla="*/ 551253 h 1078499"/>
                  <a:gd name="connsiteX365-13553" fmla="*/ 2502964 w 3024845"/>
                  <a:gd name="connsiteY365-13554" fmla="*/ 555577 h 1078499"/>
                  <a:gd name="connsiteX366-13555" fmla="*/ 2525258 w 3024845"/>
                  <a:gd name="connsiteY366-13556" fmla="*/ 555577 h 1078499"/>
                  <a:gd name="connsiteX367-13557" fmla="*/ 2525258 w 3024845"/>
                  <a:gd name="connsiteY367-13558" fmla="*/ 438841 h 1078499"/>
                  <a:gd name="connsiteX368-13559" fmla="*/ 2582005 w 3024845"/>
                  <a:gd name="connsiteY368-13560" fmla="*/ 428032 h 1078499"/>
                  <a:gd name="connsiteX369-13561" fmla="*/ 2582005 w 3024845"/>
                  <a:gd name="connsiteY369-13562" fmla="*/ 429113 h 1078499"/>
                  <a:gd name="connsiteX370-13563" fmla="*/ 2582005 w 3024845"/>
                  <a:gd name="connsiteY370-13564" fmla="*/ 436679 h 1078499"/>
                  <a:gd name="connsiteX371-13565" fmla="*/ 2608352 w 3024845"/>
                  <a:gd name="connsiteY371-13566" fmla="*/ 436679 h 1078499"/>
                  <a:gd name="connsiteX372-13567" fmla="*/ 2608352 w 3024845"/>
                  <a:gd name="connsiteY372-13568" fmla="*/ 691769 h 1078499"/>
                  <a:gd name="connsiteX373-13569" fmla="*/ 2630646 w 3024845"/>
                  <a:gd name="connsiteY373-13570" fmla="*/ 691769 h 1078499"/>
                  <a:gd name="connsiteX374-13571" fmla="*/ 2630646 w 3024845"/>
                  <a:gd name="connsiteY374-13572" fmla="*/ 687445 h 1078499"/>
                  <a:gd name="connsiteX375-13573" fmla="*/ 2642806 w 3024845"/>
                  <a:gd name="connsiteY375-13574" fmla="*/ 687445 h 1078499"/>
                  <a:gd name="connsiteX376-13575" fmla="*/ 2642806 w 3024845"/>
                  <a:gd name="connsiteY376-13576" fmla="*/ 691769 h 1078499"/>
                  <a:gd name="connsiteX377-13577" fmla="*/ 2667126 w 3024845"/>
                  <a:gd name="connsiteY377-13578" fmla="*/ 691769 h 1078499"/>
                  <a:gd name="connsiteX378-13579" fmla="*/ 2667126 w 3024845"/>
                  <a:gd name="connsiteY378-13580" fmla="*/ 678798 h 1078499"/>
                  <a:gd name="connsiteX379-13581" fmla="*/ 2695500 w 3024845"/>
                  <a:gd name="connsiteY379-13582" fmla="*/ 678798 h 1078499"/>
                  <a:gd name="connsiteX380-13583" fmla="*/ 2707660 w 3024845"/>
                  <a:gd name="connsiteY380-13584" fmla="*/ 674474 h 1078499"/>
                  <a:gd name="connsiteX381-13585" fmla="*/ 2727927 w 3024845"/>
                  <a:gd name="connsiteY381-13586" fmla="*/ 678798 h 1078499"/>
                  <a:gd name="connsiteX382-13587" fmla="*/ 2727927 w 3024845"/>
                  <a:gd name="connsiteY382-13588" fmla="*/ 661504 h 1078499"/>
                  <a:gd name="connsiteX383-13589" fmla="*/ 2736034 w 3024845"/>
                  <a:gd name="connsiteY383-13590" fmla="*/ 661504 h 1078499"/>
                  <a:gd name="connsiteX384-13591" fmla="*/ 2736034 w 3024845"/>
                  <a:gd name="connsiteY384-13592" fmla="*/ 648533 h 1078499"/>
                  <a:gd name="connsiteX385-13593" fmla="*/ 2792781 w 3024845"/>
                  <a:gd name="connsiteY385-13594" fmla="*/ 648533 h 1078499"/>
                  <a:gd name="connsiteX386-13595" fmla="*/ 2792781 w 3024845"/>
                  <a:gd name="connsiteY386-13596" fmla="*/ 618268 h 1078499"/>
                  <a:gd name="connsiteX387-13597" fmla="*/ 2811021 w 3024845"/>
                  <a:gd name="connsiteY387-13598" fmla="*/ 618268 h 1078499"/>
                  <a:gd name="connsiteX388-13599" fmla="*/ 2811021 w 3024845"/>
                  <a:gd name="connsiteY388-13600" fmla="*/ 611783 h 1078499"/>
                  <a:gd name="connsiteX389-13601" fmla="*/ 2823181 w 3024845"/>
                  <a:gd name="connsiteY389-13602" fmla="*/ 611783 h 1078499"/>
                  <a:gd name="connsiteX390-13603" fmla="*/ 2823181 w 3024845"/>
                  <a:gd name="connsiteY390-13604" fmla="*/ 618268 h 1078499"/>
                  <a:gd name="connsiteX391-13605" fmla="*/ 2839395 w 3024845"/>
                  <a:gd name="connsiteY391-13606" fmla="*/ 618268 h 1078499"/>
                  <a:gd name="connsiteX392-13607" fmla="*/ 2839395 w 3024845"/>
                  <a:gd name="connsiteY392-13608" fmla="*/ 667989 h 1078499"/>
                  <a:gd name="connsiteX393-13609" fmla="*/ 2871822 w 3024845"/>
                  <a:gd name="connsiteY393-13610" fmla="*/ 667989 h 1078499"/>
                  <a:gd name="connsiteX394-13611" fmla="*/ 2871822 w 3024845"/>
                  <a:gd name="connsiteY394-13612" fmla="*/ 642048 h 1078499"/>
                  <a:gd name="connsiteX395-13613" fmla="*/ 2910329 w 3024845"/>
                  <a:gd name="connsiteY395-13614" fmla="*/ 642048 h 1078499"/>
                  <a:gd name="connsiteX396-13615" fmla="*/ 2910329 w 3024845"/>
                  <a:gd name="connsiteY396-13616" fmla="*/ 611783 h 1078499"/>
                  <a:gd name="connsiteX397-13617" fmla="*/ 2958970 w 3024845"/>
                  <a:gd name="connsiteY397-13618" fmla="*/ 611783 h 1078499"/>
                  <a:gd name="connsiteX398-13619" fmla="*/ 2958970 w 3024845"/>
                  <a:gd name="connsiteY398-13620" fmla="*/ 722939 h 1078499"/>
                  <a:gd name="connsiteX399-13621" fmla="*/ 2958970 w 3024845"/>
                  <a:gd name="connsiteY399-13622" fmla="*/ 736718 h 1078499"/>
                  <a:gd name="connsiteX400-13623" fmla="*/ 3024845 w 3024845"/>
                  <a:gd name="connsiteY400-13624" fmla="*/ 736718 h 1078499"/>
                  <a:gd name="connsiteX401-13625" fmla="*/ 3024845 w 3024845"/>
                  <a:gd name="connsiteY401-13626" fmla="*/ 1078499 h 1078499"/>
                  <a:gd name="connsiteX402-13627" fmla="*/ 2054 w 3024845"/>
                  <a:gd name="connsiteY402-13628" fmla="*/ 1076166 h 1078499"/>
                  <a:gd name="connsiteX403-13629" fmla="*/ 0 w 3024845"/>
                  <a:gd name="connsiteY403-13630" fmla="*/ 642048 h 1078499"/>
                  <a:gd name="connsiteX404-13631" fmla="*/ 20267 w 3024845"/>
                  <a:gd name="connsiteY404-13632" fmla="*/ 642048 h 1078499"/>
                  <a:gd name="connsiteX405-13633" fmla="*/ 20774 w 3024845"/>
                  <a:gd name="connsiteY405-13634" fmla="*/ 640967 h 1078499"/>
                  <a:gd name="connsiteX406-13635" fmla="*/ 24320 w 3024845"/>
                  <a:gd name="connsiteY406-13636" fmla="*/ 633401 h 1078499"/>
                  <a:gd name="connsiteX407-13637" fmla="*/ 26094 w 3024845"/>
                  <a:gd name="connsiteY407-13638" fmla="*/ 633671 h 1078499"/>
                  <a:gd name="connsiteX408-13639" fmla="*/ 38507 w 3024845"/>
                  <a:gd name="connsiteY408-13640" fmla="*/ 635562 h 1078499"/>
                  <a:gd name="connsiteX409-13641" fmla="*/ 39014 w 3024845"/>
                  <a:gd name="connsiteY409-13642" fmla="*/ 636914 h 1078499"/>
                  <a:gd name="connsiteX410-13643" fmla="*/ 42560 w 3024845"/>
                  <a:gd name="connsiteY410-13644" fmla="*/ 646371 h 1078499"/>
                  <a:gd name="connsiteX411-13645" fmla="*/ 68907 w 3024845"/>
                  <a:gd name="connsiteY411-13646" fmla="*/ 648533 h 1078499"/>
                  <a:gd name="connsiteX412-13647" fmla="*/ 68907 w 3024845"/>
                  <a:gd name="connsiteY412-13648" fmla="*/ 525312 h 1078499"/>
                  <a:gd name="connsiteX413-13649" fmla="*/ 70934 w 3024845"/>
                  <a:gd name="connsiteY413-13650" fmla="*/ 525312 h 1078499"/>
                  <a:gd name="connsiteX414-13651" fmla="*/ 85121 w 3024845"/>
                  <a:gd name="connsiteY414-13652" fmla="*/ 525312 h 1078499"/>
                  <a:gd name="connsiteX415-13653" fmla="*/ 85121 w 3024845"/>
                  <a:gd name="connsiteY415-13654" fmla="*/ 389120 h 1078499"/>
                  <a:gd name="connsiteX416-13655" fmla="*/ 86894 w 3024845"/>
                  <a:gd name="connsiteY416-13656" fmla="*/ 389120 h 1078499"/>
                  <a:gd name="connsiteX417-13657" fmla="*/ 99308 w 3024845"/>
                  <a:gd name="connsiteY417-13658" fmla="*/ 389120 h 1078499"/>
                  <a:gd name="connsiteX418-13659" fmla="*/ 99308 w 3024845"/>
                  <a:gd name="connsiteY418-13660" fmla="*/ 274546 h 1078499"/>
                  <a:gd name="connsiteX419-13661" fmla="*/ 103361 w 3024845"/>
                  <a:gd name="connsiteY419-13662" fmla="*/ 246442 h 1078499"/>
                  <a:gd name="connsiteX420-13663" fmla="*/ 105388 w 3024845"/>
                  <a:gd name="connsiteY420-13664" fmla="*/ 246442 h 1078499"/>
                  <a:gd name="connsiteX421-13665" fmla="*/ 119575 w 3024845"/>
                  <a:gd name="connsiteY421-13666" fmla="*/ 246442 h 1078499"/>
                  <a:gd name="connsiteX0-13667" fmla="*/ 119575 w 3024845"/>
                  <a:gd name="connsiteY0-13668" fmla="*/ 246442 h 1078499"/>
                  <a:gd name="connsiteX1-13669" fmla="*/ 200642 w 3024845"/>
                  <a:gd name="connsiteY1-13670" fmla="*/ 244281 h 1078499"/>
                  <a:gd name="connsiteX2-13671" fmla="*/ 202669 w 3024845"/>
                  <a:gd name="connsiteY2-13672" fmla="*/ 244281 h 1078499"/>
                  <a:gd name="connsiteX3-13673" fmla="*/ 216856 w 3024845"/>
                  <a:gd name="connsiteY3-13674" fmla="*/ 244281 h 1078499"/>
                  <a:gd name="connsiteX4-13675" fmla="*/ 216856 w 3024845"/>
                  <a:gd name="connsiteY4-13676" fmla="*/ 268060 h 1078499"/>
                  <a:gd name="connsiteX5-13677" fmla="*/ 217363 w 3024845"/>
                  <a:gd name="connsiteY5-13678" fmla="*/ 268871 h 1078499"/>
                  <a:gd name="connsiteX6-13679" fmla="*/ 220909 w 3024845"/>
                  <a:gd name="connsiteY6-13680" fmla="*/ 274546 h 1078499"/>
                  <a:gd name="connsiteX7-13681" fmla="*/ 220909 w 3024845"/>
                  <a:gd name="connsiteY7-13682" fmla="*/ 389120 h 1078499"/>
                  <a:gd name="connsiteX8-13683" fmla="*/ 223189 w 3024845"/>
                  <a:gd name="connsiteY8-13684" fmla="*/ 389120 h 1078499"/>
                  <a:gd name="connsiteX9-13685" fmla="*/ 239150 w 3024845"/>
                  <a:gd name="connsiteY9-13686" fmla="*/ 389120 h 1078499"/>
                  <a:gd name="connsiteX10-13687" fmla="*/ 239150 w 3024845"/>
                  <a:gd name="connsiteY10-13688" fmla="*/ 529635 h 1078499"/>
                  <a:gd name="connsiteX11-13689" fmla="*/ 240670 w 3024845"/>
                  <a:gd name="connsiteY11-13690" fmla="*/ 529365 h 1078499"/>
                  <a:gd name="connsiteX12-13691" fmla="*/ 251310 w 3024845"/>
                  <a:gd name="connsiteY12-13692" fmla="*/ 527474 h 1078499"/>
                  <a:gd name="connsiteX13-13693" fmla="*/ 249283 w 3024845"/>
                  <a:gd name="connsiteY13-13694" fmla="*/ 616106 h 1078499"/>
                  <a:gd name="connsiteX14-13695" fmla="*/ 250803 w 3024845"/>
                  <a:gd name="connsiteY14-13696" fmla="*/ 616377 h 1078499"/>
                  <a:gd name="connsiteX15-13697" fmla="*/ 261443 w 3024845"/>
                  <a:gd name="connsiteY15-13698" fmla="*/ 618268 h 1078499"/>
                  <a:gd name="connsiteX16-13699" fmla="*/ 261696 w 3024845"/>
                  <a:gd name="connsiteY16-13700" fmla="*/ 619079 h 1078499"/>
                  <a:gd name="connsiteX17-13701" fmla="*/ 263470 w 3024845"/>
                  <a:gd name="connsiteY17-13702" fmla="*/ 624754 h 1078499"/>
                  <a:gd name="connsiteX18-13703" fmla="*/ 264230 w 3024845"/>
                  <a:gd name="connsiteY18-13704" fmla="*/ 622322 h 1078499"/>
                  <a:gd name="connsiteX19-13705" fmla="*/ 269550 w 3024845"/>
                  <a:gd name="connsiteY19-13706" fmla="*/ 605298 h 1078499"/>
                  <a:gd name="connsiteX20-13707" fmla="*/ 271323 w 3024845"/>
                  <a:gd name="connsiteY20-13708" fmla="*/ 605298 h 1078499"/>
                  <a:gd name="connsiteX21-13709" fmla="*/ 283737 w 3024845"/>
                  <a:gd name="connsiteY21-13710" fmla="*/ 605298 h 1078499"/>
                  <a:gd name="connsiteX22-13711" fmla="*/ 283737 w 3024845"/>
                  <a:gd name="connsiteY22-13712" fmla="*/ 637724 h 1078499"/>
                  <a:gd name="connsiteX23-13713" fmla="*/ 284750 w 3024845"/>
                  <a:gd name="connsiteY23-13714" fmla="*/ 638265 h 1078499"/>
                  <a:gd name="connsiteX24-13715" fmla="*/ 291844 w 3024845"/>
                  <a:gd name="connsiteY24-13716" fmla="*/ 642048 h 1078499"/>
                  <a:gd name="connsiteX25-13717" fmla="*/ 291844 w 3024845"/>
                  <a:gd name="connsiteY25-13718" fmla="*/ 643399 h 1078499"/>
                  <a:gd name="connsiteX26-13719" fmla="*/ 291844 w 3024845"/>
                  <a:gd name="connsiteY26-13720" fmla="*/ 652857 h 1078499"/>
                  <a:gd name="connsiteX27-13721" fmla="*/ 336431 w 3024845"/>
                  <a:gd name="connsiteY27-13722" fmla="*/ 652857 h 1078499"/>
                  <a:gd name="connsiteX28-13723" fmla="*/ 336431 w 3024845"/>
                  <a:gd name="connsiteY28-13724" fmla="*/ 653938 h 1078499"/>
                  <a:gd name="connsiteX29-13725" fmla="*/ 336431 w 3024845"/>
                  <a:gd name="connsiteY29-13726" fmla="*/ 661504 h 1078499"/>
                  <a:gd name="connsiteX30-13727" fmla="*/ 338457 w 3024845"/>
                  <a:gd name="connsiteY30-13728" fmla="*/ 661504 h 1078499"/>
                  <a:gd name="connsiteX31-13729" fmla="*/ 352644 w 3024845"/>
                  <a:gd name="connsiteY31-13730" fmla="*/ 661504 h 1078499"/>
                  <a:gd name="connsiteX32-13731" fmla="*/ 352644 w 3024845"/>
                  <a:gd name="connsiteY32-13732" fmla="*/ 631239 h 1078499"/>
                  <a:gd name="connsiteX33-13733" fmla="*/ 397231 w 3024845"/>
                  <a:gd name="connsiteY33-13734" fmla="*/ 631239 h 1078499"/>
                  <a:gd name="connsiteX34-13735" fmla="*/ 397231 w 3024845"/>
                  <a:gd name="connsiteY34-13736" fmla="*/ 629888 h 1078499"/>
                  <a:gd name="connsiteX35-13737" fmla="*/ 397231 w 3024845"/>
                  <a:gd name="connsiteY35-13738" fmla="*/ 620430 h 1078499"/>
                  <a:gd name="connsiteX36-13739" fmla="*/ 398245 w 3024845"/>
                  <a:gd name="connsiteY36-13740" fmla="*/ 620430 h 1078499"/>
                  <a:gd name="connsiteX37-13741" fmla="*/ 405338 w 3024845"/>
                  <a:gd name="connsiteY37-13742" fmla="*/ 620430 h 1078499"/>
                  <a:gd name="connsiteX38-13743" fmla="*/ 405338 w 3024845"/>
                  <a:gd name="connsiteY38-13744" fmla="*/ 618539 h 1078499"/>
                  <a:gd name="connsiteX39-13745" fmla="*/ 405338 w 3024845"/>
                  <a:gd name="connsiteY39-13746" fmla="*/ 605298 h 1078499"/>
                  <a:gd name="connsiteX40-13747" fmla="*/ 406098 w 3024845"/>
                  <a:gd name="connsiteY40-13748" fmla="*/ 605298 h 1078499"/>
                  <a:gd name="connsiteX41-13749" fmla="*/ 411418 w 3024845"/>
                  <a:gd name="connsiteY41-13750" fmla="*/ 605298 h 1078499"/>
                  <a:gd name="connsiteX42-13751" fmla="*/ 411418 w 3024845"/>
                  <a:gd name="connsiteY42-13752" fmla="*/ 604217 h 1078499"/>
                  <a:gd name="connsiteX43-13753" fmla="*/ 411418 w 3024845"/>
                  <a:gd name="connsiteY43-13754" fmla="*/ 596650 h 1078499"/>
                  <a:gd name="connsiteX44-13755" fmla="*/ 413445 w 3024845"/>
                  <a:gd name="connsiteY44-13756" fmla="*/ 596650 h 1078499"/>
                  <a:gd name="connsiteX45-13757" fmla="*/ 427632 w 3024845"/>
                  <a:gd name="connsiteY45-13758" fmla="*/ 596650 h 1078499"/>
                  <a:gd name="connsiteX46-13759" fmla="*/ 427632 w 3024845"/>
                  <a:gd name="connsiteY46-13760" fmla="*/ 597731 h 1078499"/>
                  <a:gd name="connsiteX47-13761" fmla="*/ 427632 w 3024845"/>
                  <a:gd name="connsiteY47-13762" fmla="*/ 605298 h 1078499"/>
                  <a:gd name="connsiteX48-13763" fmla="*/ 449925 w 3024845"/>
                  <a:gd name="connsiteY48-13764" fmla="*/ 605298 h 1078499"/>
                  <a:gd name="connsiteX49-13765" fmla="*/ 449925 w 3024845"/>
                  <a:gd name="connsiteY49-13766" fmla="*/ 603406 h 1078499"/>
                  <a:gd name="connsiteX50-13767" fmla="*/ 449925 w 3024845"/>
                  <a:gd name="connsiteY50-13768" fmla="*/ 590165 h 1078499"/>
                  <a:gd name="connsiteX51-13769" fmla="*/ 451699 w 3024845"/>
                  <a:gd name="connsiteY51-13770" fmla="*/ 590165 h 1078499"/>
                  <a:gd name="connsiteX52-13771" fmla="*/ 464112 w 3024845"/>
                  <a:gd name="connsiteY52-13772" fmla="*/ 590165 h 1078499"/>
                  <a:gd name="connsiteX53-13773" fmla="*/ 464112 w 3024845"/>
                  <a:gd name="connsiteY53-13774" fmla="*/ 613945 h 1078499"/>
                  <a:gd name="connsiteX54-13775" fmla="*/ 465126 w 3024845"/>
                  <a:gd name="connsiteY54-13776" fmla="*/ 613945 h 1078499"/>
                  <a:gd name="connsiteX55-13777" fmla="*/ 472219 w 3024845"/>
                  <a:gd name="connsiteY55-13778" fmla="*/ 613945 h 1078499"/>
                  <a:gd name="connsiteX56-13779" fmla="*/ 472219 w 3024845"/>
                  <a:gd name="connsiteY56-13780" fmla="*/ 612864 h 1078499"/>
                  <a:gd name="connsiteX57-13781" fmla="*/ 472219 w 3024845"/>
                  <a:gd name="connsiteY57-13782" fmla="*/ 605298 h 1078499"/>
                  <a:gd name="connsiteX58-13783" fmla="*/ 473992 w 3024845"/>
                  <a:gd name="connsiteY58-13784" fmla="*/ 605298 h 1078499"/>
                  <a:gd name="connsiteX59-13785" fmla="*/ 486406 w 3024845"/>
                  <a:gd name="connsiteY59-13786" fmla="*/ 605298 h 1078499"/>
                  <a:gd name="connsiteX60-13787" fmla="*/ 486406 w 3024845"/>
                  <a:gd name="connsiteY60-13788" fmla="*/ 631239 h 1078499"/>
                  <a:gd name="connsiteX61-13789" fmla="*/ 488433 w 3024845"/>
                  <a:gd name="connsiteY61-13790" fmla="*/ 631239 h 1078499"/>
                  <a:gd name="connsiteX62-13791" fmla="*/ 502619 w 3024845"/>
                  <a:gd name="connsiteY62-13792" fmla="*/ 631239 h 1078499"/>
                  <a:gd name="connsiteX63-13793" fmla="*/ 502619 w 3024845"/>
                  <a:gd name="connsiteY63-13794" fmla="*/ 632860 h 1078499"/>
                  <a:gd name="connsiteX64-13795" fmla="*/ 502619 w 3024845"/>
                  <a:gd name="connsiteY64-13796" fmla="*/ 644210 h 1078499"/>
                  <a:gd name="connsiteX65-13797" fmla="*/ 503379 w 3024845"/>
                  <a:gd name="connsiteY65-13798" fmla="*/ 644210 h 1078499"/>
                  <a:gd name="connsiteX66-13799" fmla="*/ 508700 w 3024845"/>
                  <a:gd name="connsiteY66-13800" fmla="*/ 644210 h 1078499"/>
                  <a:gd name="connsiteX67-13801" fmla="*/ 508700 w 3024845"/>
                  <a:gd name="connsiteY67-13802" fmla="*/ 643399 h 1078499"/>
                  <a:gd name="connsiteX68-13803" fmla="*/ 508700 w 3024845"/>
                  <a:gd name="connsiteY68-13804" fmla="*/ 637724 h 1078499"/>
                  <a:gd name="connsiteX69-13805" fmla="*/ 539100 w 3024845"/>
                  <a:gd name="connsiteY69-13806" fmla="*/ 637724 h 1078499"/>
                  <a:gd name="connsiteX70-13807" fmla="*/ 539100 w 3024845"/>
                  <a:gd name="connsiteY70-13808" fmla="*/ 661504 h 1078499"/>
                  <a:gd name="connsiteX71-13809" fmla="*/ 540113 w 3024845"/>
                  <a:gd name="connsiteY71-13810" fmla="*/ 661504 h 1078499"/>
                  <a:gd name="connsiteX72-13811" fmla="*/ 547207 w 3024845"/>
                  <a:gd name="connsiteY72-13812" fmla="*/ 661504 h 1078499"/>
                  <a:gd name="connsiteX73-13813" fmla="*/ 547207 w 3024845"/>
                  <a:gd name="connsiteY73-13814" fmla="*/ 662585 h 1078499"/>
                  <a:gd name="connsiteX74-13815" fmla="*/ 547207 w 3024845"/>
                  <a:gd name="connsiteY74-13816" fmla="*/ 670151 h 1078499"/>
                  <a:gd name="connsiteX75-13817" fmla="*/ 547967 w 3024845"/>
                  <a:gd name="connsiteY75-13818" fmla="*/ 670151 h 1078499"/>
                  <a:gd name="connsiteX76-13819" fmla="*/ 553287 w 3024845"/>
                  <a:gd name="connsiteY76-13820" fmla="*/ 670151 h 1078499"/>
                  <a:gd name="connsiteX77-13821" fmla="*/ 553287 w 3024845"/>
                  <a:gd name="connsiteY77-13822" fmla="*/ 667989 h 1078499"/>
                  <a:gd name="connsiteX78-13823" fmla="*/ 553287 w 3024845"/>
                  <a:gd name="connsiteY78-13824" fmla="*/ 652857 h 1078499"/>
                  <a:gd name="connsiteX79-13825" fmla="*/ 554300 w 3024845"/>
                  <a:gd name="connsiteY79-13826" fmla="*/ 652857 h 1078499"/>
                  <a:gd name="connsiteX80-13827" fmla="*/ 561394 w 3024845"/>
                  <a:gd name="connsiteY80-13828" fmla="*/ 652857 h 1078499"/>
                  <a:gd name="connsiteX81-13829" fmla="*/ 561394 w 3024845"/>
                  <a:gd name="connsiteY81-13830" fmla="*/ 653938 h 1078499"/>
                  <a:gd name="connsiteX82-13831" fmla="*/ 561394 w 3024845"/>
                  <a:gd name="connsiteY82-13832" fmla="*/ 661504 h 1078499"/>
                  <a:gd name="connsiteX83-13833" fmla="*/ 566714 w 3024845"/>
                  <a:gd name="connsiteY83-13834" fmla="*/ 659511 h 1078499"/>
                  <a:gd name="connsiteX84-13835" fmla="*/ 567474 w 3024845"/>
                  <a:gd name="connsiteY84-13836" fmla="*/ 658531 h 1078499"/>
                  <a:gd name="connsiteX85-13837" fmla="*/ 567474 w 3024845"/>
                  <a:gd name="connsiteY85-13838" fmla="*/ 652857 h 1078499"/>
                  <a:gd name="connsiteX86-13839" fmla="*/ 605981 w 3024845"/>
                  <a:gd name="connsiteY86-13840" fmla="*/ 652857 h 1078499"/>
                  <a:gd name="connsiteX87-13841" fmla="*/ 605981 w 3024845"/>
                  <a:gd name="connsiteY87-13842" fmla="*/ 676636 h 1078499"/>
                  <a:gd name="connsiteX88-13843" fmla="*/ 608007 w 3024845"/>
                  <a:gd name="connsiteY88-13844" fmla="*/ 676636 h 1078499"/>
                  <a:gd name="connsiteX89-13845" fmla="*/ 622194 w 3024845"/>
                  <a:gd name="connsiteY89-13846" fmla="*/ 676636 h 1078499"/>
                  <a:gd name="connsiteX90-13847" fmla="*/ 622194 w 3024845"/>
                  <a:gd name="connsiteY90-13848" fmla="*/ 677717 h 1078499"/>
                  <a:gd name="connsiteX91-13849" fmla="*/ 622194 w 3024845"/>
                  <a:gd name="connsiteY91-13850" fmla="*/ 685283 h 1078499"/>
                  <a:gd name="connsiteX92-13851" fmla="*/ 623968 w 3024845"/>
                  <a:gd name="connsiteY92-13852" fmla="*/ 685283 h 1078499"/>
                  <a:gd name="connsiteX93-13853" fmla="*/ 636381 w 3024845"/>
                  <a:gd name="connsiteY93-13854" fmla="*/ 685283 h 1078499"/>
                  <a:gd name="connsiteX94-13855" fmla="*/ 636381 w 3024845"/>
                  <a:gd name="connsiteY94-13856" fmla="*/ 661504 h 1078499"/>
                  <a:gd name="connsiteX95-13857" fmla="*/ 637394 w 3024845"/>
                  <a:gd name="connsiteY95-13858" fmla="*/ 661504 h 1078499"/>
                  <a:gd name="connsiteX96-13859" fmla="*/ 644488 w 3024845"/>
                  <a:gd name="connsiteY96-13860" fmla="*/ 661504 h 1078499"/>
                  <a:gd name="connsiteX97-13861" fmla="*/ 644488 w 3024845"/>
                  <a:gd name="connsiteY97-13862" fmla="*/ 629077 h 1078499"/>
                  <a:gd name="connsiteX98-13863" fmla="*/ 645501 w 3024845"/>
                  <a:gd name="connsiteY98-13864" fmla="*/ 629077 h 1078499"/>
                  <a:gd name="connsiteX99-13865" fmla="*/ 652595 w 3024845"/>
                  <a:gd name="connsiteY99-13866" fmla="*/ 629077 h 1078499"/>
                  <a:gd name="connsiteX100-13867" fmla="*/ 652595 w 3024845"/>
                  <a:gd name="connsiteY100-13868" fmla="*/ 627186 h 1078499"/>
                  <a:gd name="connsiteX101-13869" fmla="*/ 652595 w 3024845"/>
                  <a:gd name="connsiteY101-13870" fmla="*/ 613945 h 1078499"/>
                  <a:gd name="connsiteX102-13871" fmla="*/ 651328 w 3024845"/>
                  <a:gd name="connsiteY102-13872" fmla="*/ 612323 h 1078499"/>
                  <a:gd name="connsiteX103-13873" fmla="*/ 656648 w 3024845"/>
                  <a:gd name="connsiteY103-13874" fmla="*/ 600974 h 1078499"/>
                  <a:gd name="connsiteX104-13875" fmla="*/ 664755 w 3024845"/>
                  <a:gd name="connsiteY104-13876" fmla="*/ 629077 h 1078499"/>
                  <a:gd name="connsiteX105-13877" fmla="*/ 665515 w 3024845"/>
                  <a:gd name="connsiteY105-13878" fmla="*/ 629077 h 1078499"/>
                  <a:gd name="connsiteX106-13879" fmla="*/ 670835 w 3024845"/>
                  <a:gd name="connsiteY106-13880" fmla="*/ 629077 h 1078499"/>
                  <a:gd name="connsiteX107-13881" fmla="*/ 670835 w 3024845"/>
                  <a:gd name="connsiteY107-13882" fmla="*/ 523150 h 1078499"/>
                  <a:gd name="connsiteX108-13883" fmla="*/ 672355 w 3024845"/>
                  <a:gd name="connsiteY108-13884" fmla="*/ 523150 h 1078499"/>
                  <a:gd name="connsiteX109-13885" fmla="*/ 682995 w 3024845"/>
                  <a:gd name="connsiteY109-13886" fmla="*/ 523150 h 1078499"/>
                  <a:gd name="connsiteX110-13887" fmla="*/ 682995 w 3024845"/>
                  <a:gd name="connsiteY110-13888" fmla="*/ 475591 h 1078499"/>
                  <a:gd name="connsiteX111-13889" fmla="*/ 709342 w 3024845"/>
                  <a:gd name="connsiteY111-13890" fmla="*/ 475591 h 1078499"/>
                  <a:gd name="connsiteX112-13891" fmla="*/ 709342 w 3024845"/>
                  <a:gd name="connsiteY112-13892" fmla="*/ 453973 h 1078499"/>
                  <a:gd name="connsiteX113-13893" fmla="*/ 743796 w 3024845"/>
                  <a:gd name="connsiteY113-13894" fmla="*/ 453973 h 1078499"/>
                  <a:gd name="connsiteX114-13895" fmla="*/ 743796 w 3024845"/>
                  <a:gd name="connsiteY114-13896" fmla="*/ 456405 h 1078499"/>
                  <a:gd name="connsiteX115-13897" fmla="*/ 743796 w 3024845"/>
                  <a:gd name="connsiteY115-13898" fmla="*/ 473429 h 1078499"/>
                  <a:gd name="connsiteX116-13899" fmla="*/ 746076 w 3024845"/>
                  <a:gd name="connsiteY116-13900" fmla="*/ 473429 h 1078499"/>
                  <a:gd name="connsiteX117-13901" fmla="*/ 762036 w 3024845"/>
                  <a:gd name="connsiteY117-13902" fmla="*/ 473429 h 1078499"/>
                  <a:gd name="connsiteX118-13903" fmla="*/ 762036 w 3024845"/>
                  <a:gd name="connsiteY118-13904" fmla="*/ 520988 h 1078499"/>
                  <a:gd name="connsiteX119-13905" fmla="*/ 763049 w 3024845"/>
                  <a:gd name="connsiteY119-13906" fmla="*/ 520988 h 1078499"/>
                  <a:gd name="connsiteX120-13907" fmla="*/ 770143 w 3024845"/>
                  <a:gd name="connsiteY120-13908" fmla="*/ 520988 h 1078499"/>
                  <a:gd name="connsiteX121-13909" fmla="*/ 784330 w 3024845"/>
                  <a:gd name="connsiteY121-13910" fmla="*/ 525312 h 1078499"/>
                  <a:gd name="connsiteX122-13911" fmla="*/ 784330 w 3024845"/>
                  <a:gd name="connsiteY122-13912" fmla="*/ 564224 h 1078499"/>
                  <a:gd name="connsiteX123-13913" fmla="*/ 785343 w 3024845"/>
                  <a:gd name="connsiteY123-13914" fmla="*/ 564224 h 1078499"/>
                  <a:gd name="connsiteX124-13915" fmla="*/ 792436 w 3024845"/>
                  <a:gd name="connsiteY124-13916" fmla="*/ 564224 h 1078499"/>
                  <a:gd name="connsiteX125-13917" fmla="*/ 792436 w 3024845"/>
                  <a:gd name="connsiteY125-13918" fmla="*/ 565845 h 1078499"/>
                  <a:gd name="connsiteX126-13919" fmla="*/ 792436 w 3024845"/>
                  <a:gd name="connsiteY126-13920" fmla="*/ 577194 h 1078499"/>
                  <a:gd name="connsiteX127-13921" fmla="*/ 794463 w 3024845"/>
                  <a:gd name="connsiteY127-13922" fmla="*/ 577194 h 1078499"/>
                  <a:gd name="connsiteX128-13923" fmla="*/ 808650 w 3024845"/>
                  <a:gd name="connsiteY128-13924" fmla="*/ 577194 h 1078499"/>
                  <a:gd name="connsiteX129-13925" fmla="*/ 814730 w 3024845"/>
                  <a:gd name="connsiteY129-13926" fmla="*/ 583680 h 1078499"/>
                  <a:gd name="connsiteX130-13927" fmla="*/ 814730 w 3024845"/>
                  <a:gd name="connsiteY130-13928" fmla="*/ 605298 h 1078499"/>
                  <a:gd name="connsiteX131-13929" fmla="*/ 817010 w 3024845"/>
                  <a:gd name="connsiteY131-13930" fmla="*/ 605298 h 1078499"/>
                  <a:gd name="connsiteX132-13931" fmla="*/ 832970 w 3024845"/>
                  <a:gd name="connsiteY132-13932" fmla="*/ 605298 h 1078499"/>
                  <a:gd name="connsiteX133-13933" fmla="*/ 832970 w 3024845"/>
                  <a:gd name="connsiteY133-13934" fmla="*/ 606378 h 1078499"/>
                  <a:gd name="connsiteX134-13935" fmla="*/ 832970 w 3024845"/>
                  <a:gd name="connsiteY134-13936" fmla="*/ 613945 h 1078499"/>
                  <a:gd name="connsiteX135-13937" fmla="*/ 834237 w 3024845"/>
                  <a:gd name="connsiteY135-13938" fmla="*/ 613945 h 1078499"/>
                  <a:gd name="connsiteX136-13939" fmla="*/ 843104 w 3024845"/>
                  <a:gd name="connsiteY136-13940" fmla="*/ 613945 h 1078499"/>
                  <a:gd name="connsiteX137-13941" fmla="*/ 843104 w 3024845"/>
                  <a:gd name="connsiteY137-13942" fmla="*/ 616106 h 1078499"/>
                  <a:gd name="connsiteX138-13943" fmla="*/ 843104 w 3024845"/>
                  <a:gd name="connsiteY138-13944" fmla="*/ 631239 h 1078499"/>
                  <a:gd name="connsiteX139-13945" fmla="*/ 847157 w 3024845"/>
                  <a:gd name="connsiteY139-13946" fmla="*/ 629347 h 1078499"/>
                  <a:gd name="connsiteX140-13947" fmla="*/ 847157 w 3024845"/>
                  <a:gd name="connsiteY140-13948" fmla="*/ 616106 h 1078499"/>
                  <a:gd name="connsiteX141-13949" fmla="*/ 848170 w 3024845"/>
                  <a:gd name="connsiteY141-13950" fmla="*/ 616106 h 1078499"/>
                  <a:gd name="connsiteX142-13951" fmla="*/ 855264 w 3024845"/>
                  <a:gd name="connsiteY142-13952" fmla="*/ 616106 h 1078499"/>
                  <a:gd name="connsiteX143-13953" fmla="*/ 855264 w 3024845"/>
                  <a:gd name="connsiteY143-13954" fmla="*/ 617728 h 1078499"/>
                  <a:gd name="connsiteX144-13955" fmla="*/ 855264 w 3024845"/>
                  <a:gd name="connsiteY144-13956" fmla="*/ 629077 h 1078499"/>
                  <a:gd name="connsiteX145-13957" fmla="*/ 856024 w 3024845"/>
                  <a:gd name="connsiteY145-13958" fmla="*/ 629077 h 1078499"/>
                  <a:gd name="connsiteX146-13959" fmla="*/ 861344 w 3024845"/>
                  <a:gd name="connsiteY146-13960" fmla="*/ 629077 h 1078499"/>
                  <a:gd name="connsiteX147-13961" fmla="*/ 909984 w 3024845"/>
                  <a:gd name="connsiteY147-13962" fmla="*/ 624754 h 1078499"/>
                  <a:gd name="connsiteX148-13963" fmla="*/ 909984 w 3024845"/>
                  <a:gd name="connsiteY148-13964" fmla="*/ 626105 h 1078499"/>
                  <a:gd name="connsiteX149-13965" fmla="*/ 909984 w 3024845"/>
                  <a:gd name="connsiteY149-13966" fmla="*/ 635562 h 1078499"/>
                  <a:gd name="connsiteX150-13967" fmla="*/ 910744 w 3024845"/>
                  <a:gd name="connsiteY150-13968" fmla="*/ 635562 h 1078499"/>
                  <a:gd name="connsiteX151-13969" fmla="*/ 916065 w 3024845"/>
                  <a:gd name="connsiteY151-13970" fmla="*/ 635562 h 1078499"/>
                  <a:gd name="connsiteX152-13971" fmla="*/ 916065 w 3024845"/>
                  <a:gd name="connsiteY152-13972" fmla="*/ 637724 h 1078499"/>
                  <a:gd name="connsiteX153-13973" fmla="*/ 916065 w 3024845"/>
                  <a:gd name="connsiteY153-13974" fmla="*/ 652857 h 1078499"/>
                  <a:gd name="connsiteX154-13975" fmla="*/ 918091 w 3024845"/>
                  <a:gd name="connsiteY154-13976" fmla="*/ 651506 h 1078499"/>
                  <a:gd name="connsiteX155-13977" fmla="*/ 932278 w 3024845"/>
                  <a:gd name="connsiteY155-13978" fmla="*/ 642048 h 1078499"/>
                  <a:gd name="connsiteX156-13979" fmla="*/ 938358 w 3024845"/>
                  <a:gd name="connsiteY156-13980" fmla="*/ 600974 h 1078499"/>
                  <a:gd name="connsiteX157-13981" fmla="*/ 939118 w 3024845"/>
                  <a:gd name="connsiteY157-13982" fmla="*/ 600704 h 1078499"/>
                  <a:gd name="connsiteX158-13983" fmla="*/ 944438 w 3024845"/>
                  <a:gd name="connsiteY158-13984" fmla="*/ 598812 h 1078499"/>
                  <a:gd name="connsiteX159-13985" fmla="*/ 946465 w 3024845"/>
                  <a:gd name="connsiteY159-13986" fmla="*/ 529635 h 1078499"/>
                  <a:gd name="connsiteX160-13987" fmla="*/ 948492 w 3024845"/>
                  <a:gd name="connsiteY160-13988" fmla="*/ 598812 h 1078499"/>
                  <a:gd name="connsiteX161-13989" fmla="*/ 949252 w 3024845"/>
                  <a:gd name="connsiteY161-13990" fmla="*/ 599082 h 1078499"/>
                  <a:gd name="connsiteX162-13991" fmla="*/ 954572 w 3024845"/>
                  <a:gd name="connsiteY162-13992" fmla="*/ 600974 h 1078499"/>
                  <a:gd name="connsiteX163-13993" fmla="*/ 954572 w 3024845"/>
                  <a:gd name="connsiteY163-13994" fmla="*/ 514503 h 1078499"/>
                  <a:gd name="connsiteX164-13995" fmla="*/ 958625 w 3024845"/>
                  <a:gd name="connsiteY164-13996" fmla="*/ 482076 h 1078499"/>
                  <a:gd name="connsiteX165-13997" fmla="*/ 997132 w 3024845"/>
                  <a:gd name="connsiteY165-13998" fmla="*/ 482076 h 1078499"/>
                  <a:gd name="connsiteX166-13999" fmla="*/ 997132 w 3024845"/>
                  <a:gd name="connsiteY166-14000" fmla="*/ 514503 h 1078499"/>
                  <a:gd name="connsiteX167-14001" fmla="*/ 997892 w 3024845"/>
                  <a:gd name="connsiteY167-14002" fmla="*/ 514503 h 1078499"/>
                  <a:gd name="connsiteX168-14003" fmla="*/ 1003212 w 3024845"/>
                  <a:gd name="connsiteY168-14004" fmla="*/ 514503 h 1078499"/>
                  <a:gd name="connsiteX169-14005" fmla="*/ 1003212 w 3024845"/>
                  <a:gd name="connsiteY169-14006" fmla="*/ 432355 h 1078499"/>
                  <a:gd name="connsiteX170-14007" fmla="*/ 1004986 w 3024845"/>
                  <a:gd name="connsiteY170-14008" fmla="*/ 432355 h 1078499"/>
                  <a:gd name="connsiteX171-14009" fmla="*/ 1017399 w 3024845"/>
                  <a:gd name="connsiteY171-14010" fmla="*/ 432355 h 1078499"/>
                  <a:gd name="connsiteX172-14011" fmla="*/ 1017399 w 3024845"/>
                  <a:gd name="connsiteY172-14012" fmla="*/ 430464 h 1078499"/>
                  <a:gd name="connsiteX173-14013" fmla="*/ 1017399 w 3024845"/>
                  <a:gd name="connsiteY173-14014" fmla="*/ 417223 h 1078499"/>
                  <a:gd name="connsiteX174-14015" fmla="*/ 1039693 w 3024845"/>
                  <a:gd name="connsiteY174-14016" fmla="*/ 417223 h 1078499"/>
                  <a:gd name="connsiteX175-14017" fmla="*/ 1039693 w 3024845"/>
                  <a:gd name="connsiteY175-14018" fmla="*/ 416142 h 1078499"/>
                  <a:gd name="connsiteX176-14019" fmla="*/ 1039693 w 3024845"/>
                  <a:gd name="connsiteY176-14020" fmla="*/ 408576 h 1078499"/>
                  <a:gd name="connsiteX177-14021" fmla="*/ 1041466 w 3024845"/>
                  <a:gd name="connsiteY177-14022" fmla="*/ 408576 h 1078499"/>
                  <a:gd name="connsiteX178-14023" fmla="*/ 1053880 w 3024845"/>
                  <a:gd name="connsiteY178-14024" fmla="*/ 408576 h 1078499"/>
                  <a:gd name="connsiteX179-14025" fmla="*/ 1053880 w 3024845"/>
                  <a:gd name="connsiteY179-14026" fmla="*/ 409657 h 1078499"/>
                  <a:gd name="connsiteX180-14027" fmla="*/ 1053880 w 3024845"/>
                  <a:gd name="connsiteY180-14028" fmla="*/ 417223 h 1078499"/>
                  <a:gd name="connsiteX181-14029" fmla="*/ 1054640 w 3024845"/>
                  <a:gd name="connsiteY181-14030" fmla="*/ 417223 h 1078499"/>
                  <a:gd name="connsiteX182-14031" fmla="*/ 1059960 w 3024845"/>
                  <a:gd name="connsiteY182-14032" fmla="*/ 417223 h 1078499"/>
                  <a:gd name="connsiteX183-14033" fmla="*/ 1070093 w 3024845"/>
                  <a:gd name="connsiteY183-14034" fmla="*/ 412899 h 1078499"/>
                  <a:gd name="connsiteX184-14035" fmla="*/ 1074146 w 3024845"/>
                  <a:gd name="connsiteY184-14036" fmla="*/ 416142 h 1078499"/>
                  <a:gd name="connsiteX185-14037" fmla="*/ 1074146 w 3024845"/>
                  <a:gd name="connsiteY185-14038" fmla="*/ 408576 h 1078499"/>
                  <a:gd name="connsiteX186-14039" fmla="*/ 1076426 w 3024845"/>
                  <a:gd name="connsiteY186-14040" fmla="*/ 408576 h 1078499"/>
                  <a:gd name="connsiteX187-14041" fmla="*/ 1092387 w 3024845"/>
                  <a:gd name="connsiteY187-14042" fmla="*/ 408576 h 1078499"/>
                  <a:gd name="connsiteX188-14043" fmla="*/ 1092387 w 3024845"/>
                  <a:gd name="connsiteY188-14044" fmla="*/ 409657 h 1078499"/>
                  <a:gd name="connsiteX189-14045" fmla="*/ 1092387 w 3024845"/>
                  <a:gd name="connsiteY189-14046" fmla="*/ 417223 h 1078499"/>
                  <a:gd name="connsiteX190-14047" fmla="*/ 1122787 w 3024845"/>
                  <a:gd name="connsiteY190-14048" fmla="*/ 417223 h 1078499"/>
                  <a:gd name="connsiteX191-14049" fmla="*/ 1122787 w 3024845"/>
                  <a:gd name="connsiteY191-14050" fmla="*/ 418844 h 1078499"/>
                  <a:gd name="connsiteX192-14051" fmla="*/ 1122787 w 3024845"/>
                  <a:gd name="connsiteY192-14052" fmla="*/ 430194 h 1078499"/>
                  <a:gd name="connsiteX193-14053" fmla="*/ 1149134 w 3024845"/>
                  <a:gd name="connsiteY193-14054" fmla="*/ 430194 h 1078499"/>
                  <a:gd name="connsiteX194-14055" fmla="*/ 1149134 w 3024845"/>
                  <a:gd name="connsiteY194-14056" fmla="*/ 460458 h 1078499"/>
                  <a:gd name="connsiteX195-14057" fmla="*/ 1149894 w 3024845"/>
                  <a:gd name="connsiteY195-14058" fmla="*/ 460458 h 1078499"/>
                  <a:gd name="connsiteX196-14059" fmla="*/ 1155214 w 3024845"/>
                  <a:gd name="connsiteY196-14060" fmla="*/ 460458 h 1078499"/>
                  <a:gd name="connsiteX197-14061" fmla="*/ 1155214 w 3024845"/>
                  <a:gd name="connsiteY197-14062" fmla="*/ 461539 h 1078499"/>
                  <a:gd name="connsiteX198-14063" fmla="*/ 1155214 w 3024845"/>
                  <a:gd name="connsiteY198-14064" fmla="*/ 469106 h 1078499"/>
                  <a:gd name="connsiteX199-14065" fmla="*/ 1159268 w 3024845"/>
                  <a:gd name="connsiteY199-14066" fmla="*/ 499370 h 1078499"/>
                  <a:gd name="connsiteX200-14067" fmla="*/ 1160028 w 3024845"/>
                  <a:gd name="connsiteY200-14068" fmla="*/ 499370 h 1078499"/>
                  <a:gd name="connsiteX201-14069" fmla="*/ 1165348 w 3024845"/>
                  <a:gd name="connsiteY201-14070" fmla="*/ 499370 h 1078499"/>
                  <a:gd name="connsiteX202-14071" fmla="*/ 1165348 w 3024845"/>
                  <a:gd name="connsiteY202-14072" fmla="*/ 500181 h 1078499"/>
                  <a:gd name="connsiteX203-14073" fmla="*/ 1165348 w 3024845"/>
                  <a:gd name="connsiteY203-14074" fmla="*/ 505856 h 1078499"/>
                  <a:gd name="connsiteX204-14075" fmla="*/ 1166361 w 3024845"/>
                  <a:gd name="connsiteY204-14076" fmla="*/ 505856 h 1078499"/>
                  <a:gd name="connsiteX205-14077" fmla="*/ 1173454 w 3024845"/>
                  <a:gd name="connsiteY205-14078" fmla="*/ 505856 h 1078499"/>
                  <a:gd name="connsiteX206-14079" fmla="*/ 1173454 w 3024845"/>
                  <a:gd name="connsiteY206-14080" fmla="*/ 536121 h 1078499"/>
                  <a:gd name="connsiteX207-14081" fmla="*/ 1175481 w 3024845"/>
                  <a:gd name="connsiteY207-14082" fmla="*/ 536121 h 1078499"/>
                  <a:gd name="connsiteX208-14083" fmla="*/ 1189668 w 3024845"/>
                  <a:gd name="connsiteY208-14084" fmla="*/ 536121 h 1078499"/>
                  <a:gd name="connsiteX209-14085" fmla="*/ 1189668 w 3024845"/>
                  <a:gd name="connsiteY209-14086" fmla="*/ 559900 h 1078499"/>
                  <a:gd name="connsiteX210-14087" fmla="*/ 1191695 w 3024845"/>
                  <a:gd name="connsiteY210-14088" fmla="*/ 561521 h 1078499"/>
                  <a:gd name="connsiteX211-14089" fmla="*/ 1191695 w 3024845"/>
                  <a:gd name="connsiteY211-14090" fmla="*/ 572871 h 1078499"/>
                  <a:gd name="connsiteX212-14091" fmla="*/ 1192455 w 3024845"/>
                  <a:gd name="connsiteY212-14092" fmla="*/ 572871 h 1078499"/>
                  <a:gd name="connsiteX213-14093" fmla="*/ 1197775 w 3024845"/>
                  <a:gd name="connsiteY213-14094" fmla="*/ 572871 h 1078499"/>
                  <a:gd name="connsiteX214-14095" fmla="*/ 1197775 w 3024845"/>
                  <a:gd name="connsiteY214-14096" fmla="*/ 596650 h 1078499"/>
                  <a:gd name="connsiteX215-14097" fmla="*/ 1199041 w 3024845"/>
                  <a:gd name="connsiteY215-14098" fmla="*/ 596650 h 1078499"/>
                  <a:gd name="connsiteX216-14099" fmla="*/ 1207908 w 3024845"/>
                  <a:gd name="connsiteY216-14100" fmla="*/ 596650 h 1078499"/>
                  <a:gd name="connsiteX217-14101" fmla="*/ 1209935 w 3024845"/>
                  <a:gd name="connsiteY217-14102" fmla="*/ 600704 h 1078499"/>
                  <a:gd name="connsiteX218-14103" fmla="*/ 1209935 w 3024845"/>
                  <a:gd name="connsiteY218-14104" fmla="*/ 613945 h 1078499"/>
                  <a:gd name="connsiteX219-14105" fmla="*/ 1211455 w 3024845"/>
                  <a:gd name="connsiteY219-14106" fmla="*/ 612053 h 1078499"/>
                  <a:gd name="connsiteX220-14107" fmla="*/ 1222095 w 3024845"/>
                  <a:gd name="connsiteY220-14108" fmla="*/ 598812 h 1078499"/>
                  <a:gd name="connsiteX221-14109" fmla="*/ 1250469 w 3024845"/>
                  <a:gd name="connsiteY221-14110" fmla="*/ 598812 h 1078499"/>
                  <a:gd name="connsiteX222-14111" fmla="*/ 1250469 w 3024845"/>
                  <a:gd name="connsiteY222-14112" fmla="*/ 685283 h 1078499"/>
                  <a:gd name="connsiteX223-14113" fmla="*/ 1251229 w 3024845"/>
                  <a:gd name="connsiteY223-14114" fmla="*/ 685283 h 1078499"/>
                  <a:gd name="connsiteX224-14115" fmla="*/ 1256549 w 3024845"/>
                  <a:gd name="connsiteY224-14116" fmla="*/ 685283 h 1078499"/>
                  <a:gd name="connsiteX225-14117" fmla="*/ 1257309 w 3024845"/>
                  <a:gd name="connsiteY225-14118" fmla="*/ 683932 h 1078499"/>
                  <a:gd name="connsiteX226-14119" fmla="*/ 1262629 w 3024845"/>
                  <a:gd name="connsiteY226-14120" fmla="*/ 674474 h 1078499"/>
                  <a:gd name="connsiteX227-14121" fmla="*/ 1262629 w 3024845"/>
                  <a:gd name="connsiteY227-14122" fmla="*/ 676366 h 1078499"/>
                  <a:gd name="connsiteX228-14123" fmla="*/ 1262629 w 3024845"/>
                  <a:gd name="connsiteY228-14124" fmla="*/ 689607 h 1078499"/>
                  <a:gd name="connsiteX229-14125" fmla="*/ 1266682 w 3024845"/>
                  <a:gd name="connsiteY229-14126" fmla="*/ 644210 h 1078499"/>
                  <a:gd name="connsiteX230-14127" fmla="*/ 1267442 w 3024845"/>
                  <a:gd name="connsiteY230-14128" fmla="*/ 644210 h 1078499"/>
                  <a:gd name="connsiteX231-14129" fmla="*/ 1272762 w 3024845"/>
                  <a:gd name="connsiteY231-14130" fmla="*/ 644210 h 1078499"/>
                  <a:gd name="connsiteX232-14131" fmla="*/ 1272762 w 3024845"/>
                  <a:gd name="connsiteY232-14132" fmla="*/ 579356 h 1078499"/>
                  <a:gd name="connsiteX233-14133" fmla="*/ 1273776 w 3024845"/>
                  <a:gd name="connsiteY233-14134" fmla="*/ 579356 h 1078499"/>
                  <a:gd name="connsiteX234-14135" fmla="*/ 1280869 w 3024845"/>
                  <a:gd name="connsiteY234-14136" fmla="*/ 579356 h 1078499"/>
                  <a:gd name="connsiteX235-14137" fmla="*/ 1293029 w 3024845"/>
                  <a:gd name="connsiteY235-14138" fmla="*/ 536121 h 1078499"/>
                  <a:gd name="connsiteX236-14139" fmla="*/ 1294296 w 3024845"/>
                  <a:gd name="connsiteY236-14140" fmla="*/ 536121 h 1078499"/>
                  <a:gd name="connsiteX237-14141" fmla="*/ 1303163 w 3024845"/>
                  <a:gd name="connsiteY237-14142" fmla="*/ 536121 h 1078499"/>
                  <a:gd name="connsiteX238-14143" fmla="*/ 1313296 w 3024845"/>
                  <a:gd name="connsiteY238-14144" fmla="*/ 579356 h 1078499"/>
                  <a:gd name="connsiteX239-14145" fmla="*/ 1314309 w 3024845"/>
                  <a:gd name="connsiteY239-14146" fmla="*/ 579356 h 1078499"/>
                  <a:gd name="connsiteX240-14147" fmla="*/ 1321403 w 3024845"/>
                  <a:gd name="connsiteY240-14148" fmla="*/ 579356 h 1078499"/>
                  <a:gd name="connsiteX241-14149" fmla="*/ 1321403 w 3024845"/>
                  <a:gd name="connsiteY241-14150" fmla="*/ 618268 h 1078499"/>
                  <a:gd name="connsiteX242-14151" fmla="*/ 1323176 w 3024845"/>
                  <a:gd name="connsiteY242-14152" fmla="*/ 618268 h 1078499"/>
                  <a:gd name="connsiteX243-14153" fmla="*/ 1335590 w 3024845"/>
                  <a:gd name="connsiteY243-14154" fmla="*/ 618268 h 1078499"/>
                  <a:gd name="connsiteX244-14155" fmla="*/ 1335590 w 3024845"/>
                  <a:gd name="connsiteY244-14156" fmla="*/ 620430 h 1078499"/>
                  <a:gd name="connsiteX245-14157" fmla="*/ 1335590 w 3024845"/>
                  <a:gd name="connsiteY245-14158" fmla="*/ 635562 h 1078499"/>
                  <a:gd name="connsiteX246-14159" fmla="*/ 1339643 w 3024845"/>
                  <a:gd name="connsiteY246-14160" fmla="*/ 633401 h 1078499"/>
                  <a:gd name="connsiteX247-14161" fmla="*/ 1339643 w 3024845"/>
                  <a:gd name="connsiteY247-14162" fmla="*/ 618268 h 1078499"/>
                  <a:gd name="connsiteX248-14163" fmla="*/ 1341163 w 3024845"/>
                  <a:gd name="connsiteY248-14164" fmla="*/ 618268 h 1078499"/>
                  <a:gd name="connsiteX249-14165" fmla="*/ 1351803 w 3024845"/>
                  <a:gd name="connsiteY249-14166" fmla="*/ 618268 h 1078499"/>
                  <a:gd name="connsiteX250-14167" fmla="*/ 1351803 w 3024845"/>
                  <a:gd name="connsiteY250-14168" fmla="*/ 619889 h 1078499"/>
                  <a:gd name="connsiteX251-14169" fmla="*/ 1351803 w 3024845"/>
                  <a:gd name="connsiteY251-14170" fmla="*/ 631239 h 1078499"/>
                  <a:gd name="connsiteX252-14171" fmla="*/ 1382204 w 3024845"/>
                  <a:gd name="connsiteY252-14172" fmla="*/ 631239 h 1078499"/>
                  <a:gd name="connsiteX253-14173" fmla="*/ 1382204 w 3024845"/>
                  <a:gd name="connsiteY253-14174" fmla="*/ 594489 h 1078499"/>
                  <a:gd name="connsiteX254-14175" fmla="*/ 1383470 w 3024845"/>
                  <a:gd name="connsiteY254-14176" fmla="*/ 594489 h 1078499"/>
                  <a:gd name="connsiteX255-14177" fmla="*/ 1392337 w 3024845"/>
                  <a:gd name="connsiteY255-14178" fmla="*/ 594489 h 1078499"/>
                  <a:gd name="connsiteX256-14179" fmla="*/ 1392337 w 3024845"/>
                  <a:gd name="connsiteY256-14180" fmla="*/ 616106 h 1078499"/>
                  <a:gd name="connsiteX257-14181" fmla="*/ 1394364 w 3024845"/>
                  <a:gd name="connsiteY257-14182" fmla="*/ 583680 h 1078499"/>
                  <a:gd name="connsiteX258-14183" fmla="*/ 1416657 w 3024845"/>
                  <a:gd name="connsiteY258-14184" fmla="*/ 583680 h 1078499"/>
                  <a:gd name="connsiteX259-14185" fmla="*/ 1416657 w 3024845"/>
                  <a:gd name="connsiteY259-14186" fmla="*/ 582058 h 1078499"/>
                  <a:gd name="connsiteX260-14187" fmla="*/ 1416657 w 3024845"/>
                  <a:gd name="connsiteY260-14188" fmla="*/ 570709 h 1078499"/>
                  <a:gd name="connsiteX261-14189" fmla="*/ 1417417 w 3024845"/>
                  <a:gd name="connsiteY261-14190" fmla="*/ 570709 h 1078499"/>
                  <a:gd name="connsiteX262-14191" fmla="*/ 1422737 w 3024845"/>
                  <a:gd name="connsiteY262-14192" fmla="*/ 570709 h 1078499"/>
                  <a:gd name="connsiteX263-14193" fmla="*/ 1422737 w 3024845"/>
                  <a:gd name="connsiteY263-14194" fmla="*/ 568818 h 1078499"/>
                  <a:gd name="connsiteX264-14195" fmla="*/ 1422737 w 3024845"/>
                  <a:gd name="connsiteY264-14196" fmla="*/ 555577 h 1078499"/>
                  <a:gd name="connsiteX265-14197" fmla="*/ 1426791 w 3024845"/>
                  <a:gd name="connsiteY265-14198" fmla="*/ 562062 h 1078499"/>
                  <a:gd name="connsiteX266-14199" fmla="*/ 1429071 w 3024845"/>
                  <a:gd name="connsiteY266-14200" fmla="*/ 562062 h 1078499"/>
                  <a:gd name="connsiteX267-14201" fmla="*/ 1445031 w 3024845"/>
                  <a:gd name="connsiteY267-14202" fmla="*/ 562062 h 1078499"/>
                  <a:gd name="connsiteX268-14203" fmla="*/ 1445031 w 3024845"/>
                  <a:gd name="connsiteY268-14204" fmla="*/ 561251 h 1078499"/>
                  <a:gd name="connsiteX269-14205" fmla="*/ 1445031 w 3024845"/>
                  <a:gd name="connsiteY269-14206" fmla="*/ 555577 h 1078499"/>
                  <a:gd name="connsiteX270-14207" fmla="*/ 1445791 w 3024845"/>
                  <a:gd name="connsiteY270-14208" fmla="*/ 555577 h 1078499"/>
                  <a:gd name="connsiteX271-14209" fmla="*/ 1451111 w 3024845"/>
                  <a:gd name="connsiteY271-14210" fmla="*/ 555577 h 1078499"/>
                  <a:gd name="connsiteX272-14211" fmla="*/ 1451111 w 3024845"/>
                  <a:gd name="connsiteY272-14212" fmla="*/ 556928 h 1078499"/>
                  <a:gd name="connsiteX273-14213" fmla="*/ 1451111 w 3024845"/>
                  <a:gd name="connsiteY273-14214" fmla="*/ 566386 h 1078499"/>
                  <a:gd name="connsiteX274-14215" fmla="*/ 1489618 w 3024845"/>
                  <a:gd name="connsiteY274-14216" fmla="*/ 566386 h 1078499"/>
                  <a:gd name="connsiteX275-14217" fmla="*/ 1489618 w 3024845"/>
                  <a:gd name="connsiteY275-14218" fmla="*/ 704739 h 1078499"/>
                  <a:gd name="connsiteX276-14219" fmla="*/ 1491138 w 3024845"/>
                  <a:gd name="connsiteY276-14220" fmla="*/ 704739 h 1078499"/>
                  <a:gd name="connsiteX277-14221" fmla="*/ 1501778 w 3024845"/>
                  <a:gd name="connsiteY277-14222" fmla="*/ 704739 h 1078499"/>
                  <a:gd name="connsiteX278-14223" fmla="*/ 1501778 w 3024845"/>
                  <a:gd name="connsiteY278-14224" fmla="*/ 691769 h 1078499"/>
                  <a:gd name="connsiteX279-14225" fmla="*/ 1505832 w 3024845"/>
                  <a:gd name="connsiteY279-14226" fmla="*/ 691769 h 1078499"/>
                  <a:gd name="connsiteX280-14227" fmla="*/ 1505832 w 3024845"/>
                  <a:gd name="connsiteY280-14228" fmla="*/ 704739 h 1078499"/>
                  <a:gd name="connsiteX281-14229" fmla="*/ 1536232 w 3024845"/>
                  <a:gd name="connsiteY281-14230" fmla="*/ 704739 h 1078499"/>
                  <a:gd name="connsiteX282-14231" fmla="*/ 1536232 w 3024845"/>
                  <a:gd name="connsiteY282-14232" fmla="*/ 674474 h 1078499"/>
                  <a:gd name="connsiteX283-14233" fmla="*/ 1548392 w 3024845"/>
                  <a:gd name="connsiteY283-14234" fmla="*/ 674474 h 1078499"/>
                  <a:gd name="connsiteX284-14235" fmla="*/ 1560552 w 3024845"/>
                  <a:gd name="connsiteY284-14236" fmla="*/ 672313 h 1078499"/>
                  <a:gd name="connsiteX285-14237" fmla="*/ 1564606 w 3024845"/>
                  <a:gd name="connsiteY285-14238" fmla="*/ 674474 h 1078499"/>
                  <a:gd name="connsiteX286-14239" fmla="*/ 1574739 w 3024845"/>
                  <a:gd name="connsiteY286-14240" fmla="*/ 674474 h 1078499"/>
                  <a:gd name="connsiteX287-14241" fmla="*/ 1574739 w 3024845"/>
                  <a:gd name="connsiteY287-14242" fmla="*/ 704739 h 1078499"/>
                  <a:gd name="connsiteX288-14243" fmla="*/ 1582846 w 3024845"/>
                  <a:gd name="connsiteY288-14244" fmla="*/ 704739 h 1078499"/>
                  <a:gd name="connsiteX289-14245" fmla="*/ 1582846 w 3024845"/>
                  <a:gd name="connsiteY289-14246" fmla="*/ 722034 h 1078499"/>
                  <a:gd name="connsiteX290-14247" fmla="*/ 1592182 w 3024845"/>
                  <a:gd name="connsiteY290-14248" fmla="*/ 722939 h 1078499"/>
                  <a:gd name="connsiteX291-14249" fmla="*/ 1605140 w 3024845"/>
                  <a:gd name="connsiteY291-14250" fmla="*/ 722939 h 1078499"/>
                  <a:gd name="connsiteX292-14251" fmla="*/ 1605140 w 3024845"/>
                  <a:gd name="connsiteY292-14252" fmla="*/ 706901 h 1078499"/>
                  <a:gd name="connsiteX293-14253" fmla="*/ 1673096 w 3024845"/>
                  <a:gd name="connsiteY293-14254" fmla="*/ 706901 h 1078499"/>
                  <a:gd name="connsiteX294-14255" fmla="*/ 1673096 w 3024845"/>
                  <a:gd name="connsiteY294-14256" fmla="*/ 621648 h 1078499"/>
                  <a:gd name="connsiteX295-14257" fmla="*/ 1745104 w 3024845"/>
                  <a:gd name="connsiteY295-14258" fmla="*/ 621648 h 1078499"/>
                  <a:gd name="connsiteX296-14259" fmla="*/ 1745104 w 3024845"/>
                  <a:gd name="connsiteY296-14260" fmla="*/ 700416 h 1078499"/>
                  <a:gd name="connsiteX297-14261" fmla="*/ 1747008 w 3024845"/>
                  <a:gd name="connsiteY297-14262" fmla="*/ 700416 h 1078499"/>
                  <a:gd name="connsiteX298-14263" fmla="*/ 1748250 w 3024845"/>
                  <a:gd name="connsiteY298-14264" fmla="*/ 722939 h 1078499"/>
                  <a:gd name="connsiteX299-14265" fmla="*/ 1757926 w 3024845"/>
                  <a:gd name="connsiteY299-14266" fmla="*/ 722939 h 1078499"/>
                  <a:gd name="connsiteX300-14267" fmla="*/ 1759168 w 3024845"/>
                  <a:gd name="connsiteY300-14268" fmla="*/ 700416 h 1078499"/>
                  <a:gd name="connsiteX301-14269" fmla="*/ 1765248 w 3024845"/>
                  <a:gd name="connsiteY301-14270" fmla="*/ 700416 h 1078499"/>
                  <a:gd name="connsiteX302-14271" fmla="*/ 1766490 w 3024845"/>
                  <a:gd name="connsiteY302-14272" fmla="*/ 722939 h 1078499"/>
                  <a:gd name="connsiteX303-14273" fmla="*/ 1817112 w 3024845"/>
                  <a:gd name="connsiteY303-14274" fmla="*/ 722939 h 1078499"/>
                  <a:gd name="connsiteX304-14275" fmla="*/ 1817112 w 3024845"/>
                  <a:gd name="connsiteY304-14276" fmla="*/ 559911 h 1078499"/>
                  <a:gd name="connsiteX305-14277" fmla="*/ 2014439 w 3024845"/>
                  <a:gd name="connsiteY305-14278" fmla="*/ 559911 h 1078499"/>
                  <a:gd name="connsiteX306-14279" fmla="*/ 2014439 w 3024845"/>
                  <a:gd name="connsiteY306-14280" fmla="*/ 722939 h 1078499"/>
                  <a:gd name="connsiteX307-14281" fmla="*/ 2033136 w 3024845"/>
                  <a:gd name="connsiteY307-14282" fmla="*/ 722939 h 1078499"/>
                  <a:gd name="connsiteX308-14283" fmla="*/ 2033136 w 3024845"/>
                  <a:gd name="connsiteY308-14284" fmla="*/ 640246 h 1078499"/>
                  <a:gd name="connsiteX309-14285" fmla="*/ 2128256 w 3024845"/>
                  <a:gd name="connsiteY309-14286" fmla="*/ 640246 h 1078499"/>
                  <a:gd name="connsiteX310-14287" fmla="*/ 2140186 w 3024845"/>
                  <a:gd name="connsiteY310-14288" fmla="*/ 322105 h 1078499"/>
                  <a:gd name="connsiteX311-14289" fmla="*/ 2128026 w 3024845"/>
                  <a:gd name="connsiteY311-14290" fmla="*/ 300487 h 1078499"/>
                  <a:gd name="connsiteX312-14291" fmla="*/ 2121946 w 3024845"/>
                  <a:gd name="connsiteY312-14292" fmla="*/ 296163 h 1078499"/>
                  <a:gd name="connsiteX313-14293" fmla="*/ 2130053 w 3024845"/>
                  <a:gd name="connsiteY313-14294" fmla="*/ 272384 h 1078499"/>
                  <a:gd name="connsiteX314-14295" fmla="*/ 2130053 w 3024845"/>
                  <a:gd name="connsiteY314-14296" fmla="*/ 255090 h 1078499"/>
                  <a:gd name="connsiteX315-14297" fmla="*/ 2144240 w 3024845"/>
                  <a:gd name="connsiteY315-14298" fmla="*/ 255090 h 1078499"/>
                  <a:gd name="connsiteX316-14299" fmla="*/ 2144240 w 3024845"/>
                  <a:gd name="connsiteY316-14300" fmla="*/ 233472 h 1078499"/>
                  <a:gd name="connsiteX317-14301" fmla="*/ 2146266 w 3024845"/>
                  <a:gd name="connsiteY317-14302" fmla="*/ 229148 h 1078499"/>
                  <a:gd name="connsiteX318-14303" fmla="*/ 2146266 w 3024845"/>
                  <a:gd name="connsiteY318-14304" fmla="*/ 151324 h 1078499"/>
                  <a:gd name="connsiteX319-14305" fmla="*/ 2144240 w 3024845"/>
                  <a:gd name="connsiteY319-14306" fmla="*/ 144839 h 1078499"/>
                  <a:gd name="connsiteX320-14307" fmla="*/ 2150320 w 3024845"/>
                  <a:gd name="connsiteY320-14308" fmla="*/ 138353 h 1078499"/>
                  <a:gd name="connsiteX321-14309" fmla="*/ 2150320 w 3024845"/>
                  <a:gd name="connsiteY321-14310" fmla="*/ 79985 h 1078499"/>
                  <a:gd name="connsiteX322-14311" fmla="*/ 2152346 w 3024845"/>
                  <a:gd name="connsiteY322-14312" fmla="*/ 75662 h 1078499"/>
                  <a:gd name="connsiteX323-14313" fmla="*/ 2152346 w 3024845"/>
                  <a:gd name="connsiteY323-14314" fmla="*/ 19456 h 1078499"/>
                  <a:gd name="connsiteX324-14315" fmla="*/ 2154373 w 3024845"/>
                  <a:gd name="connsiteY324-14316" fmla="*/ 0 h 1078499"/>
                  <a:gd name="connsiteX325-14317" fmla="*/ 2160453 w 3024845"/>
                  <a:gd name="connsiteY325-14318" fmla="*/ 75662 h 1078499"/>
                  <a:gd name="connsiteX326-14319" fmla="*/ 2162480 w 3024845"/>
                  <a:gd name="connsiteY326-14320" fmla="*/ 138353 h 1078499"/>
                  <a:gd name="connsiteX327-14321" fmla="*/ 2168560 w 3024845"/>
                  <a:gd name="connsiteY327-14322" fmla="*/ 144839 h 1078499"/>
                  <a:gd name="connsiteX328-14323" fmla="*/ 2166533 w 3024845"/>
                  <a:gd name="connsiteY328-14324" fmla="*/ 151324 h 1078499"/>
                  <a:gd name="connsiteX329-14325" fmla="*/ 2166533 w 3024845"/>
                  <a:gd name="connsiteY329-14326" fmla="*/ 229148 h 1078499"/>
                  <a:gd name="connsiteX330-14327" fmla="*/ 2168560 w 3024845"/>
                  <a:gd name="connsiteY330-14328" fmla="*/ 233472 h 1078499"/>
                  <a:gd name="connsiteX331-14329" fmla="*/ 2168560 w 3024845"/>
                  <a:gd name="connsiteY331-14330" fmla="*/ 255090 h 1078499"/>
                  <a:gd name="connsiteX332-14331" fmla="*/ 2182747 w 3024845"/>
                  <a:gd name="connsiteY332-14332" fmla="*/ 255090 h 1078499"/>
                  <a:gd name="connsiteX333-14333" fmla="*/ 2182747 w 3024845"/>
                  <a:gd name="connsiteY333-14334" fmla="*/ 272384 h 1078499"/>
                  <a:gd name="connsiteX334-14335" fmla="*/ 2190854 w 3024845"/>
                  <a:gd name="connsiteY334-14336" fmla="*/ 296163 h 1078499"/>
                  <a:gd name="connsiteX335-14337" fmla="*/ 2184774 w 3024845"/>
                  <a:gd name="connsiteY335-14338" fmla="*/ 300487 h 1078499"/>
                  <a:gd name="connsiteX336-14339" fmla="*/ 2172613 w 3024845"/>
                  <a:gd name="connsiteY336-14340" fmla="*/ 322105 h 1078499"/>
                  <a:gd name="connsiteX337-14341" fmla="*/ 2180720 w 3024845"/>
                  <a:gd name="connsiteY337-14342" fmla="*/ 575033 h 1078499"/>
                  <a:gd name="connsiteX338-14343" fmla="*/ 2245574 w 3024845"/>
                  <a:gd name="connsiteY338-14344" fmla="*/ 575033 h 1078499"/>
                  <a:gd name="connsiteX339-14345" fmla="*/ 2245574 w 3024845"/>
                  <a:gd name="connsiteY339-14346" fmla="*/ 650695 h 1078499"/>
                  <a:gd name="connsiteX340-14347" fmla="*/ 2253681 w 3024845"/>
                  <a:gd name="connsiteY340-14348" fmla="*/ 650695 h 1078499"/>
                  <a:gd name="connsiteX341-14349" fmla="*/ 2255708 w 3024845"/>
                  <a:gd name="connsiteY341-14350" fmla="*/ 644210 h 1078499"/>
                  <a:gd name="connsiteX342-14351" fmla="*/ 2261788 w 3024845"/>
                  <a:gd name="connsiteY342-14352" fmla="*/ 644210 h 1078499"/>
                  <a:gd name="connsiteX343-14353" fmla="*/ 2263815 w 3024845"/>
                  <a:gd name="connsiteY343-14354" fmla="*/ 652857 h 1078499"/>
                  <a:gd name="connsiteX344-14355" fmla="*/ 2275975 w 3024845"/>
                  <a:gd name="connsiteY344-14356" fmla="*/ 652857 h 1078499"/>
                  <a:gd name="connsiteX345-14357" fmla="*/ 2275975 w 3024845"/>
                  <a:gd name="connsiteY345-14358" fmla="*/ 646371 h 1078499"/>
                  <a:gd name="connsiteX346-14359" fmla="*/ 2298268 w 3024845"/>
                  <a:gd name="connsiteY346-14360" fmla="*/ 646371 h 1078499"/>
                  <a:gd name="connsiteX347-14361" fmla="*/ 2298268 w 3024845"/>
                  <a:gd name="connsiteY347-14362" fmla="*/ 652857 h 1078499"/>
                  <a:gd name="connsiteX348-14363" fmla="*/ 2318535 w 3024845"/>
                  <a:gd name="connsiteY348-14364" fmla="*/ 652857 h 1078499"/>
                  <a:gd name="connsiteX349-14365" fmla="*/ 2318535 w 3024845"/>
                  <a:gd name="connsiteY349-14366" fmla="*/ 698254 h 1078499"/>
                  <a:gd name="connsiteX350-14367" fmla="*/ 2332722 w 3024845"/>
                  <a:gd name="connsiteY350-14368" fmla="*/ 698254 h 1078499"/>
                  <a:gd name="connsiteX351-14369" fmla="*/ 2332722 w 3024845"/>
                  <a:gd name="connsiteY351-14370" fmla="*/ 685283 h 1078499"/>
                  <a:gd name="connsiteX352-14371" fmla="*/ 2348936 w 3024845"/>
                  <a:gd name="connsiteY352-14372" fmla="*/ 685283 h 1078499"/>
                  <a:gd name="connsiteX353-14373" fmla="*/ 2348936 w 3024845"/>
                  <a:gd name="connsiteY353-14374" fmla="*/ 505856 h 1078499"/>
                  <a:gd name="connsiteX354-14375" fmla="*/ 2355016 w 3024845"/>
                  <a:gd name="connsiteY354-14376" fmla="*/ 499370 h 1078499"/>
                  <a:gd name="connsiteX355-14377" fmla="*/ 2427977 w 3024845"/>
                  <a:gd name="connsiteY355-14378" fmla="*/ 499370 h 1078499"/>
                  <a:gd name="connsiteX356-14379" fmla="*/ 2427977 w 3024845"/>
                  <a:gd name="connsiteY356-14380" fmla="*/ 508018 h 1078499"/>
                  <a:gd name="connsiteX357-14381" fmla="*/ 2438110 w 3024845"/>
                  <a:gd name="connsiteY357-14382" fmla="*/ 508018 h 1078499"/>
                  <a:gd name="connsiteX358-14383" fmla="*/ 2438110 w 3024845"/>
                  <a:gd name="connsiteY358-14384" fmla="*/ 622592 h 1078499"/>
                  <a:gd name="connsiteX359-14385" fmla="*/ 2460404 w 3024845"/>
                  <a:gd name="connsiteY359-14386" fmla="*/ 622592 h 1078499"/>
                  <a:gd name="connsiteX360-14387" fmla="*/ 2460404 w 3024845"/>
                  <a:gd name="connsiteY360-14388" fmla="*/ 555577 h 1078499"/>
                  <a:gd name="connsiteX361-14389" fmla="*/ 2486751 w 3024845"/>
                  <a:gd name="connsiteY361-14390" fmla="*/ 555577 h 1078499"/>
                  <a:gd name="connsiteX362-14391" fmla="*/ 2490804 w 3024845"/>
                  <a:gd name="connsiteY362-14392" fmla="*/ 551253 h 1078499"/>
                  <a:gd name="connsiteX363-14393" fmla="*/ 2498911 w 3024845"/>
                  <a:gd name="connsiteY363-14394" fmla="*/ 551253 h 1078499"/>
                  <a:gd name="connsiteX364-14395" fmla="*/ 2502964 w 3024845"/>
                  <a:gd name="connsiteY364-14396" fmla="*/ 555577 h 1078499"/>
                  <a:gd name="connsiteX365-14397" fmla="*/ 2525258 w 3024845"/>
                  <a:gd name="connsiteY365-14398" fmla="*/ 555577 h 1078499"/>
                  <a:gd name="connsiteX366-14399" fmla="*/ 2525258 w 3024845"/>
                  <a:gd name="connsiteY366-14400" fmla="*/ 438841 h 1078499"/>
                  <a:gd name="connsiteX367-14401" fmla="*/ 2582005 w 3024845"/>
                  <a:gd name="connsiteY367-14402" fmla="*/ 428032 h 1078499"/>
                  <a:gd name="connsiteX368-14403" fmla="*/ 2582005 w 3024845"/>
                  <a:gd name="connsiteY368-14404" fmla="*/ 429113 h 1078499"/>
                  <a:gd name="connsiteX369-14405" fmla="*/ 2582005 w 3024845"/>
                  <a:gd name="connsiteY369-14406" fmla="*/ 436679 h 1078499"/>
                  <a:gd name="connsiteX370-14407" fmla="*/ 2608352 w 3024845"/>
                  <a:gd name="connsiteY370-14408" fmla="*/ 436679 h 1078499"/>
                  <a:gd name="connsiteX371-14409" fmla="*/ 2608352 w 3024845"/>
                  <a:gd name="connsiteY371-14410" fmla="*/ 691769 h 1078499"/>
                  <a:gd name="connsiteX372-14411" fmla="*/ 2630646 w 3024845"/>
                  <a:gd name="connsiteY372-14412" fmla="*/ 691769 h 1078499"/>
                  <a:gd name="connsiteX373-14413" fmla="*/ 2630646 w 3024845"/>
                  <a:gd name="connsiteY373-14414" fmla="*/ 687445 h 1078499"/>
                  <a:gd name="connsiteX374-14415" fmla="*/ 2642806 w 3024845"/>
                  <a:gd name="connsiteY374-14416" fmla="*/ 687445 h 1078499"/>
                  <a:gd name="connsiteX375-14417" fmla="*/ 2642806 w 3024845"/>
                  <a:gd name="connsiteY375-14418" fmla="*/ 691769 h 1078499"/>
                  <a:gd name="connsiteX376-14419" fmla="*/ 2667126 w 3024845"/>
                  <a:gd name="connsiteY376-14420" fmla="*/ 691769 h 1078499"/>
                  <a:gd name="connsiteX377-14421" fmla="*/ 2667126 w 3024845"/>
                  <a:gd name="connsiteY377-14422" fmla="*/ 678798 h 1078499"/>
                  <a:gd name="connsiteX378-14423" fmla="*/ 2695500 w 3024845"/>
                  <a:gd name="connsiteY378-14424" fmla="*/ 678798 h 1078499"/>
                  <a:gd name="connsiteX379-14425" fmla="*/ 2707660 w 3024845"/>
                  <a:gd name="connsiteY379-14426" fmla="*/ 674474 h 1078499"/>
                  <a:gd name="connsiteX380-14427" fmla="*/ 2727927 w 3024845"/>
                  <a:gd name="connsiteY380-14428" fmla="*/ 678798 h 1078499"/>
                  <a:gd name="connsiteX381-14429" fmla="*/ 2727927 w 3024845"/>
                  <a:gd name="connsiteY381-14430" fmla="*/ 661504 h 1078499"/>
                  <a:gd name="connsiteX382-14431" fmla="*/ 2736034 w 3024845"/>
                  <a:gd name="connsiteY382-14432" fmla="*/ 661504 h 1078499"/>
                  <a:gd name="connsiteX383-14433" fmla="*/ 2736034 w 3024845"/>
                  <a:gd name="connsiteY383-14434" fmla="*/ 648533 h 1078499"/>
                  <a:gd name="connsiteX384-14435" fmla="*/ 2792781 w 3024845"/>
                  <a:gd name="connsiteY384-14436" fmla="*/ 648533 h 1078499"/>
                  <a:gd name="connsiteX385-14437" fmla="*/ 2792781 w 3024845"/>
                  <a:gd name="connsiteY385-14438" fmla="*/ 618268 h 1078499"/>
                  <a:gd name="connsiteX386-14439" fmla="*/ 2811021 w 3024845"/>
                  <a:gd name="connsiteY386-14440" fmla="*/ 618268 h 1078499"/>
                  <a:gd name="connsiteX387-14441" fmla="*/ 2811021 w 3024845"/>
                  <a:gd name="connsiteY387-14442" fmla="*/ 611783 h 1078499"/>
                  <a:gd name="connsiteX388-14443" fmla="*/ 2823181 w 3024845"/>
                  <a:gd name="connsiteY388-14444" fmla="*/ 611783 h 1078499"/>
                  <a:gd name="connsiteX389-14445" fmla="*/ 2823181 w 3024845"/>
                  <a:gd name="connsiteY389-14446" fmla="*/ 618268 h 1078499"/>
                  <a:gd name="connsiteX390-14447" fmla="*/ 2839395 w 3024845"/>
                  <a:gd name="connsiteY390-14448" fmla="*/ 618268 h 1078499"/>
                  <a:gd name="connsiteX391-14449" fmla="*/ 2839395 w 3024845"/>
                  <a:gd name="connsiteY391-14450" fmla="*/ 667989 h 1078499"/>
                  <a:gd name="connsiteX392-14451" fmla="*/ 2871822 w 3024845"/>
                  <a:gd name="connsiteY392-14452" fmla="*/ 667989 h 1078499"/>
                  <a:gd name="connsiteX393-14453" fmla="*/ 2871822 w 3024845"/>
                  <a:gd name="connsiteY393-14454" fmla="*/ 642048 h 1078499"/>
                  <a:gd name="connsiteX394-14455" fmla="*/ 2910329 w 3024845"/>
                  <a:gd name="connsiteY394-14456" fmla="*/ 642048 h 1078499"/>
                  <a:gd name="connsiteX395-14457" fmla="*/ 2910329 w 3024845"/>
                  <a:gd name="connsiteY395-14458" fmla="*/ 611783 h 1078499"/>
                  <a:gd name="connsiteX396-14459" fmla="*/ 2958970 w 3024845"/>
                  <a:gd name="connsiteY396-14460" fmla="*/ 611783 h 1078499"/>
                  <a:gd name="connsiteX397-14461" fmla="*/ 2958970 w 3024845"/>
                  <a:gd name="connsiteY397-14462" fmla="*/ 722939 h 1078499"/>
                  <a:gd name="connsiteX398-14463" fmla="*/ 2958970 w 3024845"/>
                  <a:gd name="connsiteY398-14464" fmla="*/ 736718 h 1078499"/>
                  <a:gd name="connsiteX399-14465" fmla="*/ 3024845 w 3024845"/>
                  <a:gd name="connsiteY399-14466" fmla="*/ 736718 h 1078499"/>
                  <a:gd name="connsiteX400-14467" fmla="*/ 3024845 w 3024845"/>
                  <a:gd name="connsiteY400-14468" fmla="*/ 1078499 h 1078499"/>
                  <a:gd name="connsiteX401-14469" fmla="*/ 2054 w 3024845"/>
                  <a:gd name="connsiteY401-14470" fmla="*/ 1076166 h 1078499"/>
                  <a:gd name="connsiteX402-14471" fmla="*/ 0 w 3024845"/>
                  <a:gd name="connsiteY402-14472" fmla="*/ 642048 h 1078499"/>
                  <a:gd name="connsiteX403-14473" fmla="*/ 20267 w 3024845"/>
                  <a:gd name="connsiteY403-14474" fmla="*/ 642048 h 1078499"/>
                  <a:gd name="connsiteX404-14475" fmla="*/ 20774 w 3024845"/>
                  <a:gd name="connsiteY404-14476" fmla="*/ 640967 h 1078499"/>
                  <a:gd name="connsiteX405-14477" fmla="*/ 24320 w 3024845"/>
                  <a:gd name="connsiteY405-14478" fmla="*/ 633401 h 1078499"/>
                  <a:gd name="connsiteX406-14479" fmla="*/ 26094 w 3024845"/>
                  <a:gd name="connsiteY406-14480" fmla="*/ 633671 h 1078499"/>
                  <a:gd name="connsiteX407-14481" fmla="*/ 38507 w 3024845"/>
                  <a:gd name="connsiteY407-14482" fmla="*/ 635562 h 1078499"/>
                  <a:gd name="connsiteX408-14483" fmla="*/ 39014 w 3024845"/>
                  <a:gd name="connsiteY408-14484" fmla="*/ 636914 h 1078499"/>
                  <a:gd name="connsiteX409-14485" fmla="*/ 42560 w 3024845"/>
                  <a:gd name="connsiteY409-14486" fmla="*/ 646371 h 1078499"/>
                  <a:gd name="connsiteX410-14487" fmla="*/ 68907 w 3024845"/>
                  <a:gd name="connsiteY410-14488" fmla="*/ 648533 h 1078499"/>
                  <a:gd name="connsiteX411-14489" fmla="*/ 68907 w 3024845"/>
                  <a:gd name="connsiteY411-14490" fmla="*/ 525312 h 1078499"/>
                  <a:gd name="connsiteX412-14491" fmla="*/ 70934 w 3024845"/>
                  <a:gd name="connsiteY412-14492" fmla="*/ 525312 h 1078499"/>
                  <a:gd name="connsiteX413-14493" fmla="*/ 85121 w 3024845"/>
                  <a:gd name="connsiteY413-14494" fmla="*/ 525312 h 1078499"/>
                  <a:gd name="connsiteX414-14495" fmla="*/ 85121 w 3024845"/>
                  <a:gd name="connsiteY414-14496" fmla="*/ 389120 h 1078499"/>
                  <a:gd name="connsiteX415-14497" fmla="*/ 86894 w 3024845"/>
                  <a:gd name="connsiteY415-14498" fmla="*/ 389120 h 1078499"/>
                  <a:gd name="connsiteX416-14499" fmla="*/ 99308 w 3024845"/>
                  <a:gd name="connsiteY416-14500" fmla="*/ 389120 h 1078499"/>
                  <a:gd name="connsiteX417-14501" fmla="*/ 99308 w 3024845"/>
                  <a:gd name="connsiteY417-14502" fmla="*/ 274546 h 1078499"/>
                  <a:gd name="connsiteX418-14503" fmla="*/ 103361 w 3024845"/>
                  <a:gd name="connsiteY418-14504" fmla="*/ 246442 h 1078499"/>
                  <a:gd name="connsiteX419-14505" fmla="*/ 105388 w 3024845"/>
                  <a:gd name="connsiteY419-14506" fmla="*/ 246442 h 1078499"/>
                  <a:gd name="connsiteX420-14507" fmla="*/ 119575 w 3024845"/>
                  <a:gd name="connsiteY420-14508" fmla="*/ 246442 h 1078499"/>
                  <a:gd name="connsiteX0-14509" fmla="*/ 119575 w 3024845"/>
                  <a:gd name="connsiteY0-14510" fmla="*/ 246442 h 1078499"/>
                  <a:gd name="connsiteX1-14511" fmla="*/ 200642 w 3024845"/>
                  <a:gd name="connsiteY1-14512" fmla="*/ 244281 h 1078499"/>
                  <a:gd name="connsiteX2-14513" fmla="*/ 202669 w 3024845"/>
                  <a:gd name="connsiteY2-14514" fmla="*/ 244281 h 1078499"/>
                  <a:gd name="connsiteX3-14515" fmla="*/ 216856 w 3024845"/>
                  <a:gd name="connsiteY3-14516" fmla="*/ 244281 h 1078499"/>
                  <a:gd name="connsiteX4-14517" fmla="*/ 216856 w 3024845"/>
                  <a:gd name="connsiteY4-14518" fmla="*/ 268060 h 1078499"/>
                  <a:gd name="connsiteX5-14519" fmla="*/ 217363 w 3024845"/>
                  <a:gd name="connsiteY5-14520" fmla="*/ 268871 h 1078499"/>
                  <a:gd name="connsiteX6-14521" fmla="*/ 220909 w 3024845"/>
                  <a:gd name="connsiteY6-14522" fmla="*/ 274546 h 1078499"/>
                  <a:gd name="connsiteX7-14523" fmla="*/ 220909 w 3024845"/>
                  <a:gd name="connsiteY7-14524" fmla="*/ 389120 h 1078499"/>
                  <a:gd name="connsiteX8-14525" fmla="*/ 223189 w 3024845"/>
                  <a:gd name="connsiteY8-14526" fmla="*/ 389120 h 1078499"/>
                  <a:gd name="connsiteX9-14527" fmla="*/ 239150 w 3024845"/>
                  <a:gd name="connsiteY9-14528" fmla="*/ 389120 h 1078499"/>
                  <a:gd name="connsiteX10-14529" fmla="*/ 239150 w 3024845"/>
                  <a:gd name="connsiteY10-14530" fmla="*/ 529635 h 1078499"/>
                  <a:gd name="connsiteX11-14531" fmla="*/ 240670 w 3024845"/>
                  <a:gd name="connsiteY11-14532" fmla="*/ 529365 h 1078499"/>
                  <a:gd name="connsiteX12-14533" fmla="*/ 251310 w 3024845"/>
                  <a:gd name="connsiteY12-14534" fmla="*/ 527474 h 1078499"/>
                  <a:gd name="connsiteX13-14535" fmla="*/ 249283 w 3024845"/>
                  <a:gd name="connsiteY13-14536" fmla="*/ 616106 h 1078499"/>
                  <a:gd name="connsiteX14-14537" fmla="*/ 250803 w 3024845"/>
                  <a:gd name="connsiteY14-14538" fmla="*/ 616377 h 1078499"/>
                  <a:gd name="connsiteX15-14539" fmla="*/ 261443 w 3024845"/>
                  <a:gd name="connsiteY15-14540" fmla="*/ 618268 h 1078499"/>
                  <a:gd name="connsiteX16-14541" fmla="*/ 261696 w 3024845"/>
                  <a:gd name="connsiteY16-14542" fmla="*/ 619079 h 1078499"/>
                  <a:gd name="connsiteX17-14543" fmla="*/ 263470 w 3024845"/>
                  <a:gd name="connsiteY17-14544" fmla="*/ 624754 h 1078499"/>
                  <a:gd name="connsiteX18-14545" fmla="*/ 264230 w 3024845"/>
                  <a:gd name="connsiteY18-14546" fmla="*/ 622322 h 1078499"/>
                  <a:gd name="connsiteX19-14547" fmla="*/ 269550 w 3024845"/>
                  <a:gd name="connsiteY19-14548" fmla="*/ 605298 h 1078499"/>
                  <a:gd name="connsiteX20-14549" fmla="*/ 271323 w 3024845"/>
                  <a:gd name="connsiteY20-14550" fmla="*/ 605298 h 1078499"/>
                  <a:gd name="connsiteX21-14551" fmla="*/ 283737 w 3024845"/>
                  <a:gd name="connsiteY21-14552" fmla="*/ 605298 h 1078499"/>
                  <a:gd name="connsiteX22-14553" fmla="*/ 283737 w 3024845"/>
                  <a:gd name="connsiteY22-14554" fmla="*/ 637724 h 1078499"/>
                  <a:gd name="connsiteX23-14555" fmla="*/ 284750 w 3024845"/>
                  <a:gd name="connsiteY23-14556" fmla="*/ 638265 h 1078499"/>
                  <a:gd name="connsiteX24-14557" fmla="*/ 291844 w 3024845"/>
                  <a:gd name="connsiteY24-14558" fmla="*/ 642048 h 1078499"/>
                  <a:gd name="connsiteX25-14559" fmla="*/ 291844 w 3024845"/>
                  <a:gd name="connsiteY25-14560" fmla="*/ 643399 h 1078499"/>
                  <a:gd name="connsiteX26-14561" fmla="*/ 291844 w 3024845"/>
                  <a:gd name="connsiteY26-14562" fmla="*/ 652857 h 1078499"/>
                  <a:gd name="connsiteX27-14563" fmla="*/ 336431 w 3024845"/>
                  <a:gd name="connsiteY27-14564" fmla="*/ 652857 h 1078499"/>
                  <a:gd name="connsiteX28-14565" fmla="*/ 336431 w 3024845"/>
                  <a:gd name="connsiteY28-14566" fmla="*/ 653938 h 1078499"/>
                  <a:gd name="connsiteX29-14567" fmla="*/ 336431 w 3024845"/>
                  <a:gd name="connsiteY29-14568" fmla="*/ 661504 h 1078499"/>
                  <a:gd name="connsiteX30-14569" fmla="*/ 338457 w 3024845"/>
                  <a:gd name="connsiteY30-14570" fmla="*/ 661504 h 1078499"/>
                  <a:gd name="connsiteX31-14571" fmla="*/ 352644 w 3024845"/>
                  <a:gd name="connsiteY31-14572" fmla="*/ 661504 h 1078499"/>
                  <a:gd name="connsiteX32-14573" fmla="*/ 352644 w 3024845"/>
                  <a:gd name="connsiteY32-14574" fmla="*/ 631239 h 1078499"/>
                  <a:gd name="connsiteX33-14575" fmla="*/ 397231 w 3024845"/>
                  <a:gd name="connsiteY33-14576" fmla="*/ 631239 h 1078499"/>
                  <a:gd name="connsiteX34-14577" fmla="*/ 397231 w 3024845"/>
                  <a:gd name="connsiteY34-14578" fmla="*/ 629888 h 1078499"/>
                  <a:gd name="connsiteX35-14579" fmla="*/ 397231 w 3024845"/>
                  <a:gd name="connsiteY35-14580" fmla="*/ 620430 h 1078499"/>
                  <a:gd name="connsiteX36-14581" fmla="*/ 398245 w 3024845"/>
                  <a:gd name="connsiteY36-14582" fmla="*/ 620430 h 1078499"/>
                  <a:gd name="connsiteX37-14583" fmla="*/ 405338 w 3024845"/>
                  <a:gd name="connsiteY37-14584" fmla="*/ 620430 h 1078499"/>
                  <a:gd name="connsiteX38-14585" fmla="*/ 405338 w 3024845"/>
                  <a:gd name="connsiteY38-14586" fmla="*/ 618539 h 1078499"/>
                  <a:gd name="connsiteX39-14587" fmla="*/ 405338 w 3024845"/>
                  <a:gd name="connsiteY39-14588" fmla="*/ 605298 h 1078499"/>
                  <a:gd name="connsiteX40-14589" fmla="*/ 406098 w 3024845"/>
                  <a:gd name="connsiteY40-14590" fmla="*/ 605298 h 1078499"/>
                  <a:gd name="connsiteX41-14591" fmla="*/ 411418 w 3024845"/>
                  <a:gd name="connsiteY41-14592" fmla="*/ 605298 h 1078499"/>
                  <a:gd name="connsiteX42-14593" fmla="*/ 411418 w 3024845"/>
                  <a:gd name="connsiteY42-14594" fmla="*/ 604217 h 1078499"/>
                  <a:gd name="connsiteX43-14595" fmla="*/ 411418 w 3024845"/>
                  <a:gd name="connsiteY43-14596" fmla="*/ 596650 h 1078499"/>
                  <a:gd name="connsiteX44-14597" fmla="*/ 413445 w 3024845"/>
                  <a:gd name="connsiteY44-14598" fmla="*/ 596650 h 1078499"/>
                  <a:gd name="connsiteX45-14599" fmla="*/ 427632 w 3024845"/>
                  <a:gd name="connsiteY45-14600" fmla="*/ 596650 h 1078499"/>
                  <a:gd name="connsiteX46-14601" fmla="*/ 427632 w 3024845"/>
                  <a:gd name="connsiteY46-14602" fmla="*/ 597731 h 1078499"/>
                  <a:gd name="connsiteX47-14603" fmla="*/ 427632 w 3024845"/>
                  <a:gd name="connsiteY47-14604" fmla="*/ 605298 h 1078499"/>
                  <a:gd name="connsiteX48-14605" fmla="*/ 449925 w 3024845"/>
                  <a:gd name="connsiteY48-14606" fmla="*/ 605298 h 1078499"/>
                  <a:gd name="connsiteX49-14607" fmla="*/ 449925 w 3024845"/>
                  <a:gd name="connsiteY49-14608" fmla="*/ 603406 h 1078499"/>
                  <a:gd name="connsiteX50-14609" fmla="*/ 449925 w 3024845"/>
                  <a:gd name="connsiteY50-14610" fmla="*/ 590165 h 1078499"/>
                  <a:gd name="connsiteX51-14611" fmla="*/ 451699 w 3024845"/>
                  <a:gd name="connsiteY51-14612" fmla="*/ 590165 h 1078499"/>
                  <a:gd name="connsiteX52-14613" fmla="*/ 464112 w 3024845"/>
                  <a:gd name="connsiteY52-14614" fmla="*/ 590165 h 1078499"/>
                  <a:gd name="connsiteX53-14615" fmla="*/ 464112 w 3024845"/>
                  <a:gd name="connsiteY53-14616" fmla="*/ 613945 h 1078499"/>
                  <a:gd name="connsiteX54-14617" fmla="*/ 465126 w 3024845"/>
                  <a:gd name="connsiteY54-14618" fmla="*/ 613945 h 1078499"/>
                  <a:gd name="connsiteX55-14619" fmla="*/ 472219 w 3024845"/>
                  <a:gd name="connsiteY55-14620" fmla="*/ 613945 h 1078499"/>
                  <a:gd name="connsiteX56-14621" fmla="*/ 472219 w 3024845"/>
                  <a:gd name="connsiteY56-14622" fmla="*/ 612864 h 1078499"/>
                  <a:gd name="connsiteX57-14623" fmla="*/ 472219 w 3024845"/>
                  <a:gd name="connsiteY57-14624" fmla="*/ 605298 h 1078499"/>
                  <a:gd name="connsiteX58-14625" fmla="*/ 473992 w 3024845"/>
                  <a:gd name="connsiteY58-14626" fmla="*/ 605298 h 1078499"/>
                  <a:gd name="connsiteX59-14627" fmla="*/ 486406 w 3024845"/>
                  <a:gd name="connsiteY59-14628" fmla="*/ 605298 h 1078499"/>
                  <a:gd name="connsiteX60-14629" fmla="*/ 486406 w 3024845"/>
                  <a:gd name="connsiteY60-14630" fmla="*/ 631239 h 1078499"/>
                  <a:gd name="connsiteX61-14631" fmla="*/ 488433 w 3024845"/>
                  <a:gd name="connsiteY61-14632" fmla="*/ 631239 h 1078499"/>
                  <a:gd name="connsiteX62-14633" fmla="*/ 502619 w 3024845"/>
                  <a:gd name="connsiteY62-14634" fmla="*/ 631239 h 1078499"/>
                  <a:gd name="connsiteX63-14635" fmla="*/ 502619 w 3024845"/>
                  <a:gd name="connsiteY63-14636" fmla="*/ 632860 h 1078499"/>
                  <a:gd name="connsiteX64-14637" fmla="*/ 502619 w 3024845"/>
                  <a:gd name="connsiteY64-14638" fmla="*/ 644210 h 1078499"/>
                  <a:gd name="connsiteX65-14639" fmla="*/ 503379 w 3024845"/>
                  <a:gd name="connsiteY65-14640" fmla="*/ 644210 h 1078499"/>
                  <a:gd name="connsiteX66-14641" fmla="*/ 508700 w 3024845"/>
                  <a:gd name="connsiteY66-14642" fmla="*/ 644210 h 1078499"/>
                  <a:gd name="connsiteX67-14643" fmla="*/ 508700 w 3024845"/>
                  <a:gd name="connsiteY67-14644" fmla="*/ 643399 h 1078499"/>
                  <a:gd name="connsiteX68-14645" fmla="*/ 508700 w 3024845"/>
                  <a:gd name="connsiteY68-14646" fmla="*/ 637724 h 1078499"/>
                  <a:gd name="connsiteX69-14647" fmla="*/ 539100 w 3024845"/>
                  <a:gd name="connsiteY69-14648" fmla="*/ 637724 h 1078499"/>
                  <a:gd name="connsiteX70-14649" fmla="*/ 539100 w 3024845"/>
                  <a:gd name="connsiteY70-14650" fmla="*/ 661504 h 1078499"/>
                  <a:gd name="connsiteX71-14651" fmla="*/ 540113 w 3024845"/>
                  <a:gd name="connsiteY71-14652" fmla="*/ 661504 h 1078499"/>
                  <a:gd name="connsiteX72-14653" fmla="*/ 547207 w 3024845"/>
                  <a:gd name="connsiteY72-14654" fmla="*/ 661504 h 1078499"/>
                  <a:gd name="connsiteX73-14655" fmla="*/ 547207 w 3024845"/>
                  <a:gd name="connsiteY73-14656" fmla="*/ 662585 h 1078499"/>
                  <a:gd name="connsiteX74-14657" fmla="*/ 547207 w 3024845"/>
                  <a:gd name="connsiteY74-14658" fmla="*/ 670151 h 1078499"/>
                  <a:gd name="connsiteX75-14659" fmla="*/ 547967 w 3024845"/>
                  <a:gd name="connsiteY75-14660" fmla="*/ 670151 h 1078499"/>
                  <a:gd name="connsiteX76-14661" fmla="*/ 553287 w 3024845"/>
                  <a:gd name="connsiteY76-14662" fmla="*/ 670151 h 1078499"/>
                  <a:gd name="connsiteX77-14663" fmla="*/ 553287 w 3024845"/>
                  <a:gd name="connsiteY77-14664" fmla="*/ 667989 h 1078499"/>
                  <a:gd name="connsiteX78-14665" fmla="*/ 553287 w 3024845"/>
                  <a:gd name="connsiteY78-14666" fmla="*/ 652857 h 1078499"/>
                  <a:gd name="connsiteX79-14667" fmla="*/ 554300 w 3024845"/>
                  <a:gd name="connsiteY79-14668" fmla="*/ 652857 h 1078499"/>
                  <a:gd name="connsiteX80-14669" fmla="*/ 561394 w 3024845"/>
                  <a:gd name="connsiteY80-14670" fmla="*/ 652857 h 1078499"/>
                  <a:gd name="connsiteX81-14671" fmla="*/ 561394 w 3024845"/>
                  <a:gd name="connsiteY81-14672" fmla="*/ 653938 h 1078499"/>
                  <a:gd name="connsiteX82-14673" fmla="*/ 561394 w 3024845"/>
                  <a:gd name="connsiteY82-14674" fmla="*/ 661504 h 1078499"/>
                  <a:gd name="connsiteX83-14675" fmla="*/ 566714 w 3024845"/>
                  <a:gd name="connsiteY83-14676" fmla="*/ 659511 h 1078499"/>
                  <a:gd name="connsiteX84-14677" fmla="*/ 567474 w 3024845"/>
                  <a:gd name="connsiteY84-14678" fmla="*/ 658531 h 1078499"/>
                  <a:gd name="connsiteX85-14679" fmla="*/ 567474 w 3024845"/>
                  <a:gd name="connsiteY85-14680" fmla="*/ 652857 h 1078499"/>
                  <a:gd name="connsiteX86-14681" fmla="*/ 605981 w 3024845"/>
                  <a:gd name="connsiteY86-14682" fmla="*/ 652857 h 1078499"/>
                  <a:gd name="connsiteX87-14683" fmla="*/ 605981 w 3024845"/>
                  <a:gd name="connsiteY87-14684" fmla="*/ 676636 h 1078499"/>
                  <a:gd name="connsiteX88-14685" fmla="*/ 608007 w 3024845"/>
                  <a:gd name="connsiteY88-14686" fmla="*/ 676636 h 1078499"/>
                  <a:gd name="connsiteX89-14687" fmla="*/ 622194 w 3024845"/>
                  <a:gd name="connsiteY89-14688" fmla="*/ 676636 h 1078499"/>
                  <a:gd name="connsiteX90-14689" fmla="*/ 622194 w 3024845"/>
                  <a:gd name="connsiteY90-14690" fmla="*/ 677717 h 1078499"/>
                  <a:gd name="connsiteX91-14691" fmla="*/ 622194 w 3024845"/>
                  <a:gd name="connsiteY91-14692" fmla="*/ 685283 h 1078499"/>
                  <a:gd name="connsiteX92-14693" fmla="*/ 623968 w 3024845"/>
                  <a:gd name="connsiteY92-14694" fmla="*/ 685283 h 1078499"/>
                  <a:gd name="connsiteX93-14695" fmla="*/ 636381 w 3024845"/>
                  <a:gd name="connsiteY93-14696" fmla="*/ 685283 h 1078499"/>
                  <a:gd name="connsiteX94-14697" fmla="*/ 636381 w 3024845"/>
                  <a:gd name="connsiteY94-14698" fmla="*/ 661504 h 1078499"/>
                  <a:gd name="connsiteX95-14699" fmla="*/ 637394 w 3024845"/>
                  <a:gd name="connsiteY95-14700" fmla="*/ 661504 h 1078499"/>
                  <a:gd name="connsiteX96-14701" fmla="*/ 644488 w 3024845"/>
                  <a:gd name="connsiteY96-14702" fmla="*/ 661504 h 1078499"/>
                  <a:gd name="connsiteX97-14703" fmla="*/ 644488 w 3024845"/>
                  <a:gd name="connsiteY97-14704" fmla="*/ 629077 h 1078499"/>
                  <a:gd name="connsiteX98-14705" fmla="*/ 645501 w 3024845"/>
                  <a:gd name="connsiteY98-14706" fmla="*/ 629077 h 1078499"/>
                  <a:gd name="connsiteX99-14707" fmla="*/ 652595 w 3024845"/>
                  <a:gd name="connsiteY99-14708" fmla="*/ 629077 h 1078499"/>
                  <a:gd name="connsiteX100-14709" fmla="*/ 652595 w 3024845"/>
                  <a:gd name="connsiteY100-14710" fmla="*/ 627186 h 1078499"/>
                  <a:gd name="connsiteX101-14711" fmla="*/ 652595 w 3024845"/>
                  <a:gd name="connsiteY101-14712" fmla="*/ 613945 h 1078499"/>
                  <a:gd name="connsiteX102-14713" fmla="*/ 651328 w 3024845"/>
                  <a:gd name="connsiteY102-14714" fmla="*/ 612323 h 1078499"/>
                  <a:gd name="connsiteX103-14715" fmla="*/ 656648 w 3024845"/>
                  <a:gd name="connsiteY103-14716" fmla="*/ 600974 h 1078499"/>
                  <a:gd name="connsiteX104-14717" fmla="*/ 664755 w 3024845"/>
                  <a:gd name="connsiteY104-14718" fmla="*/ 629077 h 1078499"/>
                  <a:gd name="connsiteX105-14719" fmla="*/ 665515 w 3024845"/>
                  <a:gd name="connsiteY105-14720" fmla="*/ 629077 h 1078499"/>
                  <a:gd name="connsiteX106-14721" fmla="*/ 670835 w 3024845"/>
                  <a:gd name="connsiteY106-14722" fmla="*/ 629077 h 1078499"/>
                  <a:gd name="connsiteX107-14723" fmla="*/ 670835 w 3024845"/>
                  <a:gd name="connsiteY107-14724" fmla="*/ 523150 h 1078499"/>
                  <a:gd name="connsiteX108-14725" fmla="*/ 672355 w 3024845"/>
                  <a:gd name="connsiteY108-14726" fmla="*/ 523150 h 1078499"/>
                  <a:gd name="connsiteX109-14727" fmla="*/ 682995 w 3024845"/>
                  <a:gd name="connsiteY109-14728" fmla="*/ 523150 h 1078499"/>
                  <a:gd name="connsiteX110-14729" fmla="*/ 682995 w 3024845"/>
                  <a:gd name="connsiteY110-14730" fmla="*/ 475591 h 1078499"/>
                  <a:gd name="connsiteX111-14731" fmla="*/ 709342 w 3024845"/>
                  <a:gd name="connsiteY111-14732" fmla="*/ 475591 h 1078499"/>
                  <a:gd name="connsiteX112-14733" fmla="*/ 709342 w 3024845"/>
                  <a:gd name="connsiteY112-14734" fmla="*/ 453973 h 1078499"/>
                  <a:gd name="connsiteX113-14735" fmla="*/ 743796 w 3024845"/>
                  <a:gd name="connsiteY113-14736" fmla="*/ 453973 h 1078499"/>
                  <a:gd name="connsiteX114-14737" fmla="*/ 743796 w 3024845"/>
                  <a:gd name="connsiteY114-14738" fmla="*/ 456405 h 1078499"/>
                  <a:gd name="connsiteX115-14739" fmla="*/ 743796 w 3024845"/>
                  <a:gd name="connsiteY115-14740" fmla="*/ 473429 h 1078499"/>
                  <a:gd name="connsiteX116-14741" fmla="*/ 746076 w 3024845"/>
                  <a:gd name="connsiteY116-14742" fmla="*/ 473429 h 1078499"/>
                  <a:gd name="connsiteX117-14743" fmla="*/ 762036 w 3024845"/>
                  <a:gd name="connsiteY117-14744" fmla="*/ 473429 h 1078499"/>
                  <a:gd name="connsiteX118-14745" fmla="*/ 762036 w 3024845"/>
                  <a:gd name="connsiteY118-14746" fmla="*/ 520988 h 1078499"/>
                  <a:gd name="connsiteX119-14747" fmla="*/ 763049 w 3024845"/>
                  <a:gd name="connsiteY119-14748" fmla="*/ 520988 h 1078499"/>
                  <a:gd name="connsiteX120-14749" fmla="*/ 770143 w 3024845"/>
                  <a:gd name="connsiteY120-14750" fmla="*/ 520988 h 1078499"/>
                  <a:gd name="connsiteX121-14751" fmla="*/ 784330 w 3024845"/>
                  <a:gd name="connsiteY121-14752" fmla="*/ 525312 h 1078499"/>
                  <a:gd name="connsiteX122-14753" fmla="*/ 784330 w 3024845"/>
                  <a:gd name="connsiteY122-14754" fmla="*/ 564224 h 1078499"/>
                  <a:gd name="connsiteX123-14755" fmla="*/ 785343 w 3024845"/>
                  <a:gd name="connsiteY123-14756" fmla="*/ 564224 h 1078499"/>
                  <a:gd name="connsiteX124-14757" fmla="*/ 792436 w 3024845"/>
                  <a:gd name="connsiteY124-14758" fmla="*/ 564224 h 1078499"/>
                  <a:gd name="connsiteX125-14759" fmla="*/ 792436 w 3024845"/>
                  <a:gd name="connsiteY125-14760" fmla="*/ 565845 h 1078499"/>
                  <a:gd name="connsiteX126-14761" fmla="*/ 792436 w 3024845"/>
                  <a:gd name="connsiteY126-14762" fmla="*/ 577194 h 1078499"/>
                  <a:gd name="connsiteX127-14763" fmla="*/ 794463 w 3024845"/>
                  <a:gd name="connsiteY127-14764" fmla="*/ 577194 h 1078499"/>
                  <a:gd name="connsiteX128-14765" fmla="*/ 808650 w 3024845"/>
                  <a:gd name="connsiteY128-14766" fmla="*/ 577194 h 1078499"/>
                  <a:gd name="connsiteX129-14767" fmla="*/ 814730 w 3024845"/>
                  <a:gd name="connsiteY129-14768" fmla="*/ 583680 h 1078499"/>
                  <a:gd name="connsiteX130-14769" fmla="*/ 814730 w 3024845"/>
                  <a:gd name="connsiteY130-14770" fmla="*/ 605298 h 1078499"/>
                  <a:gd name="connsiteX131-14771" fmla="*/ 817010 w 3024845"/>
                  <a:gd name="connsiteY131-14772" fmla="*/ 605298 h 1078499"/>
                  <a:gd name="connsiteX132-14773" fmla="*/ 832970 w 3024845"/>
                  <a:gd name="connsiteY132-14774" fmla="*/ 605298 h 1078499"/>
                  <a:gd name="connsiteX133-14775" fmla="*/ 832970 w 3024845"/>
                  <a:gd name="connsiteY133-14776" fmla="*/ 606378 h 1078499"/>
                  <a:gd name="connsiteX134-14777" fmla="*/ 832970 w 3024845"/>
                  <a:gd name="connsiteY134-14778" fmla="*/ 613945 h 1078499"/>
                  <a:gd name="connsiteX135-14779" fmla="*/ 834237 w 3024845"/>
                  <a:gd name="connsiteY135-14780" fmla="*/ 613945 h 1078499"/>
                  <a:gd name="connsiteX136-14781" fmla="*/ 843104 w 3024845"/>
                  <a:gd name="connsiteY136-14782" fmla="*/ 613945 h 1078499"/>
                  <a:gd name="connsiteX137-14783" fmla="*/ 843104 w 3024845"/>
                  <a:gd name="connsiteY137-14784" fmla="*/ 616106 h 1078499"/>
                  <a:gd name="connsiteX138-14785" fmla="*/ 843104 w 3024845"/>
                  <a:gd name="connsiteY138-14786" fmla="*/ 631239 h 1078499"/>
                  <a:gd name="connsiteX139-14787" fmla="*/ 847157 w 3024845"/>
                  <a:gd name="connsiteY139-14788" fmla="*/ 629347 h 1078499"/>
                  <a:gd name="connsiteX140-14789" fmla="*/ 847157 w 3024845"/>
                  <a:gd name="connsiteY140-14790" fmla="*/ 616106 h 1078499"/>
                  <a:gd name="connsiteX141-14791" fmla="*/ 848170 w 3024845"/>
                  <a:gd name="connsiteY141-14792" fmla="*/ 616106 h 1078499"/>
                  <a:gd name="connsiteX142-14793" fmla="*/ 855264 w 3024845"/>
                  <a:gd name="connsiteY142-14794" fmla="*/ 616106 h 1078499"/>
                  <a:gd name="connsiteX143-14795" fmla="*/ 855264 w 3024845"/>
                  <a:gd name="connsiteY143-14796" fmla="*/ 617728 h 1078499"/>
                  <a:gd name="connsiteX144-14797" fmla="*/ 855264 w 3024845"/>
                  <a:gd name="connsiteY144-14798" fmla="*/ 629077 h 1078499"/>
                  <a:gd name="connsiteX145-14799" fmla="*/ 856024 w 3024845"/>
                  <a:gd name="connsiteY145-14800" fmla="*/ 629077 h 1078499"/>
                  <a:gd name="connsiteX146-14801" fmla="*/ 861344 w 3024845"/>
                  <a:gd name="connsiteY146-14802" fmla="*/ 629077 h 1078499"/>
                  <a:gd name="connsiteX147-14803" fmla="*/ 909984 w 3024845"/>
                  <a:gd name="connsiteY147-14804" fmla="*/ 624754 h 1078499"/>
                  <a:gd name="connsiteX148-14805" fmla="*/ 909984 w 3024845"/>
                  <a:gd name="connsiteY148-14806" fmla="*/ 626105 h 1078499"/>
                  <a:gd name="connsiteX149-14807" fmla="*/ 909984 w 3024845"/>
                  <a:gd name="connsiteY149-14808" fmla="*/ 635562 h 1078499"/>
                  <a:gd name="connsiteX150-14809" fmla="*/ 910744 w 3024845"/>
                  <a:gd name="connsiteY150-14810" fmla="*/ 635562 h 1078499"/>
                  <a:gd name="connsiteX151-14811" fmla="*/ 916065 w 3024845"/>
                  <a:gd name="connsiteY151-14812" fmla="*/ 635562 h 1078499"/>
                  <a:gd name="connsiteX152-14813" fmla="*/ 916065 w 3024845"/>
                  <a:gd name="connsiteY152-14814" fmla="*/ 637724 h 1078499"/>
                  <a:gd name="connsiteX153-14815" fmla="*/ 916065 w 3024845"/>
                  <a:gd name="connsiteY153-14816" fmla="*/ 652857 h 1078499"/>
                  <a:gd name="connsiteX154-14817" fmla="*/ 918091 w 3024845"/>
                  <a:gd name="connsiteY154-14818" fmla="*/ 651506 h 1078499"/>
                  <a:gd name="connsiteX155-14819" fmla="*/ 932278 w 3024845"/>
                  <a:gd name="connsiteY155-14820" fmla="*/ 642048 h 1078499"/>
                  <a:gd name="connsiteX156-14821" fmla="*/ 938358 w 3024845"/>
                  <a:gd name="connsiteY156-14822" fmla="*/ 600974 h 1078499"/>
                  <a:gd name="connsiteX157-14823" fmla="*/ 939118 w 3024845"/>
                  <a:gd name="connsiteY157-14824" fmla="*/ 600704 h 1078499"/>
                  <a:gd name="connsiteX158-14825" fmla="*/ 944438 w 3024845"/>
                  <a:gd name="connsiteY158-14826" fmla="*/ 598812 h 1078499"/>
                  <a:gd name="connsiteX159-14827" fmla="*/ 946465 w 3024845"/>
                  <a:gd name="connsiteY159-14828" fmla="*/ 529635 h 1078499"/>
                  <a:gd name="connsiteX160-14829" fmla="*/ 948492 w 3024845"/>
                  <a:gd name="connsiteY160-14830" fmla="*/ 598812 h 1078499"/>
                  <a:gd name="connsiteX161-14831" fmla="*/ 949252 w 3024845"/>
                  <a:gd name="connsiteY161-14832" fmla="*/ 599082 h 1078499"/>
                  <a:gd name="connsiteX162-14833" fmla="*/ 954572 w 3024845"/>
                  <a:gd name="connsiteY162-14834" fmla="*/ 600974 h 1078499"/>
                  <a:gd name="connsiteX163-14835" fmla="*/ 954572 w 3024845"/>
                  <a:gd name="connsiteY163-14836" fmla="*/ 514503 h 1078499"/>
                  <a:gd name="connsiteX164-14837" fmla="*/ 958625 w 3024845"/>
                  <a:gd name="connsiteY164-14838" fmla="*/ 482076 h 1078499"/>
                  <a:gd name="connsiteX165-14839" fmla="*/ 997132 w 3024845"/>
                  <a:gd name="connsiteY165-14840" fmla="*/ 482076 h 1078499"/>
                  <a:gd name="connsiteX166-14841" fmla="*/ 997132 w 3024845"/>
                  <a:gd name="connsiteY166-14842" fmla="*/ 514503 h 1078499"/>
                  <a:gd name="connsiteX167-14843" fmla="*/ 997892 w 3024845"/>
                  <a:gd name="connsiteY167-14844" fmla="*/ 514503 h 1078499"/>
                  <a:gd name="connsiteX168-14845" fmla="*/ 1003212 w 3024845"/>
                  <a:gd name="connsiteY168-14846" fmla="*/ 514503 h 1078499"/>
                  <a:gd name="connsiteX169-14847" fmla="*/ 1003212 w 3024845"/>
                  <a:gd name="connsiteY169-14848" fmla="*/ 432355 h 1078499"/>
                  <a:gd name="connsiteX170-14849" fmla="*/ 1004986 w 3024845"/>
                  <a:gd name="connsiteY170-14850" fmla="*/ 432355 h 1078499"/>
                  <a:gd name="connsiteX171-14851" fmla="*/ 1017399 w 3024845"/>
                  <a:gd name="connsiteY171-14852" fmla="*/ 432355 h 1078499"/>
                  <a:gd name="connsiteX172-14853" fmla="*/ 1017399 w 3024845"/>
                  <a:gd name="connsiteY172-14854" fmla="*/ 430464 h 1078499"/>
                  <a:gd name="connsiteX173-14855" fmla="*/ 1017399 w 3024845"/>
                  <a:gd name="connsiteY173-14856" fmla="*/ 417223 h 1078499"/>
                  <a:gd name="connsiteX174-14857" fmla="*/ 1039693 w 3024845"/>
                  <a:gd name="connsiteY174-14858" fmla="*/ 417223 h 1078499"/>
                  <a:gd name="connsiteX175-14859" fmla="*/ 1039693 w 3024845"/>
                  <a:gd name="connsiteY175-14860" fmla="*/ 416142 h 1078499"/>
                  <a:gd name="connsiteX176-14861" fmla="*/ 1039693 w 3024845"/>
                  <a:gd name="connsiteY176-14862" fmla="*/ 408576 h 1078499"/>
                  <a:gd name="connsiteX177-14863" fmla="*/ 1041466 w 3024845"/>
                  <a:gd name="connsiteY177-14864" fmla="*/ 408576 h 1078499"/>
                  <a:gd name="connsiteX178-14865" fmla="*/ 1053880 w 3024845"/>
                  <a:gd name="connsiteY178-14866" fmla="*/ 408576 h 1078499"/>
                  <a:gd name="connsiteX179-14867" fmla="*/ 1053880 w 3024845"/>
                  <a:gd name="connsiteY179-14868" fmla="*/ 409657 h 1078499"/>
                  <a:gd name="connsiteX180-14869" fmla="*/ 1053880 w 3024845"/>
                  <a:gd name="connsiteY180-14870" fmla="*/ 417223 h 1078499"/>
                  <a:gd name="connsiteX181-14871" fmla="*/ 1054640 w 3024845"/>
                  <a:gd name="connsiteY181-14872" fmla="*/ 417223 h 1078499"/>
                  <a:gd name="connsiteX182-14873" fmla="*/ 1059960 w 3024845"/>
                  <a:gd name="connsiteY182-14874" fmla="*/ 417223 h 1078499"/>
                  <a:gd name="connsiteX183-14875" fmla="*/ 1070093 w 3024845"/>
                  <a:gd name="connsiteY183-14876" fmla="*/ 412899 h 1078499"/>
                  <a:gd name="connsiteX184-14877" fmla="*/ 1074146 w 3024845"/>
                  <a:gd name="connsiteY184-14878" fmla="*/ 416142 h 1078499"/>
                  <a:gd name="connsiteX185-14879" fmla="*/ 1074146 w 3024845"/>
                  <a:gd name="connsiteY185-14880" fmla="*/ 408576 h 1078499"/>
                  <a:gd name="connsiteX186-14881" fmla="*/ 1076426 w 3024845"/>
                  <a:gd name="connsiteY186-14882" fmla="*/ 408576 h 1078499"/>
                  <a:gd name="connsiteX187-14883" fmla="*/ 1092387 w 3024845"/>
                  <a:gd name="connsiteY187-14884" fmla="*/ 408576 h 1078499"/>
                  <a:gd name="connsiteX188-14885" fmla="*/ 1092387 w 3024845"/>
                  <a:gd name="connsiteY188-14886" fmla="*/ 409657 h 1078499"/>
                  <a:gd name="connsiteX189-14887" fmla="*/ 1092387 w 3024845"/>
                  <a:gd name="connsiteY189-14888" fmla="*/ 417223 h 1078499"/>
                  <a:gd name="connsiteX190-14889" fmla="*/ 1122787 w 3024845"/>
                  <a:gd name="connsiteY190-14890" fmla="*/ 417223 h 1078499"/>
                  <a:gd name="connsiteX191-14891" fmla="*/ 1122787 w 3024845"/>
                  <a:gd name="connsiteY191-14892" fmla="*/ 418844 h 1078499"/>
                  <a:gd name="connsiteX192-14893" fmla="*/ 1122787 w 3024845"/>
                  <a:gd name="connsiteY192-14894" fmla="*/ 430194 h 1078499"/>
                  <a:gd name="connsiteX193-14895" fmla="*/ 1149134 w 3024845"/>
                  <a:gd name="connsiteY193-14896" fmla="*/ 430194 h 1078499"/>
                  <a:gd name="connsiteX194-14897" fmla="*/ 1149134 w 3024845"/>
                  <a:gd name="connsiteY194-14898" fmla="*/ 460458 h 1078499"/>
                  <a:gd name="connsiteX195-14899" fmla="*/ 1149894 w 3024845"/>
                  <a:gd name="connsiteY195-14900" fmla="*/ 460458 h 1078499"/>
                  <a:gd name="connsiteX196-14901" fmla="*/ 1155214 w 3024845"/>
                  <a:gd name="connsiteY196-14902" fmla="*/ 460458 h 1078499"/>
                  <a:gd name="connsiteX197-14903" fmla="*/ 1155214 w 3024845"/>
                  <a:gd name="connsiteY197-14904" fmla="*/ 461539 h 1078499"/>
                  <a:gd name="connsiteX198-14905" fmla="*/ 1155214 w 3024845"/>
                  <a:gd name="connsiteY198-14906" fmla="*/ 469106 h 1078499"/>
                  <a:gd name="connsiteX199-14907" fmla="*/ 1159268 w 3024845"/>
                  <a:gd name="connsiteY199-14908" fmla="*/ 499370 h 1078499"/>
                  <a:gd name="connsiteX200-14909" fmla="*/ 1160028 w 3024845"/>
                  <a:gd name="connsiteY200-14910" fmla="*/ 499370 h 1078499"/>
                  <a:gd name="connsiteX201-14911" fmla="*/ 1165348 w 3024845"/>
                  <a:gd name="connsiteY201-14912" fmla="*/ 499370 h 1078499"/>
                  <a:gd name="connsiteX202-14913" fmla="*/ 1165348 w 3024845"/>
                  <a:gd name="connsiteY202-14914" fmla="*/ 500181 h 1078499"/>
                  <a:gd name="connsiteX203-14915" fmla="*/ 1165348 w 3024845"/>
                  <a:gd name="connsiteY203-14916" fmla="*/ 505856 h 1078499"/>
                  <a:gd name="connsiteX204-14917" fmla="*/ 1166361 w 3024845"/>
                  <a:gd name="connsiteY204-14918" fmla="*/ 505856 h 1078499"/>
                  <a:gd name="connsiteX205-14919" fmla="*/ 1173454 w 3024845"/>
                  <a:gd name="connsiteY205-14920" fmla="*/ 505856 h 1078499"/>
                  <a:gd name="connsiteX206-14921" fmla="*/ 1173454 w 3024845"/>
                  <a:gd name="connsiteY206-14922" fmla="*/ 536121 h 1078499"/>
                  <a:gd name="connsiteX207-14923" fmla="*/ 1175481 w 3024845"/>
                  <a:gd name="connsiteY207-14924" fmla="*/ 536121 h 1078499"/>
                  <a:gd name="connsiteX208-14925" fmla="*/ 1189668 w 3024845"/>
                  <a:gd name="connsiteY208-14926" fmla="*/ 536121 h 1078499"/>
                  <a:gd name="connsiteX209-14927" fmla="*/ 1189668 w 3024845"/>
                  <a:gd name="connsiteY209-14928" fmla="*/ 559900 h 1078499"/>
                  <a:gd name="connsiteX210-14929" fmla="*/ 1191695 w 3024845"/>
                  <a:gd name="connsiteY210-14930" fmla="*/ 561521 h 1078499"/>
                  <a:gd name="connsiteX211-14931" fmla="*/ 1191695 w 3024845"/>
                  <a:gd name="connsiteY211-14932" fmla="*/ 572871 h 1078499"/>
                  <a:gd name="connsiteX212-14933" fmla="*/ 1192455 w 3024845"/>
                  <a:gd name="connsiteY212-14934" fmla="*/ 572871 h 1078499"/>
                  <a:gd name="connsiteX213-14935" fmla="*/ 1197775 w 3024845"/>
                  <a:gd name="connsiteY213-14936" fmla="*/ 572871 h 1078499"/>
                  <a:gd name="connsiteX214-14937" fmla="*/ 1197775 w 3024845"/>
                  <a:gd name="connsiteY214-14938" fmla="*/ 596650 h 1078499"/>
                  <a:gd name="connsiteX215-14939" fmla="*/ 1199041 w 3024845"/>
                  <a:gd name="connsiteY215-14940" fmla="*/ 596650 h 1078499"/>
                  <a:gd name="connsiteX216-14941" fmla="*/ 1207908 w 3024845"/>
                  <a:gd name="connsiteY216-14942" fmla="*/ 596650 h 1078499"/>
                  <a:gd name="connsiteX217-14943" fmla="*/ 1209935 w 3024845"/>
                  <a:gd name="connsiteY217-14944" fmla="*/ 600704 h 1078499"/>
                  <a:gd name="connsiteX218-14945" fmla="*/ 1209935 w 3024845"/>
                  <a:gd name="connsiteY218-14946" fmla="*/ 613945 h 1078499"/>
                  <a:gd name="connsiteX219-14947" fmla="*/ 1211455 w 3024845"/>
                  <a:gd name="connsiteY219-14948" fmla="*/ 612053 h 1078499"/>
                  <a:gd name="connsiteX220-14949" fmla="*/ 1222095 w 3024845"/>
                  <a:gd name="connsiteY220-14950" fmla="*/ 598812 h 1078499"/>
                  <a:gd name="connsiteX221-14951" fmla="*/ 1250469 w 3024845"/>
                  <a:gd name="connsiteY221-14952" fmla="*/ 598812 h 1078499"/>
                  <a:gd name="connsiteX222-14953" fmla="*/ 1250469 w 3024845"/>
                  <a:gd name="connsiteY222-14954" fmla="*/ 685283 h 1078499"/>
                  <a:gd name="connsiteX223-14955" fmla="*/ 1251229 w 3024845"/>
                  <a:gd name="connsiteY223-14956" fmla="*/ 685283 h 1078499"/>
                  <a:gd name="connsiteX224-14957" fmla="*/ 1256549 w 3024845"/>
                  <a:gd name="connsiteY224-14958" fmla="*/ 685283 h 1078499"/>
                  <a:gd name="connsiteX225-14959" fmla="*/ 1257309 w 3024845"/>
                  <a:gd name="connsiteY225-14960" fmla="*/ 683932 h 1078499"/>
                  <a:gd name="connsiteX226-14961" fmla="*/ 1262629 w 3024845"/>
                  <a:gd name="connsiteY226-14962" fmla="*/ 674474 h 1078499"/>
                  <a:gd name="connsiteX227-14963" fmla="*/ 1262629 w 3024845"/>
                  <a:gd name="connsiteY227-14964" fmla="*/ 676366 h 1078499"/>
                  <a:gd name="connsiteX228-14965" fmla="*/ 1262629 w 3024845"/>
                  <a:gd name="connsiteY228-14966" fmla="*/ 689607 h 1078499"/>
                  <a:gd name="connsiteX229-14967" fmla="*/ 1266682 w 3024845"/>
                  <a:gd name="connsiteY229-14968" fmla="*/ 644210 h 1078499"/>
                  <a:gd name="connsiteX230-14969" fmla="*/ 1267442 w 3024845"/>
                  <a:gd name="connsiteY230-14970" fmla="*/ 644210 h 1078499"/>
                  <a:gd name="connsiteX231-14971" fmla="*/ 1272762 w 3024845"/>
                  <a:gd name="connsiteY231-14972" fmla="*/ 644210 h 1078499"/>
                  <a:gd name="connsiteX232-14973" fmla="*/ 1272762 w 3024845"/>
                  <a:gd name="connsiteY232-14974" fmla="*/ 579356 h 1078499"/>
                  <a:gd name="connsiteX233-14975" fmla="*/ 1273776 w 3024845"/>
                  <a:gd name="connsiteY233-14976" fmla="*/ 579356 h 1078499"/>
                  <a:gd name="connsiteX234-14977" fmla="*/ 1280869 w 3024845"/>
                  <a:gd name="connsiteY234-14978" fmla="*/ 579356 h 1078499"/>
                  <a:gd name="connsiteX235-14979" fmla="*/ 1293029 w 3024845"/>
                  <a:gd name="connsiteY235-14980" fmla="*/ 536121 h 1078499"/>
                  <a:gd name="connsiteX236-14981" fmla="*/ 1294296 w 3024845"/>
                  <a:gd name="connsiteY236-14982" fmla="*/ 536121 h 1078499"/>
                  <a:gd name="connsiteX237-14983" fmla="*/ 1303163 w 3024845"/>
                  <a:gd name="connsiteY237-14984" fmla="*/ 536121 h 1078499"/>
                  <a:gd name="connsiteX238-14985" fmla="*/ 1313296 w 3024845"/>
                  <a:gd name="connsiteY238-14986" fmla="*/ 579356 h 1078499"/>
                  <a:gd name="connsiteX239-14987" fmla="*/ 1314309 w 3024845"/>
                  <a:gd name="connsiteY239-14988" fmla="*/ 579356 h 1078499"/>
                  <a:gd name="connsiteX240-14989" fmla="*/ 1321403 w 3024845"/>
                  <a:gd name="connsiteY240-14990" fmla="*/ 579356 h 1078499"/>
                  <a:gd name="connsiteX241-14991" fmla="*/ 1321403 w 3024845"/>
                  <a:gd name="connsiteY241-14992" fmla="*/ 618268 h 1078499"/>
                  <a:gd name="connsiteX242-14993" fmla="*/ 1323176 w 3024845"/>
                  <a:gd name="connsiteY242-14994" fmla="*/ 618268 h 1078499"/>
                  <a:gd name="connsiteX243-14995" fmla="*/ 1335590 w 3024845"/>
                  <a:gd name="connsiteY243-14996" fmla="*/ 618268 h 1078499"/>
                  <a:gd name="connsiteX244-14997" fmla="*/ 1335590 w 3024845"/>
                  <a:gd name="connsiteY244-14998" fmla="*/ 620430 h 1078499"/>
                  <a:gd name="connsiteX245-14999" fmla="*/ 1335590 w 3024845"/>
                  <a:gd name="connsiteY245-15000" fmla="*/ 635562 h 1078499"/>
                  <a:gd name="connsiteX246-15001" fmla="*/ 1339643 w 3024845"/>
                  <a:gd name="connsiteY246-15002" fmla="*/ 633401 h 1078499"/>
                  <a:gd name="connsiteX247-15003" fmla="*/ 1339643 w 3024845"/>
                  <a:gd name="connsiteY247-15004" fmla="*/ 618268 h 1078499"/>
                  <a:gd name="connsiteX248-15005" fmla="*/ 1341163 w 3024845"/>
                  <a:gd name="connsiteY248-15006" fmla="*/ 618268 h 1078499"/>
                  <a:gd name="connsiteX249-15007" fmla="*/ 1351803 w 3024845"/>
                  <a:gd name="connsiteY249-15008" fmla="*/ 618268 h 1078499"/>
                  <a:gd name="connsiteX250-15009" fmla="*/ 1351803 w 3024845"/>
                  <a:gd name="connsiteY250-15010" fmla="*/ 619889 h 1078499"/>
                  <a:gd name="connsiteX251-15011" fmla="*/ 1351803 w 3024845"/>
                  <a:gd name="connsiteY251-15012" fmla="*/ 631239 h 1078499"/>
                  <a:gd name="connsiteX252-15013" fmla="*/ 1382204 w 3024845"/>
                  <a:gd name="connsiteY252-15014" fmla="*/ 631239 h 1078499"/>
                  <a:gd name="connsiteX253-15015" fmla="*/ 1382204 w 3024845"/>
                  <a:gd name="connsiteY253-15016" fmla="*/ 594489 h 1078499"/>
                  <a:gd name="connsiteX254-15017" fmla="*/ 1383470 w 3024845"/>
                  <a:gd name="connsiteY254-15018" fmla="*/ 594489 h 1078499"/>
                  <a:gd name="connsiteX255-15019" fmla="*/ 1392337 w 3024845"/>
                  <a:gd name="connsiteY255-15020" fmla="*/ 594489 h 1078499"/>
                  <a:gd name="connsiteX256-15021" fmla="*/ 1392337 w 3024845"/>
                  <a:gd name="connsiteY256-15022" fmla="*/ 616106 h 1078499"/>
                  <a:gd name="connsiteX257-15023" fmla="*/ 1394364 w 3024845"/>
                  <a:gd name="connsiteY257-15024" fmla="*/ 583680 h 1078499"/>
                  <a:gd name="connsiteX258-15025" fmla="*/ 1416657 w 3024845"/>
                  <a:gd name="connsiteY258-15026" fmla="*/ 583680 h 1078499"/>
                  <a:gd name="connsiteX259-15027" fmla="*/ 1416657 w 3024845"/>
                  <a:gd name="connsiteY259-15028" fmla="*/ 582058 h 1078499"/>
                  <a:gd name="connsiteX260-15029" fmla="*/ 1416657 w 3024845"/>
                  <a:gd name="connsiteY260-15030" fmla="*/ 570709 h 1078499"/>
                  <a:gd name="connsiteX261-15031" fmla="*/ 1417417 w 3024845"/>
                  <a:gd name="connsiteY261-15032" fmla="*/ 570709 h 1078499"/>
                  <a:gd name="connsiteX262-15033" fmla="*/ 1422737 w 3024845"/>
                  <a:gd name="connsiteY262-15034" fmla="*/ 570709 h 1078499"/>
                  <a:gd name="connsiteX263-15035" fmla="*/ 1422737 w 3024845"/>
                  <a:gd name="connsiteY263-15036" fmla="*/ 568818 h 1078499"/>
                  <a:gd name="connsiteX264-15037" fmla="*/ 1422737 w 3024845"/>
                  <a:gd name="connsiteY264-15038" fmla="*/ 555577 h 1078499"/>
                  <a:gd name="connsiteX265-15039" fmla="*/ 1426791 w 3024845"/>
                  <a:gd name="connsiteY265-15040" fmla="*/ 562062 h 1078499"/>
                  <a:gd name="connsiteX266-15041" fmla="*/ 1429071 w 3024845"/>
                  <a:gd name="connsiteY266-15042" fmla="*/ 562062 h 1078499"/>
                  <a:gd name="connsiteX267-15043" fmla="*/ 1445031 w 3024845"/>
                  <a:gd name="connsiteY267-15044" fmla="*/ 562062 h 1078499"/>
                  <a:gd name="connsiteX268-15045" fmla="*/ 1445031 w 3024845"/>
                  <a:gd name="connsiteY268-15046" fmla="*/ 561251 h 1078499"/>
                  <a:gd name="connsiteX269-15047" fmla="*/ 1445031 w 3024845"/>
                  <a:gd name="connsiteY269-15048" fmla="*/ 555577 h 1078499"/>
                  <a:gd name="connsiteX270-15049" fmla="*/ 1445791 w 3024845"/>
                  <a:gd name="connsiteY270-15050" fmla="*/ 555577 h 1078499"/>
                  <a:gd name="connsiteX271-15051" fmla="*/ 1451111 w 3024845"/>
                  <a:gd name="connsiteY271-15052" fmla="*/ 555577 h 1078499"/>
                  <a:gd name="connsiteX272-15053" fmla="*/ 1451111 w 3024845"/>
                  <a:gd name="connsiteY272-15054" fmla="*/ 556928 h 1078499"/>
                  <a:gd name="connsiteX273-15055" fmla="*/ 1451111 w 3024845"/>
                  <a:gd name="connsiteY273-15056" fmla="*/ 566386 h 1078499"/>
                  <a:gd name="connsiteX274-15057" fmla="*/ 1489618 w 3024845"/>
                  <a:gd name="connsiteY274-15058" fmla="*/ 566386 h 1078499"/>
                  <a:gd name="connsiteX275-15059" fmla="*/ 1489618 w 3024845"/>
                  <a:gd name="connsiteY275-15060" fmla="*/ 704739 h 1078499"/>
                  <a:gd name="connsiteX276-15061" fmla="*/ 1491138 w 3024845"/>
                  <a:gd name="connsiteY276-15062" fmla="*/ 704739 h 1078499"/>
                  <a:gd name="connsiteX277-15063" fmla="*/ 1501778 w 3024845"/>
                  <a:gd name="connsiteY277-15064" fmla="*/ 704739 h 1078499"/>
                  <a:gd name="connsiteX278-15065" fmla="*/ 1501778 w 3024845"/>
                  <a:gd name="connsiteY278-15066" fmla="*/ 691769 h 1078499"/>
                  <a:gd name="connsiteX279-15067" fmla="*/ 1505832 w 3024845"/>
                  <a:gd name="connsiteY279-15068" fmla="*/ 691769 h 1078499"/>
                  <a:gd name="connsiteX280-15069" fmla="*/ 1505832 w 3024845"/>
                  <a:gd name="connsiteY280-15070" fmla="*/ 704739 h 1078499"/>
                  <a:gd name="connsiteX281-15071" fmla="*/ 1536232 w 3024845"/>
                  <a:gd name="connsiteY281-15072" fmla="*/ 704739 h 1078499"/>
                  <a:gd name="connsiteX282-15073" fmla="*/ 1536232 w 3024845"/>
                  <a:gd name="connsiteY282-15074" fmla="*/ 674474 h 1078499"/>
                  <a:gd name="connsiteX283-15075" fmla="*/ 1548392 w 3024845"/>
                  <a:gd name="connsiteY283-15076" fmla="*/ 674474 h 1078499"/>
                  <a:gd name="connsiteX284-15077" fmla="*/ 1560552 w 3024845"/>
                  <a:gd name="connsiteY284-15078" fmla="*/ 672313 h 1078499"/>
                  <a:gd name="connsiteX285-15079" fmla="*/ 1564606 w 3024845"/>
                  <a:gd name="connsiteY285-15080" fmla="*/ 674474 h 1078499"/>
                  <a:gd name="connsiteX286-15081" fmla="*/ 1574739 w 3024845"/>
                  <a:gd name="connsiteY286-15082" fmla="*/ 674474 h 1078499"/>
                  <a:gd name="connsiteX287-15083" fmla="*/ 1574739 w 3024845"/>
                  <a:gd name="connsiteY287-15084" fmla="*/ 704739 h 1078499"/>
                  <a:gd name="connsiteX288-15085" fmla="*/ 1582846 w 3024845"/>
                  <a:gd name="connsiteY288-15086" fmla="*/ 704739 h 1078499"/>
                  <a:gd name="connsiteX289-15087" fmla="*/ 1582846 w 3024845"/>
                  <a:gd name="connsiteY289-15088" fmla="*/ 722034 h 1078499"/>
                  <a:gd name="connsiteX290-15089" fmla="*/ 1592182 w 3024845"/>
                  <a:gd name="connsiteY290-15090" fmla="*/ 722939 h 1078499"/>
                  <a:gd name="connsiteX291-15091" fmla="*/ 1605140 w 3024845"/>
                  <a:gd name="connsiteY291-15092" fmla="*/ 722939 h 1078499"/>
                  <a:gd name="connsiteX292-15093" fmla="*/ 1605140 w 3024845"/>
                  <a:gd name="connsiteY292-15094" fmla="*/ 706901 h 1078499"/>
                  <a:gd name="connsiteX293-15095" fmla="*/ 1673096 w 3024845"/>
                  <a:gd name="connsiteY293-15096" fmla="*/ 706901 h 1078499"/>
                  <a:gd name="connsiteX294-15097" fmla="*/ 1673096 w 3024845"/>
                  <a:gd name="connsiteY294-15098" fmla="*/ 621648 h 1078499"/>
                  <a:gd name="connsiteX295-15099" fmla="*/ 1745104 w 3024845"/>
                  <a:gd name="connsiteY295-15100" fmla="*/ 621648 h 1078499"/>
                  <a:gd name="connsiteX296-15101" fmla="*/ 1745104 w 3024845"/>
                  <a:gd name="connsiteY296-15102" fmla="*/ 700416 h 1078499"/>
                  <a:gd name="connsiteX297-15103" fmla="*/ 1747008 w 3024845"/>
                  <a:gd name="connsiteY297-15104" fmla="*/ 700416 h 1078499"/>
                  <a:gd name="connsiteX298-15105" fmla="*/ 1748250 w 3024845"/>
                  <a:gd name="connsiteY298-15106" fmla="*/ 722939 h 1078499"/>
                  <a:gd name="connsiteX299-15107" fmla="*/ 1757926 w 3024845"/>
                  <a:gd name="connsiteY299-15108" fmla="*/ 722939 h 1078499"/>
                  <a:gd name="connsiteX300-15109" fmla="*/ 1759168 w 3024845"/>
                  <a:gd name="connsiteY300-15110" fmla="*/ 700416 h 1078499"/>
                  <a:gd name="connsiteX301-15111" fmla="*/ 1765248 w 3024845"/>
                  <a:gd name="connsiteY301-15112" fmla="*/ 700416 h 1078499"/>
                  <a:gd name="connsiteX302-15113" fmla="*/ 1766490 w 3024845"/>
                  <a:gd name="connsiteY302-15114" fmla="*/ 722939 h 1078499"/>
                  <a:gd name="connsiteX303-15115" fmla="*/ 1817112 w 3024845"/>
                  <a:gd name="connsiteY303-15116" fmla="*/ 722939 h 1078499"/>
                  <a:gd name="connsiteX304-15117" fmla="*/ 1817112 w 3024845"/>
                  <a:gd name="connsiteY304-15118" fmla="*/ 559911 h 1078499"/>
                  <a:gd name="connsiteX305-15119" fmla="*/ 2014439 w 3024845"/>
                  <a:gd name="connsiteY305-15120" fmla="*/ 559911 h 1078499"/>
                  <a:gd name="connsiteX306-15121" fmla="*/ 2014439 w 3024845"/>
                  <a:gd name="connsiteY306-15122" fmla="*/ 722939 h 1078499"/>
                  <a:gd name="connsiteX307-15123" fmla="*/ 2033136 w 3024845"/>
                  <a:gd name="connsiteY307-15124" fmla="*/ 722939 h 1078499"/>
                  <a:gd name="connsiteX308-15125" fmla="*/ 2033136 w 3024845"/>
                  <a:gd name="connsiteY308-15126" fmla="*/ 640246 h 1078499"/>
                  <a:gd name="connsiteX309-15127" fmla="*/ 2128256 w 3024845"/>
                  <a:gd name="connsiteY309-15128" fmla="*/ 640246 h 1078499"/>
                  <a:gd name="connsiteX310-15129" fmla="*/ 2140186 w 3024845"/>
                  <a:gd name="connsiteY310-15130" fmla="*/ 322105 h 1078499"/>
                  <a:gd name="connsiteX311-15131" fmla="*/ 2128026 w 3024845"/>
                  <a:gd name="connsiteY311-15132" fmla="*/ 300487 h 1078499"/>
                  <a:gd name="connsiteX312-15133" fmla="*/ 2121946 w 3024845"/>
                  <a:gd name="connsiteY312-15134" fmla="*/ 296163 h 1078499"/>
                  <a:gd name="connsiteX313-15135" fmla="*/ 2130053 w 3024845"/>
                  <a:gd name="connsiteY313-15136" fmla="*/ 272384 h 1078499"/>
                  <a:gd name="connsiteX314-15137" fmla="*/ 2130053 w 3024845"/>
                  <a:gd name="connsiteY314-15138" fmla="*/ 255090 h 1078499"/>
                  <a:gd name="connsiteX315-15139" fmla="*/ 2144240 w 3024845"/>
                  <a:gd name="connsiteY315-15140" fmla="*/ 255090 h 1078499"/>
                  <a:gd name="connsiteX316-15141" fmla="*/ 2144240 w 3024845"/>
                  <a:gd name="connsiteY316-15142" fmla="*/ 233472 h 1078499"/>
                  <a:gd name="connsiteX317-15143" fmla="*/ 2146266 w 3024845"/>
                  <a:gd name="connsiteY317-15144" fmla="*/ 229148 h 1078499"/>
                  <a:gd name="connsiteX318-15145" fmla="*/ 2146266 w 3024845"/>
                  <a:gd name="connsiteY318-15146" fmla="*/ 151324 h 1078499"/>
                  <a:gd name="connsiteX319-15147" fmla="*/ 2144240 w 3024845"/>
                  <a:gd name="connsiteY319-15148" fmla="*/ 144839 h 1078499"/>
                  <a:gd name="connsiteX320-15149" fmla="*/ 2150320 w 3024845"/>
                  <a:gd name="connsiteY320-15150" fmla="*/ 138353 h 1078499"/>
                  <a:gd name="connsiteX321-15151" fmla="*/ 2150320 w 3024845"/>
                  <a:gd name="connsiteY321-15152" fmla="*/ 79985 h 1078499"/>
                  <a:gd name="connsiteX322-15153" fmla="*/ 2152346 w 3024845"/>
                  <a:gd name="connsiteY322-15154" fmla="*/ 75662 h 1078499"/>
                  <a:gd name="connsiteX323-15155" fmla="*/ 2152346 w 3024845"/>
                  <a:gd name="connsiteY323-15156" fmla="*/ 19456 h 1078499"/>
                  <a:gd name="connsiteX324-15157" fmla="*/ 2154373 w 3024845"/>
                  <a:gd name="connsiteY324-15158" fmla="*/ 0 h 1078499"/>
                  <a:gd name="connsiteX325-15159" fmla="*/ 2162480 w 3024845"/>
                  <a:gd name="connsiteY325-15160" fmla="*/ 138353 h 1078499"/>
                  <a:gd name="connsiteX326-15161" fmla="*/ 2168560 w 3024845"/>
                  <a:gd name="connsiteY326-15162" fmla="*/ 144839 h 1078499"/>
                  <a:gd name="connsiteX327-15163" fmla="*/ 2166533 w 3024845"/>
                  <a:gd name="connsiteY327-15164" fmla="*/ 151324 h 1078499"/>
                  <a:gd name="connsiteX328-15165" fmla="*/ 2166533 w 3024845"/>
                  <a:gd name="connsiteY328-15166" fmla="*/ 229148 h 1078499"/>
                  <a:gd name="connsiteX329-15167" fmla="*/ 2168560 w 3024845"/>
                  <a:gd name="connsiteY329-15168" fmla="*/ 233472 h 1078499"/>
                  <a:gd name="connsiteX330-15169" fmla="*/ 2168560 w 3024845"/>
                  <a:gd name="connsiteY330-15170" fmla="*/ 255090 h 1078499"/>
                  <a:gd name="connsiteX331-15171" fmla="*/ 2182747 w 3024845"/>
                  <a:gd name="connsiteY331-15172" fmla="*/ 255090 h 1078499"/>
                  <a:gd name="connsiteX332-15173" fmla="*/ 2182747 w 3024845"/>
                  <a:gd name="connsiteY332-15174" fmla="*/ 272384 h 1078499"/>
                  <a:gd name="connsiteX333-15175" fmla="*/ 2190854 w 3024845"/>
                  <a:gd name="connsiteY333-15176" fmla="*/ 296163 h 1078499"/>
                  <a:gd name="connsiteX334-15177" fmla="*/ 2184774 w 3024845"/>
                  <a:gd name="connsiteY334-15178" fmla="*/ 300487 h 1078499"/>
                  <a:gd name="connsiteX335-15179" fmla="*/ 2172613 w 3024845"/>
                  <a:gd name="connsiteY335-15180" fmla="*/ 322105 h 1078499"/>
                  <a:gd name="connsiteX336-15181" fmla="*/ 2180720 w 3024845"/>
                  <a:gd name="connsiteY336-15182" fmla="*/ 575033 h 1078499"/>
                  <a:gd name="connsiteX337-15183" fmla="*/ 2245574 w 3024845"/>
                  <a:gd name="connsiteY337-15184" fmla="*/ 575033 h 1078499"/>
                  <a:gd name="connsiteX338-15185" fmla="*/ 2245574 w 3024845"/>
                  <a:gd name="connsiteY338-15186" fmla="*/ 650695 h 1078499"/>
                  <a:gd name="connsiteX339-15187" fmla="*/ 2253681 w 3024845"/>
                  <a:gd name="connsiteY339-15188" fmla="*/ 650695 h 1078499"/>
                  <a:gd name="connsiteX340-15189" fmla="*/ 2255708 w 3024845"/>
                  <a:gd name="connsiteY340-15190" fmla="*/ 644210 h 1078499"/>
                  <a:gd name="connsiteX341-15191" fmla="*/ 2261788 w 3024845"/>
                  <a:gd name="connsiteY341-15192" fmla="*/ 644210 h 1078499"/>
                  <a:gd name="connsiteX342-15193" fmla="*/ 2263815 w 3024845"/>
                  <a:gd name="connsiteY342-15194" fmla="*/ 652857 h 1078499"/>
                  <a:gd name="connsiteX343-15195" fmla="*/ 2275975 w 3024845"/>
                  <a:gd name="connsiteY343-15196" fmla="*/ 652857 h 1078499"/>
                  <a:gd name="connsiteX344-15197" fmla="*/ 2275975 w 3024845"/>
                  <a:gd name="connsiteY344-15198" fmla="*/ 646371 h 1078499"/>
                  <a:gd name="connsiteX345-15199" fmla="*/ 2298268 w 3024845"/>
                  <a:gd name="connsiteY345-15200" fmla="*/ 646371 h 1078499"/>
                  <a:gd name="connsiteX346-15201" fmla="*/ 2298268 w 3024845"/>
                  <a:gd name="connsiteY346-15202" fmla="*/ 652857 h 1078499"/>
                  <a:gd name="connsiteX347-15203" fmla="*/ 2318535 w 3024845"/>
                  <a:gd name="connsiteY347-15204" fmla="*/ 652857 h 1078499"/>
                  <a:gd name="connsiteX348-15205" fmla="*/ 2318535 w 3024845"/>
                  <a:gd name="connsiteY348-15206" fmla="*/ 698254 h 1078499"/>
                  <a:gd name="connsiteX349-15207" fmla="*/ 2332722 w 3024845"/>
                  <a:gd name="connsiteY349-15208" fmla="*/ 698254 h 1078499"/>
                  <a:gd name="connsiteX350-15209" fmla="*/ 2332722 w 3024845"/>
                  <a:gd name="connsiteY350-15210" fmla="*/ 685283 h 1078499"/>
                  <a:gd name="connsiteX351-15211" fmla="*/ 2348936 w 3024845"/>
                  <a:gd name="connsiteY351-15212" fmla="*/ 685283 h 1078499"/>
                  <a:gd name="connsiteX352-15213" fmla="*/ 2348936 w 3024845"/>
                  <a:gd name="connsiteY352-15214" fmla="*/ 505856 h 1078499"/>
                  <a:gd name="connsiteX353-15215" fmla="*/ 2355016 w 3024845"/>
                  <a:gd name="connsiteY353-15216" fmla="*/ 499370 h 1078499"/>
                  <a:gd name="connsiteX354-15217" fmla="*/ 2427977 w 3024845"/>
                  <a:gd name="connsiteY354-15218" fmla="*/ 499370 h 1078499"/>
                  <a:gd name="connsiteX355-15219" fmla="*/ 2427977 w 3024845"/>
                  <a:gd name="connsiteY355-15220" fmla="*/ 508018 h 1078499"/>
                  <a:gd name="connsiteX356-15221" fmla="*/ 2438110 w 3024845"/>
                  <a:gd name="connsiteY356-15222" fmla="*/ 508018 h 1078499"/>
                  <a:gd name="connsiteX357-15223" fmla="*/ 2438110 w 3024845"/>
                  <a:gd name="connsiteY357-15224" fmla="*/ 622592 h 1078499"/>
                  <a:gd name="connsiteX358-15225" fmla="*/ 2460404 w 3024845"/>
                  <a:gd name="connsiteY358-15226" fmla="*/ 622592 h 1078499"/>
                  <a:gd name="connsiteX359-15227" fmla="*/ 2460404 w 3024845"/>
                  <a:gd name="connsiteY359-15228" fmla="*/ 555577 h 1078499"/>
                  <a:gd name="connsiteX360-15229" fmla="*/ 2486751 w 3024845"/>
                  <a:gd name="connsiteY360-15230" fmla="*/ 555577 h 1078499"/>
                  <a:gd name="connsiteX361-15231" fmla="*/ 2490804 w 3024845"/>
                  <a:gd name="connsiteY361-15232" fmla="*/ 551253 h 1078499"/>
                  <a:gd name="connsiteX362-15233" fmla="*/ 2498911 w 3024845"/>
                  <a:gd name="connsiteY362-15234" fmla="*/ 551253 h 1078499"/>
                  <a:gd name="connsiteX363-15235" fmla="*/ 2502964 w 3024845"/>
                  <a:gd name="connsiteY363-15236" fmla="*/ 555577 h 1078499"/>
                  <a:gd name="connsiteX364-15237" fmla="*/ 2525258 w 3024845"/>
                  <a:gd name="connsiteY364-15238" fmla="*/ 555577 h 1078499"/>
                  <a:gd name="connsiteX365-15239" fmla="*/ 2525258 w 3024845"/>
                  <a:gd name="connsiteY365-15240" fmla="*/ 438841 h 1078499"/>
                  <a:gd name="connsiteX366-15241" fmla="*/ 2582005 w 3024845"/>
                  <a:gd name="connsiteY366-15242" fmla="*/ 428032 h 1078499"/>
                  <a:gd name="connsiteX367-15243" fmla="*/ 2582005 w 3024845"/>
                  <a:gd name="connsiteY367-15244" fmla="*/ 429113 h 1078499"/>
                  <a:gd name="connsiteX368-15245" fmla="*/ 2582005 w 3024845"/>
                  <a:gd name="connsiteY368-15246" fmla="*/ 436679 h 1078499"/>
                  <a:gd name="connsiteX369-15247" fmla="*/ 2608352 w 3024845"/>
                  <a:gd name="connsiteY369-15248" fmla="*/ 436679 h 1078499"/>
                  <a:gd name="connsiteX370-15249" fmla="*/ 2608352 w 3024845"/>
                  <a:gd name="connsiteY370-15250" fmla="*/ 691769 h 1078499"/>
                  <a:gd name="connsiteX371-15251" fmla="*/ 2630646 w 3024845"/>
                  <a:gd name="connsiteY371-15252" fmla="*/ 691769 h 1078499"/>
                  <a:gd name="connsiteX372-15253" fmla="*/ 2630646 w 3024845"/>
                  <a:gd name="connsiteY372-15254" fmla="*/ 687445 h 1078499"/>
                  <a:gd name="connsiteX373-15255" fmla="*/ 2642806 w 3024845"/>
                  <a:gd name="connsiteY373-15256" fmla="*/ 687445 h 1078499"/>
                  <a:gd name="connsiteX374-15257" fmla="*/ 2642806 w 3024845"/>
                  <a:gd name="connsiteY374-15258" fmla="*/ 691769 h 1078499"/>
                  <a:gd name="connsiteX375-15259" fmla="*/ 2667126 w 3024845"/>
                  <a:gd name="connsiteY375-15260" fmla="*/ 691769 h 1078499"/>
                  <a:gd name="connsiteX376-15261" fmla="*/ 2667126 w 3024845"/>
                  <a:gd name="connsiteY376-15262" fmla="*/ 678798 h 1078499"/>
                  <a:gd name="connsiteX377-15263" fmla="*/ 2695500 w 3024845"/>
                  <a:gd name="connsiteY377-15264" fmla="*/ 678798 h 1078499"/>
                  <a:gd name="connsiteX378-15265" fmla="*/ 2707660 w 3024845"/>
                  <a:gd name="connsiteY378-15266" fmla="*/ 674474 h 1078499"/>
                  <a:gd name="connsiteX379-15267" fmla="*/ 2727927 w 3024845"/>
                  <a:gd name="connsiteY379-15268" fmla="*/ 678798 h 1078499"/>
                  <a:gd name="connsiteX380-15269" fmla="*/ 2727927 w 3024845"/>
                  <a:gd name="connsiteY380-15270" fmla="*/ 661504 h 1078499"/>
                  <a:gd name="connsiteX381-15271" fmla="*/ 2736034 w 3024845"/>
                  <a:gd name="connsiteY381-15272" fmla="*/ 661504 h 1078499"/>
                  <a:gd name="connsiteX382-15273" fmla="*/ 2736034 w 3024845"/>
                  <a:gd name="connsiteY382-15274" fmla="*/ 648533 h 1078499"/>
                  <a:gd name="connsiteX383-15275" fmla="*/ 2792781 w 3024845"/>
                  <a:gd name="connsiteY383-15276" fmla="*/ 648533 h 1078499"/>
                  <a:gd name="connsiteX384-15277" fmla="*/ 2792781 w 3024845"/>
                  <a:gd name="connsiteY384-15278" fmla="*/ 618268 h 1078499"/>
                  <a:gd name="connsiteX385-15279" fmla="*/ 2811021 w 3024845"/>
                  <a:gd name="connsiteY385-15280" fmla="*/ 618268 h 1078499"/>
                  <a:gd name="connsiteX386-15281" fmla="*/ 2811021 w 3024845"/>
                  <a:gd name="connsiteY386-15282" fmla="*/ 611783 h 1078499"/>
                  <a:gd name="connsiteX387-15283" fmla="*/ 2823181 w 3024845"/>
                  <a:gd name="connsiteY387-15284" fmla="*/ 611783 h 1078499"/>
                  <a:gd name="connsiteX388-15285" fmla="*/ 2823181 w 3024845"/>
                  <a:gd name="connsiteY388-15286" fmla="*/ 618268 h 1078499"/>
                  <a:gd name="connsiteX389-15287" fmla="*/ 2839395 w 3024845"/>
                  <a:gd name="connsiteY389-15288" fmla="*/ 618268 h 1078499"/>
                  <a:gd name="connsiteX390-15289" fmla="*/ 2839395 w 3024845"/>
                  <a:gd name="connsiteY390-15290" fmla="*/ 667989 h 1078499"/>
                  <a:gd name="connsiteX391-15291" fmla="*/ 2871822 w 3024845"/>
                  <a:gd name="connsiteY391-15292" fmla="*/ 667989 h 1078499"/>
                  <a:gd name="connsiteX392-15293" fmla="*/ 2871822 w 3024845"/>
                  <a:gd name="connsiteY392-15294" fmla="*/ 642048 h 1078499"/>
                  <a:gd name="connsiteX393-15295" fmla="*/ 2910329 w 3024845"/>
                  <a:gd name="connsiteY393-15296" fmla="*/ 642048 h 1078499"/>
                  <a:gd name="connsiteX394-15297" fmla="*/ 2910329 w 3024845"/>
                  <a:gd name="connsiteY394-15298" fmla="*/ 611783 h 1078499"/>
                  <a:gd name="connsiteX395-15299" fmla="*/ 2958970 w 3024845"/>
                  <a:gd name="connsiteY395-15300" fmla="*/ 611783 h 1078499"/>
                  <a:gd name="connsiteX396-15301" fmla="*/ 2958970 w 3024845"/>
                  <a:gd name="connsiteY396-15302" fmla="*/ 722939 h 1078499"/>
                  <a:gd name="connsiteX397-15303" fmla="*/ 2958970 w 3024845"/>
                  <a:gd name="connsiteY397-15304" fmla="*/ 736718 h 1078499"/>
                  <a:gd name="connsiteX398-15305" fmla="*/ 3024845 w 3024845"/>
                  <a:gd name="connsiteY398-15306" fmla="*/ 736718 h 1078499"/>
                  <a:gd name="connsiteX399-15307" fmla="*/ 3024845 w 3024845"/>
                  <a:gd name="connsiteY399-15308" fmla="*/ 1078499 h 1078499"/>
                  <a:gd name="connsiteX400-15309" fmla="*/ 2054 w 3024845"/>
                  <a:gd name="connsiteY400-15310" fmla="*/ 1076166 h 1078499"/>
                  <a:gd name="connsiteX401-15311" fmla="*/ 0 w 3024845"/>
                  <a:gd name="connsiteY401-15312" fmla="*/ 642048 h 1078499"/>
                  <a:gd name="connsiteX402-15313" fmla="*/ 20267 w 3024845"/>
                  <a:gd name="connsiteY402-15314" fmla="*/ 642048 h 1078499"/>
                  <a:gd name="connsiteX403-15315" fmla="*/ 20774 w 3024845"/>
                  <a:gd name="connsiteY403-15316" fmla="*/ 640967 h 1078499"/>
                  <a:gd name="connsiteX404-15317" fmla="*/ 24320 w 3024845"/>
                  <a:gd name="connsiteY404-15318" fmla="*/ 633401 h 1078499"/>
                  <a:gd name="connsiteX405-15319" fmla="*/ 26094 w 3024845"/>
                  <a:gd name="connsiteY405-15320" fmla="*/ 633671 h 1078499"/>
                  <a:gd name="connsiteX406-15321" fmla="*/ 38507 w 3024845"/>
                  <a:gd name="connsiteY406-15322" fmla="*/ 635562 h 1078499"/>
                  <a:gd name="connsiteX407-15323" fmla="*/ 39014 w 3024845"/>
                  <a:gd name="connsiteY407-15324" fmla="*/ 636914 h 1078499"/>
                  <a:gd name="connsiteX408-15325" fmla="*/ 42560 w 3024845"/>
                  <a:gd name="connsiteY408-15326" fmla="*/ 646371 h 1078499"/>
                  <a:gd name="connsiteX409-15327" fmla="*/ 68907 w 3024845"/>
                  <a:gd name="connsiteY409-15328" fmla="*/ 648533 h 1078499"/>
                  <a:gd name="connsiteX410-15329" fmla="*/ 68907 w 3024845"/>
                  <a:gd name="connsiteY410-15330" fmla="*/ 525312 h 1078499"/>
                  <a:gd name="connsiteX411-15331" fmla="*/ 70934 w 3024845"/>
                  <a:gd name="connsiteY411-15332" fmla="*/ 525312 h 1078499"/>
                  <a:gd name="connsiteX412-15333" fmla="*/ 85121 w 3024845"/>
                  <a:gd name="connsiteY412-15334" fmla="*/ 525312 h 1078499"/>
                  <a:gd name="connsiteX413-15335" fmla="*/ 85121 w 3024845"/>
                  <a:gd name="connsiteY413-15336" fmla="*/ 389120 h 1078499"/>
                  <a:gd name="connsiteX414-15337" fmla="*/ 86894 w 3024845"/>
                  <a:gd name="connsiteY414-15338" fmla="*/ 389120 h 1078499"/>
                  <a:gd name="connsiteX415-15339" fmla="*/ 99308 w 3024845"/>
                  <a:gd name="connsiteY415-15340" fmla="*/ 389120 h 1078499"/>
                  <a:gd name="connsiteX416-15341" fmla="*/ 99308 w 3024845"/>
                  <a:gd name="connsiteY416-15342" fmla="*/ 274546 h 1078499"/>
                  <a:gd name="connsiteX417-15343" fmla="*/ 103361 w 3024845"/>
                  <a:gd name="connsiteY417-15344" fmla="*/ 246442 h 1078499"/>
                  <a:gd name="connsiteX418-15345" fmla="*/ 105388 w 3024845"/>
                  <a:gd name="connsiteY418-15346" fmla="*/ 246442 h 1078499"/>
                  <a:gd name="connsiteX419-15347" fmla="*/ 119575 w 3024845"/>
                  <a:gd name="connsiteY419-15348" fmla="*/ 246442 h 1078499"/>
                  <a:gd name="connsiteX0-15349" fmla="*/ 119575 w 3024845"/>
                  <a:gd name="connsiteY0-15350" fmla="*/ 226986 h 1059043"/>
                  <a:gd name="connsiteX1-15351" fmla="*/ 200642 w 3024845"/>
                  <a:gd name="connsiteY1-15352" fmla="*/ 224825 h 1059043"/>
                  <a:gd name="connsiteX2-15353" fmla="*/ 202669 w 3024845"/>
                  <a:gd name="connsiteY2-15354" fmla="*/ 224825 h 1059043"/>
                  <a:gd name="connsiteX3-15355" fmla="*/ 216856 w 3024845"/>
                  <a:gd name="connsiteY3-15356" fmla="*/ 224825 h 1059043"/>
                  <a:gd name="connsiteX4-15357" fmla="*/ 216856 w 3024845"/>
                  <a:gd name="connsiteY4-15358" fmla="*/ 248604 h 1059043"/>
                  <a:gd name="connsiteX5-15359" fmla="*/ 217363 w 3024845"/>
                  <a:gd name="connsiteY5-15360" fmla="*/ 249415 h 1059043"/>
                  <a:gd name="connsiteX6-15361" fmla="*/ 220909 w 3024845"/>
                  <a:gd name="connsiteY6-15362" fmla="*/ 255090 h 1059043"/>
                  <a:gd name="connsiteX7-15363" fmla="*/ 220909 w 3024845"/>
                  <a:gd name="connsiteY7-15364" fmla="*/ 369664 h 1059043"/>
                  <a:gd name="connsiteX8-15365" fmla="*/ 223189 w 3024845"/>
                  <a:gd name="connsiteY8-15366" fmla="*/ 369664 h 1059043"/>
                  <a:gd name="connsiteX9-15367" fmla="*/ 239150 w 3024845"/>
                  <a:gd name="connsiteY9-15368" fmla="*/ 369664 h 1059043"/>
                  <a:gd name="connsiteX10-15369" fmla="*/ 239150 w 3024845"/>
                  <a:gd name="connsiteY10-15370" fmla="*/ 510179 h 1059043"/>
                  <a:gd name="connsiteX11-15371" fmla="*/ 240670 w 3024845"/>
                  <a:gd name="connsiteY11-15372" fmla="*/ 509909 h 1059043"/>
                  <a:gd name="connsiteX12-15373" fmla="*/ 251310 w 3024845"/>
                  <a:gd name="connsiteY12-15374" fmla="*/ 508018 h 1059043"/>
                  <a:gd name="connsiteX13-15375" fmla="*/ 249283 w 3024845"/>
                  <a:gd name="connsiteY13-15376" fmla="*/ 596650 h 1059043"/>
                  <a:gd name="connsiteX14-15377" fmla="*/ 250803 w 3024845"/>
                  <a:gd name="connsiteY14-15378" fmla="*/ 596921 h 1059043"/>
                  <a:gd name="connsiteX15-15379" fmla="*/ 261443 w 3024845"/>
                  <a:gd name="connsiteY15-15380" fmla="*/ 598812 h 1059043"/>
                  <a:gd name="connsiteX16-15381" fmla="*/ 261696 w 3024845"/>
                  <a:gd name="connsiteY16-15382" fmla="*/ 599623 h 1059043"/>
                  <a:gd name="connsiteX17-15383" fmla="*/ 263470 w 3024845"/>
                  <a:gd name="connsiteY17-15384" fmla="*/ 605298 h 1059043"/>
                  <a:gd name="connsiteX18-15385" fmla="*/ 264230 w 3024845"/>
                  <a:gd name="connsiteY18-15386" fmla="*/ 602866 h 1059043"/>
                  <a:gd name="connsiteX19-15387" fmla="*/ 269550 w 3024845"/>
                  <a:gd name="connsiteY19-15388" fmla="*/ 585842 h 1059043"/>
                  <a:gd name="connsiteX20-15389" fmla="*/ 271323 w 3024845"/>
                  <a:gd name="connsiteY20-15390" fmla="*/ 585842 h 1059043"/>
                  <a:gd name="connsiteX21-15391" fmla="*/ 283737 w 3024845"/>
                  <a:gd name="connsiteY21-15392" fmla="*/ 585842 h 1059043"/>
                  <a:gd name="connsiteX22-15393" fmla="*/ 283737 w 3024845"/>
                  <a:gd name="connsiteY22-15394" fmla="*/ 618268 h 1059043"/>
                  <a:gd name="connsiteX23-15395" fmla="*/ 284750 w 3024845"/>
                  <a:gd name="connsiteY23-15396" fmla="*/ 618809 h 1059043"/>
                  <a:gd name="connsiteX24-15397" fmla="*/ 291844 w 3024845"/>
                  <a:gd name="connsiteY24-15398" fmla="*/ 622592 h 1059043"/>
                  <a:gd name="connsiteX25-15399" fmla="*/ 291844 w 3024845"/>
                  <a:gd name="connsiteY25-15400" fmla="*/ 623943 h 1059043"/>
                  <a:gd name="connsiteX26-15401" fmla="*/ 291844 w 3024845"/>
                  <a:gd name="connsiteY26-15402" fmla="*/ 633401 h 1059043"/>
                  <a:gd name="connsiteX27-15403" fmla="*/ 336431 w 3024845"/>
                  <a:gd name="connsiteY27-15404" fmla="*/ 633401 h 1059043"/>
                  <a:gd name="connsiteX28-15405" fmla="*/ 336431 w 3024845"/>
                  <a:gd name="connsiteY28-15406" fmla="*/ 634482 h 1059043"/>
                  <a:gd name="connsiteX29-15407" fmla="*/ 336431 w 3024845"/>
                  <a:gd name="connsiteY29-15408" fmla="*/ 642048 h 1059043"/>
                  <a:gd name="connsiteX30-15409" fmla="*/ 338457 w 3024845"/>
                  <a:gd name="connsiteY30-15410" fmla="*/ 642048 h 1059043"/>
                  <a:gd name="connsiteX31-15411" fmla="*/ 352644 w 3024845"/>
                  <a:gd name="connsiteY31-15412" fmla="*/ 642048 h 1059043"/>
                  <a:gd name="connsiteX32-15413" fmla="*/ 352644 w 3024845"/>
                  <a:gd name="connsiteY32-15414" fmla="*/ 611783 h 1059043"/>
                  <a:gd name="connsiteX33-15415" fmla="*/ 397231 w 3024845"/>
                  <a:gd name="connsiteY33-15416" fmla="*/ 611783 h 1059043"/>
                  <a:gd name="connsiteX34-15417" fmla="*/ 397231 w 3024845"/>
                  <a:gd name="connsiteY34-15418" fmla="*/ 610432 h 1059043"/>
                  <a:gd name="connsiteX35-15419" fmla="*/ 397231 w 3024845"/>
                  <a:gd name="connsiteY35-15420" fmla="*/ 600974 h 1059043"/>
                  <a:gd name="connsiteX36-15421" fmla="*/ 398245 w 3024845"/>
                  <a:gd name="connsiteY36-15422" fmla="*/ 600974 h 1059043"/>
                  <a:gd name="connsiteX37-15423" fmla="*/ 405338 w 3024845"/>
                  <a:gd name="connsiteY37-15424" fmla="*/ 600974 h 1059043"/>
                  <a:gd name="connsiteX38-15425" fmla="*/ 405338 w 3024845"/>
                  <a:gd name="connsiteY38-15426" fmla="*/ 599083 h 1059043"/>
                  <a:gd name="connsiteX39-15427" fmla="*/ 405338 w 3024845"/>
                  <a:gd name="connsiteY39-15428" fmla="*/ 585842 h 1059043"/>
                  <a:gd name="connsiteX40-15429" fmla="*/ 406098 w 3024845"/>
                  <a:gd name="connsiteY40-15430" fmla="*/ 585842 h 1059043"/>
                  <a:gd name="connsiteX41-15431" fmla="*/ 411418 w 3024845"/>
                  <a:gd name="connsiteY41-15432" fmla="*/ 585842 h 1059043"/>
                  <a:gd name="connsiteX42-15433" fmla="*/ 411418 w 3024845"/>
                  <a:gd name="connsiteY42-15434" fmla="*/ 584761 h 1059043"/>
                  <a:gd name="connsiteX43-15435" fmla="*/ 411418 w 3024845"/>
                  <a:gd name="connsiteY43-15436" fmla="*/ 577194 h 1059043"/>
                  <a:gd name="connsiteX44-15437" fmla="*/ 413445 w 3024845"/>
                  <a:gd name="connsiteY44-15438" fmla="*/ 577194 h 1059043"/>
                  <a:gd name="connsiteX45-15439" fmla="*/ 427632 w 3024845"/>
                  <a:gd name="connsiteY45-15440" fmla="*/ 577194 h 1059043"/>
                  <a:gd name="connsiteX46-15441" fmla="*/ 427632 w 3024845"/>
                  <a:gd name="connsiteY46-15442" fmla="*/ 578275 h 1059043"/>
                  <a:gd name="connsiteX47-15443" fmla="*/ 427632 w 3024845"/>
                  <a:gd name="connsiteY47-15444" fmla="*/ 585842 h 1059043"/>
                  <a:gd name="connsiteX48-15445" fmla="*/ 449925 w 3024845"/>
                  <a:gd name="connsiteY48-15446" fmla="*/ 585842 h 1059043"/>
                  <a:gd name="connsiteX49-15447" fmla="*/ 449925 w 3024845"/>
                  <a:gd name="connsiteY49-15448" fmla="*/ 583950 h 1059043"/>
                  <a:gd name="connsiteX50-15449" fmla="*/ 449925 w 3024845"/>
                  <a:gd name="connsiteY50-15450" fmla="*/ 570709 h 1059043"/>
                  <a:gd name="connsiteX51-15451" fmla="*/ 451699 w 3024845"/>
                  <a:gd name="connsiteY51-15452" fmla="*/ 570709 h 1059043"/>
                  <a:gd name="connsiteX52-15453" fmla="*/ 464112 w 3024845"/>
                  <a:gd name="connsiteY52-15454" fmla="*/ 570709 h 1059043"/>
                  <a:gd name="connsiteX53-15455" fmla="*/ 464112 w 3024845"/>
                  <a:gd name="connsiteY53-15456" fmla="*/ 594489 h 1059043"/>
                  <a:gd name="connsiteX54-15457" fmla="*/ 465126 w 3024845"/>
                  <a:gd name="connsiteY54-15458" fmla="*/ 594489 h 1059043"/>
                  <a:gd name="connsiteX55-15459" fmla="*/ 472219 w 3024845"/>
                  <a:gd name="connsiteY55-15460" fmla="*/ 594489 h 1059043"/>
                  <a:gd name="connsiteX56-15461" fmla="*/ 472219 w 3024845"/>
                  <a:gd name="connsiteY56-15462" fmla="*/ 593408 h 1059043"/>
                  <a:gd name="connsiteX57-15463" fmla="*/ 472219 w 3024845"/>
                  <a:gd name="connsiteY57-15464" fmla="*/ 585842 h 1059043"/>
                  <a:gd name="connsiteX58-15465" fmla="*/ 473992 w 3024845"/>
                  <a:gd name="connsiteY58-15466" fmla="*/ 585842 h 1059043"/>
                  <a:gd name="connsiteX59-15467" fmla="*/ 486406 w 3024845"/>
                  <a:gd name="connsiteY59-15468" fmla="*/ 585842 h 1059043"/>
                  <a:gd name="connsiteX60-15469" fmla="*/ 486406 w 3024845"/>
                  <a:gd name="connsiteY60-15470" fmla="*/ 611783 h 1059043"/>
                  <a:gd name="connsiteX61-15471" fmla="*/ 488433 w 3024845"/>
                  <a:gd name="connsiteY61-15472" fmla="*/ 611783 h 1059043"/>
                  <a:gd name="connsiteX62-15473" fmla="*/ 502619 w 3024845"/>
                  <a:gd name="connsiteY62-15474" fmla="*/ 611783 h 1059043"/>
                  <a:gd name="connsiteX63-15475" fmla="*/ 502619 w 3024845"/>
                  <a:gd name="connsiteY63-15476" fmla="*/ 613404 h 1059043"/>
                  <a:gd name="connsiteX64-15477" fmla="*/ 502619 w 3024845"/>
                  <a:gd name="connsiteY64-15478" fmla="*/ 624754 h 1059043"/>
                  <a:gd name="connsiteX65-15479" fmla="*/ 503379 w 3024845"/>
                  <a:gd name="connsiteY65-15480" fmla="*/ 624754 h 1059043"/>
                  <a:gd name="connsiteX66-15481" fmla="*/ 508700 w 3024845"/>
                  <a:gd name="connsiteY66-15482" fmla="*/ 624754 h 1059043"/>
                  <a:gd name="connsiteX67-15483" fmla="*/ 508700 w 3024845"/>
                  <a:gd name="connsiteY67-15484" fmla="*/ 623943 h 1059043"/>
                  <a:gd name="connsiteX68-15485" fmla="*/ 508700 w 3024845"/>
                  <a:gd name="connsiteY68-15486" fmla="*/ 618268 h 1059043"/>
                  <a:gd name="connsiteX69-15487" fmla="*/ 539100 w 3024845"/>
                  <a:gd name="connsiteY69-15488" fmla="*/ 618268 h 1059043"/>
                  <a:gd name="connsiteX70-15489" fmla="*/ 539100 w 3024845"/>
                  <a:gd name="connsiteY70-15490" fmla="*/ 642048 h 1059043"/>
                  <a:gd name="connsiteX71-15491" fmla="*/ 540113 w 3024845"/>
                  <a:gd name="connsiteY71-15492" fmla="*/ 642048 h 1059043"/>
                  <a:gd name="connsiteX72-15493" fmla="*/ 547207 w 3024845"/>
                  <a:gd name="connsiteY72-15494" fmla="*/ 642048 h 1059043"/>
                  <a:gd name="connsiteX73-15495" fmla="*/ 547207 w 3024845"/>
                  <a:gd name="connsiteY73-15496" fmla="*/ 643129 h 1059043"/>
                  <a:gd name="connsiteX74-15497" fmla="*/ 547207 w 3024845"/>
                  <a:gd name="connsiteY74-15498" fmla="*/ 650695 h 1059043"/>
                  <a:gd name="connsiteX75-15499" fmla="*/ 547967 w 3024845"/>
                  <a:gd name="connsiteY75-15500" fmla="*/ 650695 h 1059043"/>
                  <a:gd name="connsiteX76-15501" fmla="*/ 553287 w 3024845"/>
                  <a:gd name="connsiteY76-15502" fmla="*/ 650695 h 1059043"/>
                  <a:gd name="connsiteX77-15503" fmla="*/ 553287 w 3024845"/>
                  <a:gd name="connsiteY77-15504" fmla="*/ 648533 h 1059043"/>
                  <a:gd name="connsiteX78-15505" fmla="*/ 553287 w 3024845"/>
                  <a:gd name="connsiteY78-15506" fmla="*/ 633401 h 1059043"/>
                  <a:gd name="connsiteX79-15507" fmla="*/ 554300 w 3024845"/>
                  <a:gd name="connsiteY79-15508" fmla="*/ 633401 h 1059043"/>
                  <a:gd name="connsiteX80-15509" fmla="*/ 561394 w 3024845"/>
                  <a:gd name="connsiteY80-15510" fmla="*/ 633401 h 1059043"/>
                  <a:gd name="connsiteX81-15511" fmla="*/ 561394 w 3024845"/>
                  <a:gd name="connsiteY81-15512" fmla="*/ 634482 h 1059043"/>
                  <a:gd name="connsiteX82-15513" fmla="*/ 561394 w 3024845"/>
                  <a:gd name="connsiteY82-15514" fmla="*/ 642048 h 1059043"/>
                  <a:gd name="connsiteX83-15515" fmla="*/ 566714 w 3024845"/>
                  <a:gd name="connsiteY83-15516" fmla="*/ 640055 h 1059043"/>
                  <a:gd name="connsiteX84-15517" fmla="*/ 567474 w 3024845"/>
                  <a:gd name="connsiteY84-15518" fmla="*/ 639075 h 1059043"/>
                  <a:gd name="connsiteX85-15519" fmla="*/ 567474 w 3024845"/>
                  <a:gd name="connsiteY85-15520" fmla="*/ 633401 h 1059043"/>
                  <a:gd name="connsiteX86-15521" fmla="*/ 605981 w 3024845"/>
                  <a:gd name="connsiteY86-15522" fmla="*/ 633401 h 1059043"/>
                  <a:gd name="connsiteX87-15523" fmla="*/ 605981 w 3024845"/>
                  <a:gd name="connsiteY87-15524" fmla="*/ 657180 h 1059043"/>
                  <a:gd name="connsiteX88-15525" fmla="*/ 608007 w 3024845"/>
                  <a:gd name="connsiteY88-15526" fmla="*/ 657180 h 1059043"/>
                  <a:gd name="connsiteX89-15527" fmla="*/ 622194 w 3024845"/>
                  <a:gd name="connsiteY89-15528" fmla="*/ 657180 h 1059043"/>
                  <a:gd name="connsiteX90-15529" fmla="*/ 622194 w 3024845"/>
                  <a:gd name="connsiteY90-15530" fmla="*/ 658261 h 1059043"/>
                  <a:gd name="connsiteX91-15531" fmla="*/ 622194 w 3024845"/>
                  <a:gd name="connsiteY91-15532" fmla="*/ 665827 h 1059043"/>
                  <a:gd name="connsiteX92-15533" fmla="*/ 623968 w 3024845"/>
                  <a:gd name="connsiteY92-15534" fmla="*/ 665827 h 1059043"/>
                  <a:gd name="connsiteX93-15535" fmla="*/ 636381 w 3024845"/>
                  <a:gd name="connsiteY93-15536" fmla="*/ 665827 h 1059043"/>
                  <a:gd name="connsiteX94-15537" fmla="*/ 636381 w 3024845"/>
                  <a:gd name="connsiteY94-15538" fmla="*/ 642048 h 1059043"/>
                  <a:gd name="connsiteX95-15539" fmla="*/ 637394 w 3024845"/>
                  <a:gd name="connsiteY95-15540" fmla="*/ 642048 h 1059043"/>
                  <a:gd name="connsiteX96-15541" fmla="*/ 644488 w 3024845"/>
                  <a:gd name="connsiteY96-15542" fmla="*/ 642048 h 1059043"/>
                  <a:gd name="connsiteX97-15543" fmla="*/ 644488 w 3024845"/>
                  <a:gd name="connsiteY97-15544" fmla="*/ 609621 h 1059043"/>
                  <a:gd name="connsiteX98-15545" fmla="*/ 645501 w 3024845"/>
                  <a:gd name="connsiteY98-15546" fmla="*/ 609621 h 1059043"/>
                  <a:gd name="connsiteX99-15547" fmla="*/ 652595 w 3024845"/>
                  <a:gd name="connsiteY99-15548" fmla="*/ 609621 h 1059043"/>
                  <a:gd name="connsiteX100-15549" fmla="*/ 652595 w 3024845"/>
                  <a:gd name="connsiteY100-15550" fmla="*/ 607730 h 1059043"/>
                  <a:gd name="connsiteX101-15551" fmla="*/ 652595 w 3024845"/>
                  <a:gd name="connsiteY101-15552" fmla="*/ 594489 h 1059043"/>
                  <a:gd name="connsiteX102-15553" fmla="*/ 651328 w 3024845"/>
                  <a:gd name="connsiteY102-15554" fmla="*/ 592867 h 1059043"/>
                  <a:gd name="connsiteX103-15555" fmla="*/ 656648 w 3024845"/>
                  <a:gd name="connsiteY103-15556" fmla="*/ 581518 h 1059043"/>
                  <a:gd name="connsiteX104-15557" fmla="*/ 664755 w 3024845"/>
                  <a:gd name="connsiteY104-15558" fmla="*/ 609621 h 1059043"/>
                  <a:gd name="connsiteX105-15559" fmla="*/ 665515 w 3024845"/>
                  <a:gd name="connsiteY105-15560" fmla="*/ 609621 h 1059043"/>
                  <a:gd name="connsiteX106-15561" fmla="*/ 670835 w 3024845"/>
                  <a:gd name="connsiteY106-15562" fmla="*/ 609621 h 1059043"/>
                  <a:gd name="connsiteX107-15563" fmla="*/ 670835 w 3024845"/>
                  <a:gd name="connsiteY107-15564" fmla="*/ 503694 h 1059043"/>
                  <a:gd name="connsiteX108-15565" fmla="*/ 672355 w 3024845"/>
                  <a:gd name="connsiteY108-15566" fmla="*/ 503694 h 1059043"/>
                  <a:gd name="connsiteX109-15567" fmla="*/ 682995 w 3024845"/>
                  <a:gd name="connsiteY109-15568" fmla="*/ 503694 h 1059043"/>
                  <a:gd name="connsiteX110-15569" fmla="*/ 682995 w 3024845"/>
                  <a:gd name="connsiteY110-15570" fmla="*/ 456135 h 1059043"/>
                  <a:gd name="connsiteX111-15571" fmla="*/ 709342 w 3024845"/>
                  <a:gd name="connsiteY111-15572" fmla="*/ 456135 h 1059043"/>
                  <a:gd name="connsiteX112-15573" fmla="*/ 709342 w 3024845"/>
                  <a:gd name="connsiteY112-15574" fmla="*/ 434517 h 1059043"/>
                  <a:gd name="connsiteX113-15575" fmla="*/ 743796 w 3024845"/>
                  <a:gd name="connsiteY113-15576" fmla="*/ 434517 h 1059043"/>
                  <a:gd name="connsiteX114-15577" fmla="*/ 743796 w 3024845"/>
                  <a:gd name="connsiteY114-15578" fmla="*/ 436949 h 1059043"/>
                  <a:gd name="connsiteX115-15579" fmla="*/ 743796 w 3024845"/>
                  <a:gd name="connsiteY115-15580" fmla="*/ 453973 h 1059043"/>
                  <a:gd name="connsiteX116-15581" fmla="*/ 746076 w 3024845"/>
                  <a:gd name="connsiteY116-15582" fmla="*/ 453973 h 1059043"/>
                  <a:gd name="connsiteX117-15583" fmla="*/ 762036 w 3024845"/>
                  <a:gd name="connsiteY117-15584" fmla="*/ 453973 h 1059043"/>
                  <a:gd name="connsiteX118-15585" fmla="*/ 762036 w 3024845"/>
                  <a:gd name="connsiteY118-15586" fmla="*/ 501532 h 1059043"/>
                  <a:gd name="connsiteX119-15587" fmla="*/ 763049 w 3024845"/>
                  <a:gd name="connsiteY119-15588" fmla="*/ 501532 h 1059043"/>
                  <a:gd name="connsiteX120-15589" fmla="*/ 770143 w 3024845"/>
                  <a:gd name="connsiteY120-15590" fmla="*/ 501532 h 1059043"/>
                  <a:gd name="connsiteX121-15591" fmla="*/ 784330 w 3024845"/>
                  <a:gd name="connsiteY121-15592" fmla="*/ 505856 h 1059043"/>
                  <a:gd name="connsiteX122-15593" fmla="*/ 784330 w 3024845"/>
                  <a:gd name="connsiteY122-15594" fmla="*/ 544768 h 1059043"/>
                  <a:gd name="connsiteX123-15595" fmla="*/ 785343 w 3024845"/>
                  <a:gd name="connsiteY123-15596" fmla="*/ 544768 h 1059043"/>
                  <a:gd name="connsiteX124-15597" fmla="*/ 792436 w 3024845"/>
                  <a:gd name="connsiteY124-15598" fmla="*/ 544768 h 1059043"/>
                  <a:gd name="connsiteX125-15599" fmla="*/ 792436 w 3024845"/>
                  <a:gd name="connsiteY125-15600" fmla="*/ 546389 h 1059043"/>
                  <a:gd name="connsiteX126-15601" fmla="*/ 792436 w 3024845"/>
                  <a:gd name="connsiteY126-15602" fmla="*/ 557738 h 1059043"/>
                  <a:gd name="connsiteX127-15603" fmla="*/ 794463 w 3024845"/>
                  <a:gd name="connsiteY127-15604" fmla="*/ 557738 h 1059043"/>
                  <a:gd name="connsiteX128-15605" fmla="*/ 808650 w 3024845"/>
                  <a:gd name="connsiteY128-15606" fmla="*/ 557738 h 1059043"/>
                  <a:gd name="connsiteX129-15607" fmla="*/ 814730 w 3024845"/>
                  <a:gd name="connsiteY129-15608" fmla="*/ 564224 h 1059043"/>
                  <a:gd name="connsiteX130-15609" fmla="*/ 814730 w 3024845"/>
                  <a:gd name="connsiteY130-15610" fmla="*/ 585842 h 1059043"/>
                  <a:gd name="connsiteX131-15611" fmla="*/ 817010 w 3024845"/>
                  <a:gd name="connsiteY131-15612" fmla="*/ 585842 h 1059043"/>
                  <a:gd name="connsiteX132-15613" fmla="*/ 832970 w 3024845"/>
                  <a:gd name="connsiteY132-15614" fmla="*/ 585842 h 1059043"/>
                  <a:gd name="connsiteX133-15615" fmla="*/ 832970 w 3024845"/>
                  <a:gd name="connsiteY133-15616" fmla="*/ 586922 h 1059043"/>
                  <a:gd name="connsiteX134-15617" fmla="*/ 832970 w 3024845"/>
                  <a:gd name="connsiteY134-15618" fmla="*/ 594489 h 1059043"/>
                  <a:gd name="connsiteX135-15619" fmla="*/ 834237 w 3024845"/>
                  <a:gd name="connsiteY135-15620" fmla="*/ 594489 h 1059043"/>
                  <a:gd name="connsiteX136-15621" fmla="*/ 843104 w 3024845"/>
                  <a:gd name="connsiteY136-15622" fmla="*/ 594489 h 1059043"/>
                  <a:gd name="connsiteX137-15623" fmla="*/ 843104 w 3024845"/>
                  <a:gd name="connsiteY137-15624" fmla="*/ 596650 h 1059043"/>
                  <a:gd name="connsiteX138-15625" fmla="*/ 843104 w 3024845"/>
                  <a:gd name="connsiteY138-15626" fmla="*/ 611783 h 1059043"/>
                  <a:gd name="connsiteX139-15627" fmla="*/ 847157 w 3024845"/>
                  <a:gd name="connsiteY139-15628" fmla="*/ 609891 h 1059043"/>
                  <a:gd name="connsiteX140-15629" fmla="*/ 847157 w 3024845"/>
                  <a:gd name="connsiteY140-15630" fmla="*/ 596650 h 1059043"/>
                  <a:gd name="connsiteX141-15631" fmla="*/ 848170 w 3024845"/>
                  <a:gd name="connsiteY141-15632" fmla="*/ 596650 h 1059043"/>
                  <a:gd name="connsiteX142-15633" fmla="*/ 855264 w 3024845"/>
                  <a:gd name="connsiteY142-15634" fmla="*/ 596650 h 1059043"/>
                  <a:gd name="connsiteX143-15635" fmla="*/ 855264 w 3024845"/>
                  <a:gd name="connsiteY143-15636" fmla="*/ 598272 h 1059043"/>
                  <a:gd name="connsiteX144-15637" fmla="*/ 855264 w 3024845"/>
                  <a:gd name="connsiteY144-15638" fmla="*/ 609621 h 1059043"/>
                  <a:gd name="connsiteX145-15639" fmla="*/ 856024 w 3024845"/>
                  <a:gd name="connsiteY145-15640" fmla="*/ 609621 h 1059043"/>
                  <a:gd name="connsiteX146-15641" fmla="*/ 861344 w 3024845"/>
                  <a:gd name="connsiteY146-15642" fmla="*/ 609621 h 1059043"/>
                  <a:gd name="connsiteX147-15643" fmla="*/ 909984 w 3024845"/>
                  <a:gd name="connsiteY147-15644" fmla="*/ 605298 h 1059043"/>
                  <a:gd name="connsiteX148-15645" fmla="*/ 909984 w 3024845"/>
                  <a:gd name="connsiteY148-15646" fmla="*/ 606649 h 1059043"/>
                  <a:gd name="connsiteX149-15647" fmla="*/ 909984 w 3024845"/>
                  <a:gd name="connsiteY149-15648" fmla="*/ 616106 h 1059043"/>
                  <a:gd name="connsiteX150-15649" fmla="*/ 910744 w 3024845"/>
                  <a:gd name="connsiteY150-15650" fmla="*/ 616106 h 1059043"/>
                  <a:gd name="connsiteX151-15651" fmla="*/ 916065 w 3024845"/>
                  <a:gd name="connsiteY151-15652" fmla="*/ 616106 h 1059043"/>
                  <a:gd name="connsiteX152-15653" fmla="*/ 916065 w 3024845"/>
                  <a:gd name="connsiteY152-15654" fmla="*/ 618268 h 1059043"/>
                  <a:gd name="connsiteX153-15655" fmla="*/ 916065 w 3024845"/>
                  <a:gd name="connsiteY153-15656" fmla="*/ 633401 h 1059043"/>
                  <a:gd name="connsiteX154-15657" fmla="*/ 918091 w 3024845"/>
                  <a:gd name="connsiteY154-15658" fmla="*/ 632050 h 1059043"/>
                  <a:gd name="connsiteX155-15659" fmla="*/ 932278 w 3024845"/>
                  <a:gd name="connsiteY155-15660" fmla="*/ 622592 h 1059043"/>
                  <a:gd name="connsiteX156-15661" fmla="*/ 938358 w 3024845"/>
                  <a:gd name="connsiteY156-15662" fmla="*/ 581518 h 1059043"/>
                  <a:gd name="connsiteX157-15663" fmla="*/ 939118 w 3024845"/>
                  <a:gd name="connsiteY157-15664" fmla="*/ 581248 h 1059043"/>
                  <a:gd name="connsiteX158-15665" fmla="*/ 944438 w 3024845"/>
                  <a:gd name="connsiteY158-15666" fmla="*/ 579356 h 1059043"/>
                  <a:gd name="connsiteX159-15667" fmla="*/ 946465 w 3024845"/>
                  <a:gd name="connsiteY159-15668" fmla="*/ 510179 h 1059043"/>
                  <a:gd name="connsiteX160-15669" fmla="*/ 948492 w 3024845"/>
                  <a:gd name="connsiteY160-15670" fmla="*/ 579356 h 1059043"/>
                  <a:gd name="connsiteX161-15671" fmla="*/ 949252 w 3024845"/>
                  <a:gd name="connsiteY161-15672" fmla="*/ 579626 h 1059043"/>
                  <a:gd name="connsiteX162-15673" fmla="*/ 954572 w 3024845"/>
                  <a:gd name="connsiteY162-15674" fmla="*/ 581518 h 1059043"/>
                  <a:gd name="connsiteX163-15675" fmla="*/ 954572 w 3024845"/>
                  <a:gd name="connsiteY163-15676" fmla="*/ 495047 h 1059043"/>
                  <a:gd name="connsiteX164-15677" fmla="*/ 958625 w 3024845"/>
                  <a:gd name="connsiteY164-15678" fmla="*/ 462620 h 1059043"/>
                  <a:gd name="connsiteX165-15679" fmla="*/ 997132 w 3024845"/>
                  <a:gd name="connsiteY165-15680" fmla="*/ 462620 h 1059043"/>
                  <a:gd name="connsiteX166-15681" fmla="*/ 997132 w 3024845"/>
                  <a:gd name="connsiteY166-15682" fmla="*/ 495047 h 1059043"/>
                  <a:gd name="connsiteX167-15683" fmla="*/ 997892 w 3024845"/>
                  <a:gd name="connsiteY167-15684" fmla="*/ 495047 h 1059043"/>
                  <a:gd name="connsiteX168-15685" fmla="*/ 1003212 w 3024845"/>
                  <a:gd name="connsiteY168-15686" fmla="*/ 495047 h 1059043"/>
                  <a:gd name="connsiteX169-15687" fmla="*/ 1003212 w 3024845"/>
                  <a:gd name="connsiteY169-15688" fmla="*/ 412899 h 1059043"/>
                  <a:gd name="connsiteX170-15689" fmla="*/ 1004986 w 3024845"/>
                  <a:gd name="connsiteY170-15690" fmla="*/ 412899 h 1059043"/>
                  <a:gd name="connsiteX171-15691" fmla="*/ 1017399 w 3024845"/>
                  <a:gd name="connsiteY171-15692" fmla="*/ 412899 h 1059043"/>
                  <a:gd name="connsiteX172-15693" fmla="*/ 1017399 w 3024845"/>
                  <a:gd name="connsiteY172-15694" fmla="*/ 411008 h 1059043"/>
                  <a:gd name="connsiteX173-15695" fmla="*/ 1017399 w 3024845"/>
                  <a:gd name="connsiteY173-15696" fmla="*/ 397767 h 1059043"/>
                  <a:gd name="connsiteX174-15697" fmla="*/ 1039693 w 3024845"/>
                  <a:gd name="connsiteY174-15698" fmla="*/ 397767 h 1059043"/>
                  <a:gd name="connsiteX175-15699" fmla="*/ 1039693 w 3024845"/>
                  <a:gd name="connsiteY175-15700" fmla="*/ 396686 h 1059043"/>
                  <a:gd name="connsiteX176-15701" fmla="*/ 1039693 w 3024845"/>
                  <a:gd name="connsiteY176-15702" fmla="*/ 389120 h 1059043"/>
                  <a:gd name="connsiteX177-15703" fmla="*/ 1041466 w 3024845"/>
                  <a:gd name="connsiteY177-15704" fmla="*/ 389120 h 1059043"/>
                  <a:gd name="connsiteX178-15705" fmla="*/ 1053880 w 3024845"/>
                  <a:gd name="connsiteY178-15706" fmla="*/ 389120 h 1059043"/>
                  <a:gd name="connsiteX179-15707" fmla="*/ 1053880 w 3024845"/>
                  <a:gd name="connsiteY179-15708" fmla="*/ 390201 h 1059043"/>
                  <a:gd name="connsiteX180-15709" fmla="*/ 1053880 w 3024845"/>
                  <a:gd name="connsiteY180-15710" fmla="*/ 397767 h 1059043"/>
                  <a:gd name="connsiteX181-15711" fmla="*/ 1054640 w 3024845"/>
                  <a:gd name="connsiteY181-15712" fmla="*/ 397767 h 1059043"/>
                  <a:gd name="connsiteX182-15713" fmla="*/ 1059960 w 3024845"/>
                  <a:gd name="connsiteY182-15714" fmla="*/ 397767 h 1059043"/>
                  <a:gd name="connsiteX183-15715" fmla="*/ 1070093 w 3024845"/>
                  <a:gd name="connsiteY183-15716" fmla="*/ 393443 h 1059043"/>
                  <a:gd name="connsiteX184-15717" fmla="*/ 1074146 w 3024845"/>
                  <a:gd name="connsiteY184-15718" fmla="*/ 396686 h 1059043"/>
                  <a:gd name="connsiteX185-15719" fmla="*/ 1074146 w 3024845"/>
                  <a:gd name="connsiteY185-15720" fmla="*/ 389120 h 1059043"/>
                  <a:gd name="connsiteX186-15721" fmla="*/ 1076426 w 3024845"/>
                  <a:gd name="connsiteY186-15722" fmla="*/ 389120 h 1059043"/>
                  <a:gd name="connsiteX187-15723" fmla="*/ 1092387 w 3024845"/>
                  <a:gd name="connsiteY187-15724" fmla="*/ 389120 h 1059043"/>
                  <a:gd name="connsiteX188-15725" fmla="*/ 1092387 w 3024845"/>
                  <a:gd name="connsiteY188-15726" fmla="*/ 390201 h 1059043"/>
                  <a:gd name="connsiteX189-15727" fmla="*/ 1092387 w 3024845"/>
                  <a:gd name="connsiteY189-15728" fmla="*/ 397767 h 1059043"/>
                  <a:gd name="connsiteX190-15729" fmla="*/ 1122787 w 3024845"/>
                  <a:gd name="connsiteY190-15730" fmla="*/ 397767 h 1059043"/>
                  <a:gd name="connsiteX191-15731" fmla="*/ 1122787 w 3024845"/>
                  <a:gd name="connsiteY191-15732" fmla="*/ 399388 h 1059043"/>
                  <a:gd name="connsiteX192-15733" fmla="*/ 1122787 w 3024845"/>
                  <a:gd name="connsiteY192-15734" fmla="*/ 410738 h 1059043"/>
                  <a:gd name="connsiteX193-15735" fmla="*/ 1149134 w 3024845"/>
                  <a:gd name="connsiteY193-15736" fmla="*/ 410738 h 1059043"/>
                  <a:gd name="connsiteX194-15737" fmla="*/ 1149134 w 3024845"/>
                  <a:gd name="connsiteY194-15738" fmla="*/ 441002 h 1059043"/>
                  <a:gd name="connsiteX195-15739" fmla="*/ 1149894 w 3024845"/>
                  <a:gd name="connsiteY195-15740" fmla="*/ 441002 h 1059043"/>
                  <a:gd name="connsiteX196-15741" fmla="*/ 1155214 w 3024845"/>
                  <a:gd name="connsiteY196-15742" fmla="*/ 441002 h 1059043"/>
                  <a:gd name="connsiteX197-15743" fmla="*/ 1155214 w 3024845"/>
                  <a:gd name="connsiteY197-15744" fmla="*/ 442083 h 1059043"/>
                  <a:gd name="connsiteX198-15745" fmla="*/ 1155214 w 3024845"/>
                  <a:gd name="connsiteY198-15746" fmla="*/ 449650 h 1059043"/>
                  <a:gd name="connsiteX199-15747" fmla="*/ 1159268 w 3024845"/>
                  <a:gd name="connsiteY199-15748" fmla="*/ 479914 h 1059043"/>
                  <a:gd name="connsiteX200-15749" fmla="*/ 1160028 w 3024845"/>
                  <a:gd name="connsiteY200-15750" fmla="*/ 479914 h 1059043"/>
                  <a:gd name="connsiteX201-15751" fmla="*/ 1165348 w 3024845"/>
                  <a:gd name="connsiteY201-15752" fmla="*/ 479914 h 1059043"/>
                  <a:gd name="connsiteX202-15753" fmla="*/ 1165348 w 3024845"/>
                  <a:gd name="connsiteY202-15754" fmla="*/ 480725 h 1059043"/>
                  <a:gd name="connsiteX203-15755" fmla="*/ 1165348 w 3024845"/>
                  <a:gd name="connsiteY203-15756" fmla="*/ 486400 h 1059043"/>
                  <a:gd name="connsiteX204-15757" fmla="*/ 1166361 w 3024845"/>
                  <a:gd name="connsiteY204-15758" fmla="*/ 486400 h 1059043"/>
                  <a:gd name="connsiteX205-15759" fmla="*/ 1173454 w 3024845"/>
                  <a:gd name="connsiteY205-15760" fmla="*/ 486400 h 1059043"/>
                  <a:gd name="connsiteX206-15761" fmla="*/ 1173454 w 3024845"/>
                  <a:gd name="connsiteY206-15762" fmla="*/ 516665 h 1059043"/>
                  <a:gd name="connsiteX207-15763" fmla="*/ 1175481 w 3024845"/>
                  <a:gd name="connsiteY207-15764" fmla="*/ 516665 h 1059043"/>
                  <a:gd name="connsiteX208-15765" fmla="*/ 1189668 w 3024845"/>
                  <a:gd name="connsiteY208-15766" fmla="*/ 516665 h 1059043"/>
                  <a:gd name="connsiteX209-15767" fmla="*/ 1189668 w 3024845"/>
                  <a:gd name="connsiteY209-15768" fmla="*/ 540444 h 1059043"/>
                  <a:gd name="connsiteX210-15769" fmla="*/ 1191695 w 3024845"/>
                  <a:gd name="connsiteY210-15770" fmla="*/ 542065 h 1059043"/>
                  <a:gd name="connsiteX211-15771" fmla="*/ 1191695 w 3024845"/>
                  <a:gd name="connsiteY211-15772" fmla="*/ 553415 h 1059043"/>
                  <a:gd name="connsiteX212-15773" fmla="*/ 1192455 w 3024845"/>
                  <a:gd name="connsiteY212-15774" fmla="*/ 553415 h 1059043"/>
                  <a:gd name="connsiteX213-15775" fmla="*/ 1197775 w 3024845"/>
                  <a:gd name="connsiteY213-15776" fmla="*/ 553415 h 1059043"/>
                  <a:gd name="connsiteX214-15777" fmla="*/ 1197775 w 3024845"/>
                  <a:gd name="connsiteY214-15778" fmla="*/ 577194 h 1059043"/>
                  <a:gd name="connsiteX215-15779" fmla="*/ 1199041 w 3024845"/>
                  <a:gd name="connsiteY215-15780" fmla="*/ 577194 h 1059043"/>
                  <a:gd name="connsiteX216-15781" fmla="*/ 1207908 w 3024845"/>
                  <a:gd name="connsiteY216-15782" fmla="*/ 577194 h 1059043"/>
                  <a:gd name="connsiteX217-15783" fmla="*/ 1209935 w 3024845"/>
                  <a:gd name="connsiteY217-15784" fmla="*/ 581248 h 1059043"/>
                  <a:gd name="connsiteX218-15785" fmla="*/ 1209935 w 3024845"/>
                  <a:gd name="connsiteY218-15786" fmla="*/ 594489 h 1059043"/>
                  <a:gd name="connsiteX219-15787" fmla="*/ 1211455 w 3024845"/>
                  <a:gd name="connsiteY219-15788" fmla="*/ 592597 h 1059043"/>
                  <a:gd name="connsiteX220-15789" fmla="*/ 1222095 w 3024845"/>
                  <a:gd name="connsiteY220-15790" fmla="*/ 579356 h 1059043"/>
                  <a:gd name="connsiteX221-15791" fmla="*/ 1250469 w 3024845"/>
                  <a:gd name="connsiteY221-15792" fmla="*/ 579356 h 1059043"/>
                  <a:gd name="connsiteX222-15793" fmla="*/ 1250469 w 3024845"/>
                  <a:gd name="connsiteY222-15794" fmla="*/ 665827 h 1059043"/>
                  <a:gd name="connsiteX223-15795" fmla="*/ 1251229 w 3024845"/>
                  <a:gd name="connsiteY223-15796" fmla="*/ 665827 h 1059043"/>
                  <a:gd name="connsiteX224-15797" fmla="*/ 1256549 w 3024845"/>
                  <a:gd name="connsiteY224-15798" fmla="*/ 665827 h 1059043"/>
                  <a:gd name="connsiteX225-15799" fmla="*/ 1257309 w 3024845"/>
                  <a:gd name="connsiteY225-15800" fmla="*/ 664476 h 1059043"/>
                  <a:gd name="connsiteX226-15801" fmla="*/ 1262629 w 3024845"/>
                  <a:gd name="connsiteY226-15802" fmla="*/ 655018 h 1059043"/>
                  <a:gd name="connsiteX227-15803" fmla="*/ 1262629 w 3024845"/>
                  <a:gd name="connsiteY227-15804" fmla="*/ 656910 h 1059043"/>
                  <a:gd name="connsiteX228-15805" fmla="*/ 1262629 w 3024845"/>
                  <a:gd name="connsiteY228-15806" fmla="*/ 670151 h 1059043"/>
                  <a:gd name="connsiteX229-15807" fmla="*/ 1266682 w 3024845"/>
                  <a:gd name="connsiteY229-15808" fmla="*/ 624754 h 1059043"/>
                  <a:gd name="connsiteX230-15809" fmla="*/ 1267442 w 3024845"/>
                  <a:gd name="connsiteY230-15810" fmla="*/ 624754 h 1059043"/>
                  <a:gd name="connsiteX231-15811" fmla="*/ 1272762 w 3024845"/>
                  <a:gd name="connsiteY231-15812" fmla="*/ 624754 h 1059043"/>
                  <a:gd name="connsiteX232-15813" fmla="*/ 1272762 w 3024845"/>
                  <a:gd name="connsiteY232-15814" fmla="*/ 559900 h 1059043"/>
                  <a:gd name="connsiteX233-15815" fmla="*/ 1273776 w 3024845"/>
                  <a:gd name="connsiteY233-15816" fmla="*/ 559900 h 1059043"/>
                  <a:gd name="connsiteX234-15817" fmla="*/ 1280869 w 3024845"/>
                  <a:gd name="connsiteY234-15818" fmla="*/ 559900 h 1059043"/>
                  <a:gd name="connsiteX235-15819" fmla="*/ 1293029 w 3024845"/>
                  <a:gd name="connsiteY235-15820" fmla="*/ 516665 h 1059043"/>
                  <a:gd name="connsiteX236-15821" fmla="*/ 1294296 w 3024845"/>
                  <a:gd name="connsiteY236-15822" fmla="*/ 516665 h 1059043"/>
                  <a:gd name="connsiteX237-15823" fmla="*/ 1303163 w 3024845"/>
                  <a:gd name="connsiteY237-15824" fmla="*/ 516665 h 1059043"/>
                  <a:gd name="connsiteX238-15825" fmla="*/ 1313296 w 3024845"/>
                  <a:gd name="connsiteY238-15826" fmla="*/ 559900 h 1059043"/>
                  <a:gd name="connsiteX239-15827" fmla="*/ 1314309 w 3024845"/>
                  <a:gd name="connsiteY239-15828" fmla="*/ 559900 h 1059043"/>
                  <a:gd name="connsiteX240-15829" fmla="*/ 1321403 w 3024845"/>
                  <a:gd name="connsiteY240-15830" fmla="*/ 559900 h 1059043"/>
                  <a:gd name="connsiteX241-15831" fmla="*/ 1321403 w 3024845"/>
                  <a:gd name="connsiteY241-15832" fmla="*/ 598812 h 1059043"/>
                  <a:gd name="connsiteX242-15833" fmla="*/ 1323176 w 3024845"/>
                  <a:gd name="connsiteY242-15834" fmla="*/ 598812 h 1059043"/>
                  <a:gd name="connsiteX243-15835" fmla="*/ 1335590 w 3024845"/>
                  <a:gd name="connsiteY243-15836" fmla="*/ 598812 h 1059043"/>
                  <a:gd name="connsiteX244-15837" fmla="*/ 1335590 w 3024845"/>
                  <a:gd name="connsiteY244-15838" fmla="*/ 600974 h 1059043"/>
                  <a:gd name="connsiteX245-15839" fmla="*/ 1335590 w 3024845"/>
                  <a:gd name="connsiteY245-15840" fmla="*/ 616106 h 1059043"/>
                  <a:gd name="connsiteX246-15841" fmla="*/ 1339643 w 3024845"/>
                  <a:gd name="connsiteY246-15842" fmla="*/ 613945 h 1059043"/>
                  <a:gd name="connsiteX247-15843" fmla="*/ 1339643 w 3024845"/>
                  <a:gd name="connsiteY247-15844" fmla="*/ 598812 h 1059043"/>
                  <a:gd name="connsiteX248-15845" fmla="*/ 1341163 w 3024845"/>
                  <a:gd name="connsiteY248-15846" fmla="*/ 598812 h 1059043"/>
                  <a:gd name="connsiteX249-15847" fmla="*/ 1351803 w 3024845"/>
                  <a:gd name="connsiteY249-15848" fmla="*/ 598812 h 1059043"/>
                  <a:gd name="connsiteX250-15849" fmla="*/ 1351803 w 3024845"/>
                  <a:gd name="connsiteY250-15850" fmla="*/ 600433 h 1059043"/>
                  <a:gd name="connsiteX251-15851" fmla="*/ 1351803 w 3024845"/>
                  <a:gd name="connsiteY251-15852" fmla="*/ 611783 h 1059043"/>
                  <a:gd name="connsiteX252-15853" fmla="*/ 1382204 w 3024845"/>
                  <a:gd name="connsiteY252-15854" fmla="*/ 611783 h 1059043"/>
                  <a:gd name="connsiteX253-15855" fmla="*/ 1382204 w 3024845"/>
                  <a:gd name="connsiteY253-15856" fmla="*/ 575033 h 1059043"/>
                  <a:gd name="connsiteX254-15857" fmla="*/ 1383470 w 3024845"/>
                  <a:gd name="connsiteY254-15858" fmla="*/ 575033 h 1059043"/>
                  <a:gd name="connsiteX255-15859" fmla="*/ 1392337 w 3024845"/>
                  <a:gd name="connsiteY255-15860" fmla="*/ 575033 h 1059043"/>
                  <a:gd name="connsiteX256-15861" fmla="*/ 1392337 w 3024845"/>
                  <a:gd name="connsiteY256-15862" fmla="*/ 596650 h 1059043"/>
                  <a:gd name="connsiteX257-15863" fmla="*/ 1394364 w 3024845"/>
                  <a:gd name="connsiteY257-15864" fmla="*/ 564224 h 1059043"/>
                  <a:gd name="connsiteX258-15865" fmla="*/ 1416657 w 3024845"/>
                  <a:gd name="connsiteY258-15866" fmla="*/ 564224 h 1059043"/>
                  <a:gd name="connsiteX259-15867" fmla="*/ 1416657 w 3024845"/>
                  <a:gd name="connsiteY259-15868" fmla="*/ 562602 h 1059043"/>
                  <a:gd name="connsiteX260-15869" fmla="*/ 1416657 w 3024845"/>
                  <a:gd name="connsiteY260-15870" fmla="*/ 551253 h 1059043"/>
                  <a:gd name="connsiteX261-15871" fmla="*/ 1417417 w 3024845"/>
                  <a:gd name="connsiteY261-15872" fmla="*/ 551253 h 1059043"/>
                  <a:gd name="connsiteX262-15873" fmla="*/ 1422737 w 3024845"/>
                  <a:gd name="connsiteY262-15874" fmla="*/ 551253 h 1059043"/>
                  <a:gd name="connsiteX263-15875" fmla="*/ 1422737 w 3024845"/>
                  <a:gd name="connsiteY263-15876" fmla="*/ 549362 h 1059043"/>
                  <a:gd name="connsiteX264-15877" fmla="*/ 1422737 w 3024845"/>
                  <a:gd name="connsiteY264-15878" fmla="*/ 536121 h 1059043"/>
                  <a:gd name="connsiteX265-15879" fmla="*/ 1426791 w 3024845"/>
                  <a:gd name="connsiteY265-15880" fmla="*/ 542606 h 1059043"/>
                  <a:gd name="connsiteX266-15881" fmla="*/ 1429071 w 3024845"/>
                  <a:gd name="connsiteY266-15882" fmla="*/ 542606 h 1059043"/>
                  <a:gd name="connsiteX267-15883" fmla="*/ 1445031 w 3024845"/>
                  <a:gd name="connsiteY267-15884" fmla="*/ 542606 h 1059043"/>
                  <a:gd name="connsiteX268-15885" fmla="*/ 1445031 w 3024845"/>
                  <a:gd name="connsiteY268-15886" fmla="*/ 541795 h 1059043"/>
                  <a:gd name="connsiteX269-15887" fmla="*/ 1445031 w 3024845"/>
                  <a:gd name="connsiteY269-15888" fmla="*/ 536121 h 1059043"/>
                  <a:gd name="connsiteX270-15889" fmla="*/ 1445791 w 3024845"/>
                  <a:gd name="connsiteY270-15890" fmla="*/ 536121 h 1059043"/>
                  <a:gd name="connsiteX271-15891" fmla="*/ 1451111 w 3024845"/>
                  <a:gd name="connsiteY271-15892" fmla="*/ 536121 h 1059043"/>
                  <a:gd name="connsiteX272-15893" fmla="*/ 1451111 w 3024845"/>
                  <a:gd name="connsiteY272-15894" fmla="*/ 537472 h 1059043"/>
                  <a:gd name="connsiteX273-15895" fmla="*/ 1451111 w 3024845"/>
                  <a:gd name="connsiteY273-15896" fmla="*/ 546930 h 1059043"/>
                  <a:gd name="connsiteX274-15897" fmla="*/ 1489618 w 3024845"/>
                  <a:gd name="connsiteY274-15898" fmla="*/ 546930 h 1059043"/>
                  <a:gd name="connsiteX275-15899" fmla="*/ 1489618 w 3024845"/>
                  <a:gd name="connsiteY275-15900" fmla="*/ 685283 h 1059043"/>
                  <a:gd name="connsiteX276-15901" fmla="*/ 1491138 w 3024845"/>
                  <a:gd name="connsiteY276-15902" fmla="*/ 685283 h 1059043"/>
                  <a:gd name="connsiteX277-15903" fmla="*/ 1501778 w 3024845"/>
                  <a:gd name="connsiteY277-15904" fmla="*/ 685283 h 1059043"/>
                  <a:gd name="connsiteX278-15905" fmla="*/ 1501778 w 3024845"/>
                  <a:gd name="connsiteY278-15906" fmla="*/ 672313 h 1059043"/>
                  <a:gd name="connsiteX279-15907" fmla="*/ 1505832 w 3024845"/>
                  <a:gd name="connsiteY279-15908" fmla="*/ 672313 h 1059043"/>
                  <a:gd name="connsiteX280-15909" fmla="*/ 1505832 w 3024845"/>
                  <a:gd name="connsiteY280-15910" fmla="*/ 685283 h 1059043"/>
                  <a:gd name="connsiteX281-15911" fmla="*/ 1536232 w 3024845"/>
                  <a:gd name="connsiteY281-15912" fmla="*/ 685283 h 1059043"/>
                  <a:gd name="connsiteX282-15913" fmla="*/ 1536232 w 3024845"/>
                  <a:gd name="connsiteY282-15914" fmla="*/ 655018 h 1059043"/>
                  <a:gd name="connsiteX283-15915" fmla="*/ 1548392 w 3024845"/>
                  <a:gd name="connsiteY283-15916" fmla="*/ 655018 h 1059043"/>
                  <a:gd name="connsiteX284-15917" fmla="*/ 1560552 w 3024845"/>
                  <a:gd name="connsiteY284-15918" fmla="*/ 652857 h 1059043"/>
                  <a:gd name="connsiteX285-15919" fmla="*/ 1564606 w 3024845"/>
                  <a:gd name="connsiteY285-15920" fmla="*/ 655018 h 1059043"/>
                  <a:gd name="connsiteX286-15921" fmla="*/ 1574739 w 3024845"/>
                  <a:gd name="connsiteY286-15922" fmla="*/ 655018 h 1059043"/>
                  <a:gd name="connsiteX287-15923" fmla="*/ 1574739 w 3024845"/>
                  <a:gd name="connsiteY287-15924" fmla="*/ 685283 h 1059043"/>
                  <a:gd name="connsiteX288-15925" fmla="*/ 1582846 w 3024845"/>
                  <a:gd name="connsiteY288-15926" fmla="*/ 685283 h 1059043"/>
                  <a:gd name="connsiteX289-15927" fmla="*/ 1582846 w 3024845"/>
                  <a:gd name="connsiteY289-15928" fmla="*/ 702578 h 1059043"/>
                  <a:gd name="connsiteX290-15929" fmla="*/ 1592182 w 3024845"/>
                  <a:gd name="connsiteY290-15930" fmla="*/ 703483 h 1059043"/>
                  <a:gd name="connsiteX291-15931" fmla="*/ 1605140 w 3024845"/>
                  <a:gd name="connsiteY291-15932" fmla="*/ 703483 h 1059043"/>
                  <a:gd name="connsiteX292-15933" fmla="*/ 1605140 w 3024845"/>
                  <a:gd name="connsiteY292-15934" fmla="*/ 687445 h 1059043"/>
                  <a:gd name="connsiteX293-15935" fmla="*/ 1673096 w 3024845"/>
                  <a:gd name="connsiteY293-15936" fmla="*/ 687445 h 1059043"/>
                  <a:gd name="connsiteX294-15937" fmla="*/ 1673096 w 3024845"/>
                  <a:gd name="connsiteY294-15938" fmla="*/ 602192 h 1059043"/>
                  <a:gd name="connsiteX295-15939" fmla="*/ 1745104 w 3024845"/>
                  <a:gd name="connsiteY295-15940" fmla="*/ 602192 h 1059043"/>
                  <a:gd name="connsiteX296-15941" fmla="*/ 1745104 w 3024845"/>
                  <a:gd name="connsiteY296-15942" fmla="*/ 680960 h 1059043"/>
                  <a:gd name="connsiteX297-15943" fmla="*/ 1747008 w 3024845"/>
                  <a:gd name="connsiteY297-15944" fmla="*/ 680960 h 1059043"/>
                  <a:gd name="connsiteX298-15945" fmla="*/ 1748250 w 3024845"/>
                  <a:gd name="connsiteY298-15946" fmla="*/ 703483 h 1059043"/>
                  <a:gd name="connsiteX299-15947" fmla="*/ 1757926 w 3024845"/>
                  <a:gd name="connsiteY299-15948" fmla="*/ 703483 h 1059043"/>
                  <a:gd name="connsiteX300-15949" fmla="*/ 1759168 w 3024845"/>
                  <a:gd name="connsiteY300-15950" fmla="*/ 680960 h 1059043"/>
                  <a:gd name="connsiteX301-15951" fmla="*/ 1765248 w 3024845"/>
                  <a:gd name="connsiteY301-15952" fmla="*/ 680960 h 1059043"/>
                  <a:gd name="connsiteX302-15953" fmla="*/ 1766490 w 3024845"/>
                  <a:gd name="connsiteY302-15954" fmla="*/ 703483 h 1059043"/>
                  <a:gd name="connsiteX303-15955" fmla="*/ 1817112 w 3024845"/>
                  <a:gd name="connsiteY303-15956" fmla="*/ 703483 h 1059043"/>
                  <a:gd name="connsiteX304-15957" fmla="*/ 1817112 w 3024845"/>
                  <a:gd name="connsiteY304-15958" fmla="*/ 540455 h 1059043"/>
                  <a:gd name="connsiteX305-15959" fmla="*/ 2014439 w 3024845"/>
                  <a:gd name="connsiteY305-15960" fmla="*/ 540455 h 1059043"/>
                  <a:gd name="connsiteX306-15961" fmla="*/ 2014439 w 3024845"/>
                  <a:gd name="connsiteY306-15962" fmla="*/ 703483 h 1059043"/>
                  <a:gd name="connsiteX307-15963" fmla="*/ 2033136 w 3024845"/>
                  <a:gd name="connsiteY307-15964" fmla="*/ 703483 h 1059043"/>
                  <a:gd name="connsiteX308-15965" fmla="*/ 2033136 w 3024845"/>
                  <a:gd name="connsiteY308-15966" fmla="*/ 620790 h 1059043"/>
                  <a:gd name="connsiteX309-15967" fmla="*/ 2128256 w 3024845"/>
                  <a:gd name="connsiteY309-15968" fmla="*/ 620790 h 1059043"/>
                  <a:gd name="connsiteX310-15969" fmla="*/ 2140186 w 3024845"/>
                  <a:gd name="connsiteY310-15970" fmla="*/ 302649 h 1059043"/>
                  <a:gd name="connsiteX311-15971" fmla="*/ 2128026 w 3024845"/>
                  <a:gd name="connsiteY311-15972" fmla="*/ 281031 h 1059043"/>
                  <a:gd name="connsiteX312-15973" fmla="*/ 2121946 w 3024845"/>
                  <a:gd name="connsiteY312-15974" fmla="*/ 276707 h 1059043"/>
                  <a:gd name="connsiteX313-15975" fmla="*/ 2130053 w 3024845"/>
                  <a:gd name="connsiteY313-15976" fmla="*/ 252928 h 1059043"/>
                  <a:gd name="connsiteX314-15977" fmla="*/ 2130053 w 3024845"/>
                  <a:gd name="connsiteY314-15978" fmla="*/ 235634 h 1059043"/>
                  <a:gd name="connsiteX315-15979" fmla="*/ 2144240 w 3024845"/>
                  <a:gd name="connsiteY315-15980" fmla="*/ 235634 h 1059043"/>
                  <a:gd name="connsiteX316-15981" fmla="*/ 2144240 w 3024845"/>
                  <a:gd name="connsiteY316-15982" fmla="*/ 214016 h 1059043"/>
                  <a:gd name="connsiteX317-15983" fmla="*/ 2146266 w 3024845"/>
                  <a:gd name="connsiteY317-15984" fmla="*/ 209692 h 1059043"/>
                  <a:gd name="connsiteX318-15985" fmla="*/ 2146266 w 3024845"/>
                  <a:gd name="connsiteY318-15986" fmla="*/ 131868 h 1059043"/>
                  <a:gd name="connsiteX319-15987" fmla="*/ 2144240 w 3024845"/>
                  <a:gd name="connsiteY319-15988" fmla="*/ 125383 h 1059043"/>
                  <a:gd name="connsiteX320-15989" fmla="*/ 2150320 w 3024845"/>
                  <a:gd name="connsiteY320-15990" fmla="*/ 118897 h 1059043"/>
                  <a:gd name="connsiteX321-15991" fmla="*/ 2150320 w 3024845"/>
                  <a:gd name="connsiteY321-15992" fmla="*/ 60529 h 1059043"/>
                  <a:gd name="connsiteX322-15993" fmla="*/ 2152346 w 3024845"/>
                  <a:gd name="connsiteY322-15994" fmla="*/ 56206 h 1059043"/>
                  <a:gd name="connsiteX323-15995" fmla="*/ 2152346 w 3024845"/>
                  <a:gd name="connsiteY323-15996" fmla="*/ 0 h 1059043"/>
                  <a:gd name="connsiteX324-15997" fmla="*/ 2162480 w 3024845"/>
                  <a:gd name="connsiteY324-15998" fmla="*/ 118897 h 1059043"/>
                  <a:gd name="connsiteX325-15999" fmla="*/ 2168560 w 3024845"/>
                  <a:gd name="connsiteY325-16000" fmla="*/ 125383 h 1059043"/>
                  <a:gd name="connsiteX326-16001" fmla="*/ 2166533 w 3024845"/>
                  <a:gd name="connsiteY326-16002" fmla="*/ 131868 h 1059043"/>
                  <a:gd name="connsiteX327-16003" fmla="*/ 2166533 w 3024845"/>
                  <a:gd name="connsiteY327-16004" fmla="*/ 209692 h 1059043"/>
                  <a:gd name="connsiteX328-16005" fmla="*/ 2168560 w 3024845"/>
                  <a:gd name="connsiteY328-16006" fmla="*/ 214016 h 1059043"/>
                  <a:gd name="connsiteX329-16007" fmla="*/ 2168560 w 3024845"/>
                  <a:gd name="connsiteY329-16008" fmla="*/ 235634 h 1059043"/>
                  <a:gd name="connsiteX330-16009" fmla="*/ 2182747 w 3024845"/>
                  <a:gd name="connsiteY330-16010" fmla="*/ 235634 h 1059043"/>
                  <a:gd name="connsiteX331-16011" fmla="*/ 2182747 w 3024845"/>
                  <a:gd name="connsiteY331-16012" fmla="*/ 252928 h 1059043"/>
                  <a:gd name="connsiteX332-16013" fmla="*/ 2190854 w 3024845"/>
                  <a:gd name="connsiteY332-16014" fmla="*/ 276707 h 1059043"/>
                  <a:gd name="connsiteX333-16015" fmla="*/ 2184774 w 3024845"/>
                  <a:gd name="connsiteY333-16016" fmla="*/ 281031 h 1059043"/>
                  <a:gd name="connsiteX334-16017" fmla="*/ 2172613 w 3024845"/>
                  <a:gd name="connsiteY334-16018" fmla="*/ 302649 h 1059043"/>
                  <a:gd name="connsiteX335-16019" fmla="*/ 2180720 w 3024845"/>
                  <a:gd name="connsiteY335-16020" fmla="*/ 555577 h 1059043"/>
                  <a:gd name="connsiteX336-16021" fmla="*/ 2245574 w 3024845"/>
                  <a:gd name="connsiteY336-16022" fmla="*/ 555577 h 1059043"/>
                  <a:gd name="connsiteX337-16023" fmla="*/ 2245574 w 3024845"/>
                  <a:gd name="connsiteY337-16024" fmla="*/ 631239 h 1059043"/>
                  <a:gd name="connsiteX338-16025" fmla="*/ 2253681 w 3024845"/>
                  <a:gd name="connsiteY338-16026" fmla="*/ 631239 h 1059043"/>
                  <a:gd name="connsiteX339-16027" fmla="*/ 2255708 w 3024845"/>
                  <a:gd name="connsiteY339-16028" fmla="*/ 624754 h 1059043"/>
                  <a:gd name="connsiteX340-16029" fmla="*/ 2261788 w 3024845"/>
                  <a:gd name="connsiteY340-16030" fmla="*/ 624754 h 1059043"/>
                  <a:gd name="connsiteX341-16031" fmla="*/ 2263815 w 3024845"/>
                  <a:gd name="connsiteY341-16032" fmla="*/ 633401 h 1059043"/>
                  <a:gd name="connsiteX342-16033" fmla="*/ 2275975 w 3024845"/>
                  <a:gd name="connsiteY342-16034" fmla="*/ 633401 h 1059043"/>
                  <a:gd name="connsiteX343-16035" fmla="*/ 2275975 w 3024845"/>
                  <a:gd name="connsiteY343-16036" fmla="*/ 626915 h 1059043"/>
                  <a:gd name="connsiteX344-16037" fmla="*/ 2298268 w 3024845"/>
                  <a:gd name="connsiteY344-16038" fmla="*/ 626915 h 1059043"/>
                  <a:gd name="connsiteX345-16039" fmla="*/ 2298268 w 3024845"/>
                  <a:gd name="connsiteY345-16040" fmla="*/ 633401 h 1059043"/>
                  <a:gd name="connsiteX346-16041" fmla="*/ 2318535 w 3024845"/>
                  <a:gd name="connsiteY346-16042" fmla="*/ 633401 h 1059043"/>
                  <a:gd name="connsiteX347-16043" fmla="*/ 2318535 w 3024845"/>
                  <a:gd name="connsiteY347-16044" fmla="*/ 678798 h 1059043"/>
                  <a:gd name="connsiteX348-16045" fmla="*/ 2332722 w 3024845"/>
                  <a:gd name="connsiteY348-16046" fmla="*/ 678798 h 1059043"/>
                  <a:gd name="connsiteX349-16047" fmla="*/ 2332722 w 3024845"/>
                  <a:gd name="connsiteY349-16048" fmla="*/ 665827 h 1059043"/>
                  <a:gd name="connsiteX350-16049" fmla="*/ 2348936 w 3024845"/>
                  <a:gd name="connsiteY350-16050" fmla="*/ 665827 h 1059043"/>
                  <a:gd name="connsiteX351-16051" fmla="*/ 2348936 w 3024845"/>
                  <a:gd name="connsiteY351-16052" fmla="*/ 486400 h 1059043"/>
                  <a:gd name="connsiteX352-16053" fmla="*/ 2355016 w 3024845"/>
                  <a:gd name="connsiteY352-16054" fmla="*/ 479914 h 1059043"/>
                  <a:gd name="connsiteX353-16055" fmla="*/ 2427977 w 3024845"/>
                  <a:gd name="connsiteY353-16056" fmla="*/ 479914 h 1059043"/>
                  <a:gd name="connsiteX354-16057" fmla="*/ 2427977 w 3024845"/>
                  <a:gd name="connsiteY354-16058" fmla="*/ 488562 h 1059043"/>
                  <a:gd name="connsiteX355-16059" fmla="*/ 2438110 w 3024845"/>
                  <a:gd name="connsiteY355-16060" fmla="*/ 488562 h 1059043"/>
                  <a:gd name="connsiteX356-16061" fmla="*/ 2438110 w 3024845"/>
                  <a:gd name="connsiteY356-16062" fmla="*/ 603136 h 1059043"/>
                  <a:gd name="connsiteX357-16063" fmla="*/ 2460404 w 3024845"/>
                  <a:gd name="connsiteY357-16064" fmla="*/ 603136 h 1059043"/>
                  <a:gd name="connsiteX358-16065" fmla="*/ 2460404 w 3024845"/>
                  <a:gd name="connsiteY358-16066" fmla="*/ 536121 h 1059043"/>
                  <a:gd name="connsiteX359-16067" fmla="*/ 2486751 w 3024845"/>
                  <a:gd name="connsiteY359-16068" fmla="*/ 536121 h 1059043"/>
                  <a:gd name="connsiteX360-16069" fmla="*/ 2490804 w 3024845"/>
                  <a:gd name="connsiteY360-16070" fmla="*/ 531797 h 1059043"/>
                  <a:gd name="connsiteX361-16071" fmla="*/ 2498911 w 3024845"/>
                  <a:gd name="connsiteY361-16072" fmla="*/ 531797 h 1059043"/>
                  <a:gd name="connsiteX362-16073" fmla="*/ 2502964 w 3024845"/>
                  <a:gd name="connsiteY362-16074" fmla="*/ 536121 h 1059043"/>
                  <a:gd name="connsiteX363-16075" fmla="*/ 2525258 w 3024845"/>
                  <a:gd name="connsiteY363-16076" fmla="*/ 536121 h 1059043"/>
                  <a:gd name="connsiteX364-16077" fmla="*/ 2525258 w 3024845"/>
                  <a:gd name="connsiteY364-16078" fmla="*/ 419385 h 1059043"/>
                  <a:gd name="connsiteX365-16079" fmla="*/ 2582005 w 3024845"/>
                  <a:gd name="connsiteY365-16080" fmla="*/ 408576 h 1059043"/>
                  <a:gd name="connsiteX366-16081" fmla="*/ 2582005 w 3024845"/>
                  <a:gd name="connsiteY366-16082" fmla="*/ 409657 h 1059043"/>
                  <a:gd name="connsiteX367-16083" fmla="*/ 2582005 w 3024845"/>
                  <a:gd name="connsiteY367-16084" fmla="*/ 417223 h 1059043"/>
                  <a:gd name="connsiteX368-16085" fmla="*/ 2608352 w 3024845"/>
                  <a:gd name="connsiteY368-16086" fmla="*/ 417223 h 1059043"/>
                  <a:gd name="connsiteX369-16087" fmla="*/ 2608352 w 3024845"/>
                  <a:gd name="connsiteY369-16088" fmla="*/ 672313 h 1059043"/>
                  <a:gd name="connsiteX370-16089" fmla="*/ 2630646 w 3024845"/>
                  <a:gd name="connsiteY370-16090" fmla="*/ 672313 h 1059043"/>
                  <a:gd name="connsiteX371-16091" fmla="*/ 2630646 w 3024845"/>
                  <a:gd name="connsiteY371-16092" fmla="*/ 667989 h 1059043"/>
                  <a:gd name="connsiteX372-16093" fmla="*/ 2642806 w 3024845"/>
                  <a:gd name="connsiteY372-16094" fmla="*/ 667989 h 1059043"/>
                  <a:gd name="connsiteX373-16095" fmla="*/ 2642806 w 3024845"/>
                  <a:gd name="connsiteY373-16096" fmla="*/ 672313 h 1059043"/>
                  <a:gd name="connsiteX374-16097" fmla="*/ 2667126 w 3024845"/>
                  <a:gd name="connsiteY374-16098" fmla="*/ 672313 h 1059043"/>
                  <a:gd name="connsiteX375-16099" fmla="*/ 2667126 w 3024845"/>
                  <a:gd name="connsiteY375-16100" fmla="*/ 659342 h 1059043"/>
                  <a:gd name="connsiteX376-16101" fmla="*/ 2695500 w 3024845"/>
                  <a:gd name="connsiteY376-16102" fmla="*/ 659342 h 1059043"/>
                  <a:gd name="connsiteX377-16103" fmla="*/ 2707660 w 3024845"/>
                  <a:gd name="connsiteY377-16104" fmla="*/ 655018 h 1059043"/>
                  <a:gd name="connsiteX378-16105" fmla="*/ 2727927 w 3024845"/>
                  <a:gd name="connsiteY378-16106" fmla="*/ 659342 h 1059043"/>
                  <a:gd name="connsiteX379-16107" fmla="*/ 2727927 w 3024845"/>
                  <a:gd name="connsiteY379-16108" fmla="*/ 642048 h 1059043"/>
                  <a:gd name="connsiteX380-16109" fmla="*/ 2736034 w 3024845"/>
                  <a:gd name="connsiteY380-16110" fmla="*/ 642048 h 1059043"/>
                  <a:gd name="connsiteX381-16111" fmla="*/ 2736034 w 3024845"/>
                  <a:gd name="connsiteY381-16112" fmla="*/ 629077 h 1059043"/>
                  <a:gd name="connsiteX382-16113" fmla="*/ 2792781 w 3024845"/>
                  <a:gd name="connsiteY382-16114" fmla="*/ 629077 h 1059043"/>
                  <a:gd name="connsiteX383-16115" fmla="*/ 2792781 w 3024845"/>
                  <a:gd name="connsiteY383-16116" fmla="*/ 598812 h 1059043"/>
                  <a:gd name="connsiteX384-16117" fmla="*/ 2811021 w 3024845"/>
                  <a:gd name="connsiteY384-16118" fmla="*/ 598812 h 1059043"/>
                  <a:gd name="connsiteX385-16119" fmla="*/ 2811021 w 3024845"/>
                  <a:gd name="connsiteY385-16120" fmla="*/ 592327 h 1059043"/>
                  <a:gd name="connsiteX386-16121" fmla="*/ 2823181 w 3024845"/>
                  <a:gd name="connsiteY386-16122" fmla="*/ 592327 h 1059043"/>
                  <a:gd name="connsiteX387-16123" fmla="*/ 2823181 w 3024845"/>
                  <a:gd name="connsiteY387-16124" fmla="*/ 598812 h 1059043"/>
                  <a:gd name="connsiteX388-16125" fmla="*/ 2839395 w 3024845"/>
                  <a:gd name="connsiteY388-16126" fmla="*/ 598812 h 1059043"/>
                  <a:gd name="connsiteX389-16127" fmla="*/ 2839395 w 3024845"/>
                  <a:gd name="connsiteY389-16128" fmla="*/ 648533 h 1059043"/>
                  <a:gd name="connsiteX390-16129" fmla="*/ 2871822 w 3024845"/>
                  <a:gd name="connsiteY390-16130" fmla="*/ 648533 h 1059043"/>
                  <a:gd name="connsiteX391-16131" fmla="*/ 2871822 w 3024845"/>
                  <a:gd name="connsiteY391-16132" fmla="*/ 622592 h 1059043"/>
                  <a:gd name="connsiteX392-16133" fmla="*/ 2910329 w 3024845"/>
                  <a:gd name="connsiteY392-16134" fmla="*/ 622592 h 1059043"/>
                  <a:gd name="connsiteX393-16135" fmla="*/ 2910329 w 3024845"/>
                  <a:gd name="connsiteY393-16136" fmla="*/ 592327 h 1059043"/>
                  <a:gd name="connsiteX394-16137" fmla="*/ 2958970 w 3024845"/>
                  <a:gd name="connsiteY394-16138" fmla="*/ 592327 h 1059043"/>
                  <a:gd name="connsiteX395-16139" fmla="*/ 2958970 w 3024845"/>
                  <a:gd name="connsiteY395-16140" fmla="*/ 703483 h 1059043"/>
                  <a:gd name="connsiteX396-16141" fmla="*/ 2958970 w 3024845"/>
                  <a:gd name="connsiteY396-16142" fmla="*/ 717262 h 1059043"/>
                  <a:gd name="connsiteX397-16143" fmla="*/ 3024845 w 3024845"/>
                  <a:gd name="connsiteY397-16144" fmla="*/ 717262 h 1059043"/>
                  <a:gd name="connsiteX398-16145" fmla="*/ 3024845 w 3024845"/>
                  <a:gd name="connsiteY398-16146" fmla="*/ 1059043 h 1059043"/>
                  <a:gd name="connsiteX399-16147" fmla="*/ 2054 w 3024845"/>
                  <a:gd name="connsiteY399-16148" fmla="*/ 1056710 h 1059043"/>
                  <a:gd name="connsiteX400-16149" fmla="*/ 0 w 3024845"/>
                  <a:gd name="connsiteY400-16150" fmla="*/ 622592 h 1059043"/>
                  <a:gd name="connsiteX401-16151" fmla="*/ 20267 w 3024845"/>
                  <a:gd name="connsiteY401-16152" fmla="*/ 622592 h 1059043"/>
                  <a:gd name="connsiteX402-16153" fmla="*/ 20774 w 3024845"/>
                  <a:gd name="connsiteY402-16154" fmla="*/ 621511 h 1059043"/>
                  <a:gd name="connsiteX403-16155" fmla="*/ 24320 w 3024845"/>
                  <a:gd name="connsiteY403-16156" fmla="*/ 613945 h 1059043"/>
                  <a:gd name="connsiteX404-16157" fmla="*/ 26094 w 3024845"/>
                  <a:gd name="connsiteY404-16158" fmla="*/ 614215 h 1059043"/>
                  <a:gd name="connsiteX405-16159" fmla="*/ 38507 w 3024845"/>
                  <a:gd name="connsiteY405-16160" fmla="*/ 616106 h 1059043"/>
                  <a:gd name="connsiteX406-16161" fmla="*/ 39014 w 3024845"/>
                  <a:gd name="connsiteY406-16162" fmla="*/ 617458 h 1059043"/>
                  <a:gd name="connsiteX407-16163" fmla="*/ 42560 w 3024845"/>
                  <a:gd name="connsiteY407-16164" fmla="*/ 626915 h 1059043"/>
                  <a:gd name="connsiteX408-16165" fmla="*/ 68907 w 3024845"/>
                  <a:gd name="connsiteY408-16166" fmla="*/ 629077 h 1059043"/>
                  <a:gd name="connsiteX409-16167" fmla="*/ 68907 w 3024845"/>
                  <a:gd name="connsiteY409-16168" fmla="*/ 505856 h 1059043"/>
                  <a:gd name="connsiteX410-16169" fmla="*/ 70934 w 3024845"/>
                  <a:gd name="connsiteY410-16170" fmla="*/ 505856 h 1059043"/>
                  <a:gd name="connsiteX411-16171" fmla="*/ 85121 w 3024845"/>
                  <a:gd name="connsiteY411-16172" fmla="*/ 505856 h 1059043"/>
                  <a:gd name="connsiteX412-16173" fmla="*/ 85121 w 3024845"/>
                  <a:gd name="connsiteY412-16174" fmla="*/ 369664 h 1059043"/>
                  <a:gd name="connsiteX413-16175" fmla="*/ 86894 w 3024845"/>
                  <a:gd name="connsiteY413-16176" fmla="*/ 369664 h 1059043"/>
                  <a:gd name="connsiteX414-16177" fmla="*/ 99308 w 3024845"/>
                  <a:gd name="connsiteY414-16178" fmla="*/ 369664 h 1059043"/>
                  <a:gd name="connsiteX415-16179" fmla="*/ 99308 w 3024845"/>
                  <a:gd name="connsiteY415-16180" fmla="*/ 255090 h 1059043"/>
                  <a:gd name="connsiteX416-16181" fmla="*/ 103361 w 3024845"/>
                  <a:gd name="connsiteY416-16182" fmla="*/ 226986 h 1059043"/>
                  <a:gd name="connsiteX417-16183" fmla="*/ 105388 w 3024845"/>
                  <a:gd name="connsiteY417-16184" fmla="*/ 226986 h 1059043"/>
                  <a:gd name="connsiteX418-16185" fmla="*/ 119575 w 3024845"/>
                  <a:gd name="connsiteY418-16186" fmla="*/ 226986 h 1059043"/>
                  <a:gd name="connsiteX0-16187" fmla="*/ 119575 w 3024845"/>
                  <a:gd name="connsiteY0-16188" fmla="*/ 226986 h 1059043"/>
                  <a:gd name="connsiteX1-16189" fmla="*/ 200642 w 3024845"/>
                  <a:gd name="connsiteY1-16190" fmla="*/ 224825 h 1059043"/>
                  <a:gd name="connsiteX2-16191" fmla="*/ 202669 w 3024845"/>
                  <a:gd name="connsiteY2-16192" fmla="*/ 224825 h 1059043"/>
                  <a:gd name="connsiteX3-16193" fmla="*/ 216856 w 3024845"/>
                  <a:gd name="connsiteY3-16194" fmla="*/ 224825 h 1059043"/>
                  <a:gd name="connsiteX4-16195" fmla="*/ 216856 w 3024845"/>
                  <a:gd name="connsiteY4-16196" fmla="*/ 248604 h 1059043"/>
                  <a:gd name="connsiteX5-16197" fmla="*/ 217363 w 3024845"/>
                  <a:gd name="connsiteY5-16198" fmla="*/ 249415 h 1059043"/>
                  <a:gd name="connsiteX6-16199" fmla="*/ 220909 w 3024845"/>
                  <a:gd name="connsiteY6-16200" fmla="*/ 255090 h 1059043"/>
                  <a:gd name="connsiteX7-16201" fmla="*/ 220909 w 3024845"/>
                  <a:gd name="connsiteY7-16202" fmla="*/ 369664 h 1059043"/>
                  <a:gd name="connsiteX8-16203" fmla="*/ 223189 w 3024845"/>
                  <a:gd name="connsiteY8-16204" fmla="*/ 369664 h 1059043"/>
                  <a:gd name="connsiteX9-16205" fmla="*/ 239150 w 3024845"/>
                  <a:gd name="connsiteY9-16206" fmla="*/ 369664 h 1059043"/>
                  <a:gd name="connsiteX10-16207" fmla="*/ 239150 w 3024845"/>
                  <a:gd name="connsiteY10-16208" fmla="*/ 510179 h 1059043"/>
                  <a:gd name="connsiteX11-16209" fmla="*/ 240670 w 3024845"/>
                  <a:gd name="connsiteY11-16210" fmla="*/ 509909 h 1059043"/>
                  <a:gd name="connsiteX12-16211" fmla="*/ 251310 w 3024845"/>
                  <a:gd name="connsiteY12-16212" fmla="*/ 508018 h 1059043"/>
                  <a:gd name="connsiteX13-16213" fmla="*/ 249283 w 3024845"/>
                  <a:gd name="connsiteY13-16214" fmla="*/ 596650 h 1059043"/>
                  <a:gd name="connsiteX14-16215" fmla="*/ 250803 w 3024845"/>
                  <a:gd name="connsiteY14-16216" fmla="*/ 596921 h 1059043"/>
                  <a:gd name="connsiteX15-16217" fmla="*/ 261443 w 3024845"/>
                  <a:gd name="connsiteY15-16218" fmla="*/ 598812 h 1059043"/>
                  <a:gd name="connsiteX16-16219" fmla="*/ 261696 w 3024845"/>
                  <a:gd name="connsiteY16-16220" fmla="*/ 599623 h 1059043"/>
                  <a:gd name="connsiteX17-16221" fmla="*/ 263470 w 3024845"/>
                  <a:gd name="connsiteY17-16222" fmla="*/ 605298 h 1059043"/>
                  <a:gd name="connsiteX18-16223" fmla="*/ 264230 w 3024845"/>
                  <a:gd name="connsiteY18-16224" fmla="*/ 602866 h 1059043"/>
                  <a:gd name="connsiteX19-16225" fmla="*/ 269550 w 3024845"/>
                  <a:gd name="connsiteY19-16226" fmla="*/ 585842 h 1059043"/>
                  <a:gd name="connsiteX20-16227" fmla="*/ 271323 w 3024845"/>
                  <a:gd name="connsiteY20-16228" fmla="*/ 585842 h 1059043"/>
                  <a:gd name="connsiteX21-16229" fmla="*/ 283737 w 3024845"/>
                  <a:gd name="connsiteY21-16230" fmla="*/ 585842 h 1059043"/>
                  <a:gd name="connsiteX22-16231" fmla="*/ 283737 w 3024845"/>
                  <a:gd name="connsiteY22-16232" fmla="*/ 618268 h 1059043"/>
                  <a:gd name="connsiteX23-16233" fmla="*/ 284750 w 3024845"/>
                  <a:gd name="connsiteY23-16234" fmla="*/ 618809 h 1059043"/>
                  <a:gd name="connsiteX24-16235" fmla="*/ 291844 w 3024845"/>
                  <a:gd name="connsiteY24-16236" fmla="*/ 622592 h 1059043"/>
                  <a:gd name="connsiteX25-16237" fmla="*/ 291844 w 3024845"/>
                  <a:gd name="connsiteY25-16238" fmla="*/ 623943 h 1059043"/>
                  <a:gd name="connsiteX26-16239" fmla="*/ 291844 w 3024845"/>
                  <a:gd name="connsiteY26-16240" fmla="*/ 633401 h 1059043"/>
                  <a:gd name="connsiteX27-16241" fmla="*/ 336431 w 3024845"/>
                  <a:gd name="connsiteY27-16242" fmla="*/ 633401 h 1059043"/>
                  <a:gd name="connsiteX28-16243" fmla="*/ 336431 w 3024845"/>
                  <a:gd name="connsiteY28-16244" fmla="*/ 634482 h 1059043"/>
                  <a:gd name="connsiteX29-16245" fmla="*/ 336431 w 3024845"/>
                  <a:gd name="connsiteY29-16246" fmla="*/ 642048 h 1059043"/>
                  <a:gd name="connsiteX30-16247" fmla="*/ 338457 w 3024845"/>
                  <a:gd name="connsiteY30-16248" fmla="*/ 642048 h 1059043"/>
                  <a:gd name="connsiteX31-16249" fmla="*/ 352644 w 3024845"/>
                  <a:gd name="connsiteY31-16250" fmla="*/ 642048 h 1059043"/>
                  <a:gd name="connsiteX32-16251" fmla="*/ 352644 w 3024845"/>
                  <a:gd name="connsiteY32-16252" fmla="*/ 611783 h 1059043"/>
                  <a:gd name="connsiteX33-16253" fmla="*/ 397231 w 3024845"/>
                  <a:gd name="connsiteY33-16254" fmla="*/ 611783 h 1059043"/>
                  <a:gd name="connsiteX34-16255" fmla="*/ 397231 w 3024845"/>
                  <a:gd name="connsiteY34-16256" fmla="*/ 610432 h 1059043"/>
                  <a:gd name="connsiteX35-16257" fmla="*/ 397231 w 3024845"/>
                  <a:gd name="connsiteY35-16258" fmla="*/ 600974 h 1059043"/>
                  <a:gd name="connsiteX36-16259" fmla="*/ 398245 w 3024845"/>
                  <a:gd name="connsiteY36-16260" fmla="*/ 600974 h 1059043"/>
                  <a:gd name="connsiteX37-16261" fmla="*/ 405338 w 3024845"/>
                  <a:gd name="connsiteY37-16262" fmla="*/ 600974 h 1059043"/>
                  <a:gd name="connsiteX38-16263" fmla="*/ 405338 w 3024845"/>
                  <a:gd name="connsiteY38-16264" fmla="*/ 599083 h 1059043"/>
                  <a:gd name="connsiteX39-16265" fmla="*/ 405338 w 3024845"/>
                  <a:gd name="connsiteY39-16266" fmla="*/ 585842 h 1059043"/>
                  <a:gd name="connsiteX40-16267" fmla="*/ 406098 w 3024845"/>
                  <a:gd name="connsiteY40-16268" fmla="*/ 585842 h 1059043"/>
                  <a:gd name="connsiteX41-16269" fmla="*/ 411418 w 3024845"/>
                  <a:gd name="connsiteY41-16270" fmla="*/ 585842 h 1059043"/>
                  <a:gd name="connsiteX42-16271" fmla="*/ 411418 w 3024845"/>
                  <a:gd name="connsiteY42-16272" fmla="*/ 584761 h 1059043"/>
                  <a:gd name="connsiteX43-16273" fmla="*/ 411418 w 3024845"/>
                  <a:gd name="connsiteY43-16274" fmla="*/ 577194 h 1059043"/>
                  <a:gd name="connsiteX44-16275" fmla="*/ 413445 w 3024845"/>
                  <a:gd name="connsiteY44-16276" fmla="*/ 577194 h 1059043"/>
                  <a:gd name="connsiteX45-16277" fmla="*/ 427632 w 3024845"/>
                  <a:gd name="connsiteY45-16278" fmla="*/ 577194 h 1059043"/>
                  <a:gd name="connsiteX46-16279" fmla="*/ 427632 w 3024845"/>
                  <a:gd name="connsiteY46-16280" fmla="*/ 578275 h 1059043"/>
                  <a:gd name="connsiteX47-16281" fmla="*/ 427632 w 3024845"/>
                  <a:gd name="connsiteY47-16282" fmla="*/ 585842 h 1059043"/>
                  <a:gd name="connsiteX48-16283" fmla="*/ 449925 w 3024845"/>
                  <a:gd name="connsiteY48-16284" fmla="*/ 585842 h 1059043"/>
                  <a:gd name="connsiteX49-16285" fmla="*/ 449925 w 3024845"/>
                  <a:gd name="connsiteY49-16286" fmla="*/ 583950 h 1059043"/>
                  <a:gd name="connsiteX50-16287" fmla="*/ 449925 w 3024845"/>
                  <a:gd name="connsiteY50-16288" fmla="*/ 570709 h 1059043"/>
                  <a:gd name="connsiteX51-16289" fmla="*/ 451699 w 3024845"/>
                  <a:gd name="connsiteY51-16290" fmla="*/ 570709 h 1059043"/>
                  <a:gd name="connsiteX52-16291" fmla="*/ 464112 w 3024845"/>
                  <a:gd name="connsiteY52-16292" fmla="*/ 570709 h 1059043"/>
                  <a:gd name="connsiteX53-16293" fmla="*/ 464112 w 3024845"/>
                  <a:gd name="connsiteY53-16294" fmla="*/ 594489 h 1059043"/>
                  <a:gd name="connsiteX54-16295" fmla="*/ 465126 w 3024845"/>
                  <a:gd name="connsiteY54-16296" fmla="*/ 594489 h 1059043"/>
                  <a:gd name="connsiteX55-16297" fmla="*/ 472219 w 3024845"/>
                  <a:gd name="connsiteY55-16298" fmla="*/ 594489 h 1059043"/>
                  <a:gd name="connsiteX56-16299" fmla="*/ 472219 w 3024845"/>
                  <a:gd name="connsiteY56-16300" fmla="*/ 593408 h 1059043"/>
                  <a:gd name="connsiteX57-16301" fmla="*/ 472219 w 3024845"/>
                  <a:gd name="connsiteY57-16302" fmla="*/ 585842 h 1059043"/>
                  <a:gd name="connsiteX58-16303" fmla="*/ 473992 w 3024845"/>
                  <a:gd name="connsiteY58-16304" fmla="*/ 585842 h 1059043"/>
                  <a:gd name="connsiteX59-16305" fmla="*/ 486406 w 3024845"/>
                  <a:gd name="connsiteY59-16306" fmla="*/ 585842 h 1059043"/>
                  <a:gd name="connsiteX60-16307" fmla="*/ 486406 w 3024845"/>
                  <a:gd name="connsiteY60-16308" fmla="*/ 611783 h 1059043"/>
                  <a:gd name="connsiteX61-16309" fmla="*/ 488433 w 3024845"/>
                  <a:gd name="connsiteY61-16310" fmla="*/ 611783 h 1059043"/>
                  <a:gd name="connsiteX62-16311" fmla="*/ 502619 w 3024845"/>
                  <a:gd name="connsiteY62-16312" fmla="*/ 611783 h 1059043"/>
                  <a:gd name="connsiteX63-16313" fmla="*/ 502619 w 3024845"/>
                  <a:gd name="connsiteY63-16314" fmla="*/ 613404 h 1059043"/>
                  <a:gd name="connsiteX64-16315" fmla="*/ 502619 w 3024845"/>
                  <a:gd name="connsiteY64-16316" fmla="*/ 624754 h 1059043"/>
                  <a:gd name="connsiteX65-16317" fmla="*/ 503379 w 3024845"/>
                  <a:gd name="connsiteY65-16318" fmla="*/ 624754 h 1059043"/>
                  <a:gd name="connsiteX66-16319" fmla="*/ 508700 w 3024845"/>
                  <a:gd name="connsiteY66-16320" fmla="*/ 624754 h 1059043"/>
                  <a:gd name="connsiteX67-16321" fmla="*/ 508700 w 3024845"/>
                  <a:gd name="connsiteY67-16322" fmla="*/ 623943 h 1059043"/>
                  <a:gd name="connsiteX68-16323" fmla="*/ 508700 w 3024845"/>
                  <a:gd name="connsiteY68-16324" fmla="*/ 618268 h 1059043"/>
                  <a:gd name="connsiteX69-16325" fmla="*/ 539100 w 3024845"/>
                  <a:gd name="connsiteY69-16326" fmla="*/ 618268 h 1059043"/>
                  <a:gd name="connsiteX70-16327" fmla="*/ 539100 w 3024845"/>
                  <a:gd name="connsiteY70-16328" fmla="*/ 642048 h 1059043"/>
                  <a:gd name="connsiteX71-16329" fmla="*/ 540113 w 3024845"/>
                  <a:gd name="connsiteY71-16330" fmla="*/ 642048 h 1059043"/>
                  <a:gd name="connsiteX72-16331" fmla="*/ 547207 w 3024845"/>
                  <a:gd name="connsiteY72-16332" fmla="*/ 642048 h 1059043"/>
                  <a:gd name="connsiteX73-16333" fmla="*/ 547207 w 3024845"/>
                  <a:gd name="connsiteY73-16334" fmla="*/ 643129 h 1059043"/>
                  <a:gd name="connsiteX74-16335" fmla="*/ 547207 w 3024845"/>
                  <a:gd name="connsiteY74-16336" fmla="*/ 650695 h 1059043"/>
                  <a:gd name="connsiteX75-16337" fmla="*/ 547967 w 3024845"/>
                  <a:gd name="connsiteY75-16338" fmla="*/ 650695 h 1059043"/>
                  <a:gd name="connsiteX76-16339" fmla="*/ 553287 w 3024845"/>
                  <a:gd name="connsiteY76-16340" fmla="*/ 650695 h 1059043"/>
                  <a:gd name="connsiteX77-16341" fmla="*/ 553287 w 3024845"/>
                  <a:gd name="connsiteY77-16342" fmla="*/ 648533 h 1059043"/>
                  <a:gd name="connsiteX78-16343" fmla="*/ 553287 w 3024845"/>
                  <a:gd name="connsiteY78-16344" fmla="*/ 633401 h 1059043"/>
                  <a:gd name="connsiteX79-16345" fmla="*/ 554300 w 3024845"/>
                  <a:gd name="connsiteY79-16346" fmla="*/ 633401 h 1059043"/>
                  <a:gd name="connsiteX80-16347" fmla="*/ 561394 w 3024845"/>
                  <a:gd name="connsiteY80-16348" fmla="*/ 633401 h 1059043"/>
                  <a:gd name="connsiteX81-16349" fmla="*/ 561394 w 3024845"/>
                  <a:gd name="connsiteY81-16350" fmla="*/ 634482 h 1059043"/>
                  <a:gd name="connsiteX82-16351" fmla="*/ 561394 w 3024845"/>
                  <a:gd name="connsiteY82-16352" fmla="*/ 642048 h 1059043"/>
                  <a:gd name="connsiteX83-16353" fmla="*/ 566714 w 3024845"/>
                  <a:gd name="connsiteY83-16354" fmla="*/ 640055 h 1059043"/>
                  <a:gd name="connsiteX84-16355" fmla="*/ 567474 w 3024845"/>
                  <a:gd name="connsiteY84-16356" fmla="*/ 639075 h 1059043"/>
                  <a:gd name="connsiteX85-16357" fmla="*/ 567474 w 3024845"/>
                  <a:gd name="connsiteY85-16358" fmla="*/ 633401 h 1059043"/>
                  <a:gd name="connsiteX86-16359" fmla="*/ 605981 w 3024845"/>
                  <a:gd name="connsiteY86-16360" fmla="*/ 633401 h 1059043"/>
                  <a:gd name="connsiteX87-16361" fmla="*/ 605981 w 3024845"/>
                  <a:gd name="connsiteY87-16362" fmla="*/ 657180 h 1059043"/>
                  <a:gd name="connsiteX88-16363" fmla="*/ 608007 w 3024845"/>
                  <a:gd name="connsiteY88-16364" fmla="*/ 657180 h 1059043"/>
                  <a:gd name="connsiteX89-16365" fmla="*/ 622194 w 3024845"/>
                  <a:gd name="connsiteY89-16366" fmla="*/ 657180 h 1059043"/>
                  <a:gd name="connsiteX90-16367" fmla="*/ 622194 w 3024845"/>
                  <a:gd name="connsiteY90-16368" fmla="*/ 658261 h 1059043"/>
                  <a:gd name="connsiteX91-16369" fmla="*/ 622194 w 3024845"/>
                  <a:gd name="connsiteY91-16370" fmla="*/ 665827 h 1059043"/>
                  <a:gd name="connsiteX92-16371" fmla="*/ 623968 w 3024845"/>
                  <a:gd name="connsiteY92-16372" fmla="*/ 665827 h 1059043"/>
                  <a:gd name="connsiteX93-16373" fmla="*/ 636381 w 3024845"/>
                  <a:gd name="connsiteY93-16374" fmla="*/ 665827 h 1059043"/>
                  <a:gd name="connsiteX94-16375" fmla="*/ 636381 w 3024845"/>
                  <a:gd name="connsiteY94-16376" fmla="*/ 642048 h 1059043"/>
                  <a:gd name="connsiteX95-16377" fmla="*/ 637394 w 3024845"/>
                  <a:gd name="connsiteY95-16378" fmla="*/ 642048 h 1059043"/>
                  <a:gd name="connsiteX96-16379" fmla="*/ 644488 w 3024845"/>
                  <a:gd name="connsiteY96-16380" fmla="*/ 642048 h 1059043"/>
                  <a:gd name="connsiteX97-16381" fmla="*/ 644488 w 3024845"/>
                  <a:gd name="connsiteY97-16382" fmla="*/ 609621 h 1059043"/>
                  <a:gd name="connsiteX98-16383" fmla="*/ 645501 w 3024845"/>
                  <a:gd name="connsiteY98-16384" fmla="*/ 609621 h 1059043"/>
                  <a:gd name="connsiteX99-16385" fmla="*/ 652595 w 3024845"/>
                  <a:gd name="connsiteY99-16386" fmla="*/ 609621 h 1059043"/>
                  <a:gd name="connsiteX100-16387" fmla="*/ 652595 w 3024845"/>
                  <a:gd name="connsiteY100-16388" fmla="*/ 607730 h 1059043"/>
                  <a:gd name="connsiteX101-16389" fmla="*/ 652595 w 3024845"/>
                  <a:gd name="connsiteY101-16390" fmla="*/ 594489 h 1059043"/>
                  <a:gd name="connsiteX102-16391" fmla="*/ 651328 w 3024845"/>
                  <a:gd name="connsiteY102-16392" fmla="*/ 592867 h 1059043"/>
                  <a:gd name="connsiteX103-16393" fmla="*/ 656648 w 3024845"/>
                  <a:gd name="connsiteY103-16394" fmla="*/ 581518 h 1059043"/>
                  <a:gd name="connsiteX104-16395" fmla="*/ 664755 w 3024845"/>
                  <a:gd name="connsiteY104-16396" fmla="*/ 609621 h 1059043"/>
                  <a:gd name="connsiteX105-16397" fmla="*/ 665515 w 3024845"/>
                  <a:gd name="connsiteY105-16398" fmla="*/ 609621 h 1059043"/>
                  <a:gd name="connsiteX106-16399" fmla="*/ 670835 w 3024845"/>
                  <a:gd name="connsiteY106-16400" fmla="*/ 609621 h 1059043"/>
                  <a:gd name="connsiteX107-16401" fmla="*/ 670835 w 3024845"/>
                  <a:gd name="connsiteY107-16402" fmla="*/ 503694 h 1059043"/>
                  <a:gd name="connsiteX108-16403" fmla="*/ 672355 w 3024845"/>
                  <a:gd name="connsiteY108-16404" fmla="*/ 503694 h 1059043"/>
                  <a:gd name="connsiteX109-16405" fmla="*/ 682995 w 3024845"/>
                  <a:gd name="connsiteY109-16406" fmla="*/ 503694 h 1059043"/>
                  <a:gd name="connsiteX110-16407" fmla="*/ 682995 w 3024845"/>
                  <a:gd name="connsiteY110-16408" fmla="*/ 456135 h 1059043"/>
                  <a:gd name="connsiteX111-16409" fmla="*/ 709342 w 3024845"/>
                  <a:gd name="connsiteY111-16410" fmla="*/ 456135 h 1059043"/>
                  <a:gd name="connsiteX112-16411" fmla="*/ 709342 w 3024845"/>
                  <a:gd name="connsiteY112-16412" fmla="*/ 434517 h 1059043"/>
                  <a:gd name="connsiteX113-16413" fmla="*/ 743796 w 3024845"/>
                  <a:gd name="connsiteY113-16414" fmla="*/ 434517 h 1059043"/>
                  <a:gd name="connsiteX114-16415" fmla="*/ 743796 w 3024845"/>
                  <a:gd name="connsiteY114-16416" fmla="*/ 436949 h 1059043"/>
                  <a:gd name="connsiteX115-16417" fmla="*/ 743796 w 3024845"/>
                  <a:gd name="connsiteY115-16418" fmla="*/ 453973 h 1059043"/>
                  <a:gd name="connsiteX116-16419" fmla="*/ 746076 w 3024845"/>
                  <a:gd name="connsiteY116-16420" fmla="*/ 453973 h 1059043"/>
                  <a:gd name="connsiteX117-16421" fmla="*/ 762036 w 3024845"/>
                  <a:gd name="connsiteY117-16422" fmla="*/ 453973 h 1059043"/>
                  <a:gd name="connsiteX118-16423" fmla="*/ 762036 w 3024845"/>
                  <a:gd name="connsiteY118-16424" fmla="*/ 501532 h 1059043"/>
                  <a:gd name="connsiteX119-16425" fmla="*/ 763049 w 3024845"/>
                  <a:gd name="connsiteY119-16426" fmla="*/ 501532 h 1059043"/>
                  <a:gd name="connsiteX120-16427" fmla="*/ 770143 w 3024845"/>
                  <a:gd name="connsiteY120-16428" fmla="*/ 501532 h 1059043"/>
                  <a:gd name="connsiteX121-16429" fmla="*/ 784330 w 3024845"/>
                  <a:gd name="connsiteY121-16430" fmla="*/ 505856 h 1059043"/>
                  <a:gd name="connsiteX122-16431" fmla="*/ 784330 w 3024845"/>
                  <a:gd name="connsiteY122-16432" fmla="*/ 544768 h 1059043"/>
                  <a:gd name="connsiteX123-16433" fmla="*/ 785343 w 3024845"/>
                  <a:gd name="connsiteY123-16434" fmla="*/ 544768 h 1059043"/>
                  <a:gd name="connsiteX124-16435" fmla="*/ 792436 w 3024845"/>
                  <a:gd name="connsiteY124-16436" fmla="*/ 544768 h 1059043"/>
                  <a:gd name="connsiteX125-16437" fmla="*/ 792436 w 3024845"/>
                  <a:gd name="connsiteY125-16438" fmla="*/ 546389 h 1059043"/>
                  <a:gd name="connsiteX126-16439" fmla="*/ 792436 w 3024845"/>
                  <a:gd name="connsiteY126-16440" fmla="*/ 557738 h 1059043"/>
                  <a:gd name="connsiteX127-16441" fmla="*/ 794463 w 3024845"/>
                  <a:gd name="connsiteY127-16442" fmla="*/ 557738 h 1059043"/>
                  <a:gd name="connsiteX128-16443" fmla="*/ 808650 w 3024845"/>
                  <a:gd name="connsiteY128-16444" fmla="*/ 557738 h 1059043"/>
                  <a:gd name="connsiteX129-16445" fmla="*/ 814730 w 3024845"/>
                  <a:gd name="connsiteY129-16446" fmla="*/ 564224 h 1059043"/>
                  <a:gd name="connsiteX130-16447" fmla="*/ 814730 w 3024845"/>
                  <a:gd name="connsiteY130-16448" fmla="*/ 585842 h 1059043"/>
                  <a:gd name="connsiteX131-16449" fmla="*/ 817010 w 3024845"/>
                  <a:gd name="connsiteY131-16450" fmla="*/ 585842 h 1059043"/>
                  <a:gd name="connsiteX132-16451" fmla="*/ 832970 w 3024845"/>
                  <a:gd name="connsiteY132-16452" fmla="*/ 585842 h 1059043"/>
                  <a:gd name="connsiteX133-16453" fmla="*/ 832970 w 3024845"/>
                  <a:gd name="connsiteY133-16454" fmla="*/ 586922 h 1059043"/>
                  <a:gd name="connsiteX134-16455" fmla="*/ 832970 w 3024845"/>
                  <a:gd name="connsiteY134-16456" fmla="*/ 594489 h 1059043"/>
                  <a:gd name="connsiteX135-16457" fmla="*/ 834237 w 3024845"/>
                  <a:gd name="connsiteY135-16458" fmla="*/ 594489 h 1059043"/>
                  <a:gd name="connsiteX136-16459" fmla="*/ 843104 w 3024845"/>
                  <a:gd name="connsiteY136-16460" fmla="*/ 594489 h 1059043"/>
                  <a:gd name="connsiteX137-16461" fmla="*/ 843104 w 3024845"/>
                  <a:gd name="connsiteY137-16462" fmla="*/ 596650 h 1059043"/>
                  <a:gd name="connsiteX138-16463" fmla="*/ 843104 w 3024845"/>
                  <a:gd name="connsiteY138-16464" fmla="*/ 611783 h 1059043"/>
                  <a:gd name="connsiteX139-16465" fmla="*/ 847157 w 3024845"/>
                  <a:gd name="connsiteY139-16466" fmla="*/ 609891 h 1059043"/>
                  <a:gd name="connsiteX140-16467" fmla="*/ 847157 w 3024845"/>
                  <a:gd name="connsiteY140-16468" fmla="*/ 596650 h 1059043"/>
                  <a:gd name="connsiteX141-16469" fmla="*/ 848170 w 3024845"/>
                  <a:gd name="connsiteY141-16470" fmla="*/ 596650 h 1059043"/>
                  <a:gd name="connsiteX142-16471" fmla="*/ 855264 w 3024845"/>
                  <a:gd name="connsiteY142-16472" fmla="*/ 596650 h 1059043"/>
                  <a:gd name="connsiteX143-16473" fmla="*/ 855264 w 3024845"/>
                  <a:gd name="connsiteY143-16474" fmla="*/ 598272 h 1059043"/>
                  <a:gd name="connsiteX144-16475" fmla="*/ 855264 w 3024845"/>
                  <a:gd name="connsiteY144-16476" fmla="*/ 609621 h 1059043"/>
                  <a:gd name="connsiteX145-16477" fmla="*/ 856024 w 3024845"/>
                  <a:gd name="connsiteY145-16478" fmla="*/ 609621 h 1059043"/>
                  <a:gd name="connsiteX146-16479" fmla="*/ 861344 w 3024845"/>
                  <a:gd name="connsiteY146-16480" fmla="*/ 609621 h 1059043"/>
                  <a:gd name="connsiteX147-16481" fmla="*/ 909984 w 3024845"/>
                  <a:gd name="connsiteY147-16482" fmla="*/ 605298 h 1059043"/>
                  <a:gd name="connsiteX148-16483" fmla="*/ 909984 w 3024845"/>
                  <a:gd name="connsiteY148-16484" fmla="*/ 606649 h 1059043"/>
                  <a:gd name="connsiteX149-16485" fmla="*/ 909984 w 3024845"/>
                  <a:gd name="connsiteY149-16486" fmla="*/ 616106 h 1059043"/>
                  <a:gd name="connsiteX150-16487" fmla="*/ 910744 w 3024845"/>
                  <a:gd name="connsiteY150-16488" fmla="*/ 616106 h 1059043"/>
                  <a:gd name="connsiteX151-16489" fmla="*/ 916065 w 3024845"/>
                  <a:gd name="connsiteY151-16490" fmla="*/ 616106 h 1059043"/>
                  <a:gd name="connsiteX152-16491" fmla="*/ 916065 w 3024845"/>
                  <a:gd name="connsiteY152-16492" fmla="*/ 618268 h 1059043"/>
                  <a:gd name="connsiteX153-16493" fmla="*/ 916065 w 3024845"/>
                  <a:gd name="connsiteY153-16494" fmla="*/ 633401 h 1059043"/>
                  <a:gd name="connsiteX154-16495" fmla="*/ 918091 w 3024845"/>
                  <a:gd name="connsiteY154-16496" fmla="*/ 632050 h 1059043"/>
                  <a:gd name="connsiteX155-16497" fmla="*/ 932278 w 3024845"/>
                  <a:gd name="connsiteY155-16498" fmla="*/ 622592 h 1059043"/>
                  <a:gd name="connsiteX156-16499" fmla="*/ 938358 w 3024845"/>
                  <a:gd name="connsiteY156-16500" fmla="*/ 581518 h 1059043"/>
                  <a:gd name="connsiteX157-16501" fmla="*/ 939118 w 3024845"/>
                  <a:gd name="connsiteY157-16502" fmla="*/ 581248 h 1059043"/>
                  <a:gd name="connsiteX158-16503" fmla="*/ 944438 w 3024845"/>
                  <a:gd name="connsiteY158-16504" fmla="*/ 579356 h 1059043"/>
                  <a:gd name="connsiteX159-16505" fmla="*/ 946465 w 3024845"/>
                  <a:gd name="connsiteY159-16506" fmla="*/ 510179 h 1059043"/>
                  <a:gd name="connsiteX160-16507" fmla="*/ 948492 w 3024845"/>
                  <a:gd name="connsiteY160-16508" fmla="*/ 579356 h 1059043"/>
                  <a:gd name="connsiteX161-16509" fmla="*/ 949252 w 3024845"/>
                  <a:gd name="connsiteY161-16510" fmla="*/ 579626 h 1059043"/>
                  <a:gd name="connsiteX162-16511" fmla="*/ 954572 w 3024845"/>
                  <a:gd name="connsiteY162-16512" fmla="*/ 581518 h 1059043"/>
                  <a:gd name="connsiteX163-16513" fmla="*/ 954572 w 3024845"/>
                  <a:gd name="connsiteY163-16514" fmla="*/ 495047 h 1059043"/>
                  <a:gd name="connsiteX164-16515" fmla="*/ 958625 w 3024845"/>
                  <a:gd name="connsiteY164-16516" fmla="*/ 462620 h 1059043"/>
                  <a:gd name="connsiteX165-16517" fmla="*/ 997132 w 3024845"/>
                  <a:gd name="connsiteY165-16518" fmla="*/ 462620 h 1059043"/>
                  <a:gd name="connsiteX166-16519" fmla="*/ 997132 w 3024845"/>
                  <a:gd name="connsiteY166-16520" fmla="*/ 495047 h 1059043"/>
                  <a:gd name="connsiteX167-16521" fmla="*/ 997892 w 3024845"/>
                  <a:gd name="connsiteY167-16522" fmla="*/ 495047 h 1059043"/>
                  <a:gd name="connsiteX168-16523" fmla="*/ 1003212 w 3024845"/>
                  <a:gd name="connsiteY168-16524" fmla="*/ 495047 h 1059043"/>
                  <a:gd name="connsiteX169-16525" fmla="*/ 1003212 w 3024845"/>
                  <a:gd name="connsiteY169-16526" fmla="*/ 412899 h 1059043"/>
                  <a:gd name="connsiteX170-16527" fmla="*/ 1004986 w 3024845"/>
                  <a:gd name="connsiteY170-16528" fmla="*/ 412899 h 1059043"/>
                  <a:gd name="connsiteX171-16529" fmla="*/ 1017399 w 3024845"/>
                  <a:gd name="connsiteY171-16530" fmla="*/ 412899 h 1059043"/>
                  <a:gd name="connsiteX172-16531" fmla="*/ 1017399 w 3024845"/>
                  <a:gd name="connsiteY172-16532" fmla="*/ 411008 h 1059043"/>
                  <a:gd name="connsiteX173-16533" fmla="*/ 1017399 w 3024845"/>
                  <a:gd name="connsiteY173-16534" fmla="*/ 397767 h 1059043"/>
                  <a:gd name="connsiteX174-16535" fmla="*/ 1039693 w 3024845"/>
                  <a:gd name="connsiteY174-16536" fmla="*/ 397767 h 1059043"/>
                  <a:gd name="connsiteX175-16537" fmla="*/ 1039693 w 3024845"/>
                  <a:gd name="connsiteY175-16538" fmla="*/ 396686 h 1059043"/>
                  <a:gd name="connsiteX176-16539" fmla="*/ 1039693 w 3024845"/>
                  <a:gd name="connsiteY176-16540" fmla="*/ 389120 h 1059043"/>
                  <a:gd name="connsiteX177-16541" fmla="*/ 1041466 w 3024845"/>
                  <a:gd name="connsiteY177-16542" fmla="*/ 389120 h 1059043"/>
                  <a:gd name="connsiteX178-16543" fmla="*/ 1053880 w 3024845"/>
                  <a:gd name="connsiteY178-16544" fmla="*/ 389120 h 1059043"/>
                  <a:gd name="connsiteX179-16545" fmla="*/ 1053880 w 3024845"/>
                  <a:gd name="connsiteY179-16546" fmla="*/ 390201 h 1059043"/>
                  <a:gd name="connsiteX180-16547" fmla="*/ 1053880 w 3024845"/>
                  <a:gd name="connsiteY180-16548" fmla="*/ 397767 h 1059043"/>
                  <a:gd name="connsiteX181-16549" fmla="*/ 1054640 w 3024845"/>
                  <a:gd name="connsiteY181-16550" fmla="*/ 397767 h 1059043"/>
                  <a:gd name="connsiteX182-16551" fmla="*/ 1059960 w 3024845"/>
                  <a:gd name="connsiteY182-16552" fmla="*/ 397767 h 1059043"/>
                  <a:gd name="connsiteX183-16553" fmla="*/ 1070093 w 3024845"/>
                  <a:gd name="connsiteY183-16554" fmla="*/ 393443 h 1059043"/>
                  <a:gd name="connsiteX184-16555" fmla="*/ 1074146 w 3024845"/>
                  <a:gd name="connsiteY184-16556" fmla="*/ 396686 h 1059043"/>
                  <a:gd name="connsiteX185-16557" fmla="*/ 1074146 w 3024845"/>
                  <a:gd name="connsiteY185-16558" fmla="*/ 389120 h 1059043"/>
                  <a:gd name="connsiteX186-16559" fmla="*/ 1076426 w 3024845"/>
                  <a:gd name="connsiteY186-16560" fmla="*/ 389120 h 1059043"/>
                  <a:gd name="connsiteX187-16561" fmla="*/ 1092387 w 3024845"/>
                  <a:gd name="connsiteY187-16562" fmla="*/ 389120 h 1059043"/>
                  <a:gd name="connsiteX188-16563" fmla="*/ 1092387 w 3024845"/>
                  <a:gd name="connsiteY188-16564" fmla="*/ 390201 h 1059043"/>
                  <a:gd name="connsiteX189-16565" fmla="*/ 1092387 w 3024845"/>
                  <a:gd name="connsiteY189-16566" fmla="*/ 397767 h 1059043"/>
                  <a:gd name="connsiteX190-16567" fmla="*/ 1122787 w 3024845"/>
                  <a:gd name="connsiteY190-16568" fmla="*/ 397767 h 1059043"/>
                  <a:gd name="connsiteX191-16569" fmla="*/ 1122787 w 3024845"/>
                  <a:gd name="connsiteY191-16570" fmla="*/ 399388 h 1059043"/>
                  <a:gd name="connsiteX192-16571" fmla="*/ 1122787 w 3024845"/>
                  <a:gd name="connsiteY192-16572" fmla="*/ 410738 h 1059043"/>
                  <a:gd name="connsiteX193-16573" fmla="*/ 1149134 w 3024845"/>
                  <a:gd name="connsiteY193-16574" fmla="*/ 410738 h 1059043"/>
                  <a:gd name="connsiteX194-16575" fmla="*/ 1149134 w 3024845"/>
                  <a:gd name="connsiteY194-16576" fmla="*/ 441002 h 1059043"/>
                  <a:gd name="connsiteX195-16577" fmla="*/ 1149894 w 3024845"/>
                  <a:gd name="connsiteY195-16578" fmla="*/ 441002 h 1059043"/>
                  <a:gd name="connsiteX196-16579" fmla="*/ 1155214 w 3024845"/>
                  <a:gd name="connsiteY196-16580" fmla="*/ 441002 h 1059043"/>
                  <a:gd name="connsiteX197-16581" fmla="*/ 1155214 w 3024845"/>
                  <a:gd name="connsiteY197-16582" fmla="*/ 442083 h 1059043"/>
                  <a:gd name="connsiteX198-16583" fmla="*/ 1155214 w 3024845"/>
                  <a:gd name="connsiteY198-16584" fmla="*/ 449650 h 1059043"/>
                  <a:gd name="connsiteX199-16585" fmla="*/ 1159268 w 3024845"/>
                  <a:gd name="connsiteY199-16586" fmla="*/ 479914 h 1059043"/>
                  <a:gd name="connsiteX200-16587" fmla="*/ 1160028 w 3024845"/>
                  <a:gd name="connsiteY200-16588" fmla="*/ 479914 h 1059043"/>
                  <a:gd name="connsiteX201-16589" fmla="*/ 1165348 w 3024845"/>
                  <a:gd name="connsiteY201-16590" fmla="*/ 479914 h 1059043"/>
                  <a:gd name="connsiteX202-16591" fmla="*/ 1165348 w 3024845"/>
                  <a:gd name="connsiteY202-16592" fmla="*/ 480725 h 1059043"/>
                  <a:gd name="connsiteX203-16593" fmla="*/ 1165348 w 3024845"/>
                  <a:gd name="connsiteY203-16594" fmla="*/ 486400 h 1059043"/>
                  <a:gd name="connsiteX204-16595" fmla="*/ 1166361 w 3024845"/>
                  <a:gd name="connsiteY204-16596" fmla="*/ 486400 h 1059043"/>
                  <a:gd name="connsiteX205-16597" fmla="*/ 1173454 w 3024845"/>
                  <a:gd name="connsiteY205-16598" fmla="*/ 486400 h 1059043"/>
                  <a:gd name="connsiteX206-16599" fmla="*/ 1173454 w 3024845"/>
                  <a:gd name="connsiteY206-16600" fmla="*/ 516665 h 1059043"/>
                  <a:gd name="connsiteX207-16601" fmla="*/ 1175481 w 3024845"/>
                  <a:gd name="connsiteY207-16602" fmla="*/ 516665 h 1059043"/>
                  <a:gd name="connsiteX208-16603" fmla="*/ 1189668 w 3024845"/>
                  <a:gd name="connsiteY208-16604" fmla="*/ 516665 h 1059043"/>
                  <a:gd name="connsiteX209-16605" fmla="*/ 1189668 w 3024845"/>
                  <a:gd name="connsiteY209-16606" fmla="*/ 540444 h 1059043"/>
                  <a:gd name="connsiteX210-16607" fmla="*/ 1191695 w 3024845"/>
                  <a:gd name="connsiteY210-16608" fmla="*/ 542065 h 1059043"/>
                  <a:gd name="connsiteX211-16609" fmla="*/ 1191695 w 3024845"/>
                  <a:gd name="connsiteY211-16610" fmla="*/ 553415 h 1059043"/>
                  <a:gd name="connsiteX212-16611" fmla="*/ 1192455 w 3024845"/>
                  <a:gd name="connsiteY212-16612" fmla="*/ 553415 h 1059043"/>
                  <a:gd name="connsiteX213-16613" fmla="*/ 1197775 w 3024845"/>
                  <a:gd name="connsiteY213-16614" fmla="*/ 553415 h 1059043"/>
                  <a:gd name="connsiteX214-16615" fmla="*/ 1197775 w 3024845"/>
                  <a:gd name="connsiteY214-16616" fmla="*/ 577194 h 1059043"/>
                  <a:gd name="connsiteX215-16617" fmla="*/ 1199041 w 3024845"/>
                  <a:gd name="connsiteY215-16618" fmla="*/ 577194 h 1059043"/>
                  <a:gd name="connsiteX216-16619" fmla="*/ 1207908 w 3024845"/>
                  <a:gd name="connsiteY216-16620" fmla="*/ 577194 h 1059043"/>
                  <a:gd name="connsiteX217-16621" fmla="*/ 1209935 w 3024845"/>
                  <a:gd name="connsiteY217-16622" fmla="*/ 581248 h 1059043"/>
                  <a:gd name="connsiteX218-16623" fmla="*/ 1209935 w 3024845"/>
                  <a:gd name="connsiteY218-16624" fmla="*/ 594489 h 1059043"/>
                  <a:gd name="connsiteX219-16625" fmla="*/ 1211455 w 3024845"/>
                  <a:gd name="connsiteY219-16626" fmla="*/ 592597 h 1059043"/>
                  <a:gd name="connsiteX220-16627" fmla="*/ 1222095 w 3024845"/>
                  <a:gd name="connsiteY220-16628" fmla="*/ 579356 h 1059043"/>
                  <a:gd name="connsiteX221-16629" fmla="*/ 1250469 w 3024845"/>
                  <a:gd name="connsiteY221-16630" fmla="*/ 579356 h 1059043"/>
                  <a:gd name="connsiteX222-16631" fmla="*/ 1250469 w 3024845"/>
                  <a:gd name="connsiteY222-16632" fmla="*/ 665827 h 1059043"/>
                  <a:gd name="connsiteX223-16633" fmla="*/ 1251229 w 3024845"/>
                  <a:gd name="connsiteY223-16634" fmla="*/ 665827 h 1059043"/>
                  <a:gd name="connsiteX224-16635" fmla="*/ 1256549 w 3024845"/>
                  <a:gd name="connsiteY224-16636" fmla="*/ 665827 h 1059043"/>
                  <a:gd name="connsiteX225-16637" fmla="*/ 1257309 w 3024845"/>
                  <a:gd name="connsiteY225-16638" fmla="*/ 664476 h 1059043"/>
                  <a:gd name="connsiteX226-16639" fmla="*/ 1262629 w 3024845"/>
                  <a:gd name="connsiteY226-16640" fmla="*/ 655018 h 1059043"/>
                  <a:gd name="connsiteX227-16641" fmla="*/ 1262629 w 3024845"/>
                  <a:gd name="connsiteY227-16642" fmla="*/ 656910 h 1059043"/>
                  <a:gd name="connsiteX228-16643" fmla="*/ 1262629 w 3024845"/>
                  <a:gd name="connsiteY228-16644" fmla="*/ 670151 h 1059043"/>
                  <a:gd name="connsiteX229-16645" fmla="*/ 1266682 w 3024845"/>
                  <a:gd name="connsiteY229-16646" fmla="*/ 624754 h 1059043"/>
                  <a:gd name="connsiteX230-16647" fmla="*/ 1267442 w 3024845"/>
                  <a:gd name="connsiteY230-16648" fmla="*/ 624754 h 1059043"/>
                  <a:gd name="connsiteX231-16649" fmla="*/ 1272762 w 3024845"/>
                  <a:gd name="connsiteY231-16650" fmla="*/ 624754 h 1059043"/>
                  <a:gd name="connsiteX232-16651" fmla="*/ 1272762 w 3024845"/>
                  <a:gd name="connsiteY232-16652" fmla="*/ 559900 h 1059043"/>
                  <a:gd name="connsiteX233-16653" fmla="*/ 1273776 w 3024845"/>
                  <a:gd name="connsiteY233-16654" fmla="*/ 559900 h 1059043"/>
                  <a:gd name="connsiteX234-16655" fmla="*/ 1280869 w 3024845"/>
                  <a:gd name="connsiteY234-16656" fmla="*/ 559900 h 1059043"/>
                  <a:gd name="connsiteX235-16657" fmla="*/ 1293029 w 3024845"/>
                  <a:gd name="connsiteY235-16658" fmla="*/ 516665 h 1059043"/>
                  <a:gd name="connsiteX236-16659" fmla="*/ 1294296 w 3024845"/>
                  <a:gd name="connsiteY236-16660" fmla="*/ 516665 h 1059043"/>
                  <a:gd name="connsiteX237-16661" fmla="*/ 1303163 w 3024845"/>
                  <a:gd name="connsiteY237-16662" fmla="*/ 516665 h 1059043"/>
                  <a:gd name="connsiteX238-16663" fmla="*/ 1313296 w 3024845"/>
                  <a:gd name="connsiteY238-16664" fmla="*/ 559900 h 1059043"/>
                  <a:gd name="connsiteX239-16665" fmla="*/ 1314309 w 3024845"/>
                  <a:gd name="connsiteY239-16666" fmla="*/ 559900 h 1059043"/>
                  <a:gd name="connsiteX240-16667" fmla="*/ 1321403 w 3024845"/>
                  <a:gd name="connsiteY240-16668" fmla="*/ 559900 h 1059043"/>
                  <a:gd name="connsiteX241-16669" fmla="*/ 1321403 w 3024845"/>
                  <a:gd name="connsiteY241-16670" fmla="*/ 598812 h 1059043"/>
                  <a:gd name="connsiteX242-16671" fmla="*/ 1323176 w 3024845"/>
                  <a:gd name="connsiteY242-16672" fmla="*/ 598812 h 1059043"/>
                  <a:gd name="connsiteX243-16673" fmla="*/ 1335590 w 3024845"/>
                  <a:gd name="connsiteY243-16674" fmla="*/ 598812 h 1059043"/>
                  <a:gd name="connsiteX244-16675" fmla="*/ 1335590 w 3024845"/>
                  <a:gd name="connsiteY244-16676" fmla="*/ 600974 h 1059043"/>
                  <a:gd name="connsiteX245-16677" fmla="*/ 1335590 w 3024845"/>
                  <a:gd name="connsiteY245-16678" fmla="*/ 616106 h 1059043"/>
                  <a:gd name="connsiteX246-16679" fmla="*/ 1339643 w 3024845"/>
                  <a:gd name="connsiteY246-16680" fmla="*/ 613945 h 1059043"/>
                  <a:gd name="connsiteX247-16681" fmla="*/ 1339643 w 3024845"/>
                  <a:gd name="connsiteY247-16682" fmla="*/ 598812 h 1059043"/>
                  <a:gd name="connsiteX248-16683" fmla="*/ 1341163 w 3024845"/>
                  <a:gd name="connsiteY248-16684" fmla="*/ 598812 h 1059043"/>
                  <a:gd name="connsiteX249-16685" fmla="*/ 1351803 w 3024845"/>
                  <a:gd name="connsiteY249-16686" fmla="*/ 598812 h 1059043"/>
                  <a:gd name="connsiteX250-16687" fmla="*/ 1351803 w 3024845"/>
                  <a:gd name="connsiteY250-16688" fmla="*/ 600433 h 1059043"/>
                  <a:gd name="connsiteX251-16689" fmla="*/ 1351803 w 3024845"/>
                  <a:gd name="connsiteY251-16690" fmla="*/ 611783 h 1059043"/>
                  <a:gd name="connsiteX252-16691" fmla="*/ 1382204 w 3024845"/>
                  <a:gd name="connsiteY252-16692" fmla="*/ 611783 h 1059043"/>
                  <a:gd name="connsiteX253-16693" fmla="*/ 1382204 w 3024845"/>
                  <a:gd name="connsiteY253-16694" fmla="*/ 575033 h 1059043"/>
                  <a:gd name="connsiteX254-16695" fmla="*/ 1383470 w 3024845"/>
                  <a:gd name="connsiteY254-16696" fmla="*/ 575033 h 1059043"/>
                  <a:gd name="connsiteX255-16697" fmla="*/ 1392337 w 3024845"/>
                  <a:gd name="connsiteY255-16698" fmla="*/ 575033 h 1059043"/>
                  <a:gd name="connsiteX256-16699" fmla="*/ 1392337 w 3024845"/>
                  <a:gd name="connsiteY256-16700" fmla="*/ 596650 h 1059043"/>
                  <a:gd name="connsiteX257-16701" fmla="*/ 1394364 w 3024845"/>
                  <a:gd name="connsiteY257-16702" fmla="*/ 564224 h 1059043"/>
                  <a:gd name="connsiteX258-16703" fmla="*/ 1416657 w 3024845"/>
                  <a:gd name="connsiteY258-16704" fmla="*/ 564224 h 1059043"/>
                  <a:gd name="connsiteX259-16705" fmla="*/ 1416657 w 3024845"/>
                  <a:gd name="connsiteY259-16706" fmla="*/ 562602 h 1059043"/>
                  <a:gd name="connsiteX260-16707" fmla="*/ 1416657 w 3024845"/>
                  <a:gd name="connsiteY260-16708" fmla="*/ 551253 h 1059043"/>
                  <a:gd name="connsiteX261-16709" fmla="*/ 1417417 w 3024845"/>
                  <a:gd name="connsiteY261-16710" fmla="*/ 551253 h 1059043"/>
                  <a:gd name="connsiteX262-16711" fmla="*/ 1422737 w 3024845"/>
                  <a:gd name="connsiteY262-16712" fmla="*/ 551253 h 1059043"/>
                  <a:gd name="connsiteX263-16713" fmla="*/ 1422737 w 3024845"/>
                  <a:gd name="connsiteY263-16714" fmla="*/ 549362 h 1059043"/>
                  <a:gd name="connsiteX264-16715" fmla="*/ 1422737 w 3024845"/>
                  <a:gd name="connsiteY264-16716" fmla="*/ 536121 h 1059043"/>
                  <a:gd name="connsiteX265-16717" fmla="*/ 1426791 w 3024845"/>
                  <a:gd name="connsiteY265-16718" fmla="*/ 542606 h 1059043"/>
                  <a:gd name="connsiteX266-16719" fmla="*/ 1429071 w 3024845"/>
                  <a:gd name="connsiteY266-16720" fmla="*/ 542606 h 1059043"/>
                  <a:gd name="connsiteX267-16721" fmla="*/ 1445031 w 3024845"/>
                  <a:gd name="connsiteY267-16722" fmla="*/ 542606 h 1059043"/>
                  <a:gd name="connsiteX268-16723" fmla="*/ 1445031 w 3024845"/>
                  <a:gd name="connsiteY268-16724" fmla="*/ 541795 h 1059043"/>
                  <a:gd name="connsiteX269-16725" fmla="*/ 1445031 w 3024845"/>
                  <a:gd name="connsiteY269-16726" fmla="*/ 536121 h 1059043"/>
                  <a:gd name="connsiteX270-16727" fmla="*/ 1445791 w 3024845"/>
                  <a:gd name="connsiteY270-16728" fmla="*/ 536121 h 1059043"/>
                  <a:gd name="connsiteX271-16729" fmla="*/ 1451111 w 3024845"/>
                  <a:gd name="connsiteY271-16730" fmla="*/ 536121 h 1059043"/>
                  <a:gd name="connsiteX272-16731" fmla="*/ 1451111 w 3024845"/>
                  <a:gd name="connsiteY272-16732" fmla="*/ 537472 h 1059043"/>
                  <a:gd name="connsiteX273-16733" fmla="*/ 1451111 w 3024845"/>
                  <a:gd name="connsiteY273-16734" fmla="*/ 546930 h 1059043"/>
                  <a:gd name="connsiteX274-16735" fmla="*/ 1489618 w 3024845"/>
                  <a:gd name="connsiteY274-16736" fmla="*/ 546930 h 1059043"/>
                  <a:gd name="connsiteX275-16737" fmla="*/ 1489618 w 3024845"/>
                  <a:gd name="connsiteY275-16738" fmla="*/ 685283 h 1059043"/>
                  <a:gd name="connsiteX276-16739" fmla="*/ 1491138 w 3024845"/>
                  <a:gd name="connsiteY276-16740" fmla="*/ 685283 h 1059043"/>
                  <a:gd name="connsiteX277-16741" fmla="*/ 1501778 w 3024845"/>
                  <a:gd name="connsiteY277-16742" fmla="*/ 685283 h 1059043"/>
                  <a:gd name="connsiteX278-16743" fmla="*/ 1501778 w 3024845"/>
                  <a:gd name="connsiteY278-16744" fmla="*/ 672313 h 1059043"/>
                  <a:gd name="connsiteX279-16745" fmla="*/ 1505832 w 3024845"/>
                  <a:gd name="connsiteY279-16746" fmla="*/ 672313 h 1059043"/>
                  <a:gd name="connsiteX280-16747" fmla="*/ 1505832 w 3024845"/>
                  <a:gd name="connsiteY280-16748" fmla="*/ 685283 h 1059043"/>
                  <a:gd name="connsiteX281-16749" fmla="*/ 1536232 w 3024845"/>
                  <a:gd name="connsiteY281-16750" fmla="*/ 685283 h 1059043"/>
                  <a:gd name="connsiteX282-16751" fmla="*/ 1536232 w 3024845"/>
                  <a:gd name="connsiteY282-16752" fmla="*/ 655018 h 1059043"/>
                  <a:gd name="connsiteX283-16753" fmla="*/ 1548392 w 3024845"/>
                  <a:gd name="connsiteY283-16754" fmla="*/ 655018 h 1059043"/>
                  <a:gd name="connsiteX284-16755" fmla="*/ 1560552 w 3024845"/>
                  <a:gd name="connsiteY284-16756" fmla="*/ 652857 h 1059043"/>
                  <a:gd name="connsiteX285-16757" fmla="*/ 1564606 w 3024845"/>
                  <a:gd name="connsiteY285-16758" fmla="*/ 655018 h 1059043"/>
                  <a:gd name="connsiteX286-16759" fmla="*/ 1574739 w 3024845"/>
                  <a:gd name="connsiteY286-16760" fmla="*/ 655018 h 1059043"/>
                  <a:gd name="connsiteX287-16761" fmla="*/ 1574739 w 3024845"/>
                  <a:gd name="connsiteY287-16762" fmla="*/ 685283 h 1059043"/>
                  <a:gd name="connsiteX288-16763" fmla="*/ 1582846 w 3024845"/>
                  <a:gd name="connsiteY288-16764" fmla="*/ 685283 h 1059043"/>
                  <a:gd name="connsiteX289-16765" fmla="*/ 1582846 w 3024845"/>
                  <a:gd name="connsiteY289-16766" fmla="*/ 702578 h 1059043"/>
                  <a:gd name="connsiteX290-16767" fmla="*/ 1592182 w 3024845"/>
                  <a:gd name="connsiteY290-16768" fmla="*/ 703483 h 1059043"/>
                  <a:gd name="connsiteX291-16769" fmla="*/ 1605140 w 3024845"/>
                  <a:gd name="connsiteY291-16770" fmla="*/ 703483 h 1059043"/>
                  <a:gd name="connsiteX292-16771" fmla="*/ 1605140 w 3024845"/>
                  <a:gd name="connsiteY292-16772" fmla="*/ 687445 h 1059043"/>
                  <a:gd name="connsiteX293-16773" fmla="*/ 1673096 w 3024845"/>
                  <a:gd name="connsiteY293-16774" fmla="*/ 687445 h 1059043"/>
                  <a:gd name="connsiteX294-16775" fmla="*/ 1673096 w 3024845"/>
                  <a:gd name="connsiteY294-16776" fmla="*/ 602192 h 1059043"/>
                  <a:gd name="connsiteX295-16777" fmla="*/ 1745104 w 3024845"/>
                  <a:gd name="connsiteY295-16778" fmla="*/ 602192 h 1059043"/>
                  <a:gd name="connsiteX296-16779" fmla="*/ 1745104 w 3024845"/>
                  <a:gd name="connsiteY296-16780" fmla="*/ 680960 h 1059043"/>
                  <a:gd name="connsiteX297-16781" fmla="*/ 1747008 w 3024845"/>
                  <a:gd name="connsiteY297-16782" fmla="*/ 680960 h 1059043"/>
                  <a:gd name="connsiteX298-16783" fmla="*/ 1748250 w 3024845"/>
                  <a:gd name="connsiteY298-16784" fmla="*/ 703483 h 1059043"/>
                  <a:gd name="connsiteX299-16785" fmla="*/ 1757926 w 3024845"/>
                  <a:gd name="connsiteY299-16786" fmla="*/ 703483 h 1059043"/>
                  <a:gd name="connsiteX300-16787" fmla="*/ 1759168 w 3024845"/>
                  <a:gd name="connsiteY300-16788" fmla="*/ 680960 h 1059043"/>
                  <a:gd name="connsiteX301-16789" fmla="*/ 1765248 w 3024845"/>
                  <a:gd name="connsiteY301-16790" fmla="*/ 680960 h 1059043"/>
                  <a:gd name="connsiteX302-16791" fmla="*/ 1766490 w 3024845"/>
                  <a:gd name="connsiteY302-16792" fmla="*/ 703483 h 1059043"/>
                  <a:gd name="connsiteX303-16793" fmla="*/ 1817112 w 3024845"/>
                  <a:gd name="connsiteY303-16794" fmla="*/ 703483 h 1059043"/>
                  <a:gd name="connsiteX304-16795" fmla="*/ 1817112 w 3024845"/>
                  <a:gd name="connsiteY304-16796" fmla="*/ 540455 h 1059043"/>
                  <a:gd name="connsiteX305-16797" fmla="*/ 2014439 w 3024845"/>
                  <a:gd name="connsiteY305-16798" fmla="*/ 540455 h 1059043"/>
                  <a:gd name="connsiteX306-16799" fmla="*/ 2014439 w 3024845"/>
                  <a:gd name="connsiteY306-16800" fmla="*/ 703483 h 1059043"/>
                  <a:gd name="connsiteX307-16801" fmla="*/ 2033136 w 3024845"/>
                  <a:gd name="connsiteY307-16802" fmla="*/ 703483 h 1059043"/>
                  <a:gd name="connsiteX308-16803" fmla="*/ 2033136 w 3024845"/>
                  <a:gd name="connsiteY308-16804" fmla="*/ 620790 h 1059043"/>
                  <a:gd name="connsiteX309-16805" fmla="*/ 2128256 w 3024845"/>
                  <a:gd name="connsiteY309-16806" fmla="*/ 620790 h 1059043"/>
                  <a:gd name="connsiteX310-16807" fmla="*/ 2140186 w 3024845"/>
                  <a:gd name="connsiteY310-16808" fmla="*/ 302649 h 1059043"/>
                  <a:gd name="connsiteX311-16809" fmla="*/ 2128026 w 3024845"/>
                  <a:gd name="connsiteY311-16810" fmla="*/ 281031 h 1059043"/>
                  <a:gd name="connsiteX312-16811" fmla="*/ 2121946 w 3024845"/>
                  <a:gd name="connsiteY312-16812" fmla="*/ 276707 h 1059043"/>
                  <a:gd name="connsiteX313-16813" fmla="*/ 2130053 w 3024845"/>
                  <a:gd name="connsiteY313-16814" fmla="*/ 252928 h 1059043"/>
                  <a:gd name="connsiteX314-16815" fmla="*/ 2130053 w 3024845"/>
                  <a:gd name="connsiteY314-16816" fmla="*/ 235634 h 1059043"/>
                  <a:gd name="connsiteX315-16817" fmla="*/ 2144240 w 3024845"/>
                  <a:gd name="connsiteY315-16818" fmla="*/ 235634 h 1059043"/>
                  <a:gd name="connsiteX316-16819" fmla="*/ 2144240 w 3024845"/>
                  <a:gd name="connsiteY316-16820" fmla="*/ 214016 h 1059043"/>
                  <a:gd name="connsiteX317-16821" fmla="*/ 2146266 w 3024845"/>
                  <a:gd name="connsiteY317-16822" fmla="*/ 209692 h 1059043"/>
                  <a:gd name="connsiteX318-16823" fmla="*/ 2146266 w 3024845"/>
                  <a:gd name="connsiteY318-16824" fmla="*/ 131868 h 1059043"/>
                  <a:gd name="connsiteX319-16825" fmla="*/ 2144240 w 3024845"/>
                  <a:gd name="connsiteY319-16826" fmla="*/ 125383 h 1059043"/>
                  <a:gd name="connsiteX320-16827" fmla="*/ 2150320 w 3024845"/>
                  <a:gd name="connsiteY320-16828" fmla="*/ 118897 h 1059043"/>
                  <a:gd name="connsiteX321-16829" fmla="*/ 2150320 w 3024845"/>
                  <a:gd name="connsiteY321-16830" fmla="*/ 60529 h 1059043"/>
                  <a:gd name="connsiteX322-16831" fmla="*/ 2152346 w 3024845"/>
                  <a:gd name="connsiteY322-16832" fmla="*/ 56206 h 1059043"/>
                  <a:gd name="connsiteX323-16833" fmla="*/ 2152346 w 3024845"/>
                  <a:gd name="connsiteY323-16834" fmla="*/ 0 h 1059043"/>
                  <a:gd name="connsiteX324-16835" fmla="*/ 2162480 w 3024845"/>
                  <a:gd name="connsiteY324-16836" fmla="*/ 118897 h 1059043"/>
                  <a:gd name="connsiteX325-16837" fmla="*/ 2168560 w 3024845"/>
                  <a:gd name="connsiteY325-16838" fmla="*/ 125383 h 1059043"/>
                  <a:gd name="connsiteX326-16839" fmla="*/ 2166533 w 3024845"/>
                  <a:gd name="connsiteY326-16840" fmla="*/ 131868 h 1059043"/>
                  <a:gd name="connsiteX327-16841" fmla="*/ 2166533 w 3024845"/>
                  <a:gd name="connsiteY327-16842" fmla="*/ 209692 h 1059043"/>
                  <a:gd name="connsiteX328-16843" fmla="*/ 2168560 w 3024845"/>
                  <a:gd name="connsiteY328-16844" fmla="*/ 214016 h 1059043"/>
                  <a:gd name="connsiteX329-16845" fmla="*/ 2168560 w 3024845"/>
                  <a:gd name="connsiteY329-16846" fmla="*/ 235634 h 1059043"/>
                  <a:gd name="connsiteX330-16847" fmla="*/ 2182747 w 3024845"/>
                  <a:gd name="connsiteY330-16848" fmla="*/ 235634 h 1059043"/>
                  <a:gd name="connsiteX331-16849" fmla="*/ 2182747 w 3024845"/>
                  <a:gd name="connsiteY331-16850" fmla="*/ 252928 h 1059043"/>
                  <a:gd name="connsiteX332-16851" fmla="*/ 2190854 w 3024845"/>
                  <a:gd name="connsiteY332-16852" fmla="*/ 276707 h 1059043"/>
                  <a:gd name="connsiteX333-16853" fmla="*/ 2184774 w 3024845"/>
                  <a:gd name="connsiteY333-16854" fmla="*/ 281031 h 1059043"/>
                  <a:gd name="connsiteX334-16855" fmla="*/ 2180720 w 3024845"/>
                  <a:gd name="connsiteY334-16856" fmla="*/ 555577 h 1059043"/>
                  <a:gd name="connsiteX335-16857" fmla="*/ 2245574 w 3024845"/>
                  <a:gd name="connsiteY335-16858" fmla="*/ 555577 h 1059043"/>
                  <a:gd name="connsiteX336-16859" fmla="*/ 2245574 w 3024845"/>
                  <a:gd name="connsiteY336-16860" fmla="*/ 631239 h 1059043"/>
                  <a:gd name="connsiteX337-16861" fmla="*/ 2253681 w 3024845"/>
                  <a:gd name="connsiteY337-16862" fmla="*/ 631239 h 1059043"/>
                  <a:gd name="connsiteX338-16863" fmla="*/ 2255708 w 3024845"/>
                  <a:gd name="connsiteY338-16864" fmla="*/ 624754 h 1059043"/>
                  <a:gd name="connsiteX339-16865" fmla="*/ 2261788 w 3024845"/>
                  <a:gd name="connsiteY339-16866" fmla="*/ 624754 h 1059043"/>
                  <a:gd name="connsiteX340-16867" fmla="*/ 2263815 w 3024845"/>
                  <a:gd name="connsiteY340-16868" fmla="*/ 633401 h 1059043"/>
                  <a:gd name="connsiteX341-16869" fmla="*/ 2275975 w 3024845"/>
                  <a:gd name="connsiteY341-16870" fmla="*/ 633401 h 1059043"/>
                  <a:gd name="connsiteX342-16871" fmla="*/ 2275975 w 3024845"/>
                  <a:gd name="connsiteY342-16872" fmla="*/ 626915 h 1059043"/>
                  <a:gd name="connsiteX343-16873" fmla="*/ 2298268 w 3024845"/>
                  <a:gd name="connsiteY343-16874" fmla="*/ 626915 h 1059043"/>
                  <a:gd name="connsiteX344-16875" fmla="*/ 2298268 w 3024845"/>
                  <a:gd name="connsiteY344-16876" fmla="*/ 633401 h 1059043"/>
                  <a:gd name="connsiteX345-16877" fmla="*/ 2318535 w 3024845"/>
                  <a:gd name="connsiteY345-16878" fmla="*/ 633401 h 1059043"/>
                  <a:gd name="connsiteX346-16879" fmla="*/ 2318535 w 3024845"/>
                  <a:gd name="connsiteY346-16880" fmla="*/ 678798 h 1059043"/>
                  <a:gd name="connsiteX347-16881" fmla="*/ 2332722 w 3024845"/>
                  <a:gd name="connsiteY347-16882" fmla="*/ 678798 h 1059043"/>
                  <a:gd name="connsiteX348-16883" fmla="*/ 2332722 w 3024845"/>
                  <a:gd name="connsiteY348-16884" fmla="*/ 665827 h 1059043"/>
                  <a:gd name="connsiteX349-16885" fmla="*/ 2348936 w 3024845"/>
                  <a:gd name="connsiteY349-16886" fmla="*/ 665827 h 1059043"/>
                  <a:gd name="connsiteX350-16887" fmla="*/ 2348936 w 3024845"/>
                  <a:gd name="connsiteY350-16888" fmla="*/ 486400 h 1059043"/>
                  <a:gd name="connsiteX351-16889" fmla="*/ 2355016 w 3024845"/>
                  <a:gd name="connsiteY351-16890" fmla="*/ 479914 h 1059043"/>
                  <a:gd name="connsiteX352-16891" fmla="*/ 2427977 w 3024845"/>
                  <a:gd name="connsiteY352-16892" fmla="*/ 479914 h 1059043"/>
                  <a:gd name="connsiteX353-16893" fmla="*/ 2427977 w 3024845"/>
                  <a:gd name="connsiteY353-16894" fmla="*/ 488562 h 1059043"/>
                  <a:gd name="connsiteX354-16895" fmla="*/ 2438110 w 3024845"/>
                  <a:gd name="connsiteY354-16896" fmla="*/ 488562 h 1059043"/>
                  <a:gd name="connsiteX355-16897" fmla="*/ 2438110 w 3024845"/>
                  <a:gd name="connsiteY355-16898" fmla="*/ 603136 h 1059043"/>
                  <a:gd name="connsiteX356-16899" fmla="*/ 2460404 w 3024845"/>
                  <a:gd name="connsiteY356-16900" fmla="*/ 603136 h 1059043"/>
                  <a:gd name="connsiteX357-16901" fmla="*/ 2460404 w 3024845"/>
                  <a:gd name="connsiteY357-16902" fmla="*/ 536121 h 1059043"/>
                  <a:gd name="connsiteX358-16903" fmla="*/ 2486751 w 3024845"/>
                  <a:gd name="connsiteY358-16904" fmla="*/ 536121 h 1059043"/>
                  <a:gd name="connsiteX359-16905" fmla="*/ 2490804 w 3024845"/>
                  <a:gd name="connsiteY359-16906" fmla="*/ 531797 h 1059043"/>
                  <a:gd name="connsiteX360-16907" fmla="*/ 2498911 w 3024845"/>
                  <a:gd name="connsiteY360-16908" fmla="*/ 531797 h 1059043"/>
                  <a:gd name="connsiteX361-16909" fmla="*/ 2502964 w 3024845"/>
                  <a:gd name="connsiteY361-16910" fmla="*/ 536121 h 1059043"/>
                  <a:gd name="connsiteX362-16911" fmla="*/ 2525258 w 3024845"/>
                  <a:gd name="connsiteY362-16912" fmla="*/ 536121 h 1059043"/>
                  <a:gd name="connsiteX363-16913" fmla="*/ 2525258 w 3024845"/>
                  <a:gd name="connsiteY363-16914" fmla="*/ 419385 h 1059043"/>
                  <a:gd name="connsiteX364-16915" fmla="*/ 2582005 w 3024845"/>
                  <a:gd name="connsiteY364-16916" fmla="*/ 408576 h 1059043"/>
                  <a:gd name="connsiteX365-16917" fmla="*/ 2582005 w 3024845"/>
                  <a:gd name="connsiteY365-16918" fmla="*/ 409657 h 1059043"/>
                  <a:gd name="connsiteX366-16919" fmla="*/ 2582005 w 3024845"/>
                  <a:gd name="connsiteY366-16920" fmla="*/ 417223 h 1059043"/>
                  <a:gd name="connsiteX367-16921" fmla="*/ 2608352 w 3024845"/>
                  <a:gd name="connsiteY367-16922" fmla="*/ 417223 h 1059043"/>
                  <a:gd name="connsiteX368-16923" fmla="*/ 2608352 w 3024845"/>
                  <a:gd name="connsiteY368-16924" fmla="*/ 672313 h 1059043"/>
                  <a:gd name="connsiteX369-16925" fmla="*/ 2630646 w 3024845"/>
                  <a:gd name="connsiteY369-16926" fmla="*/ 672313 h 1059043"/>
                  <a:gd name="connsiteX370-16927" fmla="*/ 2630646 w 3024845"/>
                  <a:gd name="connsiteY370-16928" fmla="*/ 667989 h 1059043"/>
                  <a:gd name="connsiteX371-16929" fmla="*/ 2642806 w 3024845"/>
                  <a:gd name="connsiteY371-16930" fmla="*/ 667989 h 1059043"/>
                  <a:gd name="connsiteX372-16931" fmla="*/ 2642806 w 3024845"/>
                  <a:gd name="connsiteY372-16932" fmla="*/ 672313 h 1059043"/>
                  <a:gd name="connsiteX373-16933" fmla="*/ 2667126 w 3024845"/>
                  <a:gd name="connsiteY373-16934" fmla="*/ 672313 h 1059043"/>
                  <a:gd name="connsiteX374-16935" fmla="*/ 2667126 w 3024845"/>
                  <a:gd name="connsiteY374-16936" fmla="*/ 659342 h 1059043"/>
                  <a:gd name="connsiteX375-16937" fmla="*/ 2695500 w 3024845"/>
                  <a:gd name="connsiteY375-16938" fmla="*/ 659342 h 1059043"/>
                  <a:gd name="connsiteX376-16939" fmla="*/ 2707660 w 3024845"/>
                  <a:gd name="connsiteY376-16940" fmla="*/ 655018 h 1059043"/>
                  <a:gd name="connsiteX377-16941" fmla="*/ 2727927 w 3024845"/>
                  <a:gd name="connsiteY377-16942" fmla="*/ 659342 h 1059043"/>
                  <a:gd name="connsiteX378-16943" fmla="*/ 2727927 w 3024845"/>
                  <a:gd name="connsiteY378-16944" fmla="*/ 642048 h 1059043"/>
                  <a:gd name="connsiteX379-16945" fmla="*/ 2736034 w 3024845"/>
                  <a:gd name="connsiteY379-16946" fmla="*/ 642048 h 1059043"/>
                  <a:gd name="connsiteX380-16947" fmla="*/ 2736034 w 3024845"/>
                  <a:gd name="connsiteY380-16948" fmla="*/ 629077 h 1059043"/>
                  <a:gd name="connsiteX381-16949" fmla="*/ 2792781 w 3024845"/>
                  <a:gd name="connsiteY381-16950" fmla="*/ 629077 h 1059043"/>
                  <a:gd name="connsiteX382-16951" fmla="*/ 2792781 w 3024845"/>
                  <a:gd name="connsiteY382-16952" fmla="*/ 598812 h 1059043"/>
                  <a:gd name="connsiteX383-16953" fmla="*/ 2811021 w 3024845"/>
                  <a:gd name="connsiteY383-16954" fmla="*/ 598812 h 1059043"/>
                  <a:gd name="connsiteX384-16955" fmla="*/ 2811021 w 3024845"/>
                  <a:gd name="connsiteY384-16956" fmla="*/ 592327 h 1059043"/>
                  <a:gd name="connsiteX385-16957" fmla="*/ 2823181 w 3024845"/>
                  <a:gd name="connsiteY385-16958" fmla="*/ 592327 h 1059043"/>
                  <a:gd name="connsiteX386-16959" fmla="*/ 2823181 w 3024845"/>
                  <a:gd name="connsiteY386-16960" fmla="*/ 598812 h 1059043"/>
                  <a:gd name="connsiteX387-16961" fmla="*/ 2839395 w 3024845"/>
                  <a:gd name="connsiteY387-16962" fmla="*/ 598812 h 1059043"/>
                  <a:gd name="connsiteX388-16963" fmla="*/ 2839395 w 3024845"/>
                  <a:gd name="connsiteY388-16964" fmla="*/ 648533 h 1059043"/>
                  <a:gd name="connsiteX389-16965" fmla="*/ 2871822 w 3024845"/>
                  <a:gd name="connsiteY389-16966" fmla="*/ 648533 h 1059043"/>
                  <a:gd name="connsiteX390-16967" fmla="*/ 2871822 w 3024845"/>
                  <a:gd name="connsiteY390-16968" fmla="*/ 622592 h 1059043"/>
                  <a:gd name="connsiteX391-16969" fmla="*/ 2910329 w 3024845"/>
                  <a:gd name="connsiteY391-16970" fmla="*/ 622592 h 1059043"/>
                  <a:gd name="connsiteX392-16971" fmla="*/ 2910329 w 3024845"/>
                  <a:gd name="connsiteY392-16972" fmla="*/ 592327 h 1059043"/>
                  <a:gd name="connsiteX393-16973" fmla="*/ 2958970 w 3024845"/>
                  <a:gd name="connsiteY393-16974" fmla="*/ 592327 h 1059043"/>
                  <a:gd name="connsiteX394-16975" fmla="*/ 2958970 w 3024845"/>
                  <a:gd name="connsiteY394-16976" fmla="*/ 703483 h 1059043"/>
                  <a:gd name="connsiteX395-16977" fmla="*/ 2958970 w 3024845"/>
                  <a:gd name="connsiteY395-16978" fmla="*/ 717262 h 1059043"/>
                  <a:gd name="connsiteX396-16979" fmla="*/ 3024845 w 3024845"/>
                  <a:gd name="connsiteY396-16980" fmla="*/ 717262 h 1059043"/>
                  <a:gd name="connsiteX397-16981" fmla="*/ 3024845 w 3024845"/>
                  <a:gd name="connsiteY397-16982" fmla="*/ 1059043 h 1059043"/>
                  <a:gd name="connsiteX398-16983" fmla="*/ 2054 w 3024845"/>
                  <a:gd name="connsiteY398-16984" fmla="*/ 1056710 h 1059043"/>
                  <a:gd name="connsiteX399-16985" fmla="*/ 0 w 3024845"/>
                  <a:gd name="connsiteY399-16986" fmla="*/ 622592 h 1059043"/>
                  <a:gd name="connsiteX400-16987" fmla="*/ 20267 w 3024845"/>
                  <a:gd name="connsiteY400-16988" fmla="*/ 622592 h 1059043"/>
                  <a:gd name="connsiteX401-16989" fmla="*/ 20774 w 3024845"/>
                  <a:gd name="connsiteY401-16990" fmla="*/ 621511 h 1059043"/>
                  <a:gd name="connsiteX402-16991" fmla="*/ 24320 w 3024845"/>
                  <a:gd name="connsiteY402-16992" fmla="*/ 613945 h 1059043"/>
                  <a:gd name="connsiteX403-16993" fmla="*/ 26094 w 3024845"/>
                  <a:gd name="connsiteY403-16994" fmla="*/ 614215 h 1059043"/>
                  <a:gd name="connsiteX404-16995" fmla="*/ 38507 w 3024845"/>
                  <a:gd name="connsiteY404-16996" fmla="*/ 616106 h 1059043"/>
                  <a:gd name="connsiteX405-16997" fmla="*/ 39014 w 3024845"/>
                  <a:gd name="connsiteY405-16998" fmla="*/ 617458 h 1059043"/>
                  <a:gd name="connsiteX406-16999" fmla="*/ 42560 w 3024845"/>
                  <a:gd name="connsiteY406-17000" fmla="*/ 626915 h 1059043"/>
                  <a:gd name="connsiteX407-17001" fmla="*/ 68907 w 3024845"/>
                  <a:gd name="connsiteY407-17002" fmla="*/ 629077 h 1059043"/>
                  <a:gd name="connsiteX408-17003" fmla="*/ 68907 w 3024845"/>
                  <a:gd name="connsiteY408-17004" fmla="*/ 505856 h 1059043"/>
                  <a:gd name="connsiteX409-17005" fmla="*/ 70934 w 3024845"/>
                  <a:gd name="connsiteY409-17006" fmla="*/ 505856 h 1059043"/>
                  <a:gd name="connsiteX410-17007" fmla="*/ 85121 w 3024845"/>
                  <a:gd name="connsiteY410-17008" fmla="*/ 505856 h 1059043"/>
                  <a:gd name="connsiteX411-17009" fmla="*/ 85121 w 3024845"/>
                  <a:gd name="connsiteY411-17010" fmla="*/ 369664 h 1059043"/>
                  <a:gd name="connsiteX412-17011" fmla="*/ 86894 w 3024845"/>
                  <a:gd name="connsiteY412-17012" fmla="*/ 369664 h 1059043"/>
                  <a:gd name="connsiteX413-17013" fmla="*/ 99308 w 3024845"/>
                  <a:gd name="connsiteY413-17014" fmla="*/ 369664 h 1059043"/>
                  <a:gd name="connsiteX414-17015" fmla="*/ 99308 w 3024845"/>
                  <a:gd name="connsiteY414-17016" fmla="*/ 255090 h 1059043"/>
                  <a:gd name="connsiteX415-17017" fmla="*/ 103361 w 3024845"/>
                  <a:gd name="connsiteY415-17018" fmla="*/ 226986 h 1059043"/>
                  <a:gd name="connsiteX416-17019" fmla="*/ 105388 w 3024845"/>
                  <a:gd name="connsiteY416-17020" fmla="*/ 226986 h 1059043"/>
                  <a:gd name="connsiteX417-17021" fmla="*/ 119575 w 3024845"/>
                  <a:gd name="connsiteY417-17022" fmla="*/ 226986 h 1059043"/>
                  <a:gd name="connsiteX0-17023" fmla="*/ 119575 w 3024845"/>
                  <a:gd name="connsiteY0-17024" fmla="*/ 226986 h 1059043"/>
                  <a:gd name="connsiteX1-17025" fmla="*/ 200642 w 3024845"/>
                  <a:gd name="connsiteY1-17026" fmla="*/ 224825 h 1059043"/>
                  <a:gd name="connsiteX2-17027" fmla="*/ 202669 w 3024845"/>
                  <a:gd name="connsiteY2-17028" fmla="*/ 224825 h 1059043"/>
                  <a:gd name="connsiteX3-17029" fmla="*/ 216856 w 3024845"/>
                  <a:gd name="connsiteY3-17030" fmla="*/ 224825 h 1059043"/>
                  <a:gd name="connsiteX4-17031" fmla="*/ 216856 w 3024845"/>
                  <a:gd name="connsiteY4-17032" fmla="*/ 248604 h 1059043"/>
                  <a:gd name="connsiteX5-17033" fmla="*/ 217363 w 3024845"/>
                  <a:gd name="connsiteY5-17034" fmla="*/ 249415 h 1059043"/>
                  <a:gd name="connsiteX6-17035" fmla="*/ 220909 w 3024845"/>
                  <a:gd name="connsiteY6-17036" fmla="*/ 255090 h 1059043"/>
                  <a:gd name="connsiteX7-17037" fmla="*/ 220909 w 3024845"/>
                  <a:gd name="connsiteY7-17038" fmla="*/ 369664 h 1059043"/>
                  <a:gd name="connsiteX8-17039" fmla="*/ 223189 w 3024845"/>
                  <a:gd name="connsiteY8-17040" fmla="*/ 369664 h 1059043"/>
                  <a:gd name="connsiteX9-17041" fmla="*/ 239150 w 3024845"/>
                  <a:gd name="connsiteY9-17042" fmla="*/ 369664 h 1059043"/>
                  <a:gd name="connsiteX10-17043" fmla="*/ 239150 w 3024845"/>
                  <a:gd name="connsiteY10-17044" fmla="*/ 510179 h 1059043"/>
                  <a:gd name="connsiteX11-17045" fmla="*/ 240670 w 3024845"/>
                  <a:gd name="connsiteY11-17046" fmla="*/ 509909 h 1059043"/>
                  <a:gd name="connsiteX12-17047" fmla="*/ 251310 w 3024845"/>
                  <a:gd name="connsiteY12-17048" fmla="*/ 508018 h 1059043"/>
                  <a:gd name="connsiteX13-17049" fmla="*/ 249283 w 3024845"/>
                  <a:gd name="connsiteY13-17050" fmla="*/ 596650 h 1059043"/>
                  <a:gd name="connsiteX14-17051" fmla="*/ 250803 w 3024845"/>
                  <a:gd name="connsiteY14-17052" fmla="*/ 596921 h 1059043"/>
                  <a:gd name="connsiteX15-17053" fmla="*/ 261443 w 3024845"/>
                  <a:gd name="connsiteY15-17054" fmla="*/ 598812 h 1059043"/>
                  <a:gd name="connsiteX16-17055" fmla="*/ 261696 w 3024845"/>
                  <a:gd name="connsiteY16-17056" fmla="*/ 599623 h 1059043"/>
                  <a:gd name="connsiteX17-17057" fmla="*/ 263470 w 3024845"/>
                  <a:gd name="connsiteY17-17058" fmla="*/ 605298 h 1059043"/>
                  <a:gd name="connsiteX18-17059" fmla="*/ 264230 w 3024845"/>
                  <a:gd name="connsiteY18-17060" fmla="*/ 602866 h 1059043"/>
                  <a:gd name="connsiteX19-17061" fmla="*/ 269550 w 3024845"/>
                  <a:gd name="connsiteY19-17062" fmla="*/ 585842 h 1059043"/>
                  <a:gd name="connsiteX20-17063" fmla="*/ 271323 w 3024845"/>
                  <a:gd name="connsiteY20-17064" fmla="*/ 585842 h 1059043"/>
                  <a:gd name="connsiteX21-17065" fmla="*/ 283737 w 3024845"/>
                  <a:gd name="connsiteY21-17066" fmla="*/ 585842 h 1059043"/>
                  <a:gd name="connsiteX22-17067" fmla="*/ 283737 w 3024845"/>
                  <a:gd name="connsiteY22-17068" fmla="*/ 618268 h 1059043"/>
                  <a:gd name="connsiteX23-17069" fmla="*/ 284750 w 3024845"/>
                  <a:gd name="connsiteY23-17070" fmla="*/ 618809 h 1059043"/>
                  <a:gd name="connsiteX24-17071" fmla="*/ 291844 w 3024845"/>
                  <a:gd name="connsiteY24-17072" fmla="*/ 622592 h 1059043"/>
                  <a:gd name="connsiteX25-17073" fmla="*/ 291844 w 3024845"/>
                  <a:gd name="connsiteY25-17074" fmla="*/ 623943 h 1059043"/>
                  <a:gd name="connsiteX26-17075" fmla="*/ 291844 w 3024845"/>
                  <a:gd name="connsiteY26-17076" fmla="*/ 633401 h 1059043"/>
                  <a:gd name="connsiteX27-17077" fmla="*/ 336431 w 3024845"/>
                  <a:gd name="connsiteY27-17078" fmla="*/ 633401 h 1059043"/>
                  <a:gd name="connsiteX28-17079" fmla="*/ 336431 w 3024845"/>
                  <a:gd name="connsiteY28-17080" fmla="*/ 634482 h 1059043"/>
                  <a:gd name="connsiteX29-17081" fmla="*/ 336431 w 3024845"/>
                  <a:gd name="connsiteY29-17082" fmla="*/ 642048 h 1059043"/>
                  <a:gd name="connsiteX30-17083" fmla="*/ 338457 w 3024845"/>
                  <a:gd name="connsiteY30-17084" fmla="*/ 642048 h 1059043"/>
                  <a:gd name="connsiteX31-17085" fmla="*/ 352644 w 3024845"/>
                  <a:gd name="connsiteY31-17086" fmla="*/ 642048 h 1059043"/>
                  <a:gd name="connsiteX32-17087" fmla="*/ 352644 w 3024845"/>
                  <a:gd name="connsiteY32-17088" fmla="*/ 611783 h 1059043"/>
                  <a:gd name="connsiteX33-17089" fmla="*/ 397231 w 3024845"/>
                  <a:gd name="connsiteY33-17090" fmla="*/ 611783 h 1059043"/>
                  <a:gd name="connsiteX34-17091" fmla="*/ 397231 w 3024845"/>
                  <a:gd name="connsiteY34-17092" fmla="*/ 610432 h 1059043"/>
                  <a:gd name="connsiteX35-17093" fmla="*/ 397231 w 3024845"/>
                  <a:gd name="connsiteY35-17094" fmla="*/ 600974 h 1059043"/>
                  <a:gd name="connsiteX36-17095" fmla="*/ 398245 w 3024845"/>
                  <a:gd name="connsiteY36-17096" fmla="*/ 600974 h 1059043"/>
                  <a:gd name="connsiteX37-17097" fmla="*/ 405338 w 3024845"/>
                  <a:gd name="connsiteY37-17098" fmla="*/ 600974 h 1059043"/>
                  <a:gd name="connsiteX38-17099" fmla="*/ 405338 w 3024845"/>
                  <a:gd name="connsiteY38-17100" fmla="*/ 599083 h 1059043"/>
                  <a:gd name="connsiteX39-17101" fmla="*/ 405338 w 3024845"/>
                  <a:gd name="connsiteY39-17102" fmla="*/ 585842 h 1059043"/>
                  <a:gd name="connsiteX40-17103" fmla="*/ 406098 w 3024845"/>
                  <a:gd name="connsiteY40-17104" fmla="*/ 585842 h 1059043"/>
                  <a:gd name="connsiteX41-17105" fmla="*/ 411418 w 3024845"/>
                  <a:gd name="connsiteY41-17106" fmla="*/ 585842 h 1059043"/>
                  <a:gd name="connsiteX42-17107" fmla="*/ 411418 w 3024845"/>
                  <a:gd name="connsiteY42-17108" fmla="*/ 584761 h 1059043"/>
                  <a:gd name="connsiteX43-17109" fmla="*/ 411418 w 3024845"/>
                  <a:gd name="connsiteY43-17110" fmla="*/ 577194 h 1059043"/>
                  <a:gd name="connsiteX44-17111" fmla="*/ 413445 w 3024845"/>
                  <a:gd name="connsiteY44-17112" fmla="*/ 577194 h 1059043"/>
                  <a:gd name="connsiteX45-17113" fmla="*/ 427632 w 3024845"/>
                  <a:gd name="connsiteY45-17114" fmla="*/ 577194 h 1059043"/>
                  <a:gd name="connsiteX46-17115" fmla="*/ 427632 w 3024845"/>
                  <a:gd name="connsiteY46-17116" fmla="*/ 578275 h 1059043"/>
                  <a:gd name="connsiteX47-17117" fmla="*/ 427632 w 3024845"/>
                  <a:gd name="connsiteY47-17118" fmla="*/ 585842 h 1059043"/>
                  <a:gd name="connsiteX48-17119" fmla="*/ 449925 w 3024845"/>
                  <a:gd name="connsiteY48-17120" fmla="*/ 585842 h 1059043"/>
                  <a:gd name="connsiteX49-17121" fmla="*/ 449925 w 3024845"/>
                  <a:gd name="connsiteY49-17122" fmla="*/ 583950 h 1059043"/>
                  <a:gd name="connsiteX50-17123" fmla="*/ 449925 w 3024845"/>
                  <a:gd name="connsiteY50-17124" fmla="*/ 570709 h 1059043"/>
                  <a:gd name="connsiteX51-17125" fmla="*/ 451699 w 3024845"/>
                  <a:gd name="connsiteY51-17126" fmla="*/ 570709 h 1059043"/>
                  <a:gd name="connsiteX52-17127" fmla="*/ 464112 w 3024845"/>
                  <a:gd name="connsiteY52-17128" fmla="*/ 570709 h 1059043"/>
                  <a:gd name="connsiteX53-17129" fmla="*/ 464112 w 3024845"/>
                  <a:gd name="connsiteY53-17130" fmla="*/ 594489 h 1059043"/>
                  <a:gd name="connsiteX54-17131" fmla="*/ 465126 w 3024845"/>
                  <a:gd name="connsiteY54-17132" fmla="*/ 594489 h 1059043"/>
                  <a:gd name="connsiteX55-17133" fmla="*/ 472219 w 3024845"/>
                  <a:gd name="connsiteY55-17134" fmla="*/ 594489 h 1059043"/>
                  <a:gd name="connsiteX56-17135" fmla="*/ 472219 w 3024845"/>
                  <a:gd name="connsiteY56-17136" fmla="*/ 593408 h 1059043"/>
                  <a:gd name="connsiteX57-17137" fmla="*/ 472219 w 3024845"/>
                  <a:gd name="connsiteY57-17138" fmla="*/ 585842 h 1059043"/>
                  <a:gd name="connsiteX58-17139" fmla="*/ 473992 w 3024845"/>
                  <a:gd name="connsiteY58-17140" fmla="*/ 585842 h 1059043"/>
                  <a:gd name="connsiteX59-17141" fmla="*/ 486406 w 3024845"/>
                  <a:gd name="connsiteY59-17142" fmla="*/ 585842 h 1059043"/>
                  <a:gd name="connsiteX60-17143" fmla="*/ 486406 w 3024845"/>
                  <a:gd name="connsiteY60-17144" fmla="*/ 611783 h 1059043"/>
                  <a:gd name="connsiteX61-17145" fmla="*/ 488433 w 3024845"/>
                  <a:gd name="connsiteY61-17146" fmla="*/ 611783 h 1059043"/>
                  <a:gd name="connsiteX62-17147" fmla="*/ 502619 w 3024845"/>
                  <a:gd name="connsiteY62-17148" fmla="*/ 611783 h 1059043"/>
                  <a:gd name="connsiteX63-17149" fmla="*/ 502619 w 3024845"/>
                  <a:gd name="connsiteY63-17150" fmla="*/ 613404 h 1059043"/>
                  <a:gd name="connsiteX64-17151" fmla="*/ 502619 w 3024845"/>
                  <a:gd name="connsiteY64-17152" fmla="*/ 624754 h 1059043"/>
                  <a:gd name="connsiteX65-17153" fmla="*/ 503379 w 3024845"/>
                  <a:gd name="connsiteY65-17154" fmla="*/ 624754 h 1059043"/>
                  <a:gd name="connsiteX66-17155" fmla="*/ 508700 w 3024845"/>
                  <a:gd name="connsiteY66-17156" fmla="*/ 624754 h 1059043"/>
                  <a:gd name="connsiteX67-17157" fmla="*/ 508700 w 3024845"/>
                  <a:gd name="connsiteY67-17158" fmla="*/ 623943 h 1059043"/>
                  <a:gd name="connsiteX68-17159" fmla="*/ 508700 w 3024845"/>
                  <a:gd name="connsiteY68-17160" fmla="*/ 618268 h 1059043"/>
                  <a:gd name="connsiteX69-17161" fmla="*/ 539100 w 3024845"/>
                  <a:gd name="connsiteY69-17162" fmla="*/ 618268 h 1059043"/>
                  <a:gd name="connsiteX70-17163" fmla="*/ 539100 w 3024845"/>
                  <a:gd name="connsiteY70-17164" fmla="*/ 642048 h 1059043"/>
                  <a:gd name="connsiteX71-17165" fmla="*/ 540113 w 3024845"/>
                  <a:gd name="connsiteY71-17166" fmla="*/ 642048 h 1059043"/>
                  <a:gd name="connsiteX72-17167" fmla="*/ 547207 w 3024845"/>
                  <a:gd name="connsiteY72-17168" fmla="*/ 642048 h 1059043"/>
                  <a:gd name="connsiteX73-17169" fmla="*/ 547207 w 3024845"/>
                  <a:gd name="connsiteY73-17170" fmla="*/ 643129 h 1059043"/>
                  <a:gd name="connsiteX74-17171" fmla="*/ 547207 w 3024845"/>
                  <a:gd name="connsiteY74-17172" fmla="*/ 650695 h 1059043"/>
                  <a:gd name="connsiteX75-17173" fmla="*/ 547967 w 3024845"/>
                  <a:gd name="connsiteY75-17174" fmla="*/ 650695 h 1059043"/>
                  <a:gd name="connsiteX76-17175" fmla="*/ 553287 w 3024845"/>
                  <a:gd name="connsiteY76-17176" fmla="*/ 650695 h 1059043"/>
                  <a:gd name="connsiteX77-17177" fmla="*/ 553287 w 3024845"/>
                  <a:gd name="connsiteY77-17178" fmla="*/ 648533 h 1059043"/>
                  <a:gd name="connsiteX78-17179" fmla="*/ 553287 w 3024845"/>
                  <a:gd name="connsiteY78-17180" fmla="*/ 633401 h 1059043"/>
                  <a:gd name="connsiteX79-17181" fmla="*/ 554300 w 3024845"/>
                  <a:gd name="connsiteY79-17182" fmla="*/ 633401 h 1059043"/>
                  <a:gd name="connsiteX80-17183" fmla="*/ 561394 w 3024845"/>
                  <a:gd name="connsiteY80-17184" fmla="*/ 633401 h 1059043"/>
                  <a:gd name="connsiteX81-17185" fmla="*/ 561394 w 3024845"/>
                  <a:gd name="connsiteY81-17186" fmla="*/ 634482 h 1059043"/>
                  <a:gd name="connsiteX82-17187" fmla="*/ 561394 w 3024845"/>
                  <a:gd name="connsiteY82-17188" fmla="*/ 642048 h 1059043"/>
                  <a:gd name="connsiteX83-17189" fmla="*/ 566714 w 3024845"/>
                  <a:gd name="connsiteY83-17190" fmla="*/ 640055 h 1059043"/>
                  <a:gd name="connsiteX84-17191" fmla="*/ 567474 w 3024845"/>
                  <a:gd name="connsiteY84-17192" fmla="*/ 639075 h 1059043"/>
                  <a:gd name="connsiteX85-17193" fmla="*/ 567474 w 3024845"/>
                  <a:gd name="connsiteY85-17194" fmla="*/ 633401 h 1059043"/>
                  <a:gd name="connsiteX86-17195" fmla="*/ 605981 w 3024845"/>
                  <a:gd name="connsiteY86-17196" fmla="*/ 633401 h 1059043"/>
                  <a:gd name="connsiteX87-17197" fmla="*/ 605981 w 3024845"/>
                  <a:gd name="connsiteY87-17198" fmla="*/ 657180 h 1059043"/>
                  <a:gd name="connsiteX88-17199" fmla="*/ 608007 w 3024845"/>
                  <a:gd name="connsiteY88-17200" fmla="*/ 657180 h 1059043"/>
                  <a:gd name="connsiteX89-17201" fmla="*/ 622194 w 3024845"/>
                  <a:gd name="connsiteY89-17202" fmla="*/ 657180 h 1059043"/>
                  <a:gd name="connsiteX90-17203" fmla="*/ 622194 w 3024845"/>
                  <a:gd name="connsiteY90-17204" fmla="*/ 658261 h 1059043"/>
                  <a:gd name="connsiteX91-17205" fmla="*/ 622194 w 3024845"/>
                  <a:gd name="connsiteY91-17206" fmla="*/ 665827 h 1059043"/>
                  <a:gd name="connsiteX92-17207" fmla="*/ 623968 w 3024845"/>
                  <a:gd name="connsiteY92-17208" fmla="*/ 665827 h 1059043"/>
                  <a:gd name="connsiteX93-17209" fmla="*/ 636381 w 3024845"/>
                  <a:gd name="connsiteY93-17210" fmla="*/ 665827 h 1059043"/>
                  <a:gd name="connsiteX94-17211" fmla="*/ 636381 w 3024845"/>
                  <a:gd name="connsiteY94-17212" fmla="*/ 642048 h 1059043"/>
                  <a:gd name="connsiteX95-17213" fmla="*/ 637394 w 3024845"/>
                  <a:gd name="connsiteY95-17214" fmla="*/ 642048 h 1059043"/>
                  <a:gd name="connsiteX96-17215" fmla="*/ 644488 w 3024845"/>
                  <a:gd name="connsiteY96-17216" fmla="*/ 642048 h 1059043"/>
                  <a:gd name="connsiteX97-17217" fmla="*/ 644488 w 3024845"/>
                  <a:gd name="connsiteY97-17218" fmla="*/ 609621 h 1059043"/>
                  <a:gd name="connsiteX98-17219" fmla="*/ 645501 w 3024845"/>
                  <a:gd name="connsiteY98-17220" fmla="*/ 609621 h 1059043"/>
                  <a:gd name="connsiteX99-17221" fmla="*/ 652595 w 3024845"/>
                  <a:gd name="connsiteY99-17222" fmla="*/ 609621 h 1059043"/>
                  <a:gd name="connsiteX100-17223" fmla="*/ 652595 w 3024845"/>
                  <a:gd name="connsiteY100-17224" fmla="*/ 607730 h 1059043"/>
                  <a:gd name="connsiteX101-17225" fmla="*/ 652595 w 3024845"/>
                  <a:gd name="connsiteY101-17226" fmla="*/ 594489 h 1059043"/>
                  <a:gd name="connsiteX102-17227" fmla="*/ 651328 w 3024845"/>
                  <a:gd name="connsiteY102-17228" fmla="*/ 592867 h 1059043"/>
                  <a:gd name="connsiteX103-17229" fmla="*/ 656648 w 3024845"/>
                  <a:gd name="connsiteY103-17230" fmla="*/ 581518 h 1059043"/>
                  <a:gd name="connsiteX104-17231" fmla="*/ 664755 w 3024845"/>
                  <a:gd name="connsiteY104-17232" fmla="*/ 609621 h 1059043"/>
                  <a:gd name="connsiteX105-17233" fmla="*/ 665515 w 3024845"/>
                  <a:gd name="connsiteY105-17234" fmla="*/ 609621 h 1059043"/>
                  <a:gd name="connsiteX106-17235" fmla="*/ 670835 w 3024845"/>
                  <a:gd name="connsiteY106-17236" fmla="*/ 609621 h 1059043"/>
                  <a:gd name="connsiteX107-17237" fmla="*/ 670835 w 3024845"/>
                  <a:gd name="connsiteY107-17238" fmla="*/ 503694 h 1059043"/>
                  <a:gd name="connsiteX108-17239" fmla="*/ 672355 w 3024845"/>
                  <a:gd name="connsiteY108-17240" fmla="*/ 503694 h 1059043"/>
                  <a:gd name="connsiteX109-17241" fmla="*/ 682995 w 3024845"/>
                  <a:gd name="connsiteY109-17242" fmla="*/ 503694 h 1059043"/>
                  <a:gd name="connsiteX110-17243" fmla="*/ 682995 w 3024845"/>
                  <a:gd name="connsiteY110-17244" fmla="*/ 456135 h 1059043"/>
                  <a:gd name="connsiteX111-17245" fmla="*/ 709342 w 3024845"/>
                  <a:gd name="connsiteY111-17246" fmla="*/ 456135 h 1059043"/>
                  <a:gd name="connsiteX112-17247" fmla="*/ 709342 w 3024845"/>
                  <a:gd name="connsiteY112-17248" fmla="*/ 434517 h 1059043"/>
                  <a:gd name="connsiteX113-17249" fmla="*/ 743796 w 3024845"/>
                  <a:gd name="connsiteY113-17250" fmla="*/ 434517 h 1059043"/>
                  <a:gd name="connsiteX114-17251" fmla="*/ 743796 w 3024845"/>
                  <a:gd name="connsiteY114-17252" fmla="*/ 436949 h 1059043"/>
                  <a:gd name="connsiteX115-17253" fmla="*/ 743796 w 3024845"/>
                  <a:gd name="connsiteY115-17254" fmla="*/ 453973 h 1059043"/>
                  <a:gd name="connsiteX116-17255" fmla="*/ 746076 w 3024845"/>
                  <a:gd name="connsiteY116-17256" fmla="*/ 453973 h 1059043"/>
                  <a:gd name="connsiteX117-17257" fmla="*/ 762036 w 3024845"/>
                  <a:gd name="connsiteY117-17258" fmla="*/ 453973 h 1059043"/>
                  <a:gd name="connsiteX118-17259" fmla="*/ 762036 w 3024845"/>
                  <a:gd name="connsiteY118-17260" fmla="*/ 501532 h 1059043"/>
                  <a:gd name="connsiteX119-17261" fmla="*/ 763049 w 3024845"/>
                  <a:gd name="connsiteY119-17262" fmla="*/ 501532 h 1059043"/>
                  <a:gd name="connsiteX120-17263" fmla="*/ 770143 w 3024845"/>
                  <a:gd name="connsiteY120-17264" fmla="*/ 501532 h 1059043"/>
                  <a:gd name="connsiteX121-17265" fmla="*/ 784330 w 3024845"/>
                  <a:gd name="connsiteY121-17266" fmla="*/ 505856 h 1059043"/>
                  <a:gd name="connsiteX122-17267" fmla="*/ 784330 w 3024845"/>
                  <a:gd name="connsiteY122-17268" fmla="*/ 544768 h 1059043"/>
                  <a:gd name="connsiteX123-17269" fmla="*/ 785343 w 3024845"/>
                  <a:gd name="connsiteY123-17270" fmla="*/ 544768 h 1059043"/>
                  <a:gd name="connsiteX124-17271" fmla="*/ 792436 w 3024845"/>
                  <a:gd name="connsiteY124-17272" fmla="*/ 544768 h 1059043"/>
                  <a:gd name="connsiteX125-17273" fmla="*/ 792436 w 3024845"/>
                  <a:gd name="connsiteY125-17274" fmla="*/ 546389 h 1059043"/>
                  <a:gd name="connsiteX126-17275" fmla="*/ 792436 w 3024845"/>
                  <a:gd name="connsiteY126-17276" fmla="*/ 557738 h 1059043"/>
                  <a:gd name="connsiteX127-17277" fmla="*/ 794463 w 3024845"/>
                  <a:gd name="connsiteY127-17278" fmla="*/ 557738 h 1059043"/>
                  <a:gd name="connsiteX128-17279" fmla="*/ 808650 w 3024845"/>
                  <a:gd name="connsiteY128-17280" fmla="*/ 557738 h 1059043"/>
                  <a:gd name="connsiteX129-17281" fmla="*/ 814730 w 3024845"/>
                  <a:gd name="connsiteY129-17282" fmla="*/ 564224 h 1059043"/>
                  <a:gd name="connsiteX130-17283" fmla="*/ 814730 w 3024845"/>
                  <a:gd name="connsiteY130-17284" fmla="*/ 585842 h 1059043"/>
                  <a:gd name="connsiteX131-17285" fmla="*/ 817010 w 3024845"/>
                  <a:gd name="connsiteY131-17286" fmla="*/ 585842 h 1059043"/>
                  <a:gd name="connsiteX132-17287" fmla="*/ 832970 w 3024845"/>
                  <a:gd name="connsiteY132-17288" fmla="*/ 585842 h 1059043"/>
                  <a:gd name="connsiteX133-17289" fmla="*/ 832970 w 3024845"/>
                  <a:gd name="connsiteY133-17290" fmla="*/ 586922 h 1059043"/>
                  <a:gd name="connsiteX134-17291" fmla="*/ 832970 w 3024845"/>
                  <a:gd name="connsiteY134-17292" fmla="*/ 594489 h 1059043"/>
                  <a:gd name="connsiteX135-17293" fmla="*/ 834237 w 3024845"/>
                  <a:gd name="connsiteY135-17294" fmla="*/ 594489 h 1059043"/>
                  <a:gd name="connsiteX136-17295" fmla="*/ 843104 w 3024845"/>
                  <a:gd name="connsiteY136-17296" fmla="*/ 594489 h 1059043"/>
                  <a:gd name="connsiteX137-17297" fmla="*/ 843104 w 3024845"/>
                  <a:gd name="connsiteY137-17298" fmla="*/ 596650 h 1059043"/>
                  <a:gd name="connsiteX138-17299" fmla="*/ 843104 w 3024845"/>
                  <a:gd name="connsiteY138-17300" fmla="*/ 611783 h 1059043"/>
                  <a:gd name="connsiteX139-17301" fmla="*/ 847157 w 3024845"/>
                  <a:gd name="connsiteY139-17302" fmla="*/ 609891 h 1059043"/>
                  <a:gd name="connsiteX140-17303" fmla="*/ 847157 w 3024845"/>
                  <a:gd name="connsiteY140-17304" fmla="*/ 596650 h 1059043"/>
                  <a:gd name="connsiteX141-17305" fmla="*/ 848170 w 3024845"/>
                  <a:gd name="connsiteY141-17306" fmla="*/ 596650 h 1059043"/>
                  <a:gd name="connsiteX142-17307" fmla="*/ 855264 w 3024845"/>
                  <a:gd name="connsiteY142-17308" fmla="*/ 596650 h 1059043"/>
                  <a:gd name="connsiteX143-17309" fmla="*/ 855264 w 3024845"/>
                  <a:gd name="connsiteY143-17310" fmla="*/ 598272 h 1059043"/>
                  <a:gd name="connsiteX144-17311" fmla="*/ 855264 w 3024845"/>
                  <a:gd name="connsiteY144-17312" fmla="*/ 609621 h 1059043"/>
                  <a:gd name="connsiteX145-17313" fmla="*/ 856024 w 3024845"/>
                  <a:gd name="connsiteY145-17314" fmla="*/ 609621 h 1059043"/>
                  <a:gd name="connsiteX146-17315" fmla="*/ 861344 w 3024845"/>
                  <a:gd name="connsiteY146-17316" fmla="*/ 609621 h 1059043"/>
                  <a:gd name="connsiteX147-17317" fmla="*/ 909984 w 3024845"/>
                  <a:gd name="connsiteY147-17318" fmla="*/ 605298 h 1059043"/>
                  <a:gd name="connsiteX148-17319" fmla="*/ 909984 w 3024845"/>
                  <a:gd name="connsiteY148-17320" fmla="*/ 606649 h 1059043"/>
                  <a:gd name="connsiteX149-17321" fmla="*/ 909984 w 3024845"/>
                  <a:gd name="connsiteY149-17322" fmla="*/ 616106 h 1059043"/>
                  <a:gd name="connsiteX150-17323" fmla="*/ 910744 w 3024845"/>
                  <a:gd name="connsiteY150-17324" fmla="*/ 616106 h 1059043"/>
                  <a:gd name="connsiteX151-17325" fmla="*/ 916065 w 3024845"/>
                  <a:gd name="connsiteY151-17326" fmla="*/ 616106 h 1059043"/>
                  <a:gd name="connsiteX152-17327" fmla="*/ 916065 w 3024845"/>
                  <a:gd name="connsiteY152-17328" fmla="*/ 618268 h 1059043"/>
                  <a:gd name="connsiteX153-17329" fmla="*/ 916065 w 3024845"/>
                  <a:gd name="connsiteY153-17330" fmla="*/ 633401 h 1059043"/>
                  <a:gd name="connsiteX154-17331" fmla="*/ 918091 w 3024845"/>
                  <a:gd name="connsiteY154-17332" fmla="*/ 632050 h 1059043"/>
                  <a:gd name="connsiteX155-17333" fmla="*/ 932278 w 3024845"/>
                  <a:gd name="connsiteY155-17334" fmla="*/ 622592 h 1059043"/>
                  <a:gd name="connsiteX156-17335" fmla="*/ 938358 w 3024845"/>
                  <a:gd name="connsiteY156-17336" fmla="*/ 581518 h 1059043"/>
                  <a:gd name="connsiteX157-17337" fmla="*/ 939118 w 3024845"/>
                  <a:gd name="connsiteY157-17338" fmla="*/ 581248 h 1059043"/>
                  <a:gd name="connsiteX158-17339" fmla="*/ 944438 w 3024845"/>
                  <a:gd name="connsiteY158-17340" fmla="*/ 579356 h 1059043"/>
                  <a:gd name="connsiteX159-17341" fmla="*/ 946465 w 3024845"/>
                  <a:gd name="connsiteY159-17342" fmla="*/ 510179 h 1059043"/>
                  <a:gd name="connsiteX160-17343" fmla="*/ 948492 w 3024845"/>
                  <a:gd name="connsiteY160-17344" fmla="*/ 579356 h 1059043"/>
                  <a:gd name="connsiteX161-17345" fmla="*/ 949252 w 3024845"/>
                  <a:gd name="connsiteY161-17346" fmla="*/ 579626 h 1059043"/>
                  <a:gd name="connsiteX162-17347" fmla="*/ 954572 w 3024845"/>
                  <a:gd name="connsiteY162-17348" fmla="*/ 581518 h 1059043"/>
                  <a:gd name="connsiteX163-17349" fmla="*/ 954572 w 3024845"/>
                  <a:gd name="connsiteY163-17350" fmla="*/ 495047 h 1059043"/>
                  <a:gd name="connsiteX164-17351" fmla="*/ 958625 w 3024845"/>
                  <a:gd name="connsiteY164-17352" fmla="*/ 462620 h 1059043"/>
                  <a:gd name="connsiteX165-17353" fmla="*/ 997132 w 3024845"/>
                  <a:gd name="connsiteY165-17354" fmla="*/ 462620 h 1059043"/>
                  <a:gd name="connsiteX166-17355" fmla="*/ 997132 w 3024845"/>
                  <a:gd name="connsiteY166-17356" fmla="*/ 495047 h 1059043"/>
                  <a:gd name="connsiteX167-17357" fmla="*/ 997892 w 3024845"/>
                  <a:gd name="connsiteY167-17358" fmla="*/ 495047 h 1059043"/>
                  <a:gd name="connsiteX168-17359" fmla="*/ 1003212 w 3024845"/>
                  <a:gd name="connsiteY168-17360" fmla="*/ 495047 h 1059043"/>
                  <a:gd name="connsiteX169-17361" fmla="*/ 1003212 w 3024845"/>
                  <a:gd name="connsiteY169-17362" fmla="*/ 412899 h 1059043"/>
                  <a:gd name="connsiteX170-17363" fmla="*/ 1004986 w 3024845"/>
                  <a:gd name="connsiteY170-17364" fmla="*/ 412899 h 1059043"/>
                  <a:gd name="connsiteX171-17365" fmla="*/ 1017399 w 3024845"/>
                  <a:gd name="connsiteY171-17366" fmla="*/ 412899 h 1059043"/>
                  <a:gd name="connsiteX172-17367" fmla="*/ 1017399 w 3024845"/>
                  <a:gd name="connsiteY172-17368" fmla="*/ 411008 h 1059043"/>
                  <a:gd name="connsiteX173-17369" fmla="*/ 1017399 w 3024845"/>
                  <a:gd name="connsiteY173-17370" fmla="*/ 397767 h 1059043"/>
                  <a:gd name="connsiteX174-17371" fmla="*/ 1039693 w 3024845"/>
                  <a:gd name="connsiteY174-17372" fmla="*/ 397767 h 1059043"/>
                  <a:gd name="connsiteX175-17373" fmla="*/ 1039693 w 3024845"/>
                  <a:gd name="connsiteY175-17374" fmla="*/ 396686 h 1059043"/>
                  <a:gd name="connsiteX176-17375" fmla="*/ 1039693 w 3024845"/>
                  <a:gd name="connsiteY176-17376" fmla="*/ 389120 h 1059043"/>
                  <a:gd name="connsiteX177-17377" fmla="*/ 1041466 w 3024845"/>
                  <a:gd name="connsiteY177-17378" fmla="*/ 389120 h 1059043"/>
                  <a:gd name="connsiteX178-17379" fmla="*/ 1053880 w 3024845"/>
                  <a:gd name="connsiteY178-17380" fmla="*/ 389120 h 1059043"/>
                  <a:gd name="connsiteX179-17381" fmla="*/ 1053880 w 3024845"/>
                  <a:gd name="connsiteY179-17382" fmla="*/ 390201 h 1059043"/>
                  <a:gd name="connsiteX180-17383" fmla="*/ 1053880 w 3024845"/>
                  <a:gd name="connsiteY180-17384" fmla="*/ 397767 h 1059043"/>
                  <a:gd name="connsiteX181-17385" fmla="*/ 1054640 w 3024845"/>
                  <a:gd name="connsiteY181-17386" fmla="*/ 397767 h 1059043"/>
                  <a:gd name="connsiteX182-17387" fmla="*/ 1059960 w 3024845"/>
                  <a:gd name="connsiteY182-17388" fmla="*/ 397767 h 1059043"/>
                  <a:gd name="connsiteX183-17389" fmla="*/ 1070093 w 3024845"/>
                  <a:gd name="connsiteY183-17390" fmla="*/ 393443 h 1059043"/>
                  <a:gd name="connsiteX184-17391" fmla="*/ 1074146 w 3024845"/>
                  <a:gd name="connsiteY184-17392" fmla="*/ 396686 h 1059043"/>
                  <a:gd name="connsiteX185-17393" fmla="*/ 1074146 w 3024845"/>
                  <a:gd name="connsiteY185-17394" fmla="*/ 389120 h 1059043"/>
                  <a:gd name="connsiteX186-17395" fmla="*/ 1076426 w 3024845"/>
                  <a:gd name="connsiteY186-17396" fmla="*/ 389120 h 1059043"/>
                  <a:gd name="connsiteX187-17397" fmla="*/ 1092387 w 3024845"/>
                  <a:gd name="connsiteY187-17398" fmla="*/ 389120 h 1059043"/>
                  <a:gd name="connsiteX188-17399" fmla="*/ 1092387 w 3024845"/>
                  <a:gd name="connsiteY188-17400" fmla="*/ 390201 h 1059043"/>
                  <a:gd name="connsiteX189-17401" fmla="*/ 1092387 w 3024845"/>
                  <a:gd name="connsiteY189-17402" fmla="*/ 397767 h 1059043"/>
                  <a:gd name="connsiteX190-17403" fmla="*/ 1122787 w 3024845"/>
                  <a:gd name="connsiteY190-17404" fmla="*/ 397767 h 1059043"/>
                  <a:gd name="connsiteX191-17405" fmla="*/ 1122787 w 3024845"/>
                  <a:gd name="connsiteY191-17406" fmla="*/ 399388 h 1059043"/>
                  <a:gd name="connsiteX192-17407" fmla="*/ 1122787 w 3024845"/>
                  <a:gd name="connsiteY192-17408" fmla="*/ 410738 h 1059043"/>
                  <a:gd name="connsiteX193-17409" fmla="*/ 1149134 w 3024845"/>
                  <a:gd name="connsiteY193-17410" fmla="*/ 410738 h 1059043"/>
                  <a:gd name="connsiteX194-17411" fmla="*/ 1149134 w 3024845"/>
                  <a:gd name="connsiteY194-17412" fmla="*/ 441002 h 1059043"/>
                  <a:gd name="connsiteX195-17413" fmla="*/ 1149894 w 3024845"/>
                  <a:gd name="connsiteY195-17414" fmla="*/ 441002 h 1059043"/>
                  <a:gd name="connsiteX196-17415" fmla="*/ 1155214 w 3024845"/>
                  <a:gd name="connsiteY196-17416" fmla="*/ 441002 h 1059043"/>
                  <a:gd name="connsiteX197-17417" fmla="*/ 1155214 w 3024845"/>
                  <a:gd name="connsiteY197-17418" fmla="*/ 442083 h 1059043"/>
                  <a:gd name="connsiteX198-17419" fmla="*/ 1155214 w 3024845"/>
                  <a:gd name="connsiteY198-17420" fmla="*/ 449650 h 1059043"/>
                  <a:gd name="connsiteX199-17421" fmla="*/ 1159268 w 3024845"/>
                  <a:gd name="connsiteY199-17422" fmla="*/ 479914 h 1059043"/>
                  <a:gd name="connsiteX200-17423" fmla="*/ 1160028 w 3024845"/>
                  <a:gd name="connsiteY200-17424" fmla="*/ 479914 h 1059043"/>
                  <a:gd name="connsiteX201-17425" fmla="*/ 1165348 w 3024845"/>
                  <a:gd name="connsiteY201-17426" fmla="*/ 479914 h 1059043"/>
                  <a:gd name="connsiteX202-17427" fmla="*/ 1165348 w 3024845"/>
                  <a:gd name="connsiteY202-17428" fmla="*/ 480725 h 1059043"/>
                  <a:gd name="connsiteX203-17429" fmla="*/ 1165348 w 3024845"/>
                  <a:gd name="connsiteY203-17430" fmla="*/ 486400 h 1059043"/>
                  <a:gd name="connsiteX204-17431" fmla="*/ 1166361 w 3024845"/>
                  <a:gd name="connsiteY204-17432" fmla="*/ 486400 h 1059043"/>
                  <a:gd name="connsiteX205-17433" fmla="*/ 1173454 w 3024845"/>
                  <a:gd name="connsiteY205-17434" fmla="*/ 486400 h 1059043"/>
                  <a:gd name="connsiteX206-17435" fmla="*/ 1173454 w 3024845"/>
                  <a:gd name="connsiteY206-17436" fmla="*/ 516665 h 1059043"/>
                  <a:gd name="connsiteX207-17437" fmla="*/ 1175481 w 3024845"/>
                  <a:gd name="connsiteY207-17438" fmla="*/ 516665 h 1059043"/>
                  <a:gd name="connsiteX208-17439" fmla="*/ 1189668 w 3024845"/>
                  <a:gd name="connsiteY208-17440" fmla="*/ 516665 h 1059043"/>
                  <a:gd name="connsiteX209-17441" fmla="*/ 1189668 w 3024845"/>
                  <a:gd name="connsiteY209-17442" fmla="*/ 540444 h 1059043"/>
                  <a:gd name="connsiteX210-17443" fmla="*/ 1191695 w 3024845"/>
                  <a:gd name="connsiteY210-17444" fmla="*/ 542065 h 1059043"/>
                  <a:gd name="connsiteX211-17445" fmla="*/ 1191695 w 3024845"/>
                  <a:gd name="connsiteY211-17446" fmla="*/ 553415 h 1059043"/>
                  <a:gd name="connsiteX212-17447" fmla="*/ 1192455 w 3024845"/>
                  <a:gd name="connsiteY212-17448" fmla="*/ 553415 h 1059043"/>
                  <a:gd name="connsiteX213-17449" fmla="*/ 1197775 w 3024845"/>
                  <a:gd name="connsiteY213-17450" fmla="*/ 553415 h 1059043"/>
                  <a:gd name="connsiteX214-17451" fmla="*/ 1197775 w 3024845"/>
                  <a:gd name="connsiteY214-17452" fmla="*/ 577194 h 1059043"/>
                  <a:gd name="connsiteX215-17453" fmla="*/ 1199041 w 3024845"/>
                  <a:gd name="connsiteY215-17454" fmla="*/ 577194 h 1059043"/>
                  <a:gd name="connsiteX216-17455" fmla="*/ 1207908 w 3024845"/>
                  <a:gd name="connsiteY216-17456" fmla="*/ 577194 h 1059043"/>
                  <a:gd name="connsiteX217-17457" fmla="*/ 1209935 w 3024845"/>
                  <a:gd name="connsiteY217-17458" fmla="*/ 581248 h 1059043"/>
                  <a:gd name="connsiteX218-17459" fmla="*/ 1209935 w 3024845"/>
                  <a:gd name="connsiteY218-17460" fmla="*/ 594489 h 1059043"/>
                  <a:gd name="connsiteX219-17461" fmla="*/ 1211455 w 3024845"/>
                  <a:gd name="connsiteY219-17462" fmla="*/ 592597 h 1059043"/>
                  <a:gd name="connsiteX220-17463" fmla="*/ 1222095 w 3024845"/>
                  <a:gd name="connsiteY220-17464" fmla="*/ 579356 h 1059043"/>
                  <a:gd name="connsiteX221-17465" fmla="*/ 1250469 w 3024845"/>
                  <a:gd name="connsiteY221-17466" fmla="*/ 579356 h 1059043"/>
                  <a:gd name="connsiteX222-17467" fmla="*/ 1250469 w 3024845"/>
                  <a:gd name="connsiteY222-17468" fmla="*/ 665827 h 1059043"/>
                  <a:gd name="connsiteX223-17469" fmla="*/ 1251229 w 3024845"/>
                  <a:gd name="connsiteY223-17470" fmla="*/ 665827 h 1059043"/>
                  <a:gd name="connsiteX224-17471" fmla="*/ 1256549 w 3024845"/>
                  <a:gd name="connsiteY224-17472" fmla="*/ 665827 h 1059043"/>
                  <a:gd name="connsiteX225-17473" fmla="*/ 1257309 w 3024845"/>
                  <a:gd name="connsiteY225-17474" fmla="*/ 664476 h 1059043"/>
                  <a:gd name="connsiteX226-17475" fmla="*/ 1262629 w 3024845"/>
                  <a:gd name="connsiteY226-17476" fmla="*/ 655018 h 1059043"/>
                  <a:gd name="connsiteX227-17477" fmla="*/ 1262629 w 3024845"/>
                  <a:gd name="connsiteY227-17478" fmla="*/ 656910 h 1059043"/>
                  <a:gd name="connsiteX228-17479" fmla="*/ 1262629 w 3024845"/>
                  <a:gd name="connsiteY228-17480" fmla="*/ 670151 h 1059043"/>
                  <a:gd name="connsiteX229-17481" fmla="*/ 1266682 w 3024845"/>
                  <a:gd name="connsiteY229-17482" fmla="*/ 624754 h 1059043"/>
                  <a:gd name="connsiteX230-17483" fmla="*/ 1267442 w 3024845"/>
                  <a:gd name="connsiteY230-17484" fmla="*/ 624754 h 1059043"/>
                  <a:gd name="connsiteX231-17485" fmla="*/ 1272762 w 3024845"/>
                  <a:gd name="connsiteY231-17486" fmla="*/ 624754 h 1059043"/>
                  <a:gd name="connsiteX232-17487" fmla="*/ 1272762 w 3024845"/>
                  <a:gd name="connsiteY232-17488" fmla="*/ 559900 h 1059043"/>
                  <a:gd name="connsiteX233-17489" fmla="*/ 1273776 w 3024845"/>
                  <a:gd name="connsiteY233-17490" fmla="*/ 559900 h 1059043"/>
                  <a:gd name="connsiteX234-17491" fmla="*/ 1280869 w 3024845"/>
                  <a:gd name="connsiteY234-17492" fmla="*/ 559900 h 1059043"/>
                  <a:gd name="connsiteX235-17493" fmla="*/ 1293029 w 3024845"/>
                  <a:gd name="connsiteY235-17494" fmla="*/ 516665 h 1059043"/>
                  <a:gd name="connsiteX236-17495" fmla="*/ 1294296 w 3024845"/>
                  <a:gd name="connsiteY236-17496" fmla="*/ 516665 h 1059043"/>
                  <a:gd name="connsiteX237-17497" fmla="*/ 1303163 w 3024845"/>
                  <a:gd name="connsiteY237-17498" fmla="*/ 516665 h 1059043"/>
                  <a:gd name="connsiteX238-17499" fmla="*/ 1313296 w 3024845"/>
                  <a:gd name="connsiteY238-17500" fmla="*/ 559900 h 1059043"/>
                  <a:gd name="connsiteX239-17501" fmla="*/ 1314309 w 3024845"/>
                  <a:gd name="connsiteY239-17502" fmla="*/ 559900 h 1059043"/>
                  <a:gd name="connsiteX240-17503" fmla="*/ 1321403 w 3024845"/>
                  <a:gd name="connsiteY240-17504" fmla="*/ 559900 h 1059043"/>
                  <a:gd name="connsiteX241-17505" fmla="*/ 1321403 w 3024845"/>
                  <a:gd name="connsiteY241-17506" fmla="*/ 598812 h 1059043"/>
                  <a:gd name="connsiteX242-17507" fmla="*/ 1323176 w 3024845"/>
                  <a:gd name="connsiteY242-17508" fmla="*/ 598812 h 1059043"/>
                  <a:gd name="connsiteX243-17509" fmla="*/ 1335590 w 3024845"/>
                  <a:gd name="connsiteY243-17510" fmla="*/ 598812 h 1059043"/>
                  <a:gd name="connsiteX244-17511" fmla="*/ 1335590 w 3024845"/>
                  <a:gd name="connsiteY244-17512" fmla="*/ 600974 h 1059043"/>
                  <a:gd name="connsiteX245-17513" fmla="*/ 1335590 w 3024845"/>
                  <a:gd name="connsiteY245-17514" fmla="*/ 616106 h 1059043"/>
                  <a:gd name="connsiteX246-17515" fmla="*/ 1339643 w 3024845"/>
                  <a:gd name="connsiteY246-17516" fmla="*/ 613945 h 1059043"/>
                  <a:gd name="connsiteX247-17517" fmla="*/ 1339643 w 3024845"/>
                  <a:gd name="connsiteY247-17518" fmla="*/ 598812 h 1059043"/>
                  <a:gd name="connsiteX248-17519" fmla="*/ 1341163 w 3024845"/>
                  <a:gd name="connsiteY248-17520" fmla="*/ 598812 h 1059043"/>
                  <a:gd name="connsiteX249-17521" fmla="*/ 1351803 w 3024845"/>
                  <a:gd name="connsiteY249-17522" fmla="*/ 598812 h 1059043"/>
                  <a:gd name="connsiteX250-17523" fmla="*/ 1351803 w 3024845"/>
                  <a:gd name="connsiteY250-17524" fmla="*/ 600433 h 1059043"/>
                  <a:gd name="connsiteX251-17525" fmla="*/ 1351803 w 3024845"/>
                  <a:gd name="connsiteY251-17526" fmla="*/ 611783 h 1059043"/>
                  <a:gd name="connsiteX252-17527" fmla="*/ 1382204 w 3024845"/>
                  <a:gd name="connsiteY252-17528" fmla="*/ 611783 h 1059043"/>
                  <a:gd name="connsiteX253-17529" fmla="*/ 1382204 w 3024845"/>
                  <a:gd name="connsiteY253-17530" fmla="*/ 575033 h 1059043"/>
                  <a:gd name="connsiteX254-17531" fmla="*/ 1383470 w 3024845"/>
                  <a:gd name="connsiteY254-17532" fmla="*/ 575033 h 1059043"/>
                  <a:gd name="connsiteX255-17533" fmla="*/ 1392337 w 3024845"/>
                  <a:gd name="connsiteY255-17534" fmla="*/ 575033 h 1059043"/>
                  <a:gd name="connsiteX256-17535" fmla="*/ 1392337 w 3024845"/>
                  <a:gd name="connsiteY256-17536" fmla="*/ 596650 h 1059043"/>
                  <a:gd name="connsiteX257-17537" fmla="*/ 1394364 w 3024845"/>
                  <a:gd name="connsiteY257-17538" fmla="*/ 564224 h 1059043"/>
                  <a:gd name="connsiteX258-17539" fmla="*/ 1416657 w 3024845"/>
                  <a:gd name="connsiteY258-17540" fmla="*/ 564224 h 1059043"/>
                  <a:gd name="connsiteX259-17541" fmla="*/ 1416657 w 3024845"/>
                  <a:gd name="connsiteY259-17542" fmla="*/ 562602 h 1059043"/>
                  <a:gd name="connsiteX260-17543" fmla="*/ 1416657 w 3024845"/>
                  <a:gd name="connsiteY260-17544" fmla="*/ 551253 h 1059043"/>
                  <a:gd name="connsiteX261-17545" fmla="*/ 1417417 w 3024845"/>
                  <a:gd name="connsiteY261-17546" fmla="*/ 551253 h 1059043"/>
                  <a:gd name="connsiteX262-17547" fmla="*/ 1422737 w 3024845"/>
                  <a:gd name="connsiteY262-17548" fmla="*/ 551253 h 1059043"/>
                  <a:gd name="connsiteX263-17549" fmla="*/ 1422737 w 3024845"/>
                  <a:gd name="connsiteY263-17550" fmla="*/ 549362 h 1059043"/>
                  <a:gd name="connsiteX264-17551" fmla="*/ 1422737 w 3024845"/>
                  <a:gd name="connsiteY264-17552" fmla="*/ 536121 h 1059043"/>
                  <a:gd name="connsiteX265-17553" fmla="*/ 1426791 w 3024845"/>
                  <a:gd name="connsiteY265-17554" fmla="*/ 542606 h 1059043"/>
                  <a:gd name="connsiteX266-17555" fmla="*/ 1429071 w 3024845"/>
                  <a:gd name="connsiteY266-17556" fmla="*/ 542606 h 1059043"/>
                  <a:gd name="connsiteX267-17557" fmla="*/ 1445031 w 3024845"/>
                  <a:gd name="connsiteY267-17558" fmla="*/ 542606 h 1059043"/>
                  <a:gd name="connsiteX268-17559" fmla="*/ 1445031 w 3024845"/>
                  <a:gd name="connsiteY268-17560" fmla="*/ 541795 h 1059043"/>
                  <a:gd name="connsiteX269-17561" fmla="*/ 1445031 w 3024845"/>
                  <a:gd name="connsiteY269-17562" fmla="*/ 536121 h 1059043"/>
                  <a:gd name="connsiteX270-17563" fmla="*/ 1445791 w 3024845"/>
                  <a:gd name="connsiteY270-17564" fmla="*/ 536121 h 1059043"/>
                  <a:gd name="connsiteX271-17565" fmla="*/ 1451111 w 3024845"/>
                  <a:gd name="connsiteY271-17566" fmla="*/ 536121 h 1059043"/>
                  <a:gd name="connsiteX272-17567" fmla="*/ 1451111 w 3024845"/>
                  <a:gd name="connsiteY272-17568" fmla="*/ 537472 h 1059043"/>
                  <a:gd name="connsiteX273-17569" fmla="*/ 1451111 w 3024845"/>
                  <a:gd name="connsiteY273-17570" fmla="*/ 546930 h 1059043"/>
                  <a:gd name="connsiteX274-17571" fmla="*/ 1489618 w 3024845"/>
                  <a:gd name="connsiteY274-17572" fmla="*/ 546930 h 1059043"/>
                  <a:gd name="connsiteX275-17573" fmla="*/ 1489618 w 3024845"/>
                  <a:gd name="connsiteY275-17574" fmla="*/ 685283 h 1059043"/>
                  <a:gd name="connsiteX276-17575" fmla="*/ 1491138 w 3024845"/>
                  <a:gd name="connsiteY276-17576" fmla="*/ 685283 h 1059043"/>
                  <a:gd name="connsiteX277-17577" fmla="*/ 1501778 w 3024845"/>
                  <a:gd name="connsiteY277-17578" fmla="*/ 685283 h 1059043"/>
                  <a:gd name="connsiteX278-17579" fmla="*/ 1501778 w 3024845"/>
                  <a:gd name="connsiteY278-17580" fmla="*/ 672313 h 1059043"/>
                  <a:gd name="connsiteX279-17581" fmla="*/ 1505832 w 3024845"/>
                  <a:gd name="connsiteY279-17582" fmla="*/ 672313 h 1059043"/>
                  <a:gd name="connsiteX280-17583" fmla="*/ 1505832 w 3024845"/>
                  <a:gd name="connsiteY280-17584" fmla="*/ 685283 h 1059043"/>
                  <a:gd name="connsiteX281-17585" fmla="*/ 1536232 w 3024845"/>
                  <a:gd name="connsiteY281-17586" fmla="*/ 685283 h 1059043"/>
                  <a:gd name="connsiteX282-17587" fmla="*/ 1536232 w 3024845"/>
                  <a:gd name="connsiteY282-17588" fmla="*/ 655018 h 1059043"/>
                  <a:gd name="connsiteX283-17589" fmla="*/ 1548392 w 3024845"/>
                  <a:gd name="connsiteY283-17590" fmla="*/ 655018 h 1059043"/>
                  <a:gd name="connsiteX284-17591" fmla="*/ 1560552 w 3024845"/>
                  <a:gd name="connsiteY284-17592" fmla="*/ 652857 h 1059043"/>
                  <a:gd name="connsiteX285-17593" fmla="*/ 1564606 w 3024845"/>
                  <a:gd name="connsiteY285-17594" fmla="*/ 655018 h 1059043"/>
                  <a:gd name="connsiteX286-17595" fmla="*/ 1574739 w 3024845"/>
                  <a:gd name="connsiteY286-17596" fmla="*/ 655018 h 1059043"/>
                  <a:gd name="connsiteX287-17597" fmla="*/ 1574739 w 3024845"/>
                  <a:gd name="connsiteY287-17598" fmla="*/ 685283 h 1059043"/>
                  <a:gd name="connsiteX288-17599" fmla="*/ 1582846 w 3024845"/>
                  <a:gd name="connsiteY288-17600" fmla="*/ 685283 h 1059043"/>
                  <a:gd name="connsiteX289-17601" fmla="*/ 1582846 w 3024845"/>
                  <a:gd name="connsiteY289-17602" fmla="*/ 702578 h 1059043"/>
                  <a:gd name="connsiteX290-17603" fmla="*/ 1592182 w 3024845"/>
                  <a:gd name="connsiteY290-17604" fmla="*/ 703483 h 1059043"/>
                  <a:gd name="connsiteX291-17605" fmla="*/ 1605140 w 3024845"/>
                  <a:gd name="connsiteY291-17606" fmla="*/ 703483 h 1059043"/>
                  <a:gd name="connsiteX292-17607" fmla="*/ 1605140 w 3024845"/>
                  <a:gd name="connsiteY292-17608" fmla="*/ 687445 h 1059043"/>
                  <a:gd name="connsiteX293-17609" fmla="*/ 1673096 w 3024845"/>
                  <a:gd name="connsiteY293-17610" fmla="*/ 687445 h 1059043"/>
                  <a:gd name="connsiteX294-17611" fmla="*/ 1673096 w 3024845"/>
                  <a:gd name="connsiteY294-17612" fmla="*/ 602192 h 1059043"/>
                  <a:gd name="connsiteX295-17613" fmla="*/ 1745104 w 3024845"/>
                  <a:gd name="connsiteY295-17614" fmla="*/ 602192 h 1059043"/>
                  <a:gd name="connsiteX296-17615" fmla="*/ 1745104 w 3024845"/>
                  <a:gd name="connsiteY296-17616" fmla="*/ 680960 h 1059043"/>
                  <a:gd name="connsiteX297-17617" fmla="*/ 1747008 w 3024845"/>
                  <a:gd name="connsiteY297-17618" fmla="*/ 680960 h 1059043"/>
                  <a:gd name="connsiteX298-17619" fmla="*/ 1748250 w 3024845"/>
                  <a:gd name="connsiteY298-17620" fmla="*/ 703483 h 1059043"/>
                  <a:gd name="connsiteX299-17621" fmla="*/ 1757926 w 3024845"/>
                  <a:gd name="connsiteY299-17622" fmla="*/ 703483 h 1059043"/>
                  <a:gd name="connsiteX300-17623" fmla="*/ 1759168 w 3024845"/>
                  <a:gd name="connsiteY300-17624" fmla="*/ 680960 h 1059043"/>
                  <a:gd name="connsiteX301-17625" fmla="*/ 1765248 w 3024845"/>
                  <a:gd name="connsiteY301-17626" fmla="*/ 680960 h 1059043"/>
                  <a:gd name="connsiteX302-17627" fmla="*/ 1766490 w 3024845"/>
                  <a:gd name="connsiteY302-17628" fmla="*/ 703483 h 1059043"/>
                  <a:gd name="connsiteX303-17629" fmla="*/ 1817112 w 3024845"/>
                  <a:gd name="connsiteY303-17630" fmla="*/ 703483 h 1059043"/>
                  <a:gd name="connsiteX304-17631" fmla="*/ 1817112 w 3024845"/>
                  <a:gd name="connsiteY304-17632" fmla="*/ 540455 h 1059043"/>
                  <a:gd name="connsiteX305-17633" fmla="*/ 2014439 w 3024845"/>
                  <a:gd name="connsiteY305-17634" fmla="*/ 540455 h 1059043"/>
                  <a:gd name="connsiteX306-17635" fmla="*/ 2014439 w 3024845"/>
                  <a:gd name="connsiteY306-17636" fmla="*/ 703483 h 1059043"/>
                  <a:gd name="connsiteX307-17637" fmla="*/ 2033136 w 3024845"/>
                  <a:gd name="connsiteY307-17638" fmla="*/ 703483 h 1059043"/>
                  <a:gd name="connsiteX308-17639" fmla="*/ 2033136 w 3024845"/>
                  <a:gd name="connsiteY308-17640" fmla="*/ 620790 h 1059043"/>
                  <a:gd name="connsiteX309-17641" fmla="*/ 2128256 w 3024845"/>
                  <a:gd name="connsiteY309-17642" fmla="*/ 620790 h 1059043"/>
                  <a:gd name="connsiteX310-17643" fmla="*/ 2140186 w 3024845"/>
                  <a:gd name="connsiteY310-17644" fmla="*/ 302649 h 1059043"/>
                  <a:gd name="connsiteX311-17645" fmla="*/ 2128026 w 3024845"/>
                  <a:gd name="connsiteY311-17646" fmla="*/ 281031 h 1059043"/>
                  <a:gd name="connsiteX312-17647" fmla="*/ 2121946 w 3024845"/>
                  <a:gd name="connsiteY312-17648" fmla="*/ 276707 h 1059043"/>
                  <a:gd name="connsiteX313-17649" fmla="*/ 2130053 w 3024845"/>
                  <a:gd name="connsiteY313-17650" fmla="*/ 252928 h 1059043"/>
                  <a:gd name="connsiteX314-17651" fmla="*/ 2130053 w 3024845"/>
                  <a:gd name="connsiteY314-17652" fmla="*/ 235634 h 1059043"/>
                  <a:gd name="connsiteX315-17653" fmla="*/ 2144240 w 3024845"/>
                  <a:gd name="connsiteY315-17654" fmla="*/ 235634 h 1059043"/>
                  <a:gd name="connsiteX316-17655" fmla="*/ 2144240 w 3024845"/>
                  <a:gd name="connsiteY316-17656" fmla="*/ 214016 h 1059043"/>
                  <a:gd name="connsiteX317-17657" fmla="*/ 2146266 w 3024845"/>
                  <a:gd name="connsiteY317-17658" fmla="*/ 209692 h 1059043"/>
                  <a:gd name="connsiteX318-17659" fmla="*/ 2146266 w 3024845"/>
                  <a:gd name="connsiteY318-17660" fmla="*/ 131868 h 1059043"/>
                  <a:gd name="connsiteX319-17661" fmla="*/ 2144240 w 3024845"/>
                  <a:gd name="connsiteY319-17662" fmla="*/ 125383 h 1059043"/>
                  <a:gd name="connsiteX320-17663" fmla="*/ 2150320 w 3024845"/>
                  <a:gd name="connsiteY320-17664" fmla="*/ 118897 h 1059043"/>
                  <a:gd name="connsiteX321-17665" fmla="*/ 2150320 w 3024845"/>
                  <a:gd name="connsiteY321-17666" fmla="*/ 60529 h 1059043"/>
                  <a:gd name="connsiteX322-17667" fmla="*/ 2152346 w 3024845"/>
                  <a:gd name="connsiteY322-17668" fmla="*/ 56206 h 1059043"/>
                  <a:gd name="connsiteX323-17669" fmla="*/ 2152346 w 3024845"/>
                  <a:gd name="connsiteY323-17670" fmla="*/ 0 h 1059043"/>
                  <a:gd name="connsiteX324-17671" fmla="*/ 2162480 w 3024845"/>
                  <a:gd name="connsiteY324-17672" fmla="*/ 118897 h 1059043"/>
                  <a:gd name="connsiteX325-17673" fmla="*/ 2168560 w 3024845"/>
                  <a:gd name="connsiteY325-17674" fmla="*/ 125383 h 1059043"/>
                  <a:gd name="connsiteX326-17675" fmla="*/ 2166533 w 3024845"/>
                  <a:gd name="connsiteY326-17676" fmla="*/ 131868 h 1059043"/>
                  <a:gd name="connsiteX327-17677" fmla="*/ 2166533 w 3024845"/>
                  <a:gd name="connsiteY327-17678" fmla="*/ 209692 h 1059043"/>
                  <a:gd name="connsiteX328-17679" fmla="*/ 2168560 w 3024845"/>
                  <a:gd name="connsiteY328-17680" fmla="*/ 214016 h 1059043"/>
                  <a:gd name="connsiteX329-17681" fmla="*/ 2168560 w 3024845"/>
                  <a:gd name="connsiteY329-17682" fmla="*/ 235634 h 1059043"/>
                  <a:gd name="connsiteX330-17683" fmla="*/ 2182747 w 3024845"/>
                  <a:gd name="connsiteY330-17684" fmla="*/ 235634 h 1059043"/>
                  <a:gd name="connsiteX331-17685" fmla="*/ 2182747 w 3024845"/>
                  <a:gd name="connsiteY331-17686" fmla="*/ 252928 h 1059043"/>
                  <a:gd name="connsiteX332-17687" fmla="*/ 2190854 w 3024845"/>
                  <a:gd name="connsiteY332-17688" fmla="*/ 276707 h 1059043"/>
                  <a:gd name="connsiteX333-17689" fmla="*/ 2180720 w 3024845"/>
                  <a:gd name="connsiteY333-17690" fmla="*/ 555577 h 1059043"/>
                  <a:gd name="connsiteX334-17691" fmla="*/ 2245574 w 3024845"/>
                  <a:gd name="connsiteY334-17692" fmla="*/ 555577 h 1059043"/>
                  <a:gd name="connsiteX335-17693" fmla="*/ 2245574 w 3024845"/>
                  <a:gd name="connsiteY335-17694" fmla="*/ 631239 h 1059043"/>
                  <a:gd name="connsiteX336-17695" fmla="*/ 2253681 w 3024845"/>
                  <a:gd name="connsiteY336-17696" fmla="*/ 631239 h 1059043"/>
                  <a:gd name="connsiteX337-17697" fmla="*/ 2255708 w 3024845"/>
                  <a:gd name="connsiteY337-17698" fmla="*/ 624754 h 1059043"/>
                  <a:gd name="connsiteX338-17699" fmla="*/ 2261788 w 3024845"/>
                  <a:gd name="connsiteY338-17700" fmla="*/ 624754 h 1059043"/>
                  <a:gd name="connsiteX339-17701" fmla="*/ 2263815 w 3024845"/>
                  <a:gd name="connsiteY339-17702" fmla="*/ 633401 h 1059043"/>
                  <a:gd name="connsiteX340-17703" fmla="*/ 2275975 w 3024845"/>
                  <a:gd name="connsiteY340-17704" fmla="*/ 633401 h 1059043"/>
                  <a:gd name="connsiteX341-17705" fmla="*/ 2275975 w 3024845"/>
                  <a:gd name="connsiteY341-17706" fmla="*/ 626915 h 1059043"/>
                  <a:gd name="connsiteX342-17707" fmla="*/ 2298268 w 3024845"/>
                  <a:gd name="connsiteY342-17708" fmla="*/ 626915 h 1059043"/>
                  <a:gd name="connsiteX343-17709" fmla="*/ 2298268 w 3024845"/>
                  <a:gd name="connsiteY343-17710" fmla="*/ 633401 h 1059043"/>
                  <a:gd name="connsiteX344-17711" fmla="*/ 2318535 w 3024845"/>
                  <a:gd name="connsiteY344-17712" fmla="*/ 633401 h 1059043"/>
                  <a:gd name="connsiteX345-17713" fmla="*/ 2318535 w 3024845"/>
                  <a:gd name="connsiteY345-17714" fmla="*/ 678798 h 1059043"/>
                  <a:gd name="connsiteX346-17715" fmla="*/ 2332722 w 3024845"/>
                  <a:gd name="connsiteY346-17716" fmla="*/ 678798 h 1059043"/>
                  <a:gd name="connsiteX347-17717" fmla="*/ 2332722 w 3024845"/>
                  <a:gd name="connsiteY347-17718" fmla="*/ 665827 h 1059043"/>
                  <a:gd name="connsiteX348-17719" fmla="*/ 2348936 w 3024845"/>
                  <a:gd name="connsiteY348-17720" fmla="*/ 665827 h 1059043"/>
                  <a:gd name="connsiteX349-17721" fmla="*/ 2348936 w 3024845"/>
                  <a:gd name="connsiteY349-17722" fmla="*/ 486400 h 1059043"/>
                  <a:gd name="connsiteX350-17723" fmla="*/ 2355016 w 3024845"/>
                  <a:gd name="connsiteY350-17724" fmla="*/ 479914 h 1059043"/>
                  <a:gd name="connsiteX351-17725" fmla="*/ 2427977 w 3024845"/>
                  <a:gd name="connsiteY351-17726" fmla="*/ 479914 h 1059043"/>
                  <a:gd name="connsiteX352-17727" fmla="*/ 2427977 w 3024845"/>
                  <a:gd name="connsiteY352-17728" fmla="*/ 488562 h 1059043"/>
                  <a:gd name="connsiteX353-17729" fmla="*/ 2438110 w 3024845"/>
                  <a:gd name="connsiteY353-17730" fmla="*/ 488562 h 1059043"/>
                  <a:gd name="connsiteX354-17731" fmla="*/ 2438110 w 3024845"/>
                  <a:gd name="connsiteY354-17732" fmla="*/ 603136 h 1059043"/>
                  <a:gd name="connsiteX355-17733" fmla="*/ 2460404 w 3024845"/>
                  <a:gd name="connsiteY355-17734" fmla="*/ 603136 h 1059043"/>
                  <a:gd name="connsiteX356-17735" fmla="*/ 2460404 w 3024845"/>
                  <a:gd name="connsiteY356-17736" fmla="*/ 536121 h 1059043"/>
                  <a:gd name="connsiteX357-17737" fmla="*/ 2486751 w 3024845"/>
                  <a:gd name="connsiteY357-17738" fmla="*/ 536121 h 1059043"/>
                  <a:gd name="connsiteX358-17739" fmla="*/ 2490804 w 3024845"/>
                  <a:gd name="connsiteY358-17740" fmla="*/ 531797 h 1059043"/>
                  <a:gd name="connsiteX359-17741" fmla="*/ 2498911 w 3024845"/>
                  <a:gd name="connsiteY359-17742" fmla="*/ 531797 h 1059043"/>
                  <a:gd name="connsiteX360-17743" fmla="*/ 2502964 w 3024845"/>
                  <a:gd name="connsiteY360-17744" fmla="*/ 536121 h 1059043"/>
                  <a:gd name="connsiteX361-17745" fmla="*/ 2525258 w 3024845"/>
                  <a:gd name="connsiteY361-17746" fmla="*/ 536121 h 1059043"/>
                  <a:gd name="connsiteX362-17747" fmla="*/ 2525258 w 3024845"/>
                  <a:gd name="connsiteY362-17748" fmla="*/ 419385 h 1059043"/>
                  <a:gd name="connsiteX363-17749" fmla="*/ 2582005 w 3024845"/>
                  <a:gd name="connsiteY363-17750" fmla="*/ 408576 h 1059043"/>
                  <a:gd name="connsiteX364-17751" fmla="*/ 2582005 w 3024845"/>
                  <a:gd name="connsiteY364-17752" fmla="*/ 409657 h 1059043"/>
                  <a:gd name="connsiteX365-17753" fmla="*/ 2582005 w 3024845"/>
                  <a:gd name="connsiteY365-17754" fmla="*/ 417223 h 1059043"/>
                  <a:gd name="connsiteX366-17755" fmla="*/ 2608352 w 3024845"/>
                  <a:gd name="connsiteY366-17756" fmla="*/ 417223 h 1059043"/>
                  <a:gd name="connsiteX367-17757" fmla="*/ 2608352 w 3024845"/>
                  <a:gd name="connsiteY367-17758" fmla="*/ 672313 h 1059043"/>
                  <a:gd name="connsiteX368-17759" fmla="*/ 2630646 w 3024845"/>
                  <a:gd name="connsiteY368-17760" fmla="*/ 672313 h 1059043"/>
                  <a:gd name="connsiteX369-17761" fmla="*/ 2630646 w 3024845"/>
                  <a:gd name="connsiteY369-17762" fmla="*/ 667989 h 1059043"/>
                  <a:gd name="connsiteX370-17763" fmla="*/ 2642806 w 3024845"/>
                  <a:gd name="connsiteY370-17764" fmla="*/ 667989 h 1059043"/>
                  <a:gd name="connsiteX371-17765" fmla="*/ 2642806 w 3024845"/>
                  <a:gd name="connsiteY371-17766" fmla="*/ 672313 h 1059043"/>
                  <a:gd name="connsiteX372-17767" fmla="*/ 2667126 w 3024845"/>
                  <a:gd name="connsiteY372-17768" fmla="*/ 672313 h 1059043"/>
                  <a:gd name="connsiteX373-17769" fmla="*/ 2667126 w 3024845"/>
                  <a:gd name="connsiteY373-17770" fmla="*/ 659342 h 1059043"/>
                  <a:gd name="connsiteX374-17771" fmla="*/ 2695500 w 3024845"/>
                  <a:gd name="connsiteY374-17772" fmla="*/ 659342 h 1059043"/>
                  <a:gd name="connsiteX375-17773" fmla="*/ 2707660 w 3024845"/>
                  <a:gd name="connsiteY375-17774" fmla="*/ 655018 h 1059043"/>
                  <a:gd name="connsiteX376-17775" fmla="*/ 2727927 w 3024845"/>
                  <a:gd name="connsiteY376-17776" fmla="*/ 659342 h 1059043"/>
                  <a:gd name="connsiteX377-17777" fmla="*/ 2727927 w 3024845"/>
                  <a:gd name="connsiteY377-17778" fmla="*/ 642048 h 1059043"/>
                  <a:gd name="connsiteX378-17779" fmla="*/ 2736034 w 3024845"/>
                  <a:gd name="connsiteY378-17780" fmla="*/ 642048 h 1059043"/>
                  <a:gd name="connsiteX379-17781" fmla="*/ 2736034 w 3024845"/>
                  <a:gd name="connsiteY379-17782" fmla="*/ 629077 h 1059043"/>
                  <a:gd name="connsiteX380-17783" fmla="*/ 2792781 w 3024845"/>
                  <a:gd name="connsiteY380-17784" fmla="*/ 629077 h 1059043"/>
                  <a:gd name="connsiteX381-17785" fmla="*/ 2792781 w 3024845"/>
                  <a:gd name="connsiteY381-17786" fmla="*/ 598812 h 1059043"/>
                  <a:gd name="connsiteX382-17787" fmla="*/ 2811021 w 3024845"/>
                  <a:gd name="connsiteY382-17788" fmla="*/ 598812 h 1059043"/>
                  <a:gd name="connsiteX383-17789" fmla="*/ 2811021 w 3024845"/>
                  <a:gd name="connsiteY383-17790" fmla="*/ 592327 h 1059043"/>
                  <a:gd name="connsiteX384-17791" fmla="*/ 2823181 w 3024845"/>
                  <a:gd name="connsiteY384-17792" fmla="*/ 592327 h 1059043"/>
                  <a:gd name="connsiteX385-17793" fmla="*/ 2823181 w 3024845"/>
                  <a:gd name="connsiteY385-17794" fmla="*/ 598812 h 1059043"/>
                  <a:gd name="connsiteX386-17795" fmla="*/ 2839395 w 3024845"/>
                  <a:gd name="connsiteY386-17796" fmla="*/ 598812 h 1059043"/>
                  <a:gd name="connsiteX387-17797" fmla="*/ 2839395 w 3024845"/>
                  <a:gd name="connsiteY387-17798" fmla="*/ 648533 h 1059043"/>
                  <a:gd name="connsiteX388-17799" fmla="*/ 2871822 w 3024845"/>
                  <a:gd name="connsiteY388-17800" fmla="*/ 648533 h 1059043"/>
                  <a:gd name="connsiteX389-17801" fmla="*/ 2871822 w 3024845"/>
                  <a:gd name="connsiteY389-17802" fmla="*/ 622592 h 1059043"/>
                  <a:gd name="connsiteX390-17803" fmla="*/ 2910329 w 3024845"/>
                  <a:gd name="connsiteY390-17804" fmla="*/ 622592 h 1059043"/>
                  <a:gd name="connsiteX391-17805" fmla="*/ 2910329 w 3024845"/>
                  <a:gd name="connsiteY391-17806" fmla="*/ 592327 h 1059043"/>
                  <a:gd name="connsiteX392-17807" fmla="*/ 2958970 w 3024845"/>
                  <a:gd name="connsiteY392-17808" fmla="*/ 592327 h 1059043"/>
                  <a:gd name="connsiteX393-17809" fmla="*/ 2958970 w 3024845"/>
                  <a:gd name="connsiteY393-17810" fmla="*/ 703483 h 1059043"/>
                  <a:gd name="connsiteX394-17811" fmla="*/ 2958970 w 3024845"/>
                  <a:gd name="connsiteY394-17812" fmla="*/ 717262 h 1059043"/>
                  <a:gd name="connsiteX395-17813" fmla="*/ 3024845 w 3024845"/>
                  <a:gd name="connsiteY395-17814" fmla="*/ 717262 h 1059043"/>
                  <a:gd name="connsiteX396-17815" fmla="*/ 3024845 w 3024845"/>
                  <a:gd name="connsiteY396-17816" fmla="*/ 1059043 h 1059043"/>
                  <a:gd name="connsiteX397-17817" fmla="*/ 2054 w 3024845"/>
                  <a:gd name="connsiteY397-17818" fmla="*/ 1056710 h 1059043"/>
                  <a:gd name="connsiteX398-17819" fmla="*/ 0 w 3024845"/>
                  <a:gd name="connsiteY398-17820" fmla="*/ 622592 h 1059043"/>
                  <a:gd name="connsiteX399-17821" fmla="*/ 20267 w 3024845"/>
                  <a:gd name="connsiteY399-17822" fmla="*/ 622592 h 1059043"/>
                  <a:gd name="connsiteX400-17823" fmla="*/ 20774 w 3024845"/>
                  <a:gd name="connsiteY400-17824" fmla="*/ 621511 h 1059043"/>
                  <a:gd name="connsiteX401-17825" fmla="*/ 24320 w 3024845"/>
                  <a:gd name="connsiteY401-17826" fmla="*/ 613945 h 1059043"/>
                  <a:gd name="connsiteX402-17827" fmla="*/ 26094 w 3024845"/>
                  <a:gd name="connsiteY402-17828" fmla="*/ 614215 h 1059043"/>
                  <a:gd name="connsiteX403-17829" fmla="*/ 38507 w 3024845"/>
                  <a:gd name="connsiteY403-17830" fmla="*/ 616106 h 1059043"/>
                  <a:gd name="connsiteX404-17831" fmla="*/ 39014 w 3024845"/>
                  <a:gd name="connsiteY404-17832" fmla="*/ 617458 h 1059043"/>
                  <a:gd name="connsiteX405-17833" fmla="*/ 42560 w 3024845"/>
                  <a:gd name="connsiteY405-17834" fmla="*/ 626915 h 1059043"/>
                  <a:gd name="connsiteX406-17835" fmla="*/ 68907 w 3024845"/>
                  <a:gd name="connsiteY406-17836" fmla="*/ 629077 h 1059043"/>
                  <a:gd name="connsiteX407-17837" fmla="*/ 68907 w 3024845"/>
                  <a:gd name="connsiteY407-17838" fmla="*/ 505856 h 1059043"/>
                  <a:gd name="connsiteX408-17839" fmla="*/ 70934 w 3024845"/>
                  <a:gd name="connsiteY408-17840" fmla="*/ 505856 h 1059043"/>
                  <a:gd name="connsiteX409-17841" fmla="*/ 85121 w 3024845"/>
                  <a:gd name="connsiteY409-17842" fmla="*/ 505856 h 1059043"/>
                  <a:gd name="connsiteX410-17843" fmla="*/ 85121 w 3024845"/>
                  <a:gd name="connsiteY410-17844" fmla="*/ 369664 h 1059043"/>
                  <a:gd name="connsiteX411-17845" fmla="*/ 86894 w 3024845"/>
                  <a:gd name="connsiteY411-17846" fmla="*/ 369664 h 1059043"/>
                  <a:gd name="connsiteX412-17847" fmla="*/ 99308 w 3024845"/>
                  <a:gd name="connsiteY412-17848" fmla="*/ 369664 h 1059043"/>
                  <a:gd name="connsiteX413-17849" fmla="*/ 99308 w 3024845"/>
                  <a:gd name="connsiteY413-17850" fmla="*/ 255090 h 1059043"/>
                  <a:gd name="connsiteX414-17851" fmla="*/ 103361 w 3024845"/>
                  <a:gd name="connsiteY414-17852" fmla="*/ 226986 h 1059043"/>
                  <a:gd name="connsiteX415-17853" fmla="*/ 105388 w 3024845"/>
                  <a:gd name="connsiteY415-17854" fmla="*/ 226986 h 1059043"/>
                  <a:gd name="connsiteX416-17855" fmla="*/ 119575 w 3024845"/>
                  <a:gd name="connsiteY416-17856" fmla="*/ 226986 h 1059043"/>
                  <a:gd name="connsiteX0-17857" fmla="*/ 119575 w 3024845"/>
                  <a:gd name="connsiteY0-17858" fmla="*/ 226986 h 1059043"/>
                  <a:gd name="connsiteX1-17859" fmla="*/ 200642 w 3024845"/>
                  <a:gd name="connsiteY1-17860" fmla="*/ 224825 h 1059043"/>
                  <a:gd name="connsiteX2-17861" fmla="*/ 202669 w 3024845"/>
                  <a:gd name="connsiteY2-17862" fmla="*/ 224825 h 1059043"/>
                  <a:gd name="connsiteX3-17863" fmla="*/ 216856 w 3024845"/>
                  <a:gd name="connsiteY3-17864" fmla="*/ 224825 h 1059043"/>
                  <a:gd name="connsiteX4-17865" fmla="*/ 216856 w 3024845"/>
                  <a:gd name="connsiteY4-17866" fmla="*/ 248604 h 1059043"/>
                  <a:gd name="connsiteX5-17867" fmla="*/ 217363 w 3024845"/>
                  <a:gd name="connsiteY5-17868" fmla="*/ 249415 h 1059043"/>
                  <a:gd name="connsiteX6-17869" fmla="*/ 220909 w 3024845"/>
                  <a:gd name="connsiteY6-17870" fmla="*/ 255090 h 1059043"/>
                  <a:gd name="connsiteX7-17871" fmla="*/ 220909 w 3024845"/>
                  <a:gd name="connsiteY7-17872" fmla="*/ 369664 h 1059043"/>
                  <a:gd name="connsiteX8-17873" fmla="*/ 223189 w 3024845"/>
                  <a:gd name="connsiteY8-17874" fmla="*/ 369664 h 1059043"/>
                  <a:gd name="connsiteX9-17875" fmla="*/ 239150 w 3024845"/>
                  <a:gd name="connsiteY9-17876" fmla="*/ 369664 h 1059043"/>
                  <a:gd name="connsiteX10-17877" fmla="*/ 239150 w 3024845"/>
                  <a:gd name="connsiteY10-17878" fmla="*/ 510179 h 1059043"/>
                  <a:gd name="connsiteX11-17879" fmla="*/ 240670 w 3024845"/>
                  <a:gd name="connsiteY11-17880" fmla="*/ 509909 h 1059043"/>
                  <a:gd name="connsiteX12-17881" fmla="*/ 251310 w 3024845"/>
                  <a:gd name="connsiteY12-17882" fmla="*/ 508018 h 1059043"/>
                  <a:gd name="connsiteX13-17883" fmla="*/ 249283 w 3024845"/>
                  <a:gd name="connsiteY13-17884" fmla="*/ 596650 h 1059043"/>
                  <a:gd name="connsiteX14-17885" fmla="*/ 250803 w 3024845"/>
                  <a:gd name="connsiteY14-17886" fmla="*/ 596921 h 1059043"/>
                  <a:gd name="connsiteX15-17887" fmla="*/ 261443 w 3024845"/>
                  <a:gd name="connsiteY15-17888" fmla="*/ 598812 h 1059043"/>
                  <a:gd name="connsiteX16-17889" fmla="*/ 261696 w 3024845"/>
                  <a:gd name="connsiteY16-17890" fmla="*/ 599623 h 1059043"/>
                  <a:gd name="connsiteX17-17891" fmla="*/ 263470 w 3024845"/>
                  <a:gd name="connsiteY17-17892" fmla="*/ 605298 h 1059043"/>
                  <a:gd name="connsiteX18-17893" fmla="*/ 264230 w 3024845"/>
                  <a:gd name="connsiteY18-17894" fmla="*/ 602866 h 1059043"/>
                  <a:gd name="connsiteX19-17895" fmla="*/ 269550 w 3024845"/>
                  <a:gd name="connsiteY19-17896" fmla="*/ 585842 h 1059043"/>
                  <a:gd name="connsiteX20-17897" fmla="*/ 271323 w 3024845"/>
                  <a:gd name="connsiteY20-17898" fmla="*/ 585842 h 1059043"/>
                  <a:gd name="connsiteX21-17899" fmla="*/ 283737 w 3024845"/>
                  <a:gd name="connsiteY21-17900" fmla="*/ 585842 h 1059043"/>
                  <a:gd name="connsiteX22-17901" fmla="*/ 283737 w 3024845"/>
                  <a:gd name="connsiteY22-17902" fmla="*/ 618268 h 1059043"/>
                  <a:gd name="connsiteX23-17903" fmla="*/ 284750 w 3024845"/>
                  <a:gd name="connsiteY23-17904" fmla="*/ 618809 h 1059043"/>
                  <a:gd name="connsiteX24-17905" fmla="*/ 291844 w 3024845"/>
                  <a:gd name="connsiteY24-17906" fmla="*/ 622592 h 1059043"/>
                  <a:gd name="connsiteX25-17907" fmla="*/ 291844 w 3024845"/>
                  <a:gd name="connsiteY25-17908" fmla="*/ 623943 h 1059043"/>
                  <a:gd name="connsiteX26-17909" fmla="*/ 291844 w 3024845"/>
                  <a:gd name="connsiteY26-17910" fmla="*/ 633401 h 1059043"/>
                  <a:gd name="connsiteX27-17911" fmla="*/ 336431 w 3024845"/>
                  <a:gd name="connsiteY27-17912" fmla="*/ 633401 h 1059043"/>
                  <a:gd name="connsiteX28-17913" fmla="*/ 336431 w 3024845"/>
                  <a:gd name="connsiteY28-17914" fmla="*/ 634482 h 1059043"/>
                  <a:gd name="connsiteX29-17915" fmla="*/ 336431 w 3024845"/>
                  <a:gd name="connsiteY29-17916" fmla="*/ 642048 h 1059043"/>
                  <a:gd name="connsiteX30-17917" fmla="*/ 338457 w 3024845"/>
                  <a:gd name="connsiteY30-17918" fmla="*/ 642048 h 1059043"/>
                  <a:gd name="connsiteX31-17919" fmla="*/ 352644 w 3024845"/>
                  <a:gd name="connsiteY31-17920" fmla="*/ 642048 h 1059043"/>
                  <a:gd name="connsiteX32-17921" fmla="*/ 352644 w 3024845"/>
                  <a:gd name="connsiteY32-17922" fmla="*/ 611783 h 1059043"/>
                  <a:gd name="connsiteX33-17923" fmla="*/ 397231 w 3024845"/>
                  <a:gd name="connsiteY33-17924" fmla="*/ 611783 h 1059043"/>
                  <a:gd name="connsiteX34-17925" fmla="*/ 397231 w 3024845"/>
                  <a:gd name="connsiteY34-17926" fmla="*/ 610432 h 1059043"/>
                  <a:gd name="connsiteX35-17927" fmla="*/ 397231 w 3024845"/>
                  <a:gd name="connsiteY35-17928" fmla="*/ 600974 h 1059043"/>
                  <a:gd name="connsiteX36-17929" fmla="*/ 398245 w 3024845"/>
                  <a:gd name="connsiteY36-17930" fmla="*/ 600974 h 1059043"/>
                  <a:gd name="connsiteX37-17931" fmla="*/ 405338 w 3024845"/>
                  <a:gd name="connsiteY37-17932" fmla="*/ 600974 h 1059043"/>
                  <a:gd name="connsiteX38-17933" fmla="*/ 405338 w 3024845"/>
                  <a:gd name="connsiteY38-17934" fmla="*/ 599083 h 1059043"/>
                  <a:gd name="connsiteX39-17935" fmla="*/ 405338 w 3024845"/>
                  <a:gd name="connsiteY39-17936" fmla="*/ 585842 h 1059043"/>
                  <a:gd name="connsiteX40-17937" fmla="*/ 406098 w 3024845"/>
                  <a:gd name="connsiteY40-17938" fmla="*/ 585842 h 1059043"/>
                  <a:gd name="connsiteX41-17939" fmla="*/ 411418 w 3024845"/>
                  <a:gd name="connsiteY41-17940" fmla="*/ 585842 h 1059043"/>
                  <a:gd name="connsiteX42-17941" fmla="*/ 411418 w 3024845"/>
                  <a:gd name="connsiteY42-17942" fmla="*/ 584761 h 1059043"/>
                  <a:gd name="connsiteX43-17943" fmla="*/ 411418 w 3024845"/>
                  <a:gd name="connsiteY43-17944" fmla="*/ 577194 h 1059043"/>
                  <a:gd name="connsiteX44-17945" fmla="*/ 413445 w 3024845"/>
                  <a:gd name="connsiteY44-17946" fmla="*/ 577194 h 1059043"/>
                  <a:gd name="connsiteX45-17947" fmla="*/ 427632 w 3024845"/>
                  <a:gd name="connsiteY45-17948" fmla="*/ 577194 h 1059043"/>
                  <a:gd name="connsiteX46-17949" fmla="*/ 427632 w 3024845"/>
                  <a:gd name="connsiteY46-17950" fmla="*/ 578275 h 1059043"/>
                  <a:gd name="connsiteX47-17951" fmla="*/ 427632 w 3024845"/>
                  <a:gd name="connsiteY47-17952" fmla="*/ 585842 h 1059043"/>
                  <a:gd name="connsiteX48-17953" fmla="*/ 449925 w 3024845"/>
                  <a:gd name="connsiteY48-17954" fmla="*/ 585842 h 1059043"/>
                  <a:gd name="connsiteX49-17955" fmla="*/ 449925 w 3024845"/>
                  <a:gd name="connsiteY49-17956" fmla="*/ 583950 h 1059043"/>
                  <a:gd name="connsiteX50-17957" fmla="*/ 449925 w 3024845"/>
                  <a:gd name="connsiteY50-17958" fmla="*/ 570709 h 1059043"/>
                  <a:gd name="connsiteX51-17959" fmla="*/ 451699 w 3024845"/>
                  <a:gd name="connsiteY51-17960" fmla="*/ 570709 h 1059043"/>
                  <a:gd name="connsiteX52-17961" fmla="*/ 464112 w 3024845"/>
                  <a:gd name="connsiteY52-17962" fmla="*/ 570709 h 1059043"/>
                  <a:gd name="connsiteX53-17963" fmla="*/ 464112 w 3024845"/>
                  <a:gd name="connsiteY53-17964" fmla="*/ 594489 h 1059043"/>
                  <a:gd name="connsiteX54-17965" fmla="*/ 465126 w 3024845"/>
                  <a:gd name="connsiteY54-17966" fmla="*/ 594489 h 1059043"/>
                  <a:gd name="connsiteX55-17967" fmla="*/ 472219 w 3024845"/>
                  <a:gd name="connsiteY55-17968" fmla="*/ 594489 h 1059043"/>
                  <a:gd name="connsiteX56-17969" fmla="*/ 472219 w 3024845"/>
                  <a:gd name="connsiteY56-17970" fmla="*/ 593408 h 1059043"/>
                  <a:gd name="connsiteX57-17971" fmla="*/ 472219 w 3024845"/>
                  <a:gd name="connsiteY57-17972" fmla="*/ 585842 h 1059043"/>
                  <a:gd name="connsiteX58-17973" fmla="*/ 473992 w 3024845"/>
                  <a:gd name="connsiteY58-17974" fmla="*/ 585842 h 1059043"/>
                  <a:gd name="connsiteX59-17975" fmla="*/ 486406 w 3024845"/>
                  <a:gd name="connsiteY59-17976" fmla="*/ 585842 h 1059043"/>
                  <a:gd name="connsiteX60-17977" fmla="*/ 486406 w 3024845"/>
                  <a:gd name="connsiteY60-17978" fmla="*/ 611783 h 1059043"/>
                  <a:gd name="connsiteX61-17979" fmla="*/ 488433 w 3024845"/>
                  <a:gd name="connsiteY61-17980" fmla="*/ 611783 h 1059043"/>
                  <a:gd name="connsiteX62-17981" fmla="*/ 502619 w 3024845"/>
                  <a:gd name="connsiteY62-17982" fmla="*/ 611783 h 1059043"/>
                  <a:gd name="connsiteX63-17983" fmla="*/ 502619 w 3024845"/>
                  <a:gd name="connsiteY63-17984" fmla="*/ 613404 h 1059043"/>
                  <a:gd name="connsiteX64-17985" fmla="*/ 502619 w 3024845"/>
                  <a:gd name="connsiteY64-17986" fmla="*/ 624754 h 1059043"/>
                  <a:gd name="connsiteX65-17987" fmla="*/ 503379 w 3024845"/>
                  <a:gd name="connsiteY65-17988" fmla="*/ 624754 h 1059043"/>
                  <a:gd name="connsiteX66-17989" fmla="*/ 508700 w 3024845"/>
                  <a:gd name="connsiteY66-17990" fmla="*/ 624754 h 1059043"/>
                  <a:gd name="connsiteX67-17991" fmla="*/ 508700 w 3024845"/>
                  <a:gd name="connsiteY67-17992" fmla="*/ 623943 h 1059043"/>
                  <a:gd name="connsiteX68-17993" fmla="*/ 508700 w 3024845"/>
                  <a:gd name="connsiteY68-17994" fmla="*/ 618268 h 1059043"/>
                  <a:gd name="connsiteX69-17995" fmla="*/ 539100 w 3024845"/>
                  <a:gd name="connsiteY69-17996" fmla="*/ 618268 h 1059043"/>
                  <a:gd name="connsiteX70-17997" fmla="*/ 539100 w 3024845"/>
                  <a:gd name="connsiteY70-17998" fmla="*/ 642048 h 1059043"/>
                  <a:gd name="connsiteX71-17999" fmla="*/ 540113 w 3024845"/>
                  <a:gd name="connsiteY71-18000" fmla="*/ 642048 h 1059043"/>
                  <a:gd name="connsiteX72-18001" fmla="*/ 547207 w 3024845"/>
                  <a:gd name="connsiteY72-18002" fmla="*/ 642048 h 1059043"/>
                  <a:gd name="connsiteX73-18003" fmla="*/ 547207 w 3024845"/>
                  <a:gd name="connsiteY73-18004" fmla="*/ 643129 h 1059043"/>
                  <a:gd name="connsiteX74-18005" fmla="*/ 547207 w 3024845"/>
                  <a:gd name="connsiteY74-18006" fmla="*/ 650695 h 1059043"/>
                  <a:gd name="connsiteX75-18007" fmla="*/ 547967 w 3024845"/>
                  <a:gd name="connsiteY75-18008" fmla="*/ 650695 h 1059043"/>
                  <a:gd name="connsiteX76-18009" fmla="*/ 553287 w 3024845"/>
                  <a:gd name="connsiteY76-18010" fmla="*/ 650695 h 1059043"/>
                  <a:gd name="connsiteX77-18011" fmla="*/ 553287 w 3024845"/>
                  <a:gd name="connsiteY77-18012" fmla="*/ 648533 h 1059043"/>
                  <a:gd name="connsiteX78-18013" fmla="*/ 553287 w 3024845"/>
                  <a:gd name="connsiteY78-18014" fmla="*/ 633401 h 1059043"/>
                  <a:gd name="connsiteX79-18015" fmla="*/ 554300 w 3024845"/>
                  <a:gd name="connsiteY79-18016" fmla="*/ 633401 h 1059043"/>
                  <a:gd name="connsiteX80-18017" fmla="*/ 561394 w 3024845"/>
                  <a:gd name="connsiteY80-18018" fmla="*/ 633401 h 1059043"/>
                  <a:gd name="connsiteX81-18019" fmla="*/ 561394 w 3024845"/>
                  <a:gd name="connsiteY81-18020" fmla="*/ 634482 h 1059043"/>
                  <a:gd name="connsiteX82-18021" fmla="*/ 561394 w 3024845"/>
                  <a:gd name="connsiteY82-18022" fmla="*/ 642048 h 1059043"/>
                  <a:gd name="connsiteX83-18023" fmla="*/ 566714 w 3024845"/>
                  <a:gd name="connsiteY83-18024" fmla="*/ 640055 h 1059043"/>
                  <a:gd name="connsiteX84-18025" fmla="*/ 567474 w 3024845"/>
                  <a:gd name="connsiteY84-18026" fmla="*/ 639075 h 1059043"/>
                  <a:gd name="connsiteX85-18027" fmla="*/ 567474 w 3024845"/>
                  <a:gd name="connsiteY85-18028" fmla="*/ 633401 h 1059043"/>
                  <a:gd name="connsiteX86-18029" fmla="*/ 605981 w 3024845"/>
                  <a:gd name="connsiteY86-18030" fmla="*/ 633401 h 1059043"/>
                  <a:gd name="connsiteX87-18031" fmla="*/ 605981 w 3024845"/>
                  <a:gd name="connsiteY87-18032" fmla="*/ 657180 h 1059043"/>
                  <a:gd name="connsiteX88-18033" fmla="*/ 608007 w 3024845"/>
                  <a:gd name="connsiteY88-18034" fmla="*/ 657180 h 1059043"/>
                  <a:gd name="connsiteX89-18035" fmla="*/ 622194 w 3024845"/>
                  <a:gd name="connsiteY89-18036" fmla="*/ 657180 h 1059043"/>
                  <a:gd name="connsiteX90-18037" fmla="*/ 622194 w 3024845"/>
                  <a:gd name="connsiteY90-18038" fmla="*/ 658261 h 1059043"/>
                  <a:gd name="connsiteX91-18039" fmla="*/ 622194 w 3024845"/>
                  <a:gd name="connsiteY91-18040" fmla="*/ 665827 h 1059043"/>
                  <a:gd name="connsiteX92-18041" fmla="*/ 623968 w 3024845"/>
                  <a:gd name="connsiteY92-18042" fmla="*/ 665827 h 1059043"/>
                  <a:gd name="connsiteX93-18043" fmla="*/ 636381 w 3024845"/>
                  <a:gd name="connsiteY93-18044" fmla="*/ 665827 h 1059043"/>
                  <a:gd name="connsiteX94-18045" fmla="*/ 636381 w 3024845"/>
                  <a:gd name="connsiteY94-18046" fmla="*/ 642048 h 1059043"/>
                  <a:gd name="connsiteX95-18047" fmla="*/ 637394 w 3024845"/>
                  <a:gd name="connsiteY95-18048" fmla="*/ 642048 h 1059043"/>
                  <a:gd name="connsiteX96-18049" fmla="*/ 644488 w 3024845"/>
                  <a:gd name="connsiteY96-18050" fmla="*/ 642048 h 1059043"/>
                  <a:gd name="connsiteX97-18051" fmla="*/ 644488 w 3024845"/>
                  <a:gd name="connsiteY97-18052" fmla="*/ 609621 h 1059043"/>
                  <a:gd name="connsiteX98-18053" fmla="*/ 645501 w 3024845"/>
                  <a:gd name="connsiteY98-18054" fmla="*/ 609621 h 1059043"/>
                  <a:gd name="connsiteX99-18055" fmla="*/ 652595 w 3024845"/>
                  <a:gd name="connsiteY99-18056" fmla="*/ 609621 h 1059043"/>
                  <a:gd name="connsiteX100-18057" fmla="*/ 652595 w 3024845"/>
                  <a:gd name="connsiteY100-18058" fmla="*/ 607730 h 1059043"/>
                  <a:gd name="connsiteX101-18059" fmla="*/ 652595 w 3024845"/>
                  <a:gd name="connsiteY101-18060" fmla="*/ 594489 h 1059043"/>
                  <a:gd name="connsiteX102-18061" fmla="*/ 651328 w 3024845"/>
                  <a:gd name="connsiteY102-18062" fmla="*/ 592867 h 1059043"/>
                  <a:gd name="connsiteX103-18063" fmla="*/ 656648 w 3024845"/>
                  <a:gd name="connsiteY103-18064" fmla="*/ 581518 h 1059043"/>
                  <a:gd name="connsiteX104-18065" fmla="*/ 664755 w 3024845"/>
                  <a:gd name="connsiteY104-18066" fmla="*/ 609621 h 1059043"/>
                  <a:gd name="connsiteX105-18067" fmla="*/ 665515 w 3024845"/>
                  <a:gd name="connsiteY105-18068" fmla="*/ 609621 h 1059043"/>
                  <a:gd name="connsiteX106-18069" fmla="*/ 670835 w 3024845"/>
                  <a:gd name="connsiteY106-18070" fmla="*/ 609621 h 1059043"/>
                  <a:gd name="connsiteX107-18071" fmla="*/ 670835 w 3024845"/>
                  <a:gd name="connsiteY107-18072" fmla="*/ 503694 h 1059043"/>
                  <a:gd name="connsiteX108-18073" fmla="*/ 672355 w 3024845"/>
                  <a:gd name="connsiteY108-18074" fmla="*/ 503694 h 1059043"/>
                  <a:gd name="connsiteX109-18075" fmla="*/ 682995 w 3024845"/>
                  <a:gd name="connsiteY109-18076" fmla="*/ 503694 h 1059043"/>
                  <a:gd name="connsiteX110-18077" fmla="*/ 682995 w 3024845"/>
                  <a:gd name="connsiteY110-18078" fmla="*/ 456135 h 1059043"/>
                  <a:gd name="connsiteX111-18079" fmla="*/ 709342 w 3024845"/>
                  <a:gd name="connsiteY111-18080" fmla="*/ 456135 h 1059043"/>
                  <a:gd name="connsiteX112-18081" fmla="*/ 709342 w 3024845"/>
                  <a:gd name="connsiteY112-18082" fmla="*/ 434517 h 1059043"/>
                  <a:gd name="connsiteX113-18083" fmla="*/ 743796 w 3024845"/>
                  <a:gd name="connsiteY113-18084" fmla="*/ 434517 h 1059043"/>
                  <a:gd name="connsiteX114-18085" fmla="*/ 743796 w 3024845"/>
                  <a:gd name="connsiteY114-18086" fmla="*/ 436949 h 1059043"/>
                  <a:gd name="connsiteX115-18087" fmla="*/ 743796 w 3024845"/>
                  <a:gd name="connsiteY115-18088" fmla="*/ 453973 h 1059043"/>
                  <a:gd name="connsiteX116-18089" fmla="*/ 746076 w 3024845"/>
                  <a:gd name="connsiteY116-18090" fmla="*/ 453973 h 1059043"/>
                  <a:gd name="connsiteX117-18091" fmla="*/ 762036 w 3024845"/>
                  <a:gd name="connsiteY117-18092" fmla="*/ 453973 h 1059043"/>
                  <a:gd name="connsiteX118-18093" fmla="*/ 762036 w 3024845"/>
                  <a:gd name="connsiteY118-18094" fmla="*/ 501532 h 1059043"/>
                  <a:gd name="connsiteX119-18095" fmla="*/ 763049 w 3024845"/>
                  <a:gd name="connsiteY119-18096" fmla="*/ 501532 h 1059043"/>
                  <a:gd name="connsiteX120-18097" fmla="*/ 770143 w 3024845"/>
                  <a:gd name="connsiteY120-18098" fmla="*/ 501532 h 1059043"/>
                  <a:gd name="connsiteX121-18099" fmla="*/ 784330 w 3024845"/>
                  <a:gd name="connsiteY121-18100" fmla="*/ 505856 h 1059043"/>
                  <a:gd name="connsiteX122-18101" fmla="*/ 784330 w 3024845"/>
                  <a:gd name="connsiteY122-18102" fmla="*/ 544768 h 1059043"/>
                  <a:gd name="connsiteX123-18103" fmla="*/ 785343 w 3024845"/>
                  <a:gd name="connsiteY123-18104" fmla="*/ 544768 h 1059043"/>
                  <a:gd name="connsiteX124-18105" fmla="*/ 792436 w 3024845"/>
                  <a:gd name="connsiteY124-18106" fmla="*/ 544768 h 1059043"/>
                  <a:gd name="connsiteX125-18107" fmla="*/ 792436 w 3024845"/>
                  <a:gd name="connsiteY125-18108" fmla="*/ 546389 h 1059043"/>
                  <a:gd name="connsiteX126-18109" fmla="*/ 792436 w 3024845"/>
                  <a:gd name="connsiteY126-18110" fmla="*/ 557738 h 1059043"/>
                  <a:gd name="connsiteX127-18111" fmla="*/ 794463 w 3024845"/>
                  <a:gd name="connsiteY127-18112" fmla="*/ 557738 h 1059043"/>
                  <a:gd name="connsiteX128-18113" fmla="*/ 808650 w 3024845"/>
                  <a:gd name="connsiteY128-18114" fmla="*/ 557738 h 1059043"/>
                  <a:gd name="connsiteX129-18115" fmla="*/ 814730 w 3024845"/>
                  <a:gd name="connsiteY129-18116" fmla="*/ 564224 h 1059043"/>
                  <a:gd name="connsiteX130-18117" fmla="*/ 814730 w 3024845"/>
                  <a:gd name="connsiteY130-18118" fmla="*/ 585842 h 1059043"/>
                  <a:gd name="connsiteX131-18119" fmla="*/ 817010 w 3024845"/>
                  <a:gd name="connsiteY131-18120" fmla="*/ 585842 h 1059043"/>
                  <a:gd name="connsiteX132-18121" fmla="*/ 832970 w 3024845"/>
                  <a:gd name="connsiteY132-18122" fmla="*/ 585842 h 1059043"/>
                  <a:gd name="connsiteX133-18123" fmla="*/ 832970 w 3024845"/>
                  <a:gd name="connsiteY133-18124" fmla="*/ 586922 h 1059043"/>
                  <a:gd name="connsiteX134-18125" fmla="*/ 832970 w 3024845"/>
                  <a:gd name="connsiteY134-18126" fmla="*/ 594489 h 1059043"/>
                  <a:gd name="connsiteX135-18127" fmla="*/ 834237 w 3024845"/>
                  <a:gd name="connsiteY135-18128" fmla="*/ 594489 h 1059043"/>
                  <a:gd name="connsiteX136-18129" fmla="*/ 843104 w 3024845"/>
                  <a:gd name="connsiteY136-18130" fmla="*/ 594489 h 1059043"/>
                  <a:gd name="connsiteX137-18131" fmla="*/ 843104 w 3024845"/>
                  <a:gd name="connsiteY137-18132" fmla="*/ 596650 h 1059043"/>
                  <a:gd name="connsiteX138-18133" fmla="*/ 843104 w 3024845"/>
                  <a:gd name="connsiteY138-18134" fmla="*/ 611783 h 1059043"/>
                  <a:gd name="connsiteX139-18135" fmla="*/ 847157 w 3024845"/>
                  <a:gd name="connsiteY139-18136" fmla="*/ 609891 h 1059043"/>
                  <a:gd name="connsiteX140-18137" fmla="*/ 847157 w 3024845"/>
                  <a:gd name="connsiteY140-18138" fmla="*/ 596650 h 1059043"/>
                  <a:gd name="connsiteX141-18139" fmla="*/ 848170 w 3024845"/>
                  <a:gd name="connsiteY141-18140" fmla="*/ 596650 h 1059043"/>
                  <a:gd name="connsiteX142-18141" fmla="*/ 855264 w 3024845"/>
                  <a:gd name="connsiteY142-18142" fmla="*/ 596650 h 1059043"/>
                  <a:gd name="connsiteX143-18143" fmla="*/ 855264 w 3024845"/>
                  <a:gd name="connsiteY143-18144" fmla="*/ 598272 h 1059043"/>
                  <a:gd name="connsiteX144-18145" fmla="*/ 855264 w 3024845"/>
                  <a:gd name="connsiteY144-18146" fmla="*/ 609621 h 1059043"/>
                  <a:gd name="connsiteX145-18147" fmla="*/ 856024 w 3024845"/>
                  <a:gd name="connsiteY145-18148" fmla="*/ 609621 h 1059043"/>
                  <a:gd name="connsiteX146-18149" fmla="*/ 861344 w 3024845"/>
                  <a:gd name="connsiteY146-18150" fmla="*/ 609621 h 1059043"/>
                  <a:gd name="connsiteX147-18151" fmla="*/ 909984 w 3024845"/>
                  <a:gd name="connsiteY147-18152" fmla="*/ 605298 h 1059043"/>
                  <a:gd name="connsiteX148-18153" fmla="*/ 909984 w 3024845"/>
                  <a:gd name="connsiteY148-18154" fmla="*/ 606649 h 1059043"/>
                  <a:gd name="connsiteX149-18155" fmla="*/ 909984 w 3024845"/>
                  <a:gd name="connsiteY149-18156" fmla="*/ 616106 h 1059043"/>
                  <a:gd name="connsiteX150-18157" fmla="*/ 910744 w 3024845"/>
                  <a:gd name="connsiteY150-18158" fmla="*/ 616106 h 1059043"/>
                  <a:gd name="connsiteX151-18159" fmla="*/ 916065 w 3024845"/>
                  <a:gd name="connsiteY151-18160" fmla="*/ 616106 h 1059043"/>
                  <a:gd name="connsiteX152-18161" fmla="*/ 916065 w 3024845"/>
                  <a:gd name="connsiteY152-18162" fmla="*/ 618268 h 1059043"/>
                  <a:gd name="connsiteX153-18163" fmla="*/ 916065 w 3024845"/>
                  <a:gd name="connsiteY153-18164" fmla="*/ 633401 h 1059043"/>
                  <a:gd name="connsiteX154-18165" fmla="*/ 918091 w 3024845"/>
                  <a:gd name="connsiteY154-18166" fmla="*/ 632050 h 1059043"/>
                  <a:gd name="connsiteX155-18167" fmla="*/ 932278 w 3024845"/>
                  <a:gd name="connsiteY155-18168" fmla="*/ 622592 h 1059043"/>
                  <a:gd name="connsiteX156-18169" fmla="*/ 938358 w 3024845"/>
                  <a:gd name="connsiteY156-18170" fmla="*/ 581518 h 1059043"/>
                  <a:gd name="connsiteX157-18171" fmla="*/ 939118 w 3024845"/>
                  <a:gd name="connsiteY157-18172" fmla="*/ 581248 h 1059043"/>
                  <a:gd name="connsiteX158-18173" fmla="*/ 944438 w 3024845"/>
                  <a:gd name="connsiteY158-18174" fmla="*/ 579356 h 1059043"/>
                  <a:gd name="connsiteX159-18175" fmla="*/ 946465 w 3024845"/>
                  <a:gd name="connsiteY159-18176" fmla="*/ 510179 h 1059043"/>
                  <a:gd name="connsiteX160-18177" fmla="*/ 948492 w 3024845"/>
                  <a:gd name="connsiteY160-18178" fmla="*/ 579356 h 1059043"/>
                  <a:gd name="connsiteX161-18179" fmla="*/ 949252 w 3024845"/>
                  <a:gd name="connsiteY161-18180" fmla="*/ 579626 h 1059043"/>
                  <a:gd name="connsiteX162-18181" fmla="*/ 954572 w 3024845"/>
                  <a:gd name="connsiteY162-18182" fmla="*/ 581518 h 1059043"/>
                  <a:gd name="connsiteX163-18183" fmla="*/ 954572 w 3024845"/>
                  <a:gd name="connsiteY163-18184" fmla="*/ 495047 h 1059043"/>
                  <a:gd name="connsiteX164-18185" fmla="*/ 958625 w 3024845"/>
                  <a:gd name="connsiteY164-18186" fmla="*/ 462620 h 1059043"/>
                  <a:gd name="connsiteX165-18187" fmla="*/ 997132 w 3024845"/>
                  <a:gd name="connsiteY165-18188" fmla="*/ 462620 h 1059043"/>
                  <a:gd name="connsiteX166-18189" fmla="*/ 997132 w 3024845"/>
                  <a:gd name="connsiteY166-18190" fmla="*/ 495047 h 1059043"/>
                  <a:gd name="connsiteX167-18191" fmla="*/ 997892 w 3024845"/>
                  <a:gd name="connsiteY167-18192" fmla="*/ 495047 h 1059043"/>
                  <a:gd name="connsiteX168-18193" fmla="*/ 1003212 w 3024845"/>
                  <a:gd name="connsiteY168-18194" fmla="*/ 495047 h 1059043"/>
                  <a:gd name="connsiteX169-18195" fmla="*/ 1003212 w 3024845"/>
                  <a:gd name="connsiteY169-18196" fmla="*/ 412899 h 1059043"/>
                  <a:gd name="connsiteX170-18197" fmla="*/ 1004986 w 3024845"/>
                  <a:gd name="connsiteY170-18198" fmla="*/ 412899 h 1059043"/>
                  <a:gd name="connsiteX171-18199" fmla="*/ 1017399 w 3024845"/>
                  <a:gd name="connsiteY171-18200" fmla="*/ 412899 h 1059043"/>
                  <a:gd name="connsiteX172-18201" fmla="*/ 1017399 w 3024845"/>
                  <a:gd name="connsiteY172-18202" fmla="*/ 411008 h 1059043"/>
                  <a:gd name="connsiteX173-18203" fmla="*/ 1017399 w 3024845"/>
                  <a:gd name="connsiteY173-18204" fmla="*/ 397767 h 1059043"/>
                  <a:gd name="connsiteX174-18205" fmla="*/ 1039693 w 3024845"/>
                  <a:gd name="connsiteY174-18206" fmla="*/ 397767 h 1059043"/>
                  <a:gd name="connsiteX175-18207" fmla="*/ 1039693 w 3024845"/>
                  <a:gd name="connsiteY175-18208" fmla="*/ 396686 h 1059043"/>
                  <a:gd name="connsiteX176-18209" fmla="*/ 1039693 w 3024845"/>
                  <a:gd name="connsiteY176-18210" fmla="*/ 389120 h 1059043"/>
                  <a:gd name="connsiteX177-18211" fmla="*/ 1041466 w 3024845"/>
                  <a:gd name="connsiteY177-18212" fmla="*/ 389120 h 1059043"/>
                  <a:gd name="connsiteX178-18213" fmla="*/ 1053880 w 3024845"/>
                  <a:gd name="connsiteY178-18214" fmla="*/ 389120 h 1059043"/>
                  <a:gd name="connsiteX179-18215" fmla="*/ 1053880 w 3024845"/>
                  <a:gd name="connsiteY179-18216" fmla="*/ 390201 h 1059043"/>
                  <a:gd name="connsiteX180-18217" fmla="*/ 1053880 w 3024845"/>
                  <a:gd name="connsiteY180-18218" fmla="*/ 397767 h 1059043"/>
                  <a:gd name="connsiteX181-18219" fmla="*/ 1054640 w 3024845"/>
                  <a:gd name="connsiteY181-18220" fmla="*/ 397767 h 1059043"/>
                  <a:gd name="connsiteX182-18221" fmla="*/ 1059960 w 3024845"/>
                  <a:gd name="connsiteY182-18222" fmla="*/ 397767 h 1059043"/>
                  <a:gd name="connsiteX183-18223" fmla="*/ 1070093 w 3024845"/>
                  <a:gd name="connsiteY183-18224" fmla="*/ 393443 h 1059043"/>
                  <a:gd name="connsiteX184-18225" fmla="*/ 1074146 w 3024845"/>
                  <a:gd name="connsiteY184-18226" fmla="*/ 396686 h 1059043"/>
                  <a:gd name="connsiteX185-18227" fmla="*/ 1074146 w 3024845"/>
                  <a:gd name="connsiteY185-18228" fmla="*/ 389120 h 1059043"/>
                  <a:gd name="connsiteX186-18229" fmla="*/ 1076426 w 3024845"/>
                  <a:gd name="connsiteY186-18230" fmla="*/ 389120 h 1059043"/>
                  <a:gd name="connsiteX187-18231" fmla="*/ 1092387 w 3024845"/>
                  <a:gd name="connsiteY187-18232" fmla="*/ 389120 h 1059043"/>
                  <a:gd name="connsiteX188-18233" fmla="*/ 1092387 w 3024845"/>
                  <a:gd name="connsiteY188-18234" fmla="*/ 390201 h 1059043"/>
                  <a:gd name="connsiteX189-18235" fmla="*/ 1092387 w 3024845"/>
                  <a:gd name="connsiteY189-18236" fmla="*/ 397767 h 1059043"/>
                  <a:gd name="connsiteX190-18237" fmla="*/ 1122787 w 3024845"/>
                  <a:gd name="connsiteY190-18238" fmla="*/ 397767 h 1059043"/>
                  <a:gd name="connsiteX191-18239" fmla="*/ 1122787 w 3024845"/>
                  <a:gd name="connsiteY191-18240" fmla="*/ 399388 h 1059043"/>
                  <a:gd name="connsiteX192-18241" fmla="*/ 1122787 w 3024845"/>
                  <a:gd name="connsiteY192-18242" fmla="*/ 410738 h 1059043"/>
                  <a:gd name="connsiteX193-18243" fmla="*/ 1149134 w 3024845"/>
                  <a:gd name="connsiteY193-18244" fmla="*/ 410738 h 1059043"/>
                  <a:gd name="connsiteX194-18245" fmla="*/ 1149134 w 3024845"/>
                  <a:gd name="connsiteY194-18246" fmla="*/ 441002 h 1059043"/>
                  <a:gd name="connsiteX195-18247" fmla="*/ 1149894 w 3024845"/>
                  <a:gd name="connsiteY195-18248" fmla="*/ 441002 h 1059043"/>
                  <a:gd name="connsiteX196-18249" fmla="*/ 1155214 w 3024845"/>
                  <a:gd name="connsiteY196-18250" fmla="*/ 441002 h 1059043"/>
                  <a:gd name="connsiteX197-18251" fmla="*/ 1155214 w 3024845"/>
                  <a:gd name="connsiteY197-18252" fmla="*/ 442083 h 1059043"/>
                  <a:gd name="connsiteX198-18253" fmla="*/ 1155214 w 3024845"/>
                  <a:gd name="connsiteY198-18254" fmla="*/ 449650 h 1059043"/>
                  <a:gd name="connsiteX199-18255" fmla="*/ 1159268 w 3024845"/>
                  <a:gd name="connsiteY199-18256" fmla="*/ 479914 h 1059043"/>
                  <a:gd name="connsiteX200-18257" fmla="*/ 1160028 w 3024845"/>
                  <a:gd name="connsiteY200-18258" fmla="*/ 479914 h 1059043"/>
                  <a:gd name="connsiteX201-18259" fmla="*/ 1165348 w 3024845"/>
                  <a:gd name="connsiteY201-18260" fmla="*/ 479914 h 1059043"/>
                  <a:gd name="connsiteX202-18261" fmla="*/ 1165348 w 3024845"/>
                  <a:gd name="connsiteY202-18262" fmla="*/ 480725 h 1059043"/>
                  <a:gd name="connsiteX203-18263" fmla="*/ 1165348 w 3024845"/>
                  <a:gd name="connsiteY203-18264" fmla="*/ 486400 h 1059043"/>
                  <a:gd name="connsiteX204-18265" fmla="*/ 1166361 w 3024845"/>
                  <a:gd name="connsiteY204-18266" fmla="*/ 486400 h 1059043"/>
                  <a:gd name="connsiteX205-18267" fmla="*/ 1173454 w 3024845"/>
                  <a:gd name="connsiteY205-18268" fmla="*/ 486400 h 1059043"/>
                  <a:gd name="connsiteX206-18269" fmla="*/ 1173454 w 3024845"/>
                  <a:gd name="connsiteY206-18270" fmla="*/ 516665 h 1059043"/>
                  <a:gd name="connsiteX207-18271" fmla="*/ 1175481 w 3024845"/>
                  <a:gd name="connsiteY207-18272" fmla="*/ 516665 h 1059043"/>
                  <a:gd name="connsiteX208-18273" fmla="*/ 1189668 w 3024845"/>
                  <a:gd name="connsiteY208-18274" fmla="*/ 516665 h 1059043"/>
                  <a:gd name="connsiteX209-18275" fmla="*/ 1189668 w 3024845"/>
                  <a:gd name="connsiteY209-18276" fmla="*/ 540444 h 1059043"/>
                  <a:gd name="connsiteX210-18277" fmla="*/ 1191695 w 3024845"/>
                  <a:gd name="connsiteY210-18278" fmla="*/ 542065 h 1059043"/>
                  <a:gd name="connsiteX211-18279" fmla="*/ 1191695 w 3024845"/>
                  <a:gd name="connsiteY211-18280" fmla="*/ 553415 h 1059043"/>
                  <a:gd name="connsiteX212-18281" fmla="*/ 1192455 w 3024845"/>
                  <a:gd name="connsiteY212-18282" fmla="*/ 553415 h 1059043"/>
                  <a:gd name="connsiteX213-18283" fmla="*/ 1197775 w 3024845"/>
                  <a:gd name="connsiteY213-18284" fmla="*/ 553415 h 1059043"/>
                  <a:gd name="connsiteX214-18285" fmla="*/ 1197775 w 3024845"/>
                  <a:gd name="connsiteY214-18286" fmla="*/ 577194 h 1059043"/>
                  <a:gd name="connsiteX215-18287" fmla="*/ 1199041 w 3024845"/>
                  <a:gd name="connsiteY215-18288" fmla="*/ 577194 h 1059043"/>
                  <a:gd name="connsiteX216-18289" fmla="*/ 1207908 w 3024845"/>
                  <a:gd name="connsiteY216-18290" fmla="*/ 577194 h 1059043"/>
                  <a:gd name="connsiteX217-18291" fmla="*/ 1209935 w 3024845"/>
                  <a:gd name="connsiteY217-18292" fmla="*/ 581248 h 1059043"/>
                  <a:gd name="connsiteX218-18293" fmla="*/ 1209935 w 3024845"/>
                  <a:gd name="connsiteY218-18294" fmla="*/ 594489 h 1059043"/>
                  <a:gd name="connsiteX219-18295" fmla="*/ 1211455 w 3024845"/>
                  <a:gd name="connsiteY219-18296" fmla="*/ 592597 h 1059043"/>
                  <a:gd name="connsiteX220-18297" fmla="*/ 1222095 w 3024845"/>
                  <a:gd name="connsiteY220-18298" fmla="*/ 579356 h 1059043"/>
                  <a:gd name="connsiteX221-18299" fmla="*/ 1250469 w 3024845"/>
                  <a:gd name="connsiteY221-18300" fmla="*/ 579356 h 1059043"/>
                  <a:gd name="connsiteX222-18301" fmla="*/ 1250469 w 3024845"/>
                  <a:gd name="connsiteY222-18302" fmla="*/ 665827 h 1059043"/>
                  <a:gd name="connsiteX223-18303" fmla="*/ 1251229 w 3024845"/>
                  <a:gd name="connsiteY223-18304" fmla="*/ 665827 h 1059043"/>
                  <a:gd name="connsiteX224-18305" fmla="*/ 1256549 w 3024845"/>
                  <a:gd name="connsiteY224-18306" fmla="*/ 665827 h 1059043"/>
                  <a:gd name="connsiteX225-18307" fmla="*/ 1257309 w 3024845"/>
                  <a:gd name="connsiteY225-18308" fmla="*/ 664476 h 1059043"/>
                  <a:gd name="connsiteX226-18309" fmla="*/ 1262629 w 3024845"/>
                  <a:gd name="connsiteY226-18310" fmla="*/ 655018 h 1059043"/>
                  <a:gd name="connsiteX227-18311" fmla="*/ 1262629 w 3024845"/>
                  <a:gd name="connsiteY227-18312" fmla="*/ 656910 h 1059043"/>
                  <a:gd name="connsiteX228-18313" fmla="*/ 1262629 w 3024845"/>
                  <a:gd name="connsiteY228-18314" fmla="*/ 670151 h 1059043"/>
                  <a:gd name="connsiteX229-18315" fmla="*/ 1266682 w 3024845"/>
                  <a:gd name="connsiteY229-18316" fmla="*/ 624754 h 1059043"/>
                  <a:gd name="connsiteX230-18317" fmla="*/ 1267442 w 3024845"/>
                  <a:gd name="connsiteY230-18318" fmla="*/ 624754 h 1059043"/>
                  <a:gd name="connsiteX231-18319" fmla="*/ 1272762 w 3024845"/>
                  <a:gd name="connsiteY231-18320" fmla="*/ 624754 h 1059043"/>
                  <a:gd name="connsiteX232-18321" fmla="*/ 1272762 w 3024845"/>
                  <a:gd name="connsiteY232-18322" fmla="*/ 559900 h 1059043"/>
                  <a:gd name="connsiteX233-18323" fmla="*/ 1273776 w 3024845"/>
                  <a:gd name="connsiteY233-18324" fmla="*/ 559900 h 1059043"/>
                  <a:gd name="connsiteX234-18325" fmla="*/ 1280869 w 3024845"/>
                  <a:gd name="connsiteY234-18326" fmla="*/ 559900 h 1059043"/>
                  <a:gd name="connsiteX235-18327" fmla="*/ 1293029 w 3024845"/>
                  <a:gd name="connsiteY235-18328" fmla="*/ 516665 h 1059043"/>
                  <a:gd name="connsiteX236-18329" fmla="*/ 1294296 w 3024845"/>
                  <a:gd name="connsiteY236-18330" fmla="*/ 516665 h 1059043"/>
                  <a:gd name="connsiteX237-18331" fmla="*/ 1303163 w 3024845"/>
                  <a:gd name="connsiteY237-18332" fmla="*/ 516665 h 1059043"/>
                  <a:gd name="connsiteX238-18333" fmla="*/ 1313296 w 3024845"/>
                  <a:gd name="connsiteY238-18334" fmla="*/ 559900 h 1059043"/>
                  <a:gd name="connsiteX239-18335" fmla="*/ 1314309 w 3024845"/>
                  <a:gd name="connsiteY239-18336" fmla="*/ 559900 h 1059043"/>
                  <a:gd name="connsiteX240-18337" fmla="*/ 1321403 w 3024845"/>
                  <a:gd name="connsiteY240-18338" fmla="*/ 559900 h 1059043"/>
                  <a:gd name="connsiteX241-18339" fmla="*/ 1321403 w 3024845"/>
                  <a:gd name="connsiteY241-18340" fmla="*/ 598812 h 1059043"/>
                  <a:gd name="connsiteX242-18341" fmla="*/ 1323176 w 3024845"/>
                  <a:gd name="connsiteY242-18342" fmla="*/ 598812 h 1059043"/>
                  <a:gd name="connsiteX243-18343" fmla="*/ 1335590 w 3024845"/>
                  <a:gd name="connsiteY243-18344" fmla="*/ 598812 h 1059043"/>
                  <a:gd name="connsiteX244-18345" fmla="*/ 1335590 w 3024845"/>
                  <a:gd name="connsiteY244-18346" fmla="*/ 600974 h 1059043"/>
                  <a:gd name="connsiteX245-18347" fmla="*/ 1335590 w 3024845"/>
                  <a:gd name="connsiteY245-18348" fmla="*/ 616106 h 1059043"/>
                  <a:gd name="connsiteX246-18349" fmla="*/ 1339643 w 3024845"/>
                  <a:gd name="connsiteY246-18350" fmla="*/ 613945 h 1059043"/>
                  <a:gd name="connsiteX247-18351" fmla="*/ 1339643 w 3024845"/>
                  <a:gd name="connsiteY247-18352" fmla="*/ 598812 h 1059043"/>
                  <a:gd name="connsiteX248-18353" fmla="*/ 1341163 w 3024845"/>
                  <a:gd name="connsiteY248-18354" fmla="*/ 598812 h 1059043"/>
                  <a:gd name="connsiteX249-18355" fmla="*/ 1351803 w 3024845"/>
                  <a:gd name="connsiteY249-18356" fmla="*/ 598812 h 1059043"/>
                  <a:gd name="connsiteX250-18357" fmla="*/ 1351803 w 3024845"/>
                  <a:gd name="connsiteY250-18358" fmla="*/ 600433 h 1059043"/>
                  <a:gd name="connsiteX251-18359" fmla="*/ 1351803 w 3024845"/>
                  <a:gd name="connsiteY251-18360" fmla="*/ 611783 h 1059043"/>
                  <a:gd name="connsiteX252-18361" fmla="*/ 1382204 w 3024845"/>
                  <a:gd name="connsiteY252-18362" fmla="*/ 611783 h 1059043"/>
                  <a:gd name="connsiteX253-18363" fmla="*/ 1382204 w 3024845"/>
                  <a:gd name="connsiteY253-18364" fmla="*/ 575033 h 1059043"/>
                  <a:gd name="connsiteX254-18365" fmla="*/ 1383470 w 3024845"/>
                  <a:gd name="connsiteY254-18366" fmla="*/ 575033 h 1059043"/>
                  <a:gd name="connsiteX255-18367" fmla="*/ 1392337 w 3024845"/>
                  <a:gd name="connsiteY255-18368" fmla="*/ 575033 h 1059043"/>
                  <a:gd name="connsiteX256-18369" fmla="*/ 1392337 w 3024845"/>
                  <a:gd name="connsiteY256-18370" fmla="*/ 596650 h 1059043"/>
                  <a:gd name="connsiteX257-18371" fmla="*/ 1394364 w 3024845"/>
                  <a:gd name="connsiteY257-18372" fmla="*/ 564224 h 1059043"/>
                  <a:gd name="connsiteX258-18373" fmla="*/ 1416657 w 3024845"/>
                  <a:gd name="connsiteY258-18374" fmla="*/ 564224 h 1059043"/>
                  <a:gd name="connsiteX259-18375" fmla="*/ 1416657 w 3024845"/>
                  <a:gd name="connsiteY259-18376" fmla="*/ 562602 h 1059043"/>
                  <a:gd name="connsiteX260-18377" fmla="*/ 1416657 w 3024845"/>
                  <a:gd name="connsiteY260-18378" fmla="*/ 551253 h 1059043"/>
                  <a:gd name="connsiteX261-18379" fmla="*/ 1417417 w 3024845"/>
                  <a:gd name="connsiteY261-18380" fmla="*/ 551253 h 1059043"/>
                  <a:gd name="connsiteX262-18381" fmla="*/ 1422737 w 3024845"/>
                  <a:gd name="connsiteY262-18382" fmla="*/ 551253 h 1059043"/>
                  <a:gd name="connsiteX263-18383" fmla="*/ 1422737 w 3024845"/>
                  <a:gd name="connsiteY263-18384" fmla="*/ 549362 h 1059043"/>
                  <a:gd name="connsiteX264-18385" fmla="*/ 1422737 w 3024845"/>
                  <a:gd name="connsiteY264-18386" fmla="*/ 536121 h 1059043"/>
                  <a:gd name="connsiteX265-18387" fmla="*/ 1426791 w 3024845"/>
                  <a:gd name="connsiteY265-18388" fmla="*/ 542606 h 1059043"/>
                  <a:gd name="connsiteX266-18389" fmla="*/ 1429071 w 3024845"/>
                  <a:gd name="connsiteY266-18390" fmla="*/ 542606 h 1059043"/>
                  <a:gd name="connsiteX267-18391" fmla="*/ 1445031 w 3024845"/>
                  <a:gd name="connsiteY267-18392" fmla="*/ 542606 h 1059043"/>
                  <a:gd name="connsiteX268-18393" fmla="*/ 1445031 w 3024845"/>
                  <a:gd name="connsiteY268-18394" fmla="*/ 541795 h 1059043"/>
                  <a:gd name="connsiteX269-18395" fmla="*/ 1445031 w 3024845"/>
                  <a:gd name="connsiteY269-18396" fmla="*/ 536121 h 1059043"/>
                  <a:gd name="connsiteX270-18397" fmla="*/ 1445791 w 3024845"/>
                  <a:gd name="connsiteY270-18398" fmla="*/ 536121 h 1059043"/>
                  <a:gd name="connsiteX271-18399" fmla="*/ 1451111 w 3024845"/>
                  <a:gd name="connsiteY271-18400" fmla="*/ 536121 h 1059043"/>
                  <a:gd name="connsiteX272-18401" fmla="*/ 1451111 w 3024845"/>
                  <a:gd name="connsiteY272-18402" fmla="*/ 537472 h 1059043"/>
                  <a:gd name="connsiteX273-18403" fmla="*/ 1451111 w 3024845"/>
                  <a:gd name="connsiteY273-18404" fmla="*/ 546930 h 1059043"/>
                  <a:gd name="connsiteX274-18405" fmla="*/ 1489618 w 3024845"/>
                  <a:gd name="connsiteY274-18406" fmla="*/ 546930 h 1059043"/>
                  <a:gd name="connsiteX275-18407" fmla="*/ 1489618 w 3024845"/>
                  <a:gd name="connsiteY275-18408" fmla="*/ 685283 h 1059043"/>
                  <a:gd name="connsiteX276-18409" fmla="*/ 1491138 w 3024845"/>
                  <a:gd name="connsiteY276-18410" fmla="*/ 685283 h 1059043"/>
                  <a:gd name="connsiteX277-18411" fmla="*/ 1501778 w 3024845"/>
                  <a:gd name="connsiteY277-18412" fmla="*/ 685283 h 1059043"/>
                  <a:gd name="connsiteX278-18413" fmla="*/ 1501778 w 3024845"/>
                  <a:gd name="connsiteY278-18414" fmla="*/ 672313 h 1059043"/>
                  <a:gd name="connsiteX279-18415" fmla="*/ 1505832 w 3024845"/>
                  <a:gd name="connsiteY279-18416" fmla="*/ 672313 h 1059043"/>
                  <a:gd name="connsiteX280-18417" fmla="*/ 1505832 w 3024845"/>
                  <a:gd name="connsiteY280-18418" fmla="*/ 685283 h 1059043"/>
                  <a:gd name="connsiteX281-18419" fmla="*/ 1536232 w 3024845"/>
                  <a:gd name="connsiteY281-18420" fmla="*/ 685283 h 1059043"/>
                  <a:gd name="connsiteX282-18421" fmla="*/ 1536232 w 3024845"/>
                  <a:gd name="connsiteY282-18422" fmla="*/ 655018 h 1059043"/>
                  <a:gd name="connsiteX283-18423" fmla="*/ 1548392 w 3024845"/>
                  <a:gd name="connsiteY283-18424" fmla="*/ 655018 h 1059043"/>
                  <a:gd name="connsiteX284-18425" fmla="*/ 1560552 w 3024845"/>
                  <a:gd name="connsiteY284-18426" fmla="*/ 652857 h 1059043"/>
                  <a:gd name="connsiteX285-18427" fmla="*/ 1564606 w 3024845"/>
                  <a:gd name="connsiteY285-18428" fmla="*/ 655018 h 1059043"/>
                  <a:gd name="connsiteX286-18429" fmla="*/ 1574739 w 3024845"/>
                  <a:gd name="connsiteY286-18430" fmla="*/ 655018 h 1059043"/>
                  <a:gd name="connsiteX287-18431" fmla="*/ 1574739 w 3024845"/>
                  <a:gd name="connsiteY287-18432" fmla="*/ 685283 h 1059043"/>
                  <a:gd name="connsiteX288-18433" fmla="*/ 1582846 w 3024845"/>
                  <a:gd name="connsiteY288-18434" fmla="*/ 685283 h 1059043"/>
                  <a:gd name="connsiteX289-18435" fmla="*/ 1582846 w 3024845"/>
                  <a:gd name="connsiteY289-18436" fmla="*/ 702578 h 1059043"/>
                  <a:gd name="connsiteX290-18437" fmla="*/ 1592182 w 3024845"/>
                  <a:gd name="connsiteY290-18438" fmla="*/ 703483 h 1059043"/>
                  <a:gd name="connsiteX291-18439" fmla="*/ 1605140 w 3024845"/>
                  <a:gd name="connsiteY291-18440" fmla="*/ 703483 h 1059043"/>
                  <a:gd name="connsiteX292-18441" fmla="*/ 1605140 w 3024845"/>
                  <a:gd name="connsiteY292-18442" fmla="*/ 687445 h 1059043"/>
                  <a:gd name="connsiteX293-18443" fmla="*/ 1673096 w 3024845"/>
                  <a:gd name="connsiteY293-18444" fmla="*/ 687445 h 1059043"/>
                  <a:gd name="connsiteX294-18445" fmla="*/ 1673096 w 3024845"/>
                  <a:gd name="connsiteY294-18446" fmla="*/ 602192 h 1059043"/>
                  <a:gd name="connsiteX295-18447" fmla="*/ 1745104 w 3024845"/>
                  <a:gd name="connsiteY295-18448" fmla="*/ 602192 h 1059043"/>
                  <a:gd name="connsiteX296-18449" fmla="*/ 1745104 w 3024845"/>
                  <a:gd name="connsiteY296-18450" fmla="*/ 680960 h 1059043"/>
                  <a:gd name="connsiteX297-18451" fmla="*/ 1747008 w 3024845"/>
                  <a:gd name="connsiteY297-18452" fmla="*/ 680960 h 1059043"/>
                  <a:gd name="connsiteX298-18453" fmla="*/ 1748250 w 3024845"/>
                  <a:gd name="connsiteY298-18454" fmla="*/ 703483 h 1059043"/>
                  <a:gd name="connsiteX299-18455" fmla="*/ 1757926 w 3024845"/>
                  <a:gd name="connsiteY299-18456" fmla="*/ 703483 h 1059043"/>
                  <a:gd name="connsiteX300-18457" fmla="*/ 1759168 w 3024845"/>
                  <a:gd name="connsiteY300-18458" fmla="*/ 680960 h 1059043"/>
                  <a:gd name="connsiteX301-18459" fmla="*/ 1765248 w 3024845"/>
                  <a:gd name="connsiteY301-18460" fmla="*/ 680960 h 1059043"/>
                  <a:gd name="connsiteX302-18461" fmla="*/ 1766490 w 3024845"/>
                  <a:gd name="connsiteY302-18462" fmla="*/ 703483 h 1059043"/>
                  <a:gd name="connsiteX303-18463" fmla="*/ 1817112 w 3024845"/>
                  <a:gd name="connsiteY303-18464" fmla="*/ 703483 h 1059043"/>
                  <a:gd name="connsiteX304-18465" fmla="*/ 1817112 w 3024845"/>
                  <a:gd name="connsiteY304-18466" fmla="*/ 540455 h 1059043"/>
                  <a:gd name="connsiteX305-18467" fmla="*/ 2014439 w 3024845"/>
                  <a:gd name="connsiteY305-18468" fmla="*/ 540455 h 1059043"/>
                  <a:gd name="connsiteX306-18469" fmla="*/ 2014439 w 3024845"/>
                  <a:gd name="connsiteY306-18470" fmla="*/ 703483 h 1059043"/>
                  <a:gd name="connsiteX307-18471" fmla="*/ 2033136 w 3024845"/>
                  <a:gd name="connsiteY307-18472" fmla="*/ 703483 h 1059043"/>
                  <a:gd name="connsiteX308-18473" fmla="*/ 2033136 w 3024845"/>
                  <a:gd name="connsiteY308-18474" fmla="*/ 620790 h 1059043"/>
                  <a:gd name="connsiteX309-18475" fmla="*/ 2128256 w 3024845"/>
                  <a:gd name="connsiteY309-18476" fmla="*/ 620790 h 1059043"/>
                  <a:gd name="connsiteX310-18477" fmla="*/ 2128026 w 3024845"/>
                  <a:gd name="connsiteY310-18478" fmla="*/ 281031 h 1059043"/>
                  <a:gd name="connsiteX311-18479" fmla="*/ 2121946 w 3024845"/>
                  <a:gd name="connsiteY311-18480" fmla="*/ 276707 h 1059043"/>
                  <a:gd name="connsiteX312-18481" fmla="*/ 2130053 w 3024845"/>
                  <a:gd name="connsiteY312-18482" fmla="*/ 252928 h 1059043"/>
                  <a:gd name="connsiteX313-18483" fmla="*/ 2130053 w 3024845"/>
                  <a:gd name="connsiteY313-18484" fmla="*/ 235634 h 1059043"/>
                  <a:gd name="connsiteX314-18485" fmla="*/ 2144240 w 3024845"/>
                  <a:gd name="connsiteY314-18486" fmla="*/ 235634 h 1059043"/>
                  <a:gd name="connsiteX315-18487" fmla="*/ 2144240 w 3024845"/>
                  <a:gd name="connsiteY315-18488" fmla="*/ 214016 h 1059043"/>
                  <a:gd name="connsiteX316-18489" fmla="*/ 2146266 w 3024845"/>
                  <a:gd name="connsiteY316-18490" fmla="*/ 209692 h 1059043"/>
                  <a:gd name="connsiteX317-18491" fmla="*/ 2146266 w 3024845"/>
                  <a:gd name="connsiteY317-18492" fmla="*/ 131868 h 1059043"/>
                  <a:gd name="connsiteX318-18493" fmla="*/ 2144240 w 3024845"/>
                  <a:gd name="connsiteY318-18494" fmla="*/ 125383 h 1059043"/>
                  <a:gd name="connsiteX319-18495" fmla="*/ 2150320 w 3024845"/>
                  <a:gd name="connsiteY319-18496" fmla="*/ 118897 h 1059043"/>
                  <a:gd name="connsiteX320-18497" fmla="*/ 2150320 w 3024845"/>
                  <a:gd name="connsiteY320-18498" fmla="*/ 60529 h 1059043"/>
                  <a:gd name="connsiteX321-18499" fmla="*/ 2152346 w 3024845"/>
                  <a:gd name="connsiteY321-18500" fmla="*/ 56206 h 1059043"/>
                  <a:gd name="connsiteX322-18501" fmla="*/ 2152346 w 3024845"/>
                  <a:gd name="connsiteY322-18502" fmla="*/ 0 h 1059043"/>
                  <a:gd name="connsiteX323-18503" fmla="*/ 2162480 w 3024845"/>
                  <a:gd name="connsiteY323-18504" fmla="*/ 118897 h 1059043"/>
                  <a:gd name="connsiteX324-18505" fmla="*/ 2168560 w 3024845"/>
                  <a:gd name="connsiteY324-18506" fmla="*/ 125383 h 1059043"/>
                  <a:gd name="connsiteX325-18507" fmla="*/ 2166533 w 3024845"/>
                  <a:gd name="connsiteY325-18508" fmla="*/ 131868 h 1059043"/>
                  <a:gd name="connsiteX326-18509" fmla="*/ 2166533 w 3024845"/>
                  <a:gd name="connsiteY326-18510" fmla="*/ 209692 h 1059043"/>
                  <a:gd name="connsiteX327-18511" fmla="*/ 2168560 w 3024845"/>
                  <a:gd name="connsiteY327-18512" fmla="*/ 214016 h 1059043"/>
                  <a:gd name="connsiteX328-18513" fmla="*/ 2168560 w 3024845"/>
                  <a:gd name="connsiteY328-18514" fmla="*/ 235634 h 1059043"/>
                  <a:gd name="connsiteX329-18515" fmla="*/ 2182747 w 3024845"/>
                  <a:gd name="connsiteY329-18516" fmla="*/ 235634 h 1059043"/>
                  <a:gd name="connsiteX330-18517" fmla="*/ 2182747 w 3024845"/>
                  <a:gd name="connsiteY330-18518" fmla="*/ 252928 h 1059043"/>
                  <a:gd name="connsiteX331-18519" fmla="*/ 2190854 w 3024845"/>
                  <a:gd name="connsiteY331-18520" fmla="*/ 276707 h 1059043"/>
                  <a:gd name="connsiteX332-18521" fmla="*/ 2180720 w 3024845"/>
                  <a:gd name="connsiteY332-18522" fmla="*/ 555577 h 1059043"/>
                  <a:gd name="connsiteX333-18523" fmla="*/ 2245574 w 3024845"/>
                  <a:gd name="connsiteY333-18524" fmla="*/ 555577 h 1059043"/>
                  <a:gd name="connsiteX334-18525" fmla="*/ 2245574 w 3024845"/>
                  <a:gd name="connsiteY334-18526" fmla="*/ 631239 h 1059043"/>
                  <a:gd name="connsiteX335-18527" fmla="*/ 2253681 w 3024845"/>
                  <a:gd name="connsiteY335-18528" fmla="*/ 631239 h 1059043"/>
                  <a:gd name="connsiteX336-18529" fmla="*/ 2255708 w 3024845"/>
                  <a:gd name="connsiteY336-18530" fmla="*/ 624754 h 1059043"/>
                  <a:gd name="connsiteX337-18531" fmla="*/ 2261788 w 3024845"/>
                  <a:gd name="connsiteY337-18532" fmla="*/ 624754 h 1059043"/>
                  <a:gd name="connsiteX338-18533" fmla="*/ 2263815 w 3024845"/>
                  <a:gd name="connsiteY338-18534" fmla="*/ 633401 h 1059043"/>
                  <a:gd name="connsiteX339-18535" fmla="*/ 2275975 w 3024845"/>
                  <a:gd name="connsiteY339-18536" fmla="*/ 633401 h 1059043"/>
                  <a:gd name="connsiteX340-18537" fmla="*/ 2275975 w 3024845"/>
                  <a:gd name="connsiteY340-18538" fmla="*/ 626915 h 1059043"/>
                  <a:gd name="connsiteX341-18539" fmla="*/ 2298268 w 3024845"/>
                  <a:gd name="connsiteY341-18540" fmla="*/ 626915 h 1059043"/>
                  <a:gd name="connsiteX342-18541" fmla="*/ 2298268 w 3024845"/>
                  <a:gd name="connsiteY342-18542" fmla="*/ 633401 h 1059043"/>
                  <a:gd name="connsiteX343-18543" fmla="*/ 2318535 w 3024845"/>
                  <a:gd name="connsiteY343-18544" fmla="*/ 633401 h 1059043"/>
                  <a:gd name="connsiteX344-18545" fmla="*/ 2318535 w 3024845"/>
                  <a:gd name="connsiteY344-18546" fmla="*/ 678798 h 1059043"/>
                  <a:gd name="connsiteX345-18547" fmla="*/ 2332722 w 3024845"/>
                  <a:gd name="connsiteY345-18548" fmla="*/ 678798 h 1059043"/>
                  <a:gd name="connsiteX346-18549" fmla="*/ 2332722 w 3024845"/>
                  <a:gd name="connsiteY346-18550" fmla="*/ 665827 h 1059043"/>
                  <a:gd name="connsiteX347-18551" fmla="*/ 2348936 w 3024845"/>
                  <a:gd name="connsiteY347-18552" fmla="*/ 665827 h 1059043"/>
                  <a:gd name="connsiteX348-18553" fmla="*/ 2348936 w 3024845"/>
                  <a:gd name="connsiteY348-18554" fmla="*/ 486400 h 1059043"/>
                  <a:gd name="connsiteX349-18555" fmla="*/ 2355016 w 3024845"/>
                  <a:gd name="connsiteY349-18556" fmla="*/ 479914 h 1059043"/>
                  <a:gd name="connsiteX350-18557" fmla="*/ 2427977 w 3024845"/>
                  <a:gd name="connsiteY350-18558" fmla="*/ 479914 h 1059043"/>
                  <a:gd name="connsiteX351-18559" fmla="*/ 2427977 w 3024845"/>
                  <a:gd name="connsiteY351-18560" fmla="*/ 488562 h 1059043"/>
                  <a:gd name="connsiteX352-18561" fmla="*/ 2438110 w 3024845"/>
                  <a:gd name="connsiteY352-18562" fmla="*/ 488562 h 1059043"/>
                  <a:gd name="connsiteX353-18563" fmla="*/ 2438110 w 3024845"/>
                  <a:gd name="connsiteY353-18564" fmla="*/ 603136 h 1059043"/>
                  <a:gd name="connsiteX354-18565" fmla="*/ 2460404 w 3024845"/>
                  <a:gd name="connsiteY354-18566" fmla="*/ 603136 h 1059043"/>
                  <a:gd name="connsiteX355-18567" fmla="*/ 2460404 w 3024845"/>
                  <a:gd name="connsiteY355-18568" fmla="*/ 536121 h 1059043"/>
                  <a:gd name="connsiteX356-18569" fmla="*/ 2486751 w 3024845"/>
                  <a:gd name="connsiteY356-18570" fmla="*/ 536121 h 1059043"/>
                  <a:gd name="connsiteX357-18571" fmla="*/ 2490804 w 3024845"/>
                  <a:gd name="connsiteY357-18572" fmla="*/ 531797 h 1059043"/>
                  <a:gd name="connsiteX358-18573" fmla="*/ 2498911 w 3024845"/>
                  <a:gd name="connsiteY358-18574" fmla="*/ 531797 h 1059043"/>
                  <a:gd name="connsiteX359-18575" fmla="*/ 2502964 w 3024845"/>
                  <a:gd name="connsiteY359-18576" fmla="*/ 536121 h 1059043"/>
                  <a:gd name="connsiteX360-18577" fmla="*/ 2525258 w 3024845"/>
                  <a:gd name="connsiteY360-18578" fmla="*/ 536121 h 1059043"/>
                  <a:gd name="connsiteX361-18579" fmla="*/ 2525258 w 3024845"/>
                  <a:gd name="connsiteY361-18580" fmla="*/ 419385 h 1059043"/>
                  <a:gd name="connsiteX362-18581" fmla="*/ 2582005 w 3024845"/>
                  <a:gd name="connsiteY362-18582" fmla="*/ 408576 h 1059043"/>
                  <a:gd name="connsiteX363-18583" fmla="*/ 2582005 w 3024845"/>
                  <a:gd name="connsiteY363-18584" fmla="*/ 409657 h 1059043"/>
                  <a:gd name="connsiteX364-18585" fmla="*/ 2582005 w 3024845"/>
                  <a:gd name="connsiteY364-18586" fmla="*/ 417223 h 1059043"/>
                  <a:gd name="connsiteX365-18587" fmla="*/ 2608352 w 3024845"/>
                  <a:gd name="connsiteY365-18588" fmla="*/ 417223 h 1059043"/>
                  <a:gd name="connsiteX366-18589" fmla="*/ 2608352 w 3024845"/>
                  <a:gd name="connsiteY366-18590" fmla="*/ 672313 h 1059043"/>
                  <a:gd name="connsiteX367-18591" fmla="*/ 2630646 w 3024845"/>
                  <a:gd name="connsiteY367-18592" fmla="*/ 672313 h 1059043"/>
                  <a:gd name="connsiteX368-18593" fmla="*/ 2630646 w 3024845"/>
                  <a:gd name="connsiteY368-18594" fmla="*/ 667989 h 1059043"/>
                  <a:gd name="connsiteX369-18595" fmla="*/ 2642806 w 3024845"/>
                  <a:gd name="connsiteY369-18596" fmla="*/ 667989 h 1059043"/>
                  <a:gd name="connsiteX370-18597" fmla="*/ 2642806 w 3024845"/>
                  <a:gd name="connsiteY370-18598" fmla="*/ 672313 h 1059043"/>
                  <a:gd name="connsiteX371-18599" fmla="*/ 2667126 w 3024845"/>
                  <a:gd name="connsiteY371-18600" fmla="*/ 672313 h 1059043"/>
                  <a:gd name="connsiteX372-18601" fmla="*/ 2667126 w 3024845"/>
                  <a:gd name="connsiteY372-18602" fmla="*/ 659342 h 1059043"/>
                  <a:gd name="connsiteX373-18603" fmla="*/ 2695500 w 3024845"/>
                  <a:gd name="connsiteY373-18604" fmla="*/ 659342 h 1059043"/>
                  <a:gd name="connsiteX374-18605" fmla="*/ 2707660 w 3024845"/>
                  <a:gd name="connsiteY374-18606" fmla="*/ 655018 h 1059043"/>
                  <a:gd name="connsiteX375-18607" fmla="*/ 2727927 w 3024845"/>
                  <a:gd name="connsiteY375-18608" fmla="*/ 659342 h 1059043"/>
                  <a:gd name="connsiteX376-18609" fmla="*/ 2727927 w 3024845"/>
                  <a:gd name="connsiteY376-18610" fmla="*/ 642048 h 1059043"/>
                  <a:gd name="connsiteX377-18611" fmla="*/ 2736034 w 3024845"/>
                  <a:gd name="connsiteY377-18612" fmla="*/ 642048 h 1059043"/>
                  <a:gd name="connsiteX378-18613" fmla="*/ 2736034 w 3024845"/>
                  <a:gd name="connsiteY378-18614" fmla="*/ 629077 h 1059043"/>
                  <a:gd name="connsiteX379-18615" fmla="*/ 2792781 w 3024845"/>
                  <a:gd name="connsiteY379-18616" fmla="*/ 629077 h 1059043"/>
                  <a:gd name="connsiteX380-18617" fmla="*/ 2792781 w 3024845"/>
                  <a:gd name="connsiteY380-18618" fmla="*/ 598812 h 1059043"/>
                  <a:gd name="connsiteX381-18619" fmla="*/ 2811021 w 3024845"/>
                  <a:gd name="connsiteY381-18620" fmla="*/ 598812 h 1059043"/>
                  <a:gd name="connsiteX382-18621" fmla="*/ 2811021 w 3024845"/>
                  <a:gd name="connsiteY382-18622" fmla="*/ 592327 h 1059043"/>
                  <a:gd name="connsiteX383-18623" fmla="*/ 2823181 w 3024845"/>
                  <a:gd name="connsiteY383-18624" fmla="*/ 592327 h 1059043"/>
                  <a:gd name="connsiteX384-18625" fmla="*/ 2823181 w 3024845"/>
                  <a:gd name="connsiteY384-18626" fmla="*/ 598812 h 1059043"/>
                  <a:gd name="connsiteX385-18627" fmla="*/ 2839395 w 3024845"/>
                  <a:gd name="connsiteY385-18628" fmla="*/ 598812 h 1059043"/>
                  <a:gd name="connsiteX386-18629" fmla="*/ 2839395 w 3024845"/>
                  <a:gd name="connsiteY386-18630" fmla="*/ 648533 h 1059043"/>
                  <a:gd name="connsiteX387-18631" fmla="*/ 2871822 w 3024845"/>
                  <a:gd name="connsiteY387-18632" fmla="*/ 648533 h 1059043"/>
                  <a:gd name="connsiteX388-18633" fmla="*/ 2871822 w 3024845"/>
                  <a:gd name="connsiteY388-18634" fmla="*/ 622592 h 1059043"/>
                  <a:gd name="connsiteX389-18635" fmla="*/ 2910329 w 3024845"/>
                  <a:gd name="connsiteY389-18636" fmla="*/ 622592 h 1059043"/>
                  <a:gd name="connsiteX390-18637" fmla="*/ 2910329 w 3024845"/>
                  <a:gd name="connsiteY390-18638" fmla="*/ 592327 h 1059043"/>
                  <a:gd name="connsiteX391-18639" fmla="*/ 2958970 w 3024845"/>
                  <a:gd name="connsiteY391-18640" fmla="*/ 592327 h 1059043"/>
                  <a:gd name="connsiteX392-18641" fmla="*/ 2958970 w 3024845"/>
                  <a:gd name="connsiteY392-18642" fmla="*/ 703483 h 1059043"/>
                  <a:gd name="connsiteX393-18643" fmla="*/ 2958970 w 3024845"/>
                  <a:gd name="connsiteY393-18644" fmla="*/ 717262 h 1059043"/>
                  <a:gd name="connsiteX394-18645" fmla="*/ 3024845 w 3024845"/>
                  <a:gd name="connsiteY394-18646" fmla="*/ 717262 h 1059043"/>
                  <a:gd name="connsiteX395-18647" fmla="*/ 3024845 w 3024845"/>
                  <a:gd name="connsiteY395-18648" fmla="*/ 1059043 h 1059043"/>
                  <a:gd name="connsiteX396-18649" fmla="*/ 2054 w 3024845"/>
                  <a:gd name="connsiteY396-18650" fmla="*/ 1056710 h 1059043"/>
                  <a:gd name="connsiteX397-18651" fmla="*/ 0 w 3024845"/>
                  <a:gd name="connsiteY397-18652" fmla="*/ 622592 h 1059043"/>
                  <a:gd name="connsiteX398-18653" fmla="*/ 20267 w 3024845"/>
                  <a:gd name="connsiteY398-18654" fmla="*/ 622592 h 1059043"/>
                  <a:gd name="connsiteX399-18655" fmla="*/ 20774 w 3024845"/>
                  <a:gd name="connsiteY399-18656" fmla="*/ 621511 h 1059043"/>
                  <a:gd name="connsiteX400-18657" fmla="*/ 24320 w 3024845"/>
                  <a:gd name="connsiteY400-18658" fmla="*/ 613945 h 1059043"/>
                  <a:gd name="connsiteX401-18659" fmla="*/ 26094 w 3024845"/>
                  <a:gd name="connsiteY401-18660" fmla="*/ 614215 h 1059043"/>
                  <a:gd name="connsiteX402-18661" fmla="*/ 38507 w 3024845"/>
                  <a:gd name="connsiteY402-18662" fmla="*/ 616106 h 1059043"/>
                  <a:gd name="connsiteX403-18663" fmla="*/ 39014 w 3024845"/>
                  <a:gd name="connsiteY403-18664" fmla="*/ 617458 h 1059043"/>
                  <a:gd name="connsiteX404-18665" fmla="*/ 42560 w 3024845"/>
                  <a:gd name="connsiteY404-18666" fmla="*/ 626915 h 1059043"/>
                  <a:gd name="connsiteX405-18667" fmla="*/ 68907 w 3024845"/>
                  <a:gd name="connsiteY405-18668" fmla="*/ 629077 h 1059043"/>
                  <a:gd name="connsiteX406-18669" fmla="*/ 68907 w 3024845"/>
                  <a:gd name="connsiteY406-18670" fmla="*/ 505856 h 1059043"/>
                  <a:gd name="connsiteX407-18671" fmla="*/ 70934 w 3024845"/>
                  <a:gd name="connsiteY407-18672" fmla="*/ 505856 h 1059043"/>
                  <a:gd name="connsiteX408-18673" fmla="*/ 85121 w 3024845"/>
                  <a:gd name="connsiteY408-18674" fmla="*/ 505856 h 1059043"/>
                  <a:gd name="connsiteX409-18675" fmla="*/ 85121 w 3024845"/>
                  <a:gd name="connsiteY409-18676" fmla="*/ 369664 h 1059043"/>
                  <a:gd name="connsiteX410-18677" fmla="*/ 86894 w 3024845"/>
                  <a:gd name="connsiteY410-18678" fmla="*/ 369664 h 1059043"/>
                  <a:gd name="connsiteX411-18679" fmla="*/ 99308 w 3024845"/>
                  <a:gd name="connsiteY411-18680" fmla="*/ 369664 h 1059043"/>
                  <a:gd name="connsiteX412-18681" fmla="*/ 99308 w 3024845"/>
                  <a:gd name="connsiteY412-18682" fmla="*/ 255090 h 1059043"/>
                  <a:gd name="connsiteX413-18683" fmla="*/ 103361 w 3024845"/>
                  <a:gd name="connsiteY413-18684" fmla="*/ 226986 h 1059043"/>
                  <a:gd name="connsiteX414-18685" fmla="*/ 105388 w 3024845"/>
                  <a:gd name="connsiteY414-18686" fmla="*/ 226986 h 1059043"/>
                  <a:gd name="connsiteX415-18687" fmla="*/ 119575 w 3024845"/>
                  <a:gd name="connsiteY415-18688" fmla="*/ 226986 h 1059043"/>
                  <a:gd name="connsiteX0-18689" fmla="*/ 119575 w 3024845"/>
                  <a:gd name="connsiteY0-18690" fmla="*/ 226986 h 1059043"/>
                  <a:gd name="connsiteX1-18691" fmla="*/ 200642 w 3024845"/>
                  <a:gd name="connsiteY1-18692" fmla="*/ 224825 h 1059043"/>
                  <a:gd name="connsiteX2-18693" fmla="*/ 202669 w 3024845"/>
                  <a:gd name="connsiteY2-18694" fmla="*/ 224825 h 1059043"/>
                  <a:gd name="connsiteX3-18695" fmla="*/ 216856 w 3024845"/>
                  <a:gd name="connsiteY3-18696" fmla="*/ 224825 h 1059043"/>
                  <a:gd name="connsiteX4-18697" fmla="*/ 216856 w 3024845"/>
                  <a:gd name="connsiteY4-18698" fmla="*/ 248604 h 1059043"/>
                  <a:gd name="connsiteX5-18699" fmla="*/ 217363 w 3024845"/>
                  <a:gd name="connsiteY5-18700" fmla="*/ 249415 h 1059043"/>
                  <a:gd name="connsiteX6-18701" fmla="*/ 220909 w 3024845"/>
                  <a:gd name="connsiteY6-18702" fmla="*/ 255090 h 1059043"/>
                  <a:gd name="connsiteX7-18703" fmla="*/ 220909 w 3024845"/>
                  <a:gd name="connsiteY7-18704" fmla="*/ 369664 h 1059043"/>
                  <a:gd name="connsiteX8-18705" fmla="*/ 223189 w 3024845"/>
                  <a:gd name="connsiteY8-18706" fmla="*/ 369664 h 1059043"/>
                  <a:gd name="connsiteX9-18707" fmla="*/ 239150 w 3024845"/>
                  <a:gd name="connsiteY9-18708" fmla="*/ 369664 h 1059043"/>
                  <a:gd name="connsiteX10-18709" fmla="*/ 239150 w 3024845"/>
                  <a:gd name="connsiteY10-18710" fmla="*/ 510179 h 1059043"/>
                  <a:gd name="connsiteX11-18711" fmla="*/ 240670 w 3024845"/>
                  <a:gd name="connsiteY11-18712" fmla="*/ 509909 h 1059043"/>
                  <a:gd name="connsiteX12-18713" fmla="*/ 251310 w 3024845"/>
                  <a:gd name="connsiteY12-18714" fmla="*/ 508018 h 1059043"/>
                  <a:gd name="connsiteX13-18715" fmla="*/ 249283 w 3024845"/>
                  <a:gd name="connsiteY13-18716" fmla="*/ 596650 h 1059043"/>
                  <a:gd name="connsiteX14-18717" fmla="*/ 250803 w 3024845"/>
                  <a:gd name="connsiteY14-18718" fmla="*/ 596921 h 1059043"/>
                  <a:gd name="connsiteX15-18719" fmla="*/ 261443 w 3024845"/>
                  <a:gd name="connsiteY15-18720" fmla="*/ 598812 h 1059043"/>
                  <a:gd name="connsiteX16-18721" fmla="*/ 261696 w 3024845"/>
                  <a:gd name="connsiteY16-18722" fmla="*/ 599623 h 1059043"/>
                  <a:gd name="connsiteX17-18723" fmla="*/ 263470 w 3024845"/>
                  <a:gd name="connsiteY17-18724" fmla="*/ 605298 h 1059043"/>
                  <a:gd name="connsiteX18-18725" fmla="*/ 264230 w 3024845"/>
                  <a:gd name="connsiteY18-18726" fmla="*/ 602866 h 1059043"/>
                  <a:gd name="connsiteX19-18727" fmla="*/ 269550 w 3024845"/>
                  <a:gd name="connsiteY19-18728" fmla="*/ 585842 h 1059043"/>
                  <a:gd name="connsiteX20-18729" fmla="*/ 271323 w 3024845"/>
                  <a:gd name="connsiteY20-18730" fmla="*/ 585842 h 1059043"/>
                  <a:gd name="connsiteX21-18731" fmla="*/ 283737 w 3024845"/>
                  <a:gd name="connsiteY21-18732" fmla="*/ 585842 h 1059043"/>
                  <a:gd name="connsiteX22-18733" fmla="*/ 283737 w 3024845"/>
                  <a:gd name="connsiteY22-18734" fmla="*/ 618268 h 1059043"/>
                  <a:gd name="connsiteX23-18735" fmla="*/ 284750 w 3024845"/>
                  <a:gd name="connsiteY23-18736" fmla="*/ 618809 h 1059043"/>
                  <a:gd name="connsiteX24-18737" fmla="*/ 291844 w 3024845"/>
                  <a:gd name="connsiteY24-18738" fmla="*/ 622592 h 1059043"/>
                  <a:gd name="connsiteX25-18739" fmla="*/ 291844 w 3024845"/>
                  <a:gd name="connsiteY25-18740" fmla="*/ 623943 h 1059043"/>
                  <a:gd name="connsiteX26-18741" fmla="*/ 291844 w 3024845"/>
                  <a:gd name="connsiteY26-18742" fmla="*/ 633401 h 1059043"/>
                  <a:gd name="connsiteX27-18743" fmla="*/ 336431 w 3024845"/>
                  <a:gd name="connsiteY27-18744" fmla="*/ 633401 h 1059043"/>
                  <a:gd name="connsiteX28-18745" fmla="*/ 336431 w 3024845"/>
                  <a:gd name="connsiteY28-18746" fmla="*/ 634482 h 1059043"/>
                  <a:gd name="connsiteX29-18747" fmla="*/ 336431 w 3024845"/>
                  <a:gd name="connsiteY29-18748" fmla="*/ 642048 h 1059043"/>
                  <a:gd name="connsiteX30-18749" fmla="*/ 338457 w 3024845"/>
                  <a:gd name="connsiteY30-18750" fmla="*/ 642048 h 1059043"/>
                  <a:gd name="connsiteX31-18751" fmla="*/ 352644 w 3024845"/>
                  <a:gd name="connsiteY31-18752" fmla="*/ 642048 h 1059043"/>
                  <a:gd name="connsiteX32-18753" fmla="*/ 352644 w 3024845"/>
                  <a:gd name="connsiteY32-18754" fmla="*/ 611783 h 1059043"/>
                  <a:gd name="connsiteX33-18755" fmla="*/ 397231 w 3024845"/>
                  <a:gd name="connsiteY33-18756" fmla="*/ 611783 h 1059043"/>
                  <a:gd name="connsiteX34-18757" fmla="*/ 397231 w 3024845"/>
                  <a:gd name="connsiteY34-18758" fmla="*/ 610432 h 1059043"/>
                  <a:gd name="connsiteX35-18759" fmla="*/ 397231 w 3024845"/>
                  <a:gd name="connsiteY35-18760" fmla="*/ 600974 h 1059043"/>
                  <a:gd name="connsiteX36-18761" fmla="*/ 398245 w 3024845"/>
                  <a:gd name="connsiteY36-18762" fmla="*/ 600974 h 1059043"/>
                  <a:gd name="connsiteX37-18763" fmla="*/ 405338 w 3024845"/>
                  <a:gd name="connsiteY37-18764" fmla="*/ 600974 h 1059043"/>
                  <a:gd name="connsiteX38-18765" fmla="*/ 405338 w 3024845"/>
                  <a:gd name="connsiteY38-18766" fmla="*/ 599083 h 1059043"/>
                  <a:gd name="connsiteX39-18767" fmla="*/ 405338 w 3024845"/>
                  <a:gd name="connsiteY39-18768" fmla="*/ 585842 h 1059043"/>
                  <a:gd name="connsiteX40-18769" fmla="*/ 406098 w 3024845"/>
                  <a:gd name="connsiteY40-18770" fmla="*/ 585842 h 1059043"/>
                  <a:gd name="connsiteX41-18771" fmla="*/ 411418 w 3024845"/>
                  <a:gd name="connsiteY41-18772" fmla="*/ 585842 h 1059043"/>
                  <a:gd name="connsiteX42-18773" fmla="*/ 411418 w 3024845"/>
                  <a:gd name="connsiteY42-18774" fmla="*/ 584761 h 1059043"/>
                  <a:gd name="connsiteX43-18775" fmla="*/ 411418 w 3024845"/>
                  <a:gd name="connsiteY43-18776" fmla="*/ 577194 h 1059043"/>
                  <a:gd name="connsiteX44-18777" fmla="*/ 413445 w 3024845"/>
                  <a:gd name="connsiteY44-18778" fmla="*/ 577194 h 1059043"/>
                  <a:gd name="connsiteX45-18779" fmla="*/ 427632 w 3024845"/>
                  <a:gd name="connsiteY45-18780" fmla="*/ 577194 h 1059043"/>
                  <a:gd name="connsiteX46-18781" fmla="*/ 427632 w 3024845"/>
                  <a:gd name="connsiteY46-18782" fmla="*/ 578275 h 1059043"/>
                  <a:gd name="connsiteX47-18783" fmla="*/ 427632 w 3024845"/>
                  <a:gd name="connsiteY47-18784" fmla="*/ 585842 h 1059043"/>
                  <a:gd name="connsiteX48-18785" fmla="*/ 449925 w 3024845"/>
                  <a:gd name="connsiteY48-18786" fmla="*/ 585842 h 1059043"/>
                  <a:gd name="connsiteX49-18787" fmla="*/ 449925 w 3024845"/>
                  <a:gd name="connsiteY49-18788" fmla="*/ 583950 h 1059043"/>
                  <a:gd name="connsiteX50-18789" fmla="*/ 449925 w 3024845"/>
                  <a:gd name="connsiteY50-18790" fmla="*/ 570709 h 1059043"/>
                  <a:gd name="connsiteX51-18791" fmla="*/ 451699 w 3024845"/>
                  <a:gd name="connsiteY51-18792" fmla="*/ 570709 h 1059043"/>
                  <a:gd name="connsiteX52-18793" fmla="*/ 464112 w 3024845"/>
                  <a:gd name="connsiteY52-18794" fmla="*/ 570709 h 1059043"/>
                  <a:gd name="connsiteX53-18795" fmla="*/ 464112 w 3024845"/>
                  <a:gd name="connsiteY53-18796" fmla="*/ 594489 h 1059043"/>
                  <a:gd name="connsiteX54-18797" fmla="*/ 465126 w 3024845"/>
                  <a:gd name="connsiteY54-18798" fmla="*/ 594489 h 1059043"/>
                  <a:gd name="connsiteX55-18799" fmla="*/ 472219 w 3024845"/>
                  <a:gd name="connsiteY55-18800" fmla="*/ 594489 h 1059043"/>
                  <a:gd name="connsiteX56-18801" fmla="*/ 472219 w 3024845"/>
                  <a:gd name="connsiteY56-18802" fmla="*/ 593408 h 1059043"/>
                  <a:gd name="connsiteX57-18803" fmla="*/ 472219 w 3024845"/>
                  <a:gd name="connsiteY57-18804" fmla="*/ 585842 h 1059043"/>
                  <a:gd name="connsiteX58-18805" fmla="*/ 473992 w 3024845"/>
                  <a:gd name="connsiteY58-18806" fmla="*/ 585842 h 1059043"/>
                  <a:gd name="connsiteX59-18807" fmla="*/ 486406 w 3024845"/>
                  <a:gd name="connsiteY59-18808" fmla="*/ 585842 h 1059043"/>
                  <a:gd name="connsiteX60-18809" fmla="*/ 486406 w 3024845"/>
                  <a:gd name="connsiteY60-18810" fmla="*/ 611783 h 1059043"/>
                  <a:gd name="connsiteX61-18811" fmla="*/ 488433 w 3024845"/>
                  <a:gd name="connsiteY61-18812" fmla="*/ 611783 h 1059043"/>
                  <a:gd name="connsiteX62-18813" fmla="*/ 502619 w 3024845"/>
                  <a:gd name="connsiteY62-18814" fmla="*/ 611783 h 1059043"/>
                  <a:gd name="connsiteX63-18815" fmla="*/ 502619 w 3024845"/>
                  <a:gd name="connsiteY63-18816" fmla="*/ 613404 h 1059043"/>
                  <a:gd name="connsiteX64-18817" fmla="*/ 502619 w 3024845"/>
                  <a:gd name="connsiteY64-18818" fmla="*/ 624754 h 1059043"/>
                  <a:gd name="connsiteX65-18819" fmla="*/ 503379 w 3024845"/>
                  <a:gd name="connsiteY65-18820" fmla="*/ 624754 h 1059043"/>
                  <a:gd name="connsiteX66-18821" fmla="*/ 508700 w 3024845"/>
                  <a:gd name="connsiteY66-18822" fmla="*/ 624754 h 1059043"/>
                  <a:gd name="connsiteX67-18823" fmla="*/ 508700 w 3024845"/>
                  <a:gd name="connsiteY67-18824" fmla="*/ 623943 h 1059043"/>
                  <a:gd name="connsiteX68-18825" fmla="*/ 508700 w 3024845"/>
                  <a:gd name="connsiteY68-18826" fmla="*/ 618268 h 1059043"/>
                  <a:gd name="connsiteX69-18827" fmla="*/ 539100 w 3024845"/>
                  <a:gd name="connsiteY69-18828" fmla="*/ 618268 h 1059043"/>
                  <a:gd name="connsiteX70-18829" fmla="*/ 539100 w 3024845"/>
                  <a:gd name="connsiteY70-18830" fmla="*/ 642048 h 1059043"/>
                  <a:gd name="connsiteX71-18831" fmla="*/ 540113 w 3024845"/>
                  <a:gd name="connsiteY71-18832" fmla="*/ 642048 h 1059043"/>
                  <a:gd name="connsiteX72-18833" fmla="*/ 547207 w 3024845"/>
                  <a:gd name="connsiteY72-18834" fmla="*/ 642048 h 1059043"/>
                  <a:gd name="connsiteX73-18835" fmla="*/ 547207 w 3024845"/>
                  <a:gd name="connsiteY73-18836" fmla="*/ 643129 h 1059043"/>
                  <a:gd name="connsiteX74-18837" fmla="*/ 547207 w 3024845"/>
                  <a:gd name="connsiteY74-18838" fmla="*/ 650695 h 1059043"/>
                  <a:gd name="connsiteX75-18839" fmla="*/ 547967 w 3024845"/>
                  <a:gd name="connsiteY75-18840" fmla="*/ 650695 h 1059043"/>
                  <a:gd name="connsiteX76-18841" fmla="*/ 553287 w 3024845"/>
                  <a:gd name="connsiteY76-18842" fmla="*/ 650695 h 1059043"/>
                  <a:gd name="connsiteX77-18843" fmla="*/ 553287 w 3024845"/>
                  <a:gd name="connsiteY77-18844" fmla="*/ 648533 h 1059043"/>
                  <a:gd name="connsiteX78-18845" fmla="*/ 553287 w 3024845"/>
                  <a:gd name="connsiteY78-18846" fmla="*/ 633401 h 1059043"/>
                  <a:gd name="connsiteX79-18847" fmla="*/ 554300 w 3024845"/>
                  <a:gd name="connsiteY79-18848" fmla="*/ 633401 h 1059043"/>
                  <a:gd name="connsiteX80-18849" fmla="*/ 561394 w 3024845"/>
                  <a:gd name="connsiteY80-18850" fmla="*/ 633401 h 1059043"/>
                  <a:gd name="connsiteX81-18851" fmla="*/ 561394 w 3024845"/>
                  <a:gd name="connsiteY81-18852" fmla="*/ 634482 h 1059043"/>
                  <a:gd name="connsiteX82-18853" fmla="*/ 561394 w 3024845"/>
                  <a:gd name="connsiteY82-18854" fmla="*/ 642048 h 1059043"/>
                  <a:gd name="connsiteX83-18855" fmla="*/ 566714 w 3024845"/>
                  <a:gd name="connsiteY83-18856" fmla="*/ 640055 h 1059043"/>
                  <a:gd name="connsiteX84-18857" fmla="*/ 567474 w 3024845"/>
                  <a:gd name="connsiteY84-18858" fmla="*/ 639075 h 1059043"/>
                  <a:gd name="connsiteX85-18859" fmla="*/ 567474 w 3024845"/>
                  <a:gd name="connsiteY85-18860" fmla="*/ 633401 h 1059043"/>
                  <a:gd name="connsiteX86-18861" fmla="*/ 605981 w 3024845"/>
                  <a:gd name="connsiteY86-18862" fmla="*/ 633401 h 1059043"/>
                  <a:gd name="connsiteX87-18863" fmla="*/ 605981 w 3024845"/>
                  <a:gd name="connsiteY87-18864" fmla="*/ 657180 h 1059043"/>
                  <a:gd name="connsiteX88-18865" fmla="*/ 608007 w 3024845"/>
                  <a:gd name="connsiteY88-18866" fmla="*/ 657180 h 1059043"/>
                  <a:gd name="connsiteX89-18867" fmla="*/ 622194 w 3024845"/>
                  <a:gd name="connsiteY89-18868" fmla="*/ 657180 h 1059043"/>
                  <a:gd name="connsiteX90-18869" fmla="*/ 622194 w 3024845"/>
                  <a:gd name="connsiteY90-18870" fmla="*/ 658261 h 1059043"/>
                  <a:gd name="connsiteX91-18871" fmla="*/ 622194 w 3024845"/>
                  <a:gd name="connsiteY91-18872" fmla="*/ 665827 h 1059043"/>
                  <a:gd name="connsiteX92-18873" fmla="*/ 623968 w 3024845"/>
                  <a:gd name="connsiteY92-18874" fmla="*/ 665827 h 1059043"/>
                  <a:gd name="connsiteX93-18875" fmla="*/ 636381 w 3024845"/>
                  <a:gd name="connsiteY93-18876" fmla="*/ 665827 h 1059043"/>
                  <a:gd name="connsiteX94-18877" fmla="*/ 636381 w 3024845"/>
                  <a:gd name="connsiteY94-18878" fmla="*/ 642048 h 1059043"/>
                  <a:gd name="connsiteX95-18879" fmla="*/ 637394 w 3024845"/>
                  <a:gd name="connsiteY95-18880" fmla="*/ 642048 h 1059043"/>
                  <a:gd name="connsiteX96-18881" fmla="*/ 644488 w 3024845"/>
                  <a:gd name="connsiteY96-18882" fmla="*/ 642048 h 1059043"/>
                  <a:gd name="connsiteX97-18883" fmla="*/ 644488 w 3024845"/>
                  <a:gd name="connsiteY97-18884" fmla="*/ 609621 h 1059043"/>
                  <a:gd name="connsiteX98-18885" fmla="*/ 645501 w 3024845"/>
                  <a:gd name="connsiteY98-18886" fmla="*/ 609621 h 1059043"/>
                  <a:gd name="connsiteX99-18887" fmla="*/ 652595 w 3024845"/>
                  <a:gd name="connsiteY99-18888" fmla="*/ 609621 h 1059043"/>
                  <a:gd name="connsiteX100-18889" fmla="*/ 652595 w 3024845"/>
                  <a:gd name="connsiteY100-18890" fmla="*/ 607730 h 1059043"/>
                  <a:gd name="connsiteX101-18891" fmla="*/ 652595 w 3024845"/>
                  <a:gd name="connsiteY101-18892" fmla="*/ 594489 h 1059043"/>
                  <a:gd name="connsiteX102-18893" fmla="*/ 651328 w 3024845"/>
                  <a:gd name="connsiteY102-18894" fmla="*/ 592867 h 1059043"/>
                  <a:gd name="connsiteX103-18895" fmla="*/ 656648 w 3024845"/>
                  <a:gd name="connsiteY103-18896" fmla="*/ 581518 h 1059043"/>
                  <a:gd name="connsiteX104-18897" fmla="*/ 664755 w 3024845"/>
                  <a:gd name="connsiteY104-18898" fmla="*/ 609621 h 1059043"/>
                  <a:gd name="connsiteX105-18899" fmla="*/ 665515 w 3024845"/>
                  <a:gd name="connsiteY105-18900" fmla="*/ 609621 h 1059043"/>
                  <a:gd name="connsiteX106-18901" fmla="*/ 670835 w 3024845"/>
                  <a:gd name="connsiteY106-18902" fmla="*/ 609621 h 1059043"/>
                  <a:gd name="connsiteX107-18903" fmla="*/ 670835 w 3024845"/>
                  <a:gd name="connsiteY107-18904" fmla="*/ 503694 h 1059043"/>
                  <a:gd name="connsiteX108-18905" fmla="*/ 672355 w 3024845"/>
                  <a:gd name="connsiteY108-18906" fmla="*/ 503694 h 1059043"/>
                  <a:gd name="connsiteX109-18907" fmla="*/ 682995 w 3024845"/>
                  <a:gd name="connsiteY109-18908" fmla="*/ 503694 h 1059043"/>
                  <a:gd name="connsiteX110-18909" fmla="*/ 682995 w 3024845"/>
                  <a:gd name="connsiteY110-18910" fmla="*/ 456135 h 1059043"/>
                  <a:gd name="connsiteX111-18911" fmla="*/ 709342 w 3024845"/>
                  <a:gd name="connsiteY111-18912" fmla="*/ 456135 h 1059043"/>
                  <a:gd name="connsiteX112-18913" fmla="*/ 709342 w 3024845"/>
                  <a:gd name="connsiteY112-18914" fmla="*/ 434517 h 1059043"/>
                  <a:gd name="connsiteX113-18915" fmla="*/ 743796 w 3024845"/>
                  <a:gd name="connsiteY113-18916" fmla="*/ 434517 h 1059043"/>
                  <a:gd name="connsiteX114-18917" fmla="*/ 743796 w 3024845"/>
                  <a:gd name="connsiteY114-18918" fmla="*/ 436949 h 1059043"/>
                  <a:gd name="connsiteX115-18919" fmla="*/ 743796 w 3024845"/>
                  <a:gd name="connsiteY115-18920" fmla="*/ 453973 h 1059043"/>
                  <a:gd name="connsiteX116-18921" fmla="*/ 746076 w 3024845"/>
                  <a:gd name="connsiteY116-18922" fmla="*/ 453973 h 1059043"/>
                  <a:gd name="connsiteX117-18923" fmla="*/ 762036 w 3024845"/>
                  <a:gd name="connsiteY117-18924" fmla="*/ 453973 h 1059043"/>
                  <a:gd name="connsiteX118-18925" fmla="*/ 762036 w 3024845"/>
                  <a:gd name="connsiteY118-18926" fmla="*/ 501532 h 1059043"/>
                  <a:gd name="connsiteX119-18927" fmla="*/ 763049 w 3024845"/>
                  <a:gd name="connsiteY119-18928" fmla="*/ 501532 h 1059043"/>
                  <a:gd name="connsiteX120-18929" fmla="*/ 770143 w 3024845"/>
                  <a:gd name="connsiteY120-18930" fmla="*/ 501532 h 1059043"/>
                  <a:gd name="connsiteX121-18931" fmla="*/ 784330 w 3024845"/>
                  <a:gd name="connsiteY121-18932" fmla="*/ 505856 h 1059043"/>
                  <a:gd name="connsiteX122-18933" fmla="*/ 784330 w 3024845"/>
                  <a:gd name="connsiteY122-18934" fmla="*/ 544768 h 1059043"/>
                  <a:gd name="connsiteX123-18935" fmla="*/ 785343 w 3024845"/>
                  <a:gd name="connsiteY123-18936" fmla="*/ 544768 h 1059043"/>
                  <a:gd name="connsiteX124-18937" fmla="*/ 792436 w 3024845"/>
                  <a:gd name="connsiteY124-18938" fmla="*/ 544768 h 1059043"/>
                  <a:gd name="connsiteX125-18939" fmla="*/ 792436 w 3024845"/>
                  <a:gd name="connsiteY125-18940" fmla="*/ 546389 h 1059043"/>
                  <a:gd name="connsiteX126-18941" fmla="*/ 792436 w 3024845"/>
                  <a:gd name="connsiteY126-18942" fmla="*/ 557738 h 1059043"/>
                  <a:gd name="connsiteX127-18943" fmla="*/ 794463 w 3024845"/>
                  <a:gd name="connsiteY127-18944" fmla="*/ 557738 h 1059043"/>
                  <a:gd name="connsiteX128-18945" fmla="*/ 808650 w 3024845"/>
                  <a:gd name="connsiteY128-18946" fmla="*/ 557738 h 1059043"/>
                  <a:gd name="connsiteX129-18947" fmla="*/ 814730 w 3024845"/>
                  <a:gd name="connsiteY129-18948" fmla="*/ 564224 h 1059043"/>
                  <a:gd name="connsiteX130-18949" fmla="*/ 814730 w 3024845"/>
                  <a:gd name="connsiteY130-18950" fmla="*/ 585842 h 1059043"/>
                  <a:gd name="connsiteX131-18951" fmla="*/ 817010 w 3024845"/>
                  <a:gd name="connsiteY131-18952" fmla="*/ 585842 h 1059043"/>
                  <a:gd name="connsiteX132-18953" fmla="*/ 832970 w 3024845"/>
                  <a:gd name="connsiteY132-18954" fmla="*/ 585842 h 1059043"/>
                  <a:gd name="connsiteX133-18955" fmla="*/ 832970 w 3024845"/>
                  <a:gd name="connsiteY133-18956" fmla="*/ 586922 h 1059043"/>
                  <a:gd name="connsiteX134-18957" fmla="*/ 832970 w 3024845"/>
                  <a:gd name="connsiteY134-18958" fmla="*/ 594489 h 1059043"/>
                  <a:gd name="connsiteX135-18959" fmla="*/ 834237 w 3024845"/>
                  <a:gd name="connsiteY135-18960" fmla="*/ 594489 h 1059043"/>
                  <a:gd name="connsiteX136-18961" fmla="*/ 843104 w 3024845"/>
                  <a:gd name="connsiteY136-18962" fmla="*/ 594489 h 1059043"/>
                  <a:gd name="connsiteX137-18963" fmla="*/ 843104 w 3024845"/>
                  <a:gd name="connsiteY137-18964" fmla="*/ 596650 h 1059043"/>
                  <a:gd name="connsiteX138-18965" fmla="*/ 843104 w 3024845"/>
                  <a:gd name="connsiteY138-18966" fmla="*/ 611783 h 1059043"/>
                  <a:gd name="connsiteX139-18967" fmla="*/ 847157 w 3024845"/>
                  <a:gd name="connsiteY139-18968" fmla="*/ 609891 h 1059043"/>
                  <a:gd name="connsiteX140-18969" fmla="*/ 847157 w 3024845"/>
                  <a:gd name="connsiteY140-18970" fmla="*/ 596650 h 1059043"/>
                  <a:gd name="connsiteX141-18971" fmla="*/ 848170 w 3024845"/>
                  <a:gd name="connsiteY141-18972" fmla="*/ 596650 h 1059043"/>
                  <a:gd name="connsiteX142-18973" fmla="*/ 855264 w 3024845"/>
                  <a:gd name="connsiteY142-18974" fmla="*/ 596650 h 1059043"/>
                  <a:gd name="connsiteX143-18975" fmla="*/ 855264 w 3024845"/>
                  <a:gd name="connsiteY143-18976" fmla="*/ 598272 h 1059043"/>
                  <a:gd name="connsiteX144-18977" fmla="*/ 855264 w 3024845"/>
                  <a:gd name="connsiteY144-18978" fmla="*/ 609621 h 1059043"/>
                  <a:gd name="connsiteX145-18979" fmla="*/ 856024 w 3024845"/>
                  <a:gd name="connsiteY145-18980" fmla="*/ 609621 h 1059043"/>
                  <a:gd name="connsiteX146-18981" fmla="*/ 861344 w 3024845"/>
                  <a:gd name="connsiteY146-18982" fmla="*/ 609621 h 1059043"/>
                  <a:gd name="connsiteX147-18983" fmla="*/ 909984 w 3024845"/>
                  <a:gd name="connsiteY147-18984" fmla="*/ 605298 h 1059043"/>
                  <a:gd name="connsiteX148-18985" fmla="*/ 909984 w 3024845"/>
                  <a:gd name="connsiteY148-18986" fmla="*/ 606649 h 1059043"/>
                  <a:gd name="connsiteX149-18987" fmla="*/ 909984 w 3024845"/>
                  <a:gd name="connsiteY149-18988" fmla="*/ 616106 h 1059043"/>
                  <a:gd name="connsiteX150-18989" fmla="*/ 910744 w 3024845"/>
                  <a:gd name="connsiteY150-18990" fmla="*/ 616106 h 1059043"/>
                  <a:gd name="connsiteX151-18991" fmla="*/ 916065 w 3024845"/>
                  <a:gd name="connsiteY151-18992" fmla="*/ 616106 h 1059043"/>
                  <a:gd name="connsiteX152-18993" fmla="*/ 916065 w 3024845"/>
                  <a:gd name="connsiteY152-18994" fmla="*/ 618268 h 1059043"/>
                  <a:gd name="connsiteX153-18995" fmla="*/ 916065 w 3024845"/>
                  <a:gd name="connsiteY153-18996" fmla="*/ 633401 h 1059043"/>
                  <a:gd name="connsiteX154-18997" fmla="*/ 918091 w 3024845"/>
                  <a:gd name="connsiteY154-18998" fmla="*/ 632050 h 1059043"/>
                  <a:gd name="connsiteX155-18999" fmla="*/ 932278 w 3024845"/>
                  <a:gd name="connsiteY155-19000" fmla="*/ 622592 h 1059043"/>
                  <a:gd name="connsiteX156-19001" fmla="*/ 938358 w 3024845"/>
                  <a:gd name="connsiteY156-19002" fmla="*/ 581518 h 1059043"/>
                  <a:gd name="connsiteX157-19003" fmla="*/ 939118 w 3024845"/>
                  <a:gd name="connsiteY157-19004" fmla="*/ 581248 h 1059043"/>
                  <a:gd name="connsiteX158-19005" fmla="*/ 944438 w 3024845"/>
                  <a:gd name="connsiteY158-19006" fmla="*/ 579356 h 1059043"/>
                  <a:gd name="connsiteX159-19007" fmla="*/ 946465 w 3024845"/>
                  <a:gd name="connsiteY159-19008" fmla="*/ 510179 h 1059043"/>
                  <a:gd name="connsiteX160-19009" fmla="*/ 948492 w 3024845"/>
                  <a:gd name="connsiteY160-19010" fmla="*/ 579356 h 1059043"/>
                  <a:gd name="connsiteX161-19011" fmla="*/ 949252 w 3024845"/>
                  <a:gd name="connsiteY161-19012" fmla="*/ 579626 h 1059043"/>
                  <a:gd name="connsiteX162-19013" fmla="*/ 954572 w 3024845"/>
                  <a:gd name="connsiteY162-19014" fmla="*/ 581518 h 1059043"/>
                  <a:gd name="connsiteX163-19015" fmla="*/ 954572 w 3024845"/>
                  <a:gd name="connsiteY163-19016" fmla="*/ 495047 h 1059043"/>
                  <a:gd name="connsiteX164-19017" fmla="*/ 958625 w 3024845"/>
                  <a:gd name="connsiteY164-19018" fmla="*/ 462620 h 1059043"/>
                  <a:gd name="connsiteX165-19019" fmla="*/ 997132 w 3024845"/>
                  <a:gd name="connsiteY165-19020" fmla="*/ 462620 h 1059043"/>
                  <a:gd name="connsiteX166-19021" fmla="*/ 997132 w 3024845"/>
                  <a:gd name="connsiteY166-19022" fmla="*/ 495047 h 1059043"/>
                  <a:gd name="connsiteX167-19023" fmla="*/ 997892 w 3024845"/>
                  <a:gd name="connsiteY167-19024" fmla="*/ 495047 h 1059043"/>
                  <a:gd name="connsiteX168-19025" fmla="*/ 1003212 w 3024845"/>
                  <a:gd name="connsiteY168-19026" fmla="*/ 495047 h 1059043"/>
                  <a:gd name="connsiteX169-19027" fmla="*/ 1003212 w 3024845"/>
                  <a:gd name="connsiteY169-19028" fmla="*/ 412899 h 1059043"/>
                  <a:gd name="connsiteX170-19029" fmla="*/ 1004986 w 3024845"/>
                  <a:gd name="connsiteY170-19030" fmla="*/ 412899 h 1059043"/>
                  <a:gd name="connsiteX171-19031" fmla="*/ 1017399 w 3024845"/>
                  <a:gd name="connsiteY171-19032" fmla="*/ 412899 h 1059043"/>
                  <a:gd name="connsiteX172-19033" fmla="*/ 1017399 w 3024845"/>
                  <a:gd name="connsiteY172-19034" fmla="*/ 411008 h 1059043"/>
                  <a:gd name="connsiteX173-19035" fmla="*/ 1017399 w 3024845"/>
                  <a:gd name="connsiteY173-19036" fmla="*/ 397767 h 1059043"/>
                  <a:gd name="connsiteX174-19037" fmla="*/ 1039693 w 3024845"/>
                  <a:gd name="connsiteY174-19038" fmla="*/ 397767 h 1059043"/>
                  <a:gd name="connsiteX175-19039" fmla="*/ 1039693 w 3024845"/>
                  <a:gd name="connsiteY175-19040" fmla="*/ 396686 h 1059043"/>
                  <a:gd name="connsiteX176-19041" fmla="*/ 1039693 w 3024845"/>
                  <a:gd name="connsiteY176-19042" fmla="*/ 389120 h 1059043"/>
                  <a:gd name="connsiteX177-19043" fmla="*/ 1041466 w 3024845"/>
                  <a:gd name="connsiteY177-19044" fmla="*/ 389120 h 1059043"/>
                  <a:gd name="connsiteX178-19045" fmla="*/ 1053880 w 3024845"/>
                  <a:gd name="connsiteY178-19046" fmla="*/ 389120 h 1059043"/>
                  <a:gd name="connsiteX179-19047" fmla="*/ 1053880 w 3024845"/>
                  <a:gd name="connsiteY179-19048" fmla="*/ 390201 h 1059043"/>
                  <a:gd name="connsiteX180-19049" fmla="*/ 1053880 w 3024845"/>
                  <a:gd name="connsiteY180-19050" fmla="*/ 397767 h 1059043"/>
                  <a:gd name="connsiteX181-19051" fmla="*/ 1054640 w 3024845"/>
                  <a:gd name="connsiteY181-19052" fmla="*/ 397767 h 1059043"/>
                  <a:gd name="connsiteX182-19053" fmla="*/ 1059960 w 3024845"/>
                  <a:gd name="connsiteY182-19054" fmla="*/ 397767 h 1059043"/>
                  <a:gd name="connsiteX183-19055" fmla="*/ 1070093 w 3024845"/>
                  <a:gd name="connsiteY183-19056" fmla="*/ 393443 h 1059043"/>
                  <a:gd name="connsiteX184-19057" fmla="*/ 1074146 w 3024845"/>
                  <a:gd name="connsiteY184-19058" fmla="*/ 396686 h 1059043"/>
                  <a:gd name="connsiteX185-19059" fmla="*/ 1074146 w 3024845"/>
                  <a:gd name="connsiteY185-19060" fmla="*/ 389120 h 1059043"/>
                  <a:gd name="connsiteX186-19061" fmla="*/ 1076426 w 3024845"/>
                  <a:gd name="connsiteY186-19062" fmla="*/ 389120 h 1059043"/>
                  <a:gd name="connsiteX187-19063" fmla="*/ 1092387 w 3024845"/>
                  <a:gd name="connsiteY187-19064" fmla="*/ 389120 h 1059043"/>
                  <a:gd name="connsiteX188-19065" fmla="*/ 1092387 w 3024845"/>
                  <a:gd name="connsiteY188-19066" fmla="*/ 390201 h 1059043"/>
                  <a:gd name="connsiteX189-19067" fmla="*/ 1092387 w 3024845"/>
                  <a:gd name="connsiteY189-19068" fmla="*/ 397767 h 1059043"/>
                  <a:gd name="connsiteX190-19069" fmla="*/ 1122787 w 3024845"/>
                  <a:gd name="connsiteY190-19070" fmla="*/ 397767 h 1059043"/>
                  <a:gd name="connsiteX191-19071" fmla="*/ 1122787 w 3024845"/>
                  <a:gd name="connsiteY191-19072" fmla="*/ 399388 h 1059043"/>
                  <a:gd name="connsiteX192-19073" fmla="*/ 1122787 w 3024845"/>
                  <a:gd name="connsiteY192-19074" fmla="*/ 410738 h 1059043"/>
                  <a:gd name="connsiteX193-19075" fmla="*/ 1149134 w 3024845"/>
                  <a:gd name="connsiteY193-19076" fmla="*/ 410738 h 1059043"/>
                  <a:gd name="connsiteX194-19077" fmla="*/ 1149134 w 3024845"/>
                  <a:gd name="connsiteY194-19078" fmla="*/ 441002 h 1059043"/>
                  <a:gd name="connsiteX195-19079" fmla="*/ 1149894 w 3024845"/>
                  <a:gd name="connsiteY195-19080" fmla="*/ 441002 h 1059043"/>
                  <a:gd name="connsiteX196-19081" fmla="*/ 1155214 w 3024845"/>
                  <a:gd name="connsiteY196-19082" fmla="*/ 441002 h 1059043"/>
                  <a:gd name="connsiteX197-19083" fmla="*/ 1155214 w 3024845"/>
                  <a:gd name="connsiteY197-19084" fmla="*/ 442083 h 1059043"/>
                  <a:gd name="connsiteX198-19085" fmla="*/ 1155214 w 3024845"/>
                  <a:gd name="connsiteY198-19086" fmla="*/ 449650 h 1059043"/>
                  <a:gd name="connsiteX199-19087" fmla="*/ 1159268 w 3024845"/>
                  <a:gd name="connsiteY199-19088" fmla="*/ 479914 h 1059043"/>
                  <a:gd name="connsiteX200-19089" fmla="*/ 1160028 w 3024845"/>
                  <a:gd name="connsiteY200-19090" fmla="*/ 479914 h 1059043"/>
                  <a:gd name="connsiteX201-19091" fmla="*/ 1165348 w 3024845"/>
                  <a:gd name="connsiteY201-19092" fmla="*/ 479914 h 1059043"/>
                  <a:gd name="connsiteX202-19093" fmla="*/ 1165348 w 3024845"/>
                  <a:gd name="connsiteY202-19094" fmla="*/ 480725 h 1059043"/>
                  <a:gd name="connsiteX203-19095" fmla="*/ 1165348 w 3024845"/>
                  <a:gd name="connsiteY203-19096" fmla="*/ 486400 h 1059043"/>
                  <a:gd name="connsiteX204-19097" fmla="*/ 1166361 w 3024845"/>
                  <a:gd name="connsiteY204-19098" fmla="*/ 486400 h 1059043"/>
                  <a:gd name="connsiteX205-19099" fmla="*/ 1173454 w 3024845"/>
                  <a:gd name="connsiteY205-19100" fmla="*/ 486400 h 1059043"/>
                  <a:gd name="connsiteX206-19101" fmla="*/ 1173454 w 3024845"/>
                  <a:gd name="connsiteY206-19102" fmla="*/ 516665 h 1059043"/>
                  <a:gd name="connsiteX207-19103" fmla="*/ 1175481 w 3024845"/>
                  <a:gd name="connsiteY207-19104" fmla="*/ 516665 h 1059043"/>
                  <a:gd name="connsiteX208-19105" fmla="*/ 1189668 w 3024845"/>
                  <a:gd name="connsiteY208-19106" fmla="*/ 516665 h 1059043"/>
                  <a:gd name="connsiteX209-19107" fmla="*/ 1189668 w 3024845"/>
                  <a:gd name="connsiteY209-19108" fmla="*/ 540444 h 1059043"/>
                  <a:gd name="connsiteX210-19109" fmla="*/ 1191695 w 3024845"/>
                  <a:gd name="connsiteY210-19110" fmla="*/ 542065 h 1059043"/>
                  <a:gd name="connsiteX211-19111" fmla="*/ 1191695 w 3024845"/>
                  <a:gd name="connsiteY211-19112" fmla="*/ 553415 h 1059043"/>
                  <a:gd name="connsiteX212-19113" fmla="*/ 1192455 w 3024845"/>
                  <a:gd name="connsiteY212-19114" fmla="*/ 553415 h 1059043"/>
                  <a:gd name="connsiteX213-19115" fmla="*/ 1197775 w 3024845"/>
                  <a:gd name="connsiteY213-19116" fmla="*/ 553415 h 1059043"/>
                  <a:gd name="connsiteX214-19117" fmla="*/ 1197775 w 3024845"/>
                  <a:gd name="connsiteY214-19118" fmla="*/ 577194 h 1059043"/>
                  <a:gd name="connsiteX215-19119" fmla="*/ 1199041 w 3024845"/>
                  <a:gd name="connsiteY215-19120" fmla="*/ 577194 h 1059043"/>
                  <a:gd name="connsiteX216-19121" fmla="*/ 1207908 w 3024845"/>
                  <a:gd name="connsiteY216-19122" fmla="*/ 577194 h 1059043"/>
                  <a:gd name="connsiteX217-19123" fmla="*/ 1209935 w 3024845"/>
                  <a:gd name="connsiteY217-19124" fmla="*/ 581248 h 1059043"/>
                  <a:gd name="connsiteX218-19125" fmla="*/ 1209935 w 3024845"/>
                  <a:gd name="connsiteY218-19126" fmla="*/ 594489 h 1059043"/>
                  <a:gd name="connsiteX219-19127" fmla="*/ 1211455 w 3024845"/>
                  <a:gd name="connsiteY219-19128" fmla="*/ 592597 h 1059043"/>
                  <a:gd name="connsiteX220-19129" fmla="*/ 1222095 w 3024845"/>
                  <a:gd name="connsiteY220-19130" fmla="*/ 579356 h 1059043"/>
                  <a:gd name="connsiteX221-19131" fmla="*/ 1250469 w 3024845"/>
                  <a:gd name="connsiteY221-19132" fmla="*/ 579356 h 1059043"/>
                  <a:gd name="connsiteX222-19133" fmla="*/ 1250469 w 3024845"/>
                  <a:gd name="connsiteY222-19134" fmla="*/ 665827 h 1059043"/>
                  <a:gd name="connsiteX223-19135" fmla="*/ 1251229 w 3024845"/>
                  <a:gd name="connsiteY223-19136" fmla="*/ 665827 h 1059043"/>
                  <a:gd name="connsiteX224-19137" fmla="*/ 1256549 w 3024845"/>
                  <a:gd name="connsiteY224-19138" fmla="*/ 665827 h 1059043"/>
                  <a:gd name="connsiteX225-19139" fmla="*/ 1257309 w 3024845"/>
                  <a:gd name="connsiteY225-19140" fmla="*/ 664476 h 1059043"/>
                  <a:gd name="connsiteX226-19141" fmla="*/ 1262629 w 3024845"/>
                  <a:gd name="connsiteY226-19142" fmla="*/ 655018 h 1059043"/>
                  <a:gd name="connsiteX227-19143" fmla="*/ 1262629 w 3024845"/>
                  <a:gd name="connsiteY227-19144" fmla="*/ 656910 h 1059043"/>
                  <a:gd name="connsiteX228-19145" fmla="*/ 1262629 w 3024845"/>
                  <a:gd name="connsiteY228-19146" fmla="*/ 670151 h 1059043"/>
                  <a:gd name="connsiteX229-19147" fmla="*/ 1266682 w 3024845"/>
                  <a:gd name="connsiteY229-19148" fmla="*/ 624754 h 1059043"/>
                  <a:gd name="connsiteX230-19149" fmla="*/ 1267442 w 3024845"/>
                  <a:gd name="connsiteY230-19150" fmla="*/ 624754 h 1059043"/>
                  <a:gd name="connsiteX231-19151" fmla="*/ 1272762 w 3024845"/>
                  <a:gd name="connsiteY231-19152" fmla="*/ 624754 h 1059043"/>
                  <a:gd name="connsiteX232-19153" fmla="*/ 1272762 w 3024845"/>
                  <a:gd name="connsiteY232-19154" fmla="*/ 559900 h 1059043"/>
                  <a:gd name="connsiteX233-19155" fmla="*/ 1273776 w 3024845"/>
                  <a:gd name="connsiteY233-19156" fmla="*/ 559900 h 1059043"/>
                  <a:gd name="connsiteX234-19157" fmla="*/ 1280869 w 3024845"/>
                  <a:gd name="connsiteY234-19158" fmla="*/ 559900 h 1059043"/>
                  <a:gd name="connsiteX235-19159" fmla="*/ 1293029 w 3024845"/>
                  <a:gd name="connsiteY235-19160" fmla="*/ 516665 h 1059043"/>
                  <a:gd name="connsiteX236-19161" fmla="*/ 1294296 w 3024845"/>
                  <a:gd name="connsiteY236-19162" fmla="*/ 516665 h 1059043"/>
                  <a:gd name="connsiteX237-19163" fmla="*/ 1303163 w 3024845"/>
                  <a:gd name="connsiteY237-19164" fmla="*/ 516665 h 1059043"/>
                  <a:gd name="connsiteX238-19165" fmla="*/ 1313296 w 3024845"/>
                  <a:gd name="connsiteY238-19166" fmla="*/ 559900 h 1059043"/>
                  <a:gd name="connsiteX239-19167" fmla="*/ 1314309 w 3024845"/>
                  <a:gd name="connsiteY239-19168" fmla="*/ 559900 h 1059043"/>
                  <a:gd name="connsiteX240-19169" fmla="*/ 1321403 w 3024845"/>
                  <a:gd name="connsiteY240-19170" fmla="*/ 559900 h 1059043"/>
                  <a:gd name="connsiteX241-19171" fmla="*/ 1321403 w 3024845"/>
                  <a:gd name="connsiteY241-19172" fmla="*/ 598812 h 1059043"/>
                  <a:gd name="connsiteX242-19173" fmla="*/ 1323176 w 3024845"/>
                  <a:gd name="connsiteY242-19174" fmla="*/ 598812 h 1059043"/>
                  <a:gd name="connsiteX243-19175" fmla="*/ 1335590 w 3024845"/>
                  <a:gd name="connsiteY243-19176" fmla="*/ 598812 h 1059043"/>
                  <a:gd name="connsiteX244-19177" fmla="*/ 1335590 w 3024845"/>
                  <a:gd name="connsiteY244-19178" fmla="*/ 600974 h 1059043"/>
                  <a:gd name="connsiteX245-19179" fmla="*/ 1335590 w 3024845"/>
                  <a:gd name="connsiteY245-19180" fmla="*/ 616106 h 1059043"/>
                  <a:gd name="connsiteX246-19181" fmla="*/ 1339643 w 3024845"/>
                  <a:gd name="connsiteY246-19182" fmla="*/ 613945 h 1059043"/>
                  <a:gd name="connsiteX247-19183" fmla="*/ 1339643 w 3024845"/>
                  <a:gd name="connsiteY247-19184" fmla="*/ 598812 h 1059043"/>
                  <a:gd name="connsiteX248-19185" fmla="*/ 1341163 w 3024845"/>
                  <a:gd name="connsiteY248-19186" fmla="*/ 598812 h 1059043"/>
                  <a:gd name="connsiteX249-19187" fmla="*/ 1351803 w 3024845"/>
                  <a:gd name="connsiteY249-19188" fmla="*/ 598812 h 1059043"/>
                  <a:gd name="connsiteX250-19189" fmla="*/ 1351803 w 3024845"/>
                  <a:gd name="connsiteY250-19190" fmla="*/ 600433 h 1059043"/>
                  <a:gd name="connsiteX251-19191" fmla="*/ 1351803 w 3024845"/>
                  <a:gd name="connsiteY251-19192" fmla="*/ 611783 h 1059043"/>
                  <a:gd name="connsiteX252-19193" fmla="*/ 1382204 w 3024845"/>
                  <a:gd name="connsiteY252-19194" fmla="*/ 611783 h 1059043"/>
                  <a:gd name="connsiteX253-19195" fmla="*/ 1382204 w 3024845"/>
                  <a:gd name="connsiteY253-19196" fmla="*/ 575033 h 1059043"/>
                  <a:gd name="connsiteX254-19197" fmla="*/ 1383470 w 3024845"/>
                  <a:gd name="connsiteY254-19198" fmla="*/ 575033 h 1059043"/>
                  <a:gd name="connsiteX255-19199" fmla="*/ 1392337 w 3024845"/>
                  <a:gd name="connsiteY255-19200" fmla="*/ 575033 h 1059043"/>
                  <a:gd name="connsiteX256-19201" fmla="*/ 1392337 w 3024845"/>
                  <a:gd name="connsiteY256-19202" fmla="*/ 596650 h 1059043"/>
                  <a:gd name="connsiteX257-19203" fmla="*/ 1394364 w 3024845"/>
                  <a:gd name="connsiteY257-19204" fmla="*/ 564224 h 1059043"/>
                  <a:gd name="connsiteX258-19205" fmla="*/ 1416657 w 3024845"/>
                  <a:gd name="connsiteY258-19206" fmla="*/ 564224 h 1059043"/>
                  <a:gd name="connsiteX259-19207" fmla="*/ 1416657 w 3024845"/>
                  <a:gd name="connsiteY259-19208" fmla="*/ 562602 h 1059043"/>
                  <a:gd name="connsiteX260-19209" fmla="*/ 1416657 w 3024845"/>
                  <a:gd name="connsiteY260-19210" fmla="*/ 551253 h 1059043"/>
                  <a:gd name="connsiteX261-19211" fmla="*/ 1417417 w 3024845"/>
                  <a:gd name="connsiteY261-19212" fmla="*/ 551253 h 1059043"/>
                  <a:gd name="connsiteX262-19213" fmla="*/ 1422737 w 3024845"/>
                  <a:gd name="connsiteY262-19214" fmla="*/ 551253 h 1059043"/>
                  <a:gd name="connsiteX263-19215" fmla="*/ 1422737 w 3024845"/>
                  <a:gd name="connsiteY263-19216" fmla="*/ 549362 h 1059043"/>
                  <a:gd name="connsiteX264-19217" fmla="*/ 1422737 w 3024845"/>
                  <a:gd name="connsiteY264-19218" fmla="*/ 536121 h 1059043"/>
                  <a:gd name="connsiteX265-19219" fmla="*/ 1426791 w 3024845"/>
                  <a:gd name="connsiteY265-19220" fmla="*/ 542606 h 1059043"/>
                  <a:gd name="connsiteX266-19221" fmla="*/ 1429071 w 3024845"/>
                  <a:gd name="connsiteY266-19222" fmla="*/ 542606 h 1059043"/>
                  <a:gd name="connsiteX267-19223" fmla="*/ 1445031 w 3024845"/>
                  <a:gd name="connsiteY267-19224" fmla="*/ 542606 h 1059043"/>
                  <a:gd name="connsiteX268-19225" fmla="*/ 1445031 w 3024845"/>
                  <a:gd name="connsiteY268-19226" fmla="*/ 541795 h 1059043"/>
                  <a:gd name="connsiteX269-19227" fmla="*/ 1445031 w 3024845"/>
                  <a:gd name="connsiteY269-19228" fmla="*/ 536121 h 1059043"/>
                  <a:gd name="connsiteX270-19229" fmla="*/ 1445791 w 3024845"/>
                  <a:gd name="connsiteY270-19230" fmla="*/ 536121 h 1059043"/>
                  <a:gd name="connsiteX271-19231" fmla="*/ 1451111 w 3024845"/>
                  <a:gd name="connsiteY271-19232" fmla="*/ 536121 h 1059043"/>
                  <a:gd name="connsiteX272-19233" fmla="*/ 1451111 w 3024845"/>
                  <a:gd name="connsiteY272-19234" fmla="*/ 537472 h 1059043"/>
                  <a:gd name="connsiteX273-19235" fmla="*/ 1451111 w 3024845"/>
                  <a:gd name="connsiteY273-19236" fmla="*/ 546930 h 1059043"/>
                  <a:gd name="connsiteX274-19237" fmla="*/ 1489618 w 3024845"/>
                  <a:gd name="connsiteY274-19238" fmla="*/ 546930 h 1059043"/>
                  <a:gd name="connsiteX275-19239" fmla="*/ 1489618 w 3024845"/>
                  <a:gd name="connsiteY275-19240" fmla="*/ 685283 h 1059043"/>
                  <a:gd name="connsiteX276-19241" fmla="*/ 1491138 w 3024845"/>
                  <a:gd name="connsiteY276-19242" fmla="*/ 685283 h 1059043"/>
                  <a:gd name="connsiteX277-19243" fmla="*/ 1501778 w 3024845"/>
                  <a:gd name="connsiteY277-19244" fmla="*/ 685283 h 1059043"/>
                  <a:gd name="connsiteX278-19245" fmla="*/ 1501778 w 3024845"/>
                  <a:gd name="connsiteY278-19246" fmla="*/ 672313 h 1059043"/>
                  <a:gd name="connsiteX279-19247" fmla="*/ 1505832 w 3024845"/>
                  <a:gd name="connsiteY279-19248" fmla="*/ 672313 h 1059043"/>
                  <a:gd name="connsiteX280-19249" fmla="*/ 1505832 w 3024845"/>
                  <a:gd name="connsiteY280-19250" fmla="*/ 685283 h 1059043"/>
                  <a:gd name="connsiteX281-19251" fmla="*/ 1536232 w 3024845"/>
                  <a:gd name="connsiteY281-19252" fmla="*/ 685283 h 1059043"/>
                  <a:gd name="connsiteX282-19253" fmla="*/ 1536232 w 3024845"/>
                  <a:gd name="connsiteY282-19254" fmla="*/ 655018 h 1059043"/>
                  <a:gd name="connsiteX283-19255" fmla="*/ 1548392 w 3024845"/>
                  <a:gd name="connsiteY283-19256" fmla="*/ 655018 h 1059043"/>
                  <a:gd name="connsiteX284-19257" fmla="*/ 1560552 w 3024845"/>
                  <a:gd name="connsiteY284-19258" fmla="*/ 652857 h 1059043"/>
                  <a:gd name="connsiteX285-19259" fmla="*/ 1564606 w 3024845"/>
                  <a:gd name="connsiteY285-19260" fmla="*/ 655018 h 1059043"/>
                  <a:gd name="connsiteX286-19261" fmla="*/ 1574739 w 3024845"/>
                  <a:gd name="connsiteY286-19262" fmla="*/ 655018 h 1059043"/>
                  <a:gd name="connsiteX287-19263" fmla="*/ 1574739 w 3024845"/>
                  <a:gd name="connsiteY287-19264" fmla="*/ 685283 h 1059043"/>
                  <a:gd name="connsiteX288-19265" fmla="*/ 1582846 w 3024845"/>
                  <a:gd name="connsiteY288-19266" fmla="*/ 685283 h 1059043"/>
                  <a:gd name="connsiteX289-19267" fmla="*/ 1582846 w 3024845"/>
                  <a:gd name="connsiteY289-19268" fmla="*/ 702578 h 1059043"/>
                  <a:gd name="connsiteX290-19269" fmla="*/ 1592182 w 3024845"/>
                  <a:gd name="connsiteY290-19270" fmla="*/ 703483 h 1059043"/>
                  <a:gd name="connsiteX291-19271" fmla="*/ 1605140 w 3024845"/>
                  <a:gd name="connsiteY291-19272" fmla="*/ 703483 h 1059043"/>
                  <a:gd name="connsiteX292-19273" fmla="*/ 1605140 w 3024845"/>
                  <a:gd name="connsiteY292-19274" fmla="*/ 687445 h 1059043"/>
                  <a:gd name="connsiteX293-19275" fmla="*/ 1673096 w 3024845"/>
                  <a:gd name="connsiteY293-19276" fmla="*/ 687445 h 1059043"/>
                  <a:gd name="connsiteX294-19277" fmla="*/ 1673096 w 3024845"/>
                  <a:gd name="connsiteY294-19278" fmla="*/ 602192 h 1059043"/>
                  <a:gd name="connsiteX295-19279" fmla="*/ 1745104 w 3024845"/>
                  <a:gd name="connsiteY295-19280" fmla="*/ 602192 h 1059043"/>
                  <a:gd name="connsiteX296-19281" fmla="*/ 1745104 w 3024845"/>
                  <a:gd name="connsiteY296-19282" fmla="*/ 680960 h 1059043"/>
                  <a:gd name="connsiteX297-19283" fmla="*/ 1747008 w 3024845"/>
                  <a:gd name="connsiteY297-19284" fmla="*/ 680960 h 1059043"/>
                  <a:gd name="connsiteX298-19285" fmla="*/ 1748250 w 3024845"/>
                  <a:gd name="connsiteY298-19286" fmla="*/ 703483 h 1059043"/>
                  <a:gd name="connsiteX299-19287" fmla="*/ 1757926 w 3024845"/>
                  <a:gd name="connsiteY299-19288" fmla="*/ 703483 h 1059043"/>
                  <a:gd name="connsiteX300-19289" fmla="*/ 1759168 w 3024845"/>
                  <a:gd name="connsiteY300-19290" fmla="*/ 680960 h 1059043"/>
                  <a:gd name="connsiteX301-19291" fmla="*/ 1765248 w 3024845"/>
                  <a:gd name="connsiteY301-19292" fmla="*/ 680960 h 1059043"/>
                  <a:gd name="connsiteX302-19293" fmla="*/ 1766490 w 3024845"/>
                  <a:gd name="connsiteY302-19294" fmla="*/ 703483 h 1059043"/>
                  <a:gd name="connsiteX303-19295" fmla="*/ 1817112 w 3024845"/>
                  <a:gd name="connsiteY303-19296" fmla="*/ 703483 h 1059043"/>
                  <a:gd name="connsiteX304-19297" fmla="*/ 1817112 w 3024845"/>
                  <a:gd name="connsiteY304-19298" fmla="*/ 540455 h 1059043"/>
                  <a:gd name="connsiteX305-19299" fmla="*/ 2014439 w 3024845"/>
                  <a:gd name="connsiteY305-19300" fmla="*/ 540455 h 1059043"/>
                  <a:gd name="connsiteX306-19301" fmla="*/ 2014439 w 3024845"/>
                  <a:gd name="connsiteY306-19302" fmla="*/ 703483 h 1059043"/>
                  <a:gd name="connsiteX307-19303" fmla="*/ 2033136 w 3024845"/>
                  <a:gd name="connsiteY307-19304" fmla="*/ 703483 h 1059043"/>
                  <a:gd name="connsiteX308-19305" fmla="*/ 2033136 w 3024845"/>
                  <a:gd name="connsiteY308-19306" fmla="*/ 620790 h 1059043"/>
                  <a:gd name="connsiteX309-19307" fmla="*/ 2128256 w 3024845"/>
                  <a:gd name="connsiteY309-19308" fmla="*/ 620790 h 1059043"/>
                  <a:gd name="connsiteX310-19309" fmla="*/ 2128026 w 3024845"/>
                  <a:gd name="connsiteY310-19310" fmla="*/ 281031 h 1059043"/>
                  <a:gd name="connsiteX311-19311" fmla="*/ 2121946 w 3024845"/>
                  <a:gd name="connsiteY311-19312" fmla="*/ 276707 h 1059043"/>
                  <a:gd name="connsiteX312-19313" fmla="*/ 2130053 w 3024845"/>
                  <a:gd name="connsiteY312-19314" fmla="*/ 252928 h 1059043"/>
                  <a:gd name="connsiteX313-19315" fmla="*/ 2130053 w 3024845"/>
                  <a:gd name="connsiteY313-19316" fmla="*/ 235634 h 1059043"/>
                  <a:gd name="connsiteX314-19317" fmla="*/ 2144240 w 3024845"/>
                  <a:gd name="connsiteY314-19318" fmla="*/ 235634 h 1059043"/>
                  <a:gd name="connsiteX315-19319" fmla="*/ 2144240 w 3024845"/>
                  <a:gd name="connsiteY315-19320" fmla="*/ 214016 h 1059043"/>
                  <a:gd name="connsiteX316-19321" fmla="*/ 2146266 w 3024845"/>
                  <a:gd name="connsiteY316-19322" fmla="*/ 209692 h 1059043"/>
                  <a:gd name="connsiteX317-19323" fmla="*/ 2146266 w 3024845"/>
                  <a:gd name="connsiteY317-19324" fmla="*/ 131868 h 1059043"/>
                  <a:gd name="connsiteX318-19325" fmla="*/ 2144240 w 3024845"/>
                  <a:gd name="connsiteY318-19326" fmla="*/ 125383 h 1059043"/>
                  <a:gd name="connsiteX319-19327" fmla="*/ 2150320 w 3024845"/>
                  <a:gd name="connsiteY319-19328" fmla="*/ 118897 h 1059043"/>
                  <a:gd name="connsiteX320-19329" fmla="*/ 2150320 w 3024845"/>
                  <a:gd name="connsiteY320-19330" fmla="*/ 60529 h 1059043"/>
                  <a:gd name="connsiteX321-19331" fmla="*/ 2152346 w 3024845"/>
                  <a:gd name="connsiteY321-19332" fmla="*/ 56206 h 1059043"/>
                  <a:gd name="connsiteX322-19333" fmla="*/ 2152346 w 3024845"/>
                  <a:gd name="connsiteY322-19334" fmla="*/ 0 h 1059043"/>
                  <a:gd name="connsiteX323-19335" fmla="*/ 2162480 w 3024845"/>
                  <a:gd name="connsiteY323-19336" fmla="*/ 118897 h 1059043"/>
                  <a:gd name="connsiteX324-19337" fmla="*/ 2168560 w 3024845"/>
                  <a:gd name="connsiteY324-19338" fmla="*/ 125383 h 1059043"/>
                  <a:gd name="connsiteX325-19339" fmla="*/ 2166533 w 3024845"/>
                  <a:gd name="connsiteY325-19340" fmla="*/ 131868 h 1059043"/>
                  <a:gd name="connsiteX326-19341" fmla="*/ 2166533 w 3024845"/>
                  <a:gd name="connsiteY326-19342" fmla="*/ 209692 h 1059043"/>
                  <a:gd name="connsiteX327-19343" fmla="*/ 2168560 w 3024845"/>
                  <a:gd name="connsiteY327-19344" fmla="*/ 214016 h 1059043"/>
                  <a:gd name="connsiteX328-19345" fmla="*/ 2168560 w 3024845"/>
                  <a:gd name="connsiteY328-19346" fmla="*/ 235634 h 1059043"/>
                  <a:gd name="connsiteX329-19347" fmla="*/ 2182747 w 3024845"/>
                  <a:gd name="connsiteY329-19348" fmla="*/ 252928 h 1059043"/>
                  <a:gd name="connsiteX330-19349" fmla="*/ 2190854 w 3024845"/>
                  <a:gd name="connsiteY330-19350" fmla="*/ 276707 h 1059043"/>
                  <a:gd name="connsiteX331-19351" fmla="*/ 2180720 w 3024845"/>
                  <a:gd name="connsiteY331-19352" fmla="*/ 555577 h 1059043"/>
                  <a:gd name="connsiteX332-19353" fmla="*/ 2245574 w 3024845"/>
                  <a:gd name="connsiteY332-19354" fmla="*/ 555577 h 1059043"/>
                  <a:gd name="connsiteX333-19355" fmla="*/ 2245574 w 3024845"/>
                  <a:gd name="connsiteY333-19356" fmla="*/ 631239 h 1059043"/>
                  <a:gd name="connsiteX334-19357" fmla="*/ 2253681 w 3024845"/>
                  <a:gd name="connsiteY334-19358" fmla="*/ 631239 h 1059043"/>
                  <a:gd name="connsiteX335-19359" fmla="*/ 2255708 w 3024845"/>
                  <a:gd name="connsiteY335-19360" fmla="*/ 624754 h 1059043"/>
                  <a:gd name="connsiteX336-19361" fmla="*/ 2261788 w 3024845"/>
                  <a:gd name="connsiteY336-19362" fmla="*/ 624754 h 1059043"/>
                  <a:gd name="connsiteX337-19363" fmla="*/ 2263815 w 3024845"/>
                  <a:gd name="connsiteY337-19364" fmla="*/ 633401 h 1059043"/>
                  <a:gd name="connsiteX338-19365" fmla="*/ 2275975 w 3024845"/>
                  <a:gd name="connsiteY338-19366" fmla="*/ 633401 h 1059043"/>
                  <a:gd name="connsiteX339-19367" fmla="*/ 2275975 w 3024845"/>
                  <a:gd name="connsiteY339-19368" fmla="*/ 626915 h 1059043"/>
                  <a:gd name="connsiteX340-19369" fmla="*/ 2298268 w 3024845"/>
                  <a:gd name="connsiteY340-19370" fmla="*/ 626915 h 1059043"/>
                  <a:gd name="connsiteX341-19371" fmla="*/ 2298268 w 3024845"/>
                  <a:gd name="connsiteY341-19372" fmla="*/ 633401 h 1059043"/>
                  <a:gd name="connsiteX342-19373" fmla="*/ 2318535 w 3024845"/>
                  <a:gd name="connsiteY342-19374" fmla="*/ 633401 h 1059043"/>
                  <a:gd name="connsiteX343-19375" fmla="*/ 2318535 w 3024845"/>
                  <a:gd name="connsiteY343-19376" fmla="*/ 678798 h 1059043"/>
                  <a:gd name="connsiteX344-19377" fmla="*/ 2332722 w 3024845"/>
                  <a:gd name="connsiteY344-19378" fmla="*/ 678798 h 1059043"/>
                  <a:gd name="connsiteX345-19379" fmla="*/ 2332722 w 3024845"/>
                  <a:gd name="connsiteY345-19380" fmla="*/ 665827 h 1059043"/>
                  <a:gd name="connsiteX346-19381" fmla="*/ 2348936 w 3024845"/>
                  <a:gd name="connsiteY346-19382" fmla="*/ 665827 h 1059043"/>
                  <a:gd name="connsiteX347-19383" fmla="*/ 2348936 w 3024845"/>
                  <a:gd name="connsiteY347-19384" fmla="*/ 486400 h 1059043"/>
                  <a:gd name="connsiteX348-19385" fmla="*/ 2355016 w 3024845"/>
                  <a:gd name="connsiteY348-19386" fmla="*/ 479914 h 1059043"/>
                  <a:gd name="connsiteX349-19387" fmla="*/ 2427977 w 3024845"/>
                  <a:gd name="connsiteY349-19388" fmla="*/ 479914 h 1059043"/>
                  <a:gd name="connsiteX350-19389" fmla="*/ 2427977 w 3024845"/>
                  <a:gd name="connsiteY350-19390" fmla="*/ 488562 h 1059043"/>
                  <a:gd name="connsiteX351-19391" fmla="*/ 2438110 w 3024845"/>
                  <a:gd name="connsiteY351-19392" fmla="*/ 488562 h 1059043"/>
                  <a:gd name="connsiteX352-19393" fmla="*/ 2438110 w 3024845"/>
                  <a:gd name="connsiteY352-19394" fmla="*/ 603136 h 1059043"/>
                  <a:gd name="connsiteX353-19395" fmla="*/ 2460404 w 3024845"/>
                  <a:gd name="connsiteY353-19396" fmla="*/ 603136 h 1059043"/>
                  <a:gd name="connsiteX354-19397" fmla="*/ 2460404 w 3024845"/>
                  <a:gd name="connsiteY354-19398" fmla="*/ 536121 h 1059043"/>
                  <a:gd name="connsiteX355-19399" fmla="*/ 2486751 w 3024845"/>
                  <a:gd name="connsiteY355-19400" fmla="*/ 536121 h 1059043"/>
                  <a:gd name="connsiteX356-19401" fmla="*/ 2490804 w 3024845"/>
                  <a:gd name="connsiteY356-19402" fmla="*/ 531797 h 1059043"/>
                  <a:gd name="connsiteX357-19403" fmla="*/ 2498911 w 3024845"/>
                  <a:gd name="connsiteY357-19404" fmla="*/ 531797 h 1059043"/>
                  <a:gd name="connsiteX358-19405" fmla="*/ 2502964 w 3024845"/>
                  <a:gd name="connsiteY358-19406" fmla="*/ 536121 h 1059043"/>
                  <a:gd name="connsiteX359-19407" fmla="*/ 2525258 w 3024845"/>
                  <a:gd name="connsiteY359-19408" fmla="*/ 536121 h 1059043"/>
                  <a:gd name="connsiteX360-19409" fmla="*/ 2525258 w 3024845"/>
                  <a:gd name="connsiteY360-19410" fmla="*/ 419385 h 1059043"/>
                  <a:gd name="connsiteX361-19411" fmla="*/ 2582005 w 3024845"/>
                  <a:gd name="connsiteY361-19412" fmla="*/ 408576 h 1059043"/>
                  <a:gd name="connsiteX362-19413" fmla="*/ 2582005 w 3024845"/>
                  <a:gd name="connsiteY362-19414" fmla="*/ 409657 h 1059043"/>
                  <a:gd name="connsiteX363-19415" fmla="*/ 2582005 w 3024845"/>
                  <a:gd name="connsiteY363-19416" fmla="*/ 417223 h 1059043"/>
                  <a:gd name="connsiteX364-19417" fmla="*/ 2608352 w 3024845"/>
                  <a:gd name="connsiteY364-19418" fmla="*/ 417223 h 1059043"/>
                  <a:gd name="connsiteX365-19419" fmla="*/ 2608352 w 3024845"/>
                  <a:gd name="connsiteY365-19420" fmla="*/ 672313 h 1059043"/>
                  <a:gd name="connsiteX366-19421" fmla="*/ 2630646 w 3024845"/>
                  <a:gd name="connsiteY366-19422" fmla="*/ 672313 h 1059043"/>
                  <a:gd name="connsiteX367-19423" fmla="*/ 2630646 w 3024845"/>
                  <a:gd name="connsiteY367-19424" fmla="*/ 667989 h 1059043"/>
                  <a:gd name="connsiteX368-19425" fmla="*/ 2642806 w 3024845"/>
                  <a:gd name="connsiteY368-19426" fmla="*/ 667989 h 1059043"/>
                  <a:gd name="connsiteX369-19427" fmla="*/ 2642806 w 3024845"/>
                  <a:gd name="connsiteY369-19428" fmla="*/ 672313 h 1059043"/>
                  <a:gd name="connsiteX370-19429" fmla="*/ 2667126 w 3024845"/>
                  <a:gd name="connsiteY370-19430" fmla="*/ 672313 h 1059043"/>
                  <a:gd name="connsiteX371-19431" fmla="*/ 2667126 w 3024845"/>
                  <a:gd name="connsiteY371-19432" fmla="*/ 659342 h 1059043"/>
                  <a:gd name="connsiteX372-19433" fmla="*/ 2695500 w 3024845"/>
                  <a:gd name="connsiteY372-19434" fmla="*/ 659342 h 1059043"/>
                  <a:gd name="connsiteX373-19435" fmla="*/ 2707660 w 3024845"/>
                  <a:gd name="connsiteY373-19436" fmla="*/ 655018 h 1059043"/>
                  <a:gd name="connsiteX374-19437" fmla="*/ 2727927 w 3024845"/>
                  <a:gd name="connsiteY374-19438" fmla="*/ 659342 h 1059043"/>
                  <a:gd name="connsiteX375-19439" fmla="*/ 2727927 w 3024845"/>
                  <a:gd name="connsiteY375-19440" fmla="*/ 642048 h 1059043"/>
                  <a:gd name="connsiteX376-19441" fmla="*/ 2736034 w 3024845"/>
                  <a:gd name="connsiteY376-19442" fmla="*/ 642048 h 1059043"/>
                  <a:gd name="connsiteX377-19443" fmla="*/ 2736034 w 3024845"/>
                  <a:gd name="connsiteY377-19444" fmla="*/ 629077 h 1059043"/>
                  <a:gd name="connsiteX378-19445" fmla="*/ 2792781 w 3024845"/>
                  <a:gd name="connsiteY378-19446" fmla="*/ 629077 h 1059043"/>
                  <a:gd name="connsiteX379-19447" fmla="*/ 2792781 w 3024845"/>
                  <a:gd name="connsiteY379-19448" fmla="*/ 598812 h 1059043"/>
                  <a:gd name="connsiteX380-19449" fmla="*/ 2811021 w 3024845"/>
                  <a:gd name="connsiteY380-19450" fmla="*/ 598812 h 1059043"/>
                  <a:gd name="connsiteX381-19451" fmla="*/ 2811021 w 3024845"/>
                  <a:gd name="connsiteY381-19452" fmla="*/ 592327 h 1059043"/>
                  <a:gd name="connsiteX382-19453" fmla="*/ 2823181 w 3024845"/>
                  <a:gd name="connsiteY382-19454" fmla="*/ 592327 h 1059043"/>
                  <a:gd name="connsiteX383-19455" fmla="*/ 2823181 w 3024845"/>
                  <a:gd name="connsiteY383-19456" fmla="*/ 598812 h 1059043"/>
                  <a:gd name="connsiteX384-19457" fmla="*/ 2839395 w 3024845"/>
                  <a:gd name="connsiteY384-19458" fmla="*/ 598812 h 1059043"/>
                  <a:gd name="connsiteX385-19459" fmla="*/ 2839395 w 3024845"/>
                  <a:gd name="connsiteY385-19460" fmla="*/ 648533 h 1059043"/>
                  <a:gd name="connsiteX386-19461" fmla="*/ 2871822 w 3024845"/>
                  <a:gd name="connsiteY386-19462" fmla="*/ 648533 h 1059043"/>
                  <a:gd name="connsiteX387-19463" fmla="*/ 2871822 w 3024845"/>
                  <a:gd name="connsiteY387-19464" fmla="*/ 622592 h 1059043"/>
                  <a:gd name="connsiteX388-19465" fmla="*/ 2910329 w 3024845"/>
                  <a:gd name="connsiteY388-19466" fmla="*/ 622592 h 1059043"/>
                  <a:gd name="connsiteX389-19467" fmla="*/ 2910329 w 3024845"/>
                  <a:gd name="connsiteY389-19468" fmla="*/ 592327 h 1059043"/>
                  <a:gd name="connsiteX390-19469" fmla="*/ 2958970 w 3024845"/>
                  <a:gd name="connsiteY390-19470" fmla="*/ 592327 h 1059043"/>
                  <a:gd name="connsiteX391-19471" fmla="*/ 2958970 w 3024845"/>
                  <a:gd name="connsiteY391-19472" fmla="*/ 703483 h 1059043"/>
                  <a:gd name="connsiteX392-19473" fmla="*/ 2958970 w 3024845"/>
                  <a:gd name="connsiteY392-19474" fmla="*/ 717262 h 1059043"/>
                  <a:gd name="connsiteX393-19475" fmla="*/ 3024845 w 3024845"/>
                  <a:gd name="connsiteY393-19476" fmla="*/ 717262 h 1059043"/>
                  <a:gd name="connsiteX394-19477" fmla="*/ 3024845 w 3024845"/>
                  <a:gd name="connsiteY394-19478" fmla="*/ 1059043 h 1059043"/>
                  <a:gd name="connsiteX395-19479" fmla="*/ 2054 w 3024845"/>
                  <a:gd name="connsiteY395-19480" fmla="*/ 1056710 h 1059043"/>
                  <a:gd name="connsiteX396-19481" fmla="*/ 0 w 3024845"/>
                  <a:gd name="connsiteY396-19482" fmla="*/ 622592 h 1059043"/>
                  <a:gd name="connsiteX397-19483" fmla="*/ 20267 w 3024845"/>
                  <a:gd name="connsiteY397-19484" fmla="*/ 622592 h 1059043"/>
                  <a:gd name="connsiteX398-19485" fmla="*/ 20774 w 3024845"/>
                  <a:gd name="connsiteY398-19486" fmla="*/ 621511 h 1059043"/>
                  <a:gd name="connsiteX399-19487" fmla="*/ 24320 w 3024845"/>
                  <a:gd name="connsiteY399-19488" fmla="*/ 613945 h 1059043"/>
                  <a:gd name="connsiteX400-19489" fmla="*/ 26094 w 3024845"/>
                  <a:gd name="connsiteY400-19490" fmla="*/ 614215 h 1059043"/>
                  <a:gd name="connsiteX401-19491" fmla="*/ 38507 w 3024845"/>
                  <a:gd name="connsiteY401-19492" fmla="*/ 616106 h 1059043"/>
                  <a:gd name="connsiteX402-19493" fmla="*/ 39014 w 3024845"/>
                  <a:gd name="connsiteY402-19494" fmla="*/ 617458 h 1059043"/>
                  <a:gd name="connsiteX403-19495" fmla="*/ 42560 w 3024845"/>
                  <a:gd name="connsiteY403-19496" fmla="*/ 626915 h 1059043"/>
                  <a:gd name="connsiteX404-19497" fmla="*/ 68907 w 3024845"/>
                  <a:gd name="connsiteY404-19498" fmla="*/ 629077 h 1059043"/>
                  <a:gd name="connsiteX405-19499" fmla="*/ 68907 w 3024845"/>
                  <a:gd name="connsiteY405-19500" fmla="*/ 505856 h 1059043"/>
                  <a:gd name="connsiteX406-19501" fmla="*/ 70934 w 3024845"/>
                  <a:gd name="connsiteY406-19502" fmla="*/ 505856 h 1059043"/>
                  <a:gd name="connsiteX407-19503" fmla="*/ 85121 w 3024845"/>
                  <a:gd name="connsiteY407-19504" fmla="*/ 505856 h 1059043"/>
                  <a:gd name="connsiteX408-19505" fmla="*/ 85121 w 3024845"/>
                  <a:gd name="connsiteY408-19506" fmla="*/ 369664 h 1059043"/>
                  <a:gd name="connsiteX409-19507" fmla="*/ 86894 w 3024845"/>
                  <a:gd name="connsiteY409-19508" fmla="*/ 369664 h 1059043"/>
                  <a:gd name="connsiteX410-19509" fmla="*/ 99308 w 3024845"/>
                  <a:gd name="connsiteY410-19510" fmla="*/ 369664 h 1059043"/>
                  <a:gd name="connsiteX411-19511" fmla="*/ 99308 w 3024845"/>
                  <a:gd name="connsiteY411-19512" fmla="*/ 255090 h 1059043"/>
                  <a:gd name="connsiteX412-19513" fmla="*/ 103361 w 3024845"/>
                  <a:gd name="connsiteY412-19514" fmla="*/ 226986 h 1059043"/>
                  <a:gd name="connsiteX413-19515" fmla="*/ 105388 w 3024845"/>
                  <a:gd name="connsiteY413-19516" fmla="*/ 226986 h 1059043"/>
                  <a:gd name="connsiteX414-19517" fmla="*/ 119575 w 3024845"/>
                  <a:gd name="connsiteY414-19518" fmla="*/ 226986 h 1059043"/>
                  <a:gd name="connsiteX0-19519" fmla="*/ 119575 w 3024845"/>
                  <a:gd name="connsiteY0-19520" fmla="*/ 226986 h 1059043"/>
                  <a:gd name="connsiteX1-19521" fmla="*/ 200642 w 3024845"/>
                  <a:gd name="connsiteY1-19522" fmla="*/ 224825 h 1059043"/>
                  <a:gd name="connsiteX2-19523" fmla="*/ 202669 w 3024845"/>
                  <a:gd name="connsiteY2-19524" fmla="*/ 224825 h 1059043"/>
                  <a:gd name="connsiteX3-19525" fmla="*/ 216856 w 3024845"/>
                  <a:gd name="connsiteY3-19526" fmla="*/ 224825 h 1059043"/>
                  <a:gd name="connsiteX4-19527" fmla="*/ 216856 w 3024845"/>
                  <a:gd name="connsiteY4-19528" fmla="*/ 248604 h 1059043"/>
                  <a:gd name="connsiteX5-19529" fmla="*/ 217363 w 3024845"/>
                  <a:gd name="connsiteY5-19530" fmla="*/ 249415 h 1059043"/>
                  <a:gd name="connsiteX6-19531" fmla="*/ 220909 w 3024845"/>
                  <a:gd name="connsiteY6-19532" fmla="*/ 255090 h 1059043"/>
                  <a:gd name="connsiteX7-19533" fmla="*/ 220909 w 3024845"/>
                  <a:gd name="connsiteY7-19534" fmla="*/ 369664 h 1059043"/>
                  <a:gd name="connsiteX8-19535" fmla="*/ 223189 w 3024845"/>
                  <a:gd name="connsiteY8-19536" fmla="*/ 369664 h 1059043"/>
                  <a:gd name="connsiteX9-19537" fmla="*/ 239150 w 3024845"/>
                  <a:gd name="connsiteY9-19538" fmla="*/ 369664 h 1059043"/>
                  <a:gd name="connsiteX10-19539" fmla="*/ 239150 w 3024845"/>
                  <a:gd name="connsiteY10-19540" fmla="*/ 510179 h 1059043"/>
                  <a:gd name="connsiteX11-19541" fmla="*/ 240670 w 3024845"/>
                  <a:gd name="connsiteY11-19542" fmla="*/ 509909 h 1059043"/>
                  <a:gd name="connsiteX12-19543" fmla="*/ 251310 w 3024845"/>
                  <a:gd name="connsiteY12-19544" fmla="*/ 508018 h 1059043"/>
                  <a:gd name="connsiteX13-19545" fmla="*/ 249283 w 3024845"/>
                  <a:gd name="connsiteY13-19546" fmla="*/ 596650 h 1059043"/>
                  <a:gd name="connsiteX14-19547" fmla="*/ 250803 w 3024845"/>
                  <a:gd name="connsiteY14-19548" fmla="*/ 596921 h 1059043"/>
                  <a:gd name="connsiteX15-19549" fmla="*/ 261443 w 3024845"/>
                  <a:gd name="connsiteY15-19550" fmla="*/ 598812 h 1059043"/>
                  <a:gd name="connsiteX16-19551" fmla="*/ 261696 w 3024845"/>
                  <a:gd name="connsiteY16-19552" fmla="*/ 599623 h 1059043"/>
                  <a:gd name="connsiteX17-19553" fmla="*/ 263470 w 3024845"/>
                  <a:gd name="connsiteY17-19554" fmla="*/ 605298 h 1059043"/>
                  <a:gd name="connsiteX18-19555" fmla="*/ 264230 w 3024845"/>
                  <a:gd name="connsiteY18-19556" fmla="*/ 602866 h 1059043"/>
                  <a:gd name="connsiteX19-19557" fmla="*/ 269550 w 3024845"/>
                  <a:gd name="connsiteY19-19558" fmla="*/ 585842 h 1059043"/>
                  <a:gd name="connsiteX20-19559" fmla="*/ 271323 w 3024845"/>
                  <a:gd name="connsiteY20-19560" fmla="*/ 585842 h 1059043"/>
                  <a:gd name="connsiteX21-19561" fmla="*/ 283737 w 3024845"/>
                  <a:gd name="connsiteY21-19562" fmla="*/ 585842 h 1059043"/>
                  <a:gd name="connsiteX22-19563" fmla="*/ 283737 w 3024845"/>
                  <a:gd name="connsiteY22-19564" fmla="*/ 618268 h 1059043"/>
                  <a:gd name="connsiteX23-19565" fmla="*/ 284750 w 3024845"/>
                  <a:gd name="connsiteY23-19566" fmla="*/ 618809 h 1059043"/>
                  <a:gd name="connsiteX24-19567" fmla="*/ 291844 w 3024845"/>
                  <a:gd name="connsiteY24-19568" fmla="*/ 622592 h 1059043"/>
                  <a:gd name="connsiteX25-19569" fmla="*/ 291844 w 3024845"/>
                  <a:gd name="connsiteY25-19570" fmla="*/ 623943 h 1059043"/>
                  <a:gd name="connsiteX26-19571" fmla="*/ 291844 w 3024845"/>
                  <a:gd name="connsiteY26-19572" fmla="*/ 633401 h 1059043"/>
                  <a:gd name="connsiteX27-19573" fmla="*/ 336431 w 3024845"/>
                  <a:gd name="connsiteY27-19574" fmla="*/ 633401 h 1059043"/>
                  <a:gd name="connsiteX28-19575" fmla="*/ 336431 w 3024845"/>
                  <a:gd name="connsiteY28-19576" fmla="*/ 634482 h 1059043"/>
                  <a:gd name="connsiteX29-19577" fmla="*/ 336431 w 3024845"/>
                  <a:gd name="connsiteY29-19578" fmla="*/ 642048 h 1059043"/>
                  <a:gd name="connsiteX30-19579" fmla="*/ 338457 w 3024845"/>
                  <a:gd name="connsiteY30-19580" fmla="*/ 642048 h 1059043"/>
                  <a:gd name="connsiteX31-19581" fmla="*/ 352644 w 3024845"/>
                  <a:gd name="connsiteY31-19582" fmla="*/ 642048 h 1059043"/>
                  <a:gd name="connsiteX32-19583" fmla="*/ 352644 w 3024845"/>
                  <a:gd name="connsiteY32-19584" fmla="*/ 611783 h 1059043"/>
                  <a:gd name="connsiteX33-19585" fmla="*/ 397231 w 3024845"/>
                  <a:gd name="connsiteY33-19586" fmla="*/ 611783 h 1059043"/>
                  <a:gd name="connsiteX34-19587" fmla="*/ 397231 w 3024845"/>
                  <a:gd name="connsiteY34-19588" fmla="*/ 610432 h 1059043"/>
                  <a:gd name="connsiteX35-19589" fmla="*/ 397231 w 3024845"/>
                  <a:gd name="connsiteY35-19590" fmla="*/ 600974 h 1059043"/>
                  <a:gd name="connsiteX36-19591" fmla="*/ 398245 w 3024845"/>
                  <a:gd name="connsiteY36-19592" fmla="*/ 600974 h 1059043"/>
                  <a:gd name="connsiteX37-19593" fmla="*/ 405338 w 3024845"/>
                  <a:gd name="connsiteY37-19594" fmla="*/ 600974 h 1059043"/>
                  <a:gd name="connsiteX38-19595" fmla="*/ 405338 w 3024845"/>
                  <a:gd name="connsiteY38-19596" fmla="*/ 599083 h 1059043"/>
                  <a:gd name="connsiteX39-19597" fmla="*/ 405338 w 3024845"/>
                  <a:gd name="connsiteY39-19598" fmla="*/ 585842 h 1059043"/>
                  <a:gd name="connsiteX40-19599" fmla="*/ 406098 w 3024845"/>
                  <a:gd name="connsiteY40-19600" fmla="*/ 585842 h 1059043"/>
                  <a:gd name="connsiteX41-19601" fmla="*/ 411418 w 3024845"/>
                  <a:gd name="connsiteY41-19602" fmla="*/ 585842 h 1059043"/>
                  <a:gd name="connsiteX42-19603" fmla="*/ 411418 w 3024845"/>
                  <a:gd name="connsiteY42-19604" fmla="*/ 584761 h 1059043"/>
                  <a:gd name="connsiteX43-19605" fmla="*/ 411418 w 3024845"/>
                  <a:gd name="connsiteY43-19606" fmla="*/ 577194 h 1059043"/>
                  <a:gd name="connsiteX44-19607" fmla="*/ 413445 w 3024845"/>
                  <a:gd name="connsiteY44-19608" fmla="*/ 577194 h 1059043"/>
                  <a:gd name="connsiteX45-19609" fmla="*/ 427632 w 3024845"/>
                  <a:gd name="connsiteY45-19610" fmla="*/ 577194 h 1059043"/>
                  <a:gd name="connsiteX46-19611" fmla="*/ 427632 w 3024845"/>
                  <a:gd name="connsiteY46-19612" fmla="*/ 578275 h 1059043"/>
                  <a:gd name="connsiteX47-19613" fmla="*/ 427632 w 3024845"/>
                  <a:gd name="connsiteY47-19614" fmla="*/ 585842 h 1059043"/>
                  <a:gd name="connsiteX48-19615" fmla="*/ 449925 w 3024845"/>
                  <a:gd name="connsiteY48-19616" fmla="*/ 585842 h 1059043"/>
                  <a:gd name="connsiteX49-19617" fmla="*/ 449925 w 3024845"/>
                  <a:gd name="connsiteY49-19618" fmla="*/ 583950 h 1059043"/>
                  <a:gd name="connsiteX50-19619" fmla="*/ 449925 w 3024845"/>
                  <a:gd name="connsiteY50-19620" fmla="*/ 570709 h 1059043"/>
                  <a:gd name="connsiteX51-19621" fmla="*/ 451699 w 3024845"/>
                  <a:gd name="connsiteY51-19622" fmla="*/ 570709 h 1059043"/>
                  <a:gd name="connsiteX52-19623" fmla="*/ 464112 w 3024845"/>
                  <a:gd name="connsiteY52-19624" fmla="*/ 570709 h 1059043"/>
                  <a:gd name="connsiteX53-19625" fmla="*/ 464112 w 3024845"/>
                  <a:gd name="connsiteY53-19626" fmla="*/ 594489 h 1059043"/>
                  <a:gd name="connsiteX54-19627" fmla="*/ 465126 w 3024845"/>
                  <a:gd name="connsiteY54-19628" fmla="*/ 594489 h 1059043"/>
                  <a:gd name="connsiteX55-19629" fmla="*/ 472219 w 3024845"/>
                  <a:gd name="connsiteY55-19630" fmla="*/ 594489 h 1059043"/>
                  <a:gd name="connsiteX56-19631" fmla="*/ 472219 w 3024845"/>
                  <a:gd name="connsiteY56-19632" fmla="*/ 593408 h 1059043"/>
                  <a:gd name="connsiteX57-19633" fmla="*/ 472219 w 3024845"/>
                  <a:gd name="connsiteY57-19634" fmla="*/ 585842 h 1059043"/>
                  <a:gd name="connsiteX58-19635" fmla="*/ 473992 w 3024845"/>
                  <a:gd name="connsiteY58-19636" fmla="*/ 585842 h 1059043"/>
                  <a:gd name="connsiteX59-19637" fmla="*/ 486406 w 3024845"/>
                  <a:gd name="connsiteY59-19638" fmla="*/ 585842 h 1059043"/>
                  <a:gd name="connsiteX60-19639" fmla="*/ 486406 w 3024845"/>
                  <a:gd name="connsiteY60-19640" fmla="*/ 611783 h 1059043"/>
                  <a:gd name="connsiteX61-19641" fmla="*/ 488433 w 3024845"/>
                  <a:gd name="connsiteY61-19642" fmla="*/ 611783 h 1059043"/>
                  <a:gd name="connsiteX62-19643" fmla="*/ 502619 w 3024845"/>
                  <a:gd name="connsiteY62-19644" fmla="*/ 611783 h 1059043"/>
                  <a:gd name="connsiteX63-19645" fmla="*/ 502619 w 3024845"/>
                  <a:gd name="connsiteY63-19646" fmla="*/ 613404 h 1059043"/>
                  <a:gd name="connsiteX64-19647" fmla="*/ 502619 w 3024845"/>
                  <a:gd name="connsiteY64-19648" fmla="*/ 624754 h 1059043"/>
                  <a:gd name="connsiteX65-19649" fmla="*/ 503379 w 3024845"/>
                  <a:gd name="connsiteY65-19650" fmla="*/ 624754 h 1059043"/>
                  <a:gd name="connsiteX66-19651" fmla="*/ 508700 w 3024845"/>
                  <a:gd name="connsiteY66-19652" fmla="*/ 624754 h 1059043"/>
                  <a:gd name="connsiteX67-19653" fmla="*/ 508700 w 3024845"/>
                  <a:gd name="connsiteY67-19654" fmla="*/ 623943 h 1059043"/>
                  <a:gd name="connsiteX68-19655" fmla="*/ 508700 w 3024845"/>
                  <a:gd name="connsiteY68-19656" fmla="*/ 618268 h 1059043"/>
                  <a:gd name="connsiteX69-19657" fmla="*/ 539100 w 3024845"/>
                  <a:gd name="connsiteY69-19658" fmla="*/ 618268 h 1059043"/>
                  <a:gd name="connsiteX70-19659" fmla="*/ 539100 w 3024845"/>
                  <a:gd name="connsiteY70-19660" fmla="*/ 642048 h 1059043"/>
                  <a:gd name="connsiteX71-19661" fmla="*/ 540113 w 3024845"/>
                  <a:gd name="connsiteY71-19662" fmla="*/ 642048 h 1059043"/>
                  <a:gd name="connsiteX72-19663" fmla="*/ 547207 w 3024845"/>
                  <a:gd name="connsiteY72-19664" fmla="*/ 642048 h 1059043"/>
                  <a:gd name="connsiteX73-19665" fmla="*/ 547207 w 3024845"/>
                  <a:gd name="connsiteY73-19666" fmla="*/ 643129 h 1059043"/>
                  <a:gd name="connsiteX74-19667" fmla="*/ 547207 w 3024845"/>
                  <a:gd name="connsiteY74-19668" fmla="*/ 650695 h 1059043"/>
                  <a:gd name="connsiteX75-19669" fmla="*/ 547967 w 3024845"/>
                  <a:gd name="connsiteY75-19670" fmla="*/ 650695 h 1059043"/>
                  <a:gd name="connsiteX76-19671" fmla="*/ 553287 w 3024845"/>
                  <a:gd name="connsiteY76-19672" fmla="*/ 650695 h 1059043"/>
                  <a:gd name="connsiteX77-19673" fmla="*/ 553287 w 3024845"/>
                  <a:gd name="connsiteY77-19674" fmla="*/ 648533 h 1059043"/>
                  <a:gd name="connsiteX78-19675" fmla="*/ 553287 w 3024845"/>
                  <a:gd name="connsiteY78-19676" fmla="*/ 633401 h 1059043"/>
                  <a:gd name="connsiteX79-19677" fmla="*/ 554300 w 3024845"/>
                  <a:gd name="connsiteY79-19678" fmla="*/ 633401 h 1059043"/>
                  <a:gd name="connsiteX80-19679" fmla="*/ 561394 w 3024845"/>
                  <a:gd name="connsiteY80-19680" fmla="*/ 633401 h 1059043"/>
                  <a:gd name="connsiteX81-19681" fmla="*/ 561394 w 3024845"/>
                  <a:gd name="connsiteY81-19682" fmla="*/ 634482 h 1059043"/>
                  <a:gd name="connsiteX82-19683" fmla="*/ 561394 w 3024845"/>
                  <a:gd name="connsiteY82-19684" fmla="*/ 642048 h 1059043"/>
                  <a:gd name="connsiteX83-19685" fmla="*/ 566714 w 3024845"/>
                  <a:gd name="connsiteY83-19686" fmla="*/ 640055 h 1059043"/>
                  <a:gd name="connsiteX84-19687" fmla="*/ 567474 w 3024845"/>
                  <a:gd name="connsiteY84-19688" fmla="*/ 639075 h 1059043"/>
                  <a:gd name="connsiteX85-19689" fmla="*/ 567474 w 3024845"/>
                  <a:gd name="connsiteY85-19690" fmla="*/ 633401 h 1059043"/>
                  <a:gd name="connsiteX86-19691" fmla="*/ 605981 w 3024845"/>
                  <a:gd name="connsiteY86-19692" fmla="*/ 633401 h 1059043"/>
                  <a:gd name="connsiteX87-19693" fmla="*/ 605981 w 3024845"/>
                  <a:gd name="connsiteY87-19694" fmla="*/ 657180 h 1059043"/>
                  <a:gd name="connsiteX88-19695" fmla="*/ 608007 w 3024845"/>
                  <a:gd name="connsiteY88-19696" fmla="*/ 657180 h 1059043"/>
                  <a:gd name="connsiteX89-19697" fmla="*/ 622194 w 3024845"/>
                  <a:gd name="connsiteY89-19698" fmla="*/ 657180 h 1059043"/>
                  <a:gd name="connsiteX90-19699" fmla="*/ 622194 w 3024845"/>
                  <a:gd name="connsiteY90-19700" fmla="*/ 658261 h 1059043"/>
                  <a:gd name="connsiteX91-19701" fmla="*/ 622194 w 3024845"/>
                  <a:gd name="connsiteY91-19702" fmla="*/ 665827 h 1059043"/>
                  <a:gd name="connsiteX92-19703" fmla="*/ 623968 w 3024845"/>
                  <a:gd name="connsiteY92-19704" fmla="*/ 665827 h 1059043"/>
                  <a:gd name="connsiteX93-19705" fmla="*/ 636381 w 3024845"/>
                  <a:gd name="connsiteY93-19706" fmla="*/ 665827 h 1059043"/>
                  <a:gd name="connsiteX94-19707" fmla="*/ 636381 w 3024845"/>
                  <a:gd name="connsiteY94-19708" fmla="*/ 642048 h 1059043"/>
                  <a:gd name="connsiteX95-19709" fmla="*/ 637394 w 3024845"/>
                  <a:gd name="connsiteY95-19710" fmla="*/ 642048 h 1059043"/>
                  <a:gd name="connsiteX96-19711" fmla="*/ 644488 w 3024845"/>
                  <a:gd name="connsiteY96-19712" fmla="*/ 642048 h 1059043"/>
                  <a:gd name="connsiteX97-19713" fmla="*/ 644488 w 3024845"/>
                  <a:gd name="connsiteY97-19714" fmla="*/ 609621 h 1059043"/>
                  <a:gd name="connsiteX98-19715" fmla="*/ 645501 w 3024845"/>
                  <a:gd name="connsiteY98-19716" fmla="*/ 609621 h 1059043"/>
                  <a:gd name="connsiteX99-19717" fmla="*/ 652595 w 3024845"/>
                  <a:gd name="connsiteY99-19718" fmla="*/ 609621 h 1059043"/>
                  <a:gd name="connsiteX100-19719" fmla="*/ 652595 w 3024845"/>
                  <a:gd name="connsiteY100-19720" fmla="*/ 607730 h 1059043"/>
                  <a:gd name="connsiteX101-19721" fmla="*/ 652595 w 3024845"/>
                  <a:gd name="connsiteY101-19722" fmla="*/ 594489 h 1059043"/>
                  <a:gd name="connsiteX102-19723" fmla="*/ 651328 w 3024845"/>
                  <a:gd name="connsiteY102-19724" fmla="*/ 592867 h 1059043"/>
                  <a:gd name="connsiteX103-19725" fmla="*/ 656648 w 3024845"/>
                  <a:gd name="connsiteY103-19726" fmla="*/ 581518 h 1059043"/>
                  <a:gd name="connsiteX104-19727" fmla="*/ 664755 w 3024845"/>
                  <a:gd name="connsiteY104-19728" fmla="*/ 609621 h 1059043"/>
                  <a:gd name="connsiteX105-19729" fmla="*/ 665515 w 3024845"/>
                  <a:gd name="connsiteY105-19730" fmla="*/ 609621 h 1059043"/>
                  <a:gd name="connsiteX106-19731" fmla="*/ 670835 w 3024845"/>
                  <a:gd name="connsiteY106-19732" fmla="*/ 609621 h 1059043"/>
                  <a:gd name="connsiteX107-19733" fmla="*/ 670835 w 3024845"/>
                  <a:gd name="connsiteY107-19734" fmla="*/ 503694 h 1059043"/>
                  <a:gd name="connsiteX108-19735" fmla="*/ 672355 w 3024845"/>
                  <a:gd name="connsiteY108-19736" fmla="*/ 503694 h 1059043"/>
                  <a:gd name="connsiteX109-19737" fmla="*/ 682995 w 3024845"/>
                  <a:gd name="connsiteY109-19738" fmla="*/ 503694 h 1059043"/>
                  <a:gd name="connsiteX110-19739" fmla="*/ 682995 w 3024845"/>
                  <a:gd name="connsiteY110-19740" fmla="*/ 456135 h 1059043"/>
                  <a:gd name="connsiteX111-19741" fmla="*/ 709342 w 3024845"/>
                  <a:gd name="connsiteY111-19742" fmla="*/ 456135 h 1059043"/>
                  <a:gd name="connsiteX112-19743" fmla="*/ 709342 w 3024845"/>
                  <a:gd name="connsiteY112-19744" fmla="*/ 434517 h 1059043"/>
                  <a:gd name="connsiteX113-19745" fmla="*/ 743796 w 3024845"/>
                  <a:gd name="connsiteY113-19746" fmla="*/ 434517 h 1059043"/>
                  <a:gd name="connsiteX114-19747" fmla="*/ 743796 w 3024845"/>
                  <a:gd name="connsiteY114-19748" fmla="*/ 436949 h 1059043"/>
                  <a:gd name="connsiteX115-19749" fmla="*/ 743796 w 3024845"/>
                  <a:gd name="connsiteY115-19750" fmla="*/ 453973 h 1059043"/>
                  <a:gd name="connsiteX116-19751" fmla="*/ 746076 w 3024845"/>
                  <a:gd name="connsiteY116-19752" fmla="*/ 453973 h 1059043"/>
                  <a:gd name="connsiteX117-19753" fmla="*/ 762036 w 3024845"/>
                  <a:gd name="connsiteY117-19754" fmla="*/ 453973 h 1059043"/>
                  <a:gd name="connsiteX118-19755" fmla="*/ 762036 w 3024845"/>
                  <a:gd name="connsiteY118-19756" fmla="*/ 501532 h 1059043"/>
                  <a:gd name="connsiteX119-19757" fmla="*/ 763049 w 3024845"/>
                  <a:gd name="connsiteY119-19758" fmla="*/ 501532 h 1059043"/>
                  <a:gd name="connsiteX120-19759" fmla="*/ 770143 w 3024845"/>
                  <a:gd name="connsiteY120-19760" fmla="*/ 501532 h 1059043"/>
                  <a:gd name="connsiteX121-19761" fmla="*/ 784330 w 3024845"/>
                  <a:gd name="connsiteY121-19762" fmla="*/ 505856 h 1059043"/>
                  <a:gd name="connsiteX122-19763" fmla="*/ 784330 w 3024845"/>
                  <a:gd name="connsiteY122-19764" fmla="*/ 544768 h 1059043"/>
                  <a:gd name="connsiteX123-19765" fmla="*/ 785343 w 3024845"/>
                  <a:gd name="connsiteY123-19766" fmla="*/ 544768 h 1059043"/>
                  <a:gd name="connsiteX124-19767" fmla="*/ 792436 w 3024845"/>
                  <a:gd name="connsiteY124-19768" fmla="*/ 544768 h 1059043"/>
                  <a:gd name="connsiteX125-19769" fmla="*/ 792436 w 3024845"/>
                  <a:gd name="connsiteY125-19770" fmla="*/ 546389 h 1059043"/>
                  <a:gd name="connsiteX126-19771" fmla="*/ 792436 w 3024845"/>
                  <a:gd name="connsiteY126-19772" fmla="*/ 557738 h 1059043"/>
                  <a:gd name="connsiteX127-19773" fmla="*/ 794463 w 3024845"/>
                  <a:gd name="connsiteY127-19774" fmla="*/ 557738 h 1059043"/>
                  <a:gd name="connsiteX128-19775" fmla="*/ 808650 w 3024845"/>
                  <a:gd name="connsiteY128-19776" fmla="*/ 557738 h 1059043"/>
                  <a:gd name="connsiteX129-19777" fmla="*/ 814730 w 3024845"/>
                  <a:gd name="connsiteY129-19778" fmla="*/ 564224 h 1059043"/>
                  <a:gd name="connsiteX130-19779" fmla="*/ 814730 w 3024845"/>
                  <a:gd name="connsiteY130-19780" fmla="*/ 585842 h 1059043"/>
                  <a:gd name="connsiteX131-19781" fmla="*/ 817010 w 3024845"/>
                  <a:gd name="connsiteY131-19782" fmla="*/ 585842 h 1059043"/>
                  <a:gd name="connsiteX132-19783" fmla="*/ 832970 w 3024845"/>
                  <a:gd name="connsiteY132-19784" fmla="*/ 585842 h 1059043"/>
                  <a:gd name="connsiteX133-19785" fmla="*/ 832970 w 3024845"/>
                  <a:gd name="connsiteY133-19786" fmla="*/ 586922 h 1059043"/>
                  <a:gd name="connsiteX134-19787" fmla="*/ 832970 w 3024845"/>
                  <a:gd name="connsiteY134-19788" fmla="*/ 594489 h 1059043"/>
                  <a:gd name="connsiteX135-19789" fmla="*/ 834237 w 3024845"/>
                  <a:gd name="connsiteY135-19790" fmla="*/ 594489 h 1059043"/>
                  <a:gd name="connsiteX136-19791" fmla="*/ 843104 w 3024845"/>
                  <a:gd name="connsiteY136-19792" fmla="*/ 594489 h 1059043"/>
                  <a:gd name="connsiteX137-19793" fmla="*/ 843104 w 3024845"/>
                  <a:gd name="connsiteY137-19794" fmla="*/ 596650 h 1059043"/>
                  <a:gd name="connsiteX138-19795" fmla="*/ 843104 w 3024845"/>
                  <a:gd name="connsiteY138-19796" fmla="*/ 611783 h 1059043"/>
                  <a:gd name="connsiteX139-19797" fmla="*/ 847157 w 3024845"/>
                  <a:gd name="connsiteY139-19798" fmla="*/ 609891 h 1059043"/>
                  <a:gd name="connsiteX140-19799" fmla="*/ 847157 w 3024845"/>
                  <a:gd name="connsiteY140-19800" fmla="*/ 596650 h 1059043"/>
                  <a:gd name="connsiteX141-19801" fmla="*/ 848170 w 3024845"/>
                  <a:gd name="connsiteY141-19802" fmla="*/ 596650 h 1059043"/>
                  <a:gd name="connsiteX142-19803" fmla="*/ 855264 w 3024845"/>
                  <a:gd name="connsiteY142-19804" fmla="*/ 596650 h 1059043"/>
                  <a:gd name="connsiteX143-19805" fmla="*/ 855264 w 3024845"/>
                  <a:gd name="connsiteY143-19806" fmla="*/ 598272 h 1059043"/>
                  <a:gd name="connsiteX144-19807" fmla="*/ 855264 w 3024845"/>
                  <a:gd name="connsiteY144-19808" fmla="*/ 609621 h 1059043"/>
                  <a:gd name="connsiteX145-19809" fmla="*/ 856024 w 3024845"/>
                  <a:gd name="connsiteY145-19810" fmla="*/ 609621 h 1059043"/>
                  <a:gd name="connsiteX146-19811" fmla="*/ 861344 w 3024845"/>
                  <a:gd name="connsiteY146-19812" fmla="*/ 609621 h 1059043"/>
                  <a:gd name="connsiteX147-19813" fmla="*/ 909984 w 3024845"/>
                  <a:gd name="connsiteY147-19814" fmla="*/ 605298 h 1059043"/>
                  <a:gd name="connsiteX148-19815" fmla="*/ 909984 w 3024845"/>
                  <a:gd name="connsiteY148-19816" fmla="*/ 606649 h 1059043"/>
                  <a:gd name="connsiteX149-19817" fmla="*/ 909984 w 3024845"/>
                  <a:gd name="connsiteY149-19818" fmla="*/ 616106 h 1059043"/>
                  <a:gd name="connsiteX150-19819" fmla="*/ 910744 w 3024845"/>
                  <a:gd name="connsiteY150-19820" fmla="*/ 616106 h 1059043"/>
                  <a:gd name="connsiteX151-19821" fmla="*/ 916065 w 3024845"/>
                  <a:gd name="connsiteY151-19822" fmla="*/ 616106 h 1059043"/>
                  <a:gd name="connsiteX152-19823" fmla="*/ 916065 w 3024845"/>
                  <a:gd name="connsiteY152-19824" fmla="*/ 618268 h 1059043"/>
                  <a:gd name="connsiteX153-19825" fmla="*/ 916065 w 3024845"/>
                  <a:gd name="connsiteY153-19826" fmla="*/ 633401 h 1059043"/>
                  <a:gd name="connsiteX154-19827" fmla="*/ 918091 w 3024845"/>
                  <a:gd name="connsiteY154-19828" fmla="*/ 632050 h 1059043"/>
                  <a:gd name="connsiteX155-19829" fmla="*/ 932278 w 3024845"/>
                  <a:gd name="connsiteY155-19830" fmla="*/ 622592 h 1059043"/>
                  <a:gd name="connsiteX156-19831" fmla="*/ 938358 w 3024845"/>
                  <a:gd name="connsiteY156-19832" fmla="*/ 581518 h 1059043"/>
                  <a:gd name="connsiteX157-19833" fmla="*/ 939118 w 3024845"/>
                  <a:gd name="connsiteY157-19834" fmla="*/ 581248 h 1059043"/>
                  <a:gd name="connsiteX158-19835" fmla="*/ 944438 w 3024845"/>
                  <a:gd name="connsiteY158-19836" fmla="*/ 579356 h 1059043"/>
                  <a:gd name="connsiteX159-19837" fmla="*/ 946465 w 3024845"/>
                  <a:gd name="connsiteY159-19838" fmla="*/ 510179 h 1059043"/>
                  <a:gd name="connsiteX160-19839" fmla="*/ 948492 w 3024845"/>
                  <a:gd name="connsiteY160-19840" fmla="*/ 579356 h 1059043"/>
                  <a:gd name="connsiteX161-19841" fmla="*/ 949252 w 3024845"/>
                  <a:gd name="connsiteY161-19842" fmla="*/ 579626 h 1059043"/>
                  <a:gd name="connsiteX162-19843" fmla="*/ 954572 w 3024845"/>
                  <a:gd name="connsiteY162-19844" fmla="*/ 581518 h 1059043"/>
                  <a:gd name="connsiteX163-19845" fmla="*/ 954572 w 3024845"/>
                  <a:gd name="connsiteY163-19846" fmla="*/ 495047 h 1059043"/>
                  <a:gd name="connsiteX164-19847" fmla="*/ 958625 w 3024845"/>
                  <a:gd name="connsiteY164-19848" fmla="*/ 462620 h 1059043"/>
                  <a:gd name="connsiteX165-19849" fmla="*/ 997132 w 3024845"/>
                  <a:gd name="connsiteY165-19850" fmla="*/ 462620 h 1059043"/>
                  <a:gd name="connsiteX166-19851" fmla="*/ 997132 w 3024845"/>
                  <a:gd name="connsiteY166-19852" fmla="*/ 495047 h 1059043"/>
                  <a:gd name="connsiteX167-19853" fmla="*/ 997892 w 3024845"/>
                  <a:gd name="connsiteY167-19854" fmla="*/ 495047 h 1059043"/>
                  <a:gd name="connsiteX168-19855" fmla="*/ 1003212 w 3024845"/>
                  <a:gd name="connsiteY168-19856" fmla="*/ 495047 h 1059043"/>
                  <a:gd name="connsiteX169-19857" fmla="*/ 1003212 w 3024845"/>
                  <a:gd name="connsiteY169-19858" fmla="*/ 412899 h 1059043"/>
                  <a:gd name="connsiteX170-19859" fmla="*/ 1004986 w 3024845"/>
                  <a:gd name="connsiteY170-19860" fmla="*/ 412899 h 1059043"/>
                  <a:gd name="connsiteX171-19861" fmla="*/ 1017399 w 3024845"/>
                  <a:gd name="connsiteY171-19862" fmla="*/ 412899 h 1059043"/>
                  <a:gd name="connsiteX172-19863" fmla="*/ 1017399 w 3024845"/>
                  <a:gd name="connsiteY172-19864" fmla="*/ 411008 h 1059043"/>
                  <a:gd name="connsiteX173-19865" fmla="*/ 1017399 w 3024845"/>
                  <a:gd name="connsiteY173-19866" fmla="*/ 397767 h 1059043"/>
                  <a:gd name="connsiteX174-19867" fmla="*/ 1039693 w 3024845"/>
                  <a:gd name="connsiteY174-19868" fmla="*/ 397767 h 1059043"/>
                  <a:gd name="connsiteX175-19869" fmla="*/ 1039693 w 3024845"/>
                  <a:gd name="connsiteY175-19870" fmla="*/ 396686 h 1059043"/>
                  <a:gd name="connsiteX176-19871" fmla="*/ 1039693 w 3024845"/>
                  <a:gd name="connsiteY176-19872" fmla="*/ 389120 h 1059043"/>
                  <a:gd name="connsiteX177-19873" fmla="*/ 1041466 w 3024845"/>
                  <a:gd name="connsiteY177-19874" fmla="*/ 389120 h 1059043"/>
                  <a:gd name="connsiteX178-19875" fmla="*/ 1053880 w 3024845"/>
                  <a:gd name="connsiteY178-19876" fmla="*/ 389120 h 1059043"/>
                  <a:gd name="connsiteX179-19877" fmla="*/ 1053880 w 3024845"/>
                  <a:gd name="connsiteY179-19878" fmla="*/ 390201 h 1059043"/>
                  <a:gd name="connsiteX180-19879" fmla="*/ 1053880 w 3024845"/>
                  <a:gd name="connsiteY180-19880" fmla="*/ 397767 h 1059043"/>
                  <a:gd name="connsiteX181-19881" fmla="*/ 1054640 w 3024845"/>
                  <a:gd name="connsiteY181-19882" fmla="*/ 397767 h 1059043"/>
                  <a:gd name="connsiteX182-19883" fmla="*/ 1059960 w 3024845"/>
                  <a:gd name="connsiteY182-19884" fmla="*/ 397767 h 1059043"/>
                  <a:gd name="connsiteX183-19885" fmla="*/ 1070093 w 3024845"/>
                  <a:gd name="connsiteY183-19886" fmla="*/ 393443 h 1059043"/>
                  <a:gd name="connsiteX184-19887" fmla="*/ 1074146 w 3024845"/>
                  <a:gd name="connsiteY184-19888" fmla="*/ 396686 h 1059043"/>
                  <a:gd name="connsiteX185-19889" fmla="*/ 1074146 w 3024845"/>
                  <a:gd name="connsiteY185-19890" fmla="*/ 389120 h 1059043"/>
                  <a:gd name="connsiteX186-19891" fmla="*/ 1076426 w 3024845"/>
                  <a:gd name="connsiteY186-19892" fmla="*/ 389120 h 1059043"/>
                  <a:gd name="connsiteX187-19893" fmla="*/ 1092387 w 3024845"/>
                  <a:gd name="connsiteY187-19894" fmla="*/ 389120 h 1059043"/>
                  <a:gd name="connsiteX188-19895" fmla="*/ 1092387 w 3024845"/>
                  <a:gd name="connsiteY188-19896" fmla="*/ 390201 h 1059043"/>
                  <a:gd name="connsiteX189-19897" fmla="*/ 1092387 w 3024845"/>
                  <a:gd name="connsiteY189-19898" fmla="*/ 397767 h 1059043"/>
                  <a:gd name="connsiteX190-19899" fmla="*/ 1122787 w 3024845"/>
                  <a:gd name="connsiteY190-19900" fmla="*/ 397767 h 1059043"/>
                  <a:gd name="connsiteX191-19901" fmla="*/ 1122787 w 3024845"/>
                  <a:gd name="connsiteY191-19902" fmla="*/ 399388 h 1059043"/>
                  <a:gd name="connsiteX192-19903" fmla="*/ 1122787 w 3024845"/>
                  <a:gd name="connsiteY192-19904" fmla="*/ 410738 h 1059043"/>
                  <a:gd name="connsiteX193-19905" fmla="*/ 1149134 w 3024845"/>
                  <a:gd name="connsiteY193-19906" fmla="*/ 410738 h 1059043"/>
                  <a:gd name="connsiteX194-19907" fmla="*/ 1149134 w 3024845"/>
                  <a:gd name="connsiteY194-19908" fmla="*/ 441002 h 1059043"/>
                  <a:gd name="connsiteX195-19909" fmla="*/ 1149894 w 3024845"/>
                  <a:gd name="connsiteY195-19910" fmla="*/ 441002 h 1059043"/>
                  <a:gd name="connsiteX196-19911" fmla="*/ 1155214 w 3024845"/>
                  <a:gd name="connsiteY196-19912" fmla="*/ 441002 h 1059043"/>
                  <a:gd name="connsiteX197-19913" fmla="*/ 1155214 w 3024845"/>
                  <a:gd name="connsiteY197-19914" fmla="*/ 442083 h 1059043"/>
                  <a:gd name="connsiteX198-19915" fmla="*/ 1155214 w 3024845"/>
                  <a:gd name="connsiteY198-19916" fmla="*/ 449650 h 1059043"/>
                  <a:gd name="connsiteX199-19917" fmla="*/ 1159268 w 3024845"/>
                  <a:gd name="connsiteY199-19918" fmla="*/ 479914 h 1059043"/>
                  <a:gd name="connsiteX200-19919" fmla="*/ 1160028 w 3024845"/>
                  <a:gd name="connsiteY200-19920" fmla="*/ 479914 h 1059043"/>
                  <a:gd name="connsiteX201-19921" fmla="*/ 1165348 w 3024845"/>
                  <a:gd name="connsiteY201-19922" fmla="*/ 479914 h 1059043"/>
                  <a:gd name="connsiteX202-19923" fmla="*/ 1165348 w 3024845"/>
                  <a:gd name="connsiteY202-19924" fmla="*/ 480725 h 1059043"/>
                  <a:gd name="connsiteX203-19925" fmla="*/ 1165348 w 3024845"/>
                  <a:gd name="connsiteY203-19926" fmla="*/ 486400 h 1059043"/>
                  <a:gd name="connsiteX204-19927" fmla="*/ 1166361 w 3024845"/>
                  <a:gd name="connsiteY204-19928" fmla="*/ 486400 h 1059043"/>
                  <a:gd name="connsiteX205-19929" fmla="*/ 1173454 w 3024845"/>
                  <a:gd name="connsiteY205-19930" fmla="*/ 486400 h 1059043"/>
                  <a:gd name="connsiteX206-19931" fmla="*/ 1173454 w 3024845"/>
                  <a:gd name="connsiteY206-19932" fmla="*/ 516665 h 1059043"/>
                  <a:gd name="connsiteX207-19933" fmla="*/ 1175481 w 3024845"/>
                  <a:gd name="connsiteY207-19934" fmla="*/ 516665 h 1059043"/>
                  <a:gd name="connsiteX208-19935" fmla="*/ 1189668 w 3024845"/>
                  <a:gd name="connsiteY208-19936" fmla="*/ 516665 h 1059043"/>
                  <a:gd name="connsiteX209-19937" fmla="*/ 1189668 w 3024845"/>
                  <a:gd name="connsiteY209-19938" fmla="*/ 540444 h 1059043"/>
                  <a:gd name="connsiteX210-19939" fmla="*/ 1191695 w 3024845"/>
                  <a:gd name="connsiteY210-19940" fmla="*/ 542065 h 1059043"/>
                  <a:gd name="connsiteX211-19941" fmla="*/ 1191695 w 3024845"/>
                  <a:gd name="connsiteY211-19942" fmla="*/ 553415 h 1059043"/>
                  <a:gd name="connsiteX212-19943" fmla="*/ 1192455 w 3024845"/>
                  <a:gd name="connsiteY212-19944" fmla="*/ 553415 h 1059043"/>
                  <a:gd name="connsiteX213-19945" fmla="*/ 1197775 w 3024845"/>
                  <a:gd name="connsiteY213-19946" fmla="*/ 553415 h 1059043"/>
                  <a:gd name="connsiteX214-19947" fmla="*/ 1197775 w 3024845"/>
                  <a:gd name="connsiteY214-19948" fmla="*/ 577194 h 1059043"/>
                  <a:gd name="connsiteX215-19949" fmla="*/ 1199041 w 3024845"/>
                  <a:gd name="connsiteY215-19950" fmla="*/ 577194 h 1059043"/>
                  <a:gd name="connsiteX216-19951" fmla="*/ 1207908 w 3024845"/>
                  <a:gd name="connsiteY216-19952" fmla="*/ 577194 h 1059043"/>
                  <a:gd name="connsiteX217-19953" fmla="*/ 1209935 w 3024845"/>
                  <a:gd name="connsiteY217-19954" fmla="*/ 581248 h 1059043"/>
                  <a:gd name="connsiteX218-19955" fmla="*/ 1209935 w 3024845"/>
                  <a:gd name="connsiteY218-19956" fmla="*/ 594489 h 1059043"/>
                  <a:gd name="connsiteX219-19957" fmla="*/ 1211455 w 3024845"/>
                  <a:gd name="connsiteY219-19958" fmla="*/ 592597 h 1059043"/>
                  <a:gd name="connsiteX220-19959" fmla="*/ 1222095 w 3024845"/>
                  <a:gd name="connsiteY220-19960" fmla="*/ 579356 h 1059043"/>
                  <a:gd name="connsiteX221-19961" fmla="*/ 1250469 w 3024845"/>
                  <a:gd name="connsiteY221-19962" fmla="*/ 579356 h 1059043"/>
                  <a:gd name="connsiteX222-19963" fmla="*/ 1250469 w 3024845"/>
                  <a:gd name="connsiteY222-19964" fmla="*/ 665827 h 1059043"/>
                  <a:gd name="connsiteX223-19965" fmla="*/ 1251229 w 3024845"/>
                  <a:gd name="connsiteY223-19966" fmla="*/ 665827 h 1059043"/>
                  <a:gd name="connsiteX224-19967" fmla="*/ 1256549 w 3024845"/>
                  <a:gd name="connsiteY224-19968" fmla="*/ 665827 h 1059043"/>
                  <a:gd name="connsiteX225-19969" fmla="*/ 1257309 w 3024845"/>
                  <a:gd name="connsiteY225-19970" fmla="*/ 664476 h 1059043"/>
                  <a:gd name="connsiteX226-19971" fmla="*/ 1262629 w 3024845"/>
                  <a:gd name="connsiteY226-19972" fmla="*/ 655018 h 1059043"/>
                  <a:gd name="connsiteX227-19973" fmla="*/ 1262629 w 3024845"/>
                  <a:gd name="connsiteY227-19974" fmla="*/ 656910 h 1059043"/>
                  <a:gd name="connsiteX228-19975" fmla="*/ 1262629 w 3024845"/>
                  <a:gd name="connsiteY228-19976" fmla="*/ 670151 h 1059043"/>
                  <a:gd name="connsiteX229-19977" fmla="*/ 1266682 w 3024845"/>
                  <a:gd name="connsiteY229-19978" fmla="*/ 624754 h 1059043"/>
                  <a:gd name="connsiteX230-19979" fmla="*/ 1267442 w 3024845"/>
                  <a:gd name="connsiteY230-19980" fmla="*/ 624754 h 1059043"/>
                  <a:gd name="connsiteX231-19981" fmla="*/ 1272762 w 3024845"/>
                  <a:gd name="connsiteY231-19982" fmla="*/ 624754 h 1059043"/>
                  <a:gd name="connsiteX232-19983" fmla="*/ 1272762 w 3024845"/>
                  <a:gd name="connsiteY232-19984" fmla="*/ 559900 h 1059043"/>
                  <a:gd name="connsiteX233-19985" fmla="*/ 1273776 w 3024845"/>
                  <a:gd name="connsiteY233-19986" fmla="*/ 559900 h 1059043"/>
                  <a:gd name="connsiteX234-19987" fmla="*/ 1280869 w 3024845"/>
                  <a:gd name="connsiteY234-19988" fmla="*/ 559900 h 1059043"/>
                  <a:gd name="connsiteX235-19989" fmla="*/ 1293029 w 3024845"/>
                  <a:gd name="connsiteY235-19990" fmla="*/ 516665 h 1059043"/>
                  <a:gd name="connsiteX236-19991" fmla="*/ 1294296 w 3024845"/>
                  <a:gd name="connsiteY236-19992" fmla="*/ 516665 h 1059043"/>
                  <a:gd name="connsiteX237-19993" fmla="*/ 1303163 w 3024845"/>
                  <a:gd name="connsiteY237-19994" fmla="*/ 516665 h 1059043"/>
                  <a:gd name="connsiteX238-19995" fmla="*/ 1313296 w 3024845"/>
                  <a:gd name="connsiteY238-19996" fmla="*/ 559900 h 1059043"/>
                  <a:gd name="connsiteX239-19997" fmla="*/ 1314309 w 3024845"/>
                  <a:gd name="connsiteY239-19998" fmla="*/ 559900 h 1059043"/>
                  <a:gd name="connsiteX240-19999" fmla="*/ 1321403 w 3024845"/>
                  <a:gd name="connsiteY240-20000" fmla="*/ 559900 h 1059043"/>
                  <a:gd name="connsiteX241-20001" fmla="*/ 1321403 w 3024845"/>
                  <a:gd name="connsiteY241-20002" fmla="*/ 598812 h 1059043"/>
                  <a:gd name="connsiteX242-20003" fmla="*/ 1323176 w 3024845"/>
                  <a:gd name="connsiteY242-20004" fmla="*/ 598812 h 1059043"/>
                  <a:gd name="connsiteX243-20005" fmla="*/ 1335590 w 3024845"/>
                  <a:gd name="connsiteY243-20006" fmla="*/ 598812 h 1059043"/>
                  <a:gd name="connsiteX244-20007" fmla="*/ 1335590 w 3024845"/>
                  <a:gd name="connsiteY244-20008" fmla="*/ 600974 h 1059043"/>
                  <a:gd name="connsiteX245-20009" fmla="*/ 1335590 w 3024845"/>
                  <a:gd name="connsiteY245-20010" fmla="*/ 616106 h 1059043"/>
                  <a:gd name="connsiteX246-20011" fmla="*/ 1339643 w 3024845"/>
                  <a:gd name="connsiteY246-20012" fmla="*/ 613945 h 1059043"/>
                  <a:gd name="connsiteX247-20013" fmla="*/ 1339643 w 3024845"/>
                  <a:gd name="connsiteY247-20014" fmla="*/ 598812 h 1059043"/>
                  <a:gd name="connsiteX248-20015" fmla="*/ 1341163 w 3024845"/>
                  <a:gd name="connsiteY248-20016" fmla="*/ 598812 h 1059043"/>
                  <a:gd name="connsiteX249-20017" fmla="*/ 1351803 w 3024845"/>
                  <a:gd name="connsiteY249-20018" fmla="*/ 598812 h 1059043"/>
                  <a:gd name="connsiteX250-20019" fmla="*/ 1351803 w 3024845"/>
                  <a:gd name="connsiteY250-20020" fmla="*/ 600433 h 1059043"/>
                  <a:gd name="connsiteX251-20021" fmla="*/ 1351803 w 3024845"/>
                  <a:gd name="connsiteY251-20022" fmla="*/ 611783 h 1059043"/>
                  <a:gd name="connsiteX252-20023" fmla="*/ 1382204 w 3024845"/>
                  <a:gd name="connsiteY252-20024" fmla="*/ 611783 h 1059043"/>
                  <a:gd name="connsiteX253-20025" fmla="*/ 1382204 w 3024845"/>
                  <a:gd name="connsiteY253-20026" fmla="*/ 575033 h 1059043"/>
                  <a:gd name="connsiteX254-20027" fmla="*/ 1383470 w 3024845"/>
                  <a:gd name="connsiteY254-20028" fmla="*/ 575033 h 1059043"/>
                  <a:gd name="connsiteX255-20029" fmla="*/ 1392337 w 3024845"/>
                  <a:gd name="connsiteY255-20030" fmla="*/ 575033 h 1059043"/>
                  <a:gd name="connsiteX256-20031" fmla="*/ 1392337 w 3024845"/>
                  <a:gd name="connsiteY256-20032" fmla="*/ 596650 h 1059043"/>
                  <a:gd name="connsiteX257-20033" fmla="*/ 1394364 w 3024845"/>
                  <a:gd name="connsiteY257-20034" fmla="*/ 564224 h 1059043"/>
                  <a:gd name="connsiteX258-20035" fmla="*/ 1416657 w 3024845"/>
                  <a:gd name="connsiteY258-20036" fmla="*/ 564224 h 1059043"/>
                  <a:gd name="connsiteX259-20037" fmla="*/ 1416657 w 3024845"/>
                  <a:gd name="connsiteY259-20038" fmla="*/ 562602 h 1059043"/>
                  <a:gd name="connsiteX260-20039" fmla="*/ 1416657 w 3024845"/>
                  <a:gd name="connsiteY260-20040" fmla="*/ 551253 h 1059043"/>
                  <a:gd name="connsiteX261-20041" fmla="*/ 1417417 w 3024845"/>
                  <a:gd name="connsiteY261-20042" fmla="*/ 551253 h 1059043"/>
                  <a:gd name="connsiteX262-20043" fmla="*/ 1422737 w 3024845"/>
                  <a:gd name="connsiteY262-20044" fmla="*/ 551253 h 1059043"/>
                  <a:gd name="connsiteX263-20045" fmla="*/ 1422737 w 3024845"/>
                  <a:gd name="connsiteY263-20046" fmla="*/ 549362 h 1059043"/>
                  <a:gd name="connsiteX264-20047" fmla="*/ 1422737 w 3024845"/>
                  <a:gd name="connsiteY264-20048" fmla="*/ 536121 h 1059043"/>
                  <a:gd name="connsiteX265-20049" fmla="*/ 1426791 w 3024845"/>
                  <a:gd name="connsiteY265-20050" fmla="*/ 542606 h 1059043"/>
                  <a:gd name="connsiteX266-20051" fmla="*/ 1429071 w 3024845"/>
                  <a:gd name="connsiteY266-20052" fmla="*/ 542606 h 1059043"/>
                  <a:gd name="connsiteX267-20053" fmla="*/ 1445031 w 3024845"/>
                  <a:gd name="connsiteY267-20054" fmla="*/ 542606 h 1059043"/>
                  <a:gd name="connsiteX268-20055" fmla="*/ 1445031 w 3024845"/>
                  <a:gd name="connsiteY268-20056" fmla="*/ 541795 h 1059043"/>
                  <a:gd name="connsiteX269-20057" fmla="*/ 1445031 w 3024845"/>
                  <a:gd name="connsiteY269-20058" fmla="*/ 536121 h 1059043"/>
                  <a:gd name="connsiteX270-20059" fmla="*/ 1445791 w 3024845"/>
                  <a:gd name="connsiteY270-20060" fmla="*/ 536121 h 1059043"/>
                  <a:gd name="connsiteX271-20061" fmla="*/ 1451111 w 3024845"/>
                  <a:gd name="connsiteY271-20062" fmla="*/ 536121 h 1059043"/>
                  <a:gd name="connsiteX272-20063" fmla="*/ 1451111 w 3024845"/>
                  <a:gd name="connsiteY272-20064" fmla="*/ 537472 h 1059043"/>
                  <a:gd name="connsiteX273-20065" fmla="*/ 1451111 w 3024845"/>
                  <a:gd name="connsiteY273-20066" fmla="*/ 546930 h 1059043"/>
                  <a:gd name="connsiteX274-20067" fmla="*/ 1489618 w 3024845"/>
                  <a:gd name="connsiteY274-20068" fmla="*/ 546930 h 1059043"/>
                  <a:gd name="connsiteX275-20069" fmla="*/ 1489618 w 3024845"/>
                  <a:gd name="connsiteY275-20070" fmla="*/ 685283 h 1059043"/>
                  <a:gd name="connsiteX276-20071" fmla="*/ 1491138 w 3024845"/>
                  <a:gd name="connsiteY276-20072" fmla="*/ 685283 h 1059043"/>
                  <a:gd name="connsiteX277-20073" fmla="*/ 1501778 w 3024845"/>
                  <a:gd name="connsiteY277-20074" fmla="*/ 685283 h 1059043"/>
                  <a:gd name="connsiteX278-20075" fmla="*/ 1501778 w 3024845"/>
                  <a:gd name="connsiteY278-20076" fmla="*/ 672313 h 1059043"/>
                  <a:gd name="connsiteX279-20077" fmla="*/ 1505832 w 3024845"/>
                  <a:gd name="connsiteY279-20078" fmla="*/ 672313 h 1059043"/>
                  <a:gd name="connsiteX280-20079" fmla="*/ 1505832 w 3024845"/>
                  <a:gd name="connsiteY280-20080" fmla="*/ 685283 h 1059043"/>
                  <a:gd name="connsiteX281-20081" fmla="*/ 1536232 w 3024845"/>
                  <a:gd name="connsiteY281-20082" fmla="*/ 685283 h 1059043"/>
                  <a:gd name="connsiteX282-20083" fmla="*/ 1536232 w 3024845"/>
                  <a:gd name="connsiteY282-20084" fmla="*/ 655018 h 1059043"/>
                  <a:gd name="connsiteX283-20085" fmla="*/ 1548392 w 3024845"/>
                  <a:gd name="connsiteY283-20086" fmla="*/ 655018 h 1059043"/>
                  <a:gd name="connsiteX284-20087" fmla="*/ 1560552 w 3024845"/>
                  <a:gd name="connsiteY284-20088" fmla="*/ 652857 h 1059043"/>
                  <a:gd name="connsiteX285-20089" fmla="*/ 1564606 w 3024845"/>
                  <a:gd name="connsiteY285-20090" fmla="*/ 655018 h 1059043"/>
                  <a:gd name="connsiteX286-20091" fmla="*/ 1574739 w 3024845"/>
                  <a:gd name="connsiteY286-20092" fmla="*/ 655018 h 1059043"/>
                  <a:gd name="connsiteX287-20093" fmla="*/ 1574739 w 3024845"/>
                  <a:gd name="connsiteY287-20094" fmla="*/ 685283 h 1059043"/>
                  <a:gd name="connsiteX288-20095" fmla="*/ 1582846 w 3024845"/>
                  <a:gd name="connsiteY288-20096" fmla="*/ 685283 h 1059043"/>
                  <a:gd name="connsiteX289-20097" fmla="*/ 1582846 w 3024845"/>
                  <a:gd name="connsiteY289-20098" fmla="*/ 702578 h 1059043"/>
                  <a:gd name="connsiteX290-20099" fmla="*/ 1592182 w 3024845"/>
                  <a:gd name="connsiteY290-20100" fmla="*/ 703483 h 1059043"/>
                  <a:gd name="connsiteX291-20101" fmla="*/ 1605140 w 3024845"/>
                  <a:gd name="connsiteY291-20102" fmla="*/ 703483 h 1059043"/>
                  <a:gd name="connsiteX292-20103" fmla="*/ 1605140 w 3024845"/>
                  <a:gd name="connsiteY292-20104" fmla="*/ 687445 h 1059043"/>
                  <a:gd name="connsiteX293-20105" fmla="*/ 1673096 w 3024845"/>
                  <a:gd name="connsiteY293-20106" fmla="*/ 687445 h 1059043"/>
                  <a:gd name="connsiteX294-20107" fmla="*/ 1673096 w 3024845"/>
                  <a:gd name="connsiteY294-20108" fmla="*/ 602192 h 1059043"/>
                  <a:gd name="connsiteX295-20109" fmla="*/ 1745104 w 3024845"/>
                  <a:gd name="connsiteY295-20110" fmla="*/ 602192 h 1059043"/>
                  <a:gd name="connsiteX296-20111" fmla="*/ 1745104 w 3024845"/>
                  <a:gd name="connsiteY296-20112" fmla="*/ 680960 h 1059043"/>
                  <a:gd name="connsiteX297-20113" fmla="*/ 1747008 w 3024845"/>
                  <a:gd name="connsiteY297-20114" fmla="*/ 680960 h 1059043"/>
                  <a:gd name="connsiteX298-20115" fmla="*/ 1748250 w 3024845"/>
                  <a:gd name="connsiteY298-20116" fmla="*/ 703483 h 1059043"/>
                  <a:gd name="connsiteX299-20117" fmla="*/ 1757926 w 3024845"/>
                  <a:gd name="connsiteY299-20118" fmla="*/ 703483 h 1059043"/>
                  <a:gd name="connsiteX300-20119" fmla="*/ 1759168 w 3024845"/>
                  <a:gd name="connsiteY300-20120" fmla="*/ 680960 h 1059043"/>
                  <a:gd name="connsiteX301-20121" fmla="*/ 1765248 w 3024845"/>
                  <a:gd name="connsiteY301-20122" fmla="*/ 680960 h 1059043"/>
                  <a:gd name="connsiteX302-20123" fmla="*/ 1766490 w 3024845"/>
                  <a:gd name="connsiteY302-20124" fmla="*/ 703483 h 1059043"/>
                  <a:gd name="connsiteX303-20125" fmla="*/ 1817112 w 3024845"/>
                  <a:gd name="connsiteY303-20126" fmla="*/ 703483 h 1059043"/>
                  <a:gd name="connsiteX304-20127" fmla="*/ 1817112 w 3024845"/>
                  <a:gd name="connsiteY304-20128" fmla="*/ 540455 h 1059043"/>
                  <a:gd name="connsiteX305-20129" fmla="*/ 2014439 w 3024845"/>
                  <a:gd name="connsiteY305-20130" fmla="*/ 540455 h 1059043"/>
                  <a:gd name="connsiteX306-20131" fmla="*/ 2014439 w 3024845"/>
                  <a:gd name="connsiteY306-20132" fmla="*/ 703483 h 1059043"/>
                  <a:gd name="connsiteX307-20133" fmla="*/ 2033136 w 3024845"/>
                  <a:gd name="connsiteY307-20134" fmla="*/ 703483 h 1059043"/>
                  <a:gd name="connsiteX308-20135" fmla="*/ 2033136 w 3024845"/>
                  <a:gd name="connsiteY308-20136" fmla="*/ 620790 h 1059043"/>
                  <a:gd name="connsiteX309-20137" fmla="*/ 2128256 w 3024845"/>
                  <a:gd name="connsiteY309-20138" fmla="*/ 620790 h 1059043"/>
                  <a:gd name="connsiteX310-20139" fmla="*/ 2128026 w 3024845"/>
                  <a:gd name="connsiteY310-20140" fmla="*/ 281031 h 1059043"/>
                  <a:gd name="connsiteX311-20141" fmla="*/ 2121946 w 3024845"/>
                  <a:gd name="connsiteY311-20142" fmla="*/ 276707 h 1059043"/>
                  <a:gd name="connsiteX312-20143" fmla="*/ 2130053 w 3024845"/>
                  <a:gd name="connsiteY312-20144" fmla="*/ 252928 h 1059043"/>
                  <a:gd name="connsiteX313-20145" fmla="*/ 2130053 w 3024845"/>
                  <a:gd name="connsiteY313-20146" fmla="*/ 235634 h 1059043"/>
                  <a:gd name="connsiteX314-20147" fmla="*/ 2144240 w 3024845"/>
                  <a:gd name="connsiteY314-20148" fmla="*/ 235634 h 1059043"/>
                  <a:gd name="connsiteX315-20149" fmla="*/ 2144240 w 3024845"/>
                  <a:gd name="connsiteY315-20150" fmla="*/ 214016 h 1059043"/>
                  <a:gd name="connsiteX316-20151" fmla="*/ 2146266 w 3024845"/>
                  <a:gd name="connsiteY316-20152" fmla="*/ 209692 h 1059043"/>
                  <a:gd name="connsiteX317-20153" fmla="*/ 2146266 w 3024845"/>
                  <a:gd name="connsiteY317-20154" fmla="*/ 131868 h 1059043"/>
                  <a:gd name="connsiteX318-20155" fmla="*/ 2144240 w 3024845"/>
                  <a:gd name="connsiteY318-20156" fmla="*/ 125383 h 1059043"/>
                  <a:gd name="connsiteX319-20157" fmla="*/ 2150320 w 3024845"/>
                  <a:gd name="connsiteY319-20158" fmla="*/ 118897 h 1059043"/>
                  <a:gd name="connsiteX320-20159" fmla="*/ 2150320 w 3024845"/>
                  <a:gd name="connsiteY320-20160" fmla="*/ 60529 h 1059043"/>
                  <a:gd name="connsiteX321-20161" fmla="*/ 2152346 w 3024845"/>
                  <a:gd name="connsiteY321-20162" fmla="*/ 56206 h 1059043"/>
                  <a:gd name="connsiteX322-20163" fmla="*/ 2152346 w 3024845"/>
                  <a:gd name="connsiteY322-20164" fmla="*/ 0 h 1059043"/>
                  <a:gd name="connsiteX323-20165" fmla="*/ 2162480 w 3024845"/>
                  <a:gd name="connsiteY323-20166" fmla="*/ 118897 h 1059043"/>
                  <a:gd name="connsiteX324-20167" fmla="*/ 2168560 w 3024845"/>
                  <a:gd name="connsiteY324-20168" fmla="*/ 125383 h 1059043"/>
                  <a:gd name="connsiteX325-20169" fmla="*/ 2166533 w 3024845"/>
                  <a:gd name="connsiteY325-20170" fmla="*/ 131868 h 1059043"/>
                  <a:gd name="connsiteX326-20171" fmla="*/ 2166533 w 3024845"/>
                  <a:gd name="connsiteY326-20172" fmla="*/ 209692 h 1059043"/>
                  <a:gd name="connsiteX327-20173" fmla="*/ 2168560 w 3024845"/>
                  <a:gd name="connsiteY327-20174" fmla="*/ 214016 h 1059043"/>
                  <a:gd name="connsiteX328-20175" fmla="*/ 2168560 w 3024845"/>
                  <a:gd name="connsiteY328-20176" fmla="*/ 235634 h 1059043"/>
                  <a:gd name="connsiteX329-20177" fmla="*/ 2182747 w 3024845"/>
                  <a:gd name="connsiteY329-20178" fmla="*/ 252928 h 1059043"/>
                  <a:gd name="connsiteX330-20179" fmla="*/ 2180720 w 3024845"/>
                  <a:gd name="connsiteY330-20180" fmla="*/ 555577 h 1059043"/>
                  <a:gd name="connsiteX331-20181" fmla="*/ 2245574 w 3024845"/>
                  <a:gd name="connsiteY331-20182" fmla="*/ 555577 h 1059043"/>
                  <a:gd name="connsiteX332-20183" fmla="*/ 2245574 w 3024845"/>
                  <a:gd name="connsiteY332-20184" fmla="*/ 631239 h 1059043"/>
                  <a:gd name="connsiteX333-20185" fmla="*/ 2253681 w 3024845"/>
                  <a:gd name="connsiteY333-20186" fmla="*/ 631239 h 1059043"/>
                  <a:gd name="connsiteX334-20187" fmla="*/ 2255708 w 3024845"/>
                  <a:gd name="connsiteY334-20188" fmla="*/ 624754 h 1059043"/>
                  <a:gd name="connsiteX335-20189" fmla="*/ 2261788 w 3024845"/>
                  <a:gd name="connsiteY335-20190" fmla="*/ 624754 h 1059043"/>
                  <a:gd name="connsiteX336-20191" fmla="*/ 2263815 w 3024845"/>
                  <a:gd name="connsiteY336-20192" fmla="*/ 633401 h 1059043"/>
                  <a:gd name="connsiteX337-20193" fmla="*/ 2275975 w 3024845"/>
                  <a:gd name="connsiteY337-20194" fmla="*/ 633401 h 1059043"/>
                  <a:gd name="connsiteX338-20195" fmla="*/ 2275975 w 3024845"/>
                  <a:gd name="connsiteY338-20196" fmla="*/ 626915 h 1059043"/>
                  <a:gd name="connsiteX339-20197" fmla="*/ 2298268 w 3024845"/>
                  <a:gd name="connsiteY339-20198" fmla="*/ 626915 h 1059043"/>
                  <a:gd name="connsiteX340-20199" fmla="*/ 2298268 w 3024845"/>
                  <a:gd name="connsiteY340-20200" fmla="*/ 633401 h 1059043"/>
                  <a:gd name="connsiteX341-20201" fmla="*/ 2318535 w 3024845"/>
                  <a:gd name="connsiteY341-20202" fmla="*/ 633401 h 1059043"/>
                  <a:gd name="connsiteX342-20203" fmla="*/ 2318535 w 3024845"/>
                  <a:gd name="connsiteY342-20204" fmla="*/ 678798 h 1059043"/>
                  <a:gd name="connsiteX343-20205" fmla="*/ 2332722 w 3024845"/>
                  <a:gd name="connsiteY343-20206" fmla="*/ 678798 h 1059043"/>
                  <a:gd name="connsiteX344-20207" fmla="*/ 2332722 w 3024845"/>
                  <a:gd name="connsiteY344-20208" fmla="*/ 665827 h 1059043"/>
                  <a:gd name="connsiteX345-20209" fmla="*/ 2348936 w 3024845"/>
                  <a:gd name="connsiteY345-20210" fmla="*/ 665827 h 1059043"/>
                  <a:gd name="connsiteX346-20211" fmla="*/ 2348936 w 3024845"/>
                  <a:gd name="connsiteY346-20212" fmla="*/ 486400 h 1059043"/>
                  <a:gd name="connsiteX347-20213" fmla="*/ 2355016 w 3024845"/>
                  <a:gd name="connsiteY347-20214" fmla="*/ 479914 h 1059043"/>
                  <a:gd name="connsiteX348-20215" fmla="*/ 2427977 w 3024845"/>
                  <a:gd name="connsiteY348-20216" fmla="*/ 479914 h 1059043"/>
                  <a:gd name="connsiteX349-20217" fmla="*/ 2427977 w 3024845"/>
                  <a:gd name="connsiteY349-20218" fmla="*/ 488562 h 1059043"/>
                  <a:gd name="connsiteX350-20219" fmla="*/ 2438110 w 3024845"/>
                  <a:gd name="connsiteY350-20220" fmla="*/ 488562 h 1059043"/>
                  <a:gd name="connsiteX351-20221" fmla="*/ 2438110 w 3024845"/>
                  <a:gd name="connsiteY351-20222" fmla="*/ 603136 h 1059043"/>
                  <a:gd name="connsiteX352-20223" fmla="*/ 2460404 w 3024845"/>
                  <a:gd name="connsiteY352-20224" fmla="*/ 603136 h 1059043"/>
                  <a:gd name="connsiteX353-20225" fmla="*/ 2460404 w 3024845"/>
                  <a:gd name="connsiteY353-20226" fmla="*/ 536121 h 1059043"/>
                  <a:gd name="connsiteX354-20227" fmla="*/ 2486751 w 3024845"/>
                  <a:gd name="connsiteY354-20228" fmla="*/ 536121 h 1059043"/>
                  <a:gd name="connsiteX355-20229" fmla="*/ 2490804 w 3024845"/>
                  <a:gd name="connsiteY355-20230" fmla="*/ 531797 h 1059043"/>
                  <a:gd name="connsiteX356-20231" fmla="*/ 2498911 w 3024845"/>
                  <a:gd name="connsiteY356-20232" fmla="*/ 531797 h 1059043"/>
                  <a:gd name="connsiteX357-20233" fmla="*/ 2502964 w 3024845"/>
                  <a:gd name="connsiteY357-20234" fmla="*/ 536121 h 1059043"/>
                  <a:gd name="connsiteX358-20235" fmla="*/ 2525258 w 3024845"/>
                  <a:gd name="connsiteY358-20236" fmla="*/ 536121 h 1059043"/>
                  <a:gd name="connsiteX359-20237" fmla="*/ 2525258 w 3024845"/>
                  <a:gd name="connsiteY359-20238" fmla="*/ 419385 h 1059043"/>
                  <a:gd name="connsiteX360-20239" fmla="*/ 2582005 w 3024845"/>
                  <a:gd name="connsiteY360-20240" fmla="*/ 408576 h 1059043"/>
                  <a:gd name="connsiteX361-20241" fmla="*/ 2582005 w 3024845"/>
                  <a:gd name="connsiteY361-20242" fmla="*/ 409657 h 1059043"/>
                  <a:gd name="connsiteX362-20243" fmla="*/ 2582005 w 3024845"/>
                  <a:gd name="connsiteY362-20244" fmla="*/ 417223 h 1059043"/>
                  <a:gd name="connsiteX363-20245" fmla="*/ 2608352 w 3024845"/>
                  <a:gd name="connsiteY363-20246" fmla="*/ 417223 h 1059043"/>
                  <a:gd name="connsiteX364-20247" fmla="*/ 2608352 w 3024845"/>
                  <a:gd name="connsiteY364-20248" fmla="*/ 672313 h 1059043"/>
                  <a:gd name="connsiteX365-20249" fmla="*/ 2630646 w 3024845"/>
                  <a:gd name="connsiteY365-20250" fmla="*/ 672313 h 1059043"/>
                  <a:gd name="connsiteX366-20251" fmla="*/ 2630646 w 3024845"/>
                  <a:gd name="connsiteY366-20252" fmla="*/ 667989 h 1059043"/>
                  <a:gd name="connsiteX367-20253" fmla="*/ 2642806 w 3024845"/>
                  <a:gd name="connsiteY367-20254" fmla="*/ 667989 h 1059043"/>
                  <a:gd name="connsiteX368-20255" fmla="*/ 2642806 w 3024845"/>
                  <a:gd name="connsiteY368-20256" fmla="*/ 672313 h 1059043"/>
                  <a:gd name="connsiteX369-20257" fmla="*/ 2667126 w 3024845"/>
                  <a:gd name="connsiteY369-20258" fmla="*/ 672313 h 1059043"/>
                  <a:gd name="connsiteX370-20259" fmla="*/ 2667126 w 3024845"/>
                  <a:gd name="connsiteY370-20260" fmla="*/ 659342 h 1059043"/>
                  <a:gd name="connsiteX371-20261" fmla="*/ 2695500 w 3024845"/>
                  <a:gd name="connsiteY371-20262" fmla="*/ 659342 h 1059043"/>
                  <a:gd name="connsiteX372-20263" fmla="*/ 2707660 w 3024845"/>
                  <a:gd name="connsiteY372-20264" fmla="*/ 655018 h 1059043"/>
                  <a:gd name="connsiteX373-20265" fmla="*/ 2727927 w 3024845"/>
                  <a:gd name="connsiteY373-20266" fmla="*/ 659342 h 1059043"/>
                  <a:gd name="connsiteX374-20267" fmla="*/ 2727927 w 3024845"/>
                  <a:gd name="connsiteY374-20268" fmla="*/ 642048 h 1059043"/>
                  <a:gd name="connsiteX375-20269" fmla="*/ 2736034 w 3024845"/>
                  <a:gd name="connsiteY375-20270" fmla="*/ 642048 h 1059043"/>
                  <a:gd name="connsiteX376-20271" fmla="*/ 2736034 w 3024845"/>
                  <a:gd name="connsiteY376-20272" fmla="*/ 629077 h 1059043"/>
                  <a:gd name="connsiteX377-20273" fmla="*/ 2792781 w 3024845"/>
                  <a:gd name="connsiteY377-20274" fmla="*/ 629077 h 1059043"/>
                  <a:gd name="connsiteX378-20275" fmla="*/ 2792781 w 3024845"/>
                  <a:gd name="connsiteY378-20276" fmla="*/ 598812 h 1059043"/>
                  <a:gd name="connsiteX379-20277" fmla="*/ 2811021 w 3024845"/>
                  <a:gd name="connsiteY379-20278" fmla="*/ 598812 h 1059043"/>
                  <a:gd name="connsiteX380-20279" fmla="*/ 2811021 w 3024845"/>
                  <a:gd name="connsiteY380-20280" fmla="*/ 592327 h 1059043"/>
                  <a:gd name="connsiteX381-20281" fmla="*/ 2823181 w 3024845"/>
                  <a:gd name="connsiteY381-20282" fmla="*/ 592327 h 1059043"/>
                  <a:gd name="connsiteX382-20283" fmla="*/ 2823181 w 3024845"/>
                  <a:gd name="connsiteY382-20284" fmla="*/ 598812 h 1059043"/>
                  <a:gd name="connsiteX383-20285" fmla="*/ 2839395 w 3024845"/>
                  <a:gd name="connsiteY383-20286" fmla="*/ 598812 h 1059043"/>
                  <a:gd name="connsiteX384-20287" fmla="*/ 2839395 w 3024845"/>
                  <a:gd name="connsiteY384-20288" fmla="*/ 648533 h 1059043"/>
                  <a:gd name="connsiteX385-20289" fmla="*/ 2871822 w 3024845"/>
                  <a:gd name="connsiteY385-20290" fmla="*/ 648533 h 1059043"/>
                  <a:gd name="connsiteX386-20291" fmla="*/ 2871822 w 3024845"/>
                  <a:gd name="connsiteY386-20292" fmla="*/ 622592 h 1059043"/>
                  <a:gd name="connsiteX387-20293" fmla="*/ 2910329 w 3024845"/>
                  <a:gd name="connsiteY387-20294" fmla="*/ 622592 h 1059043"/>
                  <a:gd name="connsiteX388-20295" fmla="*/ 2910329 w 3024845"/>
                  <a:gd name="connsiteY388-20296" fmla="*/ 592327 h 1059043"/>
                  <a:gd name="connsiteX389-20297" fmla="*/ 2958970 w 3024845"/>
                  <a:gd name="connsiteY389-20298" fmla="*/ 592327 h 1059043"/>
                  <a:gd name="connsiteX390-20299" fmla="*/ 2958970 w 3024845"/>
                  <a:gd name="connsiteY390-20300" fmla="*/ 703483 h 1059043"/>
                  <a:gd name="connsiteX391-20301" fmla="*/ 2958970 w 3024845"/>
                  <a:gd name="connsiteY391-20302" fmla="*/ 717262 h 1059043"/>
                  <a:gd name="connsiteX392-20303" fmla="*/ 3024845 w 3024845"/>
                  <a:gd name="connsiteY392-20304" fmla="*/ 717262 h 1059043"/>
                  <a:gd name="connsiteX393-20305" fmla="*/ 3024845 w 3024845"/>
                  <a:gd name="connsiteY393-20306" fmla="*/ 1059043 h 1059043"/>
                  <a:gd name="connsiteX394-20307" fmla="*/ 2054 w 3024845"/>
                  <a:gd name="connsiteY394-20308" fmla="*/ 1056710 h 1059043"/>
                  <a:gd name="connsiteX395-20309" fmla="*/ 0 w 3024845"/>
                  <a:gd name="connsiteY395-20310" fmla="*/ 622592 h 1059043"/>
                  <a:gd name="connsiteX396-20311" fmla="*/ 20267 w 3024845"/>
                  <a:gd name="connsiteY396-20312" fmla="*/ 622592 h 1059043"/>
                  <a:gd name="connsiteX397-20313" fmla="*/ 20774 w 3024845"/>
                  <a:gd name="connsiteY397-20314" fmla="*/ 621511 h 1059043"/>
                  <a:gd name="connsiteX398-20315" fmla="*/ 24320 w 3024845"/>
                  <a:gd name="connsiteY398-20316" fmla="*/ 613945 h 1059043"/>
                  <a:gd name="connsiteX399-20317" fmla="*/ 26094 w 3024845"/>
                  <a:gd name="connsiteY399-20318" fmla="*/ 614215 h 1059043"/>
                  <a:gd name="connsiteX400-20319" fmla="*/ 38507 w 3024845"/>
                  <a:gd name="connsiteY400-20320" fmla="*/ 616106 h 1059043"/>
                  <a:gd name="connsiteX401-20321" fmla="*/ 39014 w 3024845"/>
                  <a:gd name="connsiteY401-20322" fmla="*/ 617458 h 1059043"/>
                  <a:gd name="connsiteX402-20323" fmla="*/ 42560 w 3024845"/>
                  <a:gd name="connsiteY402-20324" fmla="*/ 626915 h 1059043"/>
                  <a:gd name="connsiteX403-20325" fmla="*/ 68907 w 3024845"/>
                  <a:gd name="connsiteY403-20326" fmla="*/ 629077 h 1059043"/>
                  <a:gd name="connsiteX404-20327" fmla="*/ 68907 w 3024845"/>
                  <a:gd name="connsiteY404-20328" fmla="*/ 505856 h 1059043"/>
                  <a:gd name="connsiteX405-20329" fmla="*/ 70934 w 3024845"/>
                  <a:gd name="connsiteY405-20330" fmla="*/ 505856 h 1059043"/>
                  <a:gd name="connsiteX406-20331" fmla="*/ 85121 w 3024845"/>
                  <a:gd name="connsiteY406-20332" fmla="*/ 505856 h 1059043"/>
                  <a:gd name="connsiteX407-20333" fmla="*/ 85121 w 3024845"/>
                  <a:gd name="connsiteY407-20334" fmla="*/ 369664 h 1059043"/>
                  <a:gd name="connsiteX408-20335" fmla="*/ 86894 w 3024845"/>
                  <a:gd name="connsiteY408-20336" fmla="*/ 369664 h 1059043"/>
                  <a:gd name="connsiteX409-20337" fmla="*/ 99308 w 3024845"/>
                  <a:gd name="connsiteY409-20338" fmla="*/ 369664 h 1059043"/>
                  <a:gd name="connsiteX410-20339" fmla="*/ 99308 w 3024845"/>
                  <a:gd name="connsiteY410-20340" fmla="*/ 255090 h 1059043"/>
                  <a:gd name="connsiteX411-20341" fmla="*/ 103361 w 3024845"/>
                  <a:gd name="connsiteY411-20342" fmla="*/ 226986 h 1059043"/>
                  <a:gd name="connsiteX412-20343" fmla="*/ 105388 w 3024845"/>
                  <a:gd name="connsiteY412-20344" fmla="*/ 226986 h 1059043"/>
                  <a:gd name="connsiteX413-20345" fmla="*/ 119575 w 3024845"/>
                  <a:gd name="connsiteY413-20346" fmla="*/ 226986 h 1059043"/>
                  <a:gd name="connsiteX0-20347" fmla="*/ 119575 w 3024845"/>
                  <a:gd name="connsiteY0-20348" fmla="*/ 226986 h 1059043"/>
                  <a:gd name="connsiteX1-20349" fmla="*/ 200642 w 3024845"/>
                  <a:gd name="connsiteY1-20350" fmla="*/ 224825 h 1059043"/>
                  <a:gd name="connsiteX2-20351" fmla="*/ 202669 w 3024845"/>
                  <a:gd name="connsiteY2-20352" fmla="*/ 224825 h 1059043"/>
                  <a:gd name="connsiteX3-20353" fmla="*/ 216856 w 3024845"/>
                  <a:gd name="connsiteY3-20354" fmla="*/ 224825 h 1059043"/>
                  <a:gd name="connsiteX4-20355" fmla="*/ 216856 w 3024845"/>
                  <a:gd name="connsiteY4-20356" fmla="*/ 248604 h 1059043"/>
                  <a:gd name="connsiteX5-20357" fmla="*/ 217363 w 3024845"/>
                  <a:gd name="connsiteY5-20358" fmla="*/ 249415 h 1059043"/>
                  <a:gd name="connsiteX6-20359" fmla="*/ 220909 w 3024845"/>
                  <a:gd name="connsiteY6-20360" fmla="*/ 255090 h 1059043"/>
                  <a:gd name="connsiteX7-20361" fmla="*/ 220909 w 3024845"/>
                  <a:gd name="connsiteY7-20362" fmla="*/ 369664 h 1059043"/>
                  <a:gd name="connsiteX8-20363" fmla="*/ 223189 w 3024845"/>
                  <a:gd name="connsiteY8-20364" fmla="*/ 369664 h 1059043"/>
                  <a:gd name="connsiteX9-20365" fmla="*/ 239150 w 3024845"/>
                  <a:gd name="connsiteY9-20366" fmla="*/ 369664 h 1059043"/>
                  <a:gd name="connsiteX10-20367" fmla="*/ 239150 w 3024845"/>
                  <a:gd name="connsiteY10-20368" fmla="*/ 510179 h 1059043"/>
                  <a:gd name="connsiteX11-20369" fmla="*/ 240670 w 3024845"/>
                  <a:gd name="connsiteY11-20370" fmla="*/ 509909 h 1059043"/>
                  <a:gd name="connsiteX12-20371" fmla="*/ 251310 w 3024845"/>
                  <a:gd name="connsiteY12-20372" fmla="*/ 508018 h 1059043"/>
                  <a:gd name="connsiteX13-20373" fmla="*/ 249283 w 3024845"/>
                  <a:gd name="connsiteY13-20374" fmla="*/ 596650 h 1059043"/>
                  <a:gd name="connsiteX14-20375" fmla="*/ 250803 w 3024845"/>
                  <a:gd name="connsiteY14-20376" fmla="*/ 596921 h 1059043"/>
                  <a:gd name="connsiteX15-20377" fmla="*/ 261443 w 3024845"/>
                  <a:gd name="connsiteY15-20378" fmla="*/ 598812 h 1059043"/>
                  <a:gd name="connsiteX16-20379" fmla="*/ 261696 w 3024845"/>
                  <a:gd name="connsiteY16-20380" fmla="*/ 599623 h 1059043"/>
                  <a:gd name="connsiteX17-20381" fmla="*/ 263470 w 3024845"/>
                  <a:gd name="connsiteY17-20382" fmla="*/ 605298 h 1059043"/>
                  <a:gd name="connsiteX18-20383" fmla="*/ 264230 w 3024845"/>
                  <a:gd name="connsiteY18-20384" fmla="*/ 602866 h 1059043"/>
                  <a:gd name="connsiteX19-20385" fmla="*/ 269550 w 3024845"/>
                  <a:gd name="connsiteY19-20386" fmla="*/ 585842 h 1059043"/>
                  <a:gd name="connsiteX20-20387" fmla="*/ 271323 w 3024845"/>
                  <a:gd name="connsiteY20-20388" fmla="*/ 585842 h 1059043"/>
                  <a:gd name="connsiteX21-20389" fmla="*/ 283737 w 3024845"/>
                  <a:gd name="connsiteY21-20390" fmla="*/ 585842 h 1059043"/>
                  <a:gd name="connsiteX22-20391" fmla="*/ 283737 w 3024845"/>
                  <a:gd name="connsiteY22-20392" fmla="*/ 618268 h 1059043"/>
                  <a:gd name="connsiteX23-20393" fmla="*/ 284750 w 3024845"/>
                  <a:gd name="connsiteY23-20394" fmla="*/ 618809 h 1059043"/>
                  <a:gd name="connsiteX24-20395" fmla="*/ 291844 w 3024845"/>
                  <a:gd name="connsiteY24-20396" fmla="*/ 622592 h 1059043"/>
                  <a:gd name="connsiteX25-20397" fmla="*/ 291844 w 3024845"/>
                  <a:gd name="connsiteY25-20398" fmla="*/ 623943 h 1059043"/>
                  <a:gd name="connsiteX26-20399" fmla="*/ 291844 w 3024845"/>
                  <a:gd name="connsiteY26-20400" fmla="*/ 633401 h 1059043"/>
                  <a:gd name="connsiteX27-20401" fmla="*/ 336431 w 3024845"/>
                  <a:gd name="connsiteY27-20402" fmla="*/ 633401 h 1059043"/>
                  <a:gd name="connsiteX28-20403" fmla="*/ 336431 w 3024845"/>
                  <a:gd name="connsiteY28-20404" fmla="*/ 634482 h 1059043"/>
                  <a:gd name="connsiteX29-20405" fmla="*/ 336431 w 3024845"/>
                  <a:gd name="connsiteY29-20406" fmla="*/ 642048 h 1059043"/>
                  <a:gd name="connsiteX30-20407" fmla="*/ 338457 w 3024845"/>
                  <a:gd name="connsiteY30-20408" fmla="*/ 642048 h 1059043"/>
                  <a:gd name="connsiteX31-20409" fmla="*/ 352644 w 3024845"/>
                  <a:gd name="connsiteY31-20410" fmla="*/ 642048 h 1059043"/>
                  <a:gd name="connsiteX32-20411" fmla="*/ 352644 w 3024845"/>
                  <a:gd name="connsiteY32-20412" fmla="*/ 611783 h 1059043"/>
                  <a:gd name="connsiteX33-20413" fmla="*/ 397231 w 3024845"/>
                  <a:gd name="connsiteY33-20414" fmla="*/ 611783 h 1059043"/>
                  <a:gd name="connsiteX34-20415" fmla="*/ 397231 w 3024845"/>
                  <a:gd name="connsiteY34-20416" fmla="*/ 610432 h 1059043"/>
                  <a:gd name="connsiteX35-20417" fmla="*/ 397231 w 3024845"/>
                  <a:gd name="connsiteY35-20418" fmla="*/ 600974 h 1059043"/>
                  <a:gd name="connsiteX36-20419" fmla="*/ 398245 w 3024845"/>
                  <a:gd name="connsiteY36-20420" fmla="*/ 600974 h 1059043"/>
                  <a:gd name="connsiteX37-20421" fmla="*/ 405338 w 3024845"/>
                  <a:gd name="connsiteY37-20422" fmla="*/ 600974 h 1059043"/>
                  <a:gd name="connsiteX38-20423" fmla="*/ 405338 w 3024845"/>
                  <a:gd name="connsiteY38-20424" fmla="*/ 599083 h 1059043"/>
                  <a:gd name="connsiteX39-20425" fmla="*/ 405338 w 3024845"/>
                  <a:gd name="connsiteY39-20426" fmla="*/ 585842 h 1059043"/>
                  <a:gd name="connsiteX40-20427" fmla="*/ 406098 w 3024845"/>
                  <a:gd name="connsiteY40-20428" fmla="*/ 585842 h 1059043"/>
                  <a:gd name="connsiteX41-20429" fmla="*/ 411418 w 3024845"/>
                  <a:gd name="connsiteY41-20430" fmla="*/ 585842 h 1059043"/>
                  <a:gd name="connsiteX42-20431" fmla="*/ 411418 w 3024845"/>
                  <a:gd name="connsiteY42-20432" fmla="*/ 584761 h 1059043"/>
                  <a:gd name="connsiteX43-20433" fmla="*/ 411418 w 3024845"/>
                  <a:gd name="connsiteY43-20434" fmla="*/ 577194 h 1059043"/>
                  <a:gd name="connsiteX44-20435" fmla="*/ 413445 w 3024845"/>
                  <a:gd name="connsiteY44-20436" fmla="*/ 577194 h 1059043"/>
                  <a:gd name="connsiteX45-20437" fmla="*/ 427632 w 3024845"/>
                  <a:gd name="connsiteY45-20438" fmla="*/ 577194 h 1059043"/>
                  <a:gd name="connsiteX46-20439" fmla="*/ 427632 w 3024845"/>
                  <a:gd name="connsiteY46-20440" fmla="*/ 578275 h 1059043"/>
                  <a:gd name="connsiteX47-20441" fmla="*/ 427632 w 3024845"/>
                  <a:gd name="connsiteY47-20442" fmla="*/ 585842 h 1059043"/>
                  <a:gd name="connsiteX48-20443" fmla="*/ 449925 w 3024845"/>
                  <a:gd name="connsiteY48-20444" fmla="*/ 585842 h 1059043"/>
                  <a:gd name="connsiteX49-20445" fmla="*/ 449925 w 3024845"/>
                  <a:gd name="connsiteY49-20446" fmla="*/ 583950 h 1059043"/>
                  <a:gd name="connsiteX50-20447" fmla="*/ 449925 w 3024845"/>
                  <a:gd name="connsiteY50-20448" fmla="*/ 570709 h 1059043"/>
                  <a:gd name="connsiteX51-20449" fmla="*/ 451699 w 3024845"/>
                  <a:gd name="connsiteY51-20450" fmla="*/ 570709 h 1059043"/>
                  <a:gd name="connsiteX52-20451" fmla="*/ 464112 w 3024845"/>
                  <a:gd name="connsiteY52-20452" fmla="*/ 570709 h 1059043"/>
                  <a:gd name="connsiteX53-20453" fmla="*/ 464112 w 3024845"/>
                  <a:gd name="connsiteY53-20454" fmla="*/ 594489 h 1059043"/>
                  <a:gd name="connsiteX54-20455" fmla="*/ 465126 w 3024845"/>
                  <a:gd name="connsiteY54-20456" fmla="*/ 594489 h 1059043"/>
                  <a:gd name="connsiteX55-20457" fmla="*/ 472219 w 3024845"/>
                  <a:gd name="connsiteY55-20458" fmla="*/ 594489 h 1059043"/>
                  <a:gd name="connsiteX56-20459" fmla="*/ 472219 w 3024845"/>
                  <a:gd name="connsiteY56-20460" fmla="*/ 593408 h 1059043"/>
                  <a:gd name="connsiteX57-20461" fmla="*/ 472219 w 3024845"/>
                  <a:gd name="connsiteY57-20462" fmla="*/ 585842 h 1059043"/>
                  <a:gd name="connsiteX58-20463" fmla="*/ 473992 w 3024845"/>
                  <a:gd name="connsiteY58-20464" fmla="*/ 585842 h 1059043"/>
                  <a:gd name="connsiteX59-20465" fmla="*/ 486406 w 3024845"/>
                  <a:gd name="connsiteY59-20466" fmla="*/ 585842 h 1059043"/>
                  <a:gd name="connsiteX60-20467" fmla="*/ 486406 w 3024845"/>
                  <a:gd name="connsiteY60-20468" fmla="*/ 611783 h 1059043"/>
                  <a:gd name="connsiteX61-20469" fmla="*/ 488433 w 3024845"/>
                  <a:gd name="connsiteY61-20470" fmla="*/ 611783 h 1059043"/>
                  <a:gd name="connsiteX62-20471" fmla="*/ 502619 w 3024845"/>
                  <a:gd name="connsiteY62-20472" fmla="*/ 611783 h 1059043"/>
                  <a:gd name="connsiteX63-20473" fmla="*/ 502619 w 3024845"/>
                  <a:gd name="connsiteY63-20474" fmla="*/ 613404 h 1059043"/>
                  <a:gd name="connsiteX64-20475" fmla="*/ 502619 w 3024845"/>
                  <a:gd name="connsiteY64-20476" fmla="*/ 624754 h 1059043"/>
                  <a:gd name="connsiteX65-20477" fmla="*/ 503379 w 3024845"/>
                  <a:gd name="connsiteY65-20478" fmla="*/ 624754 h 1059043"/>
                  <a:gd name="connsiteX66-20479" fmla="*/ 508700 w 3024845"/>
                  <a:gd name="connsiteY66-20480" fmla="*/ 624754 h 1059043"/>
                  <a:gd name="connsiteX67-20481" fmla="*/ 508700 w 3024845"/>
                  <a:gd name="connsiteY67-20482" fmla="*/ 623943 h 1059043"/>
                  <a:gd name="connsiteX68-20483" fmla="*/ 508700 w 3024845"/>
                  <a:gd name="connsiteY68-20484" fmla="*/ 618268 h 1059043"/>
                  <a:gd name="connsiteX69-20485" fmla="*/ 539100 w 3024845"/>
                  <a:gd name="connsiteY69-20486" fmla="*/ 618268 h 1059043"/>
                  <a:gd name="connsiteX70-20487" fmla="*/ 539100 w 3024845"/>
                  <a:gd name="connsiteY70-20488" fmla="*/ 642048 h 1059043"/>
                  <a:gd name="connsiteX71-20489" fmla="*/ 540113 w 3024845"/>
                  <a:gd name="connsiteY71-20490" fmla="*/ 642048 h 1059043"/>
                  <a:gd name="connsiteX72-20491" fmla="*/ 547207 w 3024845"/>
                  <a:gd name="connsiteY72-20492" fmla="*/ 642048 h 1059043"/>
                  <a:gd name="connsiteX73-20493" fmla="*/ 547207 w 3024845"/>
                  <a:gd name="connsiteY73-20494" fmla="*/ 643129 h 1059043"/>
                  <a:gd name="connsiteX74-20495" fmla="*/ 547207 w 3024845"/>
                  <a:gd name="connsiteY74-20496" fmla="*/ 650695 h 1059043"/>
                  <a:gd name="connsiteX75-20497" fmla="*/ 547967 w 3024845"/>
                  <a:gd name="connsiteY75-20498" fmla="*/ 650695 h 1059043"/>
                  <a:gd name="connsiteX76-20499" fmla="*/ 553287 w 3024845"/>
                  <a:gd name="connsiteY76-20500" fmla="*/ 650695 h 1059043"/>
                  <a:gd name="connsiteX77-20501" fmla="*/ 553287 w 3024845"/>
                  <a:gd name="connsiteY77-20502" fmla="*/ 648533 h 1059043"/>
                  <a:gd name="connsiteX78-20503" fmla="*/ 553287 w 3024845"/>
                  <a:gd name="connsiteY78-20504" fmla="*/ 633401 h 1059043"/>
                  <a:gd name="connsiteX79-20505" fmla="*/ 554300 w 3024845"/>
                  <a:gd name="connsiteY79-20506" fmla="*/ 633401 h 1059043"/>
                  <a:gd name="connsiteX80-20507" fmla="*/ 561394 w 3024845"/>
                  <a:gd name="connsiteY80-20508" fmla="*/ 633401 h 1059043"/>
                  <a:gd name="connsiteX81-20509" fmla="*/ 561394 w 3024845"/>
                  <a:gd name="connsiteY81-20510" fmla="*/ 634482 h 1059043"/>
                  <a:gd name="connsiteX82-20511" fmla="*/ 561394 w 3024845"/>
                  <a:gd name="connsiteY82-20512" fmla="*/ 642048 h 1059043"/>
                  <a:gd name="connsiteX83-20513" fmla="*/ 566714 w 3024845"/>
                  <a:gd name="connsiteY83-20514" fmla="*/ 640055 h 1059043"/>
                  <a:gd name="connsiteX84-20515" fmla="*/ 567474 w 3024845"/>
                  <a:gd name="connsiteY84-20516" fmla="*/ 639075 h 1059043"/>
                  <a:gd name="connsiteX85-20517" fmla="*/ 567474 w 3024845"/>
                  <a:gd name="connsiteY85-20518" fmla="*/ 633401 h 1059043"/>
                  <a:gd name="connsiteX86-20519" fmla="*/ 605981 w 3024845"/>
                  <a:gd name="connsiteY86-20520" fmla="*/ 633401 h 1059043"/>
                  <a:gd name="connsiteX87-20521" fmla="*/ 605981 w 3024845"/>
                  <a:gd name="connsiteY87-20522" fmla="*/ 657180 h 1059043"/>
                  <a:gd name="connsiteX88-20523" fmla="*/ 608007 w 3024845"/>
                  <a:gd name="connsiteY88-20524" fmla="*/ 657180 h 1059043"/>
                  <a:gd name="connsiteX89-20525" fmla="*/ 622194 w 3024845"/>
                  <a:gd name="connsiteY89-20526" fmla="*/ 657180 h 1059043"/>
                  <a:gd name="connsiteX90-20527" fmla="*/ 622194 w 3024845"/>
                  <a:gd name="connsiteY90-20528" fmla="*/ 658261 h 1059043"/>
                  <a:gd name="connsiteX91-20529" fmla="*/ 622194 w 3024845"/>
                  <a:gd name="connsiteY91-20530" fmla="*/ 665827 h 1059043"/>
                  <a:gd name="connsiteX92-20531" fmla="*/ 623968 w 3024845"/>
                  <a:gd name="connsiteY92-20532" fmla="*/ 665827 h 1059043"/>
                  <a:gd name="connsiteX93-20533" fmla="*/ 636381 w 3024845"/>
                  <a:gd name="connsiteY93-20534" fmla="*/ 665827 h 1059043"/>
                  <a:gd name="connsiteX94-20535" fmla="*/ 636381 w 3024845"/>
                  <a:gd name="connsiteY94-20536" fmla="*/ 642048 h 1059043"/>
                  <a:gd name="connsiteX95-20537" fmla="*/ 637394 w 3024845"/>
                  <a:gd name="connsiteY95-20538" fmla="*/ 642048 h 1059043"/>
                  <a:gd name="connsiteX96-20539" fmla="*/ 644488 w 3024845"/>
                  <a:gd name="connsiteY96-20540" fmla="*/ 642048 h 1059043"/>
                  <a:gd name="connsiteX97-20541" fmla="*/ 644488 w 3024845"/>
                  <a:gd name="connsiteY97-20542" fmla="*/ 609621 h 1059043"/>
                  <a:gd name="connsiteX98-20543" fmla="*/ 645501 w 3024845"/>
                  <a:gd name="connsiteY98-20544" fmla="*/ 609621 h 1059043"/>
                  <a:gd name="connsiteX99-20545" fmla="*/ 652595 w 3024845"/>
                  <a:gd name="connsiteY99-20546" fmla="*/ 609621 h 1059043"/>
                  <a:gd name="connsiteX100-20547" fmla="*/ 652595 w 3024845"/>
                  <a:gd name="connsiteY100-20548" fmla="*/ 607730 h 1059043"/>
                  <a:gd name="connsiteX101-20549" fmla="*/ 652595 w 3024845"/>
                  <a:gd name="connsiteY101-20550" fmla="*/ 594489 h 1059043"/>
                  <a:gd name="connsiteX102-20551" fmla="*/ 651328 w 3024845"/>
                  <a:gd name="connsiteY102-20552" fmla="*/ 592867 h 1059043"/>
                  <a:gd name="connsiteX103-20553" fmla="*/ 656648 w 3024845"/>
                  <a:gd name="connsiteY103-20554" fmla="*/ 581518 h 1059043"/>
                  <a:gd name="connsiteX104-20555" fmla="*/ 664755 w 3024845"/>
                  <a:gd name="connsiteY104-20556" fmla="*/ 609621 h 1059043"/>
                  <a:gd name="connsiteX105-20557" fmla="*/ 665515 w 3024845"/>
                  <a:gd name="connsiteY105-20558" fmla="*/ 609621 h 1059043"/>
                  <a:gd name="connsiteX106-20559" fmla="*/ 670835 w 3024845"/>
                  <a:gd name="connsiteY106-20560" fmla="*/ 609621 h 1059043"/>
                  <a:gd name="connsiteX107-20561" fmla="*/ 670835 w 3024845"/>
                  <a:gd name="connsiteY107-20562" fmla="*/ 503694 h 1059043"/>
                  <a:gd name="connsiteX108-20563" fmla="*/ 672355 w 3024845"/>
                  <a:gd name="connsiteY108-20564" fmla="*/ 503694 h 1059043"/>
                  <a:gd name="connsiteX109-20565" fmla="*/ 682995 w 3024845"/>
                  <a:gd name="connsiteY109-20566" fmla="*/ 503694 h 1059043"/>
                  <a:gd name="connsiteX110-20567" fmla="*/ 682995 w 3024845"/>
                  <a:gd name="connsiteY110-20568" fmla="*/ 456135 h 1059043"/>
                  <a:gd name="connsiteX111-20569" fmla="*/ 709342 w 3024845"/>
                  <a:gd name="connsiteY111-20570" fmla="*/ 456135 h 1059043"/>
                  <a:gd name="connsiteX112-20571" fmla="*/ 709342 w 3024845"/>
                  <a:gd name="connsiteY112-20572" fmla="*/ 434517 h 1059043"/>
                  <a:gd name="connsiteX113-20573" fmla="*/ 743796 w 3024845"/>
                  <a:gd name="connsiteY113-20574" fmla="*/ 434517 h 1059043"/>
                  <a:gd name="connsiteX114-20575" fmla="*/ 743796 w 3024845"/>
                  <a:gd name="connsiteY114-20576" fmla="*/ 436949 h 1059043"/>
                  <a:gd name="connsiteX115-20577" fmla="*/ 743796 w 3024845"/>
                  <a:gd name="connsiteY115-20578" fmla="*/ 453973 h 1059043"/>
                  <a:gd name="connsiteX116-20579" fmla="*/ 746076 w 3024845"/>
                  <a:gd name="connsiteY116-20580" fmla="*/ 453973 h 1059043"/>
                  <a:gd name="connsiteX117-20581" fmla="*/ 762036 w 3024845"/>
                  <a:gd name="connsiteY117-20582" fmla="*/ 453973 h 1059043"/>
                  <a:gd name="connsiteX118-20583" fmla="*/ 762036 w 3024845"/>
                  <a:gd name="connsiteY118-20584" fmla="*/ 501532 h 1059043"/>
                  <a:gd name="connsiteX119-20585" fmla="*/ 763049 w 3024845"/>
                  <a:gd name="connsiteY119-20586" fmla="*/ 501532 h 1059043"/>
                  <a:gd name="connsiteX120-20587" fmla="*/ 770143 w 3024845"/>
                  <a:gd name="connsiteY120-20588" fmla="*/ 501532 h 1059043"/>
                  <a:gd name="connsiteX121-20589" fmla="*/ 784330 w 3024845"/>
                  <a:gd name="connsiteY121-20590" fmla="*/ 505856 h 1059043"/>
                  <a:gd name="connsiteX122-20591" fmla="*/ 784330 w 3024845"/>
                  <a:gd name="connsiteY122-20592" fmla="*/ 544768 h 1059043"/>
                  <a:gd name="connsiteX123-20593" fmla="*/ 785343 w 3024845"/>
                  <a:gd name="connsiteY123-20594" fmla="*/ 544768 h 1059043"/>
                  <a:gd name="connsiteX124-20595" fmla="*/ 792436 w 3024845"/>
                  <a:gd name="connsiteY124-20596" fmla="*/ 544768 h 1059043"/>
                  <a:gd name="connsiteX125-20597" fmla="*/ 792436 w 3024845"/>
                  <a:gd name="connsiteY125-20598" fmla="*/ 546389 h 1059043"/>
                  <a:gd name="connsiteX126-20599" fmla="*/ 792436 w 3024845"/>
                  <a:gd name="connsiteY126-20600" fmla="*/ 557738 h 1059043"/>
                  <a:gd name="connsiteX127-20601" fmla="*/ 794463 w 3024845"/>
                  <a:gd name="connsiteY127-20602" fmla="*/ 557738 h 1059043"/>
                  <a:gd name="connsiteX128-20603" fmla="*/ 808650 w 3024845"/>
                  <a:gd name="connsiteY128-20604" fmla="*/ 557738 h 1059043"/>
                  <a:gd name="connsiteX129-20605" fmla="*/ 814730 w 3024845"/>
                  <a:gd name="connsiteY129-20606" fmla="*/ 564224 h 1059043"/>
                  <a:gd name="connsiteX130-20607" fmla="*/ 814730 w 3024845"/>
                  <a:gd name="connsiteY130-20608" fmla="*/ 585842 h 1059043"/>
                  <a:gd name="connsiteX131-20609" fmla="*/ 817010 w 3024845"/>
                  <a:gd name="connsiteY131-20610" fmla="*/ 585842 h 1059043"/>
                  <a:gd name="connsiteX132-20611" fmla="*/ 832970 w 3024845"/>
                  <a:gd name="connsiteY132-20612" fmla="*/ 585842 h 1059043"/>
                  <a:gd name="connsiteX133-20613" fmla="*/ 832970 w 3024845"/>
                  <a:gd name="connsiteY133-20614" fmla="*/ 586922 h 1059043"/>
                  <a:gd name="connsiteX134-20615" fmla="*/ 832970 w 3024845"/>
                  <a:gd name="connsiteY134-20616" fmla="*/ 594489 h 1059043"/>
                  <a:gd name="connsiteX135-20617" fmla="*/ 834237 w 3024845"/>
                  <a:gd name="connsiteY135-20618" fmla="*/ 594489 h 1059043"/>
                  <a:gd name="connsiteX136-20619" fmla="*/ 843104 w 3024845"/>
                  <a:gd name="connsiteY136-20620" fmla="*/ 594489 h 1059043"/>
                  <a:gd name="connsiteX137-20621" fmla="*/ 843104 w 3024845"/>
                  <a:gd name="connsiteY137-20622" fmla="*/ 596650 h 1059043"/>
                  <a:gd name="connsiteX138-20623" fmla="*/ 843104 w 3024845"/>
                  <a:gd name="connsiteY138-20624" fmla="*/ 611783 h 1059043"/>
                  <a:gd name="connsiteX139-20625" fmla="*/ 847157 w 3024845"/>
                  <a:gd name="connsiteY139-20626" fmla="*/ 609891 h 1059043"/>
                  <a:gd name="connsiteX140-20627" fmla="*/ 847157 w 3024845"/>
                  <a:gd name="connsiteY140-20628" fmla="*/ 596650 h 1059043"/>
                  <a:gd name="connsiteX141-20629" fmla="*/ 848170 w 3024845"/>
                  <a:gd name="connsiteY141-20630" fmla="*/ 596650 h 1059043"/>
                  <a:gd name="connsiteX142-20631" fmla="*/ 855264 w 3024845"/>
                  <a:gd name="connsiteY142-20632" fmla="*/ 596650 h 1059043"/>
                  <a:gd name="connsiteX143-20633" fmla="*/ 855264 w 3024845"/>
                  <a:gd name="connsiteY143-20634" fmla="*/ 598272 h 1059043"/>
                  <a:gd name="connsiteX144-20635" fmla="*/ 855264 w 3024845"/>
                  <a:gd name="connsiteY144-20636" fmla="*/ 609621 h 1059043"/>
                  <a:gd name="connsiteX145-20637" fmla="*/ 856024 w 3024845"/>
                  <a:gd name="connsiteY145-20638" fmla="*/ 609621 h 1059043"/>
                  <a:gd name="connsiteX146-20639" fmla="*/ 861344 w 3024845"/>
                  <a:gd name="connsiteY146-20640" fmla="*/ 609621 h 1059043"/>
                  <a:gd name="connsiteX147-20641" fmla="*/ 909984 w 3024845"/>
                  <a:gd name="connsiteY147-20642" fmla="*/ 605298 h 1059043"/>
                  <a:gd name="connsiteX148-20643" fmla="*/ 909984 w 3024845"/>
                  <a:gd name="connsiteY148-20644" fmla="*/ 606649 h 1059043"/>
                  <a:gd name="connsiteX149-20645" fmla="*/ 909984 w 3024845"/>
                  <a:gd name="connsiteY149-20646" fmla="*/ 616106 h 1059043"/>
                  <a:gd name="connsiteX150-20647" fmla="*/ 910744 w 3024845"/>
                  <a:gd name="connsiteY150-20648" fmla="*/ 616106 h 1059043"/>
                  <a:gd name="connsiteX151-20649" fmla="*/ 916065 w 3024845"/>
                  <a:gd name="connsiteY151-20650" fmla="*/ 616106 h 1059043"/>
                  <a:gd name="connsiteX152-20651" fmla="*/ 916065 w 3024845"/>
                  <a:gd name="connsiteY152-20652" fmla="*/ 618268 h 1059043"/>
                  <a:gd name="connsiteX153-20653" fmla="*/ 916065 w 3024845"/>
                  <a:gd name="connsiteY153-20654" fmla="*/ 633401 h 1059043"/>
                  <a:gd name="connsiteX154-20655" fmla="*/ 918091 w 3024845"/>
                  <a:gd name="connsiteY154-20656" fmla="*/ 632050 h 1059043"/>
                  <a:gd name="connsiteX155-20657" fmla="*/ 932278 w 3024845"/>
                  <a:gd name="connsiteY155-20658" fmla="*/ 622592 h 1059043"/>
                  <a:gd name="connsiteX156-20659" fmla="*/ 938358 w 3024845"/>
                  <a:gd name="connsiteY156-20660" fmla="*/ 581518 h 1059043"/>
                  <a:gd name="connsiteX157-20661" fmla="*/ 939118 w 3024845"/>
                  <a:gd name="connsiteY157-20662" fmla="*/ 581248 h 1059043"/>
                  <a:gd name="connsiteX158-20663" fmla="*/ 944438 w 3024845"/>
                  <a:gd name="connsiteY158-20664" fmla="*/ 579356 h 1059043"/>
                  <a:gd name="connsiteX159-20665" fmla="*/ 946465 w 3024845"/>
                  <a:gd name="connsiteY159-20666" fmla="*/ 510179 h 1059043"/>
                  <a:gd name="connsiteX160-20667" fmla="*/ 948492 w 3024845"/>
                  <a:gd name="connsiteY160-20668" fmla="*/ 579356 h 1059043"/>
                  <a:gd name="connsiteX161-20669" fmla="*/ 949252 w 3024845"/>
                  <a:gd name="connsiteY161-20670" fmla="*/ 579626 h 1059043"/>
                  <a:gd name="connsiteX162-20671" fmla="*/ 954572 w 3024845"/>
                  <a:gd name="connsiteY162-20672" fmla="*/ 581518 h 1059043"/>
                  <a:gd name="connsiteX163-20673" fmla="*/ 954572 w 3024845"/>
                  <a:gd name="connsiteY163-20674" fmla="*/ 495047 h 1059043"/>
                  <a:gd name="connsiteX164-20675" fmla="*/ 958625 w 3024845"/>
                  <a:gd name="connsiteY164-20676" fmla="*/ 462620 h 1059043"/>
                  <a:gd name="connsiteX165-20677" fmla="*/ 997132 w 3024845"/>
                  <a:gd name="connsiteY165-20678" fmla="*/ 462620 h 1059043"/>
                  <a:gd name="connsiteX166-20679" fmla="*/ 997132 w 3024845"/>
                  <a:gd name="connsiteY166-20680" fmla="*/ 495047 h 1059043"/>
                  <a:gd name="connsiteX167-20681" fmla="*/ 997892 w 3024845"/>
                  <a:gd name="connsiteY167-20682" fmla="*/ 495047 h 1059043"/>
                  <a:gd name="connsiteX168-20683" fmla="*/ 1003212 w 3024845"/>
                  <a:gd name="connsiteY168-20684" fmla="*/ 495047 h 1059043"/>
                  <a:gd name="connsiteX169-20685" fmla="*/ 1003212 w 3024845"/>
                  <a:gd name="connsiteY169-20686" fmla="*/ 412899 h 1059043"/>
                  <a:gd name="connsiteX170-20687" fmla="*/ 1004986 w 3024845"/>
                  <a:gd name="connsiteY170-20688" fmla="*/ 412899 h 1059043"/>
                  <a:gd name="connsiteX171-20689" fmla="*/ 1017399 w 3024845"/>
                  <a:gd name="connsiteY171-20690" fmla="*/ 412899 h 1059043"/>
                  <a:gd name="connsiteX172-20691" fmla="*/ 1017399 w 3024845"/>
                  <a:gd name="connsiteY172-20692" fmla="*/ 411008 h 1059043"/>
                  <a:gd name="connsiteX173-20693" fmla="*/ 1017399 w 3024845"/>
                  <a:gd name="connsiteY173-20694" fmla="*/ 397767 h 1059043"/>
                  <a:gd name="connsiteX174-20695" fmla="*/ 1039693 w 3024845"/>
                  <a:gd name="connsiteY174-20696" fmla="*/ 397767 h 1059043"/>
                  <a:gd name="connsiteX175-20697" fmla="*/ 1039693 w 3024845"/>
                  <a:gd name="connsiteY175-20698" fmla="*/ 396686 h 1059043"/>
                  <a:gd name="connsiteX176-20699" fmla="*/ 1039693 w 3024845"/>
                  <a:gd name="connsiteY176-20700" fmla="*/ 389120 h 1059043"/>
                  <a:gd name="connsiteX177-20701" fmla="*/ 1041466 w 3024845"/>
                  <a:gd name="connsiteY177-20702" fmla="*/ 389120 h 1059043"/>
                  <a:gd name="connsiteX178-20703" fmla="*/ 1053880 w 3024845"/>
                  <a:gd name="connsiteY178-20704" fmla="*/ 389120 h 1059043"/>
                  <a:gd name="connsiteX179-20705" fmla="*/ 1053880 w 3024845"/>
                  <a:gd name="connsiteY179-20706" fmla="*/ 390201 h 1059043"/>
                  <a:gd name="connsiteX180-20707" fmla="*/ 1053880 w 3024845"/>
                  <a:gd name="connsiteY180-20708" fmla="*/ 397767 h 1059043"/>
                  <a:gd name="connsiteX181-20709" fmla="*/ 1054640 w 3024845"/>
                  <a:gd name="connsiteY181-20710" fmla="*/ 397767 h 1059043"/>
                  <a:gd name="connsiteX182-20711" fmla="*/ 1059960 w 3024845"/>
                  <a:gd name="connsiteY182-20712" fmla="*/ 397767 h 1059043"/>
                  <a:gd name="connsiteX183-20713" fmla="*/ 1070093 w 3024845"/>
                  <a:gd name="connsiteY183-20714" fmla="*/ 393443 h 1059043"/>
                  <a:gd name="connsiteX184-20715" fmla="*/ 1074146 w 3024845"/>
                  <a:gd name="connsiteY184-20716" fmla="*/ 396686 h 1059043"/>
                  <a:gd name="connsiteX185-20717" fmla="*/ 1074146 w 3024845"/>
                  <a:gd name="connsiteY185-20718" fmla="*/ 389120 h 1059043"/>
                  <a:gd name="connsiteX186-20719" fmla="*/ 1076426 w 3024845"/>
                  <a:gd name="connsiteY186-20720" fmla="*/ 389120 h 1059043"/>
                  <a:gd name="connsiteX187-20721" fmla="*/ 1092387 w 3024845"/>
                  <a:gd name="connsiteY187-20722" fmla="*/ 389120 h 1059043"/>
                  <a:gd name="connsiteX188-20723" fmla="*/ 1092387 w 3024845"/>
                  <a:gd name="connsiteY188-20724" fmla="*/ 390201 h 1059043"/>
                  <a:gd name="connsiteX189-20725" fmla="*/ 1092387 w 3024845"/>
                  <a:gd name="connsiteY189-20726" fmla="*/ 397767 h 1059043"/>
                  <a:gd name="connsiteX190-20727" fmla="*/ 1122787 w 3024845"/>
                  <a:gd name="connsiteY190-20728" fmla="*/ 397767 h 1059043"/>
                  <a:gd name="connsiteX191-20729" fmla="*/ 1122787 w 3024845"/>
                  <a:gd name="connsiteY191-20730" fmla="*/ 399388 h 1059043"/>
                  <a:gd name="connsiteX192-20731" fmla="*/ 1122787 w 3024845"/>
                  <a:gd name="connsiteY192-20732" fmla="*/ 410738 h 1059043"/>
                  <a:gd name="connsiteX193-20733" fmla="*/ 1149134 w 3024845"/>
                  <a:gd name="connsiteY193-20734" fmla="*/ 410738 h 1059043"/>
                  <a:gd name="connsiteX194-20735" fmla="*/ 1149134 w 3024845"/>
                  <a:gd name="connsiteY194-20736" fmla="*/ 441002 h 1059043"/>
                  <a:gd name="connsiteX195-20737" fmla="*/ 1149894 w 3024845"/>
                  <a:gd name="connsiteY195-20738" fmla="*/ 441002 h 1059043"/>
                  <a:gd name="connsiteX196-20739" fmla="*/ 1155214 w 3024845"/>
                  <a:gd name="connsiteY196-20740" fmla="*/ 441002 h 1059043"/>
                  <a:gd name="connsiteX197-20741" fmla="*/ 1155214 w 3024845"/>
                  <a:gd name="connsiteY197-20742" fmla="*/ 442083 h 1059043"/>
                  <a:gd name="connsiteX198-20743" fmla="*/ 1155214 w 3024845"/>
                  <a:gd name="connsiteY198-20744" fmla="*/ 449650 h 1059043"/>
                  <a:gd name="connsiteX199-20745" fmla="*/ 1159268 w 3024845"/>
                  <a:gd name="connsiteY199-20746" fmla="*/ 479914 h 1059043"/>
                  <a:gd name="connsiteX200-20747" fmla="*/ 1160028 w 3024845"/>
                  <a:gd name="connsiteY200-20748" fmla="*/ 479914 h 1059043"/>
                  <a:gd name="connsiteX201-20749" fmla="*/ 1165348 w 3024845"/>
                  <a:gd name="connsiteY201-20750" fmla="*/ 479914 h 1059043"/>
                  <a:gd name="connsiteX202-20751" fmla="*/ 1165348 w 3024845"/>
                  <a:gd name="connsiteY202-20752" fmla="*/ 480725 h 1059043"/>
                  <a:gd name="connsiteX203-20753" fmla="*/ 1165348 w 3024845"/>
                  <a:gd name="connsiteY203-20754" fmla="*/ 486400 h 1059043"/>
                  <a:gd name="connsiteX204-20755" fmla="*/ 1166361 w 3024845"/>
                  <a:gd name="connsiteY204-20756" fmla="*/ 486400 h 1059043"/>
                  <a:gd name="connsiteX205-20757" fmla="*/ 1173454 w 3024845"/>
                  <a:gd name="connsiteY205-20758" fmla="*/ 486400 h 1059043"/>
                  <a:gd name="connsiteX206-20759" fmla="*/ 1173454 w 3024845"/>
                  <a:gd name="connsiteY206-20760" fmla="*/ 516665 h 1059043"/>
                  <a:gd name="connsiteX207-20761" fmla="*/ 1175481 w 3024845"/>
                  <a:gd name="connsiteY207-20762" fmla="*/ 516665 h 1059043"/>
                  <a:gd name="connsiteX208-20763" fmla="*/ 1189668 w 3024845"/>
                  <a:gd name="connsiteY208-20764" fmla="*/ 516665 h 1059043"/>
                  <a:gd name="connsiteX209-20765" fmla="*/ 1189668 w 3024845"/>
                  <a:gd name="connsiteY209-20766" fmla="*/ 540444 h 1059043"/>
                  <a:gd name="connsiteX210-20767" fmla="*/ 1191695 w 3024845"/>
                  <a:gd name="connsiteY210-20768" fmla="*/ 542065 h 1059043"/>
                  <a:gd name="connsiteX211-20769" fmla="*/ 1191695 w 3024845"/>
                  <a:gd name="connsiteY211-20770" fmla="*/ 553415 h 1059043"/>
                  <a:gd name="connsiteX212-20771" fmla="*/ 1192455 w 3024845"/>
                  <a:gd name="connsiteY212-20772" fmla="*/ 553415 h 1059043"/>
                  <a:gd name="connsiteX213-20773" fmla="*/ 1197775 w 3024845"/>
                  <a:gd name="connsiteY213-20774" fmla="*/ 553415 h 1059043"/>
                  <a:gd name="connsiteX214-20775" fmla="*/ 1197775 w 3024845"/>
                  <a:gd name="connsiteY214-20776" fmla="*/ 577194 h 1059043"/>
                  <a:gd name="connsiteX215-20777" fmla="*/ 1199041 w 3024845"/>
                  <a:gd name="connsiteY215-20778" fmla="*/ 577194 h 1059043"/>
                  <a:gd name="connsiteX216-20779" fmla="*/ 1207908 w 3024845"/>
                  <a:gd name="connsiteY216-20780" fmla="*/ 577194 h 1059043"/>
                  <a:gd name="connsiteX217-20781" fmla="*/ 1209935 w 3024845"/>
                  <a:gd name="connsiteY217-20782" fmla="*/ 581248 h 1059043"/>
                  <a:gd name="connsiteX218-20783" fmla="*/ 1209935 w 3024845"/>
                  <a:gd name="connsiteY218-20784" fmla="*/ 594489 h 1059043"/>
                  <a:gd name="connsiteX219-20785" fmla="*/ 1211455 w 3024845"/>
                  <a:gd name="connsiteY219-20786" fmla="*/ 592597 h 1059043"/>
                  <a:gd name="connsiteX220-20787" fmla="*/ 1222095 w 3024845"/>
                  <a:gd name="connsiteY220-20788" fmla="*/ 579356 h 1059043"/>
                  <a:gd name="connsiteX221-20789" fmla="*/ 1250469 w 3024845"/>
                  <a:gd name="connsiteY221-20790" fmla="*/ 579356 h 1059043"/>
                  <a:gd name="connsiteX222-20791" fmla="*/ 1250469 w 3024845"/>
                  <a:gd name="connsiteY222-20792" fmla="*/ 665827 h 1059043"/>
                  <a:gd name="connsiteX223-20793" fmla="*/ 1251229 w 3024845"/>
                  <a:gd name="connsiteY223-20794" fmla="*/ 665827 h 1059043"/>
                  <a:gd name="connsiteX224-20795" fmla="*/ 1256549 w 3024845"/>
                  <a:gd name="connsiteY224-20796" fmla="*/ 665827 h 1059043"/>
                  <a:gd name="connsiteX225-20797" fmla="*/ 1257309 w 3024845"/>
                  <a:gd name="connsiteY225-20798" fmla="*/ 664476 h 1059043"/>
                  <a:gd name="connsiteX226-20799" fmla="*/ 1262629 w 3024845"/>
                  <a:gd name="connsiteY226-20800" fmla="*/ 655018 h 1059043"/>
                  <a:gd name="connsiteX227-20801" fmla="*/ 1262629 w 3024845"/>
                  <a:gd name="connsiteY227-20802" fmla="*/ 656910 h 1059043"/>
                  <a:gd name="connsiteX228-20803" fmla="*/ 1262629 w 3024845"/>
                  <a:gd name="connsiteY228-20804" fmla="*/ 670151 h 1059043"/>
                  <a:gd name="connsiteX229-20805" fmla="*/ 1266682 w 3024845"/>
                  <a:gd name="connsiteY229-20806" fmla="*/ 624754 h 1059043"/>
                  <a:gd name="connsiteX230-20807" fmla="*/ 1267442 w 3024845"/>
                  <a:gd name="connsiteY230-20808" fmla="*/ 624754 h 1059043"/>
                  <a:gd name="connsiteX231-20809" fmla="*/ 1272762 w 3024845"/>
                  <a:gd name="connsiteY231-20810" fmla="*/ 624754 h 1059043"/>
                  <a:gd name="connsiteX232-20811" fmla="*/ 1272762 w 3024845"/>
                  <a:gd name="connsiteY232-20812" fmla="*/ 559900 h 1059043"/>
                  <a:gd name="connsiteX233-20813" fmla="*/ 1273776 w 3024845"/>
                  <a:gd name="connsiteY233-20814" fmla="*/ 559900 h 1059043"/>
                  <a:gd name="connsiteX234-20815" fmla="*/ 1280869 w 3024845"/>
                  <a:gd name="connsiteY234-20816" fmla="*/ 559900 h 1059043"/>
                  <a:gd name="connsiteX235-20817" fmla="*/ 1293029 w 3024845"/>
                  <a:gd name="connsiteY235-20818" fmla="*/ 516665 h 1059043"/>
                  <a:gd name="connsiteX236-20819" fmla="*/ 1294296 w 3024845"/>
                  <a:gd name="connsiteY236-20820" fmla="*/ 516665 h 1059043"/>
                  <a:gd name="connsiteX237-20821" fmla="*/ 1303163 w 3024845"/>
                  <a:gd name="connsiteY237-20822" fmla="*/ 516665 h 1059043"/>
                  <a:gd name="connsiteX238-20823" fmla="*/ 1313296 w 3024845"/>
                  <a:gd name="connsiteY238-20824" fmla="*/ 559900 h 1059043"/>
                  <a:gd name="connsiteX239-20825" fmla="*/ 1314309 w 3024845"/>
                  <a:gd name="connsiteY239-20826" fmla="*/ 559900 h 1059043"/>
                  <a:gd name="connsiteX240-20827" fmla="*/ 1321403 w 3024845"/>
                  <a:gd name="connsiteY240-20828" fmla="*/ 559900 h 1059043"/>
                  <a:gd name="connsiteX241-20829" fmla="*/ 1321403 w 3024845"/>
                  <a:gd name="connsiteY241-20830" fmla="*/ 598812 h 1059043"/>
                  <a:gd name="connsiteX242-20831" fmla="*/ 1323176 w 3024845"/>
                  <a:gd name="connsiteY242-20832" fmla="*/ 598812 h 1059043"/>
                  <a:gd name="connsiteX243-20833" fmla="*/ 1335590 w 3024845"/>
                  <a:gd name="connsiteY243-20834" fmla="*/ 598812 h 1059043"/>
                  <a:gd name="connsiteX244-20835" fmla="*/ 1335590 w 3024845"/>
                  <a:gd name="connsiteY244-20836" fmla="*/ 600974 h 1059043"/>
                  <a:gd name="connsiteX245-20837" fmla="*/ 1335590 w 3024845"/>
                  <a:gd name="connsiteY245-20838" fmla="*/ 616106 h 1059043"/>
                  <a:gd name="connsiteX246-20839" fmla="*/ 1339643 w 3024845"/>
                  <a:gd name="connsiteY246-20840" fmla="*/ 613945 h 1059043"/>
                  <a:gd name="connsiteX247-20841" fmla="*/ 1339643 w 3024845"/>
                  <a:gd name="connsiteY247-20842" fmla="*/ 598812 h 1059043"/>
                  <a:gd name="connsiteX248-20843" fmla="*/ 1341163 w 3024845"/>
                  <a:gd name="connsiteY248-20844" fmla="*/ 598812 h 1059043"/>
                  <a:gd name="connsiteX249-20845" fmla="*/ 1351803 w 3024845"/>
                  <a:gd name="connsiteY249-20846" fmla="*/ 598812 h 1059043"/>
                  <a:gd name="connsiteX250-20847" fmla="*/ 1351803 w 3024845"/>
                  <a:gd name="connsiteY250-20848" fmla="*/ 600433 h 1059043"/>
                  <a:gd name="connsiteX251-20849" fmla="*/ 1351803 w 3024845"/>
                  <a:gd name="connsiteY251-20850" fmla="*/ 611783 h 1059043"/>
                  <a:gd name="connsiteX252-20851" fmla="*/ 1382204 w 3024845"/>
                  <a:gd name="connsiteY252-20852" fmla="*/ 611783 h 1059043"/>
                  <a:gd name="connsiteX253-20853" fmla="*/ 1382204 w 3024845"/>
                  <a:gd name="connsiteY253-20854" fmla="*/ 575033 h 1059043"/>
                  <a:gd name="connsiteX254-20855" fmla="*/ 1383470 w 3024845"/>
                  <a:gd name="connsiteY254-20856" fmla="*/ 575033 h 1059043"/>
                  <a:gd name="connsiteX255-20857" fmla="*/ 1392337 w 3024845"/>
                  <a:gd name="connsiteY255-20858" fmla="*/ 575033 h 1059043"/>
                  <a:gd name="connsiteX256-20859" fmla="*/ 1392337 w 3024845"/>
                  <a:gd name="connsiteY256-20860" fmla="*/ 596650 h 1059043"/>
                  <a:gd name="connsiteX257-20861" fmla="*/ 1394364 w 3024845"/>
                  <a:gd name="connsiteY257-20862" fmla="*/ 564224 h 1059043"/>
                  <a:gd name="connsiteX258-20863" fmla="*/ 1416657 w 3024845"/>
                  <a:gd name="connsiteY258-20864" fmla="*/ 564224 h 1059043"/>
                  <a:gd name="connsiteX259-20865" fmla="*/ 1416657 w 3024845"/>
                  <a:gd name="connsiteY259-20866" fmla="*/ 562602 h 1059043"/>
                  <a:gd name="connsiteX260-20867" fmla="*/ 1416657 w 3024845"/>
                  <a:gd name="connsiteY260-20868" fmla="*/ 551253 h 1059043"/>
                  <a:gd name="connsiteX261-20869" fmla="*/ 1417417 w 3024845"/>
                  <a:gd name="connsiteY261-20870" fmla="*/ 551253 h 1059043"/>
                  <a:gd name="connsiteX262-20871" fmla="*/ 1422737 w 3024845"/>
                  <a:gd name="connsiteY262-20872" fmla="*/ 551253 h 1059043"/>
                  <a:gd name="connsiteX263-20873" fmla="*/ 1422737 w 3024845"/>
                  <a:gd name="connsiteY263-20874" fmla="*/ 549362 h 1059043"/>
                  <a:gd name="connsiteX264-20875" fmla="*/ 1422737 w 3024845"/>
                  <a:gd name="connsiteY264-20876" fmla="*/ 536121 h 1059043"/>
                  <a:gd name="connsiteX265-20877" fmla="*/ 1426791 w 3024845"/>
                  <a:gd name="connsiteY265-20878" fmla="*/ 542606 h 1059043"/>
                  <a:gd name="connsiteX266-20879" fmla="*/ 1429071 w 3024845"/>
                  <a:gd name="connsiteY266-20880" fmla="*/ 542606 h 1059043"/>
                  <a:gd name="connsiteX267-20881" fmla="*/ 1445031 w 3024845"/>
                  <a:gd name="connsiteY267-20882" fmla="*/ 542606 h 1059043"/>
                  <a:gd name="connsiteX268-20883" fmla="*/ 1445031 w 3024845"/>
                  <a:gd name="connsiteY268-20884" fmla="*/ 541795 h 1059043"/>
                  <a:gd name="connsiteX269-20885" fmla="*/ 1445031 w 3024845"/>
                  <a:gd name="connsiteY269-20886" fmla="*/ 536121 h 1059043"/>
                  <a:gd name="connsiteX270-20887" fmla="*/ 1445791 w 3024845"/>
                  <a:gd name="connsiteY270-20888" fmla="*/ 536121 h 1059043"/>
                  <a:gd name="connsiteX271-20889" fmla="*/ 1451111 w 3024845"/>
                  <a:gd name="connsiteY271-20890" fmla="*/ 536121 h 1059043"/>
                  <a:gd name="connsiteX272-20891" fmla="*/ 1451111 w 3024845"/>
                  <a:gd name="connsiteY272-20892" fmla="*/ 537472 h 1059043"/>
                  <a:gd name="connsiteX273-20893" fmla="*/ 1451111 w 3024845"/>
                  <a:gd name="connsiteY273-20894" fmla="*/ 546930 h 1059043"/>
                  <a:gd name="connsiteX274-20895" fmla="*/ 1489618 w 3024845"/>
                  <a:gd name="connsiteY274-20896" fmla="*/ 546930 h 1059043"/>
                  <a:gd name="connsiteX275-20897" fmla="*/ 1489618 w 3024845"/>
                  <a:gd name="connsiteY275-20898" fmla="*/ 685283 h 1059043"/>
                  <a:gd name="connsiteX276-20899" fmla="*/ 1491138 w 3024845"/>
                  <a:gd name="connsiteY276-20900" fmla="*/ 685283 h 1059043"/>
                  <a:gd name="connsiteX277-20901" fmla="*/ 1501778 w 3024845"/>
                  <a:gd name="connsiteY277-20902" fmla="*/ 685283 h 1059043"/>
                  <a:gd name="connsiteX278-20903" fmla="*/ 1501778 w 3024845"/>
                  <a:gd name="connsiteY278-20904" fmla="*/ 672313 h 1059043"/>
                  <a:gd name="connsiteX279-20905" fmla="*/ 1505832 w 3024845"/>
                  <a:gd name="connsiteY279-20906" fmla="*/ 672313 h 1059043"/>
                  <a:gd name="connsiteX280-20907" fmla="*/ 1505832 w 3024845"/>
                  <a:gd name="connsiteY280-20908" fmla="*/ 685283 h 1059043"/>
                  <a:gd name="connsiteX281-20909" fmla="*/ 1536232 w 3024845"/>
                  <a:gd name="connsiteY281-20910" fmla="*/ 685283 h 1059043"/>
                  <a:gd name="connsiteX282-20911" fmla="*/ 1536232 w 3024845"/>
                  <a:gd name="connsiteY282-20912" fmla="*/ 655018 h 1059043"/>
                  <a:gd name="connsiteX283-20913" fmla="*/ 1548392 w 3024845"/>
                  <a:gd name="connsiteY283-20914" fmla="*/ 655018 h 1059043"/>
                  <a:gd name="connsiteX284-20915" fmla="*/ 1560552 w 3024845"/>
                  <a:gd name="connsiteY284-20916" fmla="*/ 652857 h 1059043"/>
                  <a:gd name="connsiteX285-20917" fmla="*/ 1564606 w 3024845"/>
                  <a:gd name="connsiteY285-20918" fmla="*/ 655018 h 1059043"/>
                  <a:gd name="connsiteX286-20919" fmla="*/ 1574739 w 3024845"/>
                  <a:gd name="connsiteY286-20920" fmla="*/ 655018 h 1059043"/>
                  <a:gd name="connsiteX287-20921" fmla="*/ 1574739 w 3024845"/>
                  <a:gd name="connsiteY287-20922" fmla="*/ 685283 h 1059043"/>
                  <a:gd name="connsiteX288-20923" fmla="*/ 1582846 w 3024845"/>
                  <a:gd name="connsiteY288-20924" fmla="*/ 685283 h 1059043"/>
                  <a:gd name="connsiteX289-20925" fmla="*/ 1582846 w 3024845"/>
                  <a:gd name="connsiteY289-20926" fmla="*/ 702578 h 1059043"/>
                  <a:gd name="connsiteX290-20927" fmla="*/ 1592182 w 3024845"/>
                  <a:gd name="connsiteY290-20928" fmla="*/ 703483 h 1059043"/>
                  <a:gd name="connsiteX291-20929" fmla="*/ 1605140 w 3024845"/>
                  <a:gd name="connsiteY291-20930" fmla="*/ 703483 h 1059043"/>
                  <a:gd name="connsiteX292-20931" fmla="*/ 1605140 w 3024845"/>
                  <a:gd name="connsiteY292-20932" fmla="*/ 687445 h 1059043"/>
                  <a:gd name="connsiteX293-20933" fmla="*/ 1673096 w 3024845"/>
                  <a:gd name="connsiteY293-20934" fmla="*/ 687445 h 1059043"/>
                  <a:gd name="connsiteX294-20935" fmla="*/ 1673096 w 3024845"/>
                  <a:gd name="connsiteY294-20936" fmla="*/ 602192 h 1059043"/>
                  <a:gd name="connsiteX295-20937" fmla="*/ 1745104 w 3024845"/>
                  <a:gd name="connsiteY295-20938" fmla="*/ 602192 h 1059043"/>
                  <a:gd name="connsiteX296-20939" fmla="*/ 1745104 w 3024845"/>
                  <a:gd name="connsiteY296-20940" fmla="*/ 680960 h 1059043"/>
                  <a:gd name="connsiteX297-20941" fmla="*/ 1747008 w 3024845"/>
                  <a:gd name="connsiteY297-20942" fmla="*/ 680960 h 1059043"/>
                  <a:gd name="connsiteX298-20943" fmla="*/ 1748250 w 3024845"/>
                  <a:gd name="connsiteY298-20944" fmla="*/ 703483 h 1059043"/>
                  <a:gd name="connsiteX299-20945" fmla="*/ 1757926 w 3024845"/>
                  <a:gd name="connsiteY299-20946" fmla="*/ 703483 h 1059043"/>
                  <a:gd name="connsiteX300-20947" fmla="*/ 1759168 w 3024845"/>
                  <a:gd name="connsiteY300-20948" fmla="*/ 680960 h 1059043"/>
                  <a:gd name="connsiteX301-20949" fmla="*/ 1765248 w 3024845"/>
                  <a:gd name="connsiteY301-20950" fmla="*/ 680960 h 1059043"/>
                  <a:gd name="connsiteX302-20951" fmla="*/ 1766490 w 3024845"/>
                  <a:gd name="connsiteY302-20952" fmla="*/ 703483 h 1059043"/>
                  <a:gd name="connsiteX303-20953" fmla="*/ 1817112 w 3024845"/>
                  <a:gd name="connsiteY303-20954" fmla="*/ 703483 h 1059043"/>
                  <a:gd name="connsiteX304-20955" fmla="*/ 1817112 w 3024845"/>
                  <a:gd name="connsiteY304-20956" fmla="*/ 540455 h 1059043"/>
                  <a:gd name="connsiteX305-20957" fmla="*/ 2014439 w 3024845"/>
                  <a:gd name="connsiteY305-20958" fmla="*/ 540455 h 1059043"/>
                  <a:gd name="connsiteX306-20959" fmla="*/ 2014439 w 3024845"/>
                  <a:gd name="connsiteY306-20960" fmla="*/ 703483 h 1059043"/>
                  <a:gd name="connsiteX307-20961" fmla="*/ 2033136 w 3024845"/>
                  <a:gd name="connsiteY307-20962" fmla="*/ 703483 h 1059043"/>
                  <a:gd name="connsiteX308-20963" fmla="*/ 2033136 w 3024845"/>
                  <a:gd name="connsiteY308-20964" fmla="*/ 620790 h 1059043"/>
                  <a:gd name="connsiteX309-20965" fmla="*/ 2128256 w 3024845"/>
                  <a:gd name="connsiteY309-20966" fmla="*/ 620790 h 1059043"/>
                  <a:gd name="connsiteX310-20967" fmla="*/ 2128026 w 3024845"/>
                  <a:gd name="connsiteY310-20968" fmla="*/ 281031 h 1059043"/>
                  <a:gd name="connsiteX311-20969" fmla="*/ 2121946 w 3024845"/>
                  <a:gd name="connsiteY311-20970" fmla="*/ 276707 h 1059043"/>
                  <a:gd name="connsiteX312-20971" fmla="*/ 2130053 w 3024845"/>
                  <a:gd name="connsiteY312-20972" fmla="*/ 252928 h 1059043"/>
                  <a:gd name="connsiteX313-20973" fmla="*/ 2130053 w 3024845"/>
                  <a:gd name="connsiteY313-20974" fmla="*/ 235634 h 1059043"/>
                  <a:gd name="connsiteX314-20975" fmla="*/ 2144240 w 3024845"/>
                  <a:gd name="connsiteY314-20976" fmla="*/ 235634 h 1059043"/>
                  <a:gd name="connsiteX315-20977" fmla="*/ 2144240 w 3024845"/>
                  <a:gd name="connsiteY315-20978" fmla="*/ 214016 h 1059043"/>
                  <a:gd name="connsiteX316-20979" fmla="*/ 2146266 w 3024845"/>
                  <a:gd name="connsiteY316-20980" fmla="*/ 209692 h 1059043"/>
                  <a:gd name="connsiteX317-20981" fmla="*/ 2146266 w 3024845"/>
                  <a:gd name="connsiteY317-20982" fmla="*/ 131868 h 1059043"/>
                  <a:gd name="connsiteX318-20983" fmla="*/ 2144240 w 3024845"/>
                  <a:gd name="connsiteY318-20984" fmla="*/ 125383 h 1059043"/>
                  <a:gd name="connsiteX319-20985" fmla="*/ 2150320 w 3024845"/>
                  <a:gd name="connsiteY319-20986" fmla="*/ 118897 h 1059043"/>
                  <a:gd name="connsiteX320-20987" fmla="*/ 2150320 w 3024845"/>
                  <a:gd name="connsiteY320-20988" fmla="*/ 60529 h 1059043"/>
                  <a:gd name="connsiteX321-20989" fmla="*/ 2152346 w 3024845"/>
                  <a:gd name="connsiteY321-20990" fmla="*/ 56206 h 1059043"/>
                  <a:gd name="connsiteX322-20991" fmla="*/ 2152346 w 3024845"/>
                  <a:gd name="connsiteY322-20992" fmla="*/ 0 h 1059043"/>
                  <a:gd name="connsiteX323-20993" fmla="*/ 2162480 w 3024845"/>
                  <a:gd name="connsiteY323-20994" fmla="*/ 118897 h 1059043"/>
                  <a:gd name="connsiteX324-20995" fmla="*/ 2168560 w 3024845"/>
                  <a:gd name="connsiteY324-20996" fmla="*/ 125383 h 1059043"/>
                  <a:gd name="connsiteX325-20997" fmla="*/ 2166533 w 3024845"/>
                  <a:gd name="connsiteY325-20998" fmla="*/ 131868 h 1059043"/>
                  <a:gd name="connsiteX326-20999" fmla="*/ 2166533 w 3024845"/>
                  <a:gd name="connsiteY326-21000" fmla="*/ 209692 h 1059043"/>
                  <a:gd name="connsiteX327-21001" fmla="*/ 2168560 w 3024845"/>
                  <a:gd name="connsiteY327-21002" fmla="*/ 214016 h 1059043"/>
                  <a:gd name="connsiteX328-21003" fmla="*/ 2168560 w 3024845"/>
                  <a:gd name="connsiteY328-21004" fmla="*/ 235634 h 1059043"/>
                  <a:gd name="connsiteX329-21005" fmla="*/ 2180720 w 3024845"/>
                  <a:gd name="connsiteY329-21006" fmla="*/ 555577 h 1059043"/>
                  <a:gd name="connsiteX330-21007" fmla="*/ 2245574 w 3024845"/>
                  <a:gd name="connsiteY330-21008" fmla="*/ 555577 h 1059043"/>
                  <a:gd name="connsiteX331-21009" fmla="*/ 2245574 w 3024845"/>
                  <a:gd name="connsiteY331-21010" fmla="*/ 631239 h 1059043"/>
                  <a:gd name="connsiteX332-21011" fmla="*/ 2253681 w 3024845"/>
                  <a:gd name="connsiteY332-21012" fmla="*/ 631239 h 1059043"/>
                  <a:gd name="connsiteX333-21013" fmla="*/ 2255708 w 3024845"/>
                  <a:gd name="connsiteY333-21014" fmla="*/ 624754 h 1059043"/>
                  <a:gd name="connsiteX334-21015" fmla="*/ 2261788 w 3024845"/>
                  <a:gd name="connsiteY334-21016" fmla="*/ 624754 h 1059043"/>
                  <a:gd name="connsiteX335-21017" fmla="*/ 2263815 w 3024845"/>
                  <a:gd name="connsiteY335-21018" fmla="*/ 633401 h 1059043"/>
                  <a:gd name="connsiteX336-21019" fmla="*/ 2275975 w 3024845"/>
                  <a:gd name="connsiteY336-21020" fmla="*/ 633401 h 1059043"/>
                  <a:gd name="connsiteX337-21021" fmla="*/ 2275975 w 3024845"/>
                  <a:gd name="connsiteY337-21022" fmla="*/ 626915 h 1059043"/>
                  <a:gd name="connsiteX338-21023" fmla="*/ 2298268 w 3024845"/>
                  <a:gd name="connsiteY338-21024" fmla="*/ 626915 h 1059043"/>
                  <a:gd name="connsiteX339-21025" fmla="*/ 2298268 w 3024845"/>
                  <a:gd name="connsiteY339-21026" fmla="*/ 633401 h 1059043"/>
                  <a:gd name="connsiteX340-21027" fmla="*/ 2318535 w 3024845"/>
                  <a:gd name="connsiteY340-21028" fmla="*/ 633401 h 1059043"/>
                  <a:gd name="connsiteX341-21029" fmla="*/ 2318535 w 3024845"/>
                  <a:gd name="connsiteY341-21030" fmla="*/ 678798 h 1059043"/>
                  <a:gd name="connsiteX342-21031" fmla="*/ 2332722 w 3024845"/>
                  <a:gd name="connsiteY342-21032" fmla="*/ 678798 h 1059043"/>
                  <a:gd name="connsiteX343-21033" fmla="*/ 2332722 w 3024845"/>
                  <a:gd name="connsiteY343-21034" fmla="*/ 665827 h 1059043"/>
                  <a:gd name="connsiteX344-21035" fmla="*/ 2348936 w 3024845"/>
                  <a:gd name="connsiteY344-21036" fmla="*/ 665827 h 1059043"/>
                  <a:gd name="connsiteX345-21037" fmla="*/ 2348936 w 3024845"/>
                  <a:gd name="connsiteY345-21038" fmla="*/ 486400 h 1059043"/>
                  <a:gd name="connsiteX346-21039" fmla="*/ 2355016 w 3024845"/>
                  <a:gd name="connsiteY346-21040" fmla="*/ 479914 h 1059043"/>
                  <a:gd name="connsiteX347-21041" fmla="*/ 2427977 w 3024845"/>
                  <a:gd name="connsiteY347-21042" fmla="*/ 479914 h 1059043"/>
                  <a:gd name="connsiteX348-21043" fmla="*/ 2427977 w 3024845"/>
                  <a:gd name="connsiteY348-21044" fmla="*/ 488562 h 1059043"/>
                  <a:gd name="connsiteX349-21045" fmla="*/ 2438110 w 3024845"/>
                  <a:gd name="connsiteY349-21046" fmla="*/ 488562 h 1059043"/>
                  <a:gd name="connsiteX350-21047" fmla="*/ 2438110 w 3024845"/>
                  <a:gd name="connsiteY350-21048" fmla="*/ 603136 h 1059043"/>
                  <a:gd name="connsiteX351-21049" fmla="*/ 2460404 w 3024845"/>
                  <a:gd name="connsiteY351-21050" fmla="*/ 603136 h 1059043"/>
                  <a:gd name="connsiteX352-21051" fmla="*/ 2460404 w 3024845"/>
                  <a:gd name="connsiteY352-21052" fmla="*/ 536121 h 1059043"/>
                  <a:gd name="connsiteX353-21053" fmla="*/ 2486751 w 3024845"/>
                  <a:gd name="connsiteY353-21054" fmla="*/ 536121 h 1059043"/>
                  <a:gd name="connsiteX354-21055" fmla="*/ 2490804 w 3024845"/>
                  <a:gd name="connsiteY354-21056" fmla="*/ 531797 h 1059043"/>
                  <a:gd name="connsiteX355-21057" fmla="*/ 2498911 w 3024845"/>
                  <a:gd name="connsiteY355-21058" fmla="*/ 531797 h 1059043"/>
                  <a:gd name="connsiteX356-21059" fmla="*/ 2502964 w 3024845"/>
                  <a:gd name="connsiteY356-21060" fmla="*/ 536121 h 1059043"/>
                  <a:gd name="connsiteX357-21061" fmla="*/ 2525258 w 3024845"/>
                  <a:gd name="connsiteY357-21062" fmla="*/ 536121 h 1059043"/>
                  <a:gd name="connsiteX358-21063" fmla="*/ 2525258 w 3024845"/>
                  <a:gd name="connsiteY358-21064" fmla="*/ 419385 h 1059043"/>
                  <a:gd name="connsiteX359-21065" fmla="*/ 2582005 w 3024845"/>
                  <a:gd name="connsiteY359-21066" fmla="*/ 408576 h 1059043"/>
                  <a:gd name="connsiteX360-21067" fmla="*/ 2582005 w 3024845"/>
                  <a:gd name="connsiteY360-21068" fmla="*/ 409657 h 1059043"/>
                  <a:gd name="connsiteX361-21069" fmla="*/ 2582005 w 3024845"/>
                  <a:gd name="connsiteY361-21070" fmla="*/ 417223 h 1059043"/>
                  <a:gd name="connsiteX362-21071" fmla="*/ 2608352 w 3024845"/>
                  <a:gd name="connsiteY362-21072" fmla="*/ 417223 h 1059043"/>
                  <a:gd name="connsiteX363-21073" fmla="*/ 2608352 w 3024845"/>
                  <a:gd name="connsiteY363-21074" fmla="*/ 672313 h 1059043"/>
                  <a:gd name="connsiteX364-21075" fmla="*/ 2630646 w 3024845"/>
                  <a:gd name="connsiteY364-21076" fmla="*/ 672313 h 1059043"/>
                  <a:gd name="connsiteX365-21077" fmla="*/ 2630646 w 3024845"/>
                  <a:gd name="connsiteY365-21078" fmla="*/ 667989 h 1059043"/>
                  <a:gd name="connsiteX366-21079" fmla="*/ 2642806 w 3024845"/>
                  <a:gd name="connsiteY366-21080" fmla="*/ 667989 h 1059043"/>
                  <a:gd name="connsiteX367-21081" fmla="*/ 2642806 w 3024845"/>
                  <a:gd name="connsiteY367-21082" fmla="*/ 672313 h 1059043"/>
                  <a:gd name="connsiteX368-21083" fmla="*/ 2667126 w 3024845"/>
                  <a:gd name="connsiteY368-21084" fmla="*/ 672313 h 1059043"/>
                  <a:gd name="connsiteX369-21085" fmla="*/ 2667126 w 3024845"/>
                  <a:gd name="connsiteY369-21086" fmla="*/ 659342 h 1059043"/>
                  <a:gd name="connsiteX370-21087" fmla="*/ 2695500 w 3024845"/>
                  <a:gd name="connsiteY370-21088" fmla="*/ 659342 h 1059043"/>
                  <a:gd name="connsiteX371-21089" fmla="*/ 2707660 w 3024845"/>
                  <a:gd name="connsiteY371-21090" fmla="*/ 655018 h 1059043"/>
                  <a:gd name="connsiteX372-21091" fmla="*/ 2727927 w 3024845"/>
                  <a:gd name="connsiteY372-21092" fmla="*/ 659342 h 1059043"/>
                  <a:gd name="connsiteX373-21093" fmla="*/ 2727927 w 3024845"/>
                  <a:gd name="connsiteY373-21094" fmla="*/ 642048 h 1059043"/>
                  <a:gd name="connsiteX374-21095" fmla="*/ 2736034 w 3024845"/>
                  <a:gd name="connsiteY374-21096" fmla="*/ 642048 h 1059043"/>
                  <a:gd name="connsiteX375-21097" fmla="*/ 2736034 w 3024845"/>
                  <a:gd name="connsiteY375-21098" fmla="*/ 629077 h 1059043"/>
                  <a:gd name="connsiteX376-21099" fmla="*/ 2792781 w 3024845"/>
                  <a:gd name="connsiteY376-21100" fmla="*/ 629077 h 1059043"/>
                  <a:gd name="connsiteX377-21101" fmla="*/ 2792781 w 3024845"/>
                  <a:gd name="connsiteY377-21102" fmla="*/ 598812 h 1059043"/>
                  <a:gd name="connsiteX378-21103" fmla="*/ 2811021 w 3024845"/>
                  <a:gd name="connsiteY378-21104" fmla="*/ 598812 h 1059043"/>
                  <a:gd name="connsiteX379-21105" fmla="*/ 2811021 w 3024845"/>
                  <a:gd name="connsiteY379-21106" fmla="*/ 592327 h 1059043"/>
                  <a:gd name="connsiteX380-21107" fmla="*/ 2823181 w 3024845"/>
                  <a:gd name="connsiteY380-21108" fmla="*/ 592327 h 1059043"/>
                  <a:gd name="connsiteX381-21109" fmla="*/ 2823181 w 3024845"/>
                  <a:gd name="connsiteY381-21110" fmla="*/ 598812 h 1059043"/>
                  <a:gd name="connsiteX382-21111" fmla="*/ 2839395 w 3024845"/>
                  <a:gd name="connsiteY382-21112" fmla="*/ 598812 h 1059043"/>
                  <a:gd name="connsiteX383-21113" fmla="*/ 2839395 w 3024845"/>
                  <a:gd name="connsiteY383-21114" fmla="*/ 648533 h 1059043"/>
                  <a:gd name="connsiteX384-21115" fmla="*/ 2871822 w 3024845"/>
                  <a:gd name="connsiteY384-21116" fmla="*/ 648533 h 1059043"/>
                  <a:gd name="connsiteX385-21117" fmla="*/ 2871822 w 3024845"/>
                  <a:gd name="connsiteY385-21118" fmla="*/ 622592 h 1059043"/>
                  <a:gd name="connsiteX386-21119" fmla="*/ 2910329 w 3024845"/>
                  <a:gd name="connsiteY386-21120" fmla="*/ 622592 h 1059043"/>
                  <a:gd name="connsiteX387-21121" fmla="*/ 2910329 w 3024845"/>
                  <a:gd name="connsiteY387-21122" fmla="*/ 592327 h 1059043"/>
                  <a:gd name="connsiteX388-21123" fmla="*/ 2958970 w 3024845"/>
                  <a:gd name="connsiteY388-21124" fmla="*/ 592327 h 1059043"/>
                  <a:gd name="connsiteX389-21125" fmla="*/ 2958970 w 3024845"/>
                  <a:gd name="connsiteY389-21126" fmla="*/ 703483 h 1059043"/>
                  <a:gd name="connsiteX390-21127" fmla="*/ 2958970 w 3024845"/>
                  <a:gd name="connsiteY390-21128" fmla="*/ 717262 h 1059043"/>
                  <a:gd name="connsiteX391-21129" fmla="*/ 3024845 w 3024845"/>
                  <a:gd name="connsiteY391-21130" fmla="*/ 717262 h 1059043"/>
                  <a:gd name="connsiteX392-21131" fmla="*/ 3024845 w 3024845"/>
                  <a:gd name="connsiteY392-21132" fmla="*/ 1059043 h 1059043"/>
                  <a:gd name="connsiteX393-21133" fmla="*/ 2054 w 3024845"/>
                  <a:gd name="connsiteY393-21134" fmla="*/ 1056710 h 1059043"/>
                  <a:gd name="connsiteX394-21135" fmla="*/ 0 w 3024845"/>
                  <a:gd name="connsiteY394-21136" fmla="*/ 622592 h 1059043"/>
                  <a:gd name="connsiteX395-21137" fmla="*/ 20267 w 3024845"/>
                  <a:gd name="connsiteY395-21138" fmla="*/ 622592 h 1059043"/>
                  <a:gd name="connsiteX396-21139" fmla="*/ 20774 w 3024845"/>
                  <a:gd name="connsiteY396-21140" fmla="*/ 621511 h 1059043"/>
                  <a:gd name="connsiteX397-21141" fmla="*/ 24320 w 3024845"/>
                  <a:gd name="connsiteY397-21142" fmla="*/ 613945 h 1059043"/>
                  <a:gd name="connsiteX398-21143" fmla="*/ 26094 w 3024845"/>
                  <a:gd name="connsiteY398-21144" fmla="*/ 614215 h 1059043"/>
                  <a:gd name="connsiteX399-21145" fmla="*/ 38507 w 3024845"/>
                  <a:gd name="connsiteY399-21146" fmla="*/ 616106 h 1059043"/>
                  <a:gd name="connsiteX400-21147" fmla="*/ 39014 w 3024845"/>
                  <a:gd name="connsiteY400-21148" fmla="*/ 617458 h 1059043"/>
                  <a:gd name="connsiteX401-21149" fmla="*/ 42560 w 3024845"/>
                  <a:gd name="connsiteY401-21150" fmla="*/ 626915 h 1059043"/>
                  <a:gd name="connsiteX402-21151" fmla="*/ 68907 w 3024845"/>
                  <a:gd name="connsiteY402-21152" fmla="*/ 629077 h 1059043"/>
                  <a:gd name="connsiteX403-21153" fmla="*/ 68907 w 3024845"/>
                  <a:gd name="connsiteY403-21154" fmla="*/ 505856 h 1059043"/>
                  <a:gd name="connsiteX404-21155" fmla="*/ 70934 w 3024845"/>
                  <a:gd name="connsiteY404-21156" fmla="*/ 505856 h 1059043"/>
                  <a:gd name="connsiteX405-21157" fmla="*/ 85121 w 3024845"/>
                  <a:gd name="connsiteY405-21158" fmla="*/ 505856 h 1059043"/>
                  <a:gd name="connsiteX406-21159" fmla="*/ 85121 w 3024845"/>
                  <a:gd name="connsiteY406-21160" fmla="*/ 369664 h 1059043"/>
                  <a:gd name="connsiteX407-21161" fmla="*/ 86894 w 3024845"/>
                  <a:gd name="connsiteY407-21162" fmla="*/ 369664 h 1059043"/>
                  <a:gd name="connsiteX408-21163" fmla="*/ 99308 w 3024845"/>
                  <a:gd name="connsiteY408-21164" fmla="*/ 369664 h 1059043"/>
                  <a:gd name="connsiteX409-21165" fmla="*/ 99308 w 3024845"/>
                  <a:gd name="connsiteY409-21166" fmla="*/ 255090 h 1059043"/>
                  <a:gd name="connsiteX410-21167" fmla="*/ 103361 w 3024845"/>
                  <a:gd name="connsiteY410-21168" fmla="*/ 226986 h 1059043"/>
                  <a:gd name="connsiteX411-21169" fmla="*/ 105388 w 3024845"/>
                  <a:gd name="connsiteY411-21170" fmla="*/ 226986 h 1059043"/>
                  <a:gd name="connsiteX412-21171" fmla="*/ 119575 w 3024845"/>
                  <a:gd name="connsiteY412-21172" fmla="*/ 226986 h 1059043"/>
                  <a:gd name="connsiteX0-21173" fmla="*/ 119575 w 3024845"/>
                  <a:gd name="connsiteY0-21174" fmla="*/ 226986 h 1059043"/>
                  <a:gd name="connsiteX1-21175" fmla="*/ 200642 w 3024845"/>
                  <a:gd name="connsiteY1-21176" fmla="*/ 224825 h 1059043"/>
                  <a:gd name="connsiteX2-21177" fmla="*/ 202669 w 3024845"/>
                  <a:gd name="connsiteY2-21178" fmla="*/ 224825 h 1059043"/>
                  <a:gd name="connsiteX3-21179" fmla="*/ 216856 w 3024845"/>
                  <a:gd name="connsiteY3-21180" fmla="*/ 224825 h 1059043"/>
                  <a:gd name="connsiteX4-21181" fmla="*/ 216856 w 3024845"/>
                  <a:gd name="connsiteY4-21182" fmla="*/ 248604 h 1059043"/>
                  <a:gd name="connsiteX5-21183" fmla="*/ 217363 w 3024845"/>
                  <a:gd name="connsiteY5-21184" fmla="*/ 249415 h 1059043"/>
                  <a:gd name="connsiteX6-21185" fmla="*/ 220909 w 3024845"/>
                  <a:gd name="connsiteY6-21186" fmla="*/ 255090 h 1059043"/>
                  <a:gd name="connsiteX7-21187" fmla="*/ 220909 w 3024845"/>
                  <a:gd name="connsiteY7-21188" fmla="*/ 369664 h 1059043"/>
                  <a:gd name="connsiteX8-21189" fmla="*/ 223189 w 3024845"/>
                  <a:gd name="connsiteY8-21190" fmla="*/ 369664 h 1059043"/>
                  <a:gd name="connsiteX9-21191" fmla="*/ 239150 w 3024845"/>
                  <a:gd name="connsiteY9-21192" fmla="*/ 369664 h 1059043"/>
                  <a:gd name="connsiteX10-21193" fmla="*/ 239150 w 3024845"/>
                  <a:gd name="connsiteY10-21194" fmla="*/ 510179 h 1059043"/>
                  <a:gd name="connsiteX11-21195" fmla="*/ 240670 w 3024845"/>
                  <a:gd name="connsiteY11-21196" fmla="*/ 509909 h 1059043"/>
                  <a:gd name="connsiteX12-21197" fmla="*/ 251310 w 3024845"/>
                  <a:gd name="connsiteY12-21198" fmla="*/ 508018 h 1059043"/>
                  <a:gd name="connsiteX13-21199" fmla="*/ 249283 w 3024845"/>
                  <a:gd name="connsiteY13-21200" fmla="*/ 596650 h 1059043"/>
                  <a:gd name="connsiteX14-21201" fmla="*/ 250803 w 3024845"/>
                  <a:gd name="connsiteY14-21202" fmla="*/ 596921 h 1059043"/>
                  <a:gd name="connsiteX15-21203" fmla="*/ 261443 w 3024845"/>
                  <a:gd name="connsiteY15-21204" fmla="*/ 598812 h 1059043"/>
                  <a:gd name="connsiteX16-21205" fmla="*/ 261696 w 3024845"/>
                  <a:gd name="connsiteY16-21206" fmla="*/ 599623 h 1059043"/>
                  <a:gd name="connsiteX17-21207" fmla="*/ 263470 w 3024845"/>
                  <a:gd name="connsiteY17-21208" fmla="*/ 605298 h 1059043"/>
                  <a:gd name="connsiteX18-21209" fmla="*/ 264230 w 3024845"/>
                  <a:gd name="connsiteY18-21210" fmla="*/ 602866 h 1059043"/>
                  <a:gd name="connsiteX19-21211" fmla="*/ 269550 w 3024845"/>
                  <a:gd name="connsiteY19-21212" fmla="*/ 585842 h 1059043"/>
                  <a:gd name="connsiteX20-21213" fmla="*/ 271323 w 3024845"/>
                  <a:gd name="connsiteY20-21214" fmla="*/ 585842 h 1059043"/>
                  <a:gd name="connsiteX21-21215" fmla="*/ 283737 w 3024845"/>
                  <a:gd name="connsiteY21-21216" fmla="*/ 585842 h 1059043"/>
                  <a:gd name="connsiteX22-21217" fmla="*/ 283737 w 3024845"/>
                  <a:gd name="connsiteY22-21218" fmla="*/ 618268 h 1059043"/>
                  <a:gd name="connsiteX23-21219" fmla="*/ 284750 w 3024845"/>
                  <a:gd name="connsiteY23-21220" fmla="*/ 618809 h 1059043"/>
                  <a:gd name="connsiteX24-21221" fmla="*/ 291844 w 3024845"/>
                  <a:gd name="connsiteY24-21222" fmla="*/ 622592 h 1059043"/>
                  <a:gd name="connsiteX25-21223" fmla="*/ 291844 w 3024845"/>
                  <a:gd name="connsiteY25-21224" fmla="*/ 623943 h 1059043"/>
                  <a:gd name="connsiteX26-21225" fmla="*/ 291844 w 3024845"/>
                  <a:gd name="connsiteY26-21226" fmla="*/ 633401 h 1059043"/>
                  <a:gd name="connsiteX27-21227" fmla="*/ 336431 w 3024845"/>
                  <a:gd name="connsiteY27-21228" fmla="*/ 633401 h 1059043"/>
                  <a:gd name="connsiteX28-21229" fmla="*/ 336431 w 3024845"/>
                  <a:gd name="connsiteY28-21230" fmla="*/ 634482 h 1059043"/>
                  <a:gd name="connsiteX29-21231" fmla="*/ 336431 w 3024845"/>
                  <a:gd name="connsiteY29-21232" fmla="*/ 642048 h 1059043"/>
                  <a:gd name="connsiteX30-21233" fmla="*/ 338457 w 3024845"/>
                  <a:gd name="connsiteY30-21234" fmla="*/ 642048 h 1059043"/>
                  <a:gd name="connsiteX31-21235" fmla="*/ 352644 w 3024845"/>
                  <a:gd name="connsiteY31-21236" fmla="*/ 642048 h 1059043"/>
                  <a:gd name="connsiteX32-21237" fmla="*/ 352644 w 3024845"/>
                  <a:gd name="connsiteY32-21238" fmla="*/ 611783 h 1059043"/>
                  <a:gd name="connsiteX33-21239" fmla="*/ 397231 w 3024845"/>
                  <a:gd name="connsiteY33-21240" fmla="*/ 611783 h 1059043"/>
                  <a:gd name="connsiteX34-21241" fmla="*/ 397231 w 3024845"/>
                  <a:gd name="connsiteY34-21242" fmla="*/ 610432 h 1059043"/>
                  <a:gd name="connsiteX35-21243" fmla="*/ 397231 w 3024845"/>
                  <a:gd name="connsiteY35-21244" fmla="*/ 600974 h 1059043"/>
                  <a:gd name="connsiteX36-21245" fmla="*/ 398245 w 3024845"/>
                  <a:gd name="connsiteY36-21246" fmla="*/ 600974 h 1059043"/>
                  <a:gd name="connsiteX37-21247" fmla="*/ 405338 w 3024845"/>
                  <a:gd name="connsiteY37-21248" fmla="*/ 600974 h 1059043"/>
                  <a:gd name="connsiteX38-21249" fmla="*/ 405338 w 3024845"/>
                  <a:gd name="connsiteY38-21250" fmla="*/ 599083 h 1059043"/>
                  <a:gd name="connsiteX39-21251" fmla="*/ 405338 w 3024845"/>
                  <a:gd name="connsiteY39-21252" fmla="*/ 585842 h 1059043"/>
                  <a:gd name="connsiteX40-21253" fmla="*/ 406098 w 3024845"/>
                  <a:gd name="connsiteY40-21254" fmla="*/ 585842 h 1059043"/>
                  <a:gd name="connsiteX41-21255" fmla="*/ 411418 w 3024845"/>
                  <a:gd name="connsiteY41-21256" fmla="*/ 585842 h 1059043"/>
                  <a:gd name="connsiteX42-21257" fmla="*/ 411418 w 3024845"/>
                  <a:gd name="connsiteY42-21258" fmla="*/ 584761 h 1059043"/>
                  <a:gd name="connsiteX43-21259" fmla="*/ 411418 w 3024845"/>
                  <a:gd name="connsiteY43-21260" fmla="*/ 577194 h 1059043"/>
                  <a:gd name="connsiteX44-21261" fmla="*/ 413445 w 3024845"/>
                  <a:gd name="connsiteY44-21262" fmla="*/ 577194 h 1059043"/>
                  <a:gd name="connsiteX45-21263" fmla="*/ 427632 w 3024845"/>
                  <a:gd name="connsiteY45-21264" fmla="*/ 577194 h 1059043"/>
                  <a:gd name="connsiteX46-21265" fmla="*/ 427632 w 3024845"/>
                  <a:gd name="connsiteY46-21266" fmla="*/ 578275 h 1059043"/>
                  <a:gd name="connsiteX47-21267" fmla="*/ 427632 w 3024845"/>
                  <a:gd name="connsiteY47-21268" fmla="*/ 585842 h 1059043"/>
                  <a:gd name="connsiteX48-21269" fmla="*/ 449925 w 3024845"/>
                  <a:gd name="connsiteY48-21270" fmla="*/ 585842 h 1059043"/>
                  <a:gd name="connsiteX49-21271" fmla="*/ 449925 w 3024845"/>
                  <a:gd name="connsiteY49-21272" fmla="*/ 583950 h 1059043"/>
                  <a:gd name="connsiteX50-21273" fmla="*/ 449925 w 3024845"/>
                  <a:gd name="connsiteY50-21274" fmla="*/ 570709 h 1059043"/>
                  <a:gd name="connsiteX51-21275" fmla="*/ 451699 w 3024845"/>
                  <a:gd name="connsiteY51-21276" fmla="*/ 570709 h 1059043"/>
                  <a:gd name="connsiteX52-21277" fmla="*/ 464112 w 3024845"/>
                  <a:gd name="connsiteY52-21278" fmla="*/ 570709 h 1059043"/>
                  <a:gd name="connsiteX53-21279" fmla="*/ 464112 w 3024845"/>
                  <a:gd name="connsiteY53-21280" fmla="*/ 594489 h 1059043"/>
                  <a:gd name="connsiteX54-21281" fmla="*/ 465126 w 3024845"/>
                  <a:gd name="connsiteY54-21282" fmla="*/ 594489 h 1059043"/>
                  <a:gd name="connsiteX55-21283" fmla="*/ 472219 w 3024845"/>
                  <a:gd name="connsiteY55-21284" fmla="*/ 594489 h 1059043"/>
                  <a:gd name="connsiteX56-21285" fmla="*/ 472219 w 3024845"/>
                  <a:gd name="connsiteY56-21286" fmla="*/ 593408 h 1059043"/>
                  <a:gd name="connsiteX57-21287" fmla="*/ 472219 w 3024845"/>
                  <a:gd name="connsiteY57-21288" fmla="*/ 585842 h 1059043"/>
                  <a:gd name="connsiteX58-21289" fmla="*/ 473992 w 3024845"/>
                  <a:gd name="connsiteY58-21290" fmla="*/ 585842 h 1059043"/>
                  <a:gd name="connsiteX59-21291" fmla="*/ 486406 w 3024845"/>
                  <a:gd name="connsiteY59-21292" fmla="*/ 585842 h 1059043"/>
                  <a:gd name="connsiteX60-21293" fmla="*/ 486406 w 3024845"/>
                  <a:gd name="connsiteY60-21294" fmla="*/ 611783 h 1059043"/>
                  <a:gd name="connsiteX61-21295" fmla="*/ 488433 w 3024845"/>
                  <a:gd name="connsiteY61-21296" fmla="*/ 611783 h 1059043"/>
                  <a:gd name="connsiteX62-21297" fmla="*/ 502619 w 3024845"/>
                  <a:gd name="connsiteY62-21298" fmla="*/ 611783 h 1059043"/>
                  <a:gd name="connsiteX63-21299" fmla="*/ 502619 w 3024845"/>
                  <a:gd name="connsiteY63-21300" fmla="*/ 613404 h 1059043"/>
                  <a:gd name="connsiteX64-21301" fmla="*/ 502619 w 3024845"/>
                  <a:gd name="connsiteY64-21302" fmla="*/ 624754 h 1059043"/>
                  <a:gd name="connsiteX65-21303" fmla="*/ 503379 w 3024845"/>
                  <a:gd name="connsiteY65-21304" fmla="*/ 624754 h 1059043"/>
                  <a:gd name="connsiteX66-21305" fmla="*/ 508700 w 3024845"/>
                  <a:gd name="connsiteY66-21306" fmla="*/ 624754 h 1059043"/>
                  <a:gd name="connsiteX67-21307" fmla="*/ 508700 w 3024845"/>
                  <a:gd name="connsiteY67-21308" fmla="*/ 623943 h 1059043"/>
                  <a:gd name="connsiteX68-21309" fmla="*/ 508700 w 3024845"/>
                  <a:gd name="connsiteY68-21310" fmla="*/ 618268 h 1059043"/>
                  <a:gd name="connsiteX69-21311" fmla="*/ 539100 w 3024845"/>
                  <a:gd name="connsiteY69-21312" fmla="*/ 618268 h 1059043"/>
                  <a:gd name="connsiteX70-21313" fmla="*/ 539100 w 3024845"/>
                  <a:gd name="connsiteY70-21314" fmla="*/ 642048 h 1059043"/>
                  <a:gd name="connsiteX71-21315" fmla="*/ 540113 w 3024845"/>
                  <a:gd name="connsiteY71-21316" fmla="*/ 642048 h 1059043"/>
                  <a:gd name="connsiteX72-21317" fmla="*/ 547207 w 3024845"/>
                  <a:gd name="connsiteY72-21318" fmla="*/ 642048 h 1059043"/>
                  <a:gd name="connsiteX73-21319" fmla="*/ 547207 w 3024845"/>
                  <a:gd name="connsiteY73-21320" fmla="*/ 643129 h 1059043"/>
                  <a:gd name="connsiteX74-21321" fmla="*/ 547207 w 3024845"/>
                  <a:gd name="connsiteY74-21322" fmla="*/ 650695 h 1059043"/>
                  <a:gd name="connsiteX75-21323" fmla="*/ 547967 w 3024845"/>
                  <a:gd name="connsiteY75-21324" fmla="*/ 650695 h 1059043"/>
                  <a:gd name="connsiteX76-21325" fmla="*/ 553287 w 3024845"/>
                  <a:gd name="connsiteY76-21326" fmla="*/ 650695 h 1059043"/>
                  <a:gd name="connsiteX77-21327" fmla="*/ 553287 w 3024845"/>
                  <a:gd name="connsiteY77-21328" fmla="*/ 648533 h 1059043"/>
                  <a:gd name="connsiteX78-21329" fmla="*/ 553287 w 3024845"/>
                  <a:gd name="connsiteY78-21330" fmla="*/ 633401 h 1059043"/>
                  <a:gd name="connsiteX79-21331" fmla="*/ 554300 w 3024845"/>
                  <a:gd name="connsiteY79-21332" fmla="*/ 633401 h 1059043"/>
                  <a:gd name="connsiteX80-21333" fmla="*/ 561394 w 3024845"/>
                  <a:gd name="connsiteY80-21334" fmla="*/ 633401 h 1059043"/>
                  <a:gd name="connsiteX81-21335" fmla="*/ 561394 w 3024845"/>
                  <a:gd name="connsiteY81-21336" fmla="*/ 634482 h 1059043"/>
                  <a:gd name="connsiteX82-21337" fmla="*/ 561394 w 3024845"/>
                  <a:gd name="connsiteY82-21338" fmla="*/ 642048 h 1059043"/>
                  <a:gd name="connsiteX83-21339" fmla="*/ 566714 w 3024845"/>
                  <a:gd name="connsiteY83-21340" fmla="*/ 640055 h 1059043"/>
                  <a:gd name="connsiteX84-21341" fmla="*/ 567474 w 3024845"/>
                  <a:gd name="connsiteY84-21342" fmla="*/ 639075 h 1059043"/>
                  <a:gd name="connsiteX85-21343" fmla="*/ 567474 w 3024845"/>
                  <a:gd name="connsiteY85-21344" fmla="*/ 633401 h 1059043"/>
                  <a:gd name="connsiteX86-21345" fmla="*/ 605981 w 3024845"/>
                  <a:gd name="connsiteY86-21346" fmla="*/ 633401 h 1059043"/>
                  <a:gd name="connsiteX87-21347" fmla="*/ 605981 w 3024845"/>
                  <a:gd name="connsiteY87-21348" fmla="*/ 657180 h 1059043"/>
                  <a:gd name="connsiteX88-21349" fmla="*/ 608007 w 3024845"/>
                  <a:gd name="connsiteY88-21350" fmla="*/ 657180 h 1059043"/>
                  <a:gd name="connsiteX89-21351" fmla="*/ 622194 w 3024845"/>
                  <a:gd name="connsiteY89-21352" fmla="*/ 657180 h 1059043"/>
                  <a:gd name="connsiteX90-21353" fmla="*/ 622194 w 3024845"/>
                  <a:gd name="connsiteY90-21354" fmla="*/ 658261 h 1059043"/>
                  <a:gd name="connsiteX91-21355" fmla="*/ 622194 w 3024845"/>
                  <a:gd name="connsiteY91-21356" fmla="*/ 665827 h 1059043"/>
                  <a:gd name="connsiteX92-21357" fmla="*/ 623968 w 3024845"/>
                  <a:gd name="connsiteY92-21358" fmla="*/ 665827 h 1059043"/>
                  <a:gd name="connsiteX93-21359" fmla="*/ 636381 w 3024845"/>
                  <a:gd name="connsiteY93-21360" fmla="*/ 665827 h 1059043"/>
                  <a:gd name="connsiteX94-21361" fmla="*/ 636381 w 3024845"/>
                  <a:gd name="connsiteY94-21362" fmla="*/ 642048 h 1059043"/>
                  <a:gd name="connsiteX95-21363" fmla="*/ 637394 w 3024845"/>
                  <a:gd name="connsiteY95-21364" fmla="*/ 642048 h 1059043"/>
                  <a:gd name="connsiteX96-21365" fmla="*/ 644488 w 3024845"/>
                  <a:gd name="connsiteY96-21366" fmla="*/ 642048 h 1059043"/>
                  <a:gd name="connsiteX97-21367" fmla="*/ 644488 w 3024845"/>
                  <a:gd name="connsiteY97-21368" fmla="*/ 609621 h 1059043"/>
                  <a:gd name="connsiteX98-21369" fmla="*/ 645501 w 3024845"/>
                  <a:gd name="connsiteY98-21370" fmla="*/ 609621 h 1059043"/>
                  <a:gd name="connsiteX99-21371" fmla="*/ 652595 w 3024845"/>
                  <a:gd name="connsiteY99-21372" fmla="*/ 609621 h 1059043"/>
                  <a:gd name="connsiteX100-21373" fmla="*/ 652595 w 3024845"/>
                  <a:gd name="connsiteY100-21374" fmla="*/ 607730 h 1059043"/>
                  <a:gd name="connsiteX101-21375" fmla="*/ 652595 w 3024845"/>
                  <a:gd name="connsiteY101-21376" fmla="*/ 594489 h 1059043"/>
                  <a:gd name="connsiteX102-21377" fmla="*/ 651328 w 3024845"/>
                  <a:gd name="connsiteY102-21378" fmla="*/ 592867 h 1059043"/>
                  <a:gd name="connsiteX103-21379" fmla="*/ 656648 w 3024845"/>
                  <a:gd name="connsiteY103-21380" fmla="*/ 581518 h 1059043"/>
                  <a:gd name="connsiteX104-21381" fmla="*/ 664755 w 3024845"/>
                  <a:gd name="connsiteY104-21382" fmla="*/ 609621 h 1059043"/>
                  <a:gd name="connsiteX105-21383" fmla="*/ 665515 w 3024845"/>
                  <a:gd name="connsiteY105-21384" fmla="*/ 609621 h 1059043"/>
                  <a:gd name="connsiteX106-21385" fmla="*/ 670835 w 3024845"/>
                  <a:gd name="connsiteY106-21386" fmla="*/ 609621 h 1059043"/>
                  <a:gd name="connsiteX107-21387" fmla="*/ 670835 w 3024845"/>
                  <a:gd name="connsiteY107-21388" fmla="*/ 503694 h 1059043"/>
                  <a:gd name="connsiteX108-21389" fmla="*/ 672355 w 3024845"/>
                  <a:gd name="connsiteY108-21390" fmla="*/ 503694 h 1059043"/>
                  <a:gd name="connsiteX109-21391" fmla="*/ 682995 w 3024845"/>
                  <a:gd name="connsiteY109-21392" fmla="*/ 503694 h 1059043"/>
                  <a:gd name="connsiteX110-21393" fmla="*/ 682995 w 3024845"/>
                  <a:gd name="connsiteY110-21394" fmla="*/ 456135 h 1059043"/>
                  <a:gd name="connsiteX111-21395" fmla="*/ 709342 w 3024845"/>
                  <a:gd name="connsiteY111-21396" fmla="*/ 456135 h 1059043"/>
                  <a:gd name="connsiteX112-21397" fmla="*/ 709342 w 3024845"/>
                  <a:gd name="connsiteY112-21398" fmla="*/ 434517 h 1059043"/>
                  <a:gd name="connsiteX113-21399" fmla="*/ 743796 w 3024845"/>
                  <a:gd name="connsiteY113-21400" fmla="*/ 434517 h 1059043"/>
                  <a:gd name="connsiteX114-21401" fmla="*/ 743796 w 3024845"/>
                  <a:gd name="connsiteY114-21402" fmla="*/ 436949 h 1059043"/>
                  <a:gd name="connsiteX115-21403" fmla="*/ 743796 w 3024845"/>
                  <a:gd name="connsiteY115-21404" fmla="*/ 453973 h 1059043"/>
                  <a:gd name="connsiteX116-21405" fmla="*/ 746076 w 3024845"/>
                  <a:gd name="connsiteY116-21406" fmla="*/ 453973 h 1059043"/>
                  <a:gd name="connsiteX117-21407" fmla="*/ 762036 w 3024845"/>
                  <a:gd name="connsiteY117-21408" fmla="*/ 453973 h 1059043"/>
                  <a:gd name="connsiteX118-21409" fmla="*/ 762036 w 3024845"/>
                  <a:gd name="connsiteY118-21410" fmla="*/ 501532 h 1059043"/>
                  <a:gd name="connsiteX119-21411" fmla="*/ 763049 w 3024845"/>
                  <a:gd name="connsiteY119-21412" fmla="*/ 501532 h 1059043"/>
                  <a:gd name="connsiteX120-21413" fmla="*/ 770143 w 3024845"/>
                  <a:gd name="connsiteY120-21414" fmla="*/ 501532 h 1059043"/>
                  <a:gd name="connsiteX121-21415" fmla="*/ 784330 w 3024845"/>
                  <a:gd name="connsiteY121-21416" fmla="*/ 505856 h 1059043"/>
                  <a:gd name="connsiteX122-21417" fmla="*/ 784330 w 3024845"/>
                  <a:gd name="connsiteY122-21418" fmla="*/ 544768 h 1059043"/>
                  <a:gd name="connsiteX123-21419" fmla="*/ 785343 w 3024845"/>
                  <a:gd name="connsiteY123-21420" fmla="*/ 544768 h 1059043"/>
                  <a:gd name="connsiteX124-21421" fmla="*/ 792436 w 3024845"/>
                  <a:gd name="connsiteY124-21422" fmla="*/ 544768 h 1059043"/>
                  <a:gd name="connsiteX125-21423" fmla="*/ 792436 w 3024845"/>
                  <a:gd name="connsiteY125-21424" fmla="*/ 546389 h 1059043"/>
                  <a:gd name="connsiteX126-21425" fmla="*/ 792436 w 3024845"/>
                  <a:gd name="connsiteY126-21426" fmla="*/ 557738 h 1059043"/>
                  <a:gd name="connsiteX127-21427" fmla="*/ 794463 w 3024845"/>
                  <a:gd name="connsiteY127-21428" fmla="*/ 557738 h 1059043"/>
                  <a:gd name="connsiteX128-21429" fmla="*/ 808650 w 3024845"/>
                  <a:gd name="connsiteY128-21430" fmla="*/ 557738 h 1059043"/>
                  <a:gd name="connsiteX129-21431" fmla="*/ 814730 w 3024845"/>
                  <a:gd name="connsiteY129-21432" fmla="*/ 564224 h 1059043"/>
                  <a:gd name="connsiteX130-21433" fmla="*/ 814730 w 3024845"/>
                  <a:gd name="connsiteY130-21434" fmla="*/ 585842 h 1059043"/>
                  <a:gd name="connsiteX131-21435" fmla="*/ 817010 w 3024845"/>
                  <a:gd name="connsiteY131-21436" fmla="*/ 585842 h 1059043"/>
                  <a:gd name="connsiteX132-21437" fmla="*/ 832970 w 3024845"/>
                  <a:gd name="connsiteY132-21438" fmla="*/ 585842 h 1059043"/>
                  <a:gd name="connsiteX133-21439" fmla="*/ 832970 w 3024845"/>
                  <a:gd name="connsiteY133-21440" fmla="*/ 586922 h 1059043"/>
                  <a:gd name="connsiteX134-21441" fmla="*/ 832970 w 3024845"/>
                  <a:gd name="connsiteY134-21442" fmla="*/ 594489 h 1059043"/>
                  <a:gd name="connsiteX135-21443" fmla="*/ 834237 w 3024845"/>
                  <a:gd name="connsiteY135-21444" fmla="*/ 594489 h 1059043"/>
                  <a:gd name="connsiteX136-21445" fmla="*/ 843104 w 3024845"/>
                  <a:gd name="connsiteY136-21446" fmla="*/ 594489 h 1059043"/>
                  <a:gd name="connsiteX137-21447" fmla="*/ 843104 w 3024845"/>
                  <a:gd name="connsiteY137-21448" fmla="*/ 596650 h 1059043"/>
                  <a:gd name="connsiteX138-21449" fmla="*/ 843104 w 3024845"/>
                  <a:gd name="connsiteY138-21450" fmla="*/ 611783 h 1059043"/>
                  <a:gd name="connsiteX139-21451" fmla="*/ 847157 w 3024845"/>
                  <a:gd name="connsiteY139-21452" fmla="*/ 609891 h 1059043"/>
                  <a:gd name="connsiteX140-21453" fmla="*/ 847157 w 3024845"/>
                  <a:gd name="connsiteY140-21454" fmla="*/ 596650 h 1059043"/>
                  <a:gd name="connsiteX141-21455" fmla="*/ 848170 w 3024845"/>
                  <a:gd name="connsiteY141-21456" fmla="*/ 596650 h 1059043"/>
                  <a:gd name="connsiteX142-21457" fmla="*/ 855264 w 3024845"/>
                  <a:gd name="connsiteY142-21458" fmla="*/ 596650 h 1059043"/>
                  <a:gd name="connsiteX143-21459" fmla="*/ 855264 w 3024845"/>
                  <a:gd name="connsiteY143-21460" fmla="*/ 598272 h 1059043"/>
                  <a:gd name="connsiteX144-21461" fmla="*/ 855264 w 3024845"/>
                  <a:gd name="connsiteY144-21462" fmla="*/ 609621 h 1059043"/>
                  <a:gd name="connsiteX145-21463" fmla="*/ 856024 w 3024845"/>
                  <a:gd name="connsiteY145-21464" fmla="*/ 609621 h 1059043"/>
                  <a:gd name="connsiteX146-21465" fmla="*/ 861344 w 3024845"/>
                  <a:gd name="connsiteY146-21466" fmla="*/ 609621 h 1059043"/>
                  <a:gd name="connsiteX147-21467" fmla="*/ 909984 w 3024845"/>
                  <a:gd name="connsiteY147-21468" fmla="*/ 605298 h 1059043"/>
                  <a:gd name="connsiteX148-21469" fmla="*/ 909984 w 3024845"/>
                  <a:gd name="connsiteY148-21470" fmla="*/ 606649 h 1059043"/>
                  <a:gd name="connsiteX149-21471" fmla="*/ 909984 w 3024845"/>
                  <a:gd name="connsiteY149-21472" fmla="*/ 616106 h 1059043"/>
                  <a:gd name="connsiteX150-21473" fmla="*/ 910744 w 3024845"/>
                  <a:gd name="connsiteY150-21474" fmla="*/ 616106 h 1059043"/>
                  <a:gd name="connsiteX151-21475" fmla="*/ 916065 w 3024845"/>
                  <a:gd name="connsiteY151-21476" fmla="*/ 616106 h 1059043"/>
                  <a:gd name="connsiteX152-21477" fmla="*/ 916065 w 3024845"/>
                  <a:gd name="connsiteY152-21478" fmla="*/ 618268 h 1059043"/>
                  <a:gd name="connsiteX153-21479" fmla="*/ 916065 w 3024845"/>
                  <a:gd name="connsiteY153-21480" fmla="*/ 633401 h 1059043"/>
                  <a:gd name="connsiteX154-21481" fmla="*/ 918091 w 3024845"/>
                  <a:gd name="connsiteY154-21482" fmla="*/ 632050 h 1059043"/>
                  <a:gd name="connsiteX155-21483" fmla="*/ 932278 w 3024845"/>
                  <a:gd name="connsiteY155-21484" fmla="*/ 622592 h 1059043"/>
                  <a:gd name="connsiteX156-21485" fmla="*/ 938358 w 3024845"/>
                  <a:gd name="connsiteY156-21486" fmla="*/ 581518 h 1059043"/>
                  <a:gd name="connsiteX157-21487" fmla="*/ 939118 w 3024845"/>
                  <a:gd name="connsiteY157-21488" fmla="*/ 581248 h 1059043"/>
                  <a:gd name="connsiteX158-21489" fmla="*/ 944438 w 3024845"/>
                  <a:gd name="connsiteY158-21490" fmla="*/ 579356 h 1059043"/>
                  <a:gd name="connsiteX159-21491" fmla="*/ 946465 w 3024845"/>
                  <a:gd name="connsiteY159-21492" fmla="*/ 510179 h 1059043"/>
                  <a:gd name="connsiteX160-21493" fmla="*/ 948492 w 3024845"/>
                  <a:gd name="connsiteY160-21494" fmla="*/ 579356 h 1059043"/>
                  <a:gd name="connsiteX161-21495" fmla="*/ 949252 w 3024845"/>
                  <a:gd name="connsiteY161-21496" fmla="*/ 579626 h 1059043"/>
                  <a:gd name="connsiteX162-21497" fmla="*/ 954572 w 3024845"/>
                  <a:gd name="connsiteY162-21498" fmla="*/ 581518 h 1059043"/>
                  <a:gd name="connsiteX163-21499" fmla="*/ 954572 w 3024845"/>
                  <a:gd name="connsiteY163-21500" fmla="*/ 495047 h 1059043"/>
                  <a:gd name="connsiteX164-21501" fmla="*/ 958625 w 3024845"/>
                  <a:gd name="connsiteY164-21502" fmla="*/ 462620 h 1059043"/>
                  <a:gd name="connsiteX165-21503" fmla="*/ 997132 w 3024845"/>
                  <a:gd name="connsiteY165-21504" fmla="*/ 462620 h 1059043"/>
                  <a:gd name="connsiteX166-21505" fmla="*/ 997132 w 3024845"/>
                  <a:gd name="connsiteY166-21506" fmla="*/ 495047 h 1059043"/>
                  <a:gd name="connsiteX167-21507" fmla="*/ 997892 w 3024845"/>
                  <a:gd name="connsiteY167-21508" fmla="*/ 495047 h 1059043"/>
                  <a:gd name="connsiteX168-21509" fmla="*/ 1003212 w 3024845"/>
                  <a:gd name="connsiteY168-21510" fmla="*/ 495047 h 1059043"/>
                  <a:gd name="connsiteX169-21511" fmla="*/ 1003212 w 3024845"/>
                  <a:gd name="connsiteY169-21512" fmla="*/ 412899 h 1059043"/>
                  <a:gd name="connsiteX170-21513" fmla="*/ 1004986 w 3024845"/>
                  <a:gd name="connsiteY170-21514" fmla="*/ 412899 h 1059043"/>
                  <a:gd name="connsiteX171-21515" fmla="*/ 1017399 w 3024845"/>
                  <a:gd name="connsiteY171-21516" fmla="*/ 412899 h 1059043"/>
                  <a:gd name="connsiteX172-21517" fmla="*/ 1017399 w 3024845"/>
                  <a:gd name="connsiteY172-21518" fmla="*/ 411008 h 1059043"/>
                  <a:gd name="connsiteX173-21519" fmla="*/ 1017399 w 3024845"/>
                  <a:gd name="connsiteY173-21520" fmla="*/ 397767 h 1059043"/>
                  <a:gd name="connsiteX174-21521" fmla="*/ 1039693 w 3024845"/>
                  <a:gd name="connsiteY174-21522" fmla="*/ 397767 h 1059043"/>
                  <a:gd name="connsiteX175-21523" fmla="*/ 1039693 w 3024845"/>
                  <a:gd name="connsiteY175-21524" fmla="*/ 396686 h 1059043"/>
                  <a:gd name="connsiteX176-21525" fmla="*/ 1039693 w 3024845"/>
                  <a:gd name="connsiteY176-21526" fmla="*/ 389120 h 1059043"/>
                  <a:gd name="connsiteX177-21527" fmla="*/ 1041466 w 3024845"/>
                  <a:gd name="connsiteY177-21528" fmla="*/ 389120 h 1059043"/>
                  <a:gd name="connsiteX178-21529" fmla="*/ 1053880 w 3024845"/>
                  <a:gd name="connsiteY178-21530" fmla="*/ 389120 h 1059043"/>
                  <a:gd name="connsiteX179-21531" fmla="*/ 1053880 w 3024845"/>
                  <a:gd name="connsiteY179-21532" fmla="*/ 390201 h 1059043"/>
                  <a:gd name="connsiteX180-21533" fmla="*/ 1053880 w 3024845"/>
                  <a:gd name="connsiteY180-21534" fmla="*/ 397767 h 1059043"/>
                  <a:gd name="connsiteX181-21535" fmla="*/ 1054640 w 3024845"/>
                  <a:gd name="connsiteY181-21536" fmla="*/ 397767 h 1059043"/>
                  <a:gd name="connsiteX182-21537" fmla="*/ 1059960 w 3024845"/>
                  <a:gd name="connsiteY182-21538" fmla="*/ 397767 h 1059043"/>
                  <a:gd name="connsiteX183-21539" fmla="*/ 1070093 w 3024845"/>
                  <a:gd name="connsiteY183-21540" fmla="*/ 393443 h 1059043"/>
                  <a:gd name="connsiteX184-21541" fmla="*/ 1074146 w 3024845"/>
                  <a:gd name="connsiteY184-21542" fmla="*/ 396686 h 1059043"/>
                  <a:gd name="connsiteX185-21543" fmla="*/ 1074146 w 3024845"/>
                  <a:gd name="connsiteY185-21544" fmla="*/ 389120 h 1059043"/>
                  <a:gd name="connsiteX186-21545" fmla="*/ 1076426 w 3024845"/>
                  <a:gd name="connsiteY186-21546" fmla="*/ 389120 h 1059043"/>
                  <a:gd name="connsiteX187-21547" fmla="*/ 1092387 w 3024845"/>
                  <a:gd name="connsiteY187-21548" fmla="*/ 389120 h 1059043"/>
                  <a:gd name="connsiteX188-21549" fmla="*/ 1092387 w 3024845"/>
                  <a:gd name="connsiteY188-21550" fmla="*/ 390201 h 1059043"/>
                  <a:gd name="connsiteX189-21551" fmla="*/ 1092387 w 3024845"/>
                  <a:gd name="connsiteY189-21552" fmla="*/ 397767 h 1059043"/>
                  <a:gd name="connsiteX190-21553" fmla="*/ 1122787 w 3024845"/>
                  <a:gd name="connsiteY190-21554" fmla="*/ 397767 h 1059043"/>
                  <a:gd name="connsiteX191-21555" fmla="*/ 1122787 w 3024845"/>
                  <a:gd name="connsiteY191-21556" fmla="*/ 399388 h 1059043"/>
                  <a:gd name="connsiteX192-21557" fmla="*/ 1122787 w 3024845"/>
                  <a:gd name="connsiteY192-21558" fmla="*/ 410738 h 1059043"/>
                  <a:gd name="connsiteX193-21559" fmla="*/ 1149134 w 3024845"/>
                  <a:gd name="connsiteY193-21560" fmla="*/ 410738 h 1059043"/>
                  <a:gd name="connsiteX194-21561" fmla="*/ 1149134 w 3024845"/>
                  <a:gd name="connsiteY194-21562" fmla="*/ 441002 h 1059043"/>
                  <a:gd name="connsiteX195-21563" fmla="*/ 1149894 w 3024845"/>
                  <a:gd name="connsiteY195-21564" fmla="*/ 441002 h 1059043"/>
                  <a:gd name="connsiteX196-21565" fmla="*/ 1155214 w 3024845"/>
                  <a:gd name="connsiteY196-21566" fmla="*/ 441002 h 1059043"/>
                  <a:gd name="connsiteX197-21567" fmla="*/ 1155214 w 3024845"/>
                  <a:gd name="connsiteY197-21568" fmla="*/ 442083 h 1059043"/>
                  <a:gd name="connsiteX198-21569" fmla="*/ 1155214 w 3024845"/>
                  <a:gd name="connsiteY198-21570" fmla="*/ 449650 h 1059043"/>
                  <a:gd name="connsiteX199-21571" fmla="*/ 1159268 w 3024845"/>
                  <a:gd name="connsiteY199-21572" fmla="*/ 479914 h 1059043"/>
                  <a:gd name="connsiteX200-21573" fmla="*/ 1160028 w 3024845"/>
                  <a:gd name="connsiteY200-21574" fmla="*/ 479914 h 1059043"/>
                  <a:gd name="connsiteX201-21575" fmla="*/ 1165348 w 3024845"/>
                  <a:gd name="connsiteY201-21576" fmla="*/ 479914 h 1059043"/>
                  <a:gd name="connsiteX202-21577" fmla="*/ 1165348 w 3024845"/>
                  <a:gd name="connsiteY202-21578" fmla="*/ 480725 h 1059043"/>
                  <a:gd name="connsiteX203-21579" fmla="*/ 1165348 w 3024845"/>
                  <a:gd name="connsiteY203-21580" fmla="*/ 486400 h 1059043"/>
                  <a:gd name="connsiteX204-21581" fmla="*/ 1166361 w 3024845"/>
                  <a:gd name="connsiteY204-21582" fmla="*/ 486400 h 1059043"/>
                  <a:gd name="connsiteX205-21583" fmla="*/ 1173454 w 3024845"/>
                  <a:gd name="connsiteY205-21584" fmla="*/ 486400 h 1059043"/>
                  <a:gd name="connsiteX206-21585" fmla="*/ 1173454 w 3024845"/>
                  <a:gd name="connsiteY206-21586" fmla="*/ 516665 h 1059043"/>
                  <a:gd name="connsiteX207-21587" fmla="*/ 1175481 w 3024845"/>
                  <a:gd name="connsiteY207-21588" fmla="*/ 516665 h 1059043"/>
                  <a:gd name="connsiteX208-21589" fmla="*/ 1189668 w 3024845"/>
                  <a:gd name="connsiteY208-21590" fmla="*/ 516665 h 1059043"/>
                  <a:gd name="connsiteX209-21591" fmla="*/ 1189668 w 3024845"/>
                  <a:gd name="connsiteY209-21592" fmla="*/ 540444 h 1059043"/>
                  <a:gd name="connsiteX210-21593" fmla="*/ 1191695 w 3024845"/>
                  <a:gd name="connsiteY210-21594" fmla="*/ 542065 h 1059043"/>
                  <a:gd name="connsiteX211-21595" fmla="*/ 1191695 w 3024845"/>
                  <a:gd name="connsiteY211-21596" fmla="*/ 553415 h 1059043"/>
                  <a:gd name="connsiteX212-21597" fmla="*/ 1192455 w 3024845"/>
                  <a:gd name="connsiteY212-21598" fmla="*/ 553415 h 1059043"/>
                  <a:gd name="connsiteX213-21599" fmla="*/ 1197775 w 3024845"/>
                  <a:gd name="connsiteY213-21600" fmla="*/ 553415 h 1059043"/>
                  <a:gd name="connsiteX214-21601" fmla="*/ 1197775 w 3024845"/>
                  <a:gd name="connsiteY214-21602" fmla="*/ 577194 h 1059043"/>
                  <a:gd name="connsiteX215-21603" fmla="*/ 1199041 w 3024845"/>
                  <a:gd name="connsiteY215-21604" fmla="*/ 577194 h 1059043"/>
                  <a:gd name="connsiteX216-21605" fmla="*/ 1207908 w 3024845"/>
                  <a:gd name="connsiteY216-21606" fmla="*/ 577194 h 1059043"/>
                  <a:gd name="connsiteX217-21607" fmla="*/ 1209935 w 3024845"/>
                  <a:gd name="connsiteY217-21608" fmla="*/ 581248 h 1059043"/>
                  <a:gd name="connsiteX218-21609" fmla="*/ 1209935 w 3024845"/>
                  <a:gd name="connsiteY218-21610" fmla="*/ 594489 h 1059043"/>
                  <a:gd name="connsiteX219-21611" fmla="*/ 1211455 w 3024845"/>
                  <a:gd name="connsiteY219-21612" fmla="*/ 592597 h 1059043"/>
                  <a:gd name="connsiteX220-21613" fmla="*/ 1222095 w 3024845"/>
                  <a:gd name="connsiteY220-21614" fmla="*/ 579356 h 1059043"/>
                  <a:gd name="connsiteX221-21615" fmla="*/ 1250469 w 3024845"/>
                  <a:gd name="connsiteY221-21616" fmla="*/ 579356 h 1059043"/>
                  <a:gd name="connsiteX222-21617" fmla="*/ 1250469 w 3024845"/>
                  <a:gd name="connsiteY222-21618" fmla="*/ 665827 h 1059043"/>
                  <a:gd name="connsiteX223-21619" fmla="*/ 1251229 w 3024845"/>
                  <a:gd name="connsiteY223-21620" fmla="*/ 665827 h 1059043"/>
                  <a:gd name="connsiteX224-21621" fmla="*/ 1256549 w 3024845"/>
                  <a:gd name="connsiteY224-21622" fmla="*/ 665827 h 1059043"/>
                  <a:gd name="connsiteX225-21623" fmla="*/ 1257309 w 3024845"/>
                  <a:gd name="connsiteY225-21624" fmla="*/ 664476 h 1059043"/>
                  <a:gd name="connsiteX226-21625" fmla="*/ 1262629 w 3024845"/>
                  <a:gd name="connsiteY226-21626" fmla="*/ 655018 h 1059043"/>
                  <a:gd name="connsiteX227-21627" fmla="*/ 1262629 w 3024845"/>
                  <a:gd name="connsiteY227-21628" fmla="*/ 656910 h 1059043"/>
                  <a:gd name="connsiteX228-21629" fmla="*/ 1262629 w 3024845"/>
                  <a:gd name="connsiteY228-21630" fmla="*/ 670151 h 1059043"/>
                  <a:gd name="connsiteX229-21631" fmla="*/ 1266682 w 3024845"/>
                  <a:gd name="connsiteY229-21632" fmla="*/ 624754 h 1059043"/>
                  <a:gd name="connsiteX230-21633" fmla="*/ 1267442 w 3024845"/>
                  <a:gd name="connsiteY230-21634" fmla="*/ 624754 h 1059043"/>
                  <a:gd name="connsiteX231-21635" fmla="*/ 1272762 w 3024845"/>
                  <a:gd name="connsiteY231-21636" fmla="*/ 624754 h 1059043"/>
                  <a:gd name="connsiteX232-21637" fmla="*/ 1272762 w 3024845"/>
                  <a:gd name="connsiteY232-21638" fmla="*/ 559900 h 1059043"/>
                  <a:gd name="connsiteX233-21639" fmla="*/ 1273776 w 3024845"/>
                  <a:gd name="connsiteY233-21640" fmla="*/ 559900 h 1059043"/>
                  <a:gd name="connsiteX234-21641" fmla="*/ 1280869 w 3024845"/>
                  <a:gd name="connsiteY234-21642" fmla="*/ 559900 h 1059043"/>
                  <a:gd name="connsiteX235-21643" fmla="*/ 1293029 w 3024845"/>
                  <a:gd name="connsiteY235-21644" fmla="*/ 516665 h 1059043"/>
                  <a:gd name="connsiteX236-21645" fmla="*/ 1294296 w 3024845"/>
                  <a:gd name="connsiteY236-21646" fmla="*/ 516665 h 1059043"/>
                  <a:gd name="connsiteX237-21647" fmla="*/ 1303163 w 3024845"/>
                  <a:gd name="connsiteY237-21648" fmla="*/ 516665 h 1059043"/>
                  <a:gd name="connsiteX238-21649" fmla="*/ 1313296 w 3024845"/>
                  <a:gd name="connsiteY238-21650" fmla="*/ 559900 h 1059043"/>
                  <a:gd name="connsiteX239-21651" fmla="*/ 1314309 w 3024845"/>
                  <a:gd name="connsiteY239-21652" fmla="*/ 559900 h 1059043"/>
                  <a:gd name="connsiteX240-21653" fmla="*/ 1321403 w 3024845"/>
                  <a:gd name="connsiteY240-21654" fmla="*/ 559900 h 1059043"/>
                  <a:gd name="connsiteX241-21655" fmla="*/ 1321403 w 3024845"/>
                  <a:gd name="connsiteY241-21656" fmla="*/ 598812 h 1059043"/>
                  <a:gd name="connsiteX242-21657" fmla="*/ 1323176 w 3024845"/>
                  <a:gd name="connsiteY242-21658" fmla="*/ 598812 h 1059043"/>
                  <a:gd name="connsiteX243-21659" fmla="*/ 1335590 w 3024845"/>
                  <a:gd name="connsiteY243-21660" fmla="*/ 598812 h 1059043"/>
                  <a:gd name="connsiteX244-21661" fmla="*/ 1335590 w 3024845"/>
                  <a:gd name="connsiteY244-21662" fmla="*/ 600974 h 1059043"/>
                  <a:gd name="connsiteX245-21663" fmla="*/ 1335590 w 3024845"/>
                  <a:gd name="connsiteY245-21664" fmla="*/ 616106 h 1059043"/>
                  <a:gd name="connsiteX246-21665" fmla="*/ 1339643 w 3024845"/>
                  <a:gd name="connsiteY246-21666" fmla="*/ 613945 h 1059043"/>
                  <a:gd name="connsiteX247-21667" fmla="*/ 1339643 w 3024845"/>
                  <a:gd name="connsiteY247-21668" fmla="*/ 598812 h 1059043"/>
                  <a:gd name="connsiteX248-21669" fmla="*/ 1341163 w 3024845"/>
                  <a:gd name="connsiteY248-21670" fmla="*/ 598812 h 1059043"/>
                  <a:gd name="connsiteX249-21671" fmla="*/ 1351803 w 3024845"/>
                  <a:gd name="connsiteY249-21672" fmla="*/ 598812 h 1059043"/>
                  <a:gd name="connsiteX250-21673" fmla="*/ 1351803 w 3024845"/>
                  <a:gd name="connsiteY250-21674" fmla="*/ 600433 h 1059043"/>
                  <a:gd name="connsiteX251-21675" fmla="*/ 1351803 w 3024845"/>
                  <a:gd name="connsiteY251-21676" fmla="*/ 611783 h 1059043"/>
                  <a:gd name="connsiteX252-21677" fmla="*/ 1382204 w 3024845"/>
                  <a:gd name="connsiteY252-21678" fmla="*/ 611783 h 1059043"/>
                  <a:gd name="connsiteX253-21679" fmla="*/ 1382204 w 3024845"/>
                  <a:gd name="connsiteY253-21680" fmla="*/ 575033 h 1059043"/>
                  <a:gd name="connsiteX254-21681" fmla="*/ 1383470 w 3024845"/>
                  <a:gd name="connsiteY254-21682" fmla="*/ 575033 h 1059043"/>
                  <a:gd name="connsiteX255-21683" fmla="*/ 1392337 w 3024845"/>
                  <a:gd name="connsiteY255-21684" fmla="*/ 575033 h 1059043"/>
                  <a:gd name="connsiteX256-21685" fmla="*/ 1392337 w 3024845"/>
                  <a:gd name="connsiteY256-21686" fmla="*/ 596650 h 1059043"/>
                  <a:gd name="connsiteX257-21687" fmla="*/ 1394364 w 3024845"/>
                  <a:gd name="connsiteY257-21688" fmla="*/ 564224 h 1059043"/>
                  <a:gd name="connsiteX258-21689" fmla="*/ 1416657 w 3024845"/>
                  <a:gd name="connsiteY258-21690" fmla="*/ 564224 h 1059043"/>
                  <a:gd name="connsiteX259-21691" fmla="*/ 1416657 w 3024845"/>
                  <a:gd name="connsiteY259-21692" fmla="*/ 562602 h 1059043"/>
                  <a:gd name="connsiteX260-21693" fmla="*/ 1416657 w 3024845"/>
                  <a:gd name="connsiteY260-21694" fmla="*/ 551253 h 1059043"/>
                  <a:gd name="connsiteX261-21695" fmla="*/ 1417417 w 3024845"/>
                  <a:gd name="connsiteY261-21696" fmla="*/ 551253 h 1059043"/>
                  <a:gd name="connsiteX262-21697" fmla="*/ 1422737 w 3024845"/>
                  <a:gd name="connsiteY262-21698" fmla="*/ 551253 h 1059043"/>
                  <a:gd name="connsiteX263-21699" fmla="*/ 1422737 w 3024845"/>
                  <a:gd name="connsiteY263-21700" fmla="*/ 549362 h 1059043"/>
                  <a:gd name="connsiteX264-21701" fmla="*/ 1422737 w 3024845"/>
                  <a:gd name="connsiteY264-21702" fmla="*/ 536121 h 1059043"/>
                  <a:gd name="connsiteX265-21703" fmla="*/ 1426791 w 3024845"/>
                  <a:gd name="connsiteY265-21704" fmla="*/ 542606 h 1059043"/>
                  <a:gd name="connsiteX266-21705" fmla="*/ 1429071 w 3024845"/>
                  <a:gd name="connsiteY266-21706" fmla="*/ 542606 h 1059043"/>
                  <a:gd name="connsiteX267-21707" fmla="*/ 1445031 w 3024845"/>
                  <a:gd name="connsiteY267-21708" fmla="*/ 542606 h 1059043"/>
                  <a:gd name="connsiteX268-21709" fmla="*/ 1445031 w 3024845"/>
                  <a:gd name="connsiteY268-21710" fmla="*/ 541795 h 1059043"/>
                  <a:gd name="connsiteX269-21711" fmla="*/ 1445031 w 3024845"/>
                  <a:gd name="connsiteY269-21712" fmla="*/ 536121 h 1059043"/>
                  <a:gd name="connsiteX270-21713" fmla="*/ 1445791 w 3024845"/>
                  <a:gd name="connsiteY270-21714" fmla="*/ 536121 h 1059043"/>
                  <a:gd name="connsiteX271-21715" fmla="*/ 1451111 w 3024845"/>
                  <a:gd name="connsiteY271-21716" fmla="*/ 536121 h 1059043"/>
                  <a:gd name="connsiteX272-21717" fmla="*/ 1451111 w 3024845"/>
                  <a:gd name="connsiteY272-21718" fmla="*/ 537472 h 1059043"/>
                  <a:gd name="connsiteX273-21719" fmla="*/ 1451111 w 3024845"/>
                  <a:gd name="connsiteY273-21720" fmla="*/ 546930 h 1059043"/>
                  <a:gd name="connsiteX274-21721" fmla="*/ 1489618 w 3024845"/>
                  <a:gd name="connsiteY274-21722" fmla="*/ 546930 h 1059043"/>
                  <a:gd name="connsiteX275-21723" fmla="*/ 1489618 w 3024845"/>
                  <a:gd name="connsiteY275-21724" fmla="*/ 685283 h 1059043"/>
                  <a:gd name="connsiteX276-21725" fmla="*/ 1491138 w 3024845"/>
                  <a:gd name="connsiteY276-21726" fmla="*/ 685283 h 1059043"/>
                  <a:gd name="connsiteX277-21727" fmla="*/ 1501778 w 3024845"/>
                  <a:gd name="connsiteY277-21728" fmla="*/ 685283 h 1059043"/>
                  <a:gd name="connsiteX278-21729" fmla="*/ 1501778 w 3024845"/>
                  <a:gd name="connsiteY278-21730" fmla="*/ 672313 h 1059043"/>
                  <a:gd name="connsiteX279-21731" fmla="*/ 1505832 w 3024845"/>
                  <a:gd name="connsiteY279-21732" fmla="*/ 672313 h 1059043"/>
                  <a:gd name="connsiteX280-21733" fmla="*/ 1505832 w 3024845"/>
                  <a:gd name="connsiteY280-21734" fmla="*/ 685283 h 1059043"/>
                  <a:gd name="connsiteX281-21735" fmla="*/ 1536232 w 3024845"/>
                  <a:gd name="connsiteY281-21736" fmla="*/ 685283 h 1059043"/>
                  <a:gd name="connsiteX282-21737" fmla="*/ 1536232 w 3024845"/>
                  <a:gd name="connsiteY282-21738" fmla="*/ 655018 h 1059043"/>
                  <a:gd name="connsiteX283-21739" fmla="*/ 1548392 w 3024845"/>
                  <a:gd name="connsiteY283-21740" fmla="*/ 655018 h 1059043"/>
                  <a:gd name="connsiteX284-21741" fmla="*/ 1560552 w 3024845"/>
                  <a:gd name="connsiteY284-21742" fmla="*/ 652857 h 1059043"/>
                  <a:gd name="connsiteX285-21743" fmla="*/ 1564606 w 3024845"/>
                  <a:gd name="connsiteY285-21744" fmla="*/ 655018 h 1059043"/>
                  <a:gd name="connsiteX286-21745" fmla="*/ 1574739 w 3024845"/>
                  <a:gd name="connsiteY286-21746" fmla="*/ 655018 h 1059043"/>
                  <a:gd name="connsiteX287-21747" fmla="*/ 1574739 w 3024845"/>
                  <a:gd name="connsiteY287-21748" fmla="*/ 685283 h 1059043"/>
                  <a:gd name="connsiteX288-21749" fmla="*/ 1582846 w 3024845"/>
                  <a:gd name="connsiteY288-21750" fmla="*/ 685283 h 1059043"/>
                  <a:gd name="connsiteX289-21751" fmla="*/ 1582846 w 3024845"/>
                  <a:gd name="connsiteY289-21752" fmla="*/ 702578 h 1059043"/>
                  <a:gd name="connsiteX290-21753" fmla="*/ 1592182 w 3024845"/>
                  <a:gd name="connsiteY290-21754" fmla="*/ 703483 h 1059043"/>
                  <a:gd name="connsiteX291-21755" fmla="*/ 1605140 w 3024845"/>
                  <a:gd name="connsiteY291-21756" fmla="*/ 703483 h 1059043"/>
                  <a:gd name="connsiteX292-21757" fmla="*/ 1605140 w 3024845"/>
                  <a:gd name="connsiteY292-21758" fmla="*/ 687445 h 1059043"/>
                  <a:gd name="connsiteX293-21759" fmla="*/ 1673096 w 3024845"/>
                  <a:gd name="connsiteY293-21760" fmla="*/ 687445 h 1059043"/>
                  <a:gd name="connsiteX294-21761" fmla="*/ 1673096 w 3024845"/>
                  <a:gd name="connsiteY294-21762" fmla="*/ 602192 h 1059043"/>
                  <a:gd name="connsiteX295-21763" fmla="*/ 1745104 w 3024845"/>
                  <a:gd name="connsiteY295-21764" fmla="*/ 602192 h 1059043"/>
                  <a:gd name="connsiteX296-21765" fmla="*/ 1745104 w 3024845"/>
                  <a:gd name="connsiteY296-21766" fmla="*/ 680960 h 1059043"/>
                  <a:gd name="connsiteX297-21767" fmla="*/ 1747008 w 3024845"/>
                  <a:gd name="connsiteY297-21768" fmla="*/ 680960 h 1059043"/>
                  <a:gd name="connsiteX298-21769" fmla="*/ 1748250 w 3024845"/>
                  <a:gd name="connsiteY298-21770" fmla="*/ 703483 h 1059043"/>
                  <a:gd name="connsiteX299-21771" fmla="*/ 1757926 w 3024845"/>
                  <a:gd name="connsiteY299-21772" fmla="*/ 703483 h 1059043"/>
                  <a:gd name="connsiteX300-21773" fmla="*/ 1759168 w 3024845"/>
                  <a:gd name="connsiteY300-21774" fmla="*/ 680960 h 1059043"/>
                  <a:gd name="connsiteX301-21775" fmla="*/ 1765248 w 3024845"/>
                  <a:gd name="connsiteY301-21776" fmla="*/ 680960 h 1059043"/>
                  <a:gd name="connsiteX302-21777" fmla="*/ 1766490 w 3024845"/>
                  <a:gd name="connsiteY302-21778" fmla="*/ 703483 h 1059043"/>
                  <a:gd name="connsiteX303-21779" fmla="*/ 1817112 w 3024845"/>
                  <a:gd name="connsiteY303-21780" fmla="*/ 703483 h 1059043"/>
                  <a:gd name="connsiteX304-21781" fmla="*/ 1817112 w 3024845"/>
                  <a:gd name="connsiteY304-21782" fmla="*/ 540455 h 1059043"/>
                  <a:gd name="connsiteX305-21783" fmla="*/ 2014439 w 3024845"/>
                  <a:gd name="connsiteY305-21784" fmla="*/ 540455 h 1059043"/>
                  <a:gd name="connsiteX306-21785" fmla="*/ 2014439 w 3024845"/>
                  <a:gd name="connsiteY306-21786" fmla="*/ 703483 h 1059043"/>
                  <a:gd name="connsiteX307-21787" fmla="*/ 2033136 w 3024845"/>
                  <a:gd name="connsiteY307-21788" fmla="*/ 703483 h 1059043"/>
                  <a:gd name="connsiteX308-21789" fmla="*/ 2033136 w 3024845"/>
                  <a:gd name="connsiteY308-21790" fmla="*/ 620790 h 1059043"/>
                  <a:gd name="connsiteX309-21791" fmla="*/ 2128256 w 3024845"/>
                  <a:gd name="connsiteY309-21792" fmla="*/ 620790 h 1059043"/>
                  <a:gd name="connsiteX310-21793" fmla="*/ 2128026 w 3024845"/>
                  <a:gd name="connsiteY310-21794" fmla="*/ 281031 h 1059043"/>
                  <a:gd name="connsiteX311-21795" fmla="*/ 2121946 w 3024845"/>
                  <a:gd name="connsiteY311-21796" fmla="*/ 276707 h 1059043"/>
                  <a:gd name="connsiteX312-21797" fmla="*/ 2130053 w 3024845"/>
                  <a:gd name="connsiteY312-21798" fmla="*/ 252928 h 1059043"/>
                  <a:gd name="connsiteX313-21799" fmla="*/ 2130053 w 3024845"/>
                  <a:gd name="connsiteY313-21800" fmla="*/ 235634 h 1059043"/>
                  <a:gd name="connsiteX314-21801" fmla="*/ 2144240 w 3024845"/>
                  <a:gd name="connsiteY314-21802" fmla="*/ 235634 h 1059043"/>
                  <a:gd name="connsiteX315-21803" fmla="*/ 2144240 w 3024845"/>
                  <a:gd name="connsiteY315-21804" fmla="*/ 214016 h 1059043"/>
                  <a:gd name="connsiteX316-21805" fmla="*/ 2146266 w 3024845"/>
                  <a:gd name="connsiteY316-21806" fmla="*/ 209692 h 1059043"/>
                  <a:gd name="connsiteX317-21807" fmla="*/ 2146266 w 3024845"/>
                  <a:gd name="connsiteY317-21808" fmla="*/ 131868 h 1059043"/>
                  <a:gd name="connsiteX318-21809" fmla="*/ 2144240 w 3024845"/>
                  <a:gd name="connsiteY318-21810" fmla="*/ 125383 h 1059043"/>
                  <a:gd name="connsiteX319-21811" fmla="*/ 2150320 w 3024845"/>
                  <a:gd name="connsiteY319-21812" fmla="*/ 118897 h 1059043"/>
                  <a:gd name="connsiteX320-21813" fmla="*/ 2150320 w 3024845"/>
                  <a:gd name="connsiteY320-21814" fmla="*/ 60529 h 1059043"/>
                  <a:gd name="connsiteX321-21815" fmla="*/ 2152346 w 3024845"/>
                  <a:gd name="connsiteY321-21816" fmla="*/ 56206 h 1059043"/>
                  <a:gd name="connsiteX322-21817" fmla="*/ 2152346 w 3024845"/>
                  <a:gd name="connsiteY322-21818" fmla="*/ 0 h 1059043"/>
                  <a:gd name="connsiteX323-21819" fmla="*/ 2162480 w 3024845"/>
                  <a:gd name="connsiteY323-21820" fmla="*/ 118897 h 1059043"/>
                  <a:gd name="connsiteX324-21821" fmla="*/ 2168560 w 3024845"/>
                  <a:gd name="connsiteY324-21822" fmla="*/ 125383 h 1059043"/>
                  <a:gd name="connsiteX325-21823" fmla="*/ 2166533 w 3024845"/>
                  <a:gd name="connsiteY325-21824" fmla="*/ 131868 h 1059043"/>
                  <a:gd name="connsiteX326-21825" fmla="*/ 2166533 w 3024845"/>
                  <a:gd name="connsiteY326-21826" fmla="*/ 209692 h 1059043"/>
                  <a:gd name="connsiteX327-21827" fmla="*/ 2168560 w 3024845"/>
                  <a:gd name="connsiteY327-21828" fmla="*/ 235634 h 1059043"/>
                  <a:gd name="connsiteX328-21829" fmla="*/ 2180720 w 3024845"/>
                  <a:gd name="connsiteY328-21830" fmla="*/ 555577 h 1059043"/>
                  <a:gd name="connsiteX329-21831" fmla="*/ 2245574 w 3024845"/>
                  <a:gd name="connsiteY329-21832" fmla="*/ 555577 h 1059043"/>
                  <a:gd name="connsiteX330-21833" fmla="*/ 2245574 w 3024845"/>
                  <a:gd name="connsiteY330-21834" fmla="*/ 631239 h 1059043"/>
                  <a:gd name="connsiteX331-21835" fmla="*/ 2253681 w 3024845"/>
                  <a:gd name="connsiteY331-21836" fmla="*/ 631239 h 1059043"/>
                  <a:gd name="connsiteX332-21837" fmla="*/ 2255708 w 3024845"/>
                  <a:gd name="connsiteY332-21838" fmla="*/ 624754 h 1059043"/>
                  <a:gd name="connsiteX333-21839" fmla="*/ 2261788 w 3024845"/>
                  <a:gd name="connsiteY333-21840" fmla="*/ 624754 h 1059043"/>
                  <a:gd name="connsiteX334-21841" fmla="*/ 2263815 w 3024845"/>
                  <a:gd name="connsiteY334-21842" fmla="*/ 633401 h 1059043"/>
                  <a:gd name="connsiteX335-21843" fmla="*/ 2275975 w 3024845"/>
                  <a:gd name="connsiteY335-21844" fmla="*/ 633401 h 1059043"/>
                  <a:gd name="connsiteX336-21845" fmla="*/ 2275975 w 3024845"/>
                  <a:gd name="connsiteY336-21846" fmla="*/ 626915 h 1059043"/>
                  <a:gd name="connsiteX337-21847" fmla="*/ 2298268 w 3024845"/>
                  <a:gd name="connsiteY337-21848" fmla="*/ 626915 h 1059043"/>
                  <a:gd name="connsiteX338-21849" fmla="*/ 2298268 w 3024845"/>
                  <a:gd name="connsiteY338-21850" fmla="*/ 633401 h 1059043"/>
                  <a:gd name="connsiteX339-21851" fmla="*/ 2318535 w 3024845"/>
                  <a:gd name="connsiteY339-21852" fmla="*/ 633401 h 1059043"/>
                  <a:gd name="connsiteX340-21853" fmla="*/ 2318535 w 3024845"/>
                  <a:gd name="connsiteY340-21854" fmla="*/ 678798 h 1059043"/>
                  <a:gd name="connsiteX341-21855" fmla="*/ 2332722 w 3024845"/>
                  <a:gd name="connsiteY341-21856" fmla="*/ 678798 h 1059043"/>
                  <a:gd name="connsiteX342-21857" fmla="*/ 2332722 w 3024845"/>
                  <a:gd name="connsiteY342-21858" fmla="*/ 665827 h 1059043"/>
                  <a:gd name="connsiteX343-21859" fmla="*/ 2348936 w 3024845"/>
                  <a:gd name="connsiteY343-21860" fmla="*/ 665827 h 1059043"/>
                  <a:gd name="connsiteX344-21861" fmla="*/ 2348936 w 3024845"/>
                  <a:gd name="connsiteY344-21862" fmla="*/ 486400 h 1059043"/>
                  <a:gd name="connsiteX345-21863" fmla="*/ 2355016 w 3024845"/>
                  <a:gd name="connsiteY345-21864" fmla="*/ 479914 h 1059043"/>
                  <a:gd name="connsiteX346-21865" fmla="*/ 2427977 w 3024845"/>
                  <a:gd name="connsiteY346-21866" fmla="*/ 479914 h 1059043"/>
                  <a:gd name="connsiteX347-21867" fmla="*/ 2427977 w 3024845"/>
                  <a:gd name="connsiteY347-21868" fmla="*/ 488562 h 1059043"/>
                  <a:gd name="connsiteX348-21869" fmla="*/ 2438110 w 3024845"/>
                  <a:gd name="connsiteY348-21870" fmla="*/ 488562 h 1059043"/>
                  <a:gd name="connsiteX349-21871" fmla="*/ 2438110 w 3024845"/>
                  <a:gd name="connsiteY349-21872" fmla="*/ 603136 h 1059043"/>
                  <a:gd name="connsiteX350-21873" fmla="*/ 2460404 w 3024845"/>
                  <a:gd name="connsiteY350-21874" fmla="*/ 603136 h 1059043"/>
                  <a:gd name="connsiteX351-21875" fmla="*/ 2460404 w 3024845"/>
                  <a:gd name="connsiteY351-21876" fmla="*/ 536121 h 1059043"/>
                  <a:gd name="connsiteX352-21877" fmla="*/ 2486751 w 3024845"/>
                  <a:gd name="connsiteY352-21878" fmla="*/ 536121 h 1059043"/>
                  <a:gd name="connsiteX353-21879" fmla="*/ 2490804 w 3024845"/>
                  <a:gd name="connsiteY353-21880" fmla="*/ 531797 h 1059043"/>
                  <a:gd name="connsiteX354-21881" fmla="*/ 2498911 w 3024845"/>
                  <a:gd name="connsiteY354-21882" fmla="*/ 531797 h 1059043"/>
                  <a:gd name="connsiteX355-21883" fmla="*/ 2502964 w 3024845"/>
                  <a:gd name="connsiteY355-21884" fmla="*/ 536121 h 1059043"/>
                  <a:gd name="connsiteX356-21885" fmla="*/ 2525258 w 3024845"/>
                  <a:gd name="connsiteY356-21886" fmla="*/ 536121 h 1059043"/>
                  <a:gd name="connsiteX357-21887" fmla="*/ 2525258 w 3024845"/>
                  <a:gd name="connsiteY357-21888" fmla="*/ 419385 h 1059043"/>
                  <a:gd name="connsiteX358-21889" fmla="*/ 2582005 w 3024845"/>
                  <a:gd name="connsiteY358-21890" fmla="*/ 408576 h 1059043"/>
                  <a:gd name="connsiteX359-21891" fmla="*/ 2582005 w 3024845"/>
                  <a:gd name="connsiteY359-21892" fmla="*/ 409657 h 1059043"/>
                  <a:gd name="connsiteX360-21893" fmla="*/ 2582005 w 3024845"/>
                  <a:gd name="connsiteY360-21894" fmla="*/ 417223 h 1059043"/>
                  <a:gd name="connsiteX361-21895" fmla="*/ 2608352 w 3024845"/>
                  <a:gd name="connsiteY361-21896" fmla="*/ 417223 h 1059043"/>
                  <a:gd name="connsiteX362-21897" fmla="*/ 2608352 w 3024845"/>
                  <a:gd name="connsiteY362-21898" fmla="*/ 672313 h 1059043"/>
                  <a:gd name="connsiteX363-21899" fmla="*/ 2630646 w 3024845"/>
                  <a:gd name="connsiteY363-21900" fmla="*/ 672313 h 1059043"/>
                  <a:gd name="connsiteX364-21901" fmla="*/ 2630646 w 3024845"/>
                  <a:gd name="connsiteY364-21902" fmla="*/ 667989 h 1059043"/>
                  <a:gd name="connsiteX365-21903" fmla="*/ 2642806 w 3024845"/>
                  <a:gd name="connsiteY365-21904" fmla="*/ 667989 h 1059043"/>
                  <a:gd name="connsiteX366-21905" fmla="*/ 2642806 w 3024845"/>
                  <a:gd name="connsiteY366-21906" fmla="*/ 672313 h 1059043"/>
                  <a:gd name="connsiteX367-21907" fmla="*/ 2667126 w 3024845"/>
                  <a:gd name="connsiteY367-21908" fmla="*/ 672313 h 1059043"/>
                  <a:gd name="connsiteX368-21909" fmla="*/ 2667126 w 3024845"/>
                  <a:gd name="connsiteY368-21910" fmla="*/ 659342 h 1059043"/>
                  <a:gd name="connsiteX369-21911" fmla="*/ 2695500 w 3024845"/>
                  <a:gd name="connsiteY369-21912" fmla="*/ 659342 h 1059043"/>
                  <a:gd name="connsiteX370-21913" fmla="*/ 2707660 w 3024845"/>
                  <a:gd name="connsiteY370-21914" fmla="*/ 655018 h 1059043"/>
                  <a:gd name="connsiteX371-21915" fmla="*/ 2727927 w 3024845"/>
                  <a:gd name="connsiteY371-21916" fmla="*/ 659342 h 1059043"/>
                  <a:gd name="connsiteX372-21917" fmla="*/ 2727927 w 3024845"/>
                  <a:gd name="connsiteY372-21918" fmla="*/ 642048 h 1059043"/>
                  <a:gd name="connsiteX373-21919" fmla="*/ 2736034 w 3024845"/>
                  <a:gd name="connsiteY373-21920" fmla="*/ 642048 h 1059043"/>
                  <a:gd name="connsiteX374-21921" fmla="*/ 2736034 w 3024845"/>
                  <a:gd name="connsiteY374-21922" fmla="*/ 629077 h 1059043"/>
                  <a:gd name="connsiteX375-21923" fmla="*/ 2792781 w 3024845"/>
                  <a:gd name="connsiteY375-21924" fmla="*/ 629077 h 1059043"/>
                  <a:gd name="connsiteX376-21925" fmla="*/ 2792781 w 3024845"/>
                  <a:gd name="connsiteY376-21926" fmla="*/ 598812 h 1059043"/>
                  <a:gd name="connsiteX377-21927" fmla="*/ 2811021 w 3024845"/>
                  <a:gd name="connsiteY377-21928" fmla="*/ 598812 h 1059043"/>
                  <a:gd name="connsiteX378-21929" fmla="*/ 2811021 w 3024845"/>
                  <a:gd name="connsiteY378-21930" fmla="*/ 592327 h 1059043"/>
                  <a:gd name="connsiteX379-21931" fmla="*/ 2823181 w 3024845"/>
                  <a:gd name="connsiteY379-21932" fmla="*/ 592327 h 1059043"/>
                  <a:gd name="connsiteX380-21933" fmla="*/ 2823181 w 3024845"/>
                  <a:gd name="connsiteY380-21934" fmla="*/ 598812 h 1059043"/>
                  <a:gd name="connsiteX381-21935" fmla="*/ 2839395 w 3024845"/>
                  <a:gd name="connsiteY381-21936" fmla="*/ 598812 h 1059043"/>
                  <a:gd name="connsiteX382-21937" fmla="*/ 2839395 w 3024845"/>
                  <a:gd name="connsiteY382-21938" fmla="*/ 648533 h 1059043"/>
                  <a:gd name="connsiteX383-21939" fmla="*/ 2871822 w 3024845"/>
                  <a:gd name="connsiteY383-21940" fmla="*/ 648533 h 1059043"/>
                  <a:gd name="connsiteX384-21941" fmla="*/ 2871822 w 3024845"/>
                  <a:gd name="connsiteY384-21942" fmla="*/ 622592 h 1059043"/>
                  <a:gd name="connsiteX385-21943" fmla="*/ 2910329 w 3024845"/>
                  <a:gd name="connsiteY385-21944" fmla="*/ 622592 h 1059043"/>
                  <a:gd name="connsiteX386-21945" fmla="*/ 2910329 w 3024845"/>
                  <a:gd name="connsiteY386-21946" fmla="*/ 592327 h 1059043"/>
                  <a:gd name="connsiteX387-21947" fmla="*/ 2958970 w 3024845"/>
                  <a:gd name="connsiteY387-21948" fmla="*/ 592327 h 1059043"/>
                  <a:gd name="connsiteX388-21949" fmla="*/ 2958970 w 3024845"/>
                  <a:gd name="connsiteY388-21950" fmla="*/ 703483 h 1059043"/>
                  <a:gd name="connsiteX389-21951" fmla="*/ 2958970 w 3024845"/>
                  <a:gd name="connsiteY389-21952" fmla="*/ 717262 h 1059043"/>
                  <a:gd name="connsiteX390-21953" fmla="*/ 3024845 w 3024845"/>
                  <a:gd name="connsiteY390-21954" fmla="*/ 717262 h 1059043"/>
                  <a:gd name="connsiteX391-21955" fmla="*/ 3024845 w 3024845"/>
                  <a:gd name="connsiteY391-21956" fmla="*/ 1059043 h 1059043"/>
                  <a:gd name="connsiteX392-21957" fmla="*/ 2054 w 3024845"/>
                  <a:gd name="connsiteY392-21958" fmla="*/ 1056710 h 1059043"/>
                  <a:gd name="connsiteX393-21959" fmla="*/ 0 w 3024845"/>
                  <a:gd name="connsiteY393-21960" fmla="*/ 622592 h 1059043"/>
                  <a:gd name="connsiteX394-21961" fmla="*/ 20267 w 3024845"/>
                  <a:gd name="connsiteY394-21962" fmla="*/ 622592 h 1059043"/>
                  <a:gd name="connsiteX395-21963" fmla="*/ 20774 w 3024845"/>
                  <a:gd name="connsiteY395-21964" fmla="*/ 621511 h 1059043"/>
                  <a:gd name="connsiteX396-21965" fmla="*/ 24320 w 3024845"/>
                  <a:gd name="connsiteY396-21966" fmla="*/ 613945 h 1059043"/>
                  <a:gd name="connsiteX397-21967" fmla="*/ 26094 w 3024845"/>
                  <a:gd name="connsiteY397-21968" fmla="*/ 614215 h 1059043"/>
                  <a:gd name="connsiteX398-21969" fmla="*/ 38507 w 3024845"/>
                  <a:gd name="connsiteY398-21970" fmla="*/ 616106 h 1059043"/>
                  <a:gd name="connsiteX399-21971" fmla="*/ 39014 w 3024845"/>
                  <a:gd name="connsiteY399-21972" fmla="*/ 617458 h 1059043"/>
                  <a:gd name="connsiteX400-21973" fmla="*/ 42560 w 3024845"/>
                  <a:gd name="connsiteY400-21974" fmla="*/ 626915 h 1059043"/>
                  <a:gd name="connsiteX401-21975" fmla="*/ 68907 w 3024845"/>
                  <a:gd name="connsiteY401-21976" fmla="*/ 629077 h 1059043"/>
                  <a:gd name="connsiteX402-21977" fmla="*/ 68907 w 3024845"/>
                  <a:gd name="connsiteY402-21978" fmla="*/ 505856 h 1059043"/>
                  <a:gd name="connsiteX403-21979" fmla="*/ 70934 w 3024845"/>
                  <a:gd name="connsiteY403-21980" fmla="*/ 505856 h 1059043"/>
                  <a:gd name="connsiteX404-21981" fmla="*/ 85121 w 3024845"/>
                  <a:gd name="connsiteY404-21982" fmla="*/ 505856 h 1059043"/>
                  <a:gd name="connsiteX405-21983" fmla="*/ 85121 w 3024845"/>
                  <a:gd name="connsiteY405-21984" fmla="*/ 369664 h 1059043"/>
                  <a:gd name="connsiteX406-21985" fmla="*/ 86894 w 3024845"/>
                  <a:gd name="connsiteY406-21986" fmla="*/ 369664 h 1059043"/>
                  <a:gd name="connsiteX407-21987" fmla="*/ 99308 w 3024845"/>
                  <a:gd name="connsiteY407-21988" fmla="*/ 369664 h 1059043"/>
                  <a:gd name="connsiteX408-21989" fmla="*/ 99308 w 3024845"/>
                  <a:gd name="connsiteY408-21990" fmla="*/ 255090 h 1059043"/>
                  <a:gd name="connsiteX409-21991" fmla="*/ 103361 w 3024845"/>
                  <a:gd name="connsiteY409-21992" fmla="*/ 226986 h 1059043"/>
                  <a:gd name="connsiteX410-21993" fmla="*/ 105388 w 3024845"/>
                  <a:gd name="connsiteY410-21994" fmla="*/ 226986 h 1059043"/>
                  <a:gd name="connsiteX411-21995" fmla="*/ 119575 w 3024845"/>
                  <a:gd name="connsiteY411-21996" fmla="*/ 226986 h 1059043"/>
                  <a:gd name="connsiteX0-21997" fmla="*/ 119575 w 3024845"/>
                  <a:gd name="connsiteY0-21998" fmla="*/ 226986 h 1059043"/>
                  <a:gd name="connsiteX1-21999" fmla="*/ 200642 w 3024845"/>
                  <a:gd name="connsiteY1-22000" fmla="*/ 224825 h 1059043"/>
                  <a:gd name="connsiteX2-22001" fmla="*/ 202669 w 3024845"/>
                  <a:gd name="connsiteY2-22002" fmla="*/ 224825 h 1059043"/>
                  <a:gd name="connsiteX3-22003" fmla="*/ 216856 w 3024845"/>
                  <a:gd name="connsiteY3-22004" fmla="*/ 224825 h 1059043"/>
                  <a:gd name="connsiteX4-22005" fmla="*/ 216856 w 3024845"/>
                  <a:gd name="connsiteY4-22006" fmla="*/ 248604 h 1059043"/>
                  <a:gd name="connsiteX5-22007" fmla="*/ 217363 w 3024845"/>
                  <a:gd name="connsiteY5-22008" fmla="*/ 249415 h 1059043"/>
                  <a:gd name="connsiteX6-22009" fmla="*/ 220909 w 3024845"/>
                  <a:gd name="connsiteY6-22010" fmla="*/ 255090 h 1059043"/>
                  <a:gd name="connsiteX7-22011" fmla="*/ 220909 w 3024845"/>
                  <a:gd name="connsiteY7-22012" fmla="*/ 369664 h 1059043"/>
                  <a:gd name="connsiteX8-22013" fmla="*/ 223189 w 3024845"/>
                  <a:gd name="connsiteY8-22014" fmla="*/ 369664 h 1059043"/>
                  <a:gd name="connsiteX9-22015" fmla="*/ 239150 w 3024845"/>
                  <a:gd name="connsiteY9-22016" fmla="*/ 369664 h 1059043"/>
                  <a:gd name="connsiteX10-22017" fmla="*/ 239150 w 3024845"/>
                  <a:gd name="connsiteY10-22018" fmla="*/ 510179 h 1059043"/>
                  <a:gd name="connsiteX11-22019" fmla="*/ 240670 w 3024845"/>
                  <a:gd name="connsiteY11-22020" fmla="*/ 509909 h 1059043"/>
                  <a:gd name="connsiteX12-22021" fmla="*/ 251310 w 3024845"/>
                  <a:gd name="connsiteY12-22022" fmla="*/ 508018 h 1059043"/>
                  <a:gd name="connsiteX13-22023" fmla="*/ 249283 w 3024845"/>
                  <a:gd name="connsiteY13-22024" fmla="*/ 596650 h 1059043"/>
                  <a:gd name="connsiteX14-22025" fmla="*/ 250803 w 3024845"/>
                  <a:gd name="connsiteY14-22026" fmla="*/ 596921 h 1059043"/>
                  <a:gd name="connsiteX15-22027" fmla="*/ 261443 w 3024845"/>
                  <a:gd name="connsiteY15-22028" fmla="*/ 598812 h 1059043"/>
                  <a:gd name="connsiteX16-22029" fmla="*/ 261696 w 3024845"/>
                  <a:gd name="connsiteY16-22030" fmla="*/ 599623 h 1059043"/>
                  <a:gd name="connsiteX17-22031" fmla="*/ 263470 w 3024845"/>
                  <a:gd name="connsiteY17-22032" fmla="*/ 605298 h 1059043"/>
                  <a:gd name="connsiteX18-22033" fmla="*/ 264230 w 3024845"/>
                  <a:gd name="connsiteY18-22034" fmla="*/ 602866 h 1059043"/>
                  <a:gd name="connsiteX19-22035" fmla="*/ 269550 w 3024845"/>
                  <a:gd name="connsiteY19-22036" fmla="*/ 585842 h 1059043"/>
                  <a:gd name="connsiteX20-22037" fmla="*/ 271323 w 3024845"/>
                  <a:gd name="connsiteY20-22038" fmla="*/ 585842 h 1059043"/>
                  <a:gd name="connsiteX21-22039" fmla="*/ 283737 w 3024845"/>
                  <a:gd name="connsiteY21-22040" fmla="*/ 585842 h 1059043"/>
                  <a:gd name="connsiteX22-22041" fmla="*/ 283737 w 3024845"/>
                  <a:gd name="connsiteY22-22042" fmla="*/ 618268 h 1059043"/>
                  <a:gd name="connsiteX23-22043" fmla="*/ 284750 w 3024845"/>
                  <a:gd name="connsiteY23-22044" fmla="*/ 618809 h 1059043"/>
                  <a:gd name="connsiteX24-22045" fmla="*/ 291844 w 3024845"/>
                  <a:gd name="connsiteY24-22046" fmla="*/ 622592 h 1059043"/>
                  <a:gd name="connsiteX25-22047" fmla="*/ 291844 w 3024845"/>
                  <a:gd name="connsiteY25-22048" fmla="*/ 623943 h 1059043"/>
                  <a:gd name="connsiteX26-22049" fmla="*/ 291844 w 3024845"/>
                  <a:gd name="connsiteY26-22050" fmla="*/ 633401 h 1059043"/>
                  <a:gd name="connsiteX27-22051" fmla="*/ 336431 w 3024845"/>
                  <a:gd name="connsiteY27-22052" fmla="*/ 633401 h 1059043"/>
                  <a:gd name="connsiteX28-22053" fmla="*/ 336431 w 3024845"/>
                  <a:gd name="connsiteY28-22054" fmla="*/ 634482 h 1059043"/>
                  <a:gd name="connsiteX29-22055" fmla="*/ 336431 w 3024845"/>
                  <a:gd name="connsiteY29-22056" fmla="*/ 642048 h 1059043"/>
                  <a:gd name="connsiteX30-22057" fmla="*/ 338457 w 3024845"/>
                  <a:gd name="connsiteY30-22058" fmla="*/ 642048 h 1059043"/>
                  <a:gd name="connsiteX31-22059" fmla="*/ 352644 w 3024845"/>
                  <a:gd name="connsiteY31-22060" fmla="*/ 642048 h 1059043"/>
                  <a:gd name="connsiteX32-22061" fmla="*/ 352644 w 3024845"/>
                  <a:gd name="connsiteY32-22062" fmla="*/ 611783 h 1059043"/>
                  <a:gd name="connsiteX33-22063" fmla="*/ 397231 w 3024845"/>
                  <a:gd name="connsiteY33-22064" fmla="*/ 611783 h 1059043"/>
                  <a:gd name="connsiteX34-22065" fmla="*/ 397231 w 3024845"/>
                  <a:gd name="connsiteY34-22066" fmla="*/ 610432 h 1059043"/>
                  <a:gd name="connsiteX35-22067" fmla="*/ 397231 w 3024845"/>
                  <a:gd name="connsiteY35-22068" fmla="*/ 600974 h 1059043"/>
                  <a:gd name="connsiteX36-22069" fmla="*/ 398245 w 3024845"/>
                  <a:gd name="connsiteY36-22070" fmla="*/ 600974 h 1059043"/>
                  <a:gd name="connsiteX37-22071" fmla="*/ 405338 w 3024845"/>
                  <a:gd name="connsiteY37-22072" fmla="*/ 600974 h 1059043"/>
                  <a:gd name="connsiteX38-22073" fmla="*/ 405338 w 3024845"/>
                  <a:gd name="connsiteY38-22074" fmla="*/ 599083 h 1059043"/>
                  <a:gd name="connsiteX39-22075" fmla="*/ 405338 w 3024845"/>
                  <a:gd name="connsiteY39-22076" fmla="*/ 585842 h 1059043"/>
                  <a:gd name="connsiteX40-22077" fmla="*/ 406098 w 3024845"/>
                  <a:gd name="connsiteY40-22078" fmla="*/ 585842 h 1059043"/>
                  <a:gd name="connsiteX41-22079" fmla="*/ 411418 w 3024845"/>
                  <a:gd name="connsiteY41-22080" fmla="*/ 585842 h 1059043"/>
                  <a:gd name="connsiteX42-22081" fmla="*/ 411418 w 3024845"/>
                  <a:gd name="connsiteY42-22082" fmla="*/ 584761 h 1059043"/>
                  <a:gd name="connsiteX43-22083" fmla="*/ 411418 w 3024845"/>
                  <a:gd name="connsiteY43-22084" fmla="*/ 577194 h 1059043"/>
                  <a:gd name="connsiteX44-22085" fmla="*/ 413445 w 3024845"/>
                  <a:gd name="connsiteY44-22086" fmla="*/ 577194 h 1059043"/>
                  <a:gd name="connsiteX45-22087" fmla="*/ 427632 w 3024845"/>
                  <a:gd name="connsiteY45-22088" fmla="*/ 577194 h 1059043"/>
                  <a:gd name="connsiteX46-22089" fmla="*/ 427632 w 3024845"/>
                  <a:gd name="connsiteY46-22090" fmla="*/ 578275 h 1059043"/>
                  <a:gd name="connsiteX47-22091" fmla="*/ 427632 w 3024845"/>
                  <a:gd name="connsiteY47-22092" fmla="*/ 585842 h 1059043"/>
                  <a:gd name="connsiteX48-22093" fmla="*/ 449925 w 3024845"/>
                  <a:gd name="connsiteY48-22094" fmla="*/ 585842 h 1059043"/>
                  <a:gd name="connsiteX49-22095" fmla="*/ 449925 w 3024845"/>
                  <a:gd name="connsiteY49-22096" fmla="*/ 583950 h 1059043"/>
                  <a:gd name="connsiteX50-22097" fmla="*/ 449925 w 3024845"/>
                  <a:gd name="connsiteY50-22098" fmla="*/ 570709 h 1059043"/>
                  <a:gd name="connsiteX51-22099" fmla="*/ 451699 w 3024845"/>
                  <a:gd name="connsiteY51-22100" fmla="*/ 570709 h 1059043"/>
                  <a:gd name="connsiteX52-22101" fmla="*/ 464112 w 3024845"/>
                  <a:gd name="connsiteY52-22102" fmla="*/ 570709 h 1059043"/>
                  <a:gd name="connsiteX53-22103" fmla="*/ 464112 w 3024845"/>
                  <a:gd name="connsiteY53-22104" fmla="*/ 594489 h 1059043"/>
                  <a:gd name="connsiteX54-22105" fmla="*/ 465126 w 3024845"/>
                  <a:gd name="connsiteY54-22106" fmla="*/ 594489 h 1059043"/>
                  <a:gd name="connsiteX55-22107" fmla="*/ 472219 w 3024845"/>
                  <a:gd name="connsiteY55-22108" fmla="*/ 594489 h 1059043"/>
                  <a:gd name="connsiteX56-22109" fmla="*/ 472219 w 3024845"/>
                  <a:gd name="connsiteY56-22110" fmla="*/ 593408 h 1059043"/>
                  <a:gd name="connsiteX57-22111" fmla="*/ 472219 w 3024845"/>
                  <a:gd name="connsiteY57-22112" fmla="*/ 585842 h 1059043"/>
                  <a:gd name="connsiteX58-22113" fmla="*/ 473992 w 3024845"/>
                  <a:gd name="connsiteY58-22114" fmla="*/ 585842 h 1059043"/>
                  <a:gd name="connsiteX59-22115" fmla="*/ 486406 w 3024845"/>
                  <a:gd name="connsiteY59-22116" fmla="*/ 585842 h 1059043"/>
                  <a:gd name="connsiteX60-22117" fmla="*/ 486406 w 3024845"/>
                  <a:gd name="connsiteY60-22118" fmla="*/ 611783 h 1059043"/>
                  <a:gd name="connsiteX61-22119" fmla="*/ 488433 w 3024845"/>
                  <a:gd name="connsiteY61-22120" fmla="*/ 611783 h 1059043"/>
                  <a:gd name="connsiteX62-22121" fmla="*/ 502619 w 3024845"/>
                  <a:gd name="connsiteY62-22122" fmla="*/ 611783 h 1059043"/>
                  <a:gd name="connsiteX63-22123" fmla="*/ 502619 w 3024845"/>
                  <a:gd name="connsiteY63-22124" fmla="*/ 613404 h 1059043"/>
                  <a:gd name="connsiteX64-22125" fmla="*/ 502619 w 3024845"/>
                  <a:gd name="connsiteY64-22126" fmla="*/ 624754 h 1059043"/>
                  <a:gd name="connsiteX65-22127" fmla="*/ 503379 w 3024845"/>
                  <a:gd name="connsiteY65-22128" fmla="*/ 624754 h 1059043"/>
                  <a:gd name="connsiteX66-22129" fmla="*/ 508700 w 3024845"/>
                  <a:gd name="connsiteY66-22130" fmla="*/ 624754 h 1059043"/>
                  <a:gd name="connsiteX67-22131" fmla="*/ 508700 w 3024845"/>
                  <a:gd name="connsiteY67-22132" fmla="*/ 623943 h 1059043"/>
                  <a:gd name="connsiteX68-22133" fmla="*/ 508700 w 3024845"/>
                  <a:gd name="connsiteY68-22134" fmla="*/ 618268 h 1059043"/>
                  <a:gd name="connsiteX69-22135" fmla="*/ 539100 w 3024845"/>
                  <a:gd name="connsiteY69-22136" fmla="*/ 618268 h 1059043"/>
                  <a:gd name="connsiteX70-22137" fmla="*/ 539100 w 3024845"/>
                  <a:gd name="connsiteY70-22138" fmla="*/ 642048 h 1059043"/>
                  <a:gd name="connsiteX71-22139" fmla="*/ 540113 w 3024845"/>
                  <a:gd name="connsiteY71-22140" fmla="*/ 642048 h 1059043"/>
                  <a:gd name="connsiteX72-22141" fmla="*/ 547207 w 3024845"/>
                  <a:gd name="connsiteY72-22142" fmla="*/ 642048 h 1059043"/>
                  <a:gd name="connsiteX73-22143" fmla="*/ 547207 w 3024845"/>
                  <a:gd name="connsiteY73-22144" fmla="*/ 643129 h 1059043"/>
                  <a:gd name="connsiteX74-22145" fmla="*/ 547207 w 3024845"/>
                  <a:gd name="connsiteY74-22146" fmla="*/ 650695 h 1059043"/>
                  <a:gd name="connsiteX75-22147" fmla="*/ 547967 w 3024845"/>
                  <a:gd name="connsiteY75-22148" fmla="*/ 650695 h 1059043"/>
                  <a:gd name="connsiteX76-22149" fmla="*/ 553287 w 3024845"/>
                  <a:gd name="connsiteY76-22150" fmla="*/ 650695 h 1059043"/>
                  <a:gd name="connsiteX77-22151" fmla="*/ 553287 w 3024845"/>
                  <a:gd name="connsiteY77-22152" fmla="*/ 648533 h 1059043"/>
                  <a:gd name="connsiteX78-22153" fmla="*/ 553287 w 3024845"/>
                  <a:gd name="connsiteY78-22154" fmla="*/ 633401 h 1059043"/>
                  <a:gd name="connsiteX79-22155" fmla="*/ 554300 w 3024845"/>
                  <a:gd name="connsiteY79-22156" fmla="*/ 633401 h 1059043"/>
                  <a:gd name="connsiteX80-22157" fmla="*/ 561394 w 3024845"/>
                  <a:gd name="connsiteY80-22158" fmla="*/ 633401 h 1059043"/>
                  <a:gd name="connsiteX81-22159" fmla="*/ 561394 w 3024845"/>
                  <a:gd name="connsiteY81-22160" fmla="*/ 634482 h 1059043"/>
                  <a:gd name="connsiteX82-22161" fmla="*/ 561394 w 3024845"/>
                  <a:gd name="connsiteY82-22162" fmla="*/ 642048 h 1059043"/>
                  <a:gd name="connsiteX83-22163" fmla="*/ 566714 w 3024845"/>
                  <a:gd name="connsiteY83-22164" fmla="*/ 640055 h 1059043"/>
                  <a:gd name="connsiteX84-22165" fmla="*/ 567474 w 3024845"/>
                  <a:gd name="connsiteY84-22166" fmla="*/ 639075 h 1059043"/>
                  <a:gd name="connsiteX85-22167" fmla="*/ 567474 w 3024845"/>
                  <a:gd name="connsiteY85-22168" fmla="*/ 633401 h 1059043"/>
                  <a:gd name="connsiteX86-22169" fmla="*/ 605981 w 3024845"/>
                  <a:gd name="connsiteY86-22170" fmla="*/ 633401 h 1059043"/>
                  <a:gd name="connsiteX87-22171" fmla="*/ 605981 w 3024845"/>
                  <a:gd name="connsiteY87-22172" fmla="*/ 657180 h 1059043"/>
                  <a:gd name="connsiteX88-22173" fmla="*/ 608007 w 3024845"/>
                  <a:gd name="connsiteY88-22174" fmla="*/ 657180 h 1059043"/>
                  <a:gd name="connsiteX89-22175" fmla="*/ 622194 w 3024845"/>
                  <a:gd name="connsiteY89-22176" fmla="*/ 657180 h 1059043"/>
                  <a:gd name="connsiteX90-22177" fmla="*/ 622194 w 3024845"/>
                  <a:gd name="connsiteY90-22178" fmla="*/ 658261 h 1059043"/>
                  <a:gd name="connsiteX91-22179" fmla="*/ 622194 w 3024845"/>
                  <a:gd name="connsiteY91-22180" fmla="*/ 665827 h 1059043"/>
                  <a:gd name="connsiteX92-22181" fmla="*/ 623968 w 3024845"/>
                  <a:gd name="connsiteY92-22182" fmla="*/ 665827 h 1059043"/>
                  <a:gd name="connsiteX93-22183" fmla="*/ 636381 w 3024845"/>
                  <a:gd name="connsiteY93-22184" fmla="*/ 665827 h 1059043"/>
                  <a:gd name="connsiteX94-22185" fmla="*/ 636381 w 3024845"/>
                  <a:gd name="connsiteY94-22186" fmla="*/ 642048 h 1059043"/>
                  <a:gd name="connsiteX95-22187" fmla="*/ 637394 w 3024845"/>
                  <a:gd name="connsiteY95-22188" fmla="*/ 642048 h 1059043"/>
                  <a:gd name="connsiteX96-22189" fmla="*/ 644488 w 3024845"/>
                  <a:gd name="connsiteY96-22190" fmla="*/ 642048 h 1059043"/>
                  <a:gd name="connsiteX97-22191" fmla="*/ 644488 w 3024845"/>
                  <a:gd name="connsiteY97-22192" fmla="*/ 609621 h 1059043"/>
                  <a:gd name="connsiteX98-22193" fmla="*/ 645501 w 3024845"/>
                  <a:gd name="connsiteY98-22194" fmla="*/ 609621 h 1059043"/>
                  <a:gd name="connsiteX99-22195" fmla="*/ 652595 w 3024845"/>
                  <a:gd name="connsiteY99-22196" fmla="*/ 609621 h 1059043"/>
                  <a:gd name="connsiteX100-22197" fmla="*/ 652595 w 3024845"/>
                  <a:gd name="connsiteY100-22198" fmla="*/ 607730 h 1059043"/>
                  <a:gd name="connsiteX101-22199" fmla="*/ 652595 w 3024845"/>
                  <a:gd name="connsiteY101-22200" fmla="*/ 594489 h 1059043"/>
                  <a:gd name="connsiteX102-22201" fmla="*/ 651328 w 3024845"/>
                  <a:gd name="connsiteY102-22202" fmla="*/ 592867 h 1059043"/>
                  <a:gd name="connsiteX103-22203" fmla="*/ 656648 w 3024845"/>
                  <a:gd name="connsiteY103-22204" fmla="*/ 581518 h 1059043"/>
                  <a:gd name="connsiteX104-22205" fmla="*/ 664755 w 3024845"/>
                  <a:gd name="connsiteY104-22206" fmla="*/ 609621 h 1059043"/>
                  <a:gd name="connsiteX105-22207" fmla="*/ 665515 w 3024845"/>
                  <a:gd name="connsiteY105-22208" fmla="*/ 609621 h 1059043"/>
                  <a:gd name="connsiteX106-22209" fmla="*/ 670835 w 3024845"/>
                  <a:gd name="connsiteY106-22210" fmla="*/ 609621 h 1059043"/>
                  <a:gd name="connsiteX107-22211" fmla="*/ 670835 w 3024845"/>
                  <a:gd name="connsiteY107-22212" fmla="*/ 503694 h 1059043"/>
                  <a:gd name="connsiteX108-22213" fmla="*/ 672355 w 3024845"/>
                  <a:gd name="connsiteY108-22214" fmla="*/ 503694 h 1059043"/>
                  <a:gd name="connsiteX109-22215" fmla="*/ 682995 w 3024845"/>
                  <a:gd name="connsiteY109-22216" fmla="*/ 503694 h 1059043"/>
                  <a:gd name="connsiteX110-22217" fmla="*/ 682995 w 3024845"/>
                  <a:gd name="connsiteY110-22218" fmla="*/ 456135 h 1059043"/>
                  <a:gd name="connsiteX111-22219" fmla="*/ 709342 w 3024845"/>
                  <a:gd name="connsiteY111-22220" fmla="*/ 456135 h 1059043"/>
                  <a:gd name="connsiteX112-22221" fmla="*/ 709342 w 3024845"/>
                  <a:gd name="connsiteY112-22222" fmla="*/ 434517 h 1059043"/>
                  <a:gd name="connsiteX113-22223" fmla="*/ 743796 w 3024845"/>
                  <a:gd name="connsiteY113-22224" fmla="*/ 434517 h 1059043"/>
                  <a:gd name="connsiteX114-22225" fmla="*/ 743796 w 3024845"/>
                  <a:gd name="connsiteY114-22226" fmla="*/ 436949 h 1059043"/>
                  <a:gd name="connsiteX115-22227" fmla="*/ 743796 w 3024845"/>
                  <a:gd name="connsiteY115-22228" fmla="*/ 453973 h 1059043"/>
                  <a:gd name="connsiteX116-22229" fmla="*/ 746076 w 3024845"/>
                  <a:gd name="connsiteY116-22230" fmla="*/ 453973 h 1059043"/>
                  <a:gd name="connsiteX117-22231" fmla="*/ 762036 w 3024845"/>
                  <a:gd name="connsiteY117-22232" fmla="*/ 453973 h 1059043"/>
                  <a:gd name="connsiteX118-22233" fmla="*/ 762036 w 3024845"/>
                  <a:gd name="connsiteY118-22234" fmla="*/ 501532 h 1059043"/>
                  <a:gd name="connsiteX119-22235" fmla="*/ 763049 w 3024845"/>
                  <a:gd name="connsiteY119-22236" fmla="*/ 501532 h 1059043"/>
                  <a:gd name="connsiteX120-22237" fmla="*/ 770143 w 3024845"/>
                  <a:gd name="connsiteY120-22238" fmla="*/ 501532 h 1059043"/>
                  <a:gd name="connsiteX121-22239" fmla="*/ 784330 w 3024845"/>
                  <a:gd name="connsiteY121-22240" fmla="*/ 505856 h 1059043"/>
                  <a:gd name="connsiteX122-22241" fmla="*/ 784330 w 3024845"/>
                  <a:gd name="connsiteY122-22242" fmla="*/ 544768 h 1059043"/>
                  <a:gd name="connsiteX123-22243" fmla="*/ 785343 w 3024845"/>
                  <a:gd name="connsiteY123-22244" fmla="*/ 544768 h 1059043"/>
                  <a:gd name="connsiteX124-22245" fmla="*/ 792436 w 3024845"/>
                  <a:gd name="connsiteY124-22246" fmla="*/ 544768 h 1059043"/>
                  <a:gd name="connsiteX125-22247" fmla="*/ 792436 w 3024845"/>
                  <a:gd name="connsiteY125-22248" fmla="*/ 546389 h 1059043"/>
                  <a:gd name="connsiteX126-22249" fmla="*/ 792436 w 3024845"/>
                  <a:gd name="connsiteY126-22250" fmla="*/ 557738 h 1059043"/>
                  <a:gd name="connsiteX127-22251" fmla="*/ 794463 w 3024845"/>
                  <a:gd name="connsiteY127-22252" fmla="*/ 557738 h 1059043"/>
                  <a:gd name="connsiteX128-22253" fmla="*/ 808650 w 3024845"/>
                  <a:gd name="connsiteY128-22254" fmla="*/ 557738 h 1059043"/>
                  <a:gd name="connsiteX129-22255" fmla="*/ 814730 w 3024845"/>
                  <a:gd name="connsiteY129-22256" fmla="*/ 564224 h 1059043"/>
                  <a:gd name="connsiteX130-22257" fmla="*/ 814730 w 3024845"/>
                  <a:gd name="connsiteY130-22258" fmla="*/ 585842 h 1059043"/>
                  <a:gd name="connsiteX131-22259" fmla="*/ 817010 w 3024845"/>
                  <a:gd name="connsiteY131-22260" fmla="*/ 585842 h 1059043"/>
                  <a:gd name="connsiteX132-22261" fmla="*/ 832970 w 3024845"/>
                  <a:gd name="connsiteY132-22262" fmla="*/ 585842 h 1059043"/>
                  <a:gd name="connsiteX133-22263" fmla="*/ 832970 w 3024845"/>
                  <a:gd name="connsiteY133-22264" fmla="*/ 586922 h 1059043"/>
                  <a:gd name="connsiteX134-22265" fmla="*/ 832970 w 3024845"/>
                  <a:gd name="connsiteY134-22266" fmla="*/ 594489 h 1059043"/>
                  <a:gd name="connsiteX135-22267" fmla="*/ 834237 w 3024845"/>
                  <a:gd name="connsiteY135-22268" fmla="*/ 594489 h 1059043"/>
                  <a:gd name="connsiteX136-22269" fmla="*/ 843104 w 3024845"/>
                  <a:gd name="connsiteY136-22270" fmla="*/ 594489 h 1059043"/>
                  <a:gd name="connsiteX137-22271" fmla="*/ 843104 w 3024845"/>
                  <a:gd name="connsiteY137-22272" fmla="*/ 596650 h 1059043"/>
                  <a:gd name="connsiteX138-22273" fmla="*/ 843104 w 3024845"/>
                  <a:gd name="connsiteY138-22274" fmla="*/ 611783 h 1059043"/>
                  <a:gd name="connsiteX139-22275" fmla="*/ 847157 w 3024845"/>
                  <a:gd name="connsiteY139-22276" fmla="*/ 609891 h 1059043"/>
                  <a:gd name="connsiteX140-22277" fmla="*/ 847157 w 3024845"/>
                  <a:gd name="connsiteY140-22278" fmla="*/ 596650 h 1059043"/>
                  <a:gd name="connsiteX141-22279" fmla="*/ 848170 w 3024845"/>
                  <a:gd name="connsiteY141-22280" fmla="*/ 596650 h 1059043"/>
                  <a:gd name="connsiteX142-22281" fmla="*/ 855264 w 3024845"/>
                  <a:gd name="connsiteY142-22282" fmla="*/ 596650 h 1059043"/>
                  <a:gd name="connsiteX143-22283" fmla="*/ 855264 w 3024845"/>
                  <a:gd name="connsiteY143-22284" fmla="*/ 598272 h 1059043"/>
                  <a:gd name="connsiteX144-22285" fmla="*/ 855264 w 3024845"/>
                  <a:gd name="connsiteY144-22286" fmla="*/ 609621 h 1059043"/>
                  <a:gd name="connsiteX145-22287" fmla="*/ 856024 w 3024845"/>
                  <a:gd name="connsiteY145-22288" fmla="*/ 609621 h 1059043"/>
                  <a:gd name="connsiteX146-22289" fmla="*/ 861344 w 3024845"/>
                  <a:gd name="connsiteY146-22290" fmla="*/ 609621 h 1059043"/>
                  <a:gd name="connsiteX147-22291" fmla="*/ 909984 w 3024845"/>
                  <a:gd name="connsiteY147-22292" fmla="*/ 605298 h 1059043"/>
                  <a:gd name="connsiteX148-22293" fmla="*/ 909984 w 3024845"/>
                  <a:gd name="connsiteY148-22294" fmla="*/ 606649 h 1059043"/>
                  <a:gd name="connsiteX149-22295" fmla="*/ 909984 w 3024845"/>
                  <a:gd name="connsiteY149-22296" fmla="*/ 616106 h 1059043"/>
                  <a:gd name="connsiteX150-22297" fmla="*/ 910744 w 3024845"/>
                  <a:gd name="connsiteY150-22298" fmla="*/ 616106 h 1059043"/>
                  <a:gd name="connsiteX151-22299" fmla="*/ 916065 w 3024845"/>
                  <a:gd name="connsiteY151-22300" fmla="*/ 616106 h 1059043"/>
                  <a:gd name="connsiteX152-22301" fmla="*/ 916065 w 3024845"/>
                  <a:gd name="connsiteY152-22302" fmla="*/ 618268 h 1059043"/>
                  <a:gd name="connsiteX153-22303" fmla="*/ 916065 w 3024845"/>
                  <a:gd name="connsiteY153-22304" fmla="*/ 633401 h 1059043"/>
                  <a:gd name="connsiteX154-22305" fmla="*/ 918091 w 3024845"/>
                  <a:gd name="connsiteY154-22306" fmla="*/ 632050 h 1059043"/>
                  <a:gd name="connsiteX155-22307" fmla="*/ 932278 w 3024845"/>
                  <a:gd name="connsiteY155-22308" fmla="*/ 622592 h 1059043"/>
                  <a:gd name="connsiteX156-22309" fmla="*/ 938358 w 3024845"/>
                  <a:gd name="connsiteY156-22310" fmla="*/ 581518 h 1059043"/>
                  <a:gd name="connsiteX157-22311" fmla="*/ 939118 w 3024845"/>
                  <a:gd name="connsiteY157-22312" fmla="*/ 581248 h 1059043"/>
                  <a:gd name="connsiteX158-22313" fmla="*/ 944438 w 3024845"/>
                  <a:gd name="connsiteY158-22314" fmla="*/ 579356 h 1059043"/>
                  <a:gd name="connsiteX159-22315" fmla="*/ 946465 w 3024845"/>
                  <a:gd name="connsiteY159-22316" fmla="*/ 510179 h 1059043"/>
                  <a:gd name="connsiteX160-22317" fmla="*/ 948492 w 3024845"/>
                  <a:gd name="connsiteY160-22318" fmla="*/ 579356 h 1059043"/>
                  <a:gd name="connsiteX161-22319" fmla="*/ 949252 w 3024845"/>
                  <a:gd name="connsiteY161-22320" fmla="*/ 579626 h 1059043"/>
                  <a:gd name="connsiteX162-22321" fmla="*/ 954572 w 3024845"/>
                  <a:gd name="connsiteY162-22322" fmla="*/ 581518 h 1059043"/>
                  <a:gd name="connsiteX163-22323" fmla="*/ 954572 w 3024845"/>
                  <a:gd name="connsiteY163-22324" fmla="*/ 495047 h 1059043"/>
                  <a:gd name="connsiteX164-22325" fmla="*/ 958625 w 3024845"/>
                  <a:gd name="connsiteY164-22326" fmla="*/ 462620 h 1059043"/>
                  <a:gd name="connsiteX165-22327" fmla="*/ 997132 w 3024845"/>
                  <a:gd name="connsiteY165-22328" fmla="*/ 462620 h 1059043"/>
                  <a:gd name="connsiteX166-22329" fmla="*/ 997132 w 3024845"/>
                  <a:gd name="connsiteY166-22330" fmla="*/ 495047 h 1059043"/>
                  <a:gd name="connsiteX167-22331" fmla="*/ 997892 w 3024845"/>
                  <a:gd name="connsiteY167-22332" fmla="*/ 495047 h 1059043"/>
                  <a:gd name="connsiteX168-22333" fmla="*/ 1003212 w 3024845"/>
                  <a:gd name="connsiteY168-22334" fmla="*/ 495047 h 1059043"/>
                  <a:gd name="connsiteX169-22335" fmla="*/ 1003212 w 3024845"/>
                  <a:gd name="connsiteY169-22336" fmla="*/ 412899 h 1059043"/>
                  <a:gd name="connsiteX170-22337" fmla="*/ 1004986 w 3024845"/>
                  <a:gd name="connsiteY170-22338" fmla="*/ 412899 h 1059043"/>
                  <a:gd name="connsiteX171-22339" fmla="*/ 1017399 w 3024845"/>
                  <a:gd name="connsiteY171-22340" fmla="*/ 412899 h 1059043"/>
                  <a:gd name="connsiteX172-22341" fmla="*/ 1017399 w 3024845"/>
                  <a:gd name="connsiteY172-22342" fmla="*/ 411008 h 1059043"/>
                  <a:gd name="connsiteX173-22343" fmla="*/ 1017399 w 3024845"/>
                  <a:gd name="connsiteY173-22344" fmla="*/ 397767 h 1059043"/>
                  <a:gd name="connsiteX174-22345" fmla="*/ 1039693 w 3024845"/>
                  <a:gd name="connsiteY174-22346" fmla="*/ 397767 h 1059043"/>
                  <a:gd name="connsiteX175-22347" fmla="*/ 1039693 w 3024845"/>
                  <a:gd name="connsiteY175-22348" fmla="*/ 396686 h 1059043"/>
                  <a:gd name="connsiteX176-22349" fmla="*/ 1039693 w 3024845"/>
                  <a:gd name="connsiteY176-22350" fmla="*/ 389120 h 1059043"/>
                  <a:gd name="connsiteX177-22351" fmla="*/ 1041466 w 3024845"/>
                  <a:gd name="connsiteY177-22352" fmla="*/ 389120 h 1059043"/>
                  <a:gd name="connsiteX178-22353" fmla="*/ 1053880 w 3024845"/>
                  <a:gd name="connsiteY178-22354" fmla="*/ 389120 h 1059043"/>
                  <a:gd name="connsiteX179-22355" fmla="*/ 1053880 w 3024845"/>
                  <a:gd name="connsiteY179-22356" fmla="*/ 390201 h 1059043"/>
                  <a:gd name="connsiteX180-22357" fmla="*/ 1053880 w 3024845"/>
                  <a:gd name="connsiteY180-22358" fmla="*/ 397767 h 1059043"/>
                  <a:gd name="connsiteX181-22359" fmla="*/ 1054640 w 3024845"/>
                  <a:gd name="connsiteY181-22360" fmla="*/ 397767 h 1059043"/>
                  <a:gd name="connsiteX182-22361" fmla="*/ 1059960 w 3024845"/>
                  <a:gd name="connsiteY182-22362" fmla="*/ 397767 h 1059043"/>
                  <a:gd name="connsiteX183-22363" fmla="*/ 1070093 w 3024845"/>
                  <a:gd name="connsiteY183-22364" fmla="*/ 393443 h 1059043"/>
                  <a:gd name="connsiteX184-22365" fmla="*/ 1074146 w 3024845"/>
                  <a:gd name="connsiteY184-22366" fmla="*/ 396686 h 1059043"/>
                  <a:gd name="connsiteX185-22367" fmla="*/ 1074146 w 3024845"/>
                  <a:gd name="connsiteY185-22368" fmla="*/ 389120 h 1059043"/>
                  <a:gd name="connsiteX186-22369" fmla="*/ 1076426 w 3024845"/>
                  <a:gd name="connsiteY186-22370" fmla="*/ 389120 h 1059043"/>
                  <a:gd name="connsiteX187-22371" fmla="*/ 1092387 w 3024845"/>
                  <a:gd name="connsiteY187-22372" fmla="*/ 389120 h 1059043"/>
                  <a:gd name="connsiteX188-22373" fmla="*/ 1092387 w 3024845"/>
                  <a:gd name="connsiteY188-22374" fmla="*/ 390201 h 1059043"/>
                  <a:gd name="connsiteX189-22375" fmla="*/ 1092387 w 3024845"/>
                  <a:gd name="connsiteY189-22376" fmla="*/ 397767 h 1059043"/>
                  <a:gd name="connsiteX190-22377" fmla="*/ 1122787 w 3024845"/>
                  <a:gd name="connsiteY190-22378" fmla="*/ 397767 h 1059043"/>
                  <a:gd name="connsiteX191-22379" fmla="*/ 1122787 w 3024845"/>
                  <a:gd name="connsiteY191-22380" fmla="*/ 399388 h 1059043"/>
                  <a:gd name="connsiteX192-22381" fmla="*/ 1122787 w 3024845"/>
                  <a:gd name="connsiteY192-22382" fmla="*/ 410738 h 1059043"/>
                  <a:gd name="connsiteX193-22383" fmla="*/ 1149134 w 3024845"/>
                  <a:gd name="connsiteY193-22384" fmla="*/ 410738 h 1059043"/>
                  <a:gd name="connsiteX194-22385" fmla="*/ 1149134 w 3024845"/>
                  <a:gd name="connsiteY194-22386" fmla="*/ 441002 h 1059043"/>
                  <a:gd name="connsiteX195-22387" fmla="*/ 1149894 w 3024845"/>
                  <a:gd name="connsiteY195-22388" fmla="*/ 441002 h 1059043"/>
                  <a:gd name="connsiteX196-22389" fmla="*/ 1155214 w 3024845"/>
                  <a:gd name="connsiteY196-22390" fmla="*/ 441002 h 1059043"/>
                  <a:gd name="connsiteX197-22391" fmla="*/ 1155214 w 3024845"/>
                  <a:gd name="connsiteY197-22392" fmla="*/ 442083 h 1059043"/>
                  <a:gd name="connsiteX198-22393" fmla="*/ 1155214 w 3024845"/>
                  <a:gd name="connsiteY198-22394" fmla="*/ 449650 h 1059043"/>
                  <a:gd name="connsiteX199-22395" fmla="*/ 1159268 w 3024845"/>
                  <a:gd name="connsiteY199-22396" fmla="*/ 479914 h 1059043"/>
                  <a:gd name="connsiteX200-22397" fmla="*/ 1160028 w 3024845"/>
                  <a:gd name="connsiteY200-22398" fmla="*/ 479914 h 1059043"/>
                  <a:gd name="connsiteX201-22399" fmla="*/ 1165348 w 3024845"/>
                  <a:gd name="connsiteY201-22400" fmla="*/ 479914 h 1059043"/>
                  <a:gd name="connsiteX202-22401" fmla="*/ 1165348 w 3024845"/>
                  <a:gd name="connsiteY202-22402" fmla="*/ 480725 h 1059043"/>
                  <a:gd name="connsiteX203-22403" fmla="*/ 1165348 w 3024845"/>
                  <a:gd name="connsiteY203-22404" fmla="*/ 486400 h 1059043"/>
                  <a:gd name="connsiteX204-22405" fmla="*/ 1166361 w 3024845"/>
                  <a:gd name="connsiteY204-22406" fmla="*/ 486400 h 1059043"/>
                  <a:gd name="connsiteX205-22407" fmla="*/ 1173454 w 3024845"/>
                  <a:gd name="connsiteY205-22408" fmla="*/ 486400 h 1059043"/>
                  <a:gd name="connsiteX206-22409" fmla="*/ 1173454 w 3024845"/>
                  <a:gd name="connsiteY206-22410" fmla="*/ 516665 h 1059043"/>
                  <a:gd name="connsiteX207-22411" fmla="*/ 1175481 w 3024845"/>
                  <a:gd name="connsiteY207-22412" fmla="*/ 516665 h 1059043"/>
                  <a:gd name="connsiteX208-22413" fmla="*/ 1189668 w 3024845"/>
                  <a:gd name="connsiteY208-22414" fmla="*/ 516665 h 1059043"/>
                  <a:gd name="connsiteX209-22415" fmla="*/ 1189668 w 3024845"/>
                  <a:gd name="connsiteY209-22416" fmla="*/ 540444 h 1059043"/>
                  <a:gd name="connsiteX210-22417" fmla="*/ 1191695 w 3024845"/>
                  <a:gd name="connsiteY210-22418" fmla="*/ 542065 h 1059043"/>
                  <a:gd name="connsiteX211-22419" fmla="*/ 1191695 w 3024845"/>
                  <a:gd name="connsiteY211-22420" fmla="*/ 553415 h 1059043"/>
                  <a:gd name="connsiteX212-22421" fmla="*/ 1192455 w 3024845"/>
                  <a:gd name="connsiteY212-22422" fmla="*/ 553415 h 1059043"/>
                  <a:gd name="connsiteX213-22423" fmla="*/ 1197775 w 3024845"/>
                  <a:gd name="connsiteY213-22424" fmla="*/ 553415 h 1059043"/>
                  <a:gd name="connsiteX214-22425" fmla="*/ 1197775 w 3024845"/>
                  <a:gd name="connsiteY214-22426" fmla="*/ 577194 h 1059043"/>
                  <a:gd name="connsiteX215-22427" fmla="*/ 1199041 w 3024845"/>
                  <a:gd name="connsiteY215-22428" fmla="*/ 577194 h 1059043"/>
                  <a:gd name="connsiteX216-22429" fmla="*/ 1207908 w 3024845"/>
                  <a:gd name="connsiteY216-22430" fmla="*/ 577194 h 1059043"/>
                  <a:gd name="connsiteX217-22431" fmla="*/ 1209935 w 3024845"/>
                  <a:gd name="connsiteY217-22432" fmla="*/ 581248 h 1059043"/>
                  <a:gd name="connsiteX218-22433" fmla="*/ 1209935 w 3024845"/>
                  <a:gd name="connsiteY218-22434" fmla="*/ 594489 h 1059043"/>
                  <a:gd name="connsiteX219-22435" fmla="*/ 1211455 w 3024845"/>
                  <a:gd name="connsiteY219-22436" fmla="*/ 592597 h 1059043"/>
                  <a:gd name="connsiteX220-22437" fmla="*/ 1222095 w 3024845"/>
                  <a:gd name="connsiteY220-22438" fmla="*/ 579356 h 1059043"/>
                  <a:gd name="connsiteX221-22439" fmla="*/ 1250469 w 3024845"/>
                  <a:gd name="connsiteY221-22440" fmla="*/ 579356 h 1059043"/>
                  <a:gd name="connsiteX222-22441" fmla="*/ 1250469 w 3024845"/>
                  <a:gd name="connsiteY222-22442" fmla="*/ 665827 h 1059043"/>
                  <a:gd name="connsiteX223-22443" fmla="*/ 1251229 w 3024845"/>
                  <a:gd name="connsiteY223-22444" fmla="*/ 665827 h 1059043"/>
                  <a:gd name="connsiteX224-22445" fmla="*/ 1256549 w 3024845"/>
                  <a:gd name="connsiteY224-22446" fmla="*/ 665827 h 1059043"/>
                  <a:gd name="connsiteX225-22447" fmla="*/ 1257309 w 3024845"/>
                  <a:gd name="connsiteY225-22448" fmla="*/ 664476 h 1059043"/>
                  <a:gd name="connsiteX226-22449" fmla="*/ 1262629 w 3024845"/>
                  <a:gd name="connsiteY226-22450" fmla="*/ 655018 h 1059043"/>
                  <a:gd name="connsiteX227-22451" fmla="*/ 1262629 w 3024845"/>
                  <a:gd name="connsiteY227-22452" fmla="*/ 656910 h 1059043"/>
                  <a:gd name="connsiteX228-22453" fmla="*/ 1262629 w 3024845"/>
                  <a:gd name="connsiteY228-22454" fmla="*/ 670151 h 1059043"/>
                  <a:gd name="connsiteX229-22455" fmla="*/ 1266682 w 3024845"/>
                  <a:gd name="connsiteY229-22456" fmla="*/ 624754 h 1059043"/>
                  <a:gd name="connsiteX230-22457" fmla="*/ 1267442 w 3024845"/>
                  <a:gd name="connsiteY230-22458" fmla="*/ 624754 h 1059043"/>
                  <a:gd name="connsiteX231-22459" fmla="*/ 1272762 w 3024845"/>
                  <a:gd name="connsiteY231-22460" fmla="*/ 624754 h 1059043"/>
                  <a:gd name="connsiteX232-22461" fmla="*/ 1272762 w 3024845"/>
                  <a:gd name="connsiteY232-22462" fmla="*/ 559900 h 1059043"/>
                  <a:gd name="connsiteX233-22463" fmla="*/ 1273776 w 3024845"/>
                  <a:gd name="connsiteY233-22464" fmla="*/ 559900 h 1059043"/>
                  <a:gd name="connsiteX234-22465" fmla="*/ 1280869 w 3024845"/>
                  <a:gd name="connsiteY234-22466" fmla="*/ 559900 h 1059043"/>
                  <a:gd name="connsiteX235-22467" fmla="*/ 1293029 w 3024845"/>
                  <a:gd name="connsiteY235-22468" fmla="*/ 516665 h 1059043"/>
                  <a:gd name="connsiteX236-22469" fmla="*/ 1294296 w 3024845"/>
                  <a:gd name="connsiteY236-22470" fmla="*/ 516665 h 1059043"/>
                  <a:gd name="connsiteX237-22471" fmla="*/ 1303163 w 3024845"/>
                  <a:gd name="connsiteY237-22472" fmla="*/ 516665 h 1059043"/>
                  <a:gd name="connsiteX238-22473" fmla="*/ 1313296 w 3024845"/>
                  <a:gd name="connsiteY238-22474" fmla="*/ 559900 h 1059043"/>
                  <a:gd name="connsiteX239-22475" fmla="*/ 1314309 w 3024845"/>
                  <a:gd name="connsiteY239-22476" fmla="*/ 559900 h 1059043"/>
                  <a:gd name="connsiteX240-22477" fmla="*/ 1321403 w 3024845"/>
                  <a:gd name="connsiteY240-22478" fmla="*/ 559900 h 1059043"/>
                  <a:gd name="connsiteX241-22479" fmla="*/ 1321403 w 3024845"/>
                  <a:gd name="connsiteY241-22480" fmla="*/ 598812 h 1059043"/>
                  <a:gd name="connsiteX242-22481" fmla="*/ 1323176 w 3024845"/>
                  <a:gd name="connsiteY242-22482" fmla="*/ 598812 h 1059043"/>
                  <a:gd name="connsiteX243-22483" fmla="*/ 1335590 w 3024845"/>
                  <a:gd name="connsiteY243-22484" fmla="*/ 598812 h 1059043"/>
                  <a:gd name="connsiteX244-22485" fmla="*/ 1335590 w 3024845"/>
                  <a:gd name="connsiteY244-22486" fmla="*/ 600974 h 1059043"/>
                  <a:gd name="connsiteX245-22487" fmla="*/ 1335590 w 3024845"/>
                  <a:gd name="connsiteY245-22488" fmla="*/ 616106 h 1059043"/>
                  <a:gd name="connsiteX246-22489" fmla="*/ 1339643 w 3024845"/>
                  <a:gd name="connsiteY246-22490" fmla="*/ 613945 h 1059043"/>
                  <a:gd name="connsiteX247-22491" fmla="*/ 1339643 w 3024845"/>
                  <a:gd name="connsiteY247-22492" fmla="*/ 598812 h 1059043"/>
                  <a:gd name="connsiteX248-22493" fmla="*/ 1341163 w 3024845"/>
                  <a:gd name="connsiteY248-22494" fmla="*/ 598812 h 1059043"/>
                  <a:gd name="connsiteX249-22495" fmla="*/ 1351803 w 3024845"/>
                  <a:gd name="connsiteY249-22496" fmla="*/ 598812 h 1059043"/>
                  <a:gd name="connsiteX250-22497" fmla="*/ 1351803 w 3024845"/>
                  <a:gd name="connsiteY250-22498" fmla="*/ 600433 h 1059043"/>
                  <a:gd name="connsiteX251-22499" fmla="*/ 1351803 w 3024845"/>
                  <a:gd name="connsiteY251-22500" fmla="*/ 611783 h 1059043"/>
                  <a:gd name="connsiteX252-22501" fmla="*/ 1382204 w 3024845"/>
                  <a:gd name="connsiteY252-22502" fmla="*/ 611783 h 1059043"/>
                  <a:gd name="connsiteX253-22503" fmla="*/ 1382204 w 3024845"/>
                  <a:gd name="connsiteY253-22504" fmla="*/ 575033 h 1059043"/>
                  <a:gd name="connsiteX254-22505" fmla="*/ 1383470 w 3024845"/>
                  <a:gd name="connsiteY254-22506" fmla="*/ 575033 h 1059043"/>
                  <a:gd name="connsiteX255-22507" fmla="*/ 1392337 w 3024845"/>
                  <a:gd name="connsiteY255-22508" fmla="*/ 575033 h 1059043"/>
                  <a:gd name="connsiteX256-22509" fmla="*/ 1392337 w 3024845"/>
                  <a:gd name="connsiteY256-22510" fmla="*/ 596650 h 1059043"/>
                  <a:gd name="connsiteX257-22511" fmla="*/ 1394364 w 3024845"/>
                  <a:gd name="connsiteY257-22512" fmla="*/ 564224 h 1059043"/>
                  <a:gd name="connsiteX258-22513" fmla="*/ 1416657 w 3024845"/>
                  <a:gd name="connsiteY258-22514" fmla="*/ 564224 h 1059043"/>
                  <a:gd name="connsiteX259-22515" fmla="*/ 1416657 w 3024845"/>
                  <a:gd name="connsiteY259-22516" fmla="*/ 562602 h 1059043"/>
                  <a:gd name="connsiteX260-22517" fmla="*/ 1416657 w 3024845"/>
                  <a:gd name="connsiteY260-22518" fmla="*/ 551253 h 1059043"/>
                  <a:gd name="connsiteX261-22519" fmla="*/ 1417417 w 3024845"/>
                  <a:gd name="connsiteY261-22520" fmla="*/ 551253 h 1059043"/>
                  <a:gd name="connsiteX262-22521" fmla="*/ 1422737 w 3024845"/>
                  <a:gd name="connsiteY262-22522" fmla="*/ 551253 h 1059043"/>
                  <a:gd name="connsiteX263-22523" fmla="*/ 1422737 w 3024845"/>
                  <a:gd name="connsiteY263-22524" fmla="*/ 549362 h 1059043"/>
                  <a:gd name="connsiteX264-22525" fmla="*/ 1422737 w 3024845"/>
                  <a:gd name="connsiteY264-22526" fmla="*/ 536121 h 1059043"/>
                  <a:gd name="connsiteX265-22527" fmla="*/ 1426791 w 3024845"/>
                  <a:gd name="connsiteY265-22528" fmla="*/ 542606 h 1059043"/>
                  <a:gd name="connsiteX266-22529" fmla="*/ 1429071 w 3024845"/>
                  <a:gd name="connsiteY266-22530" fmla="*/ 542606 h 1059043"/>
                  <a:gd name="connsiteX267-22531" fmla="*/ 1445031 w 3024845"/>
                  <a:gd name="connsiteY267-22532" fmla="*/ 542606 h 1059043"/>
                  <a:gd name="connsiteX268-22533" fmla="*/ 1445031 w 3024845"/>
                  <a:gd name="connsiteY268-22534" fmla="*/ 541795 h 1059043"/>
                  <a:gd name="connsiteX269-22535" fmla="*/ 1445031 w 3024845"/>
                  <a:gd name="connsiteY269-22536" fmla="*/ 536121 h 1059043"/>
                  <a:gd name="connsiteX270-22537" fmla="*/ 1445791 w 3024845"/>
                  <a:gd name="connsiteY270-22538" fmla="*/ 536121 h 1059043"/>
                  <a:gd name="connsiteX271-22539" fmla="*/ 1451111 w 3024845"/>
                  <a:gd name="connsiteY271-22540" fmla="*/ 536121 h 1059043"/>
                  <a:gd name="connsiteX272-22541" fmla="*/ 1451111 w 3024845"/>
                  <a:gd name="connsiteY272-22542" fmla="*/ 537472 h 1059043"/>
                  <a:gd name="connsiteX273-22543" fmla="*/ 1451111 w 3024845"/>
                  <a:gd name="connsiteY273-22544" fmla="*/ 546930 h 1059043"/>
                  <a:gd name="connsiteX274-22545" fmla="*/ 1489618 w 3024845"/>
                  <a:gd name="connsiteY274-22546" fmla="*/ 546930 h 1059043"/>
                  <a:gd name="connsiteX275-22547" fmla="*/ 1489618 w 3024845"/>
                  <a:gd name="connsiteY275-22548" fmla="*/ 685283 h 1059043"/>
                  <a:gd name="connsiteX276-22549" fmla="*/ 1491138 w 3024845"/>
                  <a:gd name="connsiteY276-22550" fmla="*/ 685283 h 1059043"/>
                  <a:gd name="connsiteX277-22551" fmla="*/ 1501778 w 3024845"/>
                  <a:gd name="connsiteY277-22552" fmla="*/ 685283 h 1059043"/>
                  <a:gd name="connsiteX278-22553" fmla="*/ 1501778 w 3024845"/>
                  <a:gd name="connsiteY278-22554" fmla="*/ 672313 h 1059043"/>
                  <a:gd name="connsiteX279-22555" fmla="*/ 1505832 w 3024845"/>
                  <a:gd name="connsiteY279-22556" fmla="*/ 672313 h 1059043"/>
                  <a:gd name="connsiteX280-22557" fmla="*/ 1505832 w 3024845"/>
                  <a:gd name="connsiteY280-22558" fmla="*/ 685283 h 1059043"/>
                  <a:gd name="connsiteX281-22559" fmla="*/ 1536232 w 3024845"/>
                  <a:gd name="connsiteY281-22560" fmla="*/ 685283 h 1059043"/>
                  <a:gd name="connsiteX282-22561" fmla="*/ 1536232 w 3024845"/>
                  <a:gd name="connsiteY282-22562" fmla="*/ 655018 h 1059043"/>
                  <a:gd name="connsiteX283-22563" fmla="*/ 1548392 w 3024845"/>
                  <a:gd name="connsiteY283-22564" fmla="*/ 655018 h 1059043"/>
                  <a:gd name="connsiteX284-22565" fmla="*/ 1560552 w 3024845"/>
                  <a:gd name="connsiteY284-22566" fmla="*/ 652857 h 1059043"/>
                  <a:gd name="connsiteX285-22567" fmla="*/ 1564606 w 3024845"/>
                  <a:gd name="connsiteY285-22568" fmla="*/ 655018 h 1059043"/>
                  <a:gd name="connsiteX286-22569" fmla="*/ 1574739 w 3024845"/>
                  <a:gd name="connsiteY286-22570" fmla="*/ 655018 h 1059043"/>
                  <a:gd name="connsiteX287-22571" fmla="*/ 1574739 w 3024845"/>
                  <a:gd name="connsiteY287-22572" fmla="*/ 685283 h 1059043"/>
                  <a:gd name="connsiteX288-22573" fmla="*/ 1582846 w 3024845"/>
                  <a:gd name="connsiteY288-22574" fmla="*/ 685283 h 1059043"/>
                  <a:gd name="connsiteX289-22575" fmla="*/ 1582846 w 3024845"/>
                  <a:gd name="connsiteY289-22576" fmla="*/ 702578 h 1059043"/>
                  <a:gd name="connsiteX290-22577" fmla="*/ 1592182 w 3024845"/>
                  <a:gd name="connsiteY290-22578" fmla="*/ 703483 h 1059043"/>
                  <a:gd name="connsiteX291-22579" fmla="*/ 1605140 w 3024845"/>
                  <a:gd name="connsiteY291-22580" fmla="*/ 703483 h 1059043"/>
                  <a:gd name="connsiteX292-22581" fmla="*/ 1605140 w 3024845"/>
                  <a:gd name="connsiteY292-22582" fmla="*/ 687445 h 1059043"/>
                  <a:gd name="connsiteX293-22583" fmla="*/ 1673096 w 3024845"/>
                  <a:gd name="connsiteY293-22584" fmla="*/ 687445 h 1059043"/>
                  <a:gd name="connsiteX294-22585" fmla="*/ 1673096 w 3024845"/>
                  <a:gd name="connsiteY294-22586" fmla="*/ 602192 h 1059043"/>
                  <a:gd name="connsiteX295-22587" fmla="*/ 1745104 w 3024845"/>
                  <a:gd name="connsiteY295-22588" fmla="*/ 602192 h 1059043"/>
                  <a:gd name="connsiteX296-22589" fmla="*/ 1745104 w 3024845"/>
                  <a:gd name="connsiteY296-22590" fmla="*/ 680960 h 1059043"/>
                  <a:gd name="connsiteX297-22591" fmla="*/ 1747008 w 3024845"/>
                  <a:gd name="connsiteY297-22592" fmla="*/ 680960 h 1059043"/>
                  <a:gd name="connsiteX298-22593" fmla="*/ 1748250 w 3024845"/>
                  <a:gd name="connsiteY298-22594" fmla="*/ 703483 h 1059043"/>
                  <a:gd name="connsiteX299-22595" fmla="*/ 1757926 w 3024845"/>
                  <a:gd name="connsiteY299-22596" fmla="*/ 703483 h 1059043"/>
                  <a:gd name="connsiteX300-22597" fmla="*/ 1759168 w 3024845"/>
                  <a:gd name="connsiteY300-22598" fmla="*/ 680960 h 1059043"/>
                  <a:gd name="connsiteX301-22599" fmla="*/ 1765248 w 3024845"/>
                  <a:gd name="connsiteY301-22600" fmla="*/ 680960 h 1059043"/>
                  <a:gd name="connsiteX302-22601" fmla="*/ 1766490 w 3024845"/>
                  <a:gd name="connsiteY302-22602" fmla="*/ 703483 h 1059043"/>
                  <a:gd name="connsiteX303-22603" fmla="*/ 1817112 w 3024845"/>
                  <a:gd name="connsiteY303-22604" fmla="*/ 703483 h 1059043"/>
                  <a:gd name="connsiteX304-22605" fmla="*/ 1817112 w 3024845"/>
                  <a:gd name="connsiteY304-22606" fmla="*/ 540455 h 1059043"/>
                  <a:gd name="connsiteX305-22607" fmla="*/ 2014439 w 3024845"/>
                  <a:gd name="connsiteY305-22608" fmla="*/ 540455 h 1059043"/>
                  <a:gd name="connsiteX306-22609" fmla="*/ 2014439 w 3024845"/>
                  <a:gd name="connsiteY306-22610" fmla="*/ 703483 h 1059043"/>
                  <a:gd name="connsiteX307-22611" fmla="*/ 2033136 w 3024845"/>
                  <a:gd name="connsiteY307-22612" fmla="*/ 703483 h 1059043"/>
                  <a:gd name="connsiteX308-22613" fmla="*/ 2033136 w 3024845"/>
                  <a:gd name="connsiteY308-22614" fmla="*/ 620790 h 1059043"/>
                  <a:gd name="connsiteX309-22615" fmla="*/ 2128256 w 3024845"/>
                  <a:gd name="connsiteY309-22616" fmla="*/ 620790 h 1059043"/>
                  <a:gd name="connsiteX310-22617" fmla="*/ 2128026 w 3024845"/>
                  <a:gd name="connsiteY310-22618" fmla="*/ 281031 h 1059043"/>
                  <a:gd name="connsiteX311-22619" fmla="*/ 2121946 w 3024845"/>
                  <a:gd name="connsiteY311-22620" fmla="*/ 276707 h 1059043"/>
                  <a:gd name="connsiteX312-22621" fmla="*/ 2130053 w 3024845"/>
                  <a:gd name="connsiteY312-22622" fmla="*/ 252928 h 1059043"/>
                  <a:gd name="connsiteX313-22623" fmla="*/ 2130053 w 3024845"/>
                  <a:gd name="connsiteY313-22624" fmla="*/ 235634 h 1059043"/>
                  <a:gd name="connsiteX314-22625" fmla="*/ 2144240 w 3024845"/>
                  <a:gd name="connsiteY314-22626" fmla="*/ 235634 h 1059043"/>
                  <a:gd name="connsiteX315-22627" fmla="*/ 2144240 w 3024845"/>
                  <a:gd name="connsiteY315-22628" fmla="*/ 214016 h 1059043"/>
                  <a:gd name="connsiteX316-22629" fmla="*/ 2146266 w 3024845"/>
                  <a:gd name="connsiteY316-22630" fmla="*/ 209692 h 1059043"/>
                  <a:gd name="connsiteX317-22631" fmla="*/ 2146266 w 3024845"/>
                  <a:gd name="connsiteY317-22632" fmla="*/ 131868 h 1059043"/>
                  <a:gd name="connsiteX318-22633" fmla="*/ 2144240 w 3024845"/>
                  <a:gd name="connsiteY318-22634" fmla="*/ 125383 h 1059043"/>
                  <a:gd name="connsiteX319-22635" fmla="*/ 2150320 w 3024845"/>
                  <a:gd name="connsiteY319-22636" fmla="*/ 118897 h 1059043"/>
                  <a:gd name="connsiteX320-22637" fmla="*/ 2150320 w 3024845"/>
                  <a:gd name="connsiteY320-22638" fmla="*/ 60529 h 1059043"/>
                  <a:gd name="connsiteX321-22639" fmla="*/ 2152346 w 3024845"/>
                  <a:gd name="connsiteY321-22640" fmla="*/ 56206 h 1059043"/>
                  <a:gd name="connsiteX322-22641" fmla="*/ 2152346 w 3024845"/>
                  <a:gd name="connsiteY322-22642" fmla="*/ 0 h 1059043"/>
                  <a:gd name="connsiteX323-22643" fmla="*/ 2162480 w 3024845"/>
                  <a:gd name="connsiteY323-22644" fmla="*/ 118897 h 1059043"/>
                  <a:gd name="connsiteX324-22645" fmla="*/ 2168560 w 3024845"/>
                  <a:gd name="connsiteY324-22646" fmla="*/ 125383 h 1059043"/>
                  <a:gd name="connsiteX325-22647" fmla="*/ 2166533 w 3024845"/>
                  <a:gd name="connsiteY325-22648" fmla="*/ 131868 h 1059043"/>
                  <a:gd name="connsiteX326-22649" fmla="*/ 2166533 w 3024845"/>
                  <a:gd name="connsiteY326-22650" fmla="*/ 209692 h 1059043"/>
                  <a:gd name="connsiteX327-22651" fmla="*/ 2180720 w 3024845"/>
                  <a:gd name="connsiteY327-22652" fmla="*/ 555577 h 1059043"/>
                  <a:gd name="connsiteX328-22653" fmla="*/ 2245574 w 3024845"/>
                  <a:gd name="connsiteY328-22654" fmla="*/ 555577 h 1059043"/>
                  <a:gd name="connsiteX329-22655" fmla="*/ 2245574 w 3024845"/>
                  <a:gd name="connsiteY329-22656" fmla="*/ 631239 h 1059043"/>
                  <a:gd name="connsiteX330-22657" fmla="*/ 2253681 w 3024845"/>
                  <a:gd name="connsiteY330-22658" fmla="*/ 631239 h 1059043"/>
                  <a:gd name="connsiteX331-22659" fmla="*/ 2255708 w 3024845"/>
                  <a:gd name="connsiteY331-22660" fmla="*/ 624754 h 1059043"/>
                  <a:gd name="connsiteX332-22661" fmla="*/ 2261788 w 3024845"/>
                  <a:gd name="connsiteY332-22662" fmla="*/ 624754 h 1059043"/>
                  <a:gd name="connsiteX333-22663" fmla="*/ 2263815 w 3024845"/>
                  <a:gd name="connsiteY333-22664" fmla="*/ 633401 h 1059043"/>
                  <a:gd name="connsiteX334-22665" fmla="*/ 2275975 w 3024845"/>
                  <a:gd name="connsiteY334-22666" fmla="*/ 633401 h 1059043"/>
                  <a:gd name="connsiteX335-22667" fmla="*/ 2275975 w 3024845"/>
                  <a:gd name="connsiteY335-22668" fmla="*/ 626915 h 1059043"/>
                  <a:gd name="connsiteX336-22669" fmla="*/ 2298268 w 3024845"/>
                  <a:gd name="connsiteY336-22670" fmla="*/ 626915 h 1059043"/>
                  <a:gd name="connsiteX337-22671" fmla="*/ 2298268 w 3024845"/>
                  <a:gd name="connsiteY337-22672" fmla="*/ 633401 h 1059043"/>
                  <a:gd name="connsiteX338-22673" fmla="*/ 2318535 w 3024845"/>
                  <a:gd name="connsiteY338-22674" fmla="*/ 633401 h 1059043"/>
                  <a:gd name="connsiteX339-22675" fmla="*/ 2318535 w 3024845"/>
                  <a:gd name="connsiteY339-22676" fmla="*/ 678798 h 1059043"/>
                  <a:gd name="connsiteX340-22677" fmla="*/ 2332722 w 3024845"/>
                  <a:gd name="connsiteY340-22678" fmla="*/ 678798 h 1059043"/>
                  <a:gd name="connsiteX341-22679" fmla="*/ 2332722 w 3024845"/>
                  <a:gd name="connsiteY341-22680" fmla="*/ 665827 h 1059043"/>
                  <a:gd name="connsiteX342-22681" fmla="*/ 2348936 w 3024845"/>
                  <a:gd name="connsiteY342-22682" fmla="*/ 665827 h 1059043"/>
                  <a:gd name="connsiteX343-22683" fmla="*/ 2348936 w 3024845"/>
                  <a:gd name="connsiteY343-22684" fmla="*/ 486400 h 1059043"/>
                  <a:gd name="connsiteX344-22685" fmla="*/ 2355016 w 3024845"/>
                  <a:gd name="connsiteY344-22686" fmla="*/ 479914 h 1059043"/>
                  <a:gd name="connsiteX345-22687" fmla="*/ 2427977 w 3024845"/>
                  <a:gd name="connsiteY345-22688" fmla="*/ 479914 h 1059043"/>
                  <a:gd name="connsiteX346-22689" fmla="*/ 2427977 w 3024845"/>
                  <a:gd name="connsiteY346-22690" fmla="*/ 488562 h 1059043"/>
                  <a:gd name="connsiteX347-22691" fmla="*/ 2438110 w 3024845"/>
                  <a:gd name="connsiteY347-22692" fmla="*/ 488562 h 1059043"/>
                  <a:gd name="connsiteX348-22693" fmla="*/ 2438110 w 3024845"/>
                  <a:gd name="connsiteY348-22694" fmla="*/ 603136 h 1059043"/>
                  <a:gd name="connsiteX349-22695" fmla="*/ 2460404 w 3024845"/>
                  <a:gd name="connsiteY349-22696" fmla="*/ 603136 h 1059043"/>
                  <a:gd name="connsiteX350-22697" fmla="*/ 2460404 w 3024845"/>
                  <a:gd name="connsiteY350-22698" fmla="*/ 536121 h 1059043"/>
                  <a:gd name="connsiteX351-22699" fmla="*/ 2486751 w 3024845"/>
                  <a:gd name="connsiteY351-22700" fmla="*/ 536121 h 1059043"/>
                  <a:gd name="connsiteX352-22701" fmla="*/ 2490804 w 3024845"/>
                  <a:gd name="connsiteY352-22702" fmla="*/ 531797 h 1059043"/>
                  <a:gd name="connsiteX353-22703" fmla="*/ 2498911 w 3024845"/>
                  <a:gd name="connsiteY353-22704" fmla="*/ 531797 h 1059043"/>
                  <a:gd name="connsiteX354-22705" fmla="*/ 2502964 w 3024845"/>
                  <a:gd name="connsiteY354-22706" fmla="*/ 536121 h 1059043"/>
                  <a:gd name="connsiteX355-22707" fmla="*/ 2525258 w 3024845"/>
                  <a:gd name="connsiteY355-22708" fmla="*/ 536121 h 1059043"/>
                  <a:gd name="connsiteX356-22709" fmla="*/ 2525258 w 3024845"/>
                  <a:gd name="connsiteY356-22710" fmla="*/ 419385 h 1059043"/>
                  <a:gd name="connsiteX357-22711" fmla="*/ 2582005 w 3024845"/>
                  <a:gd name="connsiteY357-22712" fmla="*/ 408576 h 1059043"/>
                  <a:gd name="connsiteX358-22713" fmla="*/ 2582005 w 3024845"/>
                  <a:gd name="connsiteY358-22714" fmla="*/ 409657 h 1059043"/>
                  <a:gd name="connsiteX359-22715" fmla="*/ 2582005 w 3024845"/>
                  <a:gd name="connsiteY359-22716" fmla="*/ 417223 h 1059043"/>
                  <a:gd name="connsiteX360-22717" fmla="*/ 2608352 w 3024845"/>
                  <a:gd name="connsiteY360-22718" fmla="*/ 417223 h 1059043"/>
                  <a:gd name="connsiteX361-22719" fmla="*/ 2608352 w 3024845"/>
                  <a:gd name="connsiteY361-22720" fmla="*/ 672313 h 1059043"/>
                  <a:gd name="connsiteX362-22721" fmla="*/ 2630646 w 3024845"/>
                  <a:gd name="connsiteY362-22722" fmla="*/ 672313 h 1059043"/>
                  <a:gd name="connsiteX363-22723" fmla="*/ 2630646 w 3024845"/>
                  <a:gd name="connsiteY363-22724" fmla="*/ 667989 h 1059043"/>
                  <a:gd name="connsiteX364-22725" fmla="*/ 2642806 w 3024845"/>
                  <a:gd name="connsiteY364-22726" fmla="*/ 667989 h 1059043"/>
                  <a:gd name="connsiteX365-22727" fmla="*/ 2642806 w 3024845"/>
                  <a:gd name="connsiteY365-22728" fmla="*/ 672313 h 1059043"/>
                  <a:gd name="connsiteX366-22729" fmla="*/ 2667126 w 3024845"/>
                  <a:gd name="connsiteY366-22730" fmla="*/ 672313 h 1059043"/>
                  <a:gd name="connsiteX367-22731" fmla="*/ 2667126 w 3024845"/>
                  <a:gd name="connsiteY367-22732" fmla="*/ 659342 h 1059043"/>
                  <a:gd name="connsiteX368-22733" fmla="*/ 2695500 w 3024845"/>
                  <a:gd name="connsiteY368-22734" fmla="*/ 659342 h 1059043"/>
                  <a:gd name="connsiteX369-22735" fmla="*/ 2707660 w 3024845"/>
                  <a:gd name="connsiteY369-22736" fmla="*/ 655018 h 1059043"/>
                  <a:gd name="connsiteX370-22737" fmla="*/ 2727927 w 3024845"/>
                  <a:gd name="connsiteY370-22738" fmla="*/ 659342 h 1059043"/>
                  <a:gd name="connsiteX371-22739" fmla="*/ 2727927 w 3024845"/>
                  <a:gd name="connsiteY371-22740" fmla="*/ 642048 h 1059043"/>
                  <a:gd name="connsiteX372-22741" fmla="*/ 2736034 w 3024845"/>
                  <a:gd name="connsiteY372-22742" fmla="*/ 642048 h 1059043"/>
                  <a:gd name="connsiteX373-22743" fmla="*/ 2736034 w 3024845"/>
                  <a:gd name="connsiteY373-22744" fmla="*/ 629077 h 1059043"/>
                  <a:gd name="connsiteX374-22745" fmla="*/ 2792781 w 3024845"/>
                  <a:gd name="connsiteY374-22746" fmla="*/ 629077 h 1059043"/>
                  <a:gd name="connsiteX375-22747" fmla="*/ 2792781 w 3024845"/>
                  <a:gd name="connsiteY375-22748" fmla="*/ 598812 h 1059043"/>
                  <a:gd name="connsiteX376-22749" fmla="*/ 2811021 w 3024845"/>
                  <a:gd name="connsiteY376-22750" fmla="*/ 598812 h 1059043"/>
                  <a:gd name="connsiteX377-22751" fmla="*/ 2811021 w 3024845"/>
                  <a:gd name="connsiteY377-22752" fmla="*/ 592327 h 1059043"/>
                  <a:gd name="connsiteX378-22753" fmla="*/ 2823181 w 3024845"/>
                  <a:gd name="connsiteY378-22754" fmla="*/ 592327 h 1059043"/>
                  <a:gd name="connsiteX379-22755" fmla="*/ 2823181 w 3024845"/>
                  <a:gd name="connsiteY379-22756" fmla="*/ 598812 h 1059043"/>
                  <a:gd name="connsiteX380-22757" fmla="*/ 2839395 w 3024845"/>
                  <a:gd name="connsiteY380-22758" fmla="*/ 598812 h 1059043"/>
                  <a:gd name="connsiteX381-22759" fmla="*/ 2839395 w 3024845"/>
                  <a:gd name="connsiteY381-22760" fmla="*/ 648533 h 1059043"/>
                  <a:gd name="connsiteX382-22761" fmla="*/ 2871822 w 3024845"/>
                  <a:gd name="connsiteY382-22762" fmla="*/ 648533 h 1059043"/>
                  <a:gd name="connsiteX383-22763" fmla="*/ 2871822 w 3024845"/>
                  <a:gd name="connsiteY383-22764" fmla="*/ 622592 h 1059043"/>
                  <a:gd name="connsiteX384-22765" fmla="*/ 2910329 w 3024845"/>
                  <a:gd name="connsiteY384-22766" fmla="*/ 622592 h 1059043"/>
                  <a:gd name="connsiteX385-22767" fmla="*/ 2910329 w 3024845"/>
                  <a:gd name="connsiteY385-22768" fmla="*/ 592327 h 1059043"/>
                  <a:gd name="connsiteX386-22769" fmla="*/ 2958970 w 3024845"/>
                  <a:gd name="connsiteY386-22770" fmla="*/ 592327 h 1059043"/>
                  <a:gd name="connsiteX387-22771" fmla="*/ 2958970 w 3024845"/>
                  <a:gd name="connsiteY387-22772" fmla="*/ 703483 h 1059043"/>
                  <a:gd name="connsiteX388-22773" fmla="*/ 2958970 w 3024845"/>
                  <a:gd name="connsiteY388-22774" fmla="*/ 717262 h 1059043"/>
                  <a:gd name="connsiteX389-22775" fmla="*/ 3024845 w 3024845"/>
                  <a:gd name="connsiteY389-22776" fmla="*/ 717262 h 1059043"/>
                  <a:gd name="connsiteX390-22777" fmla="*/ 3024845 w 3024845"/>
                  <a:gd name="connsiteY390-22778" fmla="*/ 1059043 h 1059043"/>
                  <a:gd name="connsiteX391-22779" fmla="*/ 2054 w 3024845"/>
                  <a:gd name="connsiteY391-22780" fmla="*/ 1056710 h 1059043"/>
                  <a:gd name="connsiteX392-22781" fmla="*/ 0 w 3024845"/>
                  <a:gd name="connsiteY392-22782" fmla="*/ 622592 h 1059043"/>
                  <a:gd name="connsiteX393-22783" fmla="*/ 20267 w 3024845"/>
                  <a:gd name="connsiteY393-22784" fmla="*/ 622592 h 1059043"/>
                  <a:gd name="connsiteX394-22785" fmla="*/ 20774 w 3024845"/>
                  <a:gd name="connsiteY394-22786" fmla="*/ 621511 h 1059043"/>
                  <a:gd name="connsiteX395-22787" fmla="*/ 24320 w 3024845"/>
                  <a:gd name="connsiteY395-22788" fmla="*/ 613945 h 1059043"/>
                  <a:gd name="connsiteX396-22789" fmla="*/ 26094 w 3024845"/>
                  <a:gd name="connsiteY396-22790" fmla="*/ 614215 h 1059043"/>
                  <a:gd name="connsiteX397-22791" fmla="*/ 38507 w 3024845"/>
                  <a:gd name="connsiteY397-22792" fmla="*/ 616106 h 1059043"/>
                  <a:gd name="connsiteX398-22793" fmla="*/ 39014 w 3024845"/>
                  <a:gd name="connsiteY398-22794" fmla="*/ 617458 h 1059043"/>
                  <a:gd name="connsiteX399-22795" fmla="*/ 42560 w 3024845"/>
                  <a:gd name="connsiteY399-22796" fmla="*/ 626915 h 1059043"/>
                  <a:gd name="connsiteX400-22797" fmla="*/ 68907 w 3024845"/>
                  <a:gd name="connsiteY400-22798" fmla="*/ 629077 h 1059043"/>
                  <a:gd name="connsiteX401-22799" fmla="*/ 68907 w 3024845"/>
                  <a:gd name="connsiteY401-22800" fmla="*/ 505856 h 1059043"/>
                  <a:gd name="connsiteX402-22801" fmla="*/ 70934 w 3024845"/>
                  <a:gd name="connsiteY402-22802" fmla="*/ 505856 h 1059043"/>
                  <a:gd name="connsiteX403-22803" fmla="*/ 85121 w 3024845"/>
                  <a:gd name="connsiteY403-22804" fmla="*/ 505856 h 1059043"/>
                  <a:gd name="connsiteX404-22805" fmla="*/ 85121 w 3024845"/>
                  <a:gd name="connsiteY404-22806" fmla="*/ 369664 h 1059043"/>
                  <a:gd name="connsiteX405-22807" fmla="*/ 86894 w 3024845"/>
                  <a:gd name="connsiteY405-22808" fmla="*/ 369664 h 1059043"/>
                  <a:gd name="connsiteX406-22809" fmla="*/ 99308 w 3024845"/>
                  <a:gd name="connsiteY406-22810" fmla="*/ 369664 h 1059043"/>
                  <a:gd name="connsiteX407-22811" fmla="*/ 99308 w 3024845"/>
                  <a:gd name="connsiteY407-22812" fmla="*/ 255090 h 1059043"/>
                  <a:gd name="connsiteX408-22813" fmla="*/ 103361 w 3024845"/>
                  <a:gd name="connsiteY408-22814" fmla="*/ 226986 h 1059043"/>
                  <a:gd name="connsiteX409-22815" fmla="*/ 105388 w 3024845"/>
                  <a:gd name="connsiteY409-22816" fmla="*/ 226986 h 1059043"/>
                  <a:gd name="connsiteX410-22817" fmla="*/ 119575 w 3024845"/>
                  <a:gd name="connsiteY410-22818" fmla="*/ 226986 h 1059043"/>
                  <a:gd name="connsiteX0-22819" fmla="*/ 119575 w 3024845"/>
                  <a:gd name="connsiteY0-22820" fmla="*/ 226986 h 1059043"/>
                  <a:gd name="connsiteX1-22821" fmla="*/ 200642 w 3024845"/>
                  <a:gd name="connsiteY1-22822" fmla="*/ 224825 h 1059043"/>
                  <a:gd name="connsiteX2-22823" fmla="*/ 202669 w 3024845"/>
                  <a:gd name="connsiteY2-22824" fmla="*/ 224825 h 1059043"/>
                  <a:gd name="connsiteX3-22825" fmla="*/ 216856 w 3024845"/>
                  <a:gd name="connsiteY3-22826" fmla="*/ 224825 h 1059043"/>
                  <a:gd name="connsiteX4-22827" fmla="*/ 216856 w 3024845"/>
                  <a:gd name="connsiteY4-22828" fmla="*/ 248604 h 1059043"/>
                  <a:gd name="connsiteX5-22829" fmla="*/ 217363 w 3024845"/>
                  <a:gd name="connsiteY5-22830" fmla="*/ 249415 h 1059043"/>
                  <a:gd name="connsiteX6-22831" fmla="*/ 220909 w 3024845"/>
                  <a:gd name="connsiteY6-22832" fmla="*/ 255090 h 1059043"/>
                  <a:gd name="connsiteX7-22833" fmla="*/ 220909 w 3024845"/>
                  <a:gd name="connsiteY7-22834" fmla="*/ 369664 h 1059043"/>
                  <a:gd name="connsiteX8-22835" fmla="*/ 223189 w 3024845"/>
                  <a:gd name="connsiteY8-22836" fmla="*/ 369664 h 1059043"/>
                  <a:gd name="connsiteX9-22837" fmla="*/ 239150 w 3024845"/>
                  <a:gd name="connsiteY9-22838" fmla="*/ 369664 h 1059043"/>
                  <a:gd name="connsiteX10-22839" fmla="*/ 239150 w 3024845"/>
                  <a:gd name="connsiteY10-22840" fmla="*/ 510179 h 1059043"/>
                  <a:gd name="connsiteX11-22841" fmla="*/ 240670 w 3024845"/>
                  <a:gd name="connsiteY11-22842" fmla="*/ 509909 h 1059043"/>
                  <a:gd name="connsiteX12-22843" fmla="*/ 251310 w 3024845"/>
                  <a:gd name="connsiteY12-22844" fmla="*/ 508018 h 1059043"/>
                  <a:gd name="connsiteX13-22845" fmla="*/ 249283 w 3024845"/>
                  <a:gd name="connsiteY13-22846" fmla="*/ 596650 h 1059043"/>
                  <a:gd name="connsiteX14-22847" fmla="*/ 250803 w 3024845"/>
                  <a:gd name="connsiteY14-22848" fmla="*/ 596921 h 1059043"/>
                  <a:gd name="connsiteX15-22849" fmla="*/ 261443 w 3024845"/>
                  <a:gd name="connsiteY15-22850" fmla="*/ 598812 h 1059043"/>
                  <a:gd name="connsiteX16-22851" fmla="*/ 261696 w 3024845"/>
                  <a:gd name="connsiteY16-22852" fmla="*/ 599623 h 1059043"/>
                  <a:gd name="connsiteX17-22853" fmla="*/ 263470 w 3024845"/>
                  <a:gd name="connsiteY17-22854" fmla="*/ 605298 h 1059043"/>
                  <a:gd name="connsiteX18-22855" fmla="*/ 264230 w 3024845"/>
                  <a:gd name="connsiteY18-22856" fmla="*/ 602866 h 1059043"/>
                  <a:gd name="connsiteX19-22857" fmla="*/ 269550 w 3024845"/>
                  <a:gd name="connsiteY19-22858" fmla="*/ 585842 h 1059043"/>
                  <a:gd name="connsiteX20-22859" fmla="*/ 271323 w 3024845"/>
                  <a:gd name="connsiteY20-22860" fmla="*/ 585842 h 1059043"/>
                  <a:gd name="connsiteX21-22861" fmla="*/ 283737 w 3024845"/>
                  <a:gd name="connsiteY21-22862" fmla="*/ 585842 h 1059043"/>
                  <a:gd name="connsiteX22-22863" fmla="*/ 283737 w 3024845"/>
                  <a:gd name="connsiteY22-22864" fmla="*/ 618268 h 1059043"/>
                  <a:gd name="connsiteX23-22865" fmla="*/ 284750 w 3024845"/>
                  <a:gd name="connsiteY23-22866" fmla="*/ 618809 h 1059043"/>
                  <a:gd name="connsiteX24-22867" fmla="*/ 291844 w 3024845"/>
                  <a:gd name="connsiteY24-22868" fmla="*/ 622592 h 1059043"/>
                  <a:gd name="connsiteX25-22869" fmla="*/ 291844 w 3024845"/>
                  <a:gd name="connsiteY25-22870" fmla="*/ 623943 h 1059043"/>
                  <a:gd name="connsiteX26-22871" fmla="*/ 291844 w 3024845"/>
                  <a:gd name="connsiteY26-22872" fmla="*/ 633401 h 1059043"/>
                  <a:gd name="connsiteX27-22873" fmla="*/ 336431 w 3024845"/>
                  <a:gd name="connsiteY27-22874" fmla="*/ 633401 h 1059043"/>
                  <a:gd name="connsiteX28-22875" fmla="*/ 336431 w 3024845"/>
                  <a:gd name="connsiteY28-22876" fmla="*/ 634482 h 1059043"/>
                  <a:gd name="connsiteX29-22877" fmla="*/ 336431 w 3024845"/>
                  <a:gd name="connsiteY29-22878" fmla="*/ 642048 h 1059043"/>
                  <a:gd name="connsiteX30-22879" fmla="*/ 338457 w 3024845"/>
                  <a:gd name="connsiteY30-22880" fmla="*/ 642048 h 1059043"/>
                  <a:gd name="connsiteX31-22881" fmla="*/ 352644 w 3024845"/>
                  <a:gd name="connsiteY31-22882" fmla="*/ 642048 h 1059043"/>
                  <a:gd name="connsiteX32-22883" fmla="*/ 352644 w 3024845"/>
                  <a:gd name="connsiteY32-22884" fmla="*/ 611783 h 1059043"/>
                  <a:gd name="connsiteX33-22885" fmla="*/ 397231 w 3024845"/>
                  <a:gd name="connsiteY33-22886" fmla="*/ 611783 h 1059043"/>
                  <a:gd name="connsiteX34-22887" fmla="*/ 397231 w 3024845"/>
                  <a:gd name="connsiteY34-22888" fmla="*/ 610432 h 1059043"/>
                  <a:gd name="connsiteX35-22889" fmla="*/ 397231 w 3024845"/>
                  <a:gd name="connsiteY35-22890" fmla="*/ 600974 h 1059043"/>
                  <a:gd name="connsiteX36-22891" fmla="*/ 398245 w 3024845"/>
                  <a:gd name="connsiteY36-22892" fmla="*/ 600974 h 1059043"/>
                  <a:gd name="connsiteX37-22893" fmla="*/ 405338 w 3024845"/>
                  <a:gd name="connsiteY37-22894" fmla="*/ 600974 h 1059043"/>
                  <a:gd name="connsiteX38-22895" fmla="*/ 405338 w 3024845"/>
                  <a:gd name="connsiteY38-22896" fmla="*/ 599083 h 1059043"/>
                  <a:gd name="connsiteX39-22897" fmla="*/ 405338 w 3024845"/>
                  <a:gd name="connsiteY39-22898" fmla="*/ 585842 h 1059043"/>
                  <a:gd name="connsiteX40-22899" fmla="*/ 406098 w 3024845"/>
                  <a:gd name="connsiteY40-22900" fmla="*/ 585842 h 1059043"/>
                  <a:gd name="connsiteX41-22901" fmla="*/ 411418 w 3024845"/>
                  <a:gd name="connsiteY41-22902" fmla="*/ 585842 h 1059043"/>
                  <a:gd name="connsiteX42-22903" fmla="*/ 411418 w 3024845"/>
                  <a:gd name="connsiteY42-22904" fmla="*/ 584761 h 1059043"/>
                  <a:gd name="connsiteX43-22905" fmla="*/ 411418 w 3024845"/>
                  <a:gd name="connsiteY43-22906" fmla="*/ 577194 h 1059043"/>
                  <a:gd name="connsiteX44-22907" fmla="*/ 413445 w 3024845"/>
                  <a:gd name="connsiteY44-22908" fmla="*/ 577194 h 1059043"/>
                  <a:gd name="connsiteX45-22909" fmla="*/ 427632 w 3024845"/>
                  <a:gd name="connsiteY45-22910" fmla="*/ 577194 h 1059043"/>
                  <a:gd name="connsiteX46-22911" fmla="*/ 427632 w 3024845"/>
                  <a:gd name="connsiteY46-22912" fmla="*/ 578275 h 1059043"/>
                  <a:gd name="connsiteX47-22913" fmla="*/ 427632 w 3024845"/>
                  <a:gd name="connsiteY47-22914" fmla="*/ 585842 h 1059043"/>
                  <a:gd name="connsiteX48-22915" fmla="*/ 449925 w 3024845"/>
                  <a:gd name="connsiteY48-22916" fmla="*/ 585842 h 1059043"/>
                  <a:gd name="connsiteX49-22917" fmla="*/ 449925 w 3024845"/>
                  <a:gd name="connsiteY49-22918" fmla="*/ 583950 h 1059043"/>
                  <a:gd name="connsiteX50-22919" fmla="*/ 449925 w 3024845"/>
                  <a:gd name="connsiteY50-22920" fmla="*/ 570709 h 1059043"/>
                  <a:gd name="connsiteX51-22921" fmla="*/ 451699 w 3024845"/>
                  <a:gd name="connsiteY51-22922" fmla="*/ 570709 h 1059043"/>
                  <a:gd name="connsiteX52-22923" fmla="*/ 464112 w 3024845"/>
                  <a:gd name="connsiteY52-22924" fmla="*/ 570709 h 1059043"/>
                  <a:gd name="connsiteX53-22925" fmla="*/ 464112 w 3024845"/>
                  <a:gd name="connsiteY53-22926" fmla="*/ 594489 h 1059043"/>
                  <a:gd name="connsiteX54-22927" fmla="*/ 465126 w 3024845"/>
                  <a:gd name="connsiteY54-22928" fmla="*/ 594489 h 1059043"/>
                  <a:gd name="connsiteX55-22929" fmla="*/ 472219 w 3024845"/>
                  <a:gd name="connsiteY55-22930" fmla="*/ 594489 h 1059043"/>
                  <a:gd name="connsiteX56-22931" fmla="*/ 472219 w 3024845"/>
                  <a:gd name="connsiteY56-22932" fmla="*/ 593408 h 1059043"/>
                  <a:gd name="connsiteX57-22933" fmla="*/ 472219 w 3024845"/>
                  <a:gd name="connsiteY57-22934" fmla="*/ 585842 h 1059043"/>
                  <a:gd name="connsiteX58-22935" fmla="*/ 473992 w 3024845"/>
                  <a:gd name="connsiteY58-22936" fmla="*/ 585842 h 1059043"/>
                  <a:gd name="connsiteX59-22937" fmla="*/ 486406 w 3024845"/>
                  <a:gd name="connsiteY59-22938" fmla="*/ 585842 h 1059043"/>
                  <a:gd name="connsiteX60-22939" fmla="*/ 486406 w 3024845"/>
                  <a:gd name="connsiteY60-22940" fmla="*/ 611783 h 1059043"/>
                  <a:gd name="connsiteX61-22941" fmla="*/ 488433 w 3024845"/>
                  <a:gd name="connsiteY61-22942" fmla="*/ 611783 h 1059043"/>
                  <a:gd name="connsiteX62-22943" fmla="*/ 502619 w 3024845"/>
                  <a:gd name="connsiteY62-22944" fmla="*/ 611783 h 1059043"/>
                  <a:gd name="connsiteX63-22945" fmla="*/ 502619 w 3024845"/>
                  <a:gd name="connsiteY63-22946" fmla="*/ 613404 h 1059043"/>
                  <a:gd name="connsiteX64-22947" fmla="*/ 502619 w 3024845"/>
                  <a:gd name="connsiteY64-22948" fmla="*/ 624754 h 1059043"/>
                  <a:gd name="connsiteX65-22949" fmla="*/ 503379 w 3024845"/>
                  <a:gd name="connsiteY65-22950" fmla="*/ 624754 h 1059043"/>
                  <a:gd name="connsiteX66-22951" fmla="*/ 508700 w 3024845"/>
                  <a:gd name="connsiteY66-22952" fmla="*/ 624754 h 1059043"/>
                  <a:gd name="connsiteX67-22953" fmla="*/ 508700 w 3024845"/>
                  <a:gd name="connsiteY67-22954" fmla="*/ 623943 h 1059043"/>
                  <a:gd name="connsiteX68-22955" fmla="*/ 508700 w 3024845"/>
                  <a:gd name="connsiteY68-22956" fmla="*/ 618268 h 1059043"/>
                  <a:gd name="connsiteX69-22957" fmla="*/ 539100 w 3024845"/>
                  <a:gd name="connsiteY69-22958" fmla="*/ 618268 h 1059043"/>
                  <a:gd name="connsiteX70-22959" fmla="*/ 539100 w 3024845"/>
                  <a:gd name="connsiteY70-22960" fmla="*/ 642048 h 1059043"/>
                  <a:gd name="connsiteX71-22961" fmla="*/ 540113 w 3024845"/>
                  <a:gd name="connsiteY71-22962" fmla="*/ 642048 h 1059043"/>
                  <a:gd name="connsiteX72-22963" fmla="*/ 547207 w 3024845"/>
                  <a:gd name="connsiteY72-22964" fmla="*/ 642048 h 1059043"/>
                  <a:gd name="connsiteX73-22965" fmla="*/ 547207 w 3024845"/>
                  <a:gd name="connsiteY73-22966" fmla="*/ 643129 h 1059043"/>
                  <a:gd name="connsiteX74-22967" fmla="*/ 547207 w 3024845"/>
                  <a:gd name="connsiteY74-22968" fmla="*/ 650695 h 1059043"/>
                  <a:gd name="connsiteX75-22969" fmla="*/ 547967 w 3024845"/>
                  <a:gd name="connsiteY75-22970" fmla="*/ 650695 h 1059043"/>
                  <a:gd name="connsiteX76-22971" fmla="*/ 553287 w 3024845"/>
                  <a:gd name="connsiteY76-22972" fmla="*/ 650695 h 1059043"/>
                  <a:gd name="connsiteX77-22973" fmla="*/ 553287 w 3024845"/>
                  <a:gd name="connsiteY77-22974" fmla="*/ 648533 h 1059043"/>
                  <a:gd name="connsiteX78-22975" fmla="*/ 553287 w 3024845"/>
                  <a:gd name="connsiteY78-22976" fmla="*/ 633401 h 1059043"/>
                  <a:gd name="connsiteX79-22977" fmla="*/ 554300 w 3024845"/>
                  <a:gd name="connsiteY79-22978" fmla="*/ 633401 h 1059043"/>
                  <a:gd name="connsiteX80-22979" fmla="*/ 561394 w 3024845"/>
                  <a:gd name="connsiteY80-22980" fmla="*/ 633401 h 1059043"/>
                  <a:gd name="connsiteX81-22981" fmla="*/ 561394 w 3024845"/>
                  <a:gd name="connsiteY81-22982" fmla="*/ 634482 h 1059043"/>
                  <a:gd name="connsiteX82-22983" fmla="*/ 561394 w 3024845"/>
                  <a:gd name="connsiteY82-22984" fmla="*/ 642048 h 1059043"/>
                  <a:gd name="connsiteX83-22985" fmla="*/ 566714 w 3024845"/>
                  <a:gd name="connsiteY83-22986" fmla="*/ 640055 h 1059043"/>
                  <a:gd name="connsiteX84-22987" fmla="*/ 567474 w 3024845"/>
                  <a:gd name="connsiteY84-22988" fmla="*/ 639075 h 1059043"/>
                  <a:gd name="connsiteX85-22989" fmla="*/ 567474 w 3024845"/>
                  <a:gd name="connsiteY85-22990" fmla="*/ 633401 h 1059043"/>
                  <a:gd name="connsiteX86-22991" fmla="*/ 605981 w 3024845"/>
                  <a:gd name="connsiteY86-22992" fmla="*/ 633401 h 1059043"/>
                  <a:gd name="connsiteX87-22993" fmla="*/ 605981 w 3024845"/>
                  <a:gd name="connsiteY87-22994" fmla="*/ 657180 h 1059043"/>
                  <a:gd name="connsiteX88-22995" fmla="*/ 608007 w 3024845"/>
                  <a:gd name="connsiteY88-22996" fmla="*/ 657180 h 1059043"/>
                  <a:gd name="connsiteX89-22997" fmla="*/ 622194 w 3024845"/>
                  <a:gd name="connsiteY89-22998" fmla="*/ 657180 h 1059043"/>
                  <a:gd name="connsiteX90-22999" fmla="*/ 622194 w 3024845"/>
                  <a:gd name="connsiteY90-23000" fmla="*/ 658261 h 1059043"/>
                  <a:gd name="connsiteX91-23001" fmla="*/ 622194 w 3024845"/>
                  <a:gd name="connsiteY91-23002" fmla="*/ 665827 h 1059043"/>
                  <a:gd name="connsiteX92-23003" fmla="*/ 623968 w 3024845"/>
                  <a:gd name="connsiteY92-23004" fmla="*/ 665827 h 1059043"/>
                  <a:gd name="connsiteX93-23005" fmla="*/ 636381 w 3024845"/>
                  <a:gd name="connsiteY93-23006" fmla="*/ 665827 h 1059043"/>
                  <a:gd name="connsiteX94-23007" fmla="*/ 636381 w 3024845"/>
                  <a:gd name="connsiteY94-23008" fmla="*/ 642048 h 1059043"/>
                  <a:gd name="connsiteX95-23009" fmla="*/ 637394 w 3024845"/>
                  <a:gd name="connsiteY95-23010" fmla="*/ 642048 h 1059043"/>
                  <a:gd name="connsiteX96-23011" fmla="*/ 644488 w 3024845"/>
                  <a:gd name="connsiteY96-23012" fmla="*/ 642048 h 1059043"/>
                  <a:gd name="connsiteX97-23013" fmla="*/ 644488 w 3024845"/>
                  <a:gd name="connsiteY97-23014" fmla="*/ 609621 h 1059043"/>
                  <a:gd name="connsiteX98-23015" fmla="*/ 645501 w 3024845"/>
                  <a:gd name="connsiteY98-23016" fmla="*/ 609621 h 1059043"/>
                  <a:gd name="connsiteX99-23017" fmla="*/ 652595 w 3024845"/>
                  <a:gd name="connsiteY99-23018" fmla="*/ 609621 h 1059043"/>
                  <a:gd name="connsiteX100-23019" fmla="*/ 652595 w 3024845"/>
                  <a:gd name="connsiteY100-23020" fmla="*/ 607730 h 1059043"/>
                  <a:gd name="connsiteX101-23021" fmla="*/ 652595 w 3024845"/>
                  <a:gd name="connsiteY101-23022" fmla="*/ 594489 h 1059043"/>
                  <a:gd name="connsiteX102-23023" fmla="*/ 651328 w 3024845"/>
                  <a:gd name="connsiteY102-23024" fmla="*/ 592867 h 1059043"/>
                  <a:gd name="connsiteX103-23025" fmla="*/ 656648 w 3024845"/>
                  <a:gd name="connsiteY103-23026" fmla="*/ 581518 h 1059043"/>
                  <a:gd name="connsiteX104-23027" fmla="*/ 664755 w 3024845"/>
                  <a:gd name="connsiteY104-23028" fmla="*/ 609621 h 1059043"/>
                  <a:gd name="connsiteX105-23029" fmla="*/ 665515 w 3024845"/>
                  <a:gd name="connsiteY105-23030" fmla="*/ 609621 h 1059043"/>
                  <a:gd name="connsiteX106-23031" fmla="*/ 670835 w 3024845"/>
                  <a:gd name="connsiteY106-23032" fmla="*/ 609621 h 1059043"/>
                  <a:gd name="connsiteX107-23033" fmla="*/ 670835 w 3024845"/>
                  <a:gd name="connsiteY107-23034" fmla="*/ 503694 h 1059043"/>
                  <a:gd name="connsiteX108-23035" fmla="*/ 672355 w 3024845"/>
                  <a:gd name="connsiteY108-23036" fmla="*/ 503694 h 1059043"/>
                  <a:gd name="connsiteX109-23037" fmla="*/ 682995 w 3024845"/>
                  <a:gd name="connsiteY109-23038" fmla="*/ 503694 h 1059043"/>
                  <a:gd name="connsiteX110-23039" fmla="*/ 682995 w 3024845"/>
                  <a:gd name="connsiteY110-23040" fmla="*/ 456135 h 1059043"/>
                  <a:gd name="connsiteX111-23041" fmla="*/ 709342 w 3024845"/>
                  <a:gd name="connsiteY111-23042" fmla="*/ 456135 h 1059043"/>
                  <a:gd name="connsiteX112-23043" fmla="*/ 709342 w 3024845"/>
                  <a:gd name="connsiteY112-23044" fmla="*/ 434517 h 1059043"/>
                  <a:gd name="connsiteX113-23045" fmla="*/ 743796 w 3024845"/>
                  <a:gd name="connsiteY113-23046" fmla="*/ 434517 h 1059043"/>
                  <a:gd name="connsiteX114-23047" fmla="*/ 743796 w 3024845"/>
                  <a:gd name="connsiteY114-23048" fmla="*/ 436949 h 1059043"/>
                  <a:gd name="connsiteX115-23049" fmla="*/ 743796 w 3024845"/>
                  <a:gd name="connsiteY115-23050" fmla="*/ 453973 h 1059043"/>
                  <a:gd name="connsiteX116-23051" fmla="*/ 746076 w 3024845"/>
                  <a:gd name="connsiteY116-23052" fmla="*/ 453973 h 1059043"/>
                  <a:gd name="connsiteX117-23053" fmla="*/ 762036 w 3024845"/>
                  <a:gd name="connsiteY117-23054" fmla="*/ 453973 h 1059043"/>
                  <a:gd name="connsiteX118-23055" fmla="*/ 762036 w 3024845"/>
                  <a:gd name="connsiteY118-23056" fmla="*/ 501532 h 1059043"/>
                  <a:gd name="connsiteX119-23057" fmla="*/ 763049 w 3024845"/>
                  <a:gd name="connsiteY119-23058" fmla="*/ 501532 h 1059043"/>
                  <a:gd name="connsiteX120-23059" fmla="*/ 770143 w 3024845"/>
                  <a:gd name="connsiteY120-23060" fmla="*/ 501532 h 1059043"/>
                  <a:gd name="connsiteX121-23061" fmla="*/ 784330 w 3024845"/>
                  <a:gd name="connsiteY121-23062" fmla="*/ 505856 h 1059043"/>
                  <a:gd name="connsiteX122-23063" fmla="*/ 784330 w 3024845"/>
                  <a:gd name="connsiteY122-23064" fmla="*/ 544768 h 1059043"/>
                  <a:gd name="connsiteX123-23065" fmla="*/ 785343 w 3024845"/>
                  <a:gd name="connsiteY123-23066" fmla="*/ 544768 h 1059043"/>
                  <a:gd name="connsiteX124-23067" fmla="*/ 792436 w 3024845"/>
                  <a:gd name="connsiteY124-23068" fmla="*/ 544768 h 1059043"/>
                  <a:gd name="connsiteX125-23069" fmla="*/ 792436 w 3024845"/>
                  <a:gd name="connsiteY125-23070" fmla="*/ 546389 h 1059043"/>
                  <a:gd name="connsiteX126-23071" fmla="*/ 792436 w 3024845"/>
                  <a:gd name="connsiteY126-23072" fmla="*/ 557738 h 1059043"/>
                  <a:gd name="connsiteX127-23073" fmla="*/ 794463 w 3024845"/>
                  <a:gd name="connsiteY127-23074" fmla="*/ 557738 h 1059043"/>
                  <a:gd name="connsiteX128-23075" fmla="*/ 808650 w 3024845"/>
                  <a:gd name="connsiteY128-23076" fmla="*/ 557738 h 1059043"/>
                  <a:gd name="connsiteX129-23077" fmla="*/ 814730 w 3024845"/>
                  <a:gd name="connsiteY129-23078" fmla="*/ 564224 h 1059043"/>
                  <a:gd name="connsiteX130-23079" fmla="*/ 814730 w 3024845"/>
                  <a:gd name="connsiteY130-23080" fmla="*/ 585842 h 1059043"/>
                  <a:gd name="connsiteX131-23081" fmla="*/ 817010 w 3024845"/>
                  <a:gd name="connsiteY131-23082" fmla="*/ 585842 h 1059043"/>
                  <a:gd name="connsiteX132-23083" fmla="*/ 832970 w 3024845"/>
                  <a:gd name="connsiteY132-23084" fmla="*/ 585842 h 1059043"/>
                  <a:gd name="connsiteX133-23085" fmla="*/ 832970 w 3024845"/>
                  <a:gd name="connsiteY133-23086" fmla="*/ 586922 h 1059043"/>
                  <a:gd name="connsiteX134-23087" fmla="*/ 832970 w 3024845"/>
                  <a:gd name="connsiteY134-23088" fmla="*/ 594489 h 1059043"/>
                  <a:gd name="connsiteX135-23089" fmla="*/ 834237 w 3024845"/>
                  <a:gd name="connsiteY135-23090" fmla="*/ 594489 h 1059043"/>
                  <a:gd name="connsiteX136-23091" fmla="*/ 843104 w 3024845"/>
                  <a:gd name="connsiteY136-23092" fmla="*/ 594489 h 1059043"/>
                  <a:gd name="connsiteX137-23093" fmla="*/ 843104 w 3024845"/>
                  <a:gd name="connsiteY137-23094" fmla="*/ 596650 h 1059043"/>
                  <a:gd name="connsiteX138-23095" fmla="*/ 843104 w 3024845"/>
                  <a:gd name="connsiteY138-23096" fmla="*/ 611783 h 1059043"/>
                  <a:gd name="connsiteX139-23097" fmla="*/ 847157 w 3024845"/>
                  <a:gd name="connsiteY139-23098" fmla="*/ 609891 h 1059043"/>
                  <a:gd name="connsiteX140-23099" fmla="*/ 847157 w 3024845"/>
                  <a:gd name="connsiteY140-23100" fmla="*/ 596650 h 1059043"/>
                  <a:gd name="connsiteX141-23101" fmla="*/ 848170 w 3024845"/>
                  <a:gd name="connsiteY141-23102" fmla="*/ 596650 h 1059043"/>
                  <a:gd name="connsiteX142-23103" fmla="*/ 855264 w 3024845"/>
                  <a:gd name="connsiteY142-23104" fmla="*/ 596650 h 1059043"/>
                  <a:gd name="connsiteX143-23105" fmla="*/ 855264 w 3024845"/>
                  <a:gd name="connsiteY143-23106" fmla="*/ 598272 h 1059043"/>
                  <a:gd name="connsiteX144-23107" fmla="*/ 855264 w 3024845"/>
                  <a:gd name="connsiteY144-23108" fmla="*/ 609621 h 1059043"/>
                  <a:gd name="connsiteX145-23109" fmla="*/ 856024 w 3024845"/>
                  <a:gd name="connsiteY145-23110" fmla="*/ 609621 h 1059043"/>
                  <a:gd name="connsiteX146-23111" fmla="*/ 861344 w 3024845"/>
                  <a:gd name="connsiteY146-23112" fmla="*/ 609621 h 1059043"/>
                  <a:gd name="connsiteX147-23113" fmla="*/ 909984 w 3024845"/>
                  <a:gd name="connsiteY147-23114" fmla="*/ 605298 h 1059043"/>
                  <a:gd name="connsiteX148-23115" fmla="*/ 909984 w 3024845"/>
                  <a:gd name="connsiteY148-23116" fmla="*/ 606649 h 1059043"/>
                  <a:gd name="connsiteX149-23117" fmla="*/ 909984 w 3024845"/>
                  <a:gd name="connsiteY149-23118" fmla="*/ 616106 h 1059043"/>
                  <a:gd name="connsiteX150-23119" fmla="*/ 910744 w 3024845"/>
                  <a:gd name="connsiteY150-23120" fmla="*/ 616106 h 1059043"/>
                  <a:gd name="connsiteX151-23121" fmla="*/ 916065 w 3024845"/>
                  <a:gd name="connsiteY151-23122" fmla="*/ 616106 h 1059043"/>
                  <a:gd name="connsiteX152-23123" fmla="*/ 916065 w 3024845"/>
                  <a:gd name="connsiteY152-23124" fmla="*/ 618268 h 1059043"/>
                  <a:gd name="connsiteX153-23125" fmla="*/ 916065 w 3024845"/>
                  <a:gd name="connsiteY153-23126" fmla="*/ 633401 h 1059043"/>
                  <a:gd name="connsiteX154-23127" fmla="*/ 918091 w 3024845"/>
                  <a:gd name="connsiteY154-23128" fmla="*/ 632050 h 1059043"/>
                  <a:gd name="connsiteX155-23129" fmla="*/ 932278 w 3024845"/>
                  <a:gd name="connsiteY155-23130" fmla="*/ 622592 h 1059043"/>
                  <a:gd name="connsiteX156-23131" fmla="*/ 938358 w 3024845"/>
                  <a:gd name="connsiteY156-23132" fmla="*/ 581518 h 1059043"/>
                  <a:gd name="connsiteX157-23133" fmla="*/ 939118 w 3024845"/>
                  <a:gd name="connsiteY157-23134" fmla="*/ 581248 h 1059043"/>
                  <a:gd name="connsiteX158-23135" fmla="*/ 944438 w 3024845"/>
                  <a:gd name="connsiteY158-23136" fmla="*/ 579356 h 1059043"/>
                  <a:gd name="connsiteX159-23137" fmla="*/ 946465 w 3024845"/>
                  <a:gd name="connsiteY159-23138" fmla="*/ 510179 h 1059043"/>
                  <a:gd name="connsiteX160-23139" fmla="*/ 948492 w 3024845"/>
                  <a:gd name="connsiteY160-23140" fmla="*/ 579356 h 1059043"/>
                  <a:gd name="connsiteX161-23141" fmla="*/ 949252 w 3024845"/>
                  <a:gd name="connsiteY161-23142" fmla="*/ 579626 h 1059043"/>
                  <a:gd name="connsiteX162-23143" fmla="*/ 954572 w 3024845"/>
                  <a:gd name="connsiteY162-23144" fmla="*/ 581518 h 1059043"/>
                  <a:gd name="connsiteX163-23145" fmla="*/ 954572 w 3024845"/>
                  <a:gd name="connsiteY163-23146" fmla="*/ 495047 h 1059043"/>
                  <a:gd name="connsiteX164-23147" fmla="*/ 958625 w 3024845"/>
                  <a:gd name="connsiteY164-23148" fmla="*/ 462620 h 1059043"/>
                  <a:gd name="connsiteX165-23149" fmla="*/ 997132 w 3024845"/>
                  <a:gd name="connsiteY165-23150" fmla="*/ 462620 h 1059043"/>
                  <a:gd name="connsiteX166-23151" fmla="*/ 997132 w 3024845"/>
                  <a:gd name="connsiteY166-23152" fmla="*/ 495047 h 1059043"/>
                  <a:gd name="connsiteX167-23153" fmla="*/ 997892 w 3024845"/>
                  <a:gd name="connsiteY167-23154" fmla="*/ 495047 h 1059043"/>
                  <a:gd name="connsiteX168-23155" fmla="*/ 1003212 w 3024845"/>
                  <a:gd name="connsiteY168-23156" fmla="*/ 495047 h 1059043"/>
                  <a:gd name="connsiteX169-23157" fmla="*/ 1003212 w 3024845"/>
                  <a:gd name="connsiteY169-23158" fmla="*/ 412899 h 1059043"/>
                  <a:gd name="connsiteX170-23159" fmla="*/ 1004986 w 3024845"/>
                  <a:gd name="connsiteY170-23160" fmla="*/ 412899 h 1059043"/>
                  <a:gd name="connsiteX171-23161" fmla="*/ 1017399 w 3024845"/>
                  <a:gd name="connsiteY171-23162" fmla="*/ 412899 h 1059043"/>
                  <a:gd name="connsiteX172-23163" fmla="*/ 1017399 w 3024845"/>
                  <a:gd name="connsiteY172-23164" fmla="*/ 411008 h 1059043"/>
                  <a:gd name="connsiteX173-23165" fmla="*/ 1017399 w 3024845"/>
                  <a:gd name="connsiteY173-23166" fmla="*/ 397767 h 1059043"/>
                  <a:gd name="connsiteX174-23167" fmla="*/ 1039693 w 3024845"/>
                  <a:gd name="connsiteY174-23168" fmla="*/ 397767 h 1059043"/>
                  <a:gd name="connsiteX175-23169" fmla="*/ 1039693 w 3024845"/>
                  <a:gd name="connsiteY175-23170" fmla="*/ 396686 h 1059043"/>
                  <a:gd name="connsiteX176-23171" fmla="*/ 1039693 w 3024845"/>
                  <a:gd name="connsiteY176-23172" fmla="*/ 389120 h 1059043"/>
                  <a:gd name="connsiteX177-23173" fmla="*/ 1041466 w 3024845"/>
                  <a:gd name="connsiteY177-23174" fmla="*/ 389120 h 1059043"/>
                  <a:gd name="connsiteX178-23175" fmla="*/ 1053880 w 3024845"/>
                  <a:gd name="connsiteY178-23176" fmla="*/ 389120 h 1059043"/>
                  <a:gd name="connsiteX179-23177" fmla="*/ 1053880 w 3024845"/>
                  <a:gd name="connsiteY179-23178" fmla="*/ 390201 h 1059043"/>
                  <a:gd name="connsiteX180-23179" fmla="*/ 1053880 w 3024845"/>
                  <a:gd name="connsiteY180-23180" fmla="*/ 397767 h 1059043"/>
                  <a:gd name="connsiteX181-23181" fmla="*/ 1054640 w 3024845"/>
                  <a:gd name="connsiteY181-23182" fmla="*/ 397767 h 1059043"/>
                  <a:gd name="connsiteX182-23183" fmla="*/ 1059960 w 3024845"/>
                  <a:gd name="connsiteY182-23184" fmla="*/ 397767 h 1059043"/>
                  <a:gd name="connsiteX183-23185" fmla="*/ 1070093 w 3024845"/>
                  <a:gd name="connsiteY183-23186" fmla="*/ 393443 h 1059043"/>
                  <a:gd name="connsiteX184-23187" fmla="*/ 1074146 w 3024845"/>
                  <a:gd name="connsiteY184-23188" fmla="*/ 396686 h 1059043"/>
                  <a:gd name="connsiteX185-23189" fmla="*/ 1074146 w 3024845"/>
                  <a:gd name="connsiteY185-23190" fmla="*/ 389120 h 1059043"/>
                  <a:gd name="connsiteX186-23191" fmla="*/ 1076426 w 3024845"/>
                  <a:gd name="connsiteY186-23192" fmla="*/ 389120 h 1059043"/>
                  <a:gd name="connsiteX187-23193" fmla="*/ 1092387 w 3024845"/>
                  <a:gd name="connsiteY187-23194" fmla="*/ 389120 h 1059043"/>
                  <a:gd name="connsiteX188-23195" fmla="*/ 1092387 w 3024845"/>
                  <a:gd name="connsiteY188-23196" fmla="*/ 390201 h 1059043"/>
                  <a:gd name="connsiteX189-23197" fmla="*/ 1092387 w 3024845"/>
                  <a:gd name="connsiteY189-23198" fmla="*/ 397767 h 1059043"/>
                  <a:gd name="connsiteX190-23199" fmla="*/ 1122787 w 3024845"/>
                  <a:gd name="connsiteY190-23200" fmla="*/ 397767 h 1059043"/>
                  <a:gd name="connsiteX191-23201" fmla="*/ 1122787 w 3024845"/>
                  <a:gd name="connsiteY191-23202" fmla="*/ 399388 h 1059043"/>
                  <a:gd name="connsiteX192-23203" fmla="*/ 1122787 w 3024845"/>
                  <a:gd name="connsiteY192-23204" fmla="*/ 410738 h 1059043"/>
                  <a:gd name="connsiteX193-23205" fmla="*/ 1149134 w 3024845"/>
                  <a:gd name="connsiteY193-23206" fmla="*/ 410738 h 1059043"/>
                  <a:gd name="connsiteX194-23207" fmla="*/ 1149134 w 3024845"/>
                  <a:gd name="connsiteY194-23208" fmla="*/ 441002 h 1059043"/>
                  <a:gd name="connsiteX195-23209" fmla="*/ 1149894 w 3024845"/>
                  <a:gd name="connsiteY195-23210" fmla="*/ 441002 h 1059043"/>
                  <a:gd name="connsiteX196-23211" fmla="*/ 1155214 w 3024845"/>
                  <a:gd name="connsiteY196-23212" fmla="*/ 441002 h 1059043"/>
                  <a:gd name="connsiteX197-23213" fmla="*/ 1155214 w 3024845"/>
                  <a:gd name="connsiteY197-23214" fmla="*/ 442083 h 1059043"/>
                  <a:gd name="connsiteX198-23215" fmla="*/ 1155214 w 3024845"/>
                  <a:gd name="connsiteY198-23216" fmla="*/ 449650 h 1059043"/>
                  <a:gd name="connsiteX199-23217" fmla="*/ 1159268 w 3024845"/>
                  <a:gd name="connsiteY199-23218" fmla="*/ 479914 h 1059043"/>
                  <a:gd name="connsiteX200-23219" fmla="*/ 1160028 w 3024845"/>
                  <a:gd name="connsiteY200-23220" fmla="*/ 479914 h 1059043"/>
                  <a:gd name="connsiteX201-23221" fmla="*/ 1165348 w 3024845"/>
                  <a:gd name="connsiteY201-23222" fmla="*/ 479914 h 1059043"/>
                  <a:gd name="connsiteX202-23223" fmla="*/ 1165348 w 3024845"/>
                  <a:gd name="connsiteY202-23224" fmla="*/ 480725 h 1059043"/>
                  <a:gd name="connsiteX203-23225" fmla="*/ 1165348 w 3024845"/>
                  <a:gd name="connsiteY203-23226" fmla="*/ 486400 h 1059043"/>
                  <a:gd name="connsiteX204-23227" fmla="*/ 1166361 w 3024845"/>
                  <a:gd name="connsiteY204-23228" fmla="*/ 486400 h 1059043"/>
                  <a:gd name="connsiteX205-23229" fmla="*/ 1173454 w 3024845"/>
                  <a:gd name="connsiteY205-23230" fmla="*/ 486400 h 1059043"/>
                  <a:gd name="connsiteX206-23231" fmla="*/ 1173454 w 3024845"/>
                  <a:gd name="connsiteY206-23232" fmla="*/ 516665 h 1059043"/>
                  <a:gd name="connsiteX207-23233" fmla="*/ 1175481 w 3024845"/>
                  <a:gd name="connsiteY207-23234" fmla="*/ 516665 h 1059043"/>
                  <a:gd name="connsiteX208-23235" fmla="*/ 1189668 w 3024845"/>
                  <a:gd name="connsiteY208-23236" fmla="*/ 516665 h 1059043"/>
                  <a:gd name="connsiteX209-23237" fmla="*/ 1189668 w 3024845"/>
                  <a:gd name="connsiteY209-23238" fmla="*/ 540444 h 1059043"/>
                  <a:gd name="connsiteX210-23239" fmla="*/ 1191695 w 3024845"/>
                  <a:gd name="connsiteY210-23240" fmla="*/ 542065 h 1059043"/>
                  <a:gd name="connsiteX211-23241" fmla="*/ 1191695 w 3024845"/>
                  <a:gd name="connsiteY211-23242" fmla="*/ 553415 h 1059043"/>
                  <a:gd name="connsiteX212-23243" fmla="*/ 1192455 w 3024845"/>
                  <a:gd name="connsiteY212-23244" fmla="*/ 553415 h 1059043"/>
                  <a:gd name="connsiteX213-23245" fmla="*/ 1197775 w 3024845"/>
                  <a:gd name="connsiteY213-23246" fmla="*/ 553415 h 1059043"/>
                  <a:gd name="connsiteX214-23247" fmla="*/ 1197775 w 3024845"/>
                  <a:gd name="connsiteY214-23248" fmla="*/ 577194 h 1059043"/>
                  <a:gd name="connsiteX215-23249" fmla="*/ 1199041 w 3024845"/>
                  <a:gd name="connsiteY215-23250" fmla="*/ 577194 h 1059043"/>
                  <a:gd name="connsiteX216-23251" fmla="*/ 1207908 w 3024845"/>
                  <a:gd name="connsiteY216-23252" fmla="*/ 577194 h 1059043"/>
                  <a:gd name="connsiteX217-23253" fmla="*/ 1209935 w 3024845"/>
                  <a:gd name="connsiteY217-23254" fmla="*/ 581248 h 1059043"/>
                  <a:gd name="connsiteX218-23255" fmla="*/ 1209935 w 3024845"/>
                  <a:gd name="connsiteY218-23256" fmla="*/ 594489 h 1059043"/>
                  <a:gd name="connsiteX219-23257" fmla="*/ 1211455 w 3024845"/>
                  <a:gd name="connsiteY219-23258" fmla="*/ 592597 h 1059043"/>
                  <a:gd name="connsiteX220-23259" fmla="*/ 1222095 w 3024845"/>
                  <a:gd name="connsiteY220-23260" fmla="*/ 579356 h 1059043"/>
                  <a:gd name="connsiteX221-23261" fmla="*/ 1250469 w 3024845"/>
                  <a:gd name="connsiteY221-23262" fmla="*/ 579356 h 1059043"/>
                  <a:gd name="connsiteX222-23263" fmla="*/ 1250469 w 3024845"/>
                  <a:gd name="connsiteY222-23264" fmla="*/ 665827 h 1059043"/>
                  <a:gd name="connsiteX223-23265" fmla="*/ 1251229 w 3024845"/>
                  <a:gd name="connsiteY223-23266" fmla="*/ 665827 h 1059043"/>
                  <a:gd name="connsiteX224-23267" fmla="*/ 1256549 w 3024845"/>
                  <a:gd name="connsiteY224-23268" fmla="*/ 665827 h 1059043"/>
                  <a:gd name="connsiteX225-23269" fmla="*/ 1257309 w 3024845"/>
                  <a:gd name="connsiteY225-23270" fmla="*/ 664476 h 1059043"/>
                  <a:gd name="connsiteX226-23271" fmla="*/ 1262629 w 3024845"/>
                  <a:gd name="connsiteY226-23272" fmla="*/ 655018 h 1059043"/>
                  <a:gd name="connsiteX227-23273" fmla="*/ 1262629 w 3024845"/>
                  <a:gd name="connsiteY227-23274" fmla="*/ 656910 h 1059043"/>
                  <a:gd name="connsiteX228-23275" fmla="*/ 1262629 w 3024845"/>
                  <a:gd name="connsiteY228-23276" fmla="*/ 670151 h 1059043"/>
                  <a:gd name="connsiteX229-23277" fmla="*/ 1266682 w 3024845"/>
                  <a:gd name="connsiteY229-23278" fmla="*/ 624754 h 1059043"/>
                  <a:gd name="connsiteX230-23279" fmla="*/ 1267442 w 3024845"/>
                  <a:gd name="connsiteY230-23280" fmla="*/ 624754 h 1059043"/>
                  <a:gd name="connsiteX231-23281" fmla="*/ 1272762 w 3024845"/>
                  <a:gd name="connsiteY231-23282" fmla="*/ 624754 h 1059043"/>
                  <a:gd name="connsiteX232-23283" fmla="*/ 1272762 w 3024845"/>
                  <a:gd name="connsiteY232-23284" fmla="*/ 559900 h 1059043"/>
                  <a:gd name="connsiteX233-23285" fmla="*/ 1273776 w 3024845"/>
                  <a:gd name="connsiteY233-23286" fmla="*/ 559900 h 1059043"/>
                  <a:gd name="connsiteX234-23287" fmla="*/ 1280869 w 3024845"/>
                  <a:gd name="connsiteY234-23288" fmla="*/ 559900 h 1059043"/>
                  <a:gd name="connsiteX235-23289" fmla="*/ 1293029 w 3024845"/>
                  <a:gd name="connsiteY235-23290" fmla="*/ 516665 h 1059043"/>
                  <a:gd name="connsiteX236-23291" fmla="*/ 1294296 w 3024845"/>
                  <a:gd name="connsiteY236-23292" fmla="*/ 516665 h 1059043"/>
                  <a:gd name="connsiteX237-23293" fmla="*/ 1303163 w 3024845"/>
                  <a:gd name="connsiteY237-23294" fmla="*/ 516665 h 1059043"/>
                  <a:gd name="connsiteX238-23295" fmla="*/ 1313296 w 3024845"/>
                  <a:gd name="connsiteY238-23296" fmla="*/ 559900 h 1059043"/>
                  <a:gd name="connsiteX239-23297" fmla="*/ 1314309 w 3024845"/>
                  <a:gd name="connsiteY239-23298" fmla="*/ 559900 h 1059043"/>
                  <a:gd name="connsiteX240-23299" fmla="*/ 1321403 w 3024845"/>
                  <a:gd name="connsiteY240-23300" fmla="*/ 559900 h 1059043"/>
                  <a:gd name="connsiteX241-23301" fmla="*/ 1321403 w 3024845"/>
                  <a:gd name="connsiteY241-23302" fmla="*/ 598812 h 1059043"/>
                  <a:gd name="connsiteX242-23303" fmla="*/ 1323176 w 3024845"/>
                  <a:gd name="connsiteY242-23304" fmla="*/ 598812 h 1059043"/>
                  <a:gd name="connsiteX243-23305" fmla="*/ 1335590 w 3024845"/>
                  <a:gd name="connsiteY243-23306" fmla="*/ 598812 h 1059043"/>
                  <a:gd name="connsiteX244-23307" fmla="*/ 1335590 w 3024845"/>
                  <a:gd name="connsiteY244-23308" fmla="*/ 600974 h 1059043"/>
                  <a:gd name="connsiteX245-23309" fmla="*/ 1335590 w 3024845"/>
                  <a:gd name="connsiteY245-23310" fmla="*/ 616106 h 1059043"/>
                  <a:gd name="connsiteX246-23311" fmla="*/ 1339643 w 3024845"/>
                  <a:gd name="connsiteY246-23312" fmla="*/ 613945 h 1059043"/>
                  <a:gd name="connsiteX247-23313" fmla="*/ 1339643 w 3024845"/>
                  <a:gd name="connsiteY247-23314" fmla="*/ 598812 h 1059043"/>
                  <a:gd name="connsiteX248-23315" fmla="*/ 1341163 w 3024845"/>
                  <a:gd name="connsiteY248-23316" fmla="*/ 598812 h 1059043"/>
                  <a:gd name="connsiteX249-23317" fmla="*/ 1351803 w 3024845"/>
                  <a:gd name="connsiteY249-23318" fmla="*/ 598812 h 1059043"/>
                  <a:gd name="connsiteX250-23319" fmla="*/ 1351803 w 3024845"/>
                  <a:gd name="connsiteY250-23320" fmla="*/ 600433 h 1059043"/>
                  <a:gd name="connsiteX251-23321" fmla="*/ 1351803 w 3024845"/>
                  <a:gd name="connsiteY251-23322" fmla="*/ 611783 h 1059043"/>
                  <a:gd name="connsiteX252-23323" fmla="*/ 1382204 w 3024845"/>
                  <a:gd name="connsiteY252-23324" fmla="*/ 611783 h 1059043"/>
                  <a:gd name="connsiteX253-23325" fmla="*/ 1382204 w 3024845"/>
                  <a:gd name="connsiteY253-23326" fmla="*/ 575033 h 1059043"/>
                  <a:gd name="connsiteX254-23327" fmla="*/ 1383470 w 3024845"/>
                  <a:gd name="connsiteY254-23328" fmla="*/ 575033 h 1059043"/>
                  <a:gd name="connsiteX255-23329" fmla="*/ 1392337 w 3024845"/>
                  <a:gd name="connsiteY255-23330" fmla="*/ 575033 h 1059043"/>
                  <a:gd name="connsiteX256-23331" fmla="*/ 1392337 w 3024845"/>
                  <a:gd name="connsiteY256-23332" fmla="*/ 596650 h 1059043"/>
                  <a:gd name="connsiteX257-23333" fmla="*/ 1394364 w 3024845"/>
                  <a:gd name="connsiteY257-23334" fmla="*/ 564224 h 1059043"/>
                  <a:gd name="connsiteX258-23335" fmla="*/ 1416657 w 3024845"/>
                  <a:gd name="connsiteY258-23336" fmla="*/ 564224 h 1059043"/>
                  <a:gd name="connsiteX259-23337" fmla="*/ 1416657 w 3024845"/>
                  <a:gd name="connsiteY259-23338" fmla="*/ 562602 h 1059043"/>
                  <a:gd name="connsiteX260-23339" fmla="*/ 1416657 w 3024845"/>
                  <a:gd name="connsiteY260-23340" fmla="*/ 551253 h 1059043"/>
                  <a:gd name="connsiteX261-23341" fmla="*/ 1417417 w 3024845"/>
                  <a:gd name="connsiteY261-23342" fmla="*/ 551253 h 1059043"/>
                  <a:gd name="connsiteX262-23343" fmla="*/ 1422737 w 3024845"/>
                  <a:gd name="connsiteY262-23344" fmla="*/ 551253 h 1059043"/>
                  <a:gd name="connsiteX263-23345" fmla="*/ 1422737 w 3024845"/>
                  <a:gd name="connsiteY263-23346" fmla="*/ 549362 h 1059043"/>
                  <a:gd name="connsiteX264-23347" fmla="*/ 1422737 w 3024845"/>
                  <a:gd name="connsiteY264-23348" fmla="*/ 536121 h 1059043"/>
                  <a:gd name="connsiteX265-23349" fmla="*/ 1426791 w 3024845"/>
                  <a:gd name="connsiteY265-23350" fmla="*/ 542606 h 1059043"/>
                  <a:gd name="connsiteX266-23351" fmla="*/ 1429071 w 3024845"/>
                  <a:gd name="connsiteY266-23352" fmla="*/ 542606 h 1059043"/>
                  <a:gd name="connsiteX267-23353" fmla="*/ 1445031 w 3024845"/>
                  <a:gd name="connsiteY267-23354" fmla="*/ 542606 h 1059043"/>
                  <a:gd name="connsiteX268-23355" fmla="*/ 1445031 w 3024845"/>
                  <a:gd name="connsiteY268-23356" fmla="*/ 541795 h 1059043"/>
                  <a:gd name="connsiteX269-23357" fmla="*/ 1445031 w 3024845"/>
                  <a:gd name="connsiteY269-23358" fmla="*/ 536121 h 1059043"/>
                  <a:gd name="connsiteX270-23359" fmla="*/ 1445791 w 3024845"/>
                  <a:gd name="connsiteY270-23360" fmla="*/ 536121 h 1059043"/>
                  <a:gd name="connsiteX271-23361" fmla="*/ 1451111 w 3024845"/>
                  <a:gd name="connsiteY271-23362" fmla="*/ 536121 h 1059043"/>
                  <a:gd name="connsiteX272-23363" fmla="*/ 1451111 w 3024845"/>
                  <a:gd name="connsiteY272-23364" fmla="*/ 537472 h 1059043"/>
                  <a:gd name="connsiteX273-23365" fmla="*/ 1451111 w 3024845"/>
                  <a:gd name="connsiteY273-23366" fmla="*/ 546930 h 1059043"/>
                  <a:gd name="connsiteX274-23367" fmla="*/ 1489618 w 3024845"/>
                  <a:gd name="connsiteY274-23368" fmla="*/ 546930 h 1059043"/>
                  <a:gd name="connsiteX275-23369" fmla="*/ 1489618 w 3024845"/>
                  <a:gd name="connsiteY275-23370" fmla="*/ 685283 h 1059043"/>
                  <a:gd name="connsiteX276-23371" fmla="*/ 1491138 w 3024845"/>
                  <a:gd name="connsiteY276-23372" fmla="*/ 685283 h 1059043"/>
                  <a:gd name="connsiteX277-23373" fmla="*/ 1501778 w 3024845"/>
                  <a:gd name="connsiteY277-23374" fmla="*/ 685283 h 1059043"/>
                  <a:gd name="connsiteX278-23375" fmla="*/ 1501778 w 3024845"/>
                  <a:gd name="connsiteY278-23376" fmla="*/ 672313 h 1059043"/>
                  <a:gd name="connsiteX279-23377" fmla="*/ 1505832 w 3024845"/>
                  <a:gd name="connsiteY279-23378" fmla="*/ 672313 h 1059043"/>
                  <a:gd name="connsiteX280-23379" fmla="*/ 1505832 w 3024845"/>
                  <a:gd name="connsiteY280-23380" fmla="*/ 685283 h 1059043"/>
                  <a:gd name="connsiteX281-23381" fmla="*/ 1536232 w 3024845"/>
                  <a:gd name="connsiteY281-23382" fmla="*/ 685283 h 1059043"/>
                  <a:gd name="connsiteX282-23383" fmla="*/ 1536232 w 3024845"/>
                  <a:gd name="connsiteY282-23384" fmla="*/ 655018 h 1059043"/>
                  <a:gd name="connsiteX283-23385" fmla="*/ 1548392 w 3024845"/>
                  <a:gd name="connsiteY283-23386" fmla="*/ 655018 h 1059043"/>
                  <a:gd name="connsiteX284-23387" fmla="*/ 1560552 w 3024845"/>
                  <a:gd name="connsiteY284-23388" fmla="*/ 652857 h 1059043"/>
                  <a:gd name="connsiteX285-23389" fmla="*/ 1564606 w 3024845"/>
                  <a:gd name="connsiteY285-23390" fmla="*/ 655018 h 1059043"/>
                  <a:gd name="connsiteX286-23391" fmla="*/ 1574739 w 3024845"/>
                  <a:gd name="connsiteY286-23392" fmla="*/ 655018 h 1059043"/>
                  <a:gd name="connsiteX287-23393" fmla="*/ 1574739 w 3024845"/>
                  <a:gd name="connsiteY287-23394" fmla="*/ 685283 h 1059043"/>
                  <a:gd name="connsiteX288-23395" fmla="*/ 1582846 w 3024845"/>
                  <a:gd name="connsiteY288-23396" fmla="*/ 685283 h 1059043"/>
                  <a:gd name="connsiteX289-23397" fmla="*/ 1582846 w 3024845"/>
                  <a:gd name="connsiteY289-23398" fmla="*/ 702578 h 1059043"/>
                  <a:gd name="connsiteX290-23399" fmla="*/ 1592182 w 3024845"/>
                  <a:gd name="connsiteY290-23400" fmla="*/ 703483 h 1059043"/>
                  <a:gd name="connsiteX291-23401" fmla="*/ 1605140 w 3024845"/>
                  <a:gd name="connsiteY291-23402" fmla="*/ 703483 h 1059043"/>
                  <a:gd name="connsiteX292-23403" fmla="*/ 1605140 w 3024845"/>
                  <a:gd name="connsiteY292-23404" fmla="*/ 687445 h 1059043"/>
                  <a:gd name="connsiteX293-23405" fmla="*/ 1673096 w 3024845"/>
                  <a:gd name="connsiteY293-23406" fmla="*/ 687445 h 1059043"/>
                  <a:gd name="connsiteX294-23407" fmla="*/ 1673096 w 3024845"/>
                  <a:gd name="connsiteY294-23408" fmla="*/ 602192 h 1059043"/>
                  <a:gd name="connsiteX295-23409" fmla="*/ 1745104 w 3024845"/>
                  <a:gd name="connsiteY295-23410" fmla="*/ 602192 h 1059043"/>
                  <a:gd name="connsiteX296-23411" fmla="*/ 1745104 w 3024845"/>
                  <a:gd name="connsiteY296-23412" fmla="*/ 680960 h 1059043"/>
                  <a:gd name="connsiteX297-23413" fmla="*/ 1747008 w 3024845"/>
                  <a:gd name="connsiteY297-23414" fmla="*/ 680960 h 1059043"/>
                  <a:gd name="connsiteX298-23415" fmla="*/ 1748250 w 3024845"/>
                  <a:gd name="connsiteY298-23416" fmla="*/ 703483 h 1059043"/>
                  <a:gd name="connsiteX299-23417" fmla="*/ 1757926 w 3024845"/>
                  <a:gd name="connsiteY299-23418" fmla="*/ 703483 h 1059043"/>
                  <a:gd name="connsiteX300-23419" fmla="*/ 1759168 w 3024845"/>
                  <a:gd name="connsiteY300-23420" fmla="*/ 680960 h 1059043"/>
                  <a:gd name="connsiteX301-23421" fmla="*/ 1765248 w 3024845"/>
                  <a:gd name="connsiteY301-23422" fmla="*/ 680960 h 1059043"/>
                  <a:gd name="connsiteX302-23423" fmla="*/ 1766490 w 3024845"/>
                  <a:gd name="connsiteY302-23424" fmla="*/ 703483 h 1059043"/>
                  <a:gd name="connsiteX303-23425" fmla="*/ 1817112 w 3024845"/>
                  <a:gd name="connsiteY303-23426" fmla="*/ 703483 h 1059043"/>
                  <a:gd name="connsiteX304-23427" fmla="*/ 1817112 w 3024845"/>
                  <a:gd name="connsiteY304-23428" fmla="*/ 540455 h 1059043"/>
                  <a:gd name="connsiteX305-23429" fmla="*/ 2014439 w 3024845"/>
                  <a:gd name="connsiteY305-23430" fmla="*/ 540455 h 1059043"/>
                  <a:gd name="connsiteX306-23431" fmla="*/ 2014439 w 3024845"/>
                  <a:gd name="connsiteY306-23432" fmla="*/ 703483 h 1059043"/>
                  <a:gd name="connsiteX307-23433" fmla="*/ 2033136 w 3024845"/>
                  <a:gd name="connsiteY307-23434" fmla="*/ 703483 h 1059043"/>
                  <a:gd name="connsiteX308-23435" fmla="*/ 2033136 w 3024845"/>
                  <a:gd name="connsiteY308-23436" fmla="*/ 620790 h 1059043"/>
                  <a:gd name="connsiteX309-23437" fmla="*/ 2128256 w 3024845"/>
                  <a:gd name="connsiteY309-23438" fmla="*/ 620790 h 1059043"/>
                  <a:gd name="connsiteX310-23439" fmla="*/ 2128026 w 3024845"/>
                  <a:gd name="connsiteY310-23440" fmla="*/ 281031 h 1059043"/>
                  <a:gd name="connsiteX311-23441" fmla="*/ 2121946 w 3024845"/>
                  <a:gd name="connsiteY311-23442" fmla="*/ 276707 h 1059043"/>
                  <a:gd name="connsiteX312-23443" fmla="*/ 2130053 w 3024845"/>
                  <a:gd name="connsiteY312-23444" fmla="*/ 252928 h 1059043"/>
                  <a:gd name="connsiteX313-23445" fmla="*/ 2130053 w 3024845"/>
                  <a:gd name="connsiteY313-23446" fmla="*/ 235634 h 1059043"/>
                  <a:gd name="connsiteX314-23447" fmla="*/ 2144240 w 3024845"/>
                  <a:gd name="connsiteY314-23448" fmla="*/ 235634 h 1059043"/>
                  <a:gd name="connsiteX315-23449" fmla="*/ 2144240 w 3024845"/>
                  <a:gd name="connsiteY315-23450" fmla="*/ 214016 h 1059043"/>
                  <a:gd name="connsiteX316-23451" fmla="*/ 2146266 w 3024845"/>
                  <a:gd name="connsiteY316-23452" fmla="*/ 209692 h 1059043"/>
                  <a:gd name="connsiteX317-23453" fmla="*/ 2146266 w 3024845"/>
                  <a:gd name="connsiteY317-23454" fmla="*/ 131868 h 1059043"/>
                  <a:gd name="connsiteX318-23455" fmla="*/ 2144240 w 3024845"/>
                  <a:gd name="connsiteY318-23456" fmla="*/ 125383 h 1059043"/>
                  <a:gd name="connsiteX319-23457" fmla="*/ 2150320 w 3024845"/>
                  <a:gd name="connsiteY319-23458" fmla="*/ 118897 h 1059043"/>
                  <a:gd name="connsiteX320-23459" fmla="*/ 2150320 w 3024845"/>
                  <a:gd name="connsiteY320-23460" fmla="*/ 60529 h 1059043"/>
                  <a:gd name="connsiteX321-23461" fmla="*/ 2152346 w 3024845"/>
                  <a:gd name="connsiteY321-23462" fmla="*/ 56206 h 1059043"/>
                  <a:gd name="connsiteX322-23463" fmla="*/ 2152346 w 3024845"/>
                  <a:gd name="connsiteY322-23464" fmla="*/ 0 h 1059043"/>
                  <a:gd name="connsiteX323-23465" fmla="*/ 2162480 w 3024845"/>
                  <a:gd name="connsiteY323-23466" fmla="*/ 118897 h 1059043"/>
                  <a:gd name="connsiteX324-23467" fmla="*/ 2168560 w 3024845"/>
                  <a:gd name="connsiteY324-23468" fmla="*/ 125383 h 1059043"/>
                  <a:gd name="connsiteX325-23469" fmla="*/ 2166533 w 3024845"/>
                  <a:gd name="connsiteY325-23470" fmla="*/ 131868 h 1059043"/>
                  <a:gd name="connsiteX326-23471" fmla="*/ 2180720 w 3024845"/>
                  <a:gd name="connsiteY326-23472" fmla="*/ 555577 h 1059043"/>
                  <a:gd name="connsiteX327-23473" fmla="*/ 2245574 w 3024845"/>
                  <a:gd name="connsiteY327-23474" fmla="*/ 555577 h 1059043"/>
                  <a:gd name="connsiteX328-23475" fmla="*/ 2245574 w 3024845"/>
                  <a:gd name="connsiteY328-23476" fmla="*/ 631239 h 1059043"/>
                  <a:gd name="connsiteX329-23477" fmla="*/ 2253681 w 3024845"/>
                  <a:gd name="connsiteY329-23478" fmla="*/ 631239 h 1059043"/>
                  <a:gd name="connsiteX330-23479" fmla="*/ 2255708 w 3024845"/>
                  <a:gd name="connsiteY330-23480" fmla="*/ 624754 h 1059043"/>
                  <a:gd name="connsiteX331-23481" fmla="*/ 2261788 w 3024845"/>
                  <a:gd name="connsiteY331-23482" fmla="*/ 624754 h 1059043"/>
                  <a:gd name="connsiteX332-23483" fmla="*/ 2263815 w 3024845"/>
                  <a:gd name="connsiteY332-23484" fmla="*/ 633401 h 1059043"/>
                  <a:gd name="connsiteX333-23485" fmla="*/ 2275975 w 3024845"/>
                  <a:gd name="connsiteY333-23486" fmla="*/ 633401 h 1059043"/>
                  <a:gd name="connsiteX334-23487" fmla="*/ 2275975 w 3024845"/>
                  <a:gd name="connsiteY334-23488" fmla="*/ 626915 h 1059043"/>
                  <a:gd name="connsiteX335-23489" fmla="*/ 2298268 w 3024845"/>
                  <a:gd name="connsiteY335-23490" fmla="*/ 626915 h 1059043"/>
                  <a:gd name="connsiteX336-23491" fmla="*/ 2298268 w 3024845"/>
                  <a:gd name="connsiteY336-23492" fmla="*/ 633401 h 1059043"/>
                  <a:gd name="connsiteX337-23493" fmla="*/ 2318535 w 3024845"/>
                  <a:gd name="connsiteY337-23494" fmla="*/ 633401 h 1059043"/>
                  <a:gd name="connsiteX338-23495" fmla="*/ 2318535 w 3024845"/>
                  <a:gd name="connsiteY338-23496" fmla="*/ 678798 h 1059043"/>
                  <a:gd name="connsiteX339-23497" fmla="*/ 2332722 w 3024845"/>
                  <a:gd name="connsiteY339-23498" fmla="*/ 678798 h 1059043"/>
                  <a:gd name="connsiteX340-23499" fmla="*/ 2332722 w 3024845"/>
                  <a:gd name="connsiteY340-23500" fmla="*/ 665827 h 1059043"/>
                  <a:gd name="connsiteX341-23501" fmla="*/ 2348936 w 3024845"/>
                  <a:gd name="connsiteY341-23502" fmla="*/ 665827 h 1059043"/>
                  <a:gd name="connsiteX342-23503" fmla="*/ 2348936 w 3024845"/>
                  <a:gd name="connsiteY342-23504" fmla="*/ 486400 h 1059043"/>
                  <a:gd name="connsiteX343-23505" fmla="*/ 2355016 w 3024845"/>
                  <a:gd name="connsiteY343-23506" fmla="*/ 479914 h 1059043"/>
                  <a:gd name="connsiteX344-23507" fmla="*/ 2427977 w 3024845"/>
                  <a:gd name="connsiteY344-23508" fmla="*/ 479914 h 1059043"/>
                  <a:gd name="connsiteX345-23509" fmla="*/ 2427977 w 3024845"/>
                  <a:gd name="connsiteY345-23510" fmla="*/ 488562 h 1059043"/>
                  <a:gd name="connsiteX346-23511" fmla="*/ 2438110 w 3024845"/>
                  <a:gd name="connsiteY346-23512" fmla="*/ 488562 h 1059043"/>
                  <a:gd name="connsiteX347-23513" fmla="*/ 2438110 w 3024845"/>
                  <a:gd name="connsiteY347-23514" fmla="*/ 603136 h 1059043"/>
                  <a:gd name="connsiteX348-23515" fmla="*/ 2460404 w 3024845"/>
                  <a:gd name="connsiteY348-23516" fmla="*/ 603136 h 1059043"/>
                  <a:gd name="connsiteX349-23517" fmla="*/ 2460404 w 3024845"/>
                  <a:gd name="connsiteY349-23518" fmla="*/ 536121 h 1059043"/>
                  <a:gd name="connsiteX350-23519" fmla="*/ 2486751 w 3024845"/>
                  <a:gd name="connsiteY350-23520" fmla="*/ 536121 h 1059043"/>
                  <a:gd name="connsiteX351-23521" fmla="*/ 2490804 w 3024845"/>
                  <a:gd name="connsiteY351-23522" fmla="*/ 531797 h 1059043"/>
                  <a:gd name="connsiteX352-23523" fmla="*/ 2498911 w 3024845"/>
                  <a:gd name="connsiteY352-23524" fmla="*/ 531797 h 1059043"/>
                  <a:gd name="connsiteX353-23525" fmla="*/ 2502964 w 3024845"/>
                  <a:gd name="connsiteY353-23526" fmla="*/ 536121 h 1059043"/>
                  <a:gd name="connsiteX354-23527" fmla="*/ 2525258 w 3024845"/>
                  <a:gd name="connsiteY354-23528" fmla="*/ 536121 h 1059043"/>
                  <a:gd name="connsiteX355-23529" fmla="*/ 2525258 w 3024845"/>
                  <a:gd name="connsiteY355-23530" fmla="*/ 419385 h 1059043"/>
                  <a:gd name="connsiteX356-23531" fmla="*/ 2582005 w 3024845"/>
                  <a:gd name="connsiteY356-23532" fmla="*/ 408576 h 1059043"/>
                  <a:gd name="connsiteX357-23533" fmla="*/ 2582005 w 3024845"/>
                  <a:gd name="connsiteY357-23534" fmla="*/ 409657 h 1059043"/>
                  <a:gd name="connsiteX358-23535" fmla="*/ 2582005 w 3024845"/>
                  <a:gd name="connsiteY358-23536" fmla="*/ 417223 h 1059043"/>
                  <a:gd name="connsiteX359-23537" fmla="*/ 2608352 w 3024845"/>
                  <a:gd name="connsiteY359-23538" fmla="*/ 417223 h 1059043"/>
                  <a:gd name="connsiteX360-23539" fmla="*/ 2608352 w 3024845"/>
                  <a:gd name="connsiteY360-23540" fmla="*/ 672313 h 1059043"/>
                  <a:gd name="connsiteX361-23541" fmla="*/ 2630646 w 3024845"/>
                  <a:gd name="connsiteY361-23542" fmla="*/ 672313 h 1059043"/>
                  <a:gd name="connsiteX362-23543" fmla="*/ 2630646 w 3024845"/>
                  <a:gd name="connsiteY362-23544" fmla="*/ 667989 h 1059043"/>
                  <a:gd name="connsiteX363-23545" fmla="*/ 2642806 w 3024845"/>
                  <a:gd name="connsiteY363-23546" fmla="*/ 667989 h 1059043"/>
                  <a:gd name="connsiteX364-23547" fmla="*/ 2642806 w 3024845"/>
                  <a:gd name="connsiteY364-23548" fmla="*/ 672313 h 1059043"/>
                  <a:gd name="connsiteX365-23549" fmla="*/ 2667126 w 3024845"/>
                  <a:gd name="connsiteY365-23550" fmla="*/ 672313 h 1059043"/>
                  <a:gd name="connsiteX366-23551" fmla="*/ 2667126 w 3024845"/>
                  <a:gd name="connsiteY366-23552" fmla="*/ 659342 h 1059043"/>
                  <a:gd name="connsiteX367-23553" fmla="*/ 2695500 w 3024845"/>
                  <a:gd name="connsiteY367-23554" fmla="*/ 659342 h 1059043"/>
                  <a:gd name="connsiteX368-23555" fmla="*/ 2707660 w 3024845"/>
                  <a:gd name="connsiteY368-23556" fmla="*/ 655018 h 1059043"/>
                  <a:gd name="connsiteX369-23557" fmla="*/ 2727927 w 3024845"/>
                  <a:gd name="connsiteY369-23558" fmla="*/ 659342 h 1059043"/>
                  <a:gd name="connsiteX370-23559" fmla="*/ 2727927 w 3024845"/>
                  <a:gd name="connsiteY370-23560" fmla="*/ 642048 h 1059043"/>
                  <a:gd name="connsiteX371-23561" fmla="*/ 2736034 w 3024845"/>
                  <a:gd name="connsiteY371-23562" fmla="*/ 642048 h 1059043"/>
                  <a:gd name="connsiteX372-23563" fmla="*/ 2736034 w 3024845"/>
                  <a:gd name="connsiteY372-23564" fmla="*/ 629077 h 1059043"/>
                  <a:gd name="connsiteX373-23565" fmla="*/ 2792781 w 3024845"/>
                  <a:gd name="connsiteY373-23566" fmla="*/ 629077 h 1059043"/>
                  <a:gd name="connsiteX374-23567" fmla="*/ 2792781 w 3024845"/>
                  <a:gd name="connsiteY374-23568" fmla="*/ 598812 h 1059043"/>
                  <a:gd name="connsiteX375-23569" fmla="*/ 2811021 w 3024845"/>
                  <a:gd name="connsiteY375-23570" fmla="*/ 598812 h 1059043"/>
                  <a:gd name="connsiteX376-23571" fmla="*/ 2811021 w 3024845"/>
                  <a:gd name="connsiteY376-23572" fmla="*/ 592327 h 1059043"/>
                  <a:gd name="connsiteX377-23573" fmla="*/ 2823181 w 3024845"/>
                  <a:gd name="connsiteY377-23574" fmla="*/ 592327 h 1059043"/>
                  <a:gd name="connsiteX378-23575" fmla="*/ 2823181 w 3024845"/>
                  <a:gd name="connsiteY378-23576" fmla="*/ 598812 h 1059043"/>
                  <a:gd name="connsiteX379-23577" fmla="*/ 2839395 w 3024845"/>
                  <a:gd name="connsiteY379-23578" fmla="*/ 598812 h 1059043"/>
                  <a:gd name="connsiteX380-23579" fmla="*/ 2839395 w 3024845"/>
                  <a:gd name="connsiteY380-23580" fmla="*/ 648533 h 1059043"/>
                  <a:gd name="connsiteX381-23581" fmla="*/ 2871822 w 3024845"/>
                  <a:gd name="connsiteY381-23582" fmla="*/ 648533 h 1059043"/>
                  <a:gd name="connsiteX382-23583" fmla="*/ 2871822 w 3024845"/>
                  <a:gd name="connsiteY382-23584" fmla="*/ 622592 h 1059043"/>
                  <a:gd name="connsiteX383-23585" fmla="*/ 2910329 w 3024845"/>
                  <a:gd name="connsiteY383-23586" fmla="*/ 622592 h 1059043"/>
                  <a:gd name="connsiteX384-23587" fmla="*/ 2910329 w 3024845"/>
                  <a:gd name="connsiteY384-23588" fmla="*/ 592327 h 1059043"/>
                  <a:gd name="connsiteX385-23589" fmla="*/ 2958970 w 3024845"/>
                  <a:gd name="connsiteY385-23590" fmla="*/ 592327 h 1059043"/>
                  <a:gd name="connsiteX386-23591" fmla="*/ 2958970 w 3024845"/>
                  <a:gd name="connsiteY386-23592" fmla="*/ 703483 h 1059043"/>
                  <a:gd name="connsiteX387-23593" fmla="*/ 2958970 w 3024845"/>
                  <a:gd name="connsiteY387-23594" fmla="*/ 717262 h 1059043"/>
                  <a:gd name="connsiteX388-23595" fmla="*/ 3024845 w 3024845"/>
                  <a:gd name="connsiteY388-23596" fmla="*/ 717262 h 1059043"/>
                  <a:gd name="connsiteX389-23597" fmla="*/ 3024845 w 3024845"/>
                  <a:gd name="connsiteY389-23598" fmla="*/ 1059043 h 1059043"/>
                  <a:gd name="connsiteX390-23599" fmla="*/ 2054 w 3024845"/>
                  <a:gd name="connsiteY390-23600" fmla="*/ 1056710 h 1059043"/>
                  <a:gd name="connsiteX391-23601" fmla="*/ 0 w 3024845"/>
                  <a:gd name="connsiteY391-23602" fmla="*/ 622592 h 1059043"/>
                  <a:gd name="connsiteX392-23603" fmla="*/ 20267 w 3024845"/>
                  <a:gd name="connsiteY392-23604" fmla="*/ 622592 h 1059043"/>
                  <a:gd name="connsiteX393-23605" fmla="*/ 20774 w 3024845"/>
                  <a:gd name="connsiteY393-23606" fmla="*/ 621511 h 1059043"/>
                  <a:gd name="connsiteX394-23607" fmla="*/ 24320 w 3024845"/>
                  <a:gd name="connsiteY394-23608" fmla="*/ 613945 h 1059043"/>
                  <a:gd name="connsiteX395-23609" fmla="*/ 26094 w 3024845"/>
                  <a:gd name="connsiteY395-23610" fmla="*/ 614215 h 1059043"/>
                  <a:gd name="connsiteX396-23611" fmla="*/ 38507 w 3024845"/>
                  <a:gd name="connsiteY396-23612" fmla="*/ 616106 h 1059043"/>
                  <a:gd name="connsiteX397-23613" fmla="*/ 39014 w 3024845"/>
                  <a:gd name="connsiteY397-23614" fmla="*/ 617458 h 1059043"/>
                  <a:gd name="connsiteX398-23615" fmla="*/ 42560 w 3024845"/>
                  <a:gd name="connsiteY398-23616" fmla="*/ 626915 h 1059043"/>
                  <a:gd name="connsiteX399-23617" fmla="*/ 68907 w 3024845"/>
                  <a:gd name="connsiteY399-23618" fmla="*/ 629077 h 1059043"/>
                  <a:gd name="connsiteX400-23619" fmla="*/ 68907 w 3024845"/>
                  <a:gd name="connsiteY400-23620" fmla="*/ 505856 h 1059043"/>
                  <a:gd name="connsiteX401-23621" fmla="*/ 70934 w 3024845"/>
                  <a:gd name="connsiteY401-23622" fmla="*/ 505856 h 1059043"/>
                  <a:gd name="connsiteX402-23623" fmla="*/ 85121 w 3024845"/>
                  <a:gd name="connsiteY402-23624" fmla="*/ 505856 h 1059043"/>
                  <a:gd name="connsiteX403-23625" fmla="*/ 85121 w 3024845"/>
                  <a:gd name="connsiteY403-23626" fmla="*/ 369664 h 1059043"/>
                  <a:gd name="connsiteX404-23627" fmla="*/ 86894 w 3024845"/>
                  <a:gd name="connsiteY404-23628" fmla="*/ 369664 h 1059043"/>
                  <a:gd name="connsiteX405-23629" fmla="*/ 99308 w 3024845"/>
                  <a:gd name="connsiteY405-23630" fmla="*/ 369664 h 1059043"/>
                  <a:gd name="connsiteX406-23631" fmla="*/ 99308 w 3024845"/>
                  <a:gd name="connsiteY406-23632" fmla="*/ 255090 h 1059043"/>
                  <a:gd name="connsiteX407-23633" fmla="*/ 103361 w 3024845"/>
                  <a:gd name="connsiteY407-23634" fmla="*/ 226986 h 1059043"/>
                  <a:gd name="connsiteX408-23635" fmla="*/ 105388 w 3024845"/>
                  <a:gd name="connsiteY408-23636" fmla="*/ 226986 h 1059043"/>
                  <a:gd name="connsiteX409-23637" fmla="*/ 119575 w 3024845"/>
                  <a:gd name="connsiteY409-23638" fmla="*/ 226986 h 1059043"/>
                  <a:gd name="connsiteX0-23639" fmla="*/ 119575 w 3024845"/>
                  <a:gd name="connsiteY0-23640" fmla="*/ 226986 h 1059043"/>
                  <a:gd name="connsiteX1-23641" fmla="*/ 200642 w 3024845"/>
                  <a:gd name="connsiteY1-23642" fmla="*/ 224825 h 1059043"/>
                  <a:gd name="connsiteX2-23643" fmla="*/ 202669 w 3024845"/>
                  <a:gd name="connsiteY2-23644" fmla="*/ 224825 h 1059043"/>
                  <a:gd name="connsiteX3-23645" fmla="*/ 216856 w 3024845"/>
                  <a:gd name="connsiteY3-23646" fmla="*/ 224825 h 1059043"/>
                  <a:gd name="connsiteX4-23647" fmla="*/ 216856 w 3024845"/>
                  <a:gd name="connsiteY4-23648" fmla="*/ 248604 h 1059043"/>
                  <a:gd name="connsiteX5-23649" fmla="*/ 217363 w 3024845"/>
                  <a:gd name="connsiteY5-23650" fmla="*/ 249415 h 1059043"/>
                  <a:gd name="connsiteX6-23651" fmla="*/ 220909 w 3024845"/>
                  <a:gd name="connsiteY6-23652" fmla="*/ 255090 h 1059043"/>
                  <a:gd name="connsiteX7-23653" fmla="*/ 220909 w 3024845"/>
                  <a:gd name="connsiteY7-23654" fmla="*/ 369664 h 1059043"/>
                  <a:gd name="connsiteX8-23655" fmla="*/ 223189 w 3024845"/>
                  <a:gd name="connsiteY8-23656" fmla="*/ 369664 h 1059043"/>
                  <a:gd name="connsiteX9-23657" fmla="*/ 239150 w 3024845"/>
                  <a:gd name="connsiteY9-23658" fmla="*/ 369664 h 1059043"/>
                  <a:gd name="connsiteX10-23659" fmla="*/ 239150 w 3024845"/>
                  <a:gd name="connsiteY10-23660" fmla="*/ 510179 h 1059043"/>
                  <a:gd name="connsiteX11-23661" fmla="*/ 240670 w 3024845"/>
                  <a:gd name="connsiteY11-23662" fmla="*/ 509909 h 1059043"/>
                  <a:gd name="connsiteX12-23663" fmla="*/ 251310 w 3024845"/>
                  <a:gd name="connsiteY12-23664" fmla="*/ 508018 h 1059043"/>
                  <a:gd name="connsiteX13-23665" fmla="*/ 249283 w 3024845"/>
                  <a:gd name="connsiteY13-23666" fmla="*/ 596650 h 1059043"/>
                  <a:gd name="connsiteX14-23667" fmla="*/ 250803 w 3024845"/>
                  <a:gd name="connsiteY14-23668" fmla="*/ 596921 h 1059043"/>
                  <a:gd name="connsiteX15-23669" fmla="*/ 261443 w 3024845"/>
                  <a:gd name="connsiteY15-23670" fmla="*/ 598812 h 1059043"/>
                  <a:gd name="connsiteX16-23671" fmla="*/ 261696 w 3024845"/>
                  <a:gd name="connsiteY16-23672" fmla="*/ 599623 h 1059043"/>
                  <a:gd name="connsiteX17-23673" fmla="*/ 263470 w 3024845"/>
                  <a:gd name="connsiteY17-23674" fmla="*/ 605298 h 1059043"/>
                  <a:gd name="connsiteX18-23675" fmla="*/ 264230 w 3024845"/>
                  <a:gd name="connsiteY18-23676" fmla="*/ 602866 h 1059043"/>
                  <a:gd name="connsiteX19-23677" fmla="*/ 269550 w 3024845"/>
                  <a:gd name="connsiteY19-23678" fmla="*/ 585842 h 1059043"/>
                  <a:gd name="connsiteX20-23679" fmla="*/ 271323 w 3024845"/>
                  <a:gd name="connsiteY20-23680" fmla="*/ 585842 h 1059043"/>
                  <a:gd name="connsiteX21-23681" fmla="*/ 283737 w 3024845"/>
                  <a:gd name="connsiteY21-23682" fmla="*/ 585842 h 1059043"/>
                  <a:gd name="connsiteX22-23683" fmla="*/ 283737 w 3024845"/>
                  <a:gd name="connsiteY22-23684" fmla="*/ 618268 h 1059043"/>
                  <a:gd name="connsiteX23-23685" fmla="*/ 284750 w 3024845"/>
                  <a:gd name="connsiteY23-23686" fmla="*/ 618809 h 1059043"/>
                  <a:gd name="connsiteX24-23687" fmla="*/ 291844 w 3024845"/>
                  <a:gd name="connsiteY24-23688" fmla="*/ 622592 h 1059043"/>
                  <a:gd name="connsiteX25-23689" fmla="*/ 291844 w 3024845"/>
                  <a:gd name="connsiteY25-23690" fmla="*/ 623943 h 1059043"/>
                  <a:gd name="connsiteX26-23691" fmla="*/ 291844 w 3024845"/>
                  <a:gd name="connsiteY26-23692" fmla="*/ 633401 h 1059043"/>
                  <a:gd name="connsiteX27-23693" fmla="*/ 336431 w 3024845"/>
                  <a:gd name="connsiteY27-23694" fmla="*/ 633401 h 1059043"/>
                  <a:gd name="connsiteX28-23695" fmla="*/ 336431 w 3024845"/>
                  <a:gd name="connsiteY28-23696" fmla="*/ 634482 h 1059043"/>
                  <a:gd name="connsiteX29-23697" fmla="*/ 336431 w 3024845"/>
                  <a:gd name="connsiteY29-23698" fmla="*/ 642048 h 1059043"/>
                  <a:gd name="connsiteX30-23699" fmla="*/ 338457 w 3024845"/>
                  <a:gd name="connsiteY30-23700" fmla="*/ 642048 h 1059043"/>
                  <a:gd name="connsiteX31-23701" fmla="*/ 352644 w 3024845"/>
                  <a:gd name="connsiteY31-23702" fmla="*/ 642048 h 1059043"/>
                  <a:gd name="connsiteX32-23703" fmla="*/ 352644 w 3024845"/>
                  <a:gd name="connsiteY32-23704" fmla="*/ 611783 h 1059043"/>
                  <a:gd name="connsiteX33-23705" fmla="*/ 397231 w 3024845"/>
                  <a:gd name="connsiteY33-23706" fmla="*/ 611783 h 1059043"/>
                  <a:gd name="connsiteX34-23707" fmla="*/ 397231 w 3024845"/>
                  <a:gd name="connsiteY34-23708" fmla="*/ 610432 h 1059043"/>
                  <a:gd name="connsiteX35-23709" fmla="*/ 397231 w 3024845"/>
                  <a:gd name="connsiteY35-23710" fmla="*/ 600974 h 1059043"/>
                  <a:gd name="connsiteX36-23711" fmla="*/ 398245 w 3024845"/>
                  <a:gd name="connsiteY36-23712" fmla="*/ 600974 h 1059043"/>
                  <a:gd name="connsiteX37-23713" fmla="*/ 405338 w 3024845"/>
                  <a:gd name="connsiteY37-23714" fmla="*/ 600974 h 1059043"/>
                  <a:gd name="connsiteX38-23715" fmla="*/ 405338 w 3024845"/>
                  <a:gd name="connsiteY38-23716" fmla="*/ 599083 h 1059043"/>
                  <a:gd name="connsiteX39-23717" fmla="*/ 405338 w 3024845"/>
                  <a:gd name="connsiteY39-23718" fmla="*/ 585842 h 1059043"/>
                  <a:gd name="connsiteX40-23719" fmla="*/ 406098 w 3024845"/>
                  <a:gd name="connsiteY40-23720" fmla="*/ 585842 h 1059043"/>
                  <a:gd name="connsiteX41-23721" fmla="*/ 411418 w 3024845"/>
                  <a:gd name="connsiteY41-23722" fmla="*/ 585842 h 1059043"/>
                  <a:gd name="connsiteX42-23723" fmla="*/ 411418 w 3024845"/>
                  <a:gd name="connsiteY42-23724" fmla="*/ 584761 h 1059043"/>
                  <a:gd name="connsiteX43-23725" fmla="*/ 411418 w 3024845"/>
                  <a:gd name="connsiteY43-23726" fmla="*/ 577194 h 1059043"/>
                  <a:gd name="connsiteX44-23727" fmla="*/ 413445 w 3024845"/>
                  <a:gd name="connsiteY44-23728" fmla="*/ 577194 h 1059043"/>
                  <a:gd name="connsiteX45-23729" fmla="*/ 427632 w 3024845"/>
                  <a:gd name="connsiteY45-23730" fmla="*/ 577194 h 1059043"/>
                  <a:gd name="connsiteX46-23731" fmla="*/ 427632 w 3024845"/>
                  <a:gd name="connsiteY46-23732" fmla="*/ 578275 h 1059043"/>
                  <a:gd name="connsiteX47-23733" fmla="*/ 427632 w 3024845"/>
                  <a:gd name="connsiteY47-23734" fmla="*/ 585842 h 1059043"/>
                  <a:gd name="connsiteX48-23735" fmla="*/ 449925 w 3024845"/>
                  <a:gd name="connsiteY48-23736" fmla="*/ 585842 h 1059043"/>
                  <a:gd name="connsiteX49-23737" fmla="*/ 449925 w 3024845"/>
                  <a:gd name="connsiteY49-23738" fmla="*/ 583950 h 1059043"/>
                  <a:gd name="connsiteX50-23739" fmla="*/ 449925 w 3024845"/>
                  <a:gd name="connsiteY50-23740" fmla="*/ 570709 h 1059043"/>
                  <a:gd name="connsiteX51-23741" fmla="*/ 451699 w 3024845"/>
                  <a:gd name="connsiteY51-23742" fmla="*/ 570709 h 1059043"/>
                  <a:gd name="connsiteX52-23743" fmla="*/ 464112 w 3024845"/>
                  <a:gd name="connsiteY52-23744" fmla="*/ 570709 h 1059043"/>
                  <a:gd name="connsiteX53-23745" fmla="*/ 464112 w 3024845"/>
                  <a:gd name="connsiteY53-23746" fmla="*/ 594489 h 1059043"/>
                  <a:gd name="connsiteX54-23747" fmla="*/ 465126 w 3024845"/>
                  <a:gd name="connsiteY54-23748" fmla="*/ 594489 h 1059043"/>
                  <a:gd name="connsiteX55-23749" fmla="*/ 472219 w 3024845"/>
                  <a:gd name="connsiteY55-23750" fmla="*/ 594489 h 1059043"/>
                  <a:gd name="connsiteX56-23751" fmla="*/ 472219 w 3024845"/>
                  <a:gd name="connsiteY56-23752" fmla="*/ 593408 h 1059043"/>
                  <a:gd name="connsiteX57-23753" fmla="*/ 472219 w 3024845"/>
                  <a:gd name="connsiteY57-23754" fmla="*/ 585842 h 1059043"/>
                  <a:gd name="connsiteX58-23755" fmla="*/ 473992 w 3024845"/>
                  <a:gd name="connsiteY58-23756" fmla="*/ 585842 h 1059043"/>
                  <a:gd name="connsiteX59-23757" fmla="*/ 486406 w 3024845"/>
                  <a:gd name="connsiteY59-23758" fmla="*/ 585842 h 1059043"/>
                  <a:gd name="connsiteX60-23759" fmla="*/ 486406 w 3024845"/>
                  <a:gd name="connsiteY60-23760" fmla="*/ 611783 h 1059043"/>
                  <a:gd name="connsiteX61-23761" fmla="*/ 488433 w 3024845"/>
                  <a:gd name="connsiteY61-23762" fmla="*/ 611783 h 1059043"/>
                  <a:gd name="connsiteX62-23763" fmla="*/ 502619 w 3024845"/>
                  <a:gd name="connsiteY62-23764" fmla="*/ 611783 h 1059043"/>
                  <a:gd name="connsiteX63-23765" fmla="*/ 502619 w 3024845"/>
                  <a:gd name="connsiteY63-23766" fmla="*/ 613404 h 1059043"/>
                  <a:gd name="connsiteX64-23767" fmla="*/ 502619 w 3024845"/>
                  <a:gd name="connsiteY64-23768" fmla="*/ 624754 h 1059043"/>
                  <a:gd name="connsiteX65-23769" fmla="*/ 503379 w 3024845"/>
                  <a:gd name="connsiteY65-23770" fmla="*/ 624754 h 1059043"/>
                  <a:gd name="connsiteX66-23771" fmla="*/ 508700 w 3024845"/>
                  <a:gd name="connsiteY66-23772" fmla="*/ 624754 h 1059043"/>
                  <a:gd name="connsiteX67-23773" fmla="*/ 508700 w 3024845"/>
                  <a:gd name="connsiteY67-23774" fmla="*/ 623943 h 1059043"/>
                  <a:gd name="connsiteX68-23775" fmla="*/ 508700 w 3024845"/>
                  <a:gd name="connsiteY68-23776" fmla="*/ 618268 h 1059043"/>
                  <a:gd name="connsiteX69-23777" fmla="*/ 539100 w 3024845"/>
                  <a:gd name="connsiteY69-23778" fmla="*/ 618268 h 1059043"/>
                  <a:gd name="connsiteX70-23779" fmla="*/ 539100 w 3024845"/>
                  <a:gd name="connsiteY70-23780" fmla="*/ 642048 h 1059043"/>
                  <a:gd name="connsiteX71-23781" fmla="*/ 540113 w 3024845"/>
                  <a:gd name="connsiteY71-23782" fmla="*/ 642048 h 1059043"/>
                  <a:gd name="connsiteX72-23783" fmla="*/ 547207 w 3024845"/>
                  <a:gd name="connsiteY72-23784" fmla="*/ 642048 h 1059043"/>
                  <a:gd name="connsiteX73-23785" fmla="*/ 547207 w 3024845"/>
                  <a:gd name="connsiteY73-23786" fmla="*/ 643129 h 1059043"/>
                  <a:gd name="connsiteX74-23787" fmla="*/ 547207 w 3024845"/>
                  <a:gd name="connsiteY74-23788" fmla="*/ 650695 h 1059043"/>
                  <a:gd name="connsiteX75-23789" fmla="*/ 547967 w 3024845"/>
                  <a:gd name="connsiteY75-23790" fmla="*/ 650695 h 1059043"/>
                  <a:gd name="connsiteX76-23791" fmla="*/ 553287 w 3024845"/>
                  <a:gd name="connsiteY76-23792" fmla="*/ 650695 h 1059043"/>
                  <a:gd name="connsiteX77-23793" fmla="*/ 553287 w 3024845"/>
                  <a:gd name="connsiteY77-23794" fmla="*/ 648533 h 1059043"/>
                  <a:gd name="connsiteX78-23795" fmla="*/ 553287 w 3024845"/>
                  <a:gd name="connsiteY78-23796" fmla="*/ 633401 h 1059043"/>
                  <a:gd name="connsiteX79-23797" fmla="*/ 554300 w 3024845"/>
                  <a:gd name="connsiteY79-23798" fmla="*/ 633401 h 1059043"/>
                  <a:gd name="connsiteX80-23799" fmla="*/ 561394 w 3024845"/>
                  <a:gd name="connsiteY80-23800" fmla="*/ 633401 h 1059043"/>
                  <a:gd name="connsiteX81-23801" fmla="*/ 561394 w 3024845"/>
                  <a:gd name="connsiteY81-23802" fmla="*/ 634482 h 1059043"/>
                  <a:gd name="connsiteX82-23803" fmla="*/ 561394 w 3024845"/>
                  <a:gd name="connsiteY82-23804" fmla="*/ 642048 h 1059043"/>
                  <a:gd name="connsiteX83-23805" fmla="*/ 566714 w 3024845"/>
                  <a:gd name="connsiteY83-23806" fmla="*/ 640055 h 1059043"/>
                  <a:gd name="connsiteX84-23807" fmla="*/ 567474 w 3024845"/>
                  <a:gd name="connsiteY84-23808" fmla="*/ 639075 h 1059043"/>
                  <a:gd name="connsiteX85-23809" fmla="*/ 567474 w 3024845"/>
                  <a:gd name="connsiteY85-23810" fmla="*/ 633401 h 1059043"/>
                  <a:gd name="connsiteX86-23811" fmla="*/ 605981 w 3024845"/>
                  <a:gd name="connsiteY86-23812" fmla="*/ 633401 h 1059043"/>
                  <a:gd name="connsiteX87-23813" fmla="*/ 605981 w 3024845"/>
                  <a:gd name="connsiteY87-23814" fmla="*/ 657180 h 1059043"/>
                  <a:gd name="connsiteX88-23815" fmla="*/ 608007 w 3024845"/>
                  <a:gd name="connsiteY88-23816" fmla="*/ 657180 h 1059043"/>
                  <a:gd name="connsiteX89-23817" fmla="*/ 622194 w 3024845"/>
                  <a:gd name="connsiteY89-23818" fmla="*/ 657180 h 1059043"/>
                  <a:gd name="connsiteX90-23819" fmla="*/ 622194 w 3024845"/>
                  <a:gd name="connsiteY90-23820" fmla="*/ 658261 h 1059043"/>
                  <a:gd name="connsiteX91-23821" fmla="*/ 622194 w 3024845"/>
                  <a:gd name="connsiteY91-23822" fmla="*/ 665827 h 1059043"/>
                  <a:gd name="connsiteX92-23823" fmla="*/ 623968 w 3024845"/>
                  <a:gd name="connsiteY92-23824" fmla="*/ 665827 h 1059043"/>
                  <a:gd name="connsiteX93-23825" fmla="*/ 636381 w 3024845"/>
                  <a:gd name="connsiteY93-23826" fmla="*/ 665827 h 1059043"/>
                  <a:gd name="connsiteX94-23827" fmla="*/ 636381 w 3024845"/>
                  <a:gd name="connsiteY94-23828" fmla="*/ 642048 h 1059043"/>
                  <a:gd name="connsiteX95-23829" fmla="*/ 637394 w 3024845"/>
                  <a:gd name="connsiteY95-23830" fmla="*/ 642048 h 1059043"/>
                  <a:gd name="connsiteX96-23831" fmla="*/ 644488 w 3024845"/>
                  <a:gd name="connsiteY96-23832" fmla="*/ 642048 h 1059043"/>
                  <a:gd name="connsiteX97-23833" fmla="*/ 644488 w 3024845"/>
                  <a:gd name="connsiteY97-23834" fmla="*/ 609621 h 1059043"/>
                  <a:gd name="connsiteX98-23835" fmla="*/ 645501 w 3024845"/>
                  <a:gd name="connsiteY98-23836" fmla="*/ 609621 h 1059043"/>
                  <a:gd name="connsiteX99-23837" fmla="*/ 652595 w 3024845"/>
                  <a:gd name="connsiteY99-23838" fmla="*/ 609621 h 1059043"/>
                  <a:gd name="connsiteX100-23839" fmla="*/ 652595 w 3024845"/>
                  <a:gd name="connsiteY100-23840" fmla="*/ 607730 h 1059043"/>
                  <a:gd name="connsiteX101-23841" fmla="*/ 652595 w 3024845"/>
                  <a:gd name="connsiteY101-23842" fmla="*/ 594489 h 1059043"/>
                  <a:gd name="connsiteX102-23843" fmla="*/ 651328 w 3024845"/>
                  <a:gd name="connsiteY102-23844" fmla="*/ 592867 h 1059043"/>
                  <a:gd name="connsiteX103-23845" fmla="*/ 656648 w 3024845"/>
                  <a:gd name="connsiteY103-23846" fmla="*/ 581518 h 1059043"/>
                  <a:gd name="connsiteX104-23847" fmla="*/ 664755 w 3024845"/>
                  <a:gd name="connsiteY104-23848" fmla="*/ 609621 h 1059043"/>
                  <a:gd name="connsiteX105-23849" fmla="*/ 665515 w 3024845"/>
                  <a:gd name="connsiteY105-23850" fmla="*/ 609621 h 1059043"/>
                  <a:gd name="connsiteX106-23851" fmla="*/ 670835 w 3024845"/>
                  <a:gd name="connsiteY106-23852" fmla="*/ 609621 h 1059043"/>
                  <a:gd name="connsiteX107-23853" fmla="*/ 670835 w 3024845"/>
                  <a:gd name="connsiteY107-23854" fmla="*/ 503694 h 1059043"/>
                  <a:gd name="connsiteX108-23855" fmla="*/ 672355 w 3024845"/>
                  <a:gd name="connsiteY108-23856" fmla="*/ 503694 h 1059043"/>
                  <a:gd name="connsiteX109-23857" fmla="*/ 682995 w 3024845"/>
                  <a:gd name="connsiteY109-23858" fmla="*/ 503694 h 1059043"/>
                  <a:gd name="connsiteX110-23859" fmla="*/ 682995 w 3024845"/>
                  <a:gd name="connsiteY110-23860" fmla="*/ 456135 h 1059043"/>
                  <a:gd name="connsiteX111-23861" fmla="*/ 709342 w 3024845"/>
                  <a:gd name="connsiteY111-23862" fmla="*/ 456135 h 1059043"/>
                  <a:gd name="connsiteX112-23863" fmla="*/ 709342 w 3024845"/>
                  <a:gd name="connsiteY112-23864" fmla="*/ 434517 h 1059043"/>
                  <a:gd name="connsiteX113-23865" fmla="*/ 743796 w 3024845"/>
                  <a:gd name="connsiteY113-23866" fmla="*/ 434517 h 1059043"/>
                  <a:gd name="connsiteX114-23867" fmla="*/ 743796 w 3024845"/>
                  <a:gd name="connsiteY114-23868" fmla="*/ 436949 h 1059043"/>
                  <a:gd name="connsiteX115-23869" fmla="*/ 743796 w 3024845"/>
                  <a:gd name="connsiteY115-23870" fmla="*/ 453973 h 1059043"/>
                  <a:gd name="connsiteX116-23871" fmla="*/ 746076 w 3024845"/>
                  <a:gd name="connsiteY116-23872" fmla="*/ 453973 h 1059043"/>
                  <a:gd name="connsiteX117-23873" fmla="*/ 762036 w 3024845"/>
                  <a:gd name="connsiteY117-23874" fmla="*/ 453973 h 1059043"/>
                  <a:gd name="connsiteX118-23875" fmla="*/ 762036 w 3024845"/>
                  <a:gd name="connsiteY118-23876" fmla="*/ 501532 h 1059043"/>
                  <a:gd name="connsiteX119-23877" fmla="*/ 763049 w 3024845"/>
                  <a:gd name="connsiteY119-23878" fmla="*/ 501532 h 1059043"/>
                  <a:gd name="connsiteX120-23879" fmla="*/ 770143 w 3024845"/>
                  <a:gd name="connsiteY120-23880" fmla="*/ 501532 h 1059043"/>
                  <a:gd name="connsiteX121-23881" fmla="*/ 784330 w 3024845"/>
                  <a:gd name="connsiteY121-23882" fmla="*/ 505856 h 1059043"/>
                  <a:gd name="connsiteX122-23883" fmla="*/ 784330 w 3024845"/>
                  <a:gd name="connsiteY122-23884" fmla="*/ 544768 h 1059043"/>
                  <a:gd name="connsiteX123-23885" fmla="*/ 785343 w 3024845"/>
                  <a:gd name="connsiteY123-23886" fmla="*/ 544768 h 1059043"/>
                  <a:gd name="connsiteX124-23887" fmla="*/ 792436 w 3024845"/>
                  <a:gd name="connsiteY124-23888" fmla="*/ 544768 h 1059043"/>
                  <a:gd name="connsiteX125-23889" fmla="*/ 792436 w 3024845"/>
                  <a:gd name="connsiteY125-23890" fmla="*/ 546389 h 1059043"/>
                  <a:gd name="connsiteX126-23891" fmla="*/ 792436 w 3024845"/>
                  <a:gd name="connsiteY126-23892" fmla="*/ 557738 h 1059043"/>
                  <a:gd name="connsiteX127-23893" fmla="*/ 794463 w 3024845"/>
                  <a:gd name="connsiteY127-23894" fmla="*/ 557738 h 1059043"/>
                  <a:gd name="connsiteX128-23895" fmla="*/ 808650 w 3024845"/>
                  <a:gd name="connsiteY128-23896" fmla="*/ 557738 h 1059043"/>
                  <a:gd name="connsiteX129-23897" fmla="*/ 814730 w 3024845"/>
                  <a:gd name="connsiteY129-23898" fmla="*/ 564224 h 1059043"/>
                  <a:gd name="connsiteX130-23899" fmla="*/ 814730 w 3024845"/>
                  <a:gd name="connsiteY130-23900" fmla="*/ 585842 h 1059043"/>
                  <a:gd name="connsiteX131-23901" fmla="*/ 817010 w 3024845"/>
                  <a:gd name="connsiteY131-23902" fmla="*/ 585842 h 1059043"/>
                  <a:gd name="connsiteX132-23903" fmla="*/ 832970 w 3024845"/>
                  <a:gd name="connsiteY132-23904" fmla="*/ 585842 h 1059043"/>
                  <a:gd name="connsiteX133-23905" fmla="*/ 832970 w 3024845"/>
                  <a:gd name="connsiteY133-23906" fmla="*/ 586922 h 1059043"/>
                  <a:gd name="connsiteX134-23907" fmla="*/ 832970 w 3024845"/>
                  <a:gd name="connsiteY134-23908" fmla="*/ 594489 h 1059043"/>
                  <a:gd name="connsiteX135-23909" fmla="*/ 834237 w 3024845"/>
                  <a:gd name="connsiteY135-23910" fmla="*/ 594489 h 1059043"/>
                  <a:gd name="connsiteX136-23911" fmla="*/ 843104 w 3024845"/>
                  <a:gd name="connsiteY136-23912" fmla="*/ 594489 h 1059043"/>
                  <a:gd name="connsiteX137-23913" fmla="*/ 843104 w 3024845"/>
                  <a:gd name="connsiteY137-23914" fmla="*/ 596650 h 1059043"/>
                  <a:gd name="connsiteX138-23915" fmla="*/ 843104 w 3024845"/>
                  <a:gd name="connsiteY138-23916" fmla="*/ 611783 h 1059043"/>
                  <a:gd name="connsiteX139-23917" fmla="*/ 847157 w 3024845"/>
                  <a:gd name="connsiteY139-23918" fmla="*/ 609891 h 1059043"/>
                  <a:gd name="connsiteX140-23919" fmla="*/ 847157 w 3024845"/>
                  <a:gd name="connsiteY140-23920" fmla="*/ 596650 h 1059043"/>
                  <a:gd name="connsiteX141-23921" fmla="*/ 848170 w 3024845"/>
                  <a:gd name="connsiteY141-23922" fmla="*/ 596650 h 1059043"/>
                  <a:gd name="connsiteX142-23923" fmla="*/ 855264 w 3024845"/>
                  <a:gd name="connsiteY142-23924" fmla="*/ 596650 h 1059043"/>
                  <a:gd name="connsiteX143-23925" fmla="*/ 855264 w 3024845"/>
                  <a:gd name="connsiteY143-23926" fmla="*/ 598272 h 1059043"/>
                  <a:gd name="connsiteX144-23927" fmla="*/ 855264 w 3024845"/>
                  <a:gd name="connsiteY144-23928" fmla="*/ 609621 h 1059043"/>
                  <a:gd name="connsiteX145-23929" fmla="*/ 856024 w 3024845"/>
                  <a:gd name="connsiteY145-23930" fmla="*/ 609621 h 1059043"/>
                  <a:gd name="connsiteX146-23931" fmla="*/ 861344 w 3024845"/>
                  <a:gd name="connsiteY146-23932" fmla="*/ 609621 h 1059043"/>
                  <a:gd name="connsiteX147-23933" fmla="*/ 909984 w 3024845"/>
                  <a:gd name="connsiteY147-23934" fmla="*/ 605298 h 1059043"/>
                  <a:gd name="connsiteX148-23935" fmla="*/ 909984 w 3024845"/>
                  <a:gd name="connsiteY148-23936" fmla="*/ 606649 h 1059043"/>
                  <a:gd name="connsiteX149-23937" fmla="*/ 909984 w 3024845"/>
                  <a:gd name="connsiteY149-23938" fmla="*/ 616106 h 1059043"/>
                  <a:gd name="connsiteX150-23939" fmla="*/ 910744 w 3024845"/>
                  <a:gd name="connsiteY150-23940" fmla="*/ 616106 h 1059043"/>
                  <a:gd name="connsiteX151-23941" fmla="*/ 916065 w 3024845"/>
                  <a:gd name="connsiteY151-23942" fmla="*/ 616106 h 1059043"/>
                  <a:gd name="connsiteX152-23943" fmla="*/ 916065 w 3024845"/>
                  <a:gd name="connsiteY152-23944" fmla="*/ 618268 h 1059043"/>
                  <a:gd name="connsiteX153-23945" fmla="*/ 916065 w 3024845"/>
                  <a:gd name="connsiteY153-23946" fmla="*/ 633401 h 1059043"/>
                  <a:gd name="connsiteX154-23947" fmla="*/ 918091 w 3024845"/>
                  <a:gd name="connsiteY154-23948" fmla="*/ 632050 h 1059043"/>
                  <a:gd name="connsiteX155-23949" fmla="*/ 932278 w 3024845"/>
                  <a:gd name="connsiteY155-23950" fmla="*/ 622592 h 1059043"/>
                  <a:gd name="connsiteX156-23951" fmla="*/ 938358 w 3024845"/>
                  <a:gd name="connsiteY156-23952" fmla="*/ 581518 h 1059043"/>
                  <a:gd name="connsiteX157-23953" fmla="*/ 939118 w 3024845"/>
                  <a:gd name="connsiteY157-23954" fmla="*/ 581248 h 1059043"/>
                  <a:gd name="connsiteX158-23955" fmla="*/ 944438 w 3024845"/>
                  <a:gd name="connsiteY158-23956" fmla="*/ 579356 h 1059043"/>
                  <a:gd name="connsiteX159-23957" fmla="*/ 946465 w 3024845"/>
                  <a:gd name="connsiteY159-23958" fmla="*/ 510179 h 1059043"/>
                  <a:gd name="connsiteX160-23959" fmla="*/ 948492 w 3024845"/>
                  <a:gd name="connsiteY160-23960" fmla="*/ 579356 h 1059043"/>
                  <a:gd name="connsiteX161-23961" fmla="*/ 949252 w 3024845"/>
                  <a:gd name="connsiteY161-23962" fmla="*/ 579626 h 1059043"/>
                  <a:gd name="connsiteX162-23963" fmla="*/ 954572 w 3024845"/>
                  <a:gd name="connsiteY162-23964" fmla="*/ 581518 h 1059043"/>
                  <a:gd name="connsiteX163-23965" fmla="*/ 954572 w 3024845"/>
                  <a:gd name="connsiteY163-23966" fmla="*/ 495047 h 1059043"/>
                  <a:gd name="connsiteX164-23967" fmla="*/ 958625 w 3024845"/>
                  <a:gd name="connsiteY164-23968" fmla="*/ 462620 h 1059043"/>
                  <a:gd name="connsiteX165-23969" fmla="*/ 997132 w 3024845"/>
                  <a:gd name="connsiteY165-23970" fmla="*/ 462620 h 1059043"/>
                  <a:gd name="connsiteX166-23971" fmla="*/ 997132 w 3024845"/>
                  <a:gd name="connsiteY166-23972" fmla="*/ 495047 h 1059043"/>
                  <a:gd name="connsiteX167-23973" fmla="*/ 997892 w 3024845"/>
                  <a:gd name="connsiteY167-23974" fmla="*/ 495047 h 1059043"/>
                  <a:gd name="connsiteX168-23975" fmla="*/ 1003212 w 3024845"/>
                  <a:gd name="connsiteY168-23976" fmla="*/ 495047 h 1059043"/>
                  <a:gd name="connsiteX169-23977" fmla="*/ 1003212 w 3024845"/>
                  <a:gd name="connsiteY169-23978" fmla="*/ 412899 h 1059043"/>
                  <a:gd name="connsiteX170-23979" fmla="*/ 1004986 w 3024845"/>
                  <a:gd name="connsiteY170-23980" fmla="*/ 412899 h 1059043"/>
                  <a:gd name="connsiteX171-23981" fmla="*/ 1017399 w 3024845"/>
                  <a:gd name="connsiteY171-23982" fmla="*/ 412899 h 1059043"/>
                  <a:gd name="connsiteX172-23983" fmla="*/ 1017399 w 3024845"/>
                  <a:gd name="connsiteY172-23984" fmla="*/ 411008 h 1059043"/>
                  <a:gd name="connsiteX173-23985" fmla="*/ 1017399 w 3024845"/>
                  <a:gd name="connsiteY173-23986" fmla="*/ 397767 h 1059043"/>
                  <a:gd name="connsiteX174-23987" fmla="*/ 1039693 w 3024845"/>
                  <a:gd name="connsiteY174-23988" fmla="*/ 397767 h 1059043"/>
                  <a:gd name="connsiteX175-23989" fmla="*/ 1039693 w 3024845"/>
                  <a:gd name="connsiteY175-23990" fmla="*/ 396686 h 1059043"/>
                  <a:gd name="connsiteX176-23991" fmla="*/ 1039693 w 3024845"/>
                  <a:gd name="connsiteY176-23992" fmla="*/ 389120 h 1059043"/>
                  <a:gd name="connsiteX177-23993" fmla="*/ 1041466 w 3024845"/>
                  <a:gd name="connsiteY177-23994" fmla="*/ 389120 h 1059043"/>
                  <a:gd name="connsiteX178-23995" fmla="*/ 1053880 w 3024845"/>
                  <a:gd name="connsiteY178-23996" fmla="*/ 389120 h 1059043"/>
                  <a:gd name="connsiteX179-23997" fmla="*/ 1053880 w 3024845"/>
                  <a:gd name="connsiteY179-23998" fmla="*/ 390201 h 1059043"/>
                  <a:gd name="connsiteX180-23999" fmla="*/ 1053880 w 3024845"/>
                  <a:gd name="connsiteY180-24000" fmla="*/ 397767 h 1059043"/>
                  <a:gd name="connsiteX181-24001" fmla="*/ 1054640 w 3024845"/>
                  <a:gd name="connsiteY181-24002" fmla="*/ 397767 h 1059043"/>
                  <a:gd name="connsiteX182-24003" fmla="*/ 1059960 w 3024845"/>
                  <a:gd name="connsiteY182-24004" fmla="*/ 397767 h 1059043"/>
                  <a:gd name="connsiteX183-24005" fmla="*/ 1070093 w 3024845"/>
                  <a:gd name="connsiteY183-24006" fmla="*/ 393443 h 1059043"/>
                  <a:gd name="connsiteX184-24007" fmla="*/ 1074146 w 3024845"/>
                  <a:gd name="connsiteY184-24008" fmla="*/ 396686 h 1059043"/>
                  <a:gd name="connsiteX185-24009" fmla="*/ 1074146 w 3024845"/>
                  <a:gd name="connsiteY185-24010" fmla="*/ 389120 h 1059043"/>
                  <a:gd name="connsiteX186-24011" fmla="*/ 1076426 w 3024845"/>
                  <a:gd name="connsiteY186-24012" fmla="*/ 389120 h 1059043"/>
                  <a:gd name="connsiteX187-24013" fmla="*/ 1092387 w 3024845"/>
                  <a:gd name="connsiteY187-24014" fmla="*/ 389120 h 1059043"/>
                  <a:gd name="connsiteX188-24015" fmla="*/ 1092387 w 3024845"/>
                  <a:gd name="connsiteY188-24016" fmla="*/ 390201 h 1059043"/>
                  <a:gd name="connsiteX189-24017" fmla="*/ 1092387 w 3024845"/>
                  <a:gd name="connsiteY189-24018" fmla="*/ 397767 h 1059043"/>
                  <a:gd name="connsiteX190-24019" fmla="*/ 1122787 w 3024845"/>
                  <a:gd name="connsiteY190-24020" fmla="*/ 397767 h 1059043"/>
                  <a:gd name="connsiteX191-24021" fmla="*/ 1122787 w 3024845"/>
                  <a:gd name="connsiteY191-24022" fmla="*/ 399388 h 1059043"/>
                  <a:gd name="connsiteX192-24023" fmla="*/ 1122787 w 3024845"/>
                  <a:gd name="connsiteY192-24024" fmla="*/ 410738 h 1059043"/>
                  <a:gd name="connsiteX193-24025" fmla="*/ 1149134 w 3024845"/>
                  <a:gd name="connsiteY193-24026" fmla="*/ 410738 h 1059043"/>
                  <a:gd name="connsiteX194-24027" fmla="*/ 1149134 w 3024845"/>
                  <a:gd name="connsiteY194-24028" fmla="*/ 441002 h 1059043"/>
                  <a:gd name="connsiteX195-24029" fmla="*/ 1149894 w 3024845"/>
                  <a:gd name="connsiteY195-24030" fmla="*/ 441002 h 1059043"/>
                  <a:gd name="connsiteX196-24031" fmla="*/ 1155214 w 3024845"/>
                  <a:gd name="connsiteY196-24032" fmla="*/ 441002 h 1059043"/>
                  <a:gd name="connsiteX197-24033" fmla="*/ 1155214 w 3024845"/>
                  <a:gd name="connsiteY197-24034" fmla="*/ 442083 h 1059043"/>
                  <a:gd name="connsiteX198-24035" fmla="*/ 1155214 w 3024845"/>
                  <a:gd name="connsiteY198-24036" fmla="*/ 449650 h 1059043"/>
                  <a:gd name="connsiteX199-24037" fmla="*/ 1159268 w 3024845"/>
                  <a:gd name="connsiteY199-24038" fmla="*/ 479914 h 1059043"/>
                  <a:gd name="connsiteX200-24039" fmla="*/ 1160028 w 3024845"/>
                  <a:gd name="connsiteY200-24040" fmla="*/ 479914 h 1059043"/>
                  <a:gd name="connsiteX201-24041" fmla="*/ 1165348 w 3024845"/>
                  <a:gd name="connsiteY201-24042" fmla="*/ 479914 h 1059043"/>
                  <a:gd name="connsiteX202-24043" fmla="*/ 1165348 w 3024845"/>
                  <a:gd name="connsiteY202-24044" fmla="*/ 480725 h 1059043"/>
                  <a:gd name="connsiteX203-24045" fmla="*/ 1165348 w 3024845"/>
                  <a:gd name="connsiteY203-24046" fmla="*/ 486400 h 1059043"/>
                  <a:gd name="connsiteX204-24047" fmla="*/ 1166361 w 3024845"/>
                  <a:gd name="connsiteY204-24048" fmla="*/ 486400 h 1059043"/>
                  <a:gd name="connsiteX205-24049" fmla="*/ 1173454 w 3024845"/>
                  <a:gd name="connsiteY205-24050" fmla="*/ 486400 h 1059043"/>
                  <a:gd name="connsiteX206-24051" fmla="*/ 1173454 w 3024845"/>
                  <a:gd name="connsiteY206-24052" fmla="*/ 516665 h 1059043"/>
                  <a:gd name="connsiteX207-24053" fmla="*/ 1175481 w 3024845"/>
                  <a:gd name="connsiteY207-24054" fmla="*/ 516665 h 1059043"/>
                  <a:gd name="connsiteX208-24055" fmla="*/ 1189668 w 3024845"/>
                  <a:gd name="connsiteY208-24056" fmla="*/ 516665 h 1059043"/>
                  <a:gd name="connsiteX209-24057" fmla="*/ 1189668 w 3024845"/>
                  <a:gd name="connsiteY209-24058" fmla="*/ 540444 h 1059043"/>
                  <a:gd name="connsiteX210-24059" fmla="*/ 1191695 w 3024845"/>
                  <a:gd name="connsiteY210-24060" fmla="*/ 542065 h 1059043"/>
                  <a:gd name="connsiteX211-24061" fmla="*/ 1191695 w 3024845"/>
                  <a:gd name="connsiteY211-24062" fmla="*/ 553415 h 1059043"/>
                  <a:gd name="connsiteX212-24063" fmla="*/ 1192455 w 3024845"/>
                  <a:gd name="connsiteY212-24064" fmla="*/ 553415 h 1059043"/>
                  <a:gd name="connsiteX213-24065" fmla="*/ 1197775 w 3024845"/>
                  <a:gd name="connsiteY213-24066" fmla="*/ 553415 h 1059043"/>
                  <a:gd name="connsiteX214-24067" fmla="*/ 1197775 w 3024845"/>
                  <a:gd name="connsiteY214-24068" fmla="*/ 577194 h 1059043"/>
                  <a:gd name="connsiteX215-24069" fmla="*/ 1199041 w 3024845"/>
                  <a:gd name="connsiteY215-24070" fmla="*/ 577194 h 1059043"/>
                  <a:gd name="connsiteX216-24071" fmla="*/ 1207908 w 3024845"/>
                  <a:gd name="connsiteY216-24072" fmla="*/ 577194 h 1059043"/>
                  <a:gd name="connsiteX217-24073" fmla="*/ 1209935 w 3024845"/>
                  <a:gd name="connsiteY217-24074" fmla="*/ 581248 h 1059043"/>
                  <a:gd name="connsiteX218-24075" fmla="*/ 1209935 w 3024845"/>
                  <a:gd name="connsiteY218-24076" fmla="*/ 594489 h 1059043"/>
                  <a:gd name="connsiteX219-24077" fmla="*/ 1211455 w 3024845"/>
                  <a:gd name="connsiteY219-24078" fmla="*/ 592597 h 1059043"/>
                  <a:gd name="connsiteX220-24079" fmla="*/ 1222095 w 3024845"/>
                  <a:gd name="connsiteY220-24080" fmla="*/ 579356 h 1059043"/>
                  <a:gd name="connsiteX221-24081" fmla="*/ 1250469 w 3024845"/>
                  <a:gd name="connsiteY221-24082" fmla="*/ 579356 h 1059043"/>
                  <a:gd name="connsiteX222-24083" fmla="*/ 1250469 w 3024845"/>
                  <a:gd name="connsiteY222-24084" fmla="*/ 665827 h 1059043"/>
                  <a:gd name="connsiteX223-24085" fmla="*/ 1251229 w 3024845"/>
                  <a:gd name="connsiteY223-24086" fmla="*/ 665827 h 1059043"/>
                  <a:gd name="connsiteX224-24087" fmla="*/ 1256549 w 3024845"/>
                  <a:gd name="connsiteY224-24088" fmla="*/ 665827 h 1059043"/>
                  <a:gd name="connsiteX225-24089" fmla="*/ 1257309 w 3024845"/>
                  <a:gd name="connsiteY225-24090" fmla="*/ 664476 h 1059043"/>
                  <a:gd name="connsiteX226-24091" fmla="*/ 1262629 w 3024845"/>
                  <a:gd name="connsiteY226-24092" fmla="*/ 655018 h 1059043"/>
                  <a:gd name="connsiteX227-24093" fmla="*/ 1262629 w 3024845"/>
                  <a:gd name="connsiteY227-24094" fmla="*/ 656910 h 1059043"/>
                  <a:gd name="connsiteX228-24095" fmla="*/ 1262629 w 3024845"/>
                  <a:gd name="connsiteY228-24096" fmla="*/ 670151 h 1059043"/>
                  <a:gd name="connsiteX229-24097" fmla="*/ 1266682 w 3024845"/>
                  <a:gd name="connsiteY229-24098" fmla="*/ 624754 h 1059043"/>
                  <a:gd name="connsiteX230-24099" fmla="*/ 1267442 w 3024845"/>
                  <a:gd name="connsiteY230-24100" fmla="*/ 624754 h 1059043"/>
                  <a:gd name="connsiteX231-24101" fmla="*/ 1272762 w 3024845"/>
                  <a:gd name="connsiteY231-24102" fmla="*/ 624754 h 1059043"/>
                  <a:gd name="connsiteX232-24103" fmla="*/ 1272762 w 3024845"/>
                  <a:gd name="connsiteY232-24104" fmla="*/ 559900 h 1059043"/>
                  <a:gd name="connsiteX233-24105" fmla="*/ 1273776 w 3024845"/>
                  <a:gd name="connsiteY233-24106" fmla="*/ 559900 h 1059043"/>
                  <a:gd name="connsiteX234-24107" fmla="*/ 1280869 w 3024845"/>
                  <a:gd name="connsiteY234-24108" fmla="*/ 559900 h 1059043"/>
                  <a:gd name="connsiteX235-24109" fmla="*/ 1293029 w 3024845"/>
                  <a:gd name="connsiteY235-24110" fmla="*/ 516665 h 1059043"/>
                  <a:gd name="connsiteX236-24111" fmla="*/ 1294296 w 3024845"/>
                  <a:gd name="connsiteY236-24112" fmla="*/ 516665 h 1059043"/>
                  <a:gd name="connsiteX237-24113" fmla="*/ 1303163 w 3024845"/>
                  <a:gd name="connsiteY237-24114" fmla="*/ 516665 h 1059043"/>
                  <a:gd name="connsiteX238-24115" fmla="*/ 1313296 w 3024845"/>
                  <a:gd name="connsiteY238-24116" fmla="*/ 559900 h 1059043"/>
                  <a:gd name="connsiteX239-24117" fmla="*/ 1314309 w 3024845"/>
                  <a:gd name="connsiteY239-24118" fmla="*/ 559900 h 1059043"/>
                  <a:gd name="connsiteX240-24119" fmla="*/ 1321403 w 3024845"/>
                  <a:gd name="connsiteY240-24120" fmla="*/ 559900 h 1059043"/>
                  <a:gd name="connsiteX241-24121" fmla="*/ 1321403 w 3024845"/>
                  <a:gd name="connsiteY241-24122" fmla="*/ 598812 h 1059043"/>
                  <a:gd name="connsiteX242-24123" fmla="*/ 1323176 w 3024845"/>
                  <a:gd name="connsiteY242-24124" fmla="*/ 598812 h 1059043"/>
                  <a:gd name="connsiteX243-24125" fmla="*/ 1335590 w 3024845"/>
                  <a:gd name="connsiteY243-24126" fmla="*/ 598812 h 1059043"/>
                  <a:gd name="connsiteX244-24127" fmla="*/ 1335590 w 3024845"/>
                  <a:gd name="connsiteY244-24128" fmla="*/ 600974 h 1059043"/>
                  <a:gd name="connsiteX245-24129" fmla="*/ 1335590 w 3024845"/>
                  <a:gd name="connsiteY245-24130" fmla="*/ 616106 h 1059043"/>
                  <a:gd name="connsiteX246-24131" fmla="*/ 1339643 w 3024845"/>
                  <a:gd name="connsiteY246-24132" fmla="*/ 613945 h 1059043"/>
                  <a:gd name="connsiteX247-24133" fmla="*/ 1339643 w 3024845"/>
                  <a:gd name="connsiteY247-24134" fmla="*/ 598812 h 1059043"/>
                  <a:gd name="connsiteX248-24135" fmla="*/ 1341163 w 3024845"/>
                  <a:gd name="connsiteY248-24136" fmla="*/ 598812 h 1059043"/>
                  <a:gd name="connsiteX249-24137" fmla="*/ 1351803 w 3024845"/>
                  <a:gd name="connsiteY249-24138" fmla="*/ 598812 h 1059043"/>
                  <a:gd name="connsiteX250-24139" fmla="*/ 1351803 w 3024845"/>
                  <a:gd name="connsiteY250-24140" fmla="*/ 600433 h 1059043"/>
                  <a:gd name="connsiteX251-24141" fmla="*/ 1351803 w 3024845"/>
                  <a:gd name="connsiteY251-24142" fmla="*/ 611783 h 1059043"/>
                  <a:gd name="connsiteX252-24143" fmla="*/ 1382204 w 3024845"/>
                  <a:gd name="connsiteY252-24144" fmla="*/ 611783 h 1059043"/>
                  <a:gd name="connsiteX253-24145" fmla="*/ 1382204 w 3024845"/>
                  <a:gd name="connsiteY253-24146" fmla="*/ 575033 h 1059043"/>
                  <a:gd name="connsiteX254-24147" fmla="*/ 1383470 w 3024845"/>
                  <a:gd name="connsiteY254-24148" fmla="*/ 575033 h 1059043"/>
                  <a:gd name="connsiteX255-24149" fmla="*/ 1392337 w 3024845"/>
                  <a:gd name="connsiteY255-24150" fmla="*/ 575033 h 1059043"/>
                  <a:gd name="connsiteX256-24151" fmla="*/ 1392337 w 3024845"/>
                  <a:gd name="connsiteY256-24152" fmla="*/ 596650 h 1059043"/>
                  <a:gd name="connsiteX257-24153" fmla="*/ 1394364 w 3024845"/>
                  <a:gd name="connsiteY257-24154" fmla="*/ 564224 h 1059043"/>
                  <a:gd name="connsiteX258-24155" fmla="*/ 1416657 w 3024845"/>
                  <a:gd name="connsiteY258-24156" fmla="*/ 564224 h 1059043"/>
                  <a:gd name="connsiteX259-24157" fmla="*/ 1416657 w 3024845"/>
                  <a:gd name="connsiteY259-24158" fmla="*/ 562602 h 1059043"/>
                  <a:gd name="connsiteX260-24159" fmla="*/ 1416657 w 3024845"/>
                  <a:gd name="connsiteY260-24160" fmla="*/ 551253 h 1059043"/>
                  <a:gd name="connsiteX261-24161" fmla="*/ 1417417 w 3024845"/>
                  <a:gd name="connsiteY261-24162" fmla="*/ 551253 h 1059043"/>
                  <a:gd name="connsiteX262-24163" fmla="*/ 1422737 w 3024845"/>
                  <a:gd name="connsiteY262-24164" fmla="*/ 551253 h 1059043"/>
                  <a:gd name="connsiteX263-24165" fmla="*/ 1422737 w 3024845"/>
                  <a:gd name="connsiteY263-24166" fmla="*/ 549362 h 1059043"/>
                  <a:gd name="connsiteX264-24167" fmla="*/ 1422737 w 3024845"/>
                  <a:gd name="connsiteY264-24168" fmla="*/ 536121 h 1059043"/>
                  <a:gd name="connsiteX265-24169" fmla="*/ 1426791 w 3024845"/>
                  <a:gd name="connsiteY265-24170" fmla="*/ 542606 h 1059043"/>
                  <a:gd name="connsiteX266-24171" fmla="*/ 1429071 w 3024845"/>
                  <a:gd name="connsiteY266-24172" fmla="*/ 542606 h 1059043"/>
                  <a:gd name="connsiteX267-24173" fmla="*/ 1445031 w 3024845"/>
                  <a:gd name="connsiteY267-24174" fmla="*/ 542606 h 1059043"/>
                  <a:gd name="connsiteX268-24175" fmla="*/ 1445031 w 3024845"/>
                  <a:gd name="connsiteY268-24176" fmla="*/ 541795 h 1059043"/>
                  <a:gd name="connsiteX269-24177" fmla="*/ 1445031 w 3024845"/>
                  <a:gd name="connsiteY269-24178" fmla="*/ 536121 h 1059043"/>
                  <a:gd name="connsiteX270-24179" fmla="*/ 1445791 w 3024845"/>
                  <a:gd name="connsiteY270-24180" fmla="*/ 536121 h 1059043"/>
                  <a:gd name="connsiteX271-24181" fmla="*/ 1451111 w 3024845"/>
                  <a:gd name="connsiteY271-24182" fmla="*/ 536121 h 1059043"/>
                  <a:gd name="connsiteX272-24183" fmla="*/ 1451111 w 3024845"/>
                  <a:gd name="connsiteY272-24184" fmla="*/ 537472 h 1059043"/>
                  <a:gd name="connsiteX273-24185" fmla="*/ 1451111 w 3024845"/>
                  <a:gd name="connsiteY273-24186" fmla="*/ 546930 h 1059043"/>
                  <a:gd name="connsiteX274-24187" fmla="*/ 1489618 w 3024845"/>
                  <a:gd name="connsiteY274-24188" fmla="*/ 546930 h 1059043"/>
                  <a:gd name="connsiteX275-24189" fmla="*/ 1489618 w 3024845"/>
                  <a:gd name="connsiteY275-24190" fmla="*/ 685283 h 1059043"/>
                  <a:gd name="connsiteX276-24191" fmla="*/ 1491138 w 3024845"/>
                  <a:gd name="connsiteY276-24192" fmla="*/ 685283 h 1059043"/>
                  <a:gd name="connsiteX277-24193" fmla="*/ 1501778 w 3024845"/>
                  <a:gd name="connsiteY277-24194" fmla="*/ 685283 h 1059043"/>
                  <a:gd name="connsiteX278-24195" fmla="*/ 1501778 w 3024845"/>
                  <a:gd name="connsiteY278-24196" fmla="*/ 672313 h 1059043"/>
                  <a:gd name="connsiteX279-24197" fmla="*/ 1505832 w 3024845"/>
                  <a:gd name="connsiteY279-24198" fmla="*/ 672313 h 1059043"/>
                  <a:gd name="connsiteX280-24199" fmla="*/ 1505832 w 3024845"/>
                  <a:gd name="connsiteY280-24200" fmla="*/ 685283 h 1059043"/>
                  <a:gd name="connsiteX281-24201" fmla="*/ 1536232 w 3024845"/>
                  <a:gd name="connsiteY281-24202" fmla="*/ 685283 h 1059043"/>
                  <a:gd name="connsiteX282-24203" fmla="*/ 1536232 w 3024845"/>
                  <a:gd name="connsiteY282-24204" fmla="*/ 655018 h 1059043"/>
                  <a:gd name="connsiteX283-24205" fmla="*/ 1548392 w 3024845"/>
                  <a:gd name="connsiteY283-24206" fmla="*/ 655018 h 1059043"/>
                  <a:gd name="connsiteX284-24207" fmla="*/ 1560552 w 3024845"/>
                  <a:gd name="connsiteY284-24208" fmla="*/ 652857 h 1059043"/>
                  <a:gd name="connsiteX285-24209" fmla="*/ 1564606 w 3024845"/>
                  <a:gd name="connsiteY285-24210" fmla="*/ 655018 h 1059043"/>
                  <a:gd name="connsiteX286-24211" fmla="*/ 1574739 w 3024845"/>
                  <a:gd name="connsiteY286-24212" fmla="*/ 655018 h 1059043"/>
                  <a:gd name="connsiteX287-24213" fmla="*/ 1574739 w 3024845"/>
                  <a:gd name="connsiteY287-24214" fmla="*/ 685283 h 1059043"/>
                  <a:gd name="connsiteX288-24215" fmla="*/ 1582846 w 3024845"/>
                  <a:gd name="connsiteY288-24216" fmla="*/ 685283 h 1059043"/>
                  <a:gd name="connsiteX289-24217" fmla="*/ 1582846 w 3024845"/>
                  <a:gd name="connsiteY289-24218" fmla="*/ 702578 h 1059043"/>
                  <a:gd name="connsiteX290-24219" fmla="*/ 1592182 w 3024845"/>
                  <a:gd name="connsiteY290-24220" fmla="*/ 703483 h 1059043"/>
                  <a:gd name="connsiteX291-24221" fmla="*/ 1605140 w 3024845"/>
                  <a:gd name="connsiteY291-24222" fmla="*/ 703483 h 1059043"/>
                  <a:gd name="connsiteX292-24223" fmla="*/ 1605140 w 3024845"/>
                  <a:gd name="connsiteY292-24224" fmla="*/ 687445 h 1059043"/>
                  <a:gd name="connsiteX293-24225" fmla="*/ 1673096 w 3024845"/>
                  <a:gd name="connsiteY293-24226" fmla="*/ 687445 h 1059043"/>
                  <a:gd name="connsiteX294-24227" fmla="*/ 1673096 w 3024845"/>
                  <a:gd name="connsiteY294-24228" fmla="*/ 602192 h 1059043"/>
                  <a:gd name="connsiteX295-24229" fmla="*/ 1745104 w 3024845"/>
                  <a:gd name="connsiteY295-24230" fmla="*/ 602192 h 1059043"/>
                  <a:gd name="connsiteX296-24231" fmla="*/ 1745104 w 3024845"/>
                  <a:gd name="connsiteY296-24232" fmla="*/ 680960 h 1059043"/>
                  <a:gd name="connsiteX297-24233" fmla="*/ 1747008 w 3024845"/>
                  <a:gd name="connsiteY297-24234" fmla="*/ 680960 h 1059043"/>
                  <a:gd name="connsiteX298-24235" fmla="*/ 1748250 w 3024845"/>
                  <a:gd name="connsiteY298-24236" fmla="*/ 703483 h 1059043"/>
                  <a:gd name="connsiteX299-24237" fmla="*/ 1757926 w 3024845"/>
                  <a:gd name="connsiteY299-24238" fmla="*/ 703483 h 1059043"/>
                  <a:gd name="connsiteX300-24239" fmla="*/ 1759168 w 3024845"/>
                  <a:gd name="connsiteY300-24240" fmla="*/ 680960 h 1059043"/>
                  <a:gd name="connsiteX301-24241" fmla="*/ 1765248 w 3024845"/>
                  <a:gd name="connsiteY301-24242" fmla="*/ 680960 h 1059043"/>
                  <a:gd name="connsiteX302-24243" fmla="*/ 1766490 w 3024845"/>
                  <a:gd name="connsiteY302-24244" fmla="*/ 703483 h 1059043"/>
                  <a:gd name="connsiteX303-24245" fmla="*/ 1817112 w 3024845"/>
                  <a:gd name="connsiteY303-24246" fmla="*/ 703483 h 1059043"/>
                  <a:gd name="connsiteX304-24247" fmla="*/ 1817112 w 3024845"/>
                  <a:gd name="connsiteY304-24248" fmla="*/ 540455 h 1059043"/>
                  <a:gd name="connsiteX305-24249" fmla="*/ 2014439 w 3024845"/>
                  <a:gd name="connsiteY305-24250" fmla="*/ 540455 h 1059043"/>
                  <a:gd name="connsiteX306-24251" fmla="*/ 2014439 w 3024845"/>
                  <a:gd name="connsiteY306-24252" fmla="*/ 703483 h 1059043"/>
                  <a:gd name="connsiteX307-24253" fmla="*/ 2033136 w 3024845"/>
                  <a:gd name="connsiteY307-24254" fmla="*/ 703483 h 1059043"/>
                  <a:gd name="connsiteX308-24255" fmla="*/ 2033136 w 3024845"/>
                  <a:gd name="connsiteY308-24256" fmla="*/ 620790 h 1059043"/>
                  <a:gd name="connsiteX309-24257" fmla="*/ 2128256 w 3024845"/>
                  <a:gd name="connsiteY309-24258" fmla="*/ 620790 h 1059043"/>
                  <a:gd name="connsiteX310-24259" fmla="*/ 2128026 w 3024845"/>
                  <a:gd name="connsiteY310-24260" fmla="*/ 281031 h 1059043"/>
                  <a:gd name="connsiteX311-24261" fmla="*/ 2121946 w 3024845"/>
                  <a:gd name="connsiteY311-24262" fmla="*/ 276707 h 1059043"/>
                  <a:gd name="connsiteX312-24263" fmla="*/ 2130053 w 3024845"/>
                  <a:gd name="connsiteY312-24264" fmla="*/ 252928 h 1059043"/>
                  <a:gd name="connsiteX313-24265" fmla="*/ 2130053 w 3024845"/>
                  <a:gd name="connsiteY313-24266" fmla="*/ 235634 h 1059043"/>
                  <a:gd name="connsiteX314-24267" fmla="*/ 2144240 w 3024845"/>
                  <a:gd name="connsiteY314-24268" fmla="*/ 235634 h 1059043"/>
                  <a:gd name="connsiteX315-24269" fmla="*/ 2144240 w 3024845"/>
                  <a:gd name="connsiteY315-24270" fmla="*/ 214016 h 1059043"/>
                  <a:gd name="connsiteX316-24271" fmla="*/ 2146266 w 3024845"/>
                  <a:gd name="connsiteY316-24272" fmla="*/ 131868 h 1059043"/>
                  <a:gd name="connsiteX317-24273" fmla="*/ 2144240 w 3024845"/>
                  <a:gd name="connsiteY317-24274" fmla="*/ 125383 h 1059043"/>
                  <a:gd name="connsiteX318-24275" fmla="*/ 2150320 w 3024845"/>
                  <a:gd name="connsiteY318-24276" fmla="*/ 118897 h 1059043"/>
                  <a:gd name="connsiteX319-24277" fmla="*/ 2150320 w 3024845"/>
                  <a:gd name="connsiteY319-24278" fmla="*/ 60529 h 1059043"/>
                  <a:gd name="connsiteX320-24279" fmla="*/ 2152346 w 3024845"/>
                  <a:gd name="connsiteY320-24280" fmla="*/ 56206 h 1059043"/>
                  <a:gd name="connsiteX321-24281" fmla="*/ 2152346 w 3024845"/>
                  <a:gd name="connsiteY321-24282" fmla="*/ 0 h 1059043"/>
                  <a:gd name="connsiteX322-24283" fmla="*/ 2162480 w 3024845"/>
                  <a:gd name="connsiteY322-24284" fmla="*/ 118897 h 1059043"/>
                  <a:gd name="connsiteX323-24285" fmla="*/ 2168560 w 3024845"/>
                  <a:gd name="connsiteY323-24286" fmla="*/ 125383 h 1059043"/>
                  <a:gd name="connsiteX324-24287" fmla="*/ 2166533 w 3024845"/>
                  <a:gd name="connsiteY324-24288" fmla="*/ 131868 h 1059043"/>
                  <a:gd name="connsiteX325-24289" fmla="*/ 2180720 w 3024845"/>
                  <a:gd name="connsiteY325-24290" fmla="*/ 555577 h 1059043"/>
                  <a:gd name="connsiteX326-24291" fmla="*/ 2245574 w 3024845"/>
                  <a:gd name="connsiteY326-24292" fmla="*/ 555577 h 1059043"/>
                  <a:gd name="connsiteX327-24293" fmla="*/ 2245574 w 3024845"/>
                  <a:gd name="connsiteY327-24294" fmla="*/ 631239 h 1059043"/>
                  <a:gd name="connsiteX328-24295" fmla="*/ 2253681 w 3024845"/>
                  <a:gd name="connsiteY328-24296" fmla="*/ 631239 h 1059043"/>
                  <a:gd name="connsiteX329-24297" fmla="*/ 2255708 w 3024845"/>
                  <a:gd name="connsiteY329-24298" fmla="*/ 624754 h 1059043"/>
                  <a:gd name="connsiteX330-24299" fmla="*/ 2261788 w 3024845"/>
                  <a:gd name="connsiteY330-24300" fmla="*/ 624754 h 1059043"/>
                  <a:gd name="connsiteX331-24301" fmla="*/ 2263815 w 3024845"/>
                  <a:gd name="connsiteY331-24302" fmla="*/ 633401 h 1059043"/>
                  <a:gd name="connsiteX332-24303" fmla="*/ 2275975 w 3024845"/>
                  <a:gd name="connsiteY332-24304" fmla="*/ 633401 h 1059043"/>
                  <a:gd name="connsiteX333-24305" fmla="*/ 2275975 w 3024845"/>
                  <a:gd name="connsiteY333-24306" fmla="*/ 626915 h 1059043"/>
                  <a:gd name="connsiteX334-24307" fmla="*/ 2298268 w 3024845"/>
                  <a:gd name="connsiteY334-24308" fmla="*/ 626915 h 1059043"/>
                  <a:gd name="connsiteX335-24309" fmla="*/ 2298268 w 3024845"/>
                  <a:gd name="connsiteY335-24310" fmla="*/ 633401 h 1059043"/>
                  <a:gd name="connsiteX336-24311" fmla="*/ 2318535 w 3024845"/>
                  <a:gd name="connsiteY336-24312" fmla="*/ 633401 h 1059043"/>
                  <a:gd name="connsiteX337-24313" fmla="*/ 2318535 w 3024845"/>
                  <a:gd name="connsiteY337-24314" fmla="*/ 678798 h 1059043"/>
                  <a:gd name="connsiteX338-24315" fmla="*/ 2332722 w 3024845"/>
                  <a:gd name="connsiteY338-24316" fmla="*/ 678798 h 1059043"/>
                  <a:gd name="connsiteX339-24317" fmla="*/ 2332722 w 3024845"/>
                  <a:gd name="connsiteY339-24318" fmla="*/ 665827 h 1059043"/>
                  <a:gd name="connsiteX340-24319" fmla="*/ 2348936 w 3024845"/>
                  <a:gd name="connsiteY340-24320" fmla="*/ 665827 h 1059043"/>
                  <a:gd name="connsiteX341-24321" fmla="*/ 2348936 w 3024845"/>
                  <a:gd name="connsiteY341-24322" fmla="*/ 486400 h 1059043"/>
                  <a:gd name="connsiteX342-24323" fmla="*/ 2355016 w 3024845"/>
                  <a:gd name="connsiteY342-24324" fmla="*/ 479914 h 1059043"/>
                  <a:gd name="connsiteX343-24325" fmla="*/ 2427977 w 3024845"/>
                  <a:gd name="connsiteY343-24326" fmla="*/ 479914 h 1059043"/>
                  <a:gd name="connsiteX344-24327" fmla="*/ 2427977 w 3024845"/>
                  <a:gd name="connsiteY344-24328" fmla="*/ 488562 h 1059043"/>
                  <a:gd name="connsiteX345-24329" fmla="*/ 2438110 w 3024845"/>
                  <a:gd name="connsiteY345-24330" fmla="*/ 488562 h 1059043"/>
                  <a:gd name="connsiteX346-24331" fmla="*/ 2438110 w 3024845"/>
                  <a:gd name="connsiteY346-24332" fmla="*/ 603136 h 1059043"/>
                  <a:gd name="connsiteX347-24333" fmla="*/ 2460404 w 3024845"/>
                  <a:gd name="connsiteY347-24334" fmla="*/ 603136 h 1059043"/>
                  <a:gd name="connsiteX348-24335" fmla="*/ 2460404 w 3024845"/>
                  <a:gd name="connsiteY348-24336" fmla="*/ 536121 h 1059043"/>
                  <a:gd name="connsiteX349-24337" fmla="*/ 2486751 w 3024845"/>
                  <a:gd name="connsiteY349-24338" fmla="*/ 536121 h 1059043"/>
                  <a:gd name="connsiteX350-24339" fmla="*/ 2490804 w 3024845"/>
                  <a:gd name="connsiteY350-24340" fmla="*/ 531797 h 1059043"/>
                  <a:gd name="connsiteX351-24341" fmla="*/ 2498911 w 3024845"/>
                  <a:gd name="connsiteY351-24342" fmla="*/ 531797 h 1059043"/>
                  <a:gd name="connsiteX352-24343" fmla="*/ 2502964 w 3024845"/>
                  <a:gd name="connsiteY352-24344" fmla="*/ 536121 h 1059043"/>
                  <a:gd name="connsiteX353-24345" fmla="*/ 2525258 w 3024845"/>
                  <a:gd name="connsiteY353-24346" fmla="*/ 536121 h 1059043"/>
                  <a:gd name="connsiteX354-24347" fmla="*/ 2525258 w 3024845"/>
                  <a:gd name="connsiteY354-24348" fmla="*/ 419385 h 1059043"/>
                  <a:gd name="connsiteX355-24349" fmla="*/ 2582005 w 3024845"/>
                  <a:gd name="connsiteY355-24350" fmla="*/ 408576 h 1059043"/>
                  <a:gd name="connsiteX356-24351" fmla="*/ 2582005 w 3024845"/>
                  <a:gd name="connsiteY356-24352" fmla="*/ 409657 h 1059043"/>
                  <a:gd name="connsiteX357-24353" fmla="*/ 2582005 w 3024845"/>
                  <a:gd name="connsiteY357-24354" fmla="*/ 417223 h 1059043"/>
                  <a:gd name="connsiteX358-24355" fmla="*/ 2608352 w 3024845"/>
                  <a:gd name="connsiteY358-24356" fmla="*/ 417223 h 1059043"/>
                  <a:gd name="connsiteX359-24357" fmla="*/ 2608352 w 3024845"/>
                  <a:gd name="connsiteY359-24358" fmla="*/ 672313 h 1059043"/>
                  <a:gd name="connsiteX360-24359" fmla="*/ 2630646 w 3024845"/>
                  <a:gd name="connsiteY360-24360" fmla="*/ 672313 h 1059043"/>
                  <a:gd name="connsiteX361-24361" fmla="*/ 2630646 w 3024845"/>
                  <a:gd name="connsiteY361-24362" fmla="*/ 667989 h 1059043"/>
                  <a:gd name="connsiteX362-24363" fmla="*/ 2642806 w 3024845"/>
                  <a:gd name="connsiteY362-24364" fmla="*/ 667989 h 1059043"/>
                  <a:gd name="connsiteX363-24365" fmla="*/ 2642806 w 3024845"/>
                  <a:gd name="connsiteY363-24366" fmla="*/ 672313 h 1059043"/>
                  <a:gd name="connsiteX364-24367" fmla="*/ 2667126 w 3024845"/>
                  <a:gd name="connsiteY364-24368" fmla="*/ 672313 h 1059043"/>
                  <a:gd name="connsiteX365-24369" fmla="*/ 2667126 w 3024845"/>
                  <a:gd name="connsiteY365-24370" fmla="*/ 659342 h 1059043"/>
                  <a:gd name="connsiteX366-24371" fmla="*/ 2695500 w 3024845"/>
                  <a:gd name="connsiteY366-24372" fmla="*/ 659342 h 1059043"/>
                  <a:gd name="connsiteX367-24373" fmla="*/ 2707660 w 3024845"/>
                  <a:gd name="connsiteY367-24374" fmla="*/ 655018 h 1059043"/>
                  <a:gd name="connsiteX368-24375" fmla="*/ 2727927 w 3024845"/>
                  <a:gd name="connsiteY368-24376" fmla="*/ 659342 h 1059043"/>
                  <a:gd name="connsiteX369-24377" fmla="*/ 2727927 w 3024845"/>
                  <a:gd name="connsiteY369-24378" fmla="*/ 642048 h 1059043"/>
                  <a:gd name="connsiteX370-24379" fmla="*/ 2736034 w 3024845"/>
                  <a:gd name="connsiteY370-24380" fmla="*/ 642048 h 1059043"/>
                  <a:gd name="connsiteX371-24381" fmla="*/ 2736034 w 3024845"/>
                  <a:gd name="connsiteY371-24382" fmla="*/ 629077 h 1059043"/>
                  <a:gd name="connsiteX372-24383" fmla="*/ 2792781 w 3024845"/>
                  <a:gd name="connsiteY372-24384" fmla="*/ 629077 h 1059043"/>
                  <a:gd name="connsiteX373-24385" fmla="*/ 2792781 w 3024845"/>
                  <a:gd name="connsiteY373-24386" fmla="*/ 598812 h 1059043"/>
                  <a:gd name="connsiteX374-24387" fmla="*/ 2811021 w 3024845"/>
                  <a:gd name="connsiteY374-24388" fmla="*/ 598812 h 1059043"/>
                  <a:gd name="connsiteX375-24389" fmla="*/ 2811021 w 3024845"/>
                  <a:gd name="connsiteY375-24390" fmla="*/ 592327 h 1059043"/>
                  <a:gd name="connsiteX376-24391" fmla="*/ 2823181 w 3024845"/>
                  <a:gd name="connsiteY376-24392" fmla="*/ 592327 h 1059043"/>
                  <a:gd name="connsiteX377-24393" fmla="*/ 2823181 w 3024845"/>
                  <a:gd name="connsiteY377-24394" fmla="*/ 598812 h 1059043"/>
                  <a:gd name="connsiteX378-24395" fmla="*/ 2839395 w 3024845"/>
                  <a:gd name="connsiteY378-24396" fmla="*/ 598812 h 1059043"/>
                  <a:gd name="connsiteX379-24397" fmla="*/ 2839395 w 3024845"/>
                  <a:gd name="connsiteY379-24398" fmla="*/ 648533 h 1059043"/>
                  <a:gd name="connsiteX380-24399" fmla="*/ 2871822 w 3024845"/>
                  <a:gd name="connsiteY380-24400" fmla="*/ 648533 h 1059043"/>
                  <a:gd name="connsiteX381-24401" fmla="*/ 2871822 w 3024845"/>
                  <a:gd name="connsiteY381-24402" fmla="*/ 622592 h 1059043"/>
                  <a:gd name="connsiteX382-24403" fmla="*/ 2910329 w 3024845"/>
                  <a:gd name="connsiteY382-24404" fmla="*/ 622592 h 1059043"/>
                  <a:gd name="connsiteX383-24405" fmla="*/ 2910329 w 3024845"/>
                  <a:gd name="connsiteY383-24406" fmla="*/ 592327 h 1059043"/>
                  <a:gd name="connsiteX384-24407" fmla="*/ 2958970 w 3024845"/>
                  <a:gd name="connsiteY384-24408" fmla="*/ 592327 h 1059043"/>
                  <a:gd name="connsiteX385-24409" fmla="*/ 2958970 w 3024845"/>
                  <a:gd name="connsiteY385-24410" fmla="*/ 703483 h 1059043"/>
                  <a:gd name="connsiteX386-24411" fmla="*/ 2958970 w 3024845"/>
                  <a:gd name="connsiteY386-24412" fmla="*/ 717262 h 1059043"/>
                  <a:gd name="connsiteX387-24413" fmla="*/ 3024845 w 3024845"/>
                  <a:gd name="connsiteY387-24414" fmla="*/ 717262 h 1059043"/>
                  <a:gd name="connsiteX388-24415" fmla="*/ 3024845 w 3024845"/>
                  <a:gd name="connsiteY388-24416" fmla="*/ 1059043 h 1059043"/>
                  <a:gd name="connsiteX389-24417" fmla="*/ 2054 w 3024845"/>
                  <a:gd name="connsiteY389-24418" fmla="*/ 1056710 h 1059043"/>
                  <a:gd name="connsiteX390-24419" fmla="*/ 0 w 3024845"/>
                  <a:gd name="connsiteY390-24420" fmla="*/ 622592 h 1059043"/>
                  <a:gd name="connsiteX391-24421" fmla="*/ 20267 w 3024845"/>
                  <a:gd name="connsiteY391-24422" fmla="*/ 622592 h 1059043"/>
                  <a:gd name="connsiteX392-24423" fmla="*/ 20774 w 3024845"/>
                  <a:gd name="connsiteY392-24424" fmla="*/ 621511 h 1059043"/>
                  <a:gd name="connsiteX393-24425" fmla="*/ 24320 w 3024845"/>
                  <a:gd name="connsiteY393-24426" fmla="*/ 613945 h 1059043"/>
                  <a:gd name="connsiteX394-24427" fmla="*/ 26094 w 3024845"/>
                  <a:gd name="connsiteY394-24428" fmla="*/ 614215 h 1059043"/>
                  <a:gd name="connsiteX395-24429" fmla="*/ 38507 w 3024845"/>
                  <a:gd name="connsiteY395-24430" fmla="*/ 616106 h 1059043"/>
                  <a:gd name="connsiteX396-24431" fmla="*/ 39014 w 3024845"/>
                  <a:gd name="connsiteY396-24432" fmla="*/ 617458 h 1059043"/>
                  <a:gd name="connsiteX397-24433" fmla="*/ 42560 w 3024845"/>
                  <a:gd name="connsiteY397-24434" fmla="*/ 626915 h 1059043"/>
                  <a:gd name="connsiteX398-24435" fmla="*/ 68907 w 3024845"/>
                  <a:gd name="connsiteY398-24436" fmla="*/ 629077 h 1059043"/>
                  <a:gd name="connsiteX399-24437" fmla="*/ 68907 w 3024845"/>
                  <a:gd name="connsiteY399-24438" fmla="*/ 505856 h 1059043"/>
                  <a:gd name="connsiteX400-24439" fmla="*/ 70934 w 3024845"/>
                  <a:gd name="connsiteY400-24440" fmla="*/ 505856 h 1059043"/>
                  <a:gd name="connsiteX401-24441" fmla="*/ 85121 w 3024845"/>
                  <a:gd name="connsiteY401-24442" fmla="*/ 505856 h 1059043"/>
                  <a:gd name="connsiteX402-24443" fmla="*/ 85121 w 3024845"/>
                  <a:gd name="connsiteY402-24444" fmla="*/ 369664 h 1059043"/>
                  <a:gd name="connsiteX403-24445" fmla="*/ 86894 w 3024845"/>
                  <a:gd name="connsiteY403-24446" fmla="*/ 369664 h 1059043"/>
                  <a:gd name="connsiteX404-24447" fmla="*/ 99308 w 3024845"/>
                  <a:gd name="connsiteY404-24448" fmla="*/ 369664 h 1059043"/>
                  <a:gd name="connsiteX405-24449" fmla="*/ 99308 w 3024845"/>
                  <a:gd name="connsiteY405-24450" fmla="*/ 255090 h 1059043"/>
                  <a:gd name="connsiteX406-24451" fmla="*/ 103361 w 3024845"/>
                  <a:gd name="connsiteY406-24452" fmla="*/ 226986 h 1059043"/>
                  <a:gd name="connsiteX407-24453" fmla="*/ 105388 w 3024845"/>
                  <a:gd name="connsiteY407-24454" fmla="*/ 226986 h 1059043"/>
                  <a:gd name="connsiteX408-24455" fmla="*/ 119575 w 3024845"/>
                  <a:gd name="connsiteY408-24456" fmla="*/ 226986 h 1059043"/>
                  <a:gd name="connsiteX0-24457" fmla="*/ 119575 w 3024845"/>
                  <a:gd name="connsiteY0-24458" fmla="*/ 226986 h 1059043"/>
                  <a:gd name="connsiteX1-24459" fmla="*/ 200642 w 3024845"/>
                  <a:gd name="connsiteY1-24460" fmla="*/ 224825 h 1059043"/>
                  <a:gd name="connsiteX2-24461" fmla="*/ 202669 w 3024845"/>
                  <a:gd name="connsiteY2-24462" fmla="*/ 224825 h 1059043"/>
                  <a:gd name="connsiteX3-24463" fmla="*/ 216856 w 3024845"/>
                  <a:gd name="connsiteY3-24464" fmla="*/ 224825 h 1059043"/>
                  <a:gd name="connsiteX4-24465" fmla="*/ 216856 w 3024845"/>
                  <a:gd name="connsiteY4-24466" fmla="*/ 248604 h 1059043"/>
                  <a:gd name="connsiteX5-24467" fmla="*/ 217363 w 3024845"/>
                  <a:gd name="connsiteY5-24468" fmla="*/ 249415 h 1059043"/>
                  <a:gd name="connsiteX6-24469" fmla="*/ 220909 w 3024845"/>
                  <a:gd name="connsiteY6-24470" fmla="*/ 255090 h 1059043"/>
                  <a:gd name="connsiteX7-24471" fmla="*/ 220909 w 3024845"/>
                  <a:gd name="connsiteY7-24472" fmla="*/ 369664 h 1059043"/>
                  <a:gd name="connsiteX8-24473" fmla="*/ 223189 w 3024845"/>
                  <a:gd name="connsiteY8-24474" fmla="*/ 369664 h 1059043"/>
                  <a:gd name="connsiteX9-24475" fmla="*/ 239150 w 3024845"/>
                  <a:gd name="connsiteY9-24476" fmla="*/ 369664 h 1059043"/>
                  <a:gd name="connsiteX10-24477" fmla="*/ 239150 w 3024845"/>
                  <a:gd name="connsiteY10-24478" fmla="*/ 510179 h 1059043"/>
                  <a:gd name="connsiteX11-24479" fmla="*/ 240670 w 3024845"/>
                  <a:gd name="connsiteY11-24480" fmla="*/ 509909 h 1059043"/>
                  <a:gd name="connsiteX12-24481" fmla="*/ 251310 w 3024845"/>
                  <a:gd name="connsiteY12-24482" fmla="*/ 508018 h 1059043"/>
                  <a:gd name="connsiteX13-24483" fmla="*/ 249283 w 3024845"/>
                  <a:gd name="connsiteY13-24484" fmla="*/ 596650 h 1059043"/>
                  <a:gd name="connsiteX14-24485" fmla="*/ 250803 w 3024845"/>
                  <a:gd name="connsiteY14-24486" fmla="*/ 596921 h 1059043"/>
                  <a:gd name="connsiteX15-24487" fmla="*/ 261443 w 3024845"/>
                  <a:gd name="connsiteY15-24488" fmla="*/ 598812 h 1059043"/>
                  <a:gd name="connsiteX16-24489" fmla="*/ 261696 w 3024845"/>
                  <a:gd name="connsiteY16-24490" fmla="*/ 599623 h 1059043"/>
                  <a:gd name="connsiteX17-24491" fmla="*/ 263470 w 3024845"/>
                  <a:gd name="connsiteY17-24492" fmla="*/ 605298 h 1059043"/>
                  <a:gd name="connsiteX18-24493" fmla="*/ 264230 w 3024845"/>
                  <a:gd name="connsiteY18-24494" fmla="*/ 602866 h 1059043"/>
                  <a:gd name="connsiteX19-24495" fmla="*/ 269550 w 3024845"/>
                  <a:gd name="connsiteY19-24496" fmla="*/ 585842 h 1059043"/>
                  <a:gd name="connsiteX20-24497" fmla="*/ 271323 w 3024845"/>
                  <a:gd name="connsiteY20-24498" fmla="*/ 585842 h 1059043"/>
                  <a:gd name="connsiteX21-24499" fmla="*/ 283737 w 3024845"/>
                  <a:gd name="connsiteY21-24500" fmla="*/ 585842 h 1059043"/>
                  <a:gd name="connsiteX22-24501" fmla="*/ 283737 w 3024845"/>
                  <a:gd name="connsiteY22-24502" fmla="*/ 618268 h 1059043"/>
                  <a:gd name="connsiteX23-24503" fmla="*/ 284750 w 3024845"/>
                  <a:gd name="connsiteY23-24504" fmla="*/ 618809 h 1059043"/>
                  <a:gd name="connsiteX24-24505" fmla="*/ 291844 w 3024845"/>
                  <a:gd name="connsiteY24-24506" fmla="*/ 622592 h 1059043"/>
                  <a:gd name="connsiteX25-24507" fmla="*/ 291844 w 3024845"/>
                  <a:gd name="connsiteY25-24508" fmla="*/ 623943 h 1059043"/>
                  <a:gd name="connsiteX26-24509" fmla="*/ 291844 w 3024845"/>
                  <a:gd name="connsiteY26-24510" fmla="*/ 633401 h 1059043"/>
                  <a:gd name="connsiteX27-24511" fmla="*/ 336431 w 3024845"/>
                  <a:gd name="connsiteY27-24512" fmla="*/ 633401 h 1059043"/>
                  <a:gd name="connsiteX28-24513" fmla="*/ 336431 w 3024845"/>
                  <a:gd name="connsiteY28-24514" fmla="*/ 634482 h 1059043"/>
                  <a:gd name="connsiteX29-24515" fmla="*/ 336431 w 3024845"/>
                  <a:gd name="connsiteY29-24516" fmla="*/ 642048 h 1059043"/>
                  <a:gd name="connsiteX30-24517" fmla="*/ 338457 w 3024845"/>
                  <a:gd name="connsiteY30-24518" fmla="*/ 642048 h 1059043"/>
                  <a:gd name="connsiteX31-24519" fmla="*/ 352644 w 3024845"/>
                  <a:gd name="connsiteY31-24520" fmla="*/ 642048 h 1059043"/>
                  <a:gd name="connsiteX32-24521" fmla="*/ 352644 w 3024845"/>
                  <a:gd name="connsiteY32-24522" fmla="*/ 611783 h 1059043"/>
                  <a:gd name="connsiteX33-24523" fmla="*/ 397231 w 3024845"/>
                  <a:gd name="connsiteY33-24524" fmla="*/ 611783 h 1059043"/>
                  <a:gd name="connsiteX34-24525" fmla="*/ 397231 w 3024845"/>
                  <a:gd name="connsiteY34-24526" fmla="*/ 610432 h 1059043"/>
                  <a:gd name="connsiteX35-24527" fmla="*/ 397231 w 3024845"/>
                  <a:gd name="connsiteY35-24528" fmla="*/ 600974 h 1059043"/>
                  <a:gd name="connsiteX36-24529" fmla="*/ 398245 w 3024845"/>
                  <a:gd name="connsiteY36-24530" fmla="*/ 600974 h 1059043"/>
                  <a:gd name="connsiteX37-24531" fmla="*/ 405338 w 3024845"/>
                  <a:gd name="connsiteY37-24532" fmla="*/ 600974 h 1059043"/>
                  <a:gd name="connsiteX38-24533" fmla="*/ 405338 w 3024845"/>
                  <a:gd name="connsiteY38-24534" fmla="*/ 599083 h 1059043"/>
                  <a:gd name="connsiteX39-24535" fmla="*/ 405338 w 3024845"/>
                  <a:gd name="connsiteY39-24536" fmla="*/ 585842 h 1059043"/>
                  <a:gd name="connsiteX40-24537" fmla="*/ 406098 w 3024845"/>
                  <a:gd name="connsiteY40-24538" fmla="*/ 585842 h 1059043"/>
                  <a:gd name="connsiteX41-24539" fmla="*/ 411418 w 3024845"/>
                  <a:gd name="connsiteY41-24540" fmla="*/ 585842 h 1059043"/>
                  <a:gd name="connsiteX42-24541" fmla="*/ 411418 w 3024845"/>
                  <a:gd name="connsiteY42-24542" fmla="*/ 584761 h 1059043"/>
                  <a:gd name="connsiteX43-24543" fmla="*/ 411418 w 3024845"/>
                  <a:gd name="connsiteY43-24544" fmla="*/ 577194 h 1059043"/>
                  <a:gd name="connsiteX44-24545" fmla="*/ 413445 w 3024845"/>
                  <a:gd name="connsiteY44-24546" fmla="*/ 577194 h 1059043"/>
                  <a:gd name="connsiteX45-24547" fmla="*/ 427632 w 3024845"/>
                  <a:gd name="connsiteY45-24548" fmla="*/ 577194 h 1059043"/>
                  <a:gd name="connsiteX46-24549" fmla="*/ 427632 w 3024845"/>
                  <a:gd name="connsiteY46-24550" fmla="*/ 578275 h 1059043"/>
                  <a:gd name="connsiteX47-24551" fmla="*/ 427632 w 3024845"/>
                  <a:gd name="connsiteY47-24552" fmla="*/ 585842 h 1059043"/>
                  <a:gd name="connsiteX48-24553" fmla="*/ 449925 w 3024845"/>
                  <a:gd name="connsiteY48-24554" fmla="*/ 585842 h 1059043"/>
                  <a:gd name="connsiteX49-24555" fmla="*/ 449925 w 3024845"/>
                  <a:gd name="connsiteY49-24556" fmla="*/ 583950 h 1059043"/>
                  <a:gd name="connsiteX50-24557" fmla="*/ 449925 w 3024845"/>
                  <a:gd name="connsiteY50-24558" fmla="*/ 570709 h 1059043"/>
                  <a:gd name="connsiteX51-24559" fmla="*/ 451699 w 3024845"/>
                  <a:gd name="connsiteY51-24560" fmla="*/ 570709 h 1059043"/>
                  <a:gd name="connsiteX52-24561" fmla="*/ 464112 w 3024845"/>
                  <a:gd name="connsiteY52-24562" fmla="*/ 570709 h 1059043"/>
                  <a:gd name="connsiteX53-24563" fmla="*/ 464112 w 3024845"/>
                  <a:gd name="connsiteY53-24564" fmla="*/ 594489 h 1059043"/>
                  <a:gd name="connsiteX54-24565" fmla="*/ 465126 w 3024845"/>
                  <a:gd name="connsiteY54-24566" fmla="*/ 594489 h 1059043"/>
                  <a:gd name="connsiteX55-24567" fmla="*/ 472219 w 3024845"/>
                  <a:gd name="connsiteY55-24568" fmla="*/ 594489 h 1059043"/>
                  <a:gd name="connsiteX56-24569" fmla="*/ 472219 w 3024845"/>
                  <a:gd name="connsiteY56-24570" fmla="*/ 593408 h 1059043"/>
                  <a:gd name="connsiteX57-24571" fmla="*/ 472219 w 3024845"/>
                  <a:gd name="connsiteY57-24572" fmla="*/ 585842 h 1059043"/>
                  <a:gd name="connsiteX58-24573" fmla="*/ 473992 w 3024845"/>
                  <a:gd name="connsiteY58-24574" fmla="*/ 585842 h 1059043"/>
                  <a:gd name="connsiteX59-24575" fmla="*/ 486406 w 3024845"/>
                  <a:gd name="connsiteY59-24576" fmla="*/ 585842 h 1059043"/>
                  <a:gd name="connsiteX60-24577" fmla="*/ 486406 w 3024845"/>
                  <a:gd name="connsiteY60-24578" fmla="*/ 611783 h 1059043"/>
                  <a:gd name="connsiteX61-24579" fmla="*/ 488433 w 3024845"/>
                  <a:gd name="connsiteY61-24580" fmla="*/ 611783 h 1059043"/>
                  <a:gd name="connsiteX62-24581" fmla="*/ 502619 w 3024845"/>
                  <a:gd name="connsiteY62-24582" fmla="*/ 611783 h 1059043"/>
                  <a:gd name="connsiteX63-24583" fmla="*/ 502619 w 3024845"/>
                  <a:gd name="connsiteY63-24584" fmla="*/ 613404 h 1059043"/>
                  <a:gd name="connsiteX64-24585" fmla="*/ 502619 w 3024845"/>
                  <a:gd name="connsiteY64-24586" fmla="*/ 624754 h 1059043"/>
                  <a:gd name="connsiteX65-24587" fmla="*/ 503379 w 3024845"/>
                  <a:gd name="connsiteY65-24588" fmla="*/ 624754 h 1059043"/>
                  <a:gd name="connsiteX66-24589" fmla="*/ 508700 w 3024845"/>
                  <a:gd name="connsiteY66-24590" fmla="*/ 624754 h 1059043"/>
                  <a:gd name="connsiteX67-24591" fmla="*/ 508700 w 3024845"/>
                  <a:gd name="connsiteY67-24592" fmla="*/ 623943 h 1059043"/>
                  <a:gd name="connsiteX68-24593" fmla="*/ 508700 w 3024845"/>
                  <a:gd name="connsiteY68-24594" fmla="*/ 618268 h 1059043"/>
                  <a:gd name="connsiteX69-24595" fmla="*/ 539100 w 3024845"/>
                  <a:gd name="connsiteY69-24596" fmla="*/ 618268 h 1059043"/>
                  <a:gd name="connsiteX70-24597" fmla="*/ 539100 w 3024845"/>
                  <a:gd name="connsiteY70-24598" fmla="*/ 642048 h 1059043"/>
                  <a:gd name="connsiteX71-24599" fmla="*/ 540113 w 3024845"/>
                  <a:gd name="connsiteY71-24600" fmla="*/ 642048 h 1059043"/>
                  <a:gd name="connsiteX72-24601" fmla="*/ 547207 w 3024845"/>
                  <a:gd name="connsiteY72-24602" fmla="*/ 642048 h 1059043"/>
                  <a:gd name="connsiteX73-24603" fmla="*/ 547207 w 3024845"/>
                  <a:gd name="connsiteY73-24604" fmla="*/ 643129 h 1059043"/>
                  <a:gd name="connsiteX74-24605" fmla="*/ 547207 w 3024845"/>
                  <a:gd name="connsiteY74-24606" fmla="*/ 650695 h 1059043"/>
                  <a:gd name="connsiteX75-24607" fmla="*/ 547967 w 3024845"/>
                  <a:gd name="connsiteY75-24608" fmla="*/ 650695 h 1059043"/>
                  <a:gd name="connsiteX76-24609" fmla="*/ 553287 w 3024845"/>
                  <a:gd name="connsiteY76-24610" fmla="*/ 650695 h 1059043"/>
                  <a:gd name="connsiteX77-24611" fmla="*/ 553287 w 3024845"/>
                  <a:gd name="connsiteY77-24612" fmla="*/ 648533 h 1059043"/>
                  <a:gd name="connsiteX78-24613" fmla="*/ 553287 w 3024845"/>
                  <a:gd name="connsiteY78-24614" fmla="*/ 633401 h 1059043"/>
                  <a:gd name="connsiteX79-24615" fmla="*/ 554300 w 3024845"/>
                  <a:gd name="connsiteY79-24616" fmla="*/ 633401 h 1059043"/>
                  <a:gd name="connsiteX80-24617" fmla="*/ 561394 w 3024845"/>
                  <a:gd name="connsiteY80-24618" fmla="*/ 633401 h 1059043"/>
                  <a:gd name="connsiteX81-24619" fmla="*/ 561394 w 3024845"/>
                  <a:gd name="connsiteY81-24620" fmla="*/ 634482 h 1059043"/>
                  <a:gd name="connsiteX82-24621" fmla="*/ 561394 w 3024845"/>
                  <a:gd name="connsiteY82-24622" fmla="*/ 642048 h 1059043"/>
                  <a:gd name="connsiteX83-24623" fmla="*/ 566714 w 3024845"/>
                  <a:gd name="connsiteY83-24624" fmla="*/ 640055 h 1059043"/>
                  <a:gd name="connsiteX84-24625" fmla="*/ 567474 w 3024845"/>
                  <a:gd name="connsiteY84-24626" fmla="*/ 639075 h 1059043"/>
                  <a:gd name="connsiteX85-24627" fmla="*/ 567474 w 3024845"/>
                  <a:gd name="connsiteY85-24628" fmla="*/ 633401 h 1059043"/>
                  <a:gd name="connsiteX86-24629" fmla="*/ 605981 w 3024845"/>
                  <a:gd name="connsiteY86-24630" fmla="*/ 633401 h 1059043"/>
                  <a:gd name="connsiteX87-24631" fmla="*/ 605981 w 3024845"/>
                  <a:gd name="connsiteY87-24632" fmla="*/ 657180 h 1059043"/>
                  <a:gd name="connsiteX88-24633" fmla="*/ 608007 w 3024845"/>
                  <a:gd name="connsiteY88-24634" fmla="*/ 657180 h 1059043"/>
                  <a:gd name="connsiteX89-24635" fmla="*/ 622194 w 3024845"/>
                  <a:gd name="connsiteY89-24636" fmla="*/ 657180 h 1059043"/>
                  <a:gd name="connsiteX90-24637" fmla="*/ 622194 w 3024845"/>
                  <a:gd name="connsiteY90-24638" fmla="*/ 658261 h 1059043"/>
                  <a:gd name="connsiteX91-24639" fmla="*/ 622194 w 3024845"/>
                  <a:gd name="connsiteY91-24640" fmla="*/ 665827 h 1059043"/>
                  <a:gd name="connsiteX92-24641" fmla="*/ 623968 w 3024845"/>
                  <a:gd name="connsiteY92-24642" fmla="*/ 665827 h 1059043"/>
                  <a:gd name="connsiteX93-24643" fmla="*/ 636381 w 3024845"/>
                  <a:gd name="connsiteY93-24644" fmla="*/ 665827 h 1059043"/>
                  <a:gd name="connsiteX94-24645" fmla="*/ 636381 w 3024845"/>
                  <a:gd name="connsiteY94-24646" fmla="*/ 642048 h 1059043"/>
                  <a:gd name="connsiteX95-24647" fmla="*/ 637394 w 3024845"/>
                  <a:gd name="connsiteY95-24648" fmla="*/ 642048 h 1059043"/>
                  <a:gd name="connsiteX96-24649" fmla="*/ 644488 w 3024845"/>
                  <a:gd name="connsiteY96-24650" fmla="*/ 642048 h 1059043"/>
                  <a:gd name="connsiteX97-24651" fmla="*/ 644488 w 3024845"/>
                  <a:gd name="connsiteY97-24652" fmla="*/ 609621 h 1059043"/>
                  <a:gd name="connsiteX98-24653" fmla="*/ 645501 w 3024845"/>
                  <a:gd name="connsiteY98-24654" fmla="*/ 609621 h 1059043"/>
                  <a:gd name="connsiteX99-24655" fmla="*/ 652595 w 3024845"/>
                  <a:gd name="connsiteY99-24656" fmla="*/ 609621 h 1059043"/>
                  <a:gd name="connsiteX100-24657" fmla="*/ 652595 w 3024845"/>
                  <a:gd name="connsiteY100-24658" fmla="*/ 607730 h 1059043"/>
                  <a:gd name="connsiteX101-24659" fmla="*/ 652595 w 3024845"/>
                  <a:gd name="connsiteY101-24660" fmla="*/ 594489 h 1059043"/>
                  <a:gd name="connsiteX102-24661" fmla="*/ 651328 w 3024845"/>
                  <a:gd name="connsiteY102-24662" fmla="*/ 592867 h 1059043"/>
                  <a:gd name="connsiteX103-24663" fmla="*/ 656648 w 3024845"/>
                  <a:gd name="connsiteY103-24664" fmla="*/ 581518 h 1059043"/>
                  <a:gd name="connsiteX104-24665" fmla="*/ 664755 w 3024845"/>
                  <a:gd name="connsiteY104-24666" fmla="*/ 609621 h 1059043"/>
                  <a:gd name="connsiteX105-24667" fmla="*/ 665515 w 3024845"/>
                  <a:gd name="connsiteY105-24668" fmla="*/ 609621 h 1059043"/>
                  <a:gd name="connsiteX106-24669" fmla="*/ 670835 w 3024845"/>
                  <a:gd name="connsiteY106-24670" fmla="*/ 609621 h 1059043"/>
                  <a:gd name="connsiteX107-24671" fmla="*/ 670835 w 3024845"/>
                  <a:gd name="connsiteY107-24672" fmla="*/ 503694 h 1059043"/>
                  <a:gd name="connsiteX108-24673" fmla="*/ 672355 w 3024845"/>
                  <a:gd name="connsiteY108-24674" fmla="*/ 503694 h 1059043"/>
                  <a:gd name="connsiteX109-24675" fmla="*/ 682995 w 3024845"/>
                  <a:gd name="connsiteY109-24676" fmla="*/ 503694 h 1059043"/>
                  <a:gd name="connsiteX110-24677" fmla="*/ 682995 w 3024845"/>
                  <a:gd name="connsiteY110-24678" fmla="*/ 456135 h 1059043"/>
                  <a:gd name="connsiteX111-24679" fmla="*/ 709342 w 3024845"/>
                  <a:gd name="connsiteY111-24680" fmla="*/ 456135 h 1059043"/>
                  <a:gd name="connsiteX112-24681" fmla="*/ 709342 w 3024845"/>
                  <a:gd name="connsiteY112-24682" fmla="*/ 434517 h 1059043"/>
                  <a:gd name="connsiteX113-24683" fmla="*/ 743796 w 3024845"/>
                  <a:gd name="connsiteY113-24684" fmla="*/ 434517 h 1059043"/>
                  <a:gd name="connsiteX114-24685" fmla="*/ 743796 w 3024845"/>
                  <a:gd name="connsiteY114-24686" fmla="*/ 436949 h 1059043"/>
                  <a:gd name="connsiteX115-24687" fmla="*/ 743796 w 3024845"/>
                  <a:gd name="connsiteY115-24688" fmla="*/ 453973 h 1059043"/>
                  <a:gd name="connsiteX116-24689" fmla="*/ 746076 w 3024845"/>
                  <a:gd name="connsiteY116-24690" fmla="*/ 453973 h 1059043"/>
                  <a:gd name="connsiteX117-24691" fmla="*/ 762036 w 3024845"/>
                  <a:gd name="connsiteY117-24692" fmla="*/ 453973 h 1059043"/>
                  <a:gd name="connsiteX118-24693" fmla="*/ 762036 w 3024845"/>
                  <a:gd name="connsiteY118-24694" fmla="*/ 501532 h 1059043"/>
                  <a:gd name="connsiteX119-24695" fmla="*/ 763049 w 3024845"/>
                  <a:gd name="connsiteY119-24696" fmla="*/ 501532 h 1059043"/>
                  <a:gd name="connsiteX120-24697" fmla="*/ 770143 w 3024845"/>
                  <a:gd name="connsiteY120-24698" fmla="*/ 501532 h 1059043"/>
                  <a:gd name="connsiteX121-24699" fmla="*/ 784330 w 3024845"/>
                  <a:gd name="connsiteY121-24700" fmla="*/ 505856 h 1059043"/>
                  <a:gd name="connsiteX122-24701" fmla="*/ 784330 w 3024845"/>
                  <a:gd name="connsiteY122-24702" fmla="*/ 544768 h 1059043"/>
                  <a:gd name="connsiteX123-24703" fmla="*/ 785343 w 3024845"/>
                  <a:gd name="connsiteY123-24704" fmla="*/ 544768 h 1059043"/>
                  <a:gd name="connsiteX124-24705" fmla="*/ 792436 w 3024845"/>
                  <a:gd name="connsiteY124-24706" fmla="*/ 544768 h 1059043"/>
                  <a:gd name="connsiteX125-24707" fmla="*/ 792436 w 3024845"/>
                  <a:gd name="connsiteY125-24708" fmla="*/ 546389 h 1059043"/>
                  <a:gd name="connsiteX126-24709" fmla="*/ 792436 w 3024845"/>
                  <a:gd name="connsiteY126-24710" fmla="*/ 557738 h 1059043"/>
                  <a:gd name="connsiteX127-24711" fmla="*/ 794463 w 3024845"/>
                  <a:gd name="connsiteY127-24712" fmla="*/ 557738 h 1059043"/>
                  <a:gd name="connsiteX128-24713" fmla="*/ 808650 w 3024845"/>
                  <a:gd name="connsiteY128-24714" fmla="*/ 557738 h 1059043"/>
                  <a:gd name="connsiteX129-24715" fmla="*/ 814730 w 3024845"/>
                  <a:gd name="connsiteY129-24716" fmla="*/ 564224 h 1059043"/>
                  <a:gd name="connsiteX130-24717" fmla="*/ 814730 w 3024845"/>
                  <a:gd name="connsiteY130-24718" fmla="*/ 585842 h 1059043"/>
                  <a:gd name="connsiteX131-24719" fmla="*/ 817010 w 3024845"/>
                  <a:gd name="connsiteY131-24720" fmla="*/ 585842 h 1059043"/>
                  <a:gd name="connsiteX132-24721" fmla="*/ 832970 w 3024845"/>
                  <a:gd name="connsiteY132-24722" fmla="*/ 585842 h 1059043"/>
                  <a:gd name="connsiteX133-24723" fmla="*/ 832970 w 3024845"/>
                  <a:gd name="connsiteY133-24724" fmla="*/ 586922 h 1059043"/>
                  <a:gd name="connsiteX134-24725" fmla="*/ 832970 w 3024845"/>
                  <a:gd name="connsiteY134-24726" fmla="*/ 594489 h 1059043"/>
                  <a:gd name="connsiteX135-24727" fmla="*/ 834237 w 3024845"/>
                  <a:gd name="connsiteY135-24728" fmla="*/ 594489 h 1059043"/>
                  <a:gd name="connsiteX136-24729" fmla="*/ 843104 w 3024845"/>
                  <a:gd name="connsiteY136-24730" fmla="*/ 594489 h 1059043"/>
                  <a:gd name="connsiteX137-24731" fmla="*/ 843104 w 3024845"/>
                  <a:gd name="connsiteY137-24732" fmla="*/ 596650 h 1059043"/>
                  <a:gd name="connsiteX138-24733" fmla="*/ 843104 w 3024845"/>
                  <a:gd name="connsiteY138-24734" fmla="*/ 611783 h 1059043"/>
                  <a:gd name="connsiteX139-24735" fmla="*/ 847157 w 3024845"/>
                  <a:gd name="connsiteY139-24736" fmla="*/ 609891 h 1059043"/>
                  <a:gd name="connsiteX140-24737" fmla="*/ 847157 w 3024845"/>
                  <a:gd name="connsiteY140-24738" fmla="*/ 596650 h 1059043"/>
                  <a:gd name="connsiteX141-24739" fmla="*/ 848170 w 3024845"/>
                  <a:gd name="connsiteY141-24740" fmla="*/ 596650 h 1059043"/>
                  <a:gd name="connsiteX142-24741" fmla="*/ 855264 w 3024845"/>
                  <a:gd name="connsiteY142-24742" fmla="*/ 596650 h 1059043"/>
                  <a:gd name="connsiteX143-24743" fmla="*/ 855264 w 3024845"/>
                  <a:gd name="connsiteY143-24744" fmla="*/ 598272 h 1059043"/>
                  <a:gd name="connsiteX144-24745" fmla="*/ 855264 w 3024845"/>
                  <a:gd name="connsiteY144-24746" fmla="*/ 609621 h 1059043"/>
                  <a:gd name="connsiteX145-24747" fmla="*/ 856024 w 3024845"/>
                  <a:gd name="connsiteY145-24748" fmla="*/ 609621 h 1059043"/>
                  <a:gd name="connsiteX146-24749" fmla="*/ 861344 w 3024845"/>
                  <a:gd name="connsiteY146-24750" fmla="*/ 609621 h 1059043"/>
                  <a:gd name="connsiteX147-24751" fmla="*/ 909984 w 3024845"/>
                  <a:gd name="connsiteY147-24752" fmla="*/ 605298 h 1059043"/>
                  <a:gd name="connsiteX148-24753" fmla="*/ 909984 w 3024845"/>
                  <a:gd name="connsiteY148-24754" fmla="*/ 606649 h 1059043"/>
                  <a:gd name="connsiteX149-24755" fmla="*/ 909984 w 3024845"/>
                  <a:gd name="connsiteY149-24756" fmla="*/ 616106 h 1059043"/>
                  <a:gd name="connsiteX150-24757" fmla="*/ 910744 w 3024845"/>
                  <a:gd name="connsiteY150-24758" fmla="*/ 616106 h 1059043"/>
                  <a:gd name="connsiteX151-24759" fmla="*/ 916065 w 3024845"/>
                  <a:gd name="connsiteY151-24760" fmla="*/ 616106 h 1059043"/>
                  <a:gd name="connsiteX152-24761" fmla="*/ 916065 w 3024845"/>
                  <a:gd name="connsiteY152-24762" fmla="*/ 618268 h 1059043"/>
                  <a:gd name="connsiteX153-24763" fmla="*/ 916065 w 3024845"/>
                  <a:gd name="connsiteY153-24764" fmla="*/ 633401 h 1059043"/>
                  <a:gd name="connsiteX154-24765" fmla="*/ 918091 w 3024845"/>
                  <a:gd name="connsiteY154-24766" fmla="*/ 632050 h 1059043"/>
                  <a:gd name="connsiteX155-24767" fmla="*/ 932278 w 3024845"/>
                  <a:gd name="connsiteY155-24768" fmla="*/ 622592 h 1059043"/>
                  <a:gd name="connsiteX156-24769" fmla="*/ 938358 w 3024845"/>
                  <a:gd name="connsiteY156-24770" fmla="*/ 581518 h 1059043"/>
                  <a:gd name="connsiteX157-24771" fmla="*/ 939118 w 3024845"/>
                  <a:gd name="connsiteY157-24772" fmla="*/ 581248 h 1059043"/>
                  <a:gd name="connsiteX158-24773" fmla="*/ 944438 w 3024845"/>
                  <a:gd name="connsiteY158-24774" fmla="*/ 579356 h 1059043"/>
                  <a:gd name="connsiteX159-24775" fmla="*/ 946465 w 3024845"/>
                  <a:gd name="connsiteY159-24776" fmla="*/ 510179 h 1059043"/>
                  <a:gd name="connsiteX160-24777" fmla="*/ 948492 w 3024845"/>
                  <a:gd name="connsiteY160-24778" fmla="*/ 579356 h 1059043"/>
                  <a:gd name="connsiteX161-24779" fmla="*/ 949252 w 3024845"/>
                  <a:gd name="connsiteY161-24780" fmla="*/ 579626 h 1059043"/>
                  <a:gd name="connsiteX162-24781" fmla="*/ 954572 w 3024845"/>
                  <a:gd name="connsiteY162-24782" fmla="*/ 581518 h 1059043"/>
                  <a:gd name="connsiteX163-24783" fmla="*/ 954572 w 3024845"/>
                  <a:gd name="connsiteY163-24784" fmla="*/ 495047 h 1059043"/>
                  <a:gd name="connsiteX164-24785" fmla="*/ 958625 w 3024845"/>
                  <a:gd name="connsiteY164-24786" fmla="*/ 462620 h 1059043"/>
                  <a:gd name="connsiteX165-24787" fmla="*/ 997132 w 3024845"/>
                  <a:gd name="connsiteY165-24788" fmla="*/ 462620 h 1059043"/>
                  <a:gd name="connsiteX166-24789" fmla="*/ 997132 w 3024845"/>
                  <a:gd name="connsiteY166-24790" fmla="*/ 495047 h 1059043"/>
                  <a:gd name="connsiteX167-24791" fmla="*/ 997892 w 3024845"/>
                  <a:gd name="connsiteY167-24792" fmla="*/ 495047 h 1059043"/>
                  <a:gd name="connsiteX168-24793" fmla="*/ 1003212 w 3024845"/>
                  <a:gd name="connsiteY168-24794" fmla="*/ 495047 h 1059043"/>
                  <a:gd name="connsiteX169-24795" fmla="*/ 1003212 w 3024845"/>
                  <a:gd name="connsiteY169-24796" fmla="*/ 412899 h 1059043"/>
                  <a:gd name="connsiteX170-24797" fmla="*/ 1004986 w 3024845"/>
                  <a:gd name="connsiteY170-24798" fmla="*/ 412899 h 1059043"/>
                  <a:gd name="connsiteX171-24799" fmla="*/ 1017399 w 3024845"/>
                  <a:gd name="connsiteY171-24800" fmla="*/ 412899 h 1059043"/>
                  <a:gd name="connsiteX172-24801" fmla="*/ 1017399 w 3024845"/>
                  <a:gd name="connsiteY172-24802" fmla="*/ 411008 h 1059043"/>
                  <a:gd name="connsiteX173-24803" fmla="*/ 1017399 w 3024845"/>
                  <a:gd name="connsiteY173-24804" fmla="*/ 397767 h 1059043"/>
                  <a:gd name="connsiteX174-24805" fmla="*/ 1039693 w 3024845"/>
                  <a:gd name="connsiteY174-24806" fmla="*/ 397767 h 1059043"/>
                  <a:gd name="connsiteX175-24807" fmla="*/ 1039693 w 3024845"/>
                  <a:gd name="connsiteY175-24808" fmla="*/ 396686 h 1059043"/>
                  <a:gd name="connsiteX176-24809" fmla="*/ 1039693 w 3024845"/>
                  <a:gd name="connsiteY176-24810" fmla="*/ 389120 h 1059043"/>
                  <a:gd name="connsiteX177-24811" fmla="*/ 1041466 w 3024845"/>
                  <a:gd name="connsiteY177-24812" fmla="*/ 389120 h 1059043"/>
                  <a:gd name="connsiteX178-24813" fmla="*/ 1053880 w 3024845"/>
                  <a:gd name="connsiteY178-24814" fmla="*/ 389120 h 1059043"/>
                  <a:gd name="connsiteX179-24815" fmla="*/ 1053880 w 3024845"/>
                  <a:gd name="connsiteY179-24816" fmla="*/ 390201 h 1059043"/>
                  <a:gd name="connsiteX180-24817" fmla="*/ 1053880 w 3024845"/>
                  <a:gd name="connsiteY180-24818" fmla="*/ 397767 h 1059043"/>
                  <a:gd name="connsiteX181-24819" fmla="*/ 1054640 w 3024845"/>
                  <a:gd name="connsiteY181-24820" fmla="*/ 397767 h 1059043"/>
                  <a:gd name="connsiteX182-24821" fmla="*/ 1059960 w 3024845"/>
                  <a:gd name="connsiteY182-24822" fmla="*/ 397767 h 1059043"/>
                  <a:gd name="connsiteX183-24823" fmla="*/ 1070093 w 3024845"/>
                  <a:gd name="connsiteY183-24824" fmla="*/ 393443 h 1059043"/>
                  <a:gd name="connsiteX184-24825" fmla="*/ 1074146 w 3024845"/>
                  <a:gd name="connsiteY184-24826" fmla="*/ 396686 h 1059043"/>
                  <a:gd name="connsiteX185-24827" fmla="*/ 1074146 w 3024845"/>
                  <a:gd name="connsiteY185-24828" fmla="*/ 389120 h 1059043"/>
                  <a:gd name="connsiteX186-24829" fmla="*/ 1076426 w 3024845"/>
                  <a:gd name="connsiteY186-24830" fmla="*/ 389120 h 1059043"/>
                  <a:gd name="connsiteX187-24831" fmla="*/ 1092387 w 3024845"/>
                  <a:gd name="connsiteY187-24832" fmla="*/ 389120 h 1059043"/>
                  <a:gd name="connsiteX188-24833" fmla="*/ 1092387 w 3024845"/>
                  <a:gd name="connsiteY188-24834" fmla="*/ 390201 h 1059043"/>
                  <a:gd name="connsiteX189-24835" fmla="*/ 1092387 w 3024845"/>
                  <a:gd name="connsiteY189-24836" fmla="*/ 397767 h 1059043"/>
                  <a:gd name="connsiteX190-24837" fmla="*/ 1122787 w 3024845"/>
                  <a:gd name="connsiteY190-24838" fmla="*/ 397767 h 1059043"/>
                  <a:gd name="connsiteX191-24839" fmla="*/ 1122787 w 3024845"/>
                  <a:gd name="connsiteY191-24840" fmla="*/ 399388 h 1059043"/>
                  <a:gd name="connsiteX192-24841" fmla="*/ 1122787 w 3024845"/>
                  <a:gd name="connsiteY192-24842" fmla="*/ 410738 h 1059043"/>
                  <a:gd name="connsiteX193-24843" fmla="*/ 1149134 w 3024845"/>
                  <a:gd name="connsiteY193-24844" fmla="*/ 410738 h 1059043"/>
                  <a:gd name="connsiteX194-24845" fmla="*/ 1149134 w 3024845"/>
                  <a:gd name="connsiteY194-24846" fmla="*/ 441002 h 1059043"/>
                  <a:gd name="connsiteX195-24847" fmla="*/ 1149894 w 3024845"/>
                  <a:gd name="connsiteY195-24848" fmla="*/ 441002 h 1059043"/>
                  <a:gd name="connsiteX196-24849" fmla="*/ 1155214 w 3024845"/>
                  <a:gd name="connsiteY196-24850" fmla="*/ 441002 h 1059043"/>
                  <a:gd name="connsiteX197-24851" fmla="*/ 1155214 w 3024845"/>
                  <a:gd name="connsiteY197-24852" fmla="*/ 442083 h 1059043"/>
                  <a:gd name="connsiteX198-24853" fmla="*/ 1155214 w 3024845"/>
                  <a:gd name="connsiteY198-24854" fmla="*/ 449650 h 1059043"/>
                  <a:gd name="connsiteX199-24855" fmla="*/ 1159268 w 3024845"/>
                  <a:gd name="connsiteY199-24856" fmla="*/ 479914 h 1059043"/>
                  <a:gd name="connsiteX200-24857" fmla="*/ 1160028 w 3024845"/>
                  <a:gd name="connsiteY200-24858" fmla="*/ 479914 h 1059043"/>
                  <a:gd name="connsiteX201-24859" fmla="*/ 1165348 w 3024845"/>
                  <a:gd name="connsiteY201-24860" fmla="*/ 479914 h 1059043"/>
                  <a:gd name="connsiteX202-24861" fmla="*/ 1165348 w 3024845"/>
                  <a:gd name="connsiteY202-24862" fmla="*/ 480725 h 1059043"/>
                  <a:gd name="connsiteX203-24863" fmla="*/ 1165348 w 3024845"/>
                  <a:gd name="connsiteY203-24864" fmla="*/ 486400 h 1059043"/>
                  <a:gd name="connsiteX204-24865" fmla="*/ 1166361 w 3024845"/>
                  <a:gd name="connsiteY204-24866" fmla="*/ 486400 h 1059043"/>
                  <a:gd name="connsiteX205-24867" fmla="*/ 1173454 w 3024845"/>
                  <a:gd name="connsiteY205-24868" fmla="*/ 486400 h 1059043"/>
                  <a:gd name="connsiteX206-24869" fmla="*/ 1173454 w 3024845"/>
                  <a:gd name="connsiteY206-24870" fmla="*/ 516665 h 1059043"/>
                  <a:gd name="connsiteX207-24871" fmla="*/ 1175481 w 3024845"/>
                  <a:gd name="connsiteY207-24872" fmla="*/ 516665 h 1059043"/>
                  <a:gd name="connsiteX208-24873" fmla="*/ 1189668 w 3024845"/>
                  <a:gd name="connsiteY208-24874" fmla="*/ 516665 h 1059043"/>
                  <a:gd name="connsiteX209-24875" fmla="*/ 1189668 w 3024845"/>
                  <a:gd name="connsiteY209-24876" fmla="*/ 540444 h 1059043"/>
                  <a:gd name="connsiteX210-24877" fmla="*/ 1191695 w 3024845"/>
                  <a:gd name="connsiteY210-24878" fmla="*/ 542065 h 1059043"/>
                  <a:gd name="connsiteX211-24879" fmla="*/ 1191695 w 3024845"/>
                  <a:gd name="connsiteY211-24880" fmla="*/ 553415 h 1059043"/>
                  <a:gd name="connsiteX212-24881" fmla="*/ 1192455 w 3024845"/>
                  <a:gd name="connsiteY212-24882" fmla="*/ 553415 h 1059043"/>
                  <a:gd name="connsiteX213-24883" fmla="*/ 1197775 w 3024845"/>
                  <a:gd name="connsiteY213-24884" fmla="*/ 553415 h 1059043"/>
                  <a:gd name="connsiteX214-24885" fmla="*/ 1197775 w 3024845"/>
                  <a:gd name="connsiteY214-24886" fmla="*/ 577194 h 1059043"/>
                  <a:gd name="connsiteX215-24887" fmla="*/ 1199041 w 3024845"/>
                  <a:gd name="connsiteY215-24888" fmla="*/ 577194 h 1059043"/>
                  <a:gd name="connsiteX216-24889" fmla="*/ 1207908 w 3024845"/>
                  <a:gd name="connsiteY216-24890" fmla="*/ 577194 h 1059043"/>
                  <a:gd name="connsiteX217-24891" fmla="*/ 1209935 w 3024845"/>
                  <a:gd name="connsiteY217-24892" fmla="*/ 581248 h 1059043"/>
                  <a:gd name="connsiteX218-24893" fmla="*/ 1209935 w 3024845"/>
                  <a:gd name="connsiteY218-24894" fmla="*/ 594489 h 1059043"/>
                  <a:gd name="connsiteX219-24895" fmla="*/ 1211455 w 3024845"/>
                  <a:gd name="connsiteY219-24896" fmla="*/ 592597 h 1059043"/>
                  <a:gd name="connsiteX220-24897" fmla="*/ 1222095 w 3024845"/>
                  <a:gd name="connsiteY220-24898" fmla="*/ 579356 h 1059043"/>
                  <a:gd name="connsiteX221-24899" fmla="*/ 1250469 w 3024845"/>
                  <a:gd name="connsiteY221-24900" fmla="*/ 579356 h 1059043"/>
                  <a:gd name="connsiteX222-24901" fmla="*/ 1250469 w 3024845"/>
                  <a:gd name="connsiteY222-24902" fmla="*/ 665827 h 1059043"/>
                  <a:gd name="connsiteX223-24903" fmla="*/ 1251229 w 3024845"/>
                  <a:gd name="connsiteY223-24904" fmla="*/ 665827 h 1059043"/>
                  <a:gd name="connsiteX224-24905" fmla="*/ 1256549 w 3024845"/>
                  <a:gd name="connsiteY224-24906" fmla="*/ 665827 h 1059043"/>
                  <a:gd name="connsiteX225-24907" fmla="*/ 1257309 w 3024845"/>
                  <a:gd name="connsiteY225-24908" fmla="*/ 664476 h 1059043"/>
                  <a:gd name="connsiteX226-24909" fmla="*/ 1262629 w 3024845"/>
                  <a:gd name="connsiteY226-24910" fmla="*/ 655018 h 1059043"/>
                  <a:gd name="connsiteX227-24911" fmla="*/ 1262629 w 3024845"/>
                  <a:gd name="connsiteY227-24912" fmla="*/ 656910 h 1059043"/>
                  <a:gd name="connsiteX228-24913" fmla="*/ 1262629 w 3024845"/>
                  <a:gd name="connsiteY228-24914" fmla="*/ 670151 h 1059043"/>
                  <a:gd name="connsiteX229-24915" fmla="*/ 1266682 w 3024845"/>
                  <a:gd name="connsiteY229-24916" fmla="*/ 624754 h 1059043"/>
                  <a:gd name="connsiteX230-24917" fmla="*/ 1267442 w 3024845"/>
                  <a:gd name="connsiteY230-24918" fmla="*/ 624754 h 1059043"/>
                  <a:gd name="connsiteX231-24919" fmla="*/ 1272762 w 3024845"/>
                  <a:gd name="connsiteY231-24920" fmla="*/ 624754 h 1059043"/>
                  <a:gd name="connsiteX232-24921" fmla="*/ 1272762 w 3024845"/>
                  <a:gd name="connsiteY232-24922" fmla="*/ 559900 h 1059043"/>
                  <a:gd name="connsiteX233-24923" fmla="*/ 1273776 w 3024845"/>
                  <a:gd name="connsiteY233-24924" fmla="*/ 559900 h 1059043"/>
                  <a:gd name="connsiteX234-24925" fmla="*/ 1280869 w 3024845"/>
                  <a:gd name="connsiteY234-24926" fmla="*/ 559900 h 1059043"/>
                  <a:gd name="connsiteX235-24927" fmla="*/ 1293029 w 3024845"/>
                  <a:gd name="connsiteY235-24928" fmla="*/ 516665 h 1059043"/>
                  <a:gd name="connsiteX236-24929" fmla="*/ 1294296 w 3024845"/>
                  <a:gd name="connsiteY236-24930" fmla="*/ 516665 h 1059043"/>
                  <a:gd name="connsiteX237-24931" fmla="*/ 1303163 w 3024845"/>
                  <a:gd name="connsiteY237-24932" fmla="*/ 516665 h 1059043"/>
                  <a:gd name="connsiteX238-24933" fmla="*/ 1313296 w 3024845"/>
                  <a:gd name="connsiteY238-24934" fmla="*/ 559900 h 1059043"/>
                  <a:gd name="connsiteX239-24935" fmla="*/ 1314309 w 3024845"/>
                  <a:gd name="connsiteY239-24936" fmla="*/ 559900 h 1059043"/>
                  <a:gd name="connsiteX240-24937" fmla="*/ 1321403 w 3024845"/>
                  <a:gd name="connsiteY240-24938" fmla="*/ 559900 h 1059043"/>
                  <a:gd name="connsiteX241-24939" fmla="*/ 1321403 w 3024845"/>
                  <a:gd name="connsiteY241-24940" fmla="*/ 598812 h 1059043"/>
                  <a:gd name="connsiteX242-24941" fmla="*/ 1323176 w 3024845"/>
                  <a:gd name="connsiteY242-24942" fmla="*/ 598812 h 1059043"/>
                  <a:gd name="connsiteX243-24943" fmla="*/ 1335590 w 3024845"/>
                  <a:gd name="connsiteY243-24944" fmla="*/ 598812 h 1059043"/>
                  <a:gd name="connsiteX244-24945" fmla="*/ 1335590 w 3024845"/>
                  <a:gd name="connsiteY244-24946" fmla="*/ 600974 h 1059043"/>
                  <a:gd name="connsiteX245-24947" fmla="*/ 1335590 w 3024845"/>
                  <a:gd name="connsiteY245-24948" fmla="*/ 616106 h 1059043"/>
                  <a:gd name="connsiteX246-24949" fmla="*/ 1339643 w 3024845"/>
                  <a:gd name="connsiteY246-24950" fmla="*/ 613945 h 1059043"/>
                  <a:gd name="connsiteX247-24951" fmla="*/ 1339643 w 3024845"/>
                  <a:gd name="connsiteY247-24952" fmla="*/ 598812 h 1059043"/>
                  <a:gd name="connsiteX248-24953" fmla="*/ 1341163 w 3024845"/>
                  <a:gd name="connsiteY248-24954" fmla="*/ 598812 h 1059043"/>
                  <a:gd name="connsiteX249-24955" fmla="*/ 1351803 w 3024845"/>
                  <a:gd name="connsiteY249-24956" fmla="*/ 598812 h 1059043"/>
                  <a:gd name="connsiteX250-24957" fmla="*/ 1351803 w 3024845"/>
                  <a:gd name="connsiteY250-24958" fmla="*/ 600433 h 1059043"/>
                  <a:gd name="connsiteX251-24959" fmla="*/ 1351803 w 3024845"/>
                  <a:gd name="connsiteY251-24960" fmla="*/ 611783 h 1059043"/>
                  <a:gd name="connsiteX252-24961" fmla="*/ 1382204 w 3024845"/>
                  <a:gd name="connsiteY252-24962" fmla="*/ 611783 h 1059043"/>
                  <a:gd name="connsiteX253-24963" fmla="*/ 1382204 w 3024845"/>
                  <a:gd name="connsiteY253-24964" fmla="*/ 575033 h 1059043"/>
                  <a:gd name="connsiteX254-24965" fmla="*/ 1383470 w 3024845"/>
                  <a:gd name="connsiteY254-24966" fmla="*/ 575033 h 1059043"/>
                  <a:gd name="connsiteX255-24967" fmla="*/ 1392337 w 3024845"/>
                  <a:gd name="connsiteY255-24968" fmla="*/ 575033 h 1059043"/>
                  <a:gd name="connsiteX256-24969" fmla="*/ 1392337 w 3024845"/>
                  <a:gd name="connsiteY256-24970" fmla="*/ 596650 h 1059043"/>
                  <a:gd name="connsiteX257-24971" fmla="*/ 1394364 w 3024845"/>
                  <a:gd name="connsiteY257-24972" fmla="*/ 564224 h 1059043"/>
                  <a:gd name="connsiteX258-24973" fmla="*/ 1416657 w 3024845"/>
                  <a:gd name="connsiteY258-24974" fmla="*/ 564224 h 1059043"/>
                  <a:gd name="connsiteX259-24975" fmla="*/ 1416657 w 3024845"/>
                  <a:gd name="connsiteY259-24976" fmla="*/ 562602 h 1059043"/>
                  <a:gd name="connsiteX260-24977" fmla="*/ 1416657 w 3024845"/>
                  <a:gd name="connsiteY260-24978" fmla="*/ 551253 h 1059043"/>
                  <a:gd name="connsiteX261-24979" fmla="*/ 1417417 w 3024845"/>
                  <a:gd name="connsiteY261-24980" fmla="*/ 551253 h 1059043"/>
                  <a:gd name="connsiteX262-24981" fmla="*/ 1422737 w 3024845"/>
                  <a:gd name="connsiteY262-24982" fmla="*/ 551253 h 1059043"/>
                  <a:gd name="connsiteX263-24983" fmla="*/ 1422737 w 3024845"/>
                  <a:gd name="connsiteY263-24984" fmla="*/ 549362 h 1059043"/>
                  <a:gd name="connsiteX264-24985" fmla="*/ 1422737 w 3024845"/>
                  <a:gd name="connsiteY264-24986" fmla="*/ 536121 h 1059043"/>
                  <a:gd name="connsiteX265-24987" fmla="*/ 1426791 w 3024845"/>
                  <a:gd name="connsiteY265-24988" fmla="*/ 542606 h 1059043"/>
                  <a:gd name="connsiteX266-24989" fmla="*/ 1429071 w 3024845"/>
                  <a:gd name="connsiteY266-24990" fmla="*/ 542606 h 1059043"/>
                  <a:gd name="connsiteX267-24991" fmla="*/ 1445031 w 3024845"/>
                  <a:gd name="connsiteY267-24992" fmla="*/ 542606 h 1059043"/>
                  <a:gd name="connsiteX268-24993" fmla="*/ 1445031 w 3024845"/>
                  <a:gd name="connsiteY268-24994" fmla="*/ 541795 h 1059043"/>
                  <a:gd name="connsiteX269-24995" fmla="*/ 1445031 w 3024845"/>
                  <a:gd name="connsiteY269-24996" fmla="*/ 536121 h 1059043"/>
                  <a:gd name="connsiteX270-24997" fmla="*/ 1445791 w 3024845"/>
                  <a:gd name="connsiteY270-24998" fmla="*/ 536121 h 1059043"/>
                  <a:gd name="connsiteX271-24999" fmla="*/ 1451111 w 3024845"/>
                  <a:gd name="connsiteY271-25000" fmla="*/ 536121 h 1059043"/>
                  <a:gd name="connsiteX272-25001" fmla="*/ 1451111 w 3024845"/>
                  <a:gd name="connsiteY272-25002" fmla="*/ 537472 h 1059043"/>
                  <a:gd name="connsiteX273-25003" fmla="*/ 1451111 w 3024845"/>
                  <a:gd name="connsiteY273-25004" fmla="*/ 546930 h 1059043"/>
                  <a:gd name="connsiteX274-25005" fmla="*/ 1489618 w 3024845"/>
                  <a:gd name="connsiteY274-25006" fmla="*/ 546930 h 1059043"/>
                  <a:gd name="connsiteX275-25007" fmla="*/ 1489618 w 3024845"/>
                  <a:gd name="connsiteY275-25008" fmla="*/ 685283 h 1059043"/>
                  <a:gd name="connsiteX276-25009" fmla="*/ 1491138 w 3024845"/>
                  <a:gd name="connsiteY276-25010" fmla="*/ 685283 h 1059043"/>
                  <a:gd name="connsiteX277-25011" fmla="*/ 1501778 w 3024845"/>
                  <a:gd name="connsiteY277-25012" fmla="*/ 685283 h 1059043"/>
                  <a:gd name="connsiteX278-25013" fmla="*/ 1501778 w 3024845"/>
                  <a:gd name="connsiteY278-25014" fmla="*/ 672313 h 1059043"/>
                  <a:gd name="connsiteX279-25015" fmla="*/ 1505832 w 3024845"/>
                  <a:gd name="connsiteY279-25016" fmla="*/ 672313 h 1059043"/>
                  <a:gd name="connsiteX280-25017" fmla="*/ 1505832 w 3024845"/>
                  <a:gd name="connsiteY280-25018" fmla="*/ 685283 h 1059043"/>
                  <a:gd name="connsiteX281-25019" fmla="*/ 1536232 w 3024845"/>
                  <a:gd name="connsiteY281-25020" fmla="*/ 685283 h 1059043"/>
                  <a:gd name="connsiteX282-25021" fmla="*/ 1536232 w 3024845"/>
                  <a:gd name="connsiteY282-25022" fmla="*/ 655018 h 1059043"/>
                  <a:gd name="connsiteX283-25023" fmla="*/ 1548392 w 3024845"/>
                  <a:gd name="connsiteY283-25024" fmla="*/ 655018 h 1059043"/>
                  <a:gd name="connsiteX284-25025" fmla="*/ 1560552 w 3024845"/>
                  <a:gd name="connsiteY284-25026" fmla="*/ 652857 h 1059043"/>
                  <a:gd name="connsiteX285-25027" fmla="*/ 1564606 w 3024845"/>
                  <a:gd name="connsiteY285-25028" fmla="*/ 655018 h 1059043"/>
                  <a:gd name="connsiteX286-25029" fmla="*/ 1574739 w 3024845"/>
                  <a:gd name="connsiteY286-25030" fmla="*/ 655018 h 1059043"/>
                  <a:gd name="connsiteX287-25031" fmla="*/ 1574739 w 3024845"/>
                  <a:gd name="connsiteY287-25032" fmla="*/ 685283 h 1059043"/>
                  <a:gd name="connsiteX288-25033" fmla="*/ 1582846 w 3024845"/>
                  <a:gd name="connsiteY288-25034" fmla="*/ 685283 h 1059043"/>
                  <a:gd name="connsiteX289-25035" fmla="*/ 1582846 w 3024845"/>
                  <a:gd name="connsiteY289-25036" fmla="*/ 702578 h 1059043"/>
                  <a:gd name="connsiteX290-25037" fmla="*/ 1592182 w 3024845"/>
                  <a:gd name="connsiteY290-25038" fmla="*/ 703483 h 1059043"/>
                  <a:gd name="connsiteX291-25039" fmla="*/ 1605140 w 3024845"/>
                  <a:gd name="connsiteY291-25040" fmla="*/ 703483 h 1059043"/>
                  <a:gd name="connsiteX292-25041" fmla="*/ 1605140 w 3024845"/>
                  <a:gd name="connsiteY292-25042" fmla="*/ 687445 h 1059043"/>
                  <a:gd name="connsiteX293-25043" fmla="*/ 1673096 w 3024845"/>
                  <a:gd name="connsiteY293-25044" fmla="*/ 687445 h 1059043"/>
                  <a:gd name="connsiteX294-25045" fmla="*/ 1673096 w 3024845"/>
                  <a:gd name="connsiteY294-25046" fmla="*/ 602192 h 1059043"/>
                  <a:gd name="connsiteX295-25047" fmla="*/ 1745104 w 3024845"/>
                  <a:gd name="connsiteY295-25048" fmla="*/ 602192 h 1059043"/>
                  <a:gd name="connsiteX296-25049" fmla="*/ 1745104 w 3024845"/>
                  <a:gd name="connsiteY296-25050" fmla="*/ 680960 h 1059043"/>
                  <a:gd name="connsiteX297-25051" fmla="*/ 1747008 w 3024845"/>
                  <a:gd name="connsiteY297-25052" fmla="*/ 680960 h 1059043"/>
                  <a:gd name="connsiteX298-25053" fmla="*/ 1748250 w 3024845"/>
                  <a:gd name="connsiteY298-25054" fmla="*/ 703483 h 1059043"/>
                  <a:gd name="connsiteX299-25055" fmla="*/ 1757926 w 3024845"/>
                  <a:gd name="connsiteY299-25056" fmla="*/ 703483 h 1059043"/>
                  <a:gd name="connsiteX300-25057" fmla="*/ 1759168 w 3024845"/>
                  <a:gd name="connsiteY300-25058" fmla="*/ 680960 h 1059043"/>
                  <a:gd name="connsiteX301-25059" fmla="*/ 1765248 w 3024845"/>
                  <a:gd name="connsiteY301-25060" fmla="*/ 680960 h 1059043"/>
                  <a:gd name="connsiteX302-25061" fmla="*/ 1766490 w 3024845"/>
                  <a:gd name="connsiteY302-25062" fmla="*/ 703483 h 1059043"/>
                  <a:gd name="connsiteX303-25063" fmla="*/ 1817112 w 3024845"/>
                  <a:gd name="connsiteY303-25064" fmla="*/ 703483 h 1059043"/>
                  <a:gd name="connsiteX304-25065" fmla="*/ 1817112 w 3024845"/>
                  <a:gd name="connsiteY304-25066" fmla="*/ 540455 h 1059043"/>
                  <a:gd name="connsiteX305-25067" fmla="*/ 2014439 w 3024845"/>
                  <a:gd name="connsiteY305-25068" fmla="*/ 540455 h 1059043"/>
                  <a:gd name="connsiteX306-25069" fmla="*/ 2014439 w 3024845"/>
                  <a:gd name="connsiteY306-25070" fmla="*/ 703483 h 1059043"/>
                  <a:gd name="connsiteX307-25071" fmla="*/ 2033136 w 3024845"/>
                  <a:gd name="connsiteY307-25072" fmla="*/ 703483 h 1059043"/>
                  <a:gd name="connsiteX308-25073" fmla="*/ 2033136 w 3024845"/>
                  <a:gd name="connsiteY308-25074" fmla="*/ 620790 h 1059043"/>
                  <a:gd name="connsiteX309-25075" fmla="*/ 2128256 w 3024845"/>
                  <a:gd name="connsiteY309-25076" fmla="*/ 620790 h 1059043"/>
                  <a:gd name="connsiteX310-25077" fmla="*/ 2128026 w 3024845"/>
                  <a:gd name="connsiteY310-25078" fmla="*/ 281031 h 1059043"/>
                  <a:gd name="connsiteX311-25079" fmla="*/ 2121946 w 3024845"/>
                  <a:gd name="connsiteY311-25080" fmla="*/ 276707 h 1059043"/>
                  <a:gd name="connsiteX312-25081" fmla="*/ 2130053 w 3024845"/>
                  <a:gd name="connsiteY312-25082" fmla="*/ 252928 h 1059043"/>
                  <a:gd name="connsiteX313-25083" fmla="*/ 2130053 w 3024845"/>
                  <a:gd name="connsiteY313-25084" fmla="*/ 235634 h 1059043"/>
                  <a:gd name="connsiteX314-25085" fmla="*/ 2144240 w 3024845"/>
                  <a:gd name="connsiteY314-25086" fmla="*/ 214016 h 1059043"/>
                  <a:gd name="connsiteX315-25087" fmla="*/ 2146266 w 3024845"/>
                  <a:gd name="connsiteY315-25088" fmla="*/ 131868 h 1059043"/>
                  <a:gd name="connsiteX316-25089" fmla="*/ 2144240 w 3024845"/>
                  <a:gd name="connsiteY316-25090" fmla="*/ 125383 h 1059043"/>
                  <a:gd name="connsiteX317-25091" fmla="*/ 2150320 w 3024845"/>
                  <a:gd name="connsiteY317-25092" fmla="*/ 118897 h 1059043"/>
                  <a:gd name="connsiteX318-25093" fmla="*/ 2150320 w 3024845"/>
                  <a:gd name="connsiteY318-25094" fmla="*/ 60529 h 1059043"/>
                  <a:gd name="connsiteX319-25095" fmla="*/ 2152346 w 3024845"/>
                  <a:gd name="connsiteY319-25096" fmla="*/ 56206 h 1059043"/>
                  <a:gd name="connsiteX320-25097" fmla="*/ 2152346 w 3024845"/>
                  <a:gd name="connsiteY320-25098" fmla="*/ 0 h 1059043"/>
                  <a:gd name="connsiteX321-25099" fmla="*/ 2162480 w 3024845"/>
                  <a:gd name="connsiteY321-25100" fmla="*/ 118897 h 1059043"/>
                  <a:gd name="connsiteX322-25101" fmla="*/ 2168560 w 3024845"/>
                  <a:gd name="connsiteY322-25102" fmla="*/ 125383 h 1059043"/>
                  <a:gd name="connsiteX323-25103" fmla="*/ 2166533 w 3024845"/>
                  <a:gd name="connsiteY323-25104" fmla="*/ 131868 h 1059043"/>
                  <a:gd name="connsiteX324-25105" fmla="*/ 2180720 w 3024845"/>
                  <a:gd name="connsiteY324-25106" fmla="*/ 555577 h 1059043"/>
                  <a:gd name="connsiteX325-25107" fmla="*/ 2245574 w 3024845"/>
                  <a:gd name="connsiteY325-25108" fmla="*/ 555577 h 1059043"/>
                  <a:gd name="connsiteX326-25109" fmla="*/ 2245574 w 3024845"/>
                  <a:gd name="connsiteY326-25110" fmla="*/ 631239 h 1059043"/>
                  <a:gd name="connsiteX327-25111" fmla="*/ 2253681 w 3024845"/>
                  <a:gd name="connsiteY327-25112" fmla="*/ 631239 h 1059043"/>
                  <a:gd name="connsiteX328-25113" fmla="*/ 2255708 w 3024845"/>
                  <a:gd name="connsiteY328-25114" fmla="*/ 624754 h 1059043"/>
                  <a:gd name="connsiteX329-25115" fmla="*/ 2261788 w 3024845"/>
                  <a:gd name="connsiteY329-25116" fmla="*/ 624754 h 1059043"/>
                  <a:gd name="connsiteX330-25117" fmla="*/ 2263815 w 3024845"/>
                  <a:gd name="connsiteY330-25118" fmla="*/ 633401 h 1059043"/>
                  <a:gd name="connsiteX331-25119" fmla="*/ 2275975 w 3024845"/>
                  <a:gd name="connsiteY331-25120" fmla="*/ 633401 h 1059043"/>
                  <a:gd name="connsiteX332-25121" fmla="*/ 2275975 w 3024845"/>
                  <a:gd name="connsiteY332-25122" fmla="*/ 626915 h 1059043"/>
                  <a:gd name="connsiteX333-25123" fmla="*/ 2298268 w 3024845"/>
                  <a:gd name="connsiteY333-25124" fmla="*/ 626915 h 1059043"/>
                  <a:gd name="connsiteX334-25125" fmla="*/ 2298268 w 3024845"/>
                  <a:gd name="connsiteY334-25126" fmla="*/ 633401 h 1059043"/>
                  <a:gd name="connsiteX335-25127" fmla="*/ 2318535 w 3024845"/>
                  <a:gd name="connsiteY335-25128" fmla="*/ 633401 h 1059043"/>
                  <a:gd name="connsiteX336-25129" fmla="*/ 2318535 w 3024845"/>
                  <a:gd name="connsiteY336-25130" fmla="*/ 678798 h 1059043"/>
                  <a:gd name="connsiteX337-25131" fmla="*/ 2332722 w 3024845"/>
                  <a:gd name="connsiteY337-25132" fmla="*/ 678798 h 1059043"/>
                  <a:gd name="connsiteX338-25133" fmla="*/ 2332722 w 3024845"/>
                  <a:gd name="connsiteY338-25134" fmla="*/ 665827 h 1059043"/>
                  <a:gd name="connsiteX339-25135" fmla="*/ 2348936 w 3024845"/>
                  <a:gd name="connsiteY339-25136" fmla="*/ 665827 h 1059043"/>
                  <a:gd name="connsiteX340-25137" fmla="*/ 2348936 w 3024845"/>
                  <a:gd name="connsiteY340-25138" fmla="*/ 486400 h 1059043"/>
                  <a:gd name="connsiteX341-25139" fmla="*/ 2355016 w 3024845"/>
                  <a:gd name="connsiteY341-25140" fmla="*/ 479914 h 1059043"/>
                  <a:gd name="connsiteX342-25141" fmla="*/ 2427977 w 3024845"/>
                  <a:gd name="connsiteY342-25142" fmla="*/ 479914 h 1059043"/>
                  <a:gd name="connsiteX343-25143" fmla="*/ 2427977 w 3024845"/>
                  <a:gd name="connsiteY343-25144" fmla="*/ 488562 h 1059043"/>
                  <a:gd name="connsiteX344-25145" fmla="*/ 2438110 w 3024845"/>
                  <a:gd name="connsiteY344-25146" fmla="*/ 488562 h 1059043"/>
                  <a:gd name="connsiteX345-25147" fmla="*/ 2438110 w 3024845"/>
                  <a:gd name="connsiteY345-25148" fmla="*/ 603136 h 1059043"/>
                  <a:gd name="connsiteX346-25149" fmla="*/ 2460404 w 3024845"/>
                  <a:gd name="connsiteY346-25150" fmla="*/ 603136 h 1059043"/>
                  <a:gd name="connsiteX347-25151" fmla="*/ 2460404 w 3024845"/>
                  <a:gd name="connsiteY347-25152" fmla="*/ 536121 h 1059043"/>
                  <a:gd name="connsiteX348-25153" fmla="*/ 2486751 w 3024845"/>
                  <a:gd name="connsiteY348-25154" fmla="*/ 536121 h 1059043"/>
                  <a:gd name="connsiteX349-25155" fmla="*/ 2490804 w 3024845"/>
                  <a:gd name="connsiteY349-25156" fmla="*/ 531797 h 1059043"/>
                  <a:gd name="connsiteX350-25157" fmla="*/ 2498911 w 3024845"/>
                  <a:gd name="connsiteY350-25158" fmla="*/ 531797 h 1059043"/>
                  <a:gd name="connsiteX351-25159" fmla="*/ 2502964 w 3024845"/>
                  <a:gd name="connsiteY351-25160" fmla="*/ 536121 h 1059043"/>
                  <a:gd name="connsiteX352-25161" fmla="*/ 2525258 w 3024845"/>
                  <a:gd name="connsiteY352-25162" fmla="*/ 536121 h 1059043"/>
                  <a:gd name="connsiteX353-25163" fmla="*/ 2525258 w 3024845"/>
                  <a:gd name="connsiteY353-25164" fmla="*/ 419385 h 1059043"/>
                  <a:gd name="connsiteX354-25165" fmla="*/ 2582005 w 3024845"/>
                  <a:gd name="connsiteY354-25166" fmla="*/ 408576 h 1059043"/>
                  <a:gd name="connsiteX355-25167" fmla="*/ 2582005 w 3024845"/>
                  <a:gd name="connsiteY355-25168" fmla="*/ 409657 h 1059043"/>
                  <a:gd name="connsiteX356-25169" fmla="*/ 2582005 w 3024845"/>
                  <a:gd name="connsiteY356-25170" fmla="*/ 417223 h 1059043"/>
                  <a:gd name="connsiteX357-25171" fmla="*/ 2608352 w 3024845"/>
                  <a:gd name="connsiteY357-25172" fmla="*/ 417223 h 1059043"/>
                  <a:gd name="connsiteX358-25173" fmla="*/ 2608352 w 3024845"/>
                  <a:gd name="connsiteY358-25174" fmla="*/ 672313 h 1059043"/>
                  <a:gd name="connsiteX359-25175" fmla="*/ 2630646 w 3024845"/>
                  <a:gd name="connsiteY359-25176" fmla="*/ 672313 h 1059043"/>
                  <a:gd name="connsiteX360-25177" fmla="*/ 2630646 w 3024845"/>
                  <a:gd name="connsiteY360-25178" fmla="*/ 667989 h 1059043"/>
                  <a:gd name="connsiteX361-25179" fmla="*/ 2642806 w 3024845"/>
                  <a:gd name="connsiteY361-25180" fmla="*/ 667989 h 1059043"/>
                  <a:gd name="connsiteX362-25181" fmla="*/ 2642806 w 3024845"/>
                  <a:gd name="connsiteY362-25182" fmla="*/ 672313 h 1059043"/>
                  <a:gd name="connsiteX363-25183" fmla="*/ 2667126 w 3024845"/>
                  <a:gd name="connsiteY363-25184" fmla="*/ 672313 h 1059043"/>
                  <a:gd name="connsiteX364-25185" fmla="*/ 2667126 w 3024845"/>
                  <a:gd name="connsiteY364-25186" fmla="*/ 659342 h 1059043"/>
                  <a:gd name="connsiteX365-25187" fmla="*/ 2695500 w 3024845"/>
                  <a:gd name="connsiteY365-25188" fmla="*/ 659342 h 1059043"/>
                  <a:gd name="connsiteX366-25189" fmla="*/ 2707660 w 3024845"/>
                  <a:gd name="connsiteY366-25190" fmla="*/ 655018 h 1059043"/>
                  <a:gd name="connsiteX367-25191" fmla="*/ 2727927 w 3024845"/>
                  <a:gd name="connsiteY367-25192" fmla="*/ 659342 h 1059043"/>
                  <a:gd name="connsiteX368-25193" fmla="*/ 2727927 w 3024845"/>
                  <a:gd name="connsiteY368-25194" fmla="*/ 642048 h 1059043"/>
                  <a:gd name="connsiteX369-25195" fmla="*/ 2736034 w 3024845"/>
                  <a:gd name="connsiteY369-25196" fmla="*/ 642048 h 1059043"/>
                  <a:gd name="connsiteX370-25197" fmla="*/ 2736034 w 3024845"/>
                  <a:gd name="connsiteY370-25198" fmla="*/ 629077 h 1059043"/>
                  <a:gd name="connsiteX371-25199" fmla="*/ 2792781 w 3024845"/>
                  <a:gd name="connsiteY371-25200" fmla="*/ 629077 h 1059043"/>
                  <a:gd name="connsiteX372-25201" fmla="*/ 2792781 w 3024845"/>
                  <a:gd name="connsiteY372-25202" fmla="*/ 598812 h 1059043"/>
                  <a:gd name="connsiteX373-25203" fmla="*/ 2811021 w 3024845"/>
                  <a:gd name="connsiteY373-25204" fmla="*/ 598812 h 1059043"/>
                  <a:gd name="connsiteX374-25205" fmla="*/ 2811021 w 3024845"/>
                  <a:gd name="connsiteY374-25206" fmla="*/ 592327 h 1059043"/>
                  <a:gd name="connsiteX375-25207" fmla="*/ 2823181 w 3024845"/>
                  <a:gd name="connsiteY375-25208" fmla="*/ 592327 h 1059043"/>
                  <a:gd name="connsiteX376-25209" fmla="*/ 2823181 w 3024845"/>
                  <a:gd name="connsiteY376-25210" fmla="*/ 598812 h 1059043"/>
                  <a:gd name="connsiteX377-25211" fmla="*/ 2839395 w 3024845"/>
                  <a:gd name="connsiteY377-25212" fmla="*/ 598812 h 1059043"/>
                  <a:gd name="connsiteX378-25213" fmla="*/ 2839395 w 3024845"/>
                  <a:gd name="connsiteY378-25214" fmla="*/ 648533 h 1059043"/>
                  <a:gd name="connsiteX379-25215" fmla="*/ 2871822 w 3024845"/>
                  <a:gd name="connsiteY379-25216" fmla="*/ 648533 h 1059043"/>
                  <a:gd name="connsiteX380-25217" fmla="*/ 2871822 w 3024845"/>
                  <a:gd name="connsiteY380-25218" fmla="*/ 622592 h 1059043"/>
                  <a:gd name="connsiteX381-25219" fmla="*/ 2910329 w 3024845"/>
                  <a:gd name="connsiteY381-25220" fmla="*/ 622592 h 1059043"/>
                  <a:gd name="connsiteX382-25221" fmla="*/ 2910329 w 3024845"/>
                  <a:gd name="connsiteY382-25222" fmla="*/ 592327 h 1059043"/>
                  <a:gd name="connsiteX383-25223" fmla="*/ 2958970 w 3024845"/>
                  <a:gd name="connsiteY383-25224" fmla="*/ 592327 h 1059043"/>
                  <a:gd name="connsiteX384-25225" fmla="*/ 2958970 w 3024845"/>
                  <a:gd name="connsiteY384-25226" fmla="*/ 703483 h 1059043"/>
                  <a:gd name="connsiteX385-25227" fmla="*/ 2958970 w 3024845"/>
                  <a:gd name="connsiteY385-25228" fmla="*/ 717262 h 1059043"/>
                  <a:gd name="connsiteX386-25229" fmla="*/ 3024845 w 3024845"/>
                  <a:gd name="connsiteY386-25230" fmla="*/ 717262 h 1059043"/>
                  <a:gd name="connsiteX387-25231" fmla="*/ 3024845 w 3024845"/>
                  <a:gd name="connsiteY387-25232" fmla="*/ 1059043 h 1059043"/>
                  <a:gd name="connsiteX388-25233" fmla="*/ 2054 w 3024845"/>
                  <a:gd name="connsiteY388-25234" fmla="*/ 1056710 h 1059043"/>
                  <a:gd name="connsiteX389-25235" fmla="*/ 0 w 3024845"/>
                  <a:gd name="connsiteY389-25236" fmla="*/ 622592 h 1059043"/>
                  <a:gd name="connsiteX390-25237" fmla="*/ 20267 w 3024845"/>
                  <a:gd name="connsiteY390-25238" fmla="*/ 622592 h 1059043"/>
                  <a:gd name="connsiteX391-25239" fmla="*/ 20774 w 3024845"/>
                  <a:gd name="connsiteY391-25240" fmla="*/ 621511 h 1059043"/>
                  <a:gd name="connsiteX392-25241" fmla="*/ 24320 w 3024845"/>
                  <a:gd name="connsiteY392-25242" fmla="*/ 613945 h 1059043"/>
                  <a:gd name="connsiteX393-25243" fmla="*/ 26094 w 3024845"/>
                  <a:gd name="connsiteY393-25244" fmla="*/ 614215 h 1059043"/>
                  <a:gd name="connsiteX394-25245" fmla="*/ 38507 w 3024845"/>
                  <a:gd name="connsiteY394-25246" fmla="*/ 616106 h 1059043"/>
                  <a:gd name="connsiteX395-25247" fmla="*/ 39014 w 3024845"/>
                  <a:gd name="connsiteY395-25248" fmla="*/ 617458 h 1059043"/>
                  <a:gd name="connsiteX396-25249" fmla="*/ 42560 w 3024845"/>
                  <a:gd name="connsiteY396-25250" fmla="*/ 626915 h 1059043"/>
                  <a:gd name="connsiteX397-25251" fmla="*/ 68907 w 3024845"/>
                  <a:gd name="connsiteY397-25252" fmla="*/ 629077 h 1059043"/>
                  <a:gd name="connsiteX398-25253" fmla="*/ 68907 w 3024845"/>
                  <a:gd name="connsiteY398-25254" fmla="*/ 505856 h 1059043"/>
                  <a:gd name="connsiteX399-25255" fmla="*/ 70934 w 3024845"/>
                  <a:gd name="connsiteY399-25256" fmla="*/ 505856 h 1059043"/>
                  <a:gd name="connsiteX400-25257" fmla="*/ 85121 w 3024845"/>
                  <a:gd name="connsiteY400-25258" fmla="*/ 505856 h 1059043"/>
                  <a:gd name="connsiteX401-25259" fmla="*/ 85121 w 3024845"/>
                  <a:gd name="connsiteY401-25260" fmla="*/ 369664 h 1059043"/>
                  <a:gd name="connsiteX402-25261" fmla="*/ 86894 w 3024845"/>
                  <a:gd name="connsiteY402-25262" fmla="*/ 369664 h 1059043"/>
                  <a:gd name="connsiteX403-25263" fmla="*/ 99308 w 3024845"/>
                  <a:gd name="connsiteY403-25264" fmla="*/ 369664 h 1059043"/>
                  <a:gd name="connsiteX404-25265" fmla="*/ 99308 w 3024845"/>
                  <a:gd name="connsiteY404-25266" fmla="*/ 255090 h 1059043"/>
                  <a:gd name="connsiteX405-25267" fmla="*/ 103361 w 3024845"/>
                  <a:gd name="connsiteY405-25268" fmla="*/ 226986 h 1059043"/>
                  <a:gd name="connsiteX406-25269" fmla="*/ 105388 w 3024845"/>
                  <a:gd name="connsiteY406-25270" fmla="*/ 226986 h 1059043"/>
                  <a:gd name="connsiteX407-25271" fmla="*/ 119575 w 3024845"/>
                  <a:gd name="connsiteY407-25272" fmla="*/ 226986 h 1059043"/>
                  <a:gd name="connsiteX0-25273" fmla="*/ 119575 w 3024845"/>
                  <a:gd name="connsiteY0-25274" fmla="*/ 226986 h 1059043"/>
                  <a:gd name="connsiteX1-25275" fmla="*/ 200642 w 3024845"/>
                  <a:gd name="connsiteY1-25276" fmla="*/ 224825 h 1059043"/>
                  <a:gd name="connsiteX2-25277" fmla="*/ 202669 w 3024845"/>
                  <a:gd name="connsiteY2-25278" fmla="*/ 224825 h 1059043"/>
                  <a:gd name="connsiteX3-25279" fmla="*/ 216856 w 3024845"/>
                  <a:gd name="connsiteY3-25280" fmla="*/ 224825 h 1059043"/>
                  <a:gd name="connsiteX4-25281" fmla="*/ 216856 w 3024845"/>
                  <a:gd name="connsiteY4-25282" fmla="*/ 248604 h 1059043"/>
                  <a:gd name="connsiteX5-25283" fmla="*/ 217363 w 3024845"/>
                  <a:gd name="connsiteY5-25284" fmla="*/ 249415 h 1059043"/>
                  <a:gd name="connsiteX6-25285" fmla="*/ 220909 w 3024845"/>
                  <a:gd name="connsiteY6-25286" fmla="*/ 255090 h 1059043"/>
                  <a:gd name="connsiteX7-25287" fmla="*/ 220909 w 3024845"/>
                  <a:gd name="connsiteY7-25288" fmla="*/ 369664 h 1059043"/>
                  <a:gd name="connsiteX8-25289" fmla="*/ 223189 w 3024845"/>
                  <a:gd name="connsiteY8-25290" fmla="*/ 369664 h 1059043"/>
                  <a:gd name="connsiteX9-25291" fmla="*/ 239150 w 3024845"/>
                  <a:gd name="connsiteY9-25292" fmla="*/ 369664 h 1059043"/>
                  <a:gd name="connsiteX10-25293" fmla="*/ 239150 w 3024845"/>
                  <a:gd name="connsiteY10-25294" fmla="*/ 510179 h 1059043"/>
                  <a:gd name="connsiteX11-25295" fmla="*/ 240670 w 3024845"/>
                  <a:gd name="connsiteY11-25296" fmla="*/ 509909 h 1059043"/>
                  <a:gd name="connsiteX12-25297" fmla="*/ 251310 w 3024845"/>
                  <a:gd name="connsiteY12-25298" fmla="*/ 508018 h 1059043"/>
                  <a:gd name="connsiteX13-25299" fmla="*/ 249283 w 3024845"/>
                  <a:gd name="connsiteY13-25300" fmla="*/ 596650 h 1059043"/>
                  <a:gd name="connsiteX14-25301" fmla="*/ 250803 w 3024845"/>
                  <a:gd name="connsiteY14-25302" fmla="*/ 596921 h 1059043"/>
                  <a:gd name="connsiteX15-25303" fmla="*/ 261443 w 3024845"/>
                  <a:gd name="connsiteY15-25304" fmla="*/ 598812 h 1059043"/>
                  <a:gd name="connsiteX16-25305" fmla="*/ 261696 w 3024845"/>
                  <a:gd name="connsiteY16-25306" fmla="*/ 599623 h 1059043"/>
                  <a:gd name="connsiteX17-25307" fmla="*/ 263470 w 3024845"/>
                  <a:gd name="connsiteY17-25308" fmla="*/ 605298 h 1059043"/>
                  <a:gd name="connsiteX18-25309" fmla="*/ 264230 w 3024845"/>
                  <a:gd name="connsiteY18-25310" fmla="*/ 602866 h 1059043"/>
                  <a:gd name="connsiteX19-25311" fmla="*/ 269550 w 3024845"/>
                  <a:gd name="connsiteY19-25312" fmla="*/ 585842 h 1059043"/>
                  <a:gd name="connsiteX20-25313" fmla="*/ 271323 w 3024845"/>
                  <a:gd name="connsiteY20-25314" fmla="*/ 585842 h 1059043"/>
                  <a:gd name="connsiteX21-25315" fmla="*/ 283737 w 3024845"/>
                  <a:gd name="connsiteY21-25316" fmla="*/ 585842 h 1059043"/>
                  <a:gd name="connsiteX22-25317" fmla="*/ 283737 w 3024845"/>
                  <a:gd name="connsiteY22-25318" fmla="*/ 618268 h 1059043"/>
                  <a:gd name="connsiteX23-25319" fmla="*/ 284750 w 3024845"/>
                  <a:gd name="connsiteY23-25320" fmla="*/ 618809 h 1059043"/>
                  <a:gd name="connsiteX24-25321" fmla="*/ 291844 w 3024845"/>
                  <a:gd name="connsiteY24-25322" fmla="*/ 622592 h 1059043"/>
                  <a:gd name="connsiteX25-25323" fmla="*/ 291844 w 3024845"/>
                  <a:gd name="connsiteY25-25324" fmla="*/ 623943 h 1059043"/>
                  <a:gd name="connsiteX26-25325" fmla="*/ 291844 w 3024845"/>
                  <a:gd name="connsiteY26-25326" fmla="*/ 633401 h 1059043"/>
                  <a:gd name="connsiteX27-25327" fmla="*/ 336431 w 3024845"/>
                  <a:gd name="connsiteY27-25328" fmla="*/ 633401 h 1059043"/>
                  <a:gd name="connsiteX28-25329" fmla="*/ 336431 w 3024845"/>
                  <a:gd name="connsiteY28-25330" fmla="*/ 634482 h 1059043"/>
                  <a:gd name="connsiteX29-25331" fmla="*/ 336431 w 3024845"/>
                  <a:gd name="connsiteY29-25332" fmla="*/ 642048 h 1059043"/>
                  <a:gd name="connsiteX30-25333" fmla="*/ 338457 w 3024845"/>
                  <a:gd name="connsiteY30-25334" fmla="*/ 642048 h 1059043"/>
                  <a:gd name="connsiteX31-25335" fmla="*/ 352644 w 3024845"/>
                  <a:gd name="connsiteY31-25336" fmla="*/ 642048 h 1059043"/>
                  <a:gd name="connsiteX32-25337" fmla="*/ 352644 w 3024845"/>
                  <a:gd name="connsiteY32-25338" fmla="*/ 611783 h 1059043"/>
                  <a:gd name="connsiteX33-25339" fmla="*/ 397231 w 3024845"/>
                  <a:gd name="connsiteY33-25340" fmla="*/ 611783 h 1059043"/>
                  <a:gd name="connsiteX34-25341" fmla="*/ 397231 w 3024845"/>
                  <a:gd name="connsiteY34-25342" fmla="*/ 610432 h 1059043"/>
                  <a:gd name="connsiteX35-25343" fmla="*/ 397231 w 3024845"/>
                  <a:gd name="connsiteY35-25344" fmla="*/ 600974 h 1059043"/>
                  <a:gd name="connsiteX36-25345" fmla="*/ 398245 w 3024845"/>
                  <a:gd name="connsiteY36-25346" fmla="*/ 600974 h 1059043"/>
                  <a:gd name="connsiteX37-25347" fmla="*/ 405338 w 3024845"/>
                  <a:gd name="connsiteY37-25348" fmla="*/ 600974 h 1059043"/>
                  <a:gd name="connsiteX38-25349" fmla="*/ 405338 w 3024845"/>
                  <a:gd name="connsiteY38-25350" fmla="*/ 599083 h 1059043"/>
                  <a:gd name="connsiteX39-25351" fmla="*/ 405338 w 3024845"/>
                  <a:gd name="connsiteY39-25352" fmla="*/ 585842 h 1059043"/>
                  <a:gd name="connsiteX40-25353" fmla="*/ 406098 w 3024845"/>
                  <a:gd name="connsiteY40-25354" fmla="*/ 585842 h 1059043"/>
                  <a:gd name="connsiteX41-25355" fmla="*/ 411418 w 3024845"/>
                  <a:gd name="connsiteY41-25356" fmla="*/ 585842 h 1059043"/>
                  <a:gd name="connsiteX42-25357" fmla="*/ 411418 w 3024845"/>
                  <a:gd name="connsiteY42-25358" fmla="*/ 584761 h 1059043"/>
                  <a:gd name="connsiteX43-25359" fmla="*/ 411418 w 3024845"/>
                  <a:gd name="connsiteY43-25360" fmla="*/ 577194 h 1059043"/>
                  <a:gd name="connsiteX44-25361" fmla="*/ 413445 w 3024845"/>
                  <a:gd name="connsiteY44-25362" fmla="*/ 577194 h 1059043"/>
                  <a:gd name="connsiteX45-25363" fmla="*/ 427632 w 3024845"/>
                  <a:gd name="connsiteY45-25364" fmla="*/ 577194 h 1059043"/>
                  <a:gd name="connsiteX46-25365" fmla="*/ 427632 w 3024845"/>
                  <a:gd name="connsiteY46-25366" fmla="*/ 578275 h 1059043"/>
                  <a:gd name="connsiteX47-25367" fmla="*/ 427632 w 3024845"/>
                  <a:gd name="connsiteY47-25368" fmla="*/ 585842 h 1059043"/>
                  <a:gd name="connsiteX48-25369" fmla="*/ 449925 w 3024845"/>
                  <a:gd name="connsiteY48-25370" fmla="*/ 585842 h 1059043"/>
                  <a:gd name="connsiteX49-25371" fmla="*/ 449925 w 3024845"/>
                  <a:gd name="connsiteY49-25372" fmla="*/ 583950 h 1059043"/>
                  <a:gd name="connsiteX50-25373" fmla="*/ 449925 w 3024845"/>
                  <a:gd name="connsiteY50-25374" fmla="*/ 570709 h 1059043"/>
                  <a:gd name="connsiteX51-25375" fmla="*/ 451699 w 3024845"/>
                  <a:gd name="connsiteY51-25376" fmla="*/ 570709 h 1059043"/>
                  <a:gd name="connsiteX52-25377" fmla="*/ 464112 w 3024845"/>
                  <a:gd name="connsiteY52-25378" fmla="*/ 570709 h 1059043"/>
                  <a:gd name="connsiteX53-25379" fmla="*/ 464112 w 3024845"/>
                  <a:gd name="connsiteY53-25380" fmla="*/ 594489 h 1059043"/>
                  <a:gd name="connsiteX54-25381" fmla="*/ 465126 w 3024845"/>
                  <a:gd name="connsiteY54-25382" fmla="*/ 594489 h 1059043"/>
                  <a:gd name="connsiteX55-25383" fmla="*/ 472219 w 3024845"/>
                  <a:gd name="connsiteY55-25384" fmla="*/ 594489 h 1059043"/>
                  <a:gd name="connsiteX56-25385" fmla="*/ 472219 w 3024845"/>
                  <a:gd name="connsiteY56-25386" fmla="*/ 593408 h 1059043"/>
                  <a:gd name="connsiteX57-25387" fmla="*/ 472219 w 3024845"/>
                  <a:gd name="connsiteY57-25388" fmla="*/ 585842 h 1059043"/>
                  <a:gd name="connsiteX58-25389" fmla="*/ 473992 w 3024845"/>
                  <a:gd name="connsiteY58-25390" fmla="*/ 585842 h 1059043"/>
                  <a:gd name="connsiteX59-25391" fmla="*/ 486406 w 3024845"/>
                  <a:gd name="connsiteY59-25392" fmla="*/ 585842 h 1059043"/>
                  <a:gd name="connsiteX60-25393" fmla="*/ 486406 w 3024845"/>
                  <a:gd name="connsiteY60-25394" fmla="*/ 611783 h 1059043"/>
                  <a:gd name="connsiteX61-25395" fmla="*/ 488433 w 3024845"/>
                  <a:gd name="connsiteY61-25396" fmla="*/ 611783 h 1059043"/>
                  <a:gd name="connsiteX62-25397" fmla="*/ 502619 w 3024845"/>
                  <a:gd name="connsiteY62-25398" fmla="*/ 611783 h 1059043"/>
                  <a:gd name="connsiteX63-25399" fmla="*/ 502619 w 3024845"/>
                  <a:gd name="connsiteY63-25400" fmla="*/ 613404 h 1059043"/>
                  <a:gd name="connsiteX64-25401" fmla="*/ 502619 w 3024845"/>
                  <a:gd name="connsiteY64-25402" fmla="*/ 624754 h 1059043"/>
                  <a:gd name="connsiteX65-25403" fmla="*/ 503379 w 3024845"/>
                  <a:gd name="connsiteY65-25404" fmla="*/ 624754 h 1059043"/>
                  <a:gd name="connsiteX66-25405" fmla="*/ 508700 w 3024845"/>
                  <a:gd name="connsiteY66-25406" fmla="*/ 624754 h 1059043"/>
                  <a:gd name="connsiteX67-25407" fmla="*/ 508700 w 3024845"/>
                  <a:gd name="connsiteY67-25408" fmla="*/ 623943 h 1059043"/>
                  <a:gd name="connsiteX68-25409" fmla="*/ 508700 w 3024845"/>
                  <a:gd name="connsiteY68-25410" fmla="*/ 618268 h 1059043"/>
                  <a:gd name="connsiteX69-25411" fmla="*/ 539100 w 3024845"/>
                  <a:gd name="connsiteY69-25412" fmla="*/ 618268 h 1059043"/>
                  <a:gd name="connsiteX70-25413" fmla="*/ 539100 w 3024845"/>
                  <a:gd name="connsiteY70-25414" fmla="*/ 642048 h 1059043"/>
                  <a:gd name="connsiteX71-25415" fmla="*/ 540113 w 3024845"/>
                  <a:gd name="connsiteY71-25416" fmla="*/ 642048 h 1059043"/>
                  <a:gd name="connsiteX72-25417" fmla="*/ 547207 w 3024845"/>
                  <a:gd name="connsiteY72-25418" fmla="*/ 642048 h 1059043"/>
                  <a:gd name="connsiteX73-25419" fmla="*/ 547207 w 3024845"/>
                  <a:gd name="connsiteY73-25420" fmla="*/ 643129 h 1059043"/>
                  <a:gd name="connsiteX74-25421" fmla="*/ 547207 w 3024845"/>
                  <a:gd name="connsiteY74-25422" fmla="*/ 650695 h 1059043"/>
                  <a:gd name="connsiteX75-25423" fmla="*/ 547967 w 3024845"/>
                  <a:gd name="connsiteY75-25424" fmla="*/ 650695 h 1059043"/>
                  <a:gd name="connsiteX76-25425" fmla="*/ 553287 w 3024845"/>
                  <a:gd name="connsiteY76-25426" fmla="*/ 650695 h 1059043"/>
                  <a:gd name="connsiteX77-25427" fmla="*/ 553287 w 3024845"/>
                  <a:gd name="connsiteY77-25428" fmla="*/ 648533 h 1059043"/>
                  <a:gd name="connsiteX78-25429" fmla="*/ 553287 w 3024845"/>
                  <a:gd name="connsiteY78-25430" fmla="*/ 633401 h 1059043"/>
                  <a:gd name="connsiteX79-25431" fmla="*/ 554300 w 3024845"/>
                  <a:gd name="connsiteY79-25432" fmla="*/ 633401 h 1059043"/>
                  <a:gd name="connsiteX80-25433" fmla="*/ 561394 w 3024845"/>
                  <a:gd name="connsiteY80-25434" fmla="*/ 633401 h 1059043"/>
                  <a:gd name="connsiteX81-25435" fmla="*/ 561394 w 3024845"/>
                  <a:gd name="connsiteY81-25436" fmla="*/ 634482 h 1059043"/>
                  <a:gd name="connsiteX82-25437" fmla="*/ 561394 w 3024845"/>
                  <a:gd name="connsiteY82-25438" fmla="*/ 642048 h 1059043"/>
                  <a:gd name="connsiteX83-25439" fmla="*/ 566714 w 3024845"/>
                  <a:gd name="connsiteY83-25440" fmla="*/ 640055 h 1059043"/>
                  <a:gd name="connsiteX84-25441" fmla="*/ 567474 w 3024845"/>
                  <a:gd name="connsiteY84-25442" fmla="*/ 639075 h 1059043"/>
                  <a:gd name="connsiteX85-25443" fmla="*/ 567474 w 3024845"/>
                  <a:gd name="connsiteY85-25444" fmla="*/ 633401 h 1059043"/>
                  <a:gd name="connsiteX86-25445" fmla="*/ 605981 w 3024845"/>
                  <a:gd name="connsiteY86-25446" fmla="*/ 633401 h 1059043"/>
                  <a:gd name="connsiteX87-25447" fmla="*/ 605981 w 3024845"/>
                  <a:gd name="connsiteY87-25448" fmla="*/ 657180 h 1059043"/>
                  <a:gd name="connsiteX88-25449" fmla="*/ 608007 w 3024845"/>
                  <a:gd name="connsiteY88-25450" fmla="*/ 657180 h 1059043"/>
                  <a:gd name="connsiteX89-25451" fmla="*/ 622194 w 3024845"/>
                  <a:gd name="connsiteY89-25452" fmla="*/ 657180 h 1059043"/>
                  <a:gd name="connsiteX90-25453" fmla="*/ 622194 w 3024845"/>
                  <a:gd name="connsiteY90-25454" fmla="*/ 658261 h 1059043"/>
                  <a:gd name="connsiteX91-25455" fmla="*/ 622194 w 3024845"/>
                  <a:gd name="connsiteY91-25456" fmla="*/ 665827 h 1059043"/>
                  <a:gd name="connsiteX92-25457" fmla="*/ 623968 w 3024845"/>
                  <a:gd name="connsiteY92-25458" fmla="*/ 665827 h 1059043"/>
                  <a:gd name="connsiteX93-25459" fmla="*/ 636381 w 3024845"/>
                  <a:gd name="connsiteY93-25460" fmla="*/ 665827 h 1059043"/>
                  <a:gd name="connsiteX94-25461" fmla="*/ 636381 w 3024845"/>
                  <a:gd name="connsiteY94-25462" fmla="*/ 642048 h 1059043"/>
                  <a:gd name="connsiteX95-25463" fmla="*/ 637394 w 3024845"/>
                  <a:gd name="connsiteY95-25464" fmla="*/ 642048 h 1059043"/>
                  <a:gd name="connsiteX96-25465" fmla="*/ 644488 w 3024845"/>
                  <a:gd name="connsiteY96-25466" fmla="*/ 642048 h 1059043"/>
                  <a:gd name="connsiteX97-25467" fmla="*/ 644488 w 3024845"/>
                  <a:gd name="connsiteY97-25468" fmla="*/ 609621 h 1059043"/>
                  <a:gd name="connsiteX98-25469" fmla="*/ 645501 w 3024845"/>
                  <a:gd name="connsiteY98-25470" fmla="*/ 609621 h 1059043"/>
                  <a:gd name="connsiteX99-25471" fmla="*/ 652595 w 3024845"/>
                  <a:gd name="connsiteY99-25472" fmla="*/ 609621 h 1059043"/>
                  <a:gd name="connsiteX100-25473" fmla="*/ 652595 w 3024845"/>
                  <a:gd name="connsiteY100-25474" fmla="*/ 607730 h 1059043"/>
                  <a:gd name="connsiteX101-25475" fmla="*/ 652595 w 3024845"/>
                  <a:gd name="connsiteY101-25476" fmla="*/ 594489 h 1059043"/>
                  <a:gd name="connsiteX102-25477" fmla="*/ 651328 w 3024845"/>
                  <a:gd name="connsiteY102-25478" fmla="*/ 592867 h 1059043"/>
                  <a:gd name="connsiteX103-25479" fmla="*/ 656648 w 3024845"/>
                  <a:gd name="connsiteY103-25480" fmla="*/ 581518 h 1059043"/>
                  <a:gd name="connsiteX104-25481" fmla="*/ 664755 w 3024845"/>
                  <a:gd name="connsiteY104-25482" fmla="*/ 609621 h 1059043"/>
                  <a:gd name="connsiteX105-25483" fmla="*/ 665515 w 3024845"/>
                  <a:gd name="connsiteY105-25484" fmla="*/ 609621 h 1059043"/>
                  <a:gd name="connsiteX106-25485" fmla="*/ 670835 w 3024845"/>
                  <a:gd name="connsiteY106-25486" fmla="*/ 609621 h 1059043"/>
                  <a:gd name="connsiteX107-25487" fmla="*/ 670835 w 3024845"/>
                  <a:gd name="connsiteY107-25488" fmla="*/ 503694 h 1059043"/>
                  <a:gd name="connsiteX108-25489" fmla="*/ 672355 w 3024845"/>
                  <a:gd name="connsiteY108-25490" fmla="*/ 503694 h 1059043"/>
                  <a:gd name="connsiteX109-25491" fmla="*/ 682995 w 3024845"/>
                  <a:gd name="connsiteY109-25492" fmla="*/ 503694 h 1059043"/>
                  <a:gd name="connsiteX110-25493" fmla="*/ 682995 w 3024845"/>
                  <a:gd name="connsiteY110-25494" fmla="*/ 456135 h 1059043"/>
                  <a:gd name="connsiteX111-25495" fmla="*/ 709342 w 3024845"/>
                  <a:gd name="connsiteY111-25496" fmla="*/ 456135 h 1059043"/>
                  <a:gd name="connsiteX112-25497" fmla="*/ 709342 w 3024845"/>
                  <a:gd name="connsiteY112-25498" fmla="*/ 434517 h 1059043"/>
                  <a:gd name="connsiteX113-25499" fmla="*/ 743796 w 3024845"/>
                  <a:gd name="connsiteY113-25500" fmla="*/ 434517 h 1059043"/>
                  <a:gd name="connsiteX114-25501" fmla="*/ 743796 w 3024845"/>
                  <a:gd name="connsiteY114-25502" fmla="*/ 436949 h 1059043"/>
                  <a:gd name="connsiteX115-25503" fmla="*/ 743796 w 3024845"/>
                  <a:gd name="connsiteY115-25504" fmla="*/ 453973 h 1059043"/>
                  <a:gd name="connsiteX116-25505" fmla="*/ 746076 w 3024845"/>
                  <a:gd name="connsiteY116-25506" fmla="*/ 453973 h 1059043"/>
                  <a:gd name="connsiteX117-25507" fmla="*/ 762036 w 3024845"/>
                  <a:gd name="connsiteY117-25508" fmla="*/ 453973 h 1059043"/>
                  <a:gd name="connsiteX118-25509" fmla="*/ 762036 w 3024845"/>
                  <a:gd name="connsiteY118-25510" fmla="*/ 501532 h 1059043"/>
                  <a:gd name="connsiteX119-25511" fmla="*/ 763049 w 3024845"/>
                  <a:gd name="connsiteY119-25512" fmla="*/ 501532 h 1059043"/>
                  <a:gd name="connsiteX120-25513" fmla="*/ 770143 w 3024845"/>
                  <a:gd name="connsiteY120-25514" fmla="*/ 501532 h 1059043"/>
                  <a:gd name="connsiteX121-25515" fmla="*/ 784330 w 3024845"/>
                  <a:gd name="connsiteY121-25516" fmla="*/ 505856 h 1059043"/>
                  <a:gd name="connsiteX122-25517" fmla="*/ 784330 w 3024845"/>
                  <a:gd name="connsiteY122-25518" fmla="*/ 544768 h 1059043"/>
                  <a:gd name="connsiteX123-25519" fmla="*/ 785343 w 3024845"/>
                  <a:gd name="connsiteY123-25520" fmla="*/ 544768 h 1059043"/>
                  <a:gd name="connsiteX124-25521" fmla="*/ 792436 w 3024845"/>
                  <a:gd name="connsiteY124-25522" fmla="*/ 544768 h 1059043"/>
                  <a:gd name="connsiteX125-25523" fmla="*/ 792436 w 3024845"/>
                  <a:gd name="connsiteY125-25524" fmla="*/ 546389 h 1059043"/>
                  <a:gd name="connsiteX126-25525" fmla="*/ 792436 w 3024845"/>
                  <a:gd name="connsiteY126-25526" fmla="*/ 557738 h 1059043"/>
                  <a:gd name="connsiteX127-25527" fmla="*/ 794463 w 3024845"/>
                  <a:gd name="connsiteY127-25528" fmla="*/ 557738 h 1059043"/>
                  <a:gd name="connsiteX128-25529" fmla="*/ 808650 w 3024845"/>
                  <a:gd name="connsiteY128-25530" fmla="*/ 557738 h 1059043"/>
                  <a:gd name="connsiteX129-25531" fmla="*/ 814730 w 3024845"/>
                  <a:gd name="connsiteY129-25532" fmla="*/ 564224 h 1059043"/>
                  <a:gd name="connsiteX130-25533" fmla="*/ 814730 w 3024845"/>
                  <a:gd name="connsiteY130-25534" fmla="*/ 585842 h 1059043"/>
                  <a:gd name="connsiteX131-25535" fmla="*/ 817010 w 3024845"/>
                  <a:gd name="connsiteY131-25536" fmla="*/ 585842 h 1059043"/>
                  <a:gd name="connsiteX132-25537" fmla="*/ 832970 w 3024845"/>
                  <a:gd name="connsiteY132-25538" fmla="*/ 585842 h 1059043"/>
                  <a:gd name="connsiteX133-25539" fmla="*/ 832970 w 3024845"/>
                  <a:gd name="connsiteY133-25540" fmla="*/ 586922 h 1059043"/>
                  <a:gd name="connsiteX134-25541" fmla="*/ 832970 w 3024845"/>
                  <a:gd name="connsiteY134-25542" fmla="*/ 594489 h 1059043"/>
                  <a:gd name="connsiteX135-25543" fmla="*/ 834237 w 3024845"/>
                  <a:gd name="connsiteY135-25544" fmla="*/ 594489 h 1059043"/>
                  <a:gd name="connsiteX136-25545" fmla="*/ 843104 w 3024845"/>
                  <a:gd name="connsiteY136-25546" fmla="*/ 594489 h 1059043"/>
                  <a:gd name="connsiteX137-25547" fmla="*/ 843104 w 3024845"/>
                  <a:gd name="connsiteY137-25548" fmla="*/ 596650 h 1059043"/>
                  <a:gd name="connsiteX138-25549" fmla="*/ 843104 w 3024845"/>
                  <a:gd name="connsiteY138-25550" fmla="*/ 611783 h 1059043"/>
                  <a:gd name="connsiteX139-25551" fmla="*/ 847157 w 3024845"/>
                  <a:gd name="connsiteY139-25552" fmla="*/ 609891 h 1059043"/>
                  <a:gd name="connsiteX140-25553" fmla="*/ 847157 w 3024845"/>
                  <a:gd name="connsiteY140-25554" fmla="*/ 596650 h 1059043"/>
                  <a:gd name="connsiteX141-25555" fmla="*/ 848170 w 3024845"/>
                  <a:gd name="connsiteY141-25556" fmla="*/ 596650 h 1059043"/>
                  <a:gd name="connsiteX142-25557" fmla="*/ 855264 w 3024845"/>
                  <a:gd name="connsiteY142-25558" fmla="*/ 596650 h 1059043"/>
                  <a:gd name="connsiteX143-25559" fmla="*/ 855264 w 3024845"/>
                  <a:gd name="connsiteY143-25560" fmla="*/ 598272 h 1059043"/>
                  <a:gd name="connsiteX144-25561" fmla="*/ 855264 w 3024845"/>
                  <a:gd name="connsiteY144-25562" fmla="*/ 609621 h 1059043"/>
                  <a:gd name="connsiteX145-25563" fmla="*/ 856024 w 3024845"/>
                  <a:gd name="connsiteY145-25564" fmla="*/ 609621 h 1059043"/>
                  <a:gd name="connsiteX146-25565" fmla="*/ 861344 w 3024845"/>
                  <a:gd name="connsiteY146-25566" fmla="*/ 609621 h 1059043"/>
                  <a:gd name="connsiteX147-25567" fmla="*/ 909984 w 3024845"/>
                  <a:gd name="connsiteY147-25568" fmla="*/ 605298 h 1059043"/>
                  <a:gd name="connsiteX148-25569" fmla="*/ 909984 w 3024845"/>
                  <a:gd name="connsiteY148-25570" fmla="*/ 606649 h 1059043"/>
                  <a:gd name="connsiteX149-25571" fmla="*/ 909984 w 3024845"/>
                  <a:gd name="connsiteY149-25572" fmla="*/ 616106 h 1059043"/>
                  <a:gd name="connsiteX150-25573" fmla="*/ 910744 w 3024845"/>
                  <a:gd name="connsiteY150-25574" fmla="*/ 616106 h 1059043"/>
                  <a:gd name="connsiteX151-25575" fmla="*/ 916065 w 3024845"/>
                  <a:gd name="connsiteY151-25576" fmla="*/ 616106 h 1059043"/>
                  <a:gd name="connsiteX152-25577" fmla="*/ 916065 w 3024845"/>
                  <a:gd name="connsiteY152-25578" fmla="*/ 618268 h 1059043"/>
                  <a:gd name="connsiteX153-25579" fmla="*/ 916065 w 3024845"/>
                  <a:gd name="connsiteY153-25580" fmla="*/ 633401 h 1059043"/>
                  <a:gd name="connsiteX154-25581" fmla="*/ 918091 w 3024845"/>
                  <a:gd name="connsiteY154-25582" fmla="*/ 632050 h 1059043"/>
                  <a:gd name="connsiteX155-25583" fmla="*/ 932278 w 3024845"/>
                  <a:gd name="connsiteY155-25584" fmla="*/ 622592 h 1059043"/>
                  <a:gd name="connsiteX156-25585" fmla="*/ 938358 w 3024845"/>
                  <a:gd name="connsiteY156-25586" fmla="*/ 581518 h 1059043"/>
                  <a:gd name="connsiteX157-25587" fmla="*/ 939118 w 3024845"/>
                  <a:gd name="connsiteY157-25588" fmla="*/ 581248 h 1059043"/>
                  <a:gd name="connsiteX158-25589" fmla="*/ 944438 w 3024845"/>
                  <a:gd name="connsiteY158-25590" fmla="*/ 579356 h 1059043"/>
                  <a:gd name="connsiteX159-25591" fmla="*/ 946465 w 3024845"/>
                  <a:gd name="connsiteY159-25592" fmla="*/ 510179 h 1059043"/>
                  <a:gd name="connsiteX160-25593" fmla="*/ 948492 w 3024845"/>
                  <a:gd name="connsiteY160-25594" fmla="*/ 579356 h 1059043"/>
                  <a:gd name="connsiteX161-25595" fmla="*/ 949252 w 3024845"/>
                  <a:gd name="connsiteY161-25596" fmla="*/ 579626 h 1059043"/>
                  <a:gd name="connsiteX162-25597" fmla="*/ 954572 w 3024845"/>
                  <a:gd name="connsiteY162-25598" fmla="*/ 581518 h 1059043"/>
                  <a:gd name="connsiteX163-25599" fmla="*/ 954572 w 3024845"/>
                  <a:gd name="connsiteY163-25600" fmla="*/ 495047 h 1059043"/>
                  <a:gd name="connsiteX164-25601" fmla="*/ 958625 w 3024845"/>
                  <a:gd name="connsiteY164-25602" fmla="*/ 462620 h 1059043"/>
                  <a:gd name="connsiteX165-25603" fmla="*/ 997132 w 3024845"/>
                  <a:gd name="connsiteY165-25604" fmla="*/ 462620 h 1059043"/>
                  <a:gd name="connsiteX166-25605" fmla="*/ 997132 w 3024845"/>
                  <a:gd name="connsiteY166-25606" fmla="*/ 495047 h 1059043"/>
                  <a:gd name="connsiteX167-25607" fmla="*/ 997892 w 3024845"/>
                  <a:gd name="connsiteY167-25608" fmla="*/ 495047 h 1059043"/>
                  <a:gd name="connsiteX168-25609" fmla="*/ 1003212 w 3024845"/>
                  <a:gd name="connsiteY168-25610" fmla="*/ 495047 h 1059043"/>
                  <a:gd name="connsiteX169-25611" fmla="*/ 1003212 w 3024845"/>
                  <a:gd name="connsiteY169-25612" fmla="*/ 412899 h 1059043"/>
                  <a:gd name="connsiteX170-25613" fmla="*/ 1004986 w 3024845"/>
                  <a:gd name="connsiteY170-25614" fmla="*/ 412899 h 1059043"/>
                  <a:gd name="connsiteX171-25615" fmla="*/ 1017399 w 3024845"/>
                  <a:gd name="connsiteY171-25616" fmla="*/ 412899 h 1059043"/>
                  <a:gd name="connsiteX172-25617" fmla="*/ 1017399 w 3024845"/>
                  <a:gd name="connsiteY172-25618" fmla="*/ 411008 h 1059043"/>
                  <a:gd name="connsiteX173-25619" fmla="*/ 1017399 w 3024845"/>
                  <a:gd name="connsiteY173-25620" fmla="*/ 397767 h 1059043"/>
                  <a:gd name="connsiteX174-25621" fmla="*/ 1039693 w 3024845"/>
                  <a:gd name="connsiteY174-25622" fmla="*/ 397767 h 1059043"/>
                  <a:gd name="connsiteX175-25623" fmla="*/ 1039693 w 3024845"/>
                  <a:gd name="connsiteY175-25624" fmla="*/ 396686 h 1059043"/>
                  <a:gd name="connsiteX176-25625" fmla="*/ 1039693 w 3024845"/>
                  <a:gd name="connsiteY176-25626" fmla="*/ 389120 h 1059043"/>
                  <a:gd name="connsiteX177-25627" fmla="*/ 1041466 w 3024845"/>
                  <a:gd name="connsiteY177-25628" fmla="*/ 389120 h 1059043"/>
                  <a:gd name="connsiteX178-25629" fmla="*/ 1053880 w 3024845"/>
                  <a:gd name="connsiteY178-25630" fmla="*/ 389120 h 1059043"/>
                  <a:gd name="connsiteX179-25631" fmla="*/ 1053880 w 3024845"/>
                  <a:gd name="connsiteY179-25632" fmla="*/ 390201 h 1059043"/>
                  <a:gd name="connsiteX180-25633" fmla="*/ 1053880 w 3024845"/>
                  <a:gd name="connsiteY180-25634" fmla="*/ 397767 h 1059043"/>
                  <a:gd name="connsiteX181-25635" fmla="*/ 1054640 w 3024845"/>
                  <a:gd name="connsiteY181-25636" fmla="*/ 397767 h 1059043"/>
                  <a:gd name="connsiteX182-25637" fmla="*/ 1059960 w 3024845"/>
                  <a:gd name="connsiteY182-25638" fmla="*/ 397767 h 1059043"/>
                  <a:gd name="connsiteX183-25639" fmla="*/ 1070093 w 3024845"/>
                  <a:gd name="connsiteY183-25640" fmla="*/ 393443 h 1059043"/>
                  <a:gd name="connsiteX184-25641" fmla="*/ 1074146 w 3024845"/>
                  <a:gd name="connsiteY184-25642" fmla="*/ 396686 h 1059043"/>
                  <a:gd name="connsiteX185-25643" fmla="*/ 1074146 w 3024845"/>
                  <a:gd name="connsiteY185-25644" fmla="*/ 389120 h 1059043"/>
                  <a:gd name="connsiteX186-25645" fmla="*/ 1076426 w 3024845"/>
                  <a:gd name="connsiteY186-25646" fmla="*/ 389120 h 1059043"/>
                  <a:gd name="connsiteX187-25647" fmla="*/ 1092387 w 3024845"/>
                  <a:gd name="connsiteY187-25648" fmla="*/ 389120 h 1059043"/>
                  <a:gd name="connsiteX188-25649" fmla="*/ 1092387 w 3024845"/>
                  <a:gd name="connsiteY188-25650" fmla="*/ 390201 h 1059043"/>
                  <a:gd name="connsiteX189-25651" fmla="*/ 1092387 w 3024845"/>
                  <a:gd name="connsiteY189-25652" fmla="*/ 397767 h 1059043"/>
                  <a:gd name="connsiteX190-25653" fmla="*/ 1122787 w 3024845"/>
                  <a:gd name="connsiteY190-25654" fmla="*/ 397767 h 1059043"/>
                  <a:gd name="connsiteX191-25655" fmla="*/ 1122787 w 3024845"/>
                  <a:gd name="connsiteY191-25656" fmla="*/ 399388 h 1059043"/>
                  <a:gd name="connsiteX192-25657" fmla="*/ 1122787 w 3024845"/>
                  <a:gd name="connsiteY192-25658" fmla="*/ 410738 h 1059043"/>
                  <a:gd name="connsiteX193-25659" fmla="*/ 1149134 w 3024845"/>
                  <a:gd name="connsiteY193-25660" fmla="*/ 410738 h 1059043"/>
                  <a:gd name="connsiteX194-25661" fmla="*/ 1149134 w 3024845"/>
                  <a:gd name="connsiteY194-25662" fmla="*/ 441002 h 1059043"/>
                  <a:gd name="connsiteX195-25663" fmla="*/ 1149894 w 3024845"/>
                  <a:gd name="connsiteY195-25664" fmla="*/ 441002 h 1059043"/>
                  <a:gd name="connsiteX196-25665" fmla="*/ 1155214 w 3024845"/>
                  <a:gd name="connsiteY196-25666" fmla="*/ 441002 h 1059043"/>
                  <a:gd name="connsiteX197-25667" fmla="*/ 1155214 w 3024845"/>
                  <a:gd name="connsiteY197-25668" fmla="*/ 442083 h 1059043"/>
                  <a:gd name="connsiteX198-25669" fmla="*/ 1155214 w 3024845"/>
                  <a:gd name="connsiteY198-25670" fmla="*/ 449650 h 1059043"/>
                  <a:gd name="connsiteX199-25671" fmla="*/ 1159268 w 3024845"/>
                  <a:gd name="connsiteY199-25672" fmla="*/ 479914 h 1059043"/>
                  <a:gd name="connsiteX200-25673" fmla="*/ 1160028 w 3024845"/>
                  <a:gd name="connsiteY200-25674" fmla="*/ 479914 h 1059043"/>
                  <a:gd name="connsiteX201-25675" fmla="*/ 1165348 w 3024845"/>
                  <a:gd name="connsiteY201-25676" fmla="*/ 479914 h 1059043"/>
                  <a:gd name="connsiteX202-25677" fmla="*/ 1165348 w 3024845"/>
                  <a:gd name="connsiteY202-25678" fmla="*/ 480725 h 1059043"/>
                  <a:gd name="connsiteX203-25679" fmla="*/ 1165348 w 3024845"/>
                  <a:gd name="connsiteY203-25680" fmla="*/ 486400 h 1059043"/>
                  <a:gd name="connsiteX204-25681" fmla="*/ 1166361 w 3024845"/>
                  <a:gd name="connsiteY204-25682" fmla="*/ 486400 h 1059043"/>
                  <a:gd name="connsiteX205-25683" fmla="*/ 1173454 w 3024845"/>
                  <a:gd name="connsiteY205-25684" fmla="*/ 486400 h 1059043"/>
                  <a:gd name="connsiteX206-25685" fmla="*/ 1173454 w 3024845"/>
                  <a:gd name="connsiteY206-25686" fmla="*/ 516665 h 1059043"/>
                  <a:gd name="connsiteX207-25687" fmla="*/ 1175481 w 3024845"/>
                  <a:gd name="connsiteY207-25688" fmla="*/ 516665 h 1059043"/>
                  <a:gd name="connsiteX208-25689" fmla="*/ 1189668 w 3024845"/>
                  <a:gd name="connsiteY208-25690" fmla="*/ 516665 h 1059043"/>
                  <a:gd name="connsiteX209-25691" fmla="*/ 1189668 w 3024845"/>
                  <a:gd name="connsiteY209-25692" fmla="*/ 540444 h 1059043"/>
                  <a:gd name="connsiteX210-25693" fmla="*/ 1191695 w 3024845"/>
                  <a:gd name="connsiteY210-25694" fmla="*/ 542065 h 1059043"/>
                  <a:gd name="connsiteX211-25695" fmla="*/ 1191695 w 3024845"/>
                  <a:gd name="connsiteY211-25696" fmla="*/ 553415 h 1059043"/>
                  <a:gd name="connsiteX212-25697" fmla="*/ 1192455 w 3024845"/>
                  <a:gd name="connsiteY212-25698" fmla="*/ 553415 h 1059043"/>
                  <a:gd name="connsiteX213-25699" fmla="*/ 1197775 w 3024845"/>
                  <a:gd name="connsiteY213-25700" fmla="*/ 553415 h 1059043"/>
                  <a:gd name="connsiteX214-25701" fmla="*/ 1197775 w 3024845"/>
                  <a:gd name="connsiteY214-25702" fmla="*/ 577194 h 1059043"/>
                  <a:gd name="connsiteX215-25703" fmla="*/ 1199041 w 3024845"/>
                  <a:gd name="connsiteY215-25704" fmla="*/ 577194 h 1059043"/>
                  <a:gd name="connsiteX216-25705" fmla="*/ 1207908 w 3024845"/>
                  <a:gd name="connsiteY216-25706" fmla="*/ 577194 h 1059043"/>
                  <a:gd name="connsiteX217-25707" fmla="*/ 1209935 w 3024845"/>
                  <a:gd name="connsiteY217-25708" fmla="*/ 581248 h 1059043"/>
                  <a:gd name="connsiteX218-25709" fmla="*/ 1209935 w 3024845"/>
                  <a:gd name="connsiteY218-25710" fmla="*/ 594489 h 1059043"/>
                  <a:gd name="connsiteX219-25711" fmla="*/ 1211455 w 3024845"/>
                  <a:gd name="connsiteY219-25712" fmla="*/ 592597 h 1059043"/>
                  <a:gd name="connsiteX220-25713" fmla="*/ 1222095 w 3024845"/>
                  <a:gd name="connsiteY220-25714" fmla="*/ 579356 h 1059043"/>
                  <a:gd name="connsiteX221-25715" fmla="*/ 1250469 w 3024845"/>
                  <a:gd name="connsiteY221-25716" fmla="*/ 579356 h 1059043"/>
                  <a:gd name="connsiteX222-25717" fmla="*/ 1250469 w 3024845"/>
                  <a:gd name="connsiteY222-25718" fmla="*/ 665827 h 1059043"/>
                  <a:gd name="connsiteX223-25719" fmla="*/ 1251229 w 3024845"/>
                  <a:gd name="connsiteY223-25720" fmla="*/ 665827 h 1059043"/>
                  <a:gd name="connsiteX224-25721" fmla="*/ 1256549 w 3024845"/>
                  <a:gd name="connsiteY224-25722" fmla="*/ 665827 h 1059043"/>
                  <a:gd name="connsiteX225-25723" fmla="*/ 1257309 w 3024845"/>
                  <a:gd name="connsiteY225-25724" fmla="*/ 664476 h 1059043"/>
                  <a:gd name="connsiteX226-25725" fmla="*/ 1262629 w 3024845"/>
                  <a:gd name="connsiteY226-25726" fmla="*/ 655018 h 1059043"/>
                  <a:gd name="connsiteX227-25727" fmla="*/ 1262629 w 3024845"/>
                  <a:gd name="connsiteY227-25728" fmla="*/ 656910 h 1059043"/>
                  <a:gd name="connsiteX228-25729" fmla="*/ 1262629 w 3024845"/>
                  <a:gd name="connsiteY228-25730" fmla="*/ 670151 h 1059043"/>
                  <a:gd name="connsiteX229-25731" fmla="*/ 1266682 w 3024845"/>
                  <a:gd name="connsiteY229-25732" fmla="*/ 624754 h 1059043"/>
                  <a:gd name="connsiteX230-25733" fmla="*/ 1267442 w 3024845"/>
                  <a:gd name="connsiteY230-25734" fmla="*/ 624754 h 1059043"/>
                  <a:gd name="connsiteX231-25735" fmla="*/ 1272762 w 3024845"/>
                  <a:gd name="connsiteY231-25736" fmla="*/ 624754 h 1059043"/>
                  <a:gd name="connsiteX232-25737" fmla="*/ 1272762 w 3024845"/>
                  <a:gd name="connsiteY232-25738" fmla="*/ 559900 h 1059043"/>
                  <a:gd name="connsiteX233-25739" fmla="*/ 1273776 w 3024845"/>
                  <a:gd name="connsiteY233-25740" fmla="*/ 559900 h 1059043"/>
                  <a:gd name="connsiteX234-25741" fmla="*/ 1280869 w 3024845"/>
                  <a:gd name="connsiteY234-25742" fmla="*/ 559900 h 1059043"/>
                  <a:gd name="connsiteX235-25743" fmla="*/ 1293029 w 3024845"/>
                  <a:gd name="connsiteY235-25744" fmla="*/ 516665 h 1059043"/>
                  <a:gd name="connsiteX236-25745" fmla="*/ 1294296 w 3024845"/>
                  <a:gd name="connsiteY236-25746" fmla="*/ 516665 h 1059043"/>
                  <a:gd name="connsiteX237-25747" fmla="*/ 1303163 w 3024845"/>
                  <a:gd name="connsiteY237-25748" fmla="*/ 516665 h 1059043"/>
                  <a:gd name="connsiteX238-25749" fmla="*/ 1313296 w 3024845"/>
                  <a:gd name="connsiteY238-25750" fmla="*/ 559900 h 1059043"/>
                  <a:gd name="connsiteX239-25751" fmla="*/ 1314309 w 3024845"/>
                  <a:gd name="connsiteY239-25752" fmla="*/ 559900 h 1059043"/>
                  <a:gd name="connsiteX240-25753" fmla="*/ 1321403 w 3024845"/>
                  <a:gd name="connsiteY240-25754" fmla="*/ 559900 h 1059043"/>
                  <a:gd name="connsiteX241-25755" fmla="*/ 1321403 w 3024845"/>
                  <a:gd name="connsiteY241-25756" fmla="*/ 598812 h 1059043"/>
                  <a:gd name="connsiteX242-25757" fmla="*/ 1323176 w 3024845"/>
                  <a:gd name="connsiteY242-25758" fmla="*/ 598812 h 1059043"/>
                  <a:gd name="connsiteX243-25759" fmla="*/ 1335590 w 3024845"/>
                  <a:gd name="connsiteY243-25760" fmla="*/ 598812 h 1059043"/>
                  <a:gd name="connsiteX244-25761" fmla="*/ 1335590 w 3024845"/>
                  <a:gd name="connsiteY244-25762" fmla="*/ 600974 h 1059043"/>
                  <a:gd name="connsiteX245-25763" fmla="*/ 1335590 w 3024845"/>
                  <a:gd name="connsiteY245-25764" fmla="*/ 616106 h 1059043"/>
                  <a:gd name="connsiteX246-25765" fmla="*/ 1339643 w 3024845"/>
                  <a:gd name="connsiteY246-25766" fmla="*/ 613945 h 1059043"/>
                  <a:gd name="connsiteX247-25767" fmla="*/ 1339643 w 3024845"/>
                  <a:gd name="connsiteY247-25768" fmla="*/ 598812 h 1059043"/>
                  <a:gd name="connsiteX248-25769" fmla="*/ 1341163 w 3024845"/>
                  <a:gd name="connsiteY248-25770" fmla="*/ 598812 h 1059043"/>
                  <a:gd name="connsiteX249-25771" fmla="*/ 1351803 w 3024845"/>
                  <a:gd name="connsiteY249-25772" fmla="*/ 598812 h 1059043"/>
                  <a:gd name="connsiteX250-25773" fmla="*/ 1351803 w 3024845"/>
                  <a:gd name="connsiteY250-25774" fmla="*/ 600433 h 1059043"/>
                  <a:gd name="connsiteX251-25775" fmla="*/ 1351803 w 3024845"/>
                  <a:gd name="connsiteY251-25776" fmla="*/ 611783 h 1059043"/>
                  <a:gd name="connsiteX252-25777" fmla="*/ 1382204 w 3024845"/>
                  <a:gd name="connsiteY252-25778" fmla="*/ 611783 h 1059043"/>
                  <a:gd name="connsiteX253-25779" fmla="*/ 1382204 w 3024845"/>
                  <a:gd name="connsiteY253-25780" fmla="*/ 575033 h 1059043"/>
                  <a:gd name="connsiteX254-25781" fmla="*/ 1383470 w 3024845"/>
                  <a:gd name="connsiteY254-25782" fmla="*/ 575033 h 1059043"/>
                  <a:gd name="connsiteX255-25783" fmla="*/ 1392337 w 3024845"/>
                  <a:gd name="connsiteY255-25784" fmla="*/ 575033 h 1059043"/>
                  <a:gd name="connsiteX256-25785" fmla="*/ 1392337 w 3024845"/>
                  <a:gd name="connsiteY256-25786" fmla="*/ 596650 h 1059043"/>
                  <a:gd name="connsiteX257-25787" fmla="*/ 1394364 w 3024845"/>
                  <a:gd name="connsiteY257-25788" fmla="*/ 564224 h 1059043"/>
                  <a:gd name="connsiteX258-25789" fmla="*/ 1416657 w 3024845"/>
                  <a:gd name="connsiteY258-25790" fmla="*/ 564224 h 1059043"/>
                  <a:gd name="connsiteX259-25791" fmla="*/ 1416657 w 3024845"/>
                  <a:gd name="connsiteY259-25792" fmla="*/ 562602 h 1059043"/>
                  <a:gd name="connsiteX260-25793" fmla="*/ 1416657 w 3024845"/>
                  <a:gd name="connsiteY260-25794" fmla="*/ 551253 h 1059043"/>
                  <a:gd name="connsiteX261-25795" fmla="*/ 1417417 w 3024845"/>
                  <a:gd name="connsiteY261-25796" fmla="*/ 551253 h 1059043"/>
                  <a:gd name="connsiteX262-25797" fmla="*/ 1422737 w 3024845"/>
                  <a:gd name="connsiteY262-25798" fmla="*/ 551253 h 1059043"/>
                  <a:gd name="connsiteX263-25799" fmla="*/ 1422737 w 3024845"/>
                  <a:gd name="connsiteY263-25800" fmla="*/ 549362 h 1059043"/>
                  <a:gd name="connsiteX264-25801" fmla="*/ 1422737 w 3024845"/>
                  <a:gd name="connsiteY264-25802" fmla="*/ 536121 h 1059043"/>
                  <a:gd name="connsiteX265-25803" fmla="*/ 1426791 w 3024845"/>
                  <a:gd name="connsiteY265-25804" fmla="*/ 542606 h 1059043"/>
                  <a:gd name="connsiteX266-25805" fmla="*/ 1429071 w 3024845"/>
                  <a:gd name="connsiteY266-25806" fmla="*/ 542606 h 1059043"/>
                  <a:gd name="connsiteX267-25807" fmla="*/ 1445031 w 3024845"/>
                  <a:gd name="connsiteY267-25808" fmla="*/ 542606 h 1059043"/>
                  <a:gd name="connsiteX268-25809" fmla="*/ 1445031 w 3024845"/>
                  <a:gd name="connsiteY268-25810" fmla="*/ 541795 h 1059043"/>
                  <a:gd name="connsiteX269-25811" fmla="*/ 1445031 w 3024845"/>
                  <a:gd name="connsiteY269-25812" fmla="*/ 536121 h 1059043"/>
                  <a:gd name="connsiteX270-25813" fmla="*/ 1445791 w 3024845"/>
                  <a:gd name="connsiteY270-25814" fmla="*/ 536121 h 1059043"/>
                  <a:gd name="connsiteX271-25815" fmla="*/ 1451111 w 3024845"/>
                  <a:gd name="connsiteY271-25816" fmla="*/ 536121 h 1059043"/>
                  <a:gd name="connsiteX272-25817" fmla="*/ 1451111 w 3024845"/>
                  <a:gd name="connsiteY272-25818" fmla="*/ 537472 h 1059043"/>
                  <a:gd name="connsiteX273-25819" fmla="*/ 1451111 w 3024845"/>
                  <a:gd name="connsiteY273-25820" fmla="*/ 546930 h 1059043"/>
                  <a:gd name="connsiteX274-25821" fmla="*/ 1489618 w 3024845"/>
                  <a:gd name="connsiteY274-25822" fmla="*/ 546930 h 1059043"/>
                  <a:gd name="connsiteX275-25823" fmla="*/ 1489618 w 3024845"/>
                  <a:gd name="connsiteY275-25824" fmla="*/ 685283 h 1059043"/>
                  <a:gd name="connsiteX276-25825" fmla="*/ 1491138 w 3024845"/>
                  <a:gd name="connsiteY276-25826" fmla="*/ 685283 h 1059043"/>
                  <a:gd name="connsiteX277-25827" fmla="*/ 1501778 w 3024845"/>
                  <a:gd name="connsiteY277-25828" fmla="*/ 685283 h 1059043"/>
                  <a:gd name="connsiteX278-25829" fmla="*/ 1501778 w 3024845"/>
                  <a:gd name="connsiteY278-25830" fmla="*/ 672313 h 1059043"/>
                  <a:gd name="connsiteX279-25831" fmla="*/ 1505832 w 3024845"/>
                  <a:gd name="connsiteY279-25832" fmla="*/ 672313 h 1059043"/>
                  <a:gd name="connsiteX280-25833" fmla="*/ 1505832 w 3024845"/>
                  <a:gd name="connsiteY280-25834" fmla="*/ 685283 h 1059043"/>
                  <a:gd name="connsiteX281-25835" fmla="*/ 1536232 w 3024845"/>
                  <a:gd name="connsiteY281-25836" fmla="*/ 685283 h 1059043"/>
                  <a:gd name="connsiteX282-25837" fmla="*/ 1536232 w 3024845"/>
                  <a:gd name="connsiteY282-25838" fmla="*/ 655018 h 1059043"/>
                  <a:gd name="connsiteX283-25839" fmla="*/ 1548392 w 3024845"/>
                  <a:gd name="connsiteY283-25840" fmla="*/ 655018 h 1059043"/>
                  <a:gd name="connsiteX284-25841" fmla="*/ 1560552 w 3024845"/>
                  <a:gd name="connsiteY284-25842" fmla="*/ 652857 h 1059043"/>
                  <a:gd name="connsiteX285-25843" fmla="*/ 1564606 w 3024845"/>
                  <a:gd name="connsiteY285-25844" fmla="*/ 655018 h 1059043"/>
                  <a:gd name="connsiteX286-25845" fmla="*/ 1574739 w 3024845"/>
                  <a:gd name="connsiteY286-25846" fmla="*/ 655018 h 1059043"/>
                  <a:gd name="connsiteX287-25847" fmla="*/ 1574739 w 3024845"/>
                  <a:gd name="connsiteY287-25848" fmla="*/ 685283 h 1059043"/>
                  <a:gd name="connsiteX288-25849" fmla="*/ 1582846 w 3024845"/>
                  <a:gd name="connsiteY288-25850" fmla="*/ 685283 h 1059043"/>
                  <a:gd name="connsiteX289-25851" fmla="*/ 1582846 w 3024845"/>
                  <a:gd name="connsiteY289-25852" fmla="*/ 702578 h 1059043"/>
                  <a:gd name="connsiteX290-25853" fmla="*/ 1592182 w 3024845"/>
                  <a:gd name="connsiteY290-25854" fmla="*/ 703483 h 1059043"/>
                  <a:gd name="connsiteX291-25855" fmla="*/ 1605140 w 3024845"/>
                  <a:gd name="connsiteY291-25856" fmla="*/ 703483 h 1059043"/>
                  <a:gd name="connsiteX292-25857" fmla="*/ 1605140 w 3024845"/>
                  <a:gd name="connsiteY292-25858" fmla="*/ 687445 h 1059043"/>
                  <a:gd name="connsiteX293-25859" fmla="*/ 1673096 w 3024845"/>
                  <a:gd name="connsiteY293-25860" fmla="*/ 687445 h 1059043"/>
                  <a:gd name="connsiteX294-25861" fmla="*/ 1673096 w 3024845"/>
                  <a:gd name="connsiteY294-25862" fmla="*/ 602192 h 1059043"/>
                  <a:gd name="connsiteX295-25863" fmla="*/ 1745104 w 3024845"/>
                  <a:gd name="connsiteY295-25864" fmla="*/ 602192 h 1059043"/>
                  <a:gd name="connsiteX296-25865" fmla="*/ 1745104 w 3024845"/>
                  <a:gd name="connsiteY296-25866" fmla="*/ 680960 h 1059043"/>
                  <a:gd name="connsiteX297-25867" fmla="*/ 1747008 w 3024845"/>
                  <a:gd name="connsiteY297-25868" fmla="*/ 680960 h 1059043"/>
                  <a:gd name="connsiteX298-25869" fmla="*/ 1748250 w 3024845"/>
                  <a:gd name="connsiteY298-25870" fmla="*/ 703483 h 1059043"/>
                  <a:gd name="connsiteX299-25871" fmla="*/ 1757926 w 3024845"/>
                  <a:gd name="connsiteY299-25872" fmla="*/ 703483 h 1059043"/>
                  <a:gd name="connsiteX300-25873" fmla="*/ 1759168 w 3024845"/>
                  <a:gd name="connsiteY300-25874" fmla="*/ 680960 h 1059043"/>
                  <a:gd name="connsiteX301-25875" fmla="*/ 1765248 w 3024845"/>
                  <a:gd name="connsiteY301-25876" fmla="*/ 680960 h 1059043"/>
                  <a:gd name="connsiteX302-25877" fmla="*/ 1766490 w 3024845"/>
                  <a:gd name="connsiteY302-25878" fmla="*/ 703483 h 1059043"/>
                  <a:gd name="connsiteX303-25879" fmla="*/ 1817112 w 3024845"/>
                  <a:gd name="connsiteY303-25880" fmla="*/ 703483 h 1059043"/>
                  <a:gd name="connsiteX304-25881" fmla="*/ 1817112 w 3024845"/>
                  <a:gd name="connsiteY304-25882" fmla="*/ 540455 h 1059043"/>
                  <a:gd name="connsiteX305-25883" fmla="*/ 2014439 w 3024845"/>
                  <a:gd name="connsiteY305-25884" fmla="*/ 540455 h 1059043"/>
                  <a:gd name="connsiteX306-25885" fmla="*/ 2014439 w 3024845"/>
                  <a:gd name="connsiteY306-25886" fmla="*/ 703483 h 1059043"/>
                  <a:gd name="connsiteX307-25887" fmla="*/ 2033136 w 3024845"/>
                  <a:gd name="connsiteY307-25888" fmla="*/ 703483 h 1059043"/>
                  <a:gd name="connsiteX308-25889" fmla="*/ 2033136 w 3024845"/>
                  <a:gd name="connsiteY308-25890" fmla="*/ 620790 h 1059043"/>
                  <a:gd name="connsiteX309-25891" fmla="*/ 2128256 w 3024845"/>
                  <a:gd name="connsiteY309-25892" fmla="*/ 620790 h 1059043"/>
                  <a:gd name="connsiteX310-25893" fmla="*/ 2128026 w 3024845"/>
                  <a:gd name="connsiteY310-25894" fmla="*/ 281031 h 1059043"/>
                  <a:gd name="connsiteX311-25895" fmla="*/ 2121946 w 3024845"/>
                  <a:gd name="connsiteY311-25896" fmla="*/ 276707 h 1059043"/>
                  <a:gd name="connsiteX312-25897" fmla="*/ 2130053 w 3024845"/>
                  <a:gd name="connsiteY312-25898" fmla="*/ 252928 h 1059043"/>
                  <a:gd name="connsiteX313-25899" fmla="*/ 2144240 w 3024845"/>
                  <a:gd name="connsiteY313-25900" fmla="*/ 214016 h 1059043"/>
                  <a:gd name="connsiteX314-25901" fmla="*/ 2146266 w 3024845"/>
                  <a:gd name="connsiteY314-25902" fmla="*/ 131868 h 1059043"/>
                  <a:gd name="connsiteX315-25903" fmla="*/ 2144240 w 3024845"/>
                  <a:gd name="connsiteY315-25904" fmla="*/ 125383 h 1059043"/>
                  <a:gd name="connsiteX316-25905" fmla="*/ 2150320 w 3024845"/>
                  <a:gd name="connsiteY316-25906" fmla="*/ 118897 h 1059043"/>
                  <a:gd name="connsiteX317-25907" fmla="*/ 2150320 w 3024845"/>
                  <a:gd name="connsiteY317-25908" fmla="*/ 60529 h 1059043"/>
                  <a:gd name="connsiteX318-25909" fmla="*/ 2152346 w 3024845"/>
                  <a:gd name="connsiteY318-25910" fmla="*/ 56206 h 1059043"/>
                  <a:gd name="connsiteX319-25911" fmla="*/ 2152346 w 3024845"/>
                  <a:gd name="connsiteY319-25912" fmla="*/ 0 h 1059043"/>
                  <a:gd name="connsiteX320-25913" fmla="*/ 2162480 w 3024845"/>
                  <a:gd name="connsiteY320-25914" fmla="*/ 118897 h 1059043"/>
                  <a:gd name="connsiteX321-25915" fmla="*/ 2168560 w 3024845"/>
                  <a:gd name="connsiteY321-25916" fmla="*/ 125383 h 1059043"/>
                  <a:gd name="connsiteX322-25917" fmla="*/ 2166533 w 3024845"/>
                  <a:gd name="connsiteY322-25918" fmla="*/ 131868 h 1059043"/>
                  <a:gd name="connsiteX323-25919" fmla="*/ 2180720 w 3024845"/>
                  <a:gd name="connsiteY323-25920" fmla="*/ 555577 h 1059043"/>
                  <a:gd name="connsiteX324-25921" fmla="*/ 2245574 w 3024845"/>
                  <a:gd name="connsiteY324-25922" fmla="*/ 555577 h 1059043"/>
                  <a:gd name="connsiteX325-25923" fmla="*/ 2245574 w 3024845"/>
                  <a:gd name="connsiteY325-25924" fmla="*/ 631239 h 1059043"/>
                  <a:gd name="connsiteX326-25925" fmla="*/ 2253681 w 3024845"/>
                  <a:gd name="connsiteY326-25926" fmla="*/ 631239 h 1059043"/>
                  <a:gd name="connsiteX327-25927" fmla="*/ 2255708 w 3024845"/>
                  <a:gd name="connsiteY327-25928" fmla="*/ 624754 h 1059043"/>
                  <a:gd name="connsiteX328-25929" fmla="*/ 2261788 w 3024845"/>
                  <a:gd name="connsiteY328-25930" fmla="*/ 624754 h 1059043"/>
                  <a:gd name="connsiteX329-25931" fmla="*/ 2263815 w 3024845"/>
                  <a:gd name="connsiteY329-25932" fmla="*/ 633401 h 1059043"/>
                  <a:gd name="connsiteX330-25933" fmla="*/ 2275975 w 3024845"/>
                  <a:gd name="connsiteY330-25934" fmla="*/ 633401 h 1059043"/>
                  <a:gd name="connsiteX331-25935" fmla="*/ 2275975 w 3024845"/>
                  <a:gd name="connsiteY331-25936" fmla="*/ 626915 h 1059043"/>
                  <a:gd name="connsiteX332-25937" fmla="*/ 2298268 w 3024845"/>
                  <a:gd name="connsiteY332-25938" fmla="*/ 626915 h 1059043"/>
                  <a:gd name="connsiteX333-25939" fmla="*/ 2298268 w 3024845"/>
                  <a:gd name="connsiteY333-25940" fmla="*/ 633401 h 1059043"/>
                  <a:gd name="connsiteX334-25941" fmla="*/ 2318535 w 3024845"/>
                  <a:gd name="connsiteY334-25942" fmla="*/ 633401 h 1059043"/>
                  <a:gd name="connsiteX335-25943" fmla="*/ 2318535 w 3024845"/>
                  <a:gd name="connsiteY335-25944" fmla="*/ 678798 h 1059043"/>
                  <a:gd name="connsiteX336-25945" fmla="*/ 2332722 w 3024845"/>
                  <a:gd name="connsiteY336-25946" fmla="*/ 678798 h 1059043"/>
                  <a:gd name="connsiteX337-25947" fmla="*/ 2332722 w 3024845"/>
                  <a:gd name="connsiteY337-25948" fmla="*/ 665827 h 1059043"/>
                  <a:gd name="connsiteX338-25949" fmla="*/ 2348936 w 3024845"/>
                  <a:gd name="connsiteY338-25950" fmla="*/ 665827 h 1059043"/>
                  <a:gd name="connsiteX339-25951" fmla="*/ 2348936 w 3024845"/>
                  <a:gd name="connsiteY339-25952" fmla="*/ 486400 h 1059043"/>
                  <a:gd name="connsiteX340-25953" fmla="*/ 2355016 w 3024845"/>
                  <a:gd name="connsiteY340-25954" fmla="*/ 479914 h 1059043"/>
                  <a:gd name="connsiteX341-25955" fmla="*/ 2427977 w 3024845"/>
                  <a:gd name="connsiteY341-25956" fmla="*/ 479914 h 1059043"/>
                  <a:gd name="connsiteX342-25957" fmla="*/ 2427977 w 3024845"/>
                  <a:gd name="connsiteY342-25958" fmla="*/ 488562 h 1059043"/>
                  <a:gd name="connsiteX343-25959" fmla="*/ 2438110 w 3024845"/>
                  <a:gd name="connsiteY343-25960" fmla="*/ 488562 h 1059043"/>
                  <a:gd name="connsiteX344-25961" fmla="*/ 2438110 w 3024845"/>
                  <a:gd name="connsiteY344-25962" fmla="*/ 603136 h 1059043"/>
                  <a:gd name="connsiteX345-25963" fmla="*/ 2460404 w 3024845"/>
                  <a:gd name="connsiteY345-25964" fmla="*/ 603136 h 1059043"/>
                  <a:gd name="connsiteX346-25965" fmla="*/ 2460404 w 3024845"/>
                  <a:gd name="connsiteY346-25966" fmla="*/ 536121 h 1059043"/>
                  <a:gd name="connsiteX347-25967" fmla="*/ 2486751 w 3024845"/>
                  <a:gd name="connsiteY347-25968" fmla="*/ 536121 h 1059043"/>
                  <a:gd name="connsiteX348-25969" fmla="*/ 2490804 w 3024845"/>
                  <a:gd name="connsiteY348-25970" fmla="*/ 531797 h 1059043"/>
                  <a:gd name="connsiteX349-25971" fmla="*/ 2498911 w 3024845"/>
                  <a:gd name="connsiteY349-25972" fmla="*/ 531797 h 1059043"/>
                  <a:gd name="connsiteX350-25973" fmla="*/ 2502964 w 3024845"/>
                  <a:gd name="connsiteY350-25974" fmla="*/ 536121 h 1059043"/>
                  <a:gd name="connsiteX351-25975" fmla="*/ 2525258 w 3024845"/>
                  <a:gd name="connsiteY351-25976" fmla="*/ 536121 h 1059043"/>
                  <a:gd name="connsiteX352-25977" fmla="*/ 2525258 w 3024845"/>
                  <a:gd name="connsiteY352-25978" fmla="*/ 419385 h 1059043"/>
                  <a:gd name="connsiteX353-25979" fmla="*/ 2582005 w 3024845"/>
                  <a:gd name="connsiteY353-25980" fmla="*/ 408576 h 1059043"/>
                  <a:gd name="connsiteX354-25981" fmla="*/ 2582005 w 3024845"/>
                  <a:gd name="connsiteY354-25982" fmla="*/ 409657 h 1059043"/>
                  <a:gd name="connsiteX355-25983" fmla="*/ 2582005 w 3024845"/>
                  <a:gd name="connsiteY355-25984" fmla="*/ 417223 h 1059043"/>
                  <a:gd name="connsiteX356-25985" fmla="*/ 2608352 w 3024845"/>
                  <a:gd name="connsiteY356-25986" fmla="*/ 417223 h 1059043"/>
                  <a:gd name="connsiteX357-25987" fmla="*/ 2608352 w 3024845"/>
                  <a:gd name="connsiteY357-25988" fmla="*/ 672313 h 1059043"/>
                  <a:gd name="connsiteX358-25989" fmla="*/ 2630646 w 3024845"/>
                  <a:gd name="connsiteY358-25990" fmla="*/ 672313 h 1059043"/>
                  <a:gd name="connsiteX359-25991" fmla="*/ 2630646 w 3024845"/>
                  <a:gd name="connsiteY359-25992" fmla="*/ 667989 h 1059043"/>
                  <a:gd name="connsiteX360-25993" fmla="*/ 2642806 w 3024845"/>
                  <a:gd name="connsiteY360-25994" fmla="*/ 667989 h 1059043"/>
                  <a:gd name="connsiteX361-25995" fmla="*/ 2642806 w 3024845"/>
                  <a:gd name="connsiteY361-25996" fmla="*/ 672313 h 1059043"/>
                  <a:gd name="connsiteX362-25997" fmla="*/ 2667126 w 3024845"/>
                  <a:gd name="connsiteY362-25998" fmla="*/ 672313 h 1059043"/>
                  <a:gd name="connsiteX363-25999" fmla="*/ 2667126 w 3024845"/>
                  <a:gd name="connsiteY363-26000" fmla="*/ 659342 h 1059043"/>
                  <a:gd name="connsiteX364-26001" fmla="*/ 2695500 w 3024845"/>
                  <a:gd name="connsiteY364-26002" fmla="*/ 659342 h 1059043"/>
                  <a:gd name="connsiteX365-26003" fmla="*/ 2707660 w 3024845"/>
                  <a:gd name="connsiteY365-26004" fmla="*/ 655018 h 1059043"/>
                  <a:gd name="connsiteX366-26005" fmla="*/ 2727927 w 3024845"/>
                  <a:gd name="connsiteY366-26006" fmla="*/ 659342 h 1059043"/>
                  <a:gd name="connsiteX367-26007" fmla="*/ 2727927 w 3024845"/>
                  <a:gd name="connsiteY367-26008" fmla="*/ 642048 h 1059043"/>
                  <a:gd name="connsiteX368-26009" fmla="*/ 2736034 w 3024845"/>
                  <a:gd name="connsiteY368-26010" fmla="*/ 642048 h 1059043"/>
                  <a:gd name="connsiteX369-26011" fmla="*/ 2736034 w 3024845"/>
                  <a:gd name="connsiteY369-26012" fmla="*/ 629077 h 1059043"/>
                  <a:gd name="connsiteX370-26013" fmla="*/ 2792781 w 3024845"/>
                  <a:gd name="connsiteY370-26014" fmla="*/ 629077 h 1059043"/>
                  <a:gd name="connsiteX371-26015" fmla="*/ 2792781 w 3024845"/>
                  <a:gd name="connsiteY371-26016" fmla="*/ 598812 h 1059043"/>
                  <a:gd name="connsiteX372-26017" fmla="*/ 2811021 w 3024845"/>
                  <a:gd name="connsiteY372-26018" fmla="*/ 598812 h 1059043"/>
                  <a:gd name="connsiteX373-26019" fmla="*/ 2811021 w 3024845"/>
                  <a:gd name="connsiteY373-26020" fmla="*/ 592327 h 1059043"/>
                  <a:gd name="connsiteX374-26021" fmla="*/ 2823181 w 3024845"/>
                  <a:gd name="connsiteY374-26022" fmla="*/ 592327 h 1059043"/>
                  <a:gd name="connsiteX375-26023" fmla="*/ 2823181 w 3024845"/>
                  <a:gd name="connsiteY375-26024" fmla="*/ 598812 h 1059043"/>
                  <a:gd name="connsiteX376-26025" fmla="*/ 2839395 w 3024845"/>
                  <a:gd name="connsiteY376-26026" fmla="*/ 598812 h 1059043"/>
                  <a:gd name="connsiteX377-26027" fmla="*/ 2839395 w 3024845"/>
                  <a:gd name="connsiteY377-26028" fmla="*/ 648533 h 1059043"/>
                  <a:gd name="connsiteX378-26029" fmla="*/ 2871822 w 3024845"/>
                  <a:gd name="connsiteY378-26030" fmla="*/ 648533 h 1059043"/>
                  <a:gd name="connsiteX379-26031" fmla="*/ 2871822 w 3024845"/>
                  <a:gd name="connsiteY379-26032" fmla="*/ 622592 h 1059043"/>
                  <a:gd name="connsiteX380-26033" fmla="*/ 2910329 w 3024845"/>
                  <a:gd name="connsiteY380-26034" fmla="*/ 622592 h 1059043"/>
                  <a:gd name="connsiteX381-26035" fmla="*/ 2910329 w 3024845"/>
                  <a:gd name="connsiteY381-26036" fmla="*/ 592327 h 1059043"/>
                  <a:gd name="connsiteX382-26037" fmla="*/ 2958970 w 3024845"/>
                  <a:gd name="connsiteY382-26038" fmla="*/ 592327 h 1059043"/>
                  <a:gd name="connsiteX383-26039" fmla="*/ 2958970 w 3024845"/>
                  <a:gd name="connsiteY383-26040" fmla="*/ 703483 h 1059043"/>
                  <a:gd name="connsiteX384-26041" fmla="*/ 2958970 w 3024845"/>
                  <a:gd name="connsiteY384-26042" fmla="*/ 717262 h 1059043"/>
                  <a:gd name="connsiteX385-26043" fmla="*/ 3024845 w 3024845"/>
                  <a:gd name="connsiteY385-26044" fmla="*/ 717262 h 1059043"/>
                  <a:gd name="connsiteX386-26045" fmla="*/ 3024845 w 3024845"/>
                  <a:gd name="connsiteY386-26046" fmla="*/ 1059043 h 1059043"/>
                  <a:gd name="connsiteX387-26047" fmla="*/ 2054 w 3024845"/>
                  <a:gd name="connsiteY387-26048" fmla="*/ 1056710 h 1059043"/>
                  <a:gd name="connsiteX388-26049" fmla="*/ 0 w 3024845"/>
                  <a:gd name="connsiteY388-26050" fmla="*/ 622592 h 1059043"/>
                  <a:gd name="connsiteX389-26051" fmla="*/ 20267 w 3024845"/>
                  <a:gd name="connsiteY389-26052" fmla="*/ 622592 h 1059043"/>
                  <a:gd name="connsiteX390-26053" fmla="*/ 20774 w 3024845"/>
                  <a:gd name="connsiteY390-26054" fmla="*/ 621511 h 1059043"/>
                  <a:gd name="connsiteX391-26055" fmla="*/ 24320 w 3024845"/>
                  <a:gd name="connsiteY391-26056" fmla="*/ 613945 h 1059043"/>
                  <a:gd name="connsiteX392-26057" fmla="*/ 26094 w 3024845"/>
                  <a:gd name="connsiteY392-26058" fmla="*/ 614215 h 1059043"/>
                  <a:gd name="connsiteX393-26059" fmla="*/ 38507 w 3024845"/>
                  <a:gd name="connsiteY393-26060" fmla="*/ 616106 h 1059043"/>
                  <a:gd name="connsiteX394-26061" fmla="*/ 39014 w 3024845"/>
                  <a:gd name="connsiteY394-26062" fmla="*/ 617458 h 1059043"/>
                  <a:gd name="connsiteX395-26063" fmla="*/ 42560 w 3024845"/>
                  <a:gd name="connsiteY395-26064" fmla="*/ 626915 h 1059043"/>
                  <a:gd name="connsiteX396-26065" fmla="*/ 68907 w 3024845"/>
                  <a:gd name="connsiteY396-26066" fmla="*/ 629077 h 1059043"/>
                  <a:gd name="connsiteX397-26067" fmla="*/ 68907 w 3024845"/>
                  <a:gd name="connsiteY397-26068" fmla="*/ 505856 h 1059043"/>
                  <a:gd name="connsiteX398-26069" fmla="*/ 70934 w 3024845"/>
                  <a:gd name="connsiteY398-26070" fmla="*/ 505856 h 1059043"/>
                  <a:gd name="connsiteX399-26071" fmla="*/ 85121 w 3024845"/>
                  <a:gd name="connsiteY399-26072" fmla="*/ 505856 h 1059043"/>
                  <a:gd name="connsiteX400-26073" fmla="*/ 85121 w 3024845"/>
                  <a:gd name="connsiteY400-26074" fmla="*/ 369664 h 1059043"/>
                  <a:gd name="connsiteX401-26075" fmla="*/ 86894 w 3024845"/>
                  <a:gd name="connsiteY401-26076" fmla="*/ 369664 h 1059043"/>
                  <a:gd name="connsiteX402-26077" fmla="*/ 99308 w 3024845"/>
                  <a:gd name="connsiteY402-26078" fmla="*/ 369664 h 1059043"/>
                  <a:gd name="connsiteX403-26079" fmla="*/ 99308 w 3024845"/>
                  <a:gd name="connsiteY403-26080" fmla="*/ 255090 h 1059043"/>
                  <a:gd name="connsiteX404-26081" fmla="*/ 103361 w 3024845"/>
                  <a:gd name="connsiteY404-26082" fmla="*/ 226986 h 1059043"/>
                  <a:gd name="connsiteX405-26083" fmla="*/ 105388 w 3024845"/>
                  <a:gd name="connsiteY405-26084" fmla="*/ 226986 h 1059043"/>
                  <a:gd name="connsiteX406-26085" fmla="*/ 119575 w 3024845"/>
                  <a:gd name="connsiteY406-26086" fmla="*/ 226986 h 1059043"/>
                  <a:gd name="connsiteX0-26087" fmla="*/ 119575 w 3024845"/>
                  <a:gd name="connsiteY0-26088" fmla="*/ 226986 h 1059043"/>
                  <a:gd name="connsiteX1-26089" fmla="*/ 200642 w 3024845"/>
                  <a:gd name="connsiteY1-26090" fmla="*/ 224825 h 1059043"/>
                  <a:gd name="connsiteX2-26091" fmla="*/ 202669 w 3024845"/>
                  <a:gd name="connsiteY2-26092" fmla="*/ 224825 h 1059043"/>
                  <a:gd name="connsiteX3-26093" fmla="*/ 216856 w 3024845"/>
                  <a:gd name="connsiteY3-26094" fmla="*/ 224825 h 1059043"/>
                  <a:gd name="connsiteX4-26095" fmla="*/ 216856 w 3024845"/>
                  <a:gd name="connsiteY4-26096" fmla="*/ 248604 h 1059043"/>
                  <a:gd name="connsiteX5-26097" fmla="*/ 217363 w 3024845"/>
                  <a:gd name="connsiteY5-26098" fmla="*/ 249415 h 1059043"/>
                  <a:gd name="connsiteX6-26099" fmla="*/ 220909 w 3024845"/>
                  <a:gd name="connsiteY6-26100" fmla="*/ 255090 h 1059043"/>
                  <a:gd name="connsiteX7-26101" fmla="*/ 220909 w 3024845"/>
                  <a:gd name="connsiteY7-26102" fmla="*/ 369664 h 1059043"/>
                  <a:gd name="connsiteX8-26103" fmla="*/ 223189 w 3024845"/>
                  <a:gd name="connsiteY8-26104" fmla="*/ 369664 h 1059043"/>
                  <a:gd name="connsiteX9-26105" fmla="*/ 239150 w 3024845"/>
                  <a:gd name="connsiteY9-26106" fmla="*/ 369664 h 1059043"/>
                  <a:gd name="connsiteX10-26107" fmla="*/ 239150 w 3024845"/>
                  <a:gd name="connsiteY10-26108" fmla="*/ 510179 h 1059043"/>
                  <a:gd name="connsiteX11-26109" fmla="*/ 240670 w 3024845"/>
                  <a:gd name="connsiteY11-26110" fmla="*/ 509909 h 1059043"/>
                  <a:gd name="connsiteX12-26111" fmla="*/ 251310 w 3024845"/>
                  <a:gd name="connsiteY12-26112" fmla="*/ 508018 h 1059043"/>
                  <a:gd name="connsiteX13-26113" fmla="*/ 249283 w 3024845"/>
                  <a:gd name="connsiteY13-26114" fmla="*/ 596650 h 1059043"/>
                  <a:gd name="connsiteX14-26115" fmla="*/ 250803 w 3024845"/>
                  <a:gd name="connsiteY14-26116" fmla="*/ 596921 h 1059043"/>
                  <a:gd name="connsiteX15-26117" fmla="*/ 261443 w 3024845"/>
                  <a:gd name="connsiteY15-26118" fmla="*/ 598812 h 1059043"/>
                  <a:gd name="connsiteX16-26119" fmla="*/ 261696 w 3024845"/>
                  <a:gd name="connsiteY16-26120" fmla="*/ 599623 h 1059043"/>
                  <a:gd name="connsiteX17-26121" fmla="*/ 263470 w 3024845"/>
                  <a:gd name="connsiteY17-26122" fmla="*/ 605298 h 1059043"/>
                  <a:gd name="connsiteX18-26123" fmla="*/ 264230 w 3024845"/>
                  <a:gd name="connsiteY18-26124" fmla="*/ 602866 h 1059043"/>
                  <a:gd name="connsiteX19-26125" fmla="*/ 269550 w 3024845"/>
                  <a:gd name="connsiteY19-26126" fmla="*/ 585842 h 1059043"/>
                  <a:gd name="connsiteX20-26127" fmla="*/ 271323 w 3024845"/>
                  <a:gd name="connsiteY20-26128" fmla="*/ 585842 h 1059043"/>
                  <a:gd name="connsiteX21-26129" fmla="*/ 283737 w 3024845"/>
                  <a:gd name="connsiteY21-26130" fmla="*/ 585842 h 1059043"/>
                  <a:gd name="connsiteX22-26131" fmla="*/ 283737 w 3024845"/>
                  <a:gd name="connsiteY22-26132" fmla="*/ 618268 h 1059043"/>
                  <a:gd name="connsiteX23-26133" fmla="*/ 284750 w 3024845"/>
                  <a:gd name="connsiteY23-26134" fmla="*/ 618809 h 1059043"/>
                  <a:gd name="connsiteX24-26135" fmla="*/ 291844 w 3024845"/>
                  <a:gd name="connsiteY24-26136" fmla="*/ 622592 h 1059043"/>
                  <a:gd name="connsiteX25-26137" fmla="*/ 291844 w 3024845"/>
                  <a:gd name="connsiteY25-26138" fmla="*/ 623943 h 1059043"/>
                  <a:gd name="connsiteX26-26139" fmla="*/ 291844 w 3024845"/>
                  <a:gd name="connsiteY26-26140" fmla="*/ 633401 h 1059043"/>
                  <a:gd name="connsiteX27-26141" fmla="*/ 336431 w 3024845"/>
                  <a:gd name="connsiteY27-26142" fmla="*/ 633401 h 1059043"/>
                  <a:gd name="connsiteX28-26143" fmla="*/ 336431 w 3024845"/>
                  <a:gd name="connsiteY28-26144" fmla="*/ 634482 h 1059043"/>
                  <a:gd name="connsiteX29-26145" fmla="*/ 336431 w 3024845"/>
                  <a:gd name="connsiteY29-26146" fmla="*/ 642048 h 1059043"/>
                  <a:gd name="connsiteX30-26147" fmla="*/ 338457 w 3024845"/>
                  <a:gd name="connsiteY30-26148" fmla="*/ 642048 h 1059043"/>
                  <a:gd name="connsiteX31-26149" fmla="*/ 352644 w 3024845"/>
                  <a:gd name="connsiteY31-26150" fmla="*/ 642048 h 1059043"/>
                  <a:gd name="connsiteX32-26151" fmla="*/ 352644 w 3024845"/>
                  <a:gd name="connsiteY32-26152" fmla="*/ 611783 h 1059043"/>
                  <a:gd name="connsiteX33-26153" fmla="*/ 397231 w 3024845"/>
                  <a:gd name="connsiteY33-26154" fmla="*/ 611783 h 1059043"/>
                  <a:gd name="connsiteX34-26155" fmla="*/ 397231 w 3024845"/>
                  <a:gd name="connsiteY34-26156" fmla="*/ 610432 h 1059043"/>
                  <a:gd name="connsiteX35-26157" fmla="*/ 397231 w 3024845"/>
                  <a:gd name="connsiteY35-26158" fmla="*/ 600974 h 1059043"/>
                  <a:gd name="connsiteX36-26159" fmla="*/ 398245 w 3024845"/>
                  <a:gd name="connsiteY36-26160" fmla="*/ 600974 h 1059043"/>
                  <a:gd name="connsiteX37-26161" fmla="*/ 405338 w 3024845"/>
                  <a:gd name="connsiteY37-26162" fmla="*/ 600974 h 1059043"/>
                  <a:gd name="connsiteX38-26163" fmla="*/ 405338 w 3024845"/>
                  <a:gd name="connsiteY38-26164" fmla="*/ 599083 h 1059043"/>
                  <a:gd name="connsiteX39-26165" fmla="*/ 405338 w 3024845"/>
                  <a:gd name="connsiteY39-26166" fmla="*/ 585842 h 1059043"/>
                  <a:gd name="connsiteX40-26167" fmla="*/ 406098 w 3024845"/>
                  <a:gd name="connsiteY40-26168" fmla="*/ 585842 h 1059043"/>
                  <a:gd name="connsiteX41-26169" fmla="*/ 411418 w 3024845"/>
                  <a:gd name="connsiteY41-26170" fmla="*/ 585842 h 1059043"/>
                  <a:gd name="connsiteX42-26171" fmla="*/ 411418 w 3024845"/>
                  <a:gd name="connsiteY42-26172" fmla="*/ 584761 h 1059043"/>
                  <a:gd name="connsiteX43-26173" fmla="*/ 411418 w 3024845"/>
                  <a:gd name="connsiteY43-26174" fmla="*/ 577194 h 1059043"/>
                  <a:gd name="connsiteX44-26175" fmla="*/ 413445 w 3024845"/>
                  <a:gd name="connsiteY44-26176" fmla="*/ 577194 h 1059043"/>
                  <a:gd name="connsiteX45-26177" fmla="*/ 427632 w 3024845"/>
                  <a:gd name="connsiteY45-26178" fmla="*/ 577194 h 1059043"/>
                  <a:gd name="connsiteX46-26179" fmla="*/ 427632 w 3024845"/>
                  <a:gd name="connsiteY46-26180" fmla="*/ 578275 h 1059043"/>
                  <a:gd name="connsiteX47-26181" fmla="*/ 427632 w 3024845"/>
                  <a:gd name="connsiteY47-26182" fmla="*/ 585842 h 1059043"/>
                  <a:gd name="connsiteX48-26183" fmla="*/ 449925 w 3024845"/>
                  <a:gd name="connsiteY48-26184" fmla="*/ 585842 h 1059043"/>
                  <a:gd name="connsiteX49-26185" fmla="*/ 449925 w 3024845"/>
                  <a:gd name="connsiteY49-26186" fmla="*/ 583950 h 1059043"/>
                  <a:gd name="connsiteX50-26187" fmla="*/ 449925 w 3024845"/>
                  <a:gd name="connsiteY50-26188" fmla="*/ 570709 h 1059043"/>
                  <a:gd name="connsiteX51-26189" fmla="*/ 451699 w 3024845"/>
                  <a:gd name="connsiteY51-26190" fmla="*/ 570709 h 1059043"/>
                  <a:gd name="connsiteX52-26191" fmla="*/ 464112 w 3024845"/>
                  <a:gd name="connsiteY52-26192" fmla="*/ 570709 h 1059043"/>
                  <a:gd name="connsiteX53-26193" fmla="*/ 464112 w 3024845"/>
                  <a:gd name="connsiteY53-26194" fmla="*/ 594489 h 1059043"/>
                  <a:gd name="connsiteX54-26195" fmla="*/ 465126 w 3024845"/>
                  <a:gd name="connsiteY54-26196" fmla="*/ 594489 h 1059043"/>
                  <a:gd name="connsiteX55-26197" fmla="*/ 472219 w 3024845"/>
                  <a:gd name="connsiteY55-26198" fmla="*/ 594489 h 1059043"/>
                  <a:gd name="connsiteX56-26199" fmla="*/ 472219 w 3024845"/>
                  <a:gd name="connsiteY56-26200" fmla="*/ 593408 h 1059043"/>
                  <a:gd name="connsiteX57-26201" fmla="*/ 472219 w 3024845"/>
                  <a:gd name="connsiteY57-26202" fmla="*/ 585842 h 1059043"/>
                  <a:gd name="connsiteX58-26203" fmla="*/ 473992 w 3024845"/>
                  <a:gd name="connsiteY58-26204" fmla="*/ 585842 h 1059043"/>
                  <a:gd name="connsiteX59-26205" fmla="*/ 486406 w 3024845"/>
                  <a:gd name="connsiteY59-26206" fmla="*/ 585842 h 1059043"/>
                  <a:gd name="connsiteX60-26207" fmla="*/ 486406 w 3024845"/>
                  <a:gd name="connsiteY60-26208" fmla="*/ 611783 h 1059043"/>
                  <a:gd name="connsiteX61-26209" fmla="*/ 488433 w 3024845"/>
                  <a:gd name="connsiteY61-26210" fmla="*/ 611783 h 1059043"/>
                  <a:gd name="connsiteX62-26211" fmla="*/ 502619 w 3024845"/>
                  <a:gd name="connsiteY62-26212" fmla="*/ 611783 h 1059043"/>
                  <a:gd name="connsiteX63-26213" fmla="*/ 502619 w 3024845"/>
                  <a:gd name="connsiteY63-26214" fmla="*/ 613404 h 1059043"/>
                  <a:gd name="connsiteX64-26215" fmla="*/ 502619 w 3024845"/>
                  <a:gd name="connsiteY64-26216" fmla="*/ 624754 h 1059043"/>
                  <a:gd name="connsiteX65-26217" fmla="*/ 503379 w 3024845"/>
                  <a:gd name="connsiteY65-26218" fmla="*/ 624754 h 1059043"/>
                  <a:gd name="connsiteX66-26219" fmla="*/ 508700 w 3024845"/>
                  <a:gd name="connsiteY66-26220" fmla="*/ 624754 h 1059043"/>
                  <a:gd name="connsiteX67-26221" fmla="*/ 508700 w 3024845"/>
                  <a:gd name="connsiteY67-26222" fmla="*/ 623943 h 1059043"/>
                  <a:gd name="connsiteX68-26223" fmla="*/ 508700 w 3024845"/>
                  <a:gd name="connsiteY68-26224" fmla="*/ 618268 h 1059043"/>
                  <a:gd name="connsiteX69-26225" fmla="*/ 539100 w 3024845"/>
                  <a:gd name="connsiteY69-26226" fmla="*/ 618268 h 1059043"/>
                  <a:gd name="connsiteX70-26227" fmla="*/ 539100 w 3024845"/>
                  <a:gd name="connsiteY70-26228" fmla="*/ 642048 h 1059043"/>
                  <a:gd name="connsiteX71-26229" fmla="*/ 540113 w 3024845"/>
                  <a:gd name="connsiteY71-26230" fmla="*/ 642048 h 1059043"/>
                  <a:gd name="connsiteX72-26231" fmla="*/ 547207 w 3024845"/>
                  <a:gd name="connsiteY72-26232" fmla="*/ 642048 h 1059043"/>
                  <a:gd name="connsiteX73-26233" fmla="*/ 547207 w 3024845"/>
                  <a:gd name="connsiteY73-26234" fmla="*/ 643129 h 1059043"/>
                  <a:gd name="connsiteX74-26235" fmla="*/ 547207 w 3024845"/>
                  <a:gd name="connsiteY74-26236" fmla="*/ 650695 h 1059043"/>
                  <a:gd name="connsiteX75-26237" fmla="*/ 547967 w 3024845"/>
                  <a:gd name="connsiteY75-26238" fmla="*/ 650695 h 1059043"/>
                  <a:gd name="connsiteX76-26239" fmla="*/ 553287 w 3024845"/>
                  <a:gd name="connsiteY76-26240" fmla="*/ 650695 h 1059043"/>
                  <a:gd name="connsiteX77-26241" fmla="*/ 553287 w 3024845"/>
                  <a:gd name="connsiteY77-26242" fmla="*/ 648533 h 1059043"/>
                  <a:gd name="connsiteX78-26243" fmla="*/ 553287 w 3024845"/>
                  <a:gd name="connsiteY78-26244" fmla="*/ 633401 h 1059043"/>
                  <a:gd name="connsiteX79-26245" fmla="*/ 554300 w 3024845"/>
                  <a:gd name="connsiteY79-26246" fmla="*/ 633401 h 1059043"/>
                  <a:gd name="connsiteX80-26247" fmla="*/ 561394 w 3024845"/>
                  <a:gd name="connsiteY80-26248" fmla="*/ 633401 h 1059043"/>
                  <a:gd name="connsiteX81-26249" fmla="*/ 561394 w 3024845"/>
                  <a:gd name="connsiteY81-26250" fmla="*/ 634482 h 1059043"/>
                  <a:gd name="connsiteX82-26251" fmla="*/ 561394 w 3024845"/>
                  <a:gd name="connsiteY82-26252" fmla="*/ 642048 h 1059043"/>
                  <a:gd name="connsiteX83-26253" fmla="*/ 566714 w 3024845"/>
                  <a:gd name="connsiteY83-26254" fmla="*/ 640055 h 1059043"/>
                  <a:gd name="connsiteX84-26255" fmla="*/ 567474 w 3024845"/>
                  <a:gd name="connsiteY84-26256" fmla="*/ 639075 h 1059043"/>
                  <a:gd name="connsiteX85-26257" fmla="*/ 567474 w 3024845"/>
                  <a:gd name="connsiteY85-26258" fmla="*/ 633401 h 1059043"/>
                  <a:gd name="connsiteX86-26259" fmla="*/ 605981 w 3024845"/>
                  <a:gd name="connsiteY86-26260" fmla="*/ 633401 h 1059043"/>
                  <a:gd name="connsiteX87-26261" fmla="*/ 605981 w 3024845"/>
                  <a:gd name="connsiteY87-26262" fmla="*/ 657180 h 1059043"/>
                  <a:gd name="connsiteX88-26263" fmla="*/ 608007 w 3024845"/>
                  <a:gd name="connsiteY88-26264" fmla="*/ 657180 h 1059043"/>
                  <a:gd name="connsiteX89-26265" fmla="*/ 622194 w 3024845"/>
                  <a:gd name="connsiteY89-26266" fmla="*/ 657180 h 1059043"/>
                  <a:gd name="connsiteX90-26267" fmla="*/ 622194 w 3024845"/>
                  <a:gd name="connsiteY90-26268" fmla="*/ 658261 h 1059043"/>
                  <a:gd name="connsiteX91-26269" fmla="*/ 622194 w 3024845"/>
                  <a:gd name="connsiteY91-26270" fmla="*/ 665827 h 1059043"/>
                  <a:gd name="connsiteX92-26271" fmla="*/ 623968 w 3024845"/>
                  <a:gd name="connsiteY92-26272" fmla="*/ 665827 h 1059043"/>
                  <a:gd name="connsiteX93-26273" fmla="*/ 636381 w 3024845"/>
                  <a:gd name="connsiteY93-26274" fmla="*/ 665827 h 1059043"/>
                  <a:gd name="connsiteX94-26275" fmla="*/ 636381 w 3024845"/>
                  <a:gd name="connsiteY94-26276" fmla="*/ 642048 h 1059043"/>
                  <a:gd name="connsiteX95-26277" fmla="*/ 637394 w 3024845"/>
                  <a:gd name="connsiteY95-26278" fmla="*/ 642048 h 1059043"/>
                  <a:gd name="connsiteX96-26279" fmla="*/ 644488 w 3024845"/>
                  <a:gd name="connsiteY96-26280" fmla="*/ 642048 h 1059043"/>
                  <a:gd name="connsiteX97-26281" fmla="*/ 644488 w 3024845"/>
                  <a:gd name="connsiteY97-26282" fmla="*/ 609621 h 1059043"/>
                  <a:gd name="connsiteX98-26283" fmla="*/ 645501 w 3024845"/>
                  <a:gd name="connsiteY98-26284" fmla="*/ 609621 h 1059043"/>
                  <a:gd name="connsiteX99-26285" fmla="*/ 652595 w 3024845"/>
                  <a:gd name="connsiteY99-26286" fmla="*/ 609621 h 1059043"/>
                  <a:gd name="connsiteX100-26287" fmla="*/ 652595 w 3024845"/>
                  <a:gd name="connsiteY100-26288" fmla="*/ 607730 h 1059043"/>
                  <a:gd name="connsiteX101-26289" fmla="*/ 652595 w 3024845"/>
                  <a:gd name="connsiteY101-26290" fmla="*/ 594489 h 1059043"/>
                  <a:gd name="connsiteX102-26291" fmla="*/ 651328 w 3024845"/>
                  <a:gd name="connsiteY102-26292" fmla="*/ 592867 h 1059043"/>
                  <a:gd name="connsiteX103-26293" fmla="*/ 656648 w 3024845"/>
                  <a:gd name="connsiteY103-26294" fmla="*/ 581518 h 1059043"/>
                  <a:gd name="connsiteX104-26295" fmla="*/ 664755 w 3024845"/>
                  <a:gd name="connsiteY104-26296" fmla="*/ 609621 h 1059043"/>
                  <a:gd name="connsiteX105-26297" fmla="*/ 665515 w 3024845"/>
                  <a:gd name="connsiteY105-26298" fmla="*/ 609621 h 1059043"/>
                  <a:gd name="connsiteX106-26299" fmla="*/ 670835 w 3024845"/>
                  <a:gd name="connsiteY106-26300" fmla="*/ 609621 h 1059043"/>
                  <a:gd name="connsiteX107-26301" fmla="*/ 670835 w 3024845"/>
                  <a:gd name="connsiteY107-26302" fmla="*/ 503694 h 1059043"/>
                  <a:gd name="connsiteX108-26303" fmla="*/ 672355 w 3024845"/>
                  <a:gd name="connsiteY108-26304" fmla="*/ 503694 h 1059043"/>
                  <a:gd name="connsiteX109-26305" fmla="*/ 682995 w 3024845"/>
                  <a:gd name="connsiteY109-26306" fmla="*/ 503694 h 1059043"/>
                  <a:gd name="connsiteX110-26307" fmla="*/ 682995 w 3024845"/>
                  <a:gd name="connsiteY110-26308" fmla="*/ 456135 h 1059043"/>
                  <a:gd name="connsiteX111-26309" fmla="*/ 709342 w 3024845"/>
                  <a:gd name="connsiteY111-26310" fmla="*/ 456135 h 1059043"/>
                  <a:gd name="connsiteX112-26311" fmla="*/ 709342 w 3024845"/>
                  <a:gd name="connsiteY112-26312" fmla="*/ 434517 h 1059043"/>
                  <a:gd name="connsiteX113-26313" fmla="*/ 743796 w 3024845"/>
                  <a:gd name="connsiteY113-26314" fmla="*/ 434517 h 1059043"/>
                  <a:gd name="connsiteX114-26315" fmla="*/ 743796 w 3024845"/>
                  <a:gd name="connsiteY114-26316" fmla="*/ 436949 h 1059043"/>
                  <a:gd name="connsiteX115-26317" fmla="*/ 743796 w 3024845"/>
                  <a:gd name="connsiteY115-26318" fmla="*/ 453973 h 1059043"/>
                  <a:gd name="connsiteX116-26319" fmla="*/ 746076 w 3024845"/>
                  <a:gd name="connsiteY116-26320" fmla="*/ 453973 h 1059043"/>
                  <a:gd name="connsiteX117-26321" fmla="*/ 762036 w 3024845"/>
                  <a:gd name="connsiteY117-26322" fmla="*/ 453973 h 1059043"/>
                  <a:gd name="connsiteX118-26323" fmla="*/ 762036 w 3024845"/>
                  <a:gd name="connsiteY118-26324" fmla="*/ 501532 h 1059043"/>
                  <a:gd name="connsiteX119-26325" fmla="*/ 763049 w 3024845"/>
                  <a:gd name="connsiteY119-26326" fmla="*/ 501532 h 1059043"/>
                  <a:gd name="connsiteX120-26327" fmla="*/ 770143 w 3024845"/>
                  <a:gd name="connsiteY120-26328" fmla="*/ 501532 h 1059043"/>
                  <a:gd name="connsiteX121-26329" fmla="*/ 784330 w 3024845"/>
                  <a:gd name="connsiteY121-26330" fmla="*/ 505856 h 1059043"/>
                  <a:gd name="connsiteX122-26331" fmla="*/ 784330 w 3024845"/>
                  <a:gd name="connsiteY122-26332" fmla="*/ 544768 h 1059043"/>
                  <a:gd name="connsiteX123-26333" fmla="*/ 785343 w 3024845"/>
                  <a:gd name="connsiteY123-26334" fmla="*/ 544768 h 1059043"/>
                  <a:gd name="connsiteX124-26335" fmla="*/ 792436 w 3024845"/>
                  <a:gd name="connsiteY124-26336" fmla="*/ 544768 h 1059043"/>
                  <a:gd name="connsiteX125-26337" fmla="*/ 792436 w 3024845"/>
                  <a:gd name="connsiteY125-26338" fmla="*/ 546389 h 1059043"/>
                  <a:gd name="connsiteX126-26339" fmla="*/ 792436 w 3024845"/>
                  <a:gd name="connsiteY126-26340" fmla="*/ 557738 h 1059043"/>
                  <a:gd name="connsiteX127-26341" fmla="*/ 794463 w 3024845"/>
                  <a:gd name="connsiteY127-26342" fmla="*/ 557738 h 1059043"/>
                  <a:gd name="connsiteX128-26343" fmla="*/ 808650 w 3024845"/>
                  <a:gd name="connsiteY128-26344" fmla="*/ 557738 h 1059043"/>
                  <a:gd name="connsiteX129-26345" fmla="*/ 814730 w 3024845"/>
                  <a:gd name="connsiteY129-26346" fmla="*/ 564224 h 1059043"/>
                  <a:gd name="connsiteX130-26347" fmla="*/ 814730 w 3024845"/>
                  <a:gd name="connsiteY130-26348" fmla="*/ 585842 h 1059043"/>
                  <a:gd name="connsiteX131-26349" fmla="*/ 817010 w 3024845"/>
                  <a:gd name="connsiteY131-26350" fmla="*/ 585842 h 1059043"/>
                  <a:gd name="connsiteX132-26351" fmla="*/ 832970 w 3024845"/>
                  <a:gd name="connsiteY132-26352" fmla="*/ 585842 h 1059043"/>
                  <a:gd name="connsiteX133-26353" fmla="*/ 832970 w 3024845"/>
                  <a:gd name="connsiteY133-26354" fmla="*/ 586922 h 1059043"/>
                  <a:gd name="connsiteX134-26355" fmla="*/ 832970 w 3024845"/>
                  <a:gd name="connsiteY134-26356" fmla="*/ 594489 h 1059043"/>
                  <a:gd name="connsiteX135-26357" fmla="*/ 834237 w 3024845"/>
                  <a:gd name="connsiteY135-26358" fmla="*/ 594489 h 1059043"/>
                  <a:gd name="connsiteX136-26359" fmla="*/ 843104 w 3024845"/>
                  <a:gd name="connsiteY136-26360" fmla="*/ 594489 h 1059043"/>
                  <a:gd name="connsiteX137-26361" fmla="*/ 843104 w 3024845"/>
                  <a:gd name="connsiteY137-26362" fmla="*/ 596650 h 1059043"/>
                  <a:gd name="connsiteX138-26363" fmla="*/ 843104 w 3024845"/>
                  <a:gd name="connsiteY138-26364" fmla="*/ 611783 h 1059043"/>
                  <a:gd name="connsiteX139-26365" fmla="*/ 847157 w 3024845"/>
                  <a:gd name="connsiteY139-26366" fmla="*/ 609891 h 1059043"/>
                  <a:gd name="connsiteX140-26367" fmla="*/ 847157 w 3024845"/>
                  <a:gd name="connsiteY140-26368" fmla="*/ 596650 h 1059043"/>
                  <a:gd name="connsiteX141-26369" fmla="*/ 848170 w 3024845"/>
                  <a:gd name="connsiteY141-26370" fmla="*/ 596650 h 1059043"/>
                  <a:gd name="connsiteX142-26371" fmla="*/ 855264 w 3024845"/>
                  <a:gd name="connsiteY142-26372" fmla="*/ 596650 h 1059043"/>
                  <a:gd name="connsiteX143-26373" fmla="*/ 855264 w 3024845"/>
                  <a:gd name="connsiteY143-26374" fmla="*/ 598272 h 1059043"/>
                  <a:gd name="connsiteX144-26375" fmla="*/ 855264 w 3024845"/>
                  <a:gd name="connsiteY144-26376" fmla="*/ 609621 h 1059043"/>
                  <a:gd name="connsiteX145-26377" fmla="*/ 856024 w 3024845"/>
                  <a:gd name="connsiteY145-26378" fmla="*/ 609621 h 1059043"/>
                  <a:gd name="connsiteX146-26379" fmla="*/ 861344 w 3024845"/>
                  <a:gd name="connsiteY146-26380" fmla="*/ 609621 h 1059043"/>
                  <a:gd name="connsiteX147-26381" fmla="*/ 909984 w 3024845"/>
                  <a:gd name="connsiteY147-26382" fmla="*/ 605298 h 1059043"/>
                  <a:gd name="connsiteX148-26383" fmla="*/ 909984 w 3024845"/>
                  <a:gd name="connsiteY148-26384" fmla="*/ 606649 h 1059043"/>
                  <a:gd name="connsiteX149-26385" fmla="*/ 909984 w 3024845"/>
                  <a:gd name="connsiteY149-26386" fmla="*/ 616106 h 1059043"/>
                  <a:gd name="connsiteX150-26387" fmla="*/ 910744 w 3024845"/>
                  <a:gd name="connsiteY150-26388" fmla="*/ 616106 h 1059043"/>
                  <a:gd name="connsiteX151-26389" fmla="*/ 916065 w 3024845"/>
                  <a:gd name="connsiteY151-26390" fmla="*/ 616106 h 1059043"/>
                  <a:gd name="connsiteX152-26391" fmla="*/ 916065 w 3024845"/>
                  <a:gd name="connsiteY152-26392" fmla="*/ 618268 h 1059043"/>
                  <a:gd name="connsiteX153-26393" fmla="*/ 916065 w 3024845"/>
                  <a:gd name="connsiteY153-26394" fmla="*/ 633401 h 1059043"/>
                  <a:gd name="connsiteX154-26395" fmla="*/ 918091 w 3024845"/>
                  <a:gd name="connsiteY154-26396" fmla="*/ 632050 h 1059043"/>
                  <a:gd name="connsiteX155-26397" fmla="*/ 932278 w 3024845"/>
                  <a:gd name="connsiteY155-26398" fmla="*/ 622592 h 1059043"/>
                  <a:gd name="connsiteX156-26399" fmla="*/ 938358 w 3024845"/>
                  <a:gd name="connsiteY156-26400" fmla="*/ 581518 h 1059043"/>
                  <a:gd name="connsiteX157-26401" fmla="*/ 939118 w 3024845"/>
                  <a:gd name="connsiteY157-26402" fmla="*/ 581248 h 1059043"/>
                  <a:gd name="connsiteX158-26403" fmla="*/ 944438 w 3024845"/>
                  <a:gd name="connsiteY158-26404" fmla="*/ 579356 h 1059043"/>
                  <a:gd name="connsiteX159-26405" fmla="*/ 946465 w 3024845"/>
                  <a:gd name="connsiteY159-26406" fmla="*/ 510179 h 1059043"/>
                  <a:gd name="connsiteX160-26407" fmla="*/ 948492 w 3024845"/>
                  <a:gd name="connsiteY160-26408" fmla="*/ 579356 h 1059043"/>
                  <a:gd name="connsiteX161-26409" fmla="*/ 949252 w 3024845"/>
                  <a:gd name="connsiteY161-26410" fmla="*/ 579626 h 1059043"/>
                  <a:gd name="connsiteX162-26411" fmla="*/ 954572 w 3024845"/>
                  <a:gd name="connsiteY162-26412" fmla="*/ 581518 h 1059043"/>
                  <a:gd name="connsiteX163-26413" fmla="*/ 954572 w 3024845"/>
                  <a:gd name="connsiteY163-26414" fmla="*/ 495047 h 1059043"/>
                  <a:gd name="connsiteX164-26415" fmla="*/ 958625 w 3024845"/>
                  <a:gd name="connsiteY164-26416" fmla="*/ 462620 h 1059043"/>
                  <a:gd name="connsiteX165-26417" fmla="*/ 997132 w 3024845"/>
                  <a:gd name="connsiteY165-26418" fmla="*/ 462620 h 1059043"/>
                  <a:gd name="connsiteX166-26419" fmla="*/ 997132 w 3024845"/>
                  <a:gd name="connsiteY166-26420" fmla="*/ 495047 h 1059043"/>
                  <a:gd name="connsiteX167-26421" fmla="*/ 997892 w 3024845"/>
                  <a:gd name="connsiteY167-26422" fmla="*/ 495047 h 1059043"/>
                  <a:gd name="connsiteX168-26423" fmla="*/ 1003212 w 3024845"/>
                  <a:gd name="connsiteY168-26424" fmla="*/ 495047 h 1059043"/>
                  <a:gd name="connsiteX169-26425" fmla="*/ 1003212 w 3024845"/>
                  <a:gd name="connsiteY169-26426" fmla="*/ 412899 h 1059043"/>
                  <a:gd name="connsiteX170-26427" fmla="*/ 1004986 w 3024845"/>
                  <a:gd name="connsiteY170-26428" fmla="*/ 412899 h 1059043"/>
                  <a:gd name="connsiteX171-26429" fmla="*/ 1017399 w 3024845"/>
                  <a:gd name="connsiteY171-26430" fmla="*/ 412899 h 1059043"/>
                  <a:gd name="connsiteX172-26431" fmla="*/ 1017399 w 3024845"/>
                  <a:gd name="connsiteY172-26432" fmla="*/ 411008 h 1059043"/>
                  <a:gd name="connsiteX173-26433" fmla="*/ 1017399 w 3024845"/>
                  <a:gd name="connsiteY173-26434" fmla="*/ 397767 h 1059043"/>
                  <a:gd name="connsiteX174-26435" fmla="*/ 1039693 w 3024845"/>
                  <a:gd name="connsiteY174-26436" fmla="*/ 397767 h 1059043"/>
                  <a:gd name="connsiteX175-26437" fmla="*/ 1039693 w 3024845"/>
                  <a:gd name="connsiteY175-26438" fmla="*/ 396686 h 1059043"/>
                  <a:gd name="connsiteX176-26439" fmla="*/ 1039693 w 3024845"/>
                  <a:gd name="connsiteY176-26440" fmla="*/ 389120 h 1059043"/>
                  <a:gd name="connsiteX177-26441" fmla="*/ 1041466 w 3024845"/>
                  <a:gd name="connsiteY177-26442" fmla="*/ 389120 h 1059043"/>
                  <a:gd name="connsiteX178-26443" fmla="*/ 1053880 w 3024845"/>
                  <a:gd name="connsiteY178-26444" fmla="*/ 389120 h 1059043"/>
                  <a:gd name="connsiteX179-26445" fmla="*/ 1053880 w 3024845"/>
                  <a:gd name="connsiteY179-26446" fmla="*/ 390201 h 1059043"/>
                  <a:gd name="connsiteX180-26447" fmla="*/ 1053880 w 3024845"/>
                  <a:gd name="connsiteY180-26448" fmla="*/ 397767 h 1059043"/>
                  <a:gd name="connsiteX181-26449" fmla="*/ 1054640 w 3024845"/>
                  <a:gd name="connsiteY181-26450" fmla="*/ 397767 h 1059043"/>
                  <a:gd name="connsiteX182-26451" fmla="*/ 1059960 w 3024845"/>
                  <a:gd name="connsiteY182-26452" fmla="*/ 397767 h 1059043"/>
                  <a:gd name="connsiteX183-26453" fmla="*/ 1070093 w 3024845"/>
                  <a:gd name="connsiteY183-26454" fmla="*/ 393443 h 1059043"/>
                  <a:gd name="connsiteX184-26455" fmla="*/ 1074146 w 3024845"/>
                  <a:gd name="connsiteY184-26456" fmla="*/ 396686 h 1059043"/>
                  <a:gd name="connsiteX185-26457" fmla="*/ 1074146 w 3024845"/>
                  <a:gd name="connsiteY185-26458" fmla="*/ 389120 h 1059043"/>
                  <a:gd name="connsiteX186-26459" fmla="*/ 1076426 w 3024845"/>
                  <a:gd name="connsiteY186-26460" fmla="*/ 389120 h 1059043"/>
                  <a:gd name="connsiteX187-26461" fmla="*/ 1092387 w 3024845"/>
                  <a:gd name="connsiteY187-26462" fmla="*/ 389120 h 1059043"/>
                  <a:gd name="connsiteX188-26463" fmla="*/ 1092387 w 3024845"/>
                  <a:gd name="connsiteY188-26464" fmla="*/ 390201 h 1059043"/>
                  <a:gd name="connsiteX189-26465" fmla="*/ 1092387 w 3024845"/>
                  <a:gd name="connsiteY189-26466" fmla="*/ 397767 h 1059043"/>
                  <a:gd name="connsiteX190-26467" fmla="*/ 1122787 w 3024845"/>
                  <a:gd name="connsiteY190-26468" fmla="*/ 397767 h 1059043"/>
                  <a:gd name="connsiteX191-26469" fmla="*/ 1122787 w 3024845"/>
                  <a:gd name="connsiteY191-26470" fmla="*/ 399388 h 1059043"/>
                  <a:gd name="connsiteX192-26471" fmla="*/ 1122787 w 3024845"/>
                  <a:gd name="connsiteY192-26472" fmla="*/ 410738 h 1059043"/>
                  <a:gd name="connsiteX193-26473" fmla="*/ 1149134 w 3024845"/>
                  <a:gd name="connsiteY193-26474" fmla="*/ 410738 h 1059043"/>
                  <a:gd name="connsiteX194-26475" fmla="*/ 1149134 w 3024845"/>
                  <a:gd name="connsiteY194-26476" fmla="*/ 441002 h 1059043"/>
                  <a:gd name="connsiteX195-26477" fmla="*/ 1149894 w 3024845"/>
                  <a:gd name="connsiteY195-26478" fmla="*/ 441002 h 1059043"/>
                  <a:gd name="connsiteX196-26479" fmla="*/ 1155214 w 3024845"/>
                  <a:gd name="connsiteY196-26480" fmla="*/ 441002 h 1059043"/>
                  <a:gd name="connsiteX197-26481" fmla="*/ 1155214 w 3024845"/>
                  <a:gd name="connsiteY197-26482" fmla="*/ 442083 h 1059043"/>
                  <a:gd name="connsiteX198-26483" fmla="*/ 1155214 w 3024845"/>
                  <a:gd name="connsiteY198-26484" fmla="*/ 449650 h 1059043"/>
                  <a:gd name="connsiteX199-26485" fmla="*/ 1159268 w 3024845"/>
                  <a:gd name="connsiteY199-26486" fmla="*/ 479914 h 1059043"/>
                  <a:gd name="connsiteX200-26487" fmla="*/ 1160028 w 3024845"/>
                  <a:gd name="connsiteY200-26488" fmla="*/ 479914 h 1059043"/>
                  <a:gd name="connsiteX201-26489" fmla="*/ 1165348 w 3024845"/>
                  <a:gd name="connsiteY201-26490" fmla="*/ 479914 h 1059043"/>
                  <a:gd name="connsiteX202-26491" fmla="*/ 1165348 w 3024845"/>
                  <a:gd name="connsiteY202-26492" fmla="*/ 480725 h 1059043"/>
                  <a:gd name="connsiteX203-26493" fmla="*/ 1165348 w 3024845"/>
                  <a:gd name="connsiteY203-26494" fmla="*/ 486400 h 1059043"/>
                  <a:gd name="connsiteX204-26495" fmla="*/ 1166361 w 3024845"/>
                  <a:gd name="connsiteY204-26496" fmla="*/ 486400 h 1059043"/>
                  <a:gd name="connsiteX205-26497" fmla="*/ 1173454 w 3024845"/>
                  <a:gd name="connsiteY205-26498" fmla="*/ 486400 h 1059043"/>
                  <a:gd name="connsiteX206-26499" fmla="*/ 1173454 w 3024845"/>
                  <a:gd name="connsiteY206-26500" fmla="*/ 516665 h 1059043"/>
                  <a:gd name="connsiteX207-26501" fmla="*/ 1175481 w 3024845"/>
                  <a:gd name="connsiteY207-26502" fmla="*/ 516665 h 1059043"/>
                  <a:gd name="connsiteX208-26503" fmla="*/ 1189668 w 3024845"/>
                  <a:gd name="connsiteY208-26504" fmla="*/ 516665 h 1059043"/>
                  <a:gd name="connsiteX209-26505" fmla="*/ 1189668 w 3024845"/>
                  <a:gd name="connsiteY209-26506" fmla="*/ 540444 h 1059043"/>
                  <a:gd name="connsiteX210-26507" fmla="*/ 1191695 w 3024845"/>
                  <a:gd name="connsiteY210-26508" fmla="*/ 542065 h 1059043"/>
                  <a:gd name="connsiteX211-26509" fmla="*/ 1191695 w 3024845"/>
                  <a:gd name="connsiteY211-26510" fmla="*/ 553415 h 1059043"/>
                  <a:gd name="connsiteX212-26511" fmla="*/ 1192455 w 3024845"/>
                  <a:gd name="connsiteY212-26512" fmla="*/ 553415 h 1059043"/>
                  <a:gd name="connsiteX213-26513" fmla="*/ 1197775 w 3024845"/>
                  <a:gd name="connsiteY213-26514" fmla="*/ 553415 h 1059043"/>
                  <a:gd name="connsiteX214-26515" fmla="*/ 1197775 w 3024845"/>
                  <a:gd name="connsiteY214-26516" fmla="*/ 577194 h 1059043"/>
                  <a:gd name="connsiteX215-26517" fmla="*/ 1199041 w 3024845"/>
                  <a:gd name="connsiteY215-26518" fmla="*/ 577194 h 1059043"/>
                  <a:gd name="connsiteX216-26519" fmla="*/ 1207908 w 3024845"/>
                  <a:gd name="connsiteY216-26520" fmla="*/ 577194 h 1059043"/>
                  <a:gd name="connsiteX217-26521" fmla="*/ 1209935 w 3024845"/>
                  <a:gd name="connsiteY217-26522" fmla="*/ 581248 h 1059043"/>
                  <a:gd name="connsiteX218-26523" fmla="*/ 1209935 w 3024845"/>
                  <a:gd name="connsiteY218-26524" fmla="*/ 594489 h 1059043"/>
                  <a:gd name="connsiteX219-26525" fmla="*/ 1211455 w 3024845"/>
                  <a:gd name="connsiteY219-26526" fmla="*/ 592597 h 1059043"/>
                  <a:gd name="connsiteX220-26527" fmla="*/ 1222095 w 3024845"/>
                  <a:gd name="connsiteY220-26528" fmla="*/ 579356 h 1059043"/>
                  <a:gd name="connsiteX221-26529" fmla="*/ 1250469 w 3024845"/>
                  <a:gd name="connsiteY221-26530" fmla="*/ 579356 h 1059043"/>
                  <a:gd name="connsiteX222-26531" fmla="*/ 1250469 w 3024845"/>
                  <a:gd name="connsiteY222-26532" fmla="*/ 665827 h 1059043"/>
                  <a:gd name="connsiteX223-26533" fmla="*/ 1251229 w 3024845"/>
                  <a:gd name="connsiteY223-26534" fmla="*/ 665827 h 1059043"/>
                  <a:gd name="connsiteX224-26535" fmla="*/ 1256549 w 3024845"/>
                  <a:gd name="connsiteY224-26536" fmla="*/ 665827 h 1059043"/>
                  <a:gd name="connsiteX225-26537" fmla="*/ 1257309 w 3024845"/>
                  <a:gd name="connsiteY225-26538" fmla="*/ 664476 h 1059043"/>
                  <a:gd name="connsiteX226-26539" fmla="*/ 1262629 w 3024845"/>
                  <a:gd name="connsiteY226-26540" fmla="*/ 655018 h 1059043"/>
                  <a:gd name="connsiteX227-26541" fmla="*/ 1262629 w 3024845"/>
                  <a:gd name="connsiteY227-26542" fmla="*/ 656910 h 1059043"/>
                  <a:gd name="connsiteX228-26543" fmla="*/ 1262629 w 3024845"/>
                  <a:gd name="connsiteY228-26544" fmla="*/ 670151 h 1059043"/>
                  <a:gd name="connsiteX229-26545" fmla="*/ 1266682 w 3024845"/>
                  <a:gd name="connsiteY229-26546" fmla="*/ 624754 h 1059043"/>
                  <a:gd name="connsiteX230-26547" fmla="*/ 1267442 w 3024845"/>
                  <a:gd name="connsiteY230-26548" fmla="*/ 624754 h 1059043"/>
                  <a:gd name="connsiteX231-26549" fmla="*/ 1272762 w 3024845"/>
                  <a:gd name="connsiteY231-26550" fmla="*/ 624754 h 1059043"/>
                  <a:gd name="connsiteX232-26551" fmla="*/ 1272762 w 3024845"/>
                  <a:gd name="connsiteY232-26552" fmla="*/ 559900 h 1059043"/>
                  <a:gd name="connsiteX233-26553" fmla="*/ 1273776 w 3024845"/>
                  <a:gd name="connsiteY233-26554" fmla="*/ 559900 h 1059043"/>
                  <a:gd name="connsiteX234-26555" fmla="*/ 1280869 w 3024845"/>
                  <a:gd name="connsiteY234-26556" fmla="*/ 559900 h 1059043"/>
                  <a:gd name="connsiteX235-26557" fmla="*/ 1293029 w 3024845"/>
                  <a:gd name="connsiteY235-26558" fmla="*/ 516665 h 1059043"/>
                  <a:gd name="connsiteX236-26559" fmla="*/ 1294296 w 3024845"/>
                  <a:gd name="connsiteY236-26560" fmla="*/ 516665 h 1059043"/>
                  <a:gd name="connsiteX237-26561" fmla="*/ 1303163 w 3024845"/>
                  <a:gd name="connsiteY237-26562" fmla="*/ 516665 h 1059043"/>
                  <a:gd name="connsiteX238-26563" fmla="*/ 1313296 w 3024845"/>
                  <a:gd name="connsiteY238-26564" fmla="*/ 559900 h 1059043"/>
                  <a:gd name="connsiteX239-26565" fmla="*/ 1314309 w 3024845"/>
                  <a:gd name="connsiteY239-26566" fmla="*/ 559900 h 1059043"/>
                  <a:gd name="connsiteX240-26567" fmla="*/ 1321403 w 3024845"/>
                  <a:gd name="connsiteY240-26568" fmla="*/ 559900 h 1059043"/>
                  <a:gd name="connsiteX241-26569" fmla="*/ 1321403 w 3024845"/>
                  <a:gd name="connsiteY241-26570" fmla="*/ 598812 h 1059043"/>
                  <a:gd name="connsiteX242-26571" fmla="*/ 1323176 w 3024845"/>
                  <a:gd name="connsiteY242-26572" fmla="*/ 598812 h 1059043"/>
                  <a:gd name="connsiteX243-26573" fmla="*/ 1335590 w 3024845"/>
                  <a:gd name="connsiteY243-26574" fmla="*/ 598812 h 1059043"/>
                  <a:gd name="connsiteX244-26575" fmla="*/ 1335590 w 3024845"/>
                  <a:gd name="connsiteY244-26576" fmla="*/ 600974 h 1059043"/>
                  <a:gd name="connsiteX245-26577" fmla="*/ 1335590 w 3024845"/>
                  <a:gd name="connsiteY245-26578" fmla="*/ 616106 h 1059043"/>
                  <a:gd name="connsiteX246-26579" fmla="*/ 1339643 w 3024845"/>
                  <a:gd name="connsiteY246-26580" fmla="*/ 613945 h 1059043"/>
                  <a:gd name="connsiteX247-26581" fmla="*/ 1339643 w 3024845"/>
                  <a:gd name="connsiteY247-26582" fmla="*/ 598812 h 1059043"/>
                  <a:gd name="connsiteX248-26583" fmla="*/ 1341163 w 3024845"/>
                  <a:gd name="connsiteY248-26584" fmla="*/ 598812 h 1059043"/>
                  <a:gd name="connsiteX249-26585" fmla="*/ 1351803 w 3024845"/>
                  <a:gd name="connsiteY249-26586" fmla="*/ 598812 h 1059043"/>
                  <a:gd name="connsiteX250-26587" fmla="*/ 1351803 w 3024845"/>
                  <a:gd name="connsiteY250-26588" fmla="*/ 600433 h 1059043"/>
                  <a:gd name="connsiteX251-26589" fmla="*/ 1351803 w 3024845"/>
                  <a:gd name="connsiteY251-26590" fmla="*/ 611783 h 1059043"/>
                  <a:gd name="connsiteX252-26591" fmla="*/ 1382204 w 3024845"/>
                  <a:gd name="connsiteY252-26592" fmla="*/ 611783 h 1059043"/>
                  <a:gd name="connsiteX253-26593" fmla="*/ 1382204 w 3024845"/>
                  <a:gd name="connsiteY253-26594" fmla="*/ 575033 h 1059043"/>
                  <a:gd name="connsiteX254-26595" fmla="*/ 1383470 w 3024845"/>
                  <a:gd name="connsiteY254-26596" fmla="*/ 575033 h 1059043"/>
                  <a:gd name="connsiteX255-26597" fmla="*/ 1392337 w 3024845"/>
                  <a:gd name="connsiteY255-26598" fmla="*/ 575033 h 1059043"/>
                  <a:gd name="connsiteX256-26599" fmla="*/ 1392337 w 3024845"/>
                  <a:gd name="connsiteY256-26600" fmla="*/ 596650 h 1059043"/>
                  <a:gd name="connsiteX257-26601" fmla="*/ 1394364 w 3024845"/>
                  <a:gd name="connsiteY257-26602" fmla="*/ 564224 h 1059043"/>
                  <a:gd name="connsiteX258-26603" fmla="*/ 1416657 w 3024845"/>
                  <a:gd name="connsiteY258-26604" fmla="*/ 564224 h 1059043"/>
                  <a:gd name="connsiteX259-26605" fmla="*/ 1416657 w 3024845"/>
                  <a:gd name="connsiteY259-26606" fmla="*/ 562602 h 1059043"/>
                  <a:gd name="connsiteX260-26607" fmla="*/ 1416657 w 3024845"/>
                  <a:gd name="connsiteY260-26608" fmla="*/ 551253 h 1059043"/>
                  <a:gd name="connsiteX261-26609" fmla="*/ 1417417 w 3024845"/>
                  <a:gd name="connsiteY261-26610" fmla="*/ 551253 h 1059043"/>
                  <a:gd name="connsiteX262-26611" fmla="*/ 1422737 w 3024845"/>
                  <a:gd name="connsiteY262-26612" fmla="*/ 551253 h 1059043"/>
                  <a:gd name="connsiteX263-26613" fmla="*/ 1422737 w 3024845"/>
                  <a:gd name="connsiteY263-26614" fmla="*/ 549362 h 1059043"/>
                  <a:gd name="connsiteX264-26615" fmla="*/ 1422737 w 3024845"/>
                  <a:gd name="connsiteY264-26616" fmla="*/ 536121 h 1059043"/>
                  <a:gd name="connsiteX265-26617" fmla="*/ 1426791 w 3024845"/>
                  <a:gd name="connsiteY265-26618" fmla="*/ 542606 h 1059043"/>
                  <a:gd name="connsiteX266-26619" fmla="*/ 1429071 w 3024845"/>
                  <a:gd name="connsiteY266-26620" fmla="*/ 542606 h 1059043"/>
                  <a:gd name="connsiteX267-26621" fmla="*/ 1445031 w 3024845"/>
                  <a:gd name="connsiteY267-26622" fmla="*/ 542606 h 1059043"/>
                  <a:gd name="connsiteX268-26623" fmla="*/ 1445031 w 3024845"/>
                  <a:gd name="connsiteY268-26624" fmla="*/ 541795 h 1059043"/>
                  <a:gd name="connsiteX269-26625" fmla="*/ 1445031 w 3024845"/>
                  <a:gd name="connsiteY269-26626" fmla="*/ 536121 h 1059043"/>
                  <a:gd name="connsiteX270-26627" fmla="*/ 1445791 w 3024845"/>
                  <a:gd name="connsiteY270-26628" fmla="*/ 536121 h 1059043"/>
                  <a:gd name="connsiteX271-26629" fmla="*/ 1451111 w 3024845"/>
                  <a:gd name="connsiteY271-26630" fmla="*/ 536121 h 1059043"/>
                  <a:gd name="connsiteX272-26631" fmla="*/ 1451111 w 3024845"/>
                  <a:gd name="connsiteY272-26632" fmla="*/ 537472 h 1059043"/>
                  <a:gd name="connsiteX273-26633" fmla="*/ 1451111 w 3024845"/>
                  <a:gd name="connsiteY273-26634" fmla="*/ 546930 h 1059043"/>
                  <a:gd name="connsiteX274-26635" fmla="*/ 1489618 w 3024845"/>
                  <a:gd name="connsiteY274-26636" fmla="*/ 546930 h 1059043"/>
                  <a:gd name="connsiteX275-26637" fmla="*/ 1489618 w 3024845"/>
                  <a:gd name="connsiteY275-26638" fmla="*/ 685283 h 1059043"/>
                  <a:gd name="connsiteX276-26639" fmla="*/ 1491138 w 3024845"/>
                  <a:gd name="connsiteY276-26640" fmla="*/ 685283 h 1059043"/>
                  <a:gd name="connsiteX277-26641" fmla="*/ 1501778 w 3024845"/>
                  <a:gd name="connsiteY277-26642" fmla="*/ 685283 h 1059043"/>
                  <a:gd name="connsiteX278-26643" fmla="*/ 1501778 w 3024845"/>
                  <a:gd name="connsiteY278-26644" fmla="*/ 672313 h 1059043"/>
                  <a:gd name="connsiteX279-26645" fmla="*/ 1505832 w 3024845"/>
                  <a:gd name="connsiteY279-26646" fmla="*/ 672313 h 1059043"/>
                  <a:gd name="connsiteX280-26647" fmla="*/ 1505832 w 3024845"/>
                  <a:gd name="connsiteY280-26648" fmla="*/ 685283 h 1059043"/>
                  <a:gd name="connsiteX281-26649" fmla="*/ 1536232 w 3024845"/>
                  <a:gd name="connsiteY281-26650" fmla="*/ 685283 h 1059043"/>
                  <a:gd name="connsiteX282-26651" fmla="*/ 1536232 w 3024845"/>
                  <a:gd name="connsiteY282-26652" fmla="*/ 655018 h 1059043"/>
                  <a:gd name="connsiteX283-26653" fmla="*/ 1548392 w 3024845"/>
                  <a:gd name="connsiteY283-26654" fmla="*/ 655018 h 1059043"/>
                  <a:gd name="connsiteX284-26655" fmla="*/ 1560552 w 3024845"/>
                  <a:gd name="connsiteY284-26656" fmla="*/ 652857 h 1059043"/>
                  <a:gd name="connsiteX285-26657" fmla="*/ 1564606 w 3024845"/>
                  <a:gd name="connsiteY285-26658" fmla="*/ 655018 h 1059043"/>
                  <a:gd name="connsiteX286-26659" fmla="*/ 1574739 w 3024845"/>
                  <a:gd name="connsiteY286-26660" fmla="*/ 655018 h 1059043"/>
                  <a:gd name="connsiteX287-26661" fmla="*/ 1574739 w 3024845"/>
                  <a:gd name="connsiteY287-26662" fmla="*/ 685283 h 1059043"/>
                  <a:gd name="connsiteX288-26663" fmla="*/ 1582846 w 3024845"/>
                  <a:gd name="connsiteY288-26664" fmla="*/ 685283 h 1059043"/>
                  <a:gd name="connsiteX289-26665" fmla="*/ 1582846 w 3024845"/>
                  <a:gd name="connsiteY289-26666" fmla="*/ 702578 h 1059043"/>
                  <a:gd name="connsiteX290-26667" fmla="*/ 1592182 w 3024845"/>
                  <a:gd name="connsiteY290-26668" fmla="*/ 703483 h 1059043"/>
                  <a:gd name="connsiteX291-26669" fmla="*/ 1605140 w 3024845"/>
                  <a:gd name="connsiteY291-26670" fmla="*/ 703483 h 1059043"/>
                  <a:gd name="connsiteX292-26671" fmla="*/ 1605140 w 3024845"/>
                  <a:gd name="connsiteY292-26672" fmla="*/ 687445 h 1059043"/>
                  <a:gd name="connsiteX293-26673" fmla="*/ 1673096 w 3024845"/>
                  <a:gd name="connsiteY293-26674" fmla="*/ 687445 h 1059043"/>
                  <a:gd name="connsiteX294-26675" fmla="*/ 1673096 w 3024845"/>
                  <a:gd name="connsiteY294-26676" fmla="*/ 602192 h 1059043"/>
                  <a:gd name="connsiteX295-26677" fmla="*/ 1745104 w 3024845"/>
                  <a:gd name="connsiteY295-26678" fmla="*/ 602192 h 1059043"/>
                  <a:gd name="connsiteX296-26679" fmla="*/ 1745104 w 3024845"/>
                  <a:gd name="connsiteY296-26680" fmla="*/ 680960 h 1059043"/>
                  <a:gd name="connsiteX297-26681" fmla="*/ 1747008 w 3024845"/>
                  <a:gd name="connsiteY297-26682" fmla="*/ 680960 h 1059043"/>
                  <a:gd name="connsiteX298-26683" fmla="*/ 1748250 w 3024845"/>
                  <a:gd name="connsiteY298-26684" fmla="*/ 703483 h 1059043"/>
                  <a:gd name="connsiteX299-26685" fmla="*/ 1757926 w 3024845"/>
                  <a:gd name="connsiteY299-26686" fmla="*/ 703483 h 1059043"/>
                  <a:gd name="connsiteX300-26687" fmla="*/ 1759168 w 3024845"/>
                  <a:gd name="connsiteY300-26688" fmla="*/ 680960 h 1059043"/>
                  <a:gd name="connsiteX301-26689" fmla="*/ 1765248 w 3024845"/>
                  <a:gd name="connsiteY301-26690" fmla="*/ 680960 h 1059043"/>
                  <a:gd name="connsiteX302-26691" fmla="*/ 1766490 w 3024845"/>
                  <a:gd name="connsiteY302-26692" fmla="*/ 703483 h 1059043"/>
                  <a:gd name="connsiteX303-26693" fmla="*/ 1817112 w 3024845"/>
                  <a:gd name="connsiteY303-26694" fmla="*/ 703483 h 1059043"/>
                  <a:gd name="connsiteX304-26695" fmla="*/ 1817112 w 3024845"/>
                  <a:gd name="connsiteY304-26696" fmla="*/ 540455 h 1059043"/>
                  <a:gd name="connsiteX305-26697" fmla="*/ 2014439 w 3024845"/>
                  <a:gd name="connsiteY305-26698" fmla="*/ 540455 h 1059043"/>
                  <a:gd name="connsiteX306-26699" fmla="*/ 2014439 w 3024845"/>
                  <a:gd name="connsiteY306-26700" fmla="*/ 703483 h 1059043"/>
                  <a:gd name="connsiteX307-26701" fmla="*/ 2033136 w 3024845"/>
                  <a:gd name="connsiteY307-26702" fmla="*/ 703483 h 1059043"/>
                  <a:gd name="connsiteX308-26703" fmla="*/ 2033136 w 3024845"/>
                  <a:gd name="connsiteY308-26704" fmla="*/ 620790 h 1059043"/>
                  <a:gd name="connsiteX309-26705" fmla="*/ 2128256 w 3024845"/>
                  <a:gd name="connsiteY309-26706" fmla="*/ 620790 h 1059043"/>
                  <a:gd name="connsiteX310-26707" fmla="*/ 2128026 w 3024845"/>
                  <a:gd name="connsiteY310-26708" fmla="*/ 281031 h 1059043"/>
                  <a:gd name="connsiteX311-26709" fmla="*/ 2121946 w 3024845"/>
                  <a:gd name="connsiteY311-26710" fmla="*/ 276707 h 1059043"/>
                  <a:gd name="connsiteX312-26711" fmla="*/ 2144240 w 3024845"/>
                  <a:gd name="connsiteY312-26712" fmla="*/ 214016 h 1059043"/>
                  <a:gd name="connsiteX313-26713" fmla="*/ 2146266 w 3024845"/>
                  <a:gd name="connsiteY313-26714" fmla="*/ 131868 h 1059043"/>
                  <a:gd name="connsiteX314-26715" fmla="*/ 2144240 w 3024845"/>
                  <a:gd name="connsiteY314-26716" fmla="*/ 125383 h 1059043"/>
                  <a:gd name="connsiteX315-26717" fmla="*/ 2150320 w 3024845"/>
                  <a:gd name="connsiteY315-26718" fmla="*/ 118897 h 1059043"/>
                  <a:gd name="connsiteX316-26719" fmla="*/ 2150320 w 3024845"/>
                  <a:gd name="connsiteY316-26720" fmla="*/ 60529 h 1059043"/>
                  <a:gd name="connsiteX317-26721" fmla="*/ 2152346 w 3024845"/>
                  <a:gd name="connsiteY317-26722" fmla="*/ 56206 h 1059043"/>
                  <a:gd name="connsiteX318-26723" fmla="*/ 2152346 w 3024845"/>
                  <a:gd name="connsiteY318-26724" fmla="*/ 0 h 1059043"/>
                  <a:gd name="connsiteX319-26725" fmla="*/ 2162480 w 3024845"/>
                  <a:gd name="connsiteY319-26726" fmla="*/ 118897 h 1059043"/>
                  <a:gd name="connsiteX320-26727" fmla="*/ 2168560 w 3024845"/>
                  <a:gd name="connsiteY320-26728" fmla="*/ 125383 h 1059043"/>
                  <a:gd name="connsiteX321-26729" fmla="*/ 2166533 w 3024845"/>
                  <a:gd name="connsiteY321-26730" fmla="*/ 131868 h 1059043"/>
                  <a:gd name="connsiteX322-26731" fmla="*/ 2180720 w 3024845"/>
                  <a:gd name="connsiteY322-26732" fmla="*/ 555577 h 1059043"/>
                  <a:gd name="connsiteX323-26733" fmla="*/ 2245574 w 3024845"/>
                  <a:gd name="connsiteY323-26734" fmla="*/ 555577 h 1059043"/>
                  <a:gd name="connsiteX324-26735" fmla="*/ 2245574 w 3024845"/>
                  <a:gd name="connsiteY324-26736" fmla="*/ 631239 h 1059043"/>
                  <a:gd name="connsiteX325-26737" fmla="*/ 2253681 w 3024845"/>
                  <a:gd name="connsiteY325-26738" fmla="*/ 631239 h 1059043"/>
                  <a:gd name="connsiteX326-26739" fmla="*/ 2255708 w 3024845"/>
                  <a:gd name="connsiteY326-26740" fmla="*/ 624754 h 1059043"/>
                  <a:gd name="connsiteX327-26741" fmla="*/ 2261788 w 3024845"/>
                  <a:gd name="connsiteY327-26742" fmla="*/ 624754 h 1059043"/>
                  <a:gd name="connsiteX328-26743" fmla="*/ 2263815 w 3024845"/>
                  <a:gd name="connsiteY328-26744" fmla="*/ 633401 h 1059043"/>
                  <a:gd name="connsiteX329-26745" fmla="*/ 2275975 w 3024845"/>
                  <a:gd name="connsiteY329-26746" fmla="*/ 633401 h 1059043"/>
                  <a:gd name="connsiteX330-26747" fmla="*/ 2275975 w 3024845"/>
                  <a:gd name="connsiteY330-26748" fmla="*/ 626915 h 1059043"/>
                  <a:gd name="connsiteX331-26749" fmla="*/ 2298268 w 3024845"/>
                  <a:gd name="connsiteY331-26750" fmla="*/ 626915 h 1059043"/>
                  <a:gd name="connsiteX332-26751" fmla="*/ 2298268 w 3024845"/>
                  <a:gd name="connsiteY332-26752" fmla="*/ 633401 h 1059043"/>
                  <a:gd name="connsiteX333-26753" fmla="*/ 2318535 w 3024845"/>
                  <a:gd name="connsiteY333-26754" fmla="*/ 633401 h 1059043"/>
                  <a:gd name="connsiteX334-26755" fmla="*/ 2318535 w 3024845"/>
                  <a:gd name="connsiteY334-26756" fmla="*/ 678798 h 1059043"/>
                  <a:gd name="connsiteX335-26757" fmla="*/ 2332722 w 3024845"/>
                  <a:gd name="connsiteY335-26758" fmla="*/ 678798 h 1059043"/>
                  <a:gd name="connsiteX336-26759" fmla="*/ 2332722 w 3024845"/>
                  <a:gd name="connsiteY336-26760" fmla="*/ 665827 h 1059043"/>
                  <a:gd name="connsiteX337-26761" fmla="*/ 2348936 w 3024845"/>
                  <a:gd name="connsiteY337-26762" fmla="*/ 665827 h 1059043"/>
                  <a:gd name="connsiteX338-26763" fmla="*/ 2348936 w 3024845"/>
                  <a:gd name="connsiteY338-26764" fmla="*/ 486400 h 1059043"/>
                  <a:gd name="connsiteX339-26765" fmla="*/ 2355016 w 3024845"/>
                  <a:gd name="connsiteY339-26766" fmla="*/ 479914 h 1059043"/>
                  <a:gd name="connsiteX340-26767" fmla="*/ 2427977 w 3024845"/>
                  <a:gd name="connsiteY340-26768" fmla="*/ 479914 h 1059043"/>
                  <a:gd name="connsiteX341-26769" fmla="*/ 2427977 w 3024845"/>
                  <a:gd name="connsiteY341-26770" fmla="*/ 488562 h 1059043"/>
                  <a:gd name="connsiteX342-26771" fmla="*/ 2438110 w 3024845"/>
                  <a:gd name="connsiteY342-26772" fmla="*/ 488562 h 1059043"/>
                  <a:gd name="connsiteX343-26773" fmla="*/ 2438110 w 3024845"/>
                  <a:gd name="connsiteY343-26774" fmla="*/ 603136 h 1059043"/>
                  <a:gd name="connsiteX344-26775" fmla="*/ 2460404 w 3024845"/>
                  <a:gd name="connsiteY344-26776" fmla="*/ 603136 h 1059043"/>
                  <a:gd name="connsiteX345-26777" fmla="*/ 2460404 w 3024845"/>
                  <a:gd name="connsiteY345-26778" fmla="*/ 536121 h 1059043"/>
                  <a:gd name="connsiteX346-26779" fmla="*/ 2486751 w 3024845"/>
                  <a:gd name="connsiteY346-26780" fmla="*/ 536121 h 1059043"/>
                  <a:gd name="connsiteX347-26781" fmla="*/ 2490804 w 3024845"/>
                  <a:gd name="connsiteY347-26782" fmla="*/ 531797 h 1059043"/>
                  <a:gd name="connsiteX348-26783" fmla="*/ 2498911 w 3024845"/>
                  <a:gd name="connsiteY348-26784" fmla="*/ 531797 h 1059043"/>
                  <a:gd name="connsiteX349-26785" fmla="*/ 2502964 w 3024845"/>
                  <a:gd name="connsiteY349-26786" fmla="*/ 536121 h 1059043"/>
                  <a:gd name="connsiteX350-26787" fmla="*/ 2525258 w 3024845"/>
                  <a:gd name="connsiteY350-26788" fmla="*/ 536121 h 1059043"/>
                  <a:gd name="connsiteX351-26789" fmla="*/ 2525258 w 3024845"/>
                  <a:gd name="connsiteY351-26790" fmla="*/ 419385 h 1059043"/>
                  <a:gd name="connsiteX352-26791" fmla="*/ 2582005 w 3024845"/>
                  <a:gd name="connsiteY352-26792" fmla="*/ 408576 h 1059043"/>
                  <a:gd name="connsiteX353-26793" fmla="*/ 2582005 w 3024845"/>
                  <a:gd name="connsiteY353-26794" fmla="*/ 409657 h 1059043"/>
                  <a:gd name="connsiteX354-26795" fmla="*/ 2582005 w 3024845"/>
                  <a:gd name="connsiteY354-26796" fmla="*/ 417223 h 1059043"/>
                  <a:gd name="connsiteX355-26797" fmla="*/ 2608352 w 3024845"/>
                  <a:gd name="connsiteY355-26798" fmla="*/ 417223 h 1059043"/>
                  <a:gd name="connsiteX356-26799" fmla="*/ 2608352 w 3024845"/>
                  <a:gd name="connsiteY356-26800" fmla="*/ 672313 h 1059043"/>
                  <a:gd name="connsiteX357-26801" fmla="*/ 2630646 w 3024845"/>
                  <a:gd name="connsiteY357-26802" fmla="*/ 672313 h 1059043"/>
                  <a:gd name="connsiteX358-26803" fmla="*/ 2630646 w 3024845"/>
                  <a:gd name="connsiteY358-26804" fmla="*/ 667989 h 1059043"/>
                  <a:gd name="connsiteX359-26805" fmla="*/ 2642806 w 3024845"/>
                  <a:gd name="connsiteY359-26806" fmla="*/ 667989 h 1059043"/>
                  <a:gd name="connsiteX360-26807" fmla="*/ 2642806 w 3024845"/>
                  <a:gd name="connsiteY360-26808" fmla="*/ 672313 h 1059043"/>
                  <a:gd name="connsiteX361-26809" fmla="*/ 2667126 w 3024845"/>
                  <a:gd name="connsiteY361-26810" fmla="*/ 672313 h 1059043"/>
                  <a:gd name="connsiteX362-26811" fmla="*/ 2667126 w 3024845"/>
                  <a:gd name="connsiteY362-26812" fmla="*/ 659342 h 1059043"/>
                  <a:gd name="connsiteX363-26813" fmla="*/ 2695500 w 3024845"/>
                  <a:gd name="connsiteY363-26814" fmla="*/ 659342 h 1059043"/>
                  <a:gd name="connsiteX364-26815" fmla="*/ 2707660 w 3024845"/>
                  <a:gd name="connsiteY364-26816" fmla="*/ 655018 h 1059043"/>
                  <a:gd name="connsiteX365-26817" fmla="*/ 2727927 w 3024845"/>
                  <a:gd name="connsiteY365-26818" fmla="*/ 659342 h 1059043"/>
                  <a:gd name="connsiteX366-26819" fmla="*/ 2727927 w 3024845"/>
                  <a:gd name="connsiteY366-26820" fmla="*/ 642048 h 1059043"/>
                  <a:gd name="connsiteX367-26821" fmla="*/ 2736034 w 3024845"/>
                  <a:gd name="connsiteY367-26822" fmla="*/ 642048 h 1059043"/>
                  <a:gd name="connsiteX368-26823" fmla="*/ 2736034 w 3024845"/>
                  <a:gd name="connsiteY368-26824" fmla="*/ 629077 h 1059043"/>
                  <a:gd name="connsiteX369-26825" fmla="*/ 2792781 w 3024845"/>
                  <a:gd name="connsiteY369-26826" fmla="*/ 629077 h 1059043"/>
                  <a:gd name="connsiteX370-26827" fmla="*/ 2792781 w 3024845"/>
                  <a:gd name="connsiteY370-26828" fmla="*/ 598812 h 1059043"/>
                  <a:gd name="connsiteX371-26829" fmla="*/ 2811021 w 3024845"/>
                  <a:gd name="connsiteY371-26830" fmla="*/ 598812 h 1059043"/>
                  <a:gd name="connsiteX372-26831" fmla="*/ 2811021 w 3024845"/>
                  <a:gd name="connsiteY372-26832" fmla="*/ 592327 h 1059043"/>
                  <a:gd name="connsiteX373-26833" fmla="*/ 2823181 w 3024845"/>
                  <a:gd name="connsiteY373-26834" fmla="*/ 592327 h 1059043"/>
                  <a:gd name="connsiteX374-26835" fmla="*/ 2823181 w 3024845"/>
                  <a:gd name="connsiteY374-26836" fmla="*/ 598812 h 1059043"/>
                  <a:gd name="connsiteX375-26837" fmla="*/ 2839395 w 3024845"/>
                  <a:gd name="connsiteY375-26838" fmla="*/ 598812 h 1059043"/>
                  <a:gd name="connsiteX376-26839" fmla="*/ 2839395 w 3024845"/>
                  <a:gd name="connsiteY376-26840" fmla="*/ 648533 h 1059043"/>
                  <a:gd name="connsiteX377-26841" fmla="*/ 2871822 w 3024845"/>
                  <a:gd name="connsiteY377-26842" fmla="*/ 648533 h 1059043"/>
                  <a:gd name="connsiteX378-26843" fmla="*/ 2871822 w 3024845"/>
                  <a:gd name="connsiteY378-26844" fmla="*/ 622592 h 1059043"/>
                  <a:gd name="connsiteX379-26845" fmla="*/ 2910329 w 3024845"/>
                  <a:gd name="connsiteY379-26846" fmla="*/ 622592 h 1059043"/>
                  <a:gd name="connsiteX380-26847" fmla="*/ 2910329 w 3024845"/>
                  <a:gd name="connsiteY380-26848" fmla="*/ 592327 h 1059043"/>
                  <a:gd name="connsiteX381-26849" fmla="*/ 2958970 w 3024845"/>
                  <a:gd name="connsiteY381-26850" fmla="*/ 592327 h 1059043"/>
                  <a:gd name="connsiteX382-26851" fmla="*/ 2958970 w 3024845"/>
                  <a:gd name="connsiteY382-26852" fmla="*/ 703483 h 1059043"/>
                  <a:gd name="connsiteX383-26853" fmla="*/ 2958970 w 3024845"/>
                  <a:gd name="connsiteY383-26854" fmla="*/ 717262 h 1059043"/>
                  <a:gd name="connsiteX384-26855" fmla="*/ 3024845 w 3024845"/>
                  <a:gd name="connsiteY384-26856" fmla="*/ 717262 h 1059043"/>
                  <a:gd name="connsiteX385-26857" fmla="*/ 3024845 w 3024845"/>
                  <a:gd name="connsiteY385-26858" fmla="*/ 1059043 h 1059043"/>
                  <a:gd name="connsiteX386-26859" fmla="*/ 2054 w 3024845"/>
                  <a:gd name="connsiteY386-26860" fmla="*/ 1056710 h 1059043"/>
                  <a:gd name="connsiteX387-26861" fmla="*/ 0 w 3024845"/>
                  <a:gd name="connsiteY387-26862" fmla="*/ 622592 h 1059043"/>
                  <a:gd name="connsiteX388-26863" fmla="*/ 20267 w 3024845"/>
                  <a:gd name="connsiteY388-26864" fmla="*/ 622592 h 1059043"/>
                  <a:gd name="connsiteX389-26865" fmla="*/ 20774 w 3024845"/>
                  <a:gd name="connsiteY389-26866" fmla="*/ 621511 h 1059043"/>
                  <a:gd name="connsiteX390-26867" fmla="*/ 24320 w 3024845"/>
                  <a:gd name="connsiteY390-26868" fmla="*/ 613945 h 1059043"/>
                  <a:gd name="connsiteX391-26869" fmla="*/ 26094 w 3024845"/>
                  <a:gd name="connsiteY391-26870" fmla="*/ 614215 h 1059043"/>
                  <a:gd name="connsiteX392-26871" fmla="*/ 38507 w 3024845"/>
                  <a:gd name="connsiteY392-26872" fmla="*/ 616106 h 1059043"/>
                  <a:gd name="connsiteX393-26873" fmla="*/ 39014 w 3024845"/>
                  <a:gd name="connsiteY393-26874" fmla="*/ 617458 h 1059043"/>
                  <a:gd name="connsiteX394-26875" fmla="*/ 42560 w 3024845"/>
                  <a:gd name="connsiteY394-26876" fmla="*/ 626915 h 1059043"/>
                  <a:gd name="connsiteX395-26877" fmla="*/ 68907 w 3024845"/>
                  <a:gd name="connsiteY395-26878" fmla="*/ 629077 h 1059043"/>
                  <a:gd name="connsiteX396-26879" fmla="*/ 68907 w 3024845"/>
                  <a:gd name="connsiteY396-26880" fmla="*/ 505856 h 1059043"/>
                  <a:gd name="connsiteX397-26881" fmla="*/ 70934 w 3024845"/>
                  <a:gd name="connsiteY397-26882" fmla="*/ 505856 h 1059043"/>
                  <a:gd name="connsiteX398-26883" fmla="*/ 85121 w 3024845"/>
                  <a:gd name="connsiteY398-26884" fmla="*/ 505856 h 1059043"/>
                  <a:gd name="connsiteX399-26885" fmla="*/ 85121 w 3024845"/>
                  <a:gd name="connsiteY399-26886" fmla="*/ 369664 h 1059043"/>
                  <a:gd name="connsiteX400-26887" fmla="*/ 86894 w 3024845"/>
                  <a:gd name="connsiteY400-26888" fmla="*/ 369664 h 1059043"/>
                  <a:gd name="connsiteX401-26889" fmla="*/ 99308 w 3024845"/>
                  <a:gd name="connsiteY401-26890" fmla="*/ 369664 h 1059043"/>
                  <a:gd name="connsiteX402-26891" fmla="*/ 99308 w 3024845"/>
                  <a:gd name="connsiteY402-26892" fmla="*/ 255090 h 1059043"/>
                  <a:gd name="connsiteX403-26893" fmla="*/ 103361 w 3024845"/>
                  <a:gd name="connsiteY403-26894" fmla="*/ 226986 h 1059043"/>
                  <a:gd name="connsiteX404-26895" fmla="*/ 105388 w 3024845"/>
                  <a:gd name="connsiteY404-26896" fmla="*/ 226986 h 1059043"/>
                  <a:gd name="connsiteX405-26897" fmla="*/ 119575 w 3024845"/>
                  <a:gd name="connsiteY405-26898" fmla="*/ 226986 h 1059043"/>
                  <a:gd name="connsiteX0-26899" fmla="*/ 119575 w 3024845"/>
                  <a:gd name="connsiteY0-26900" fmla="*/ 226986 h 1059043"/>
                  <a:gd name="connsiteX1-26901" fmla="*/ 200642 w 3024845"/>
                  <a:gd name="connsiteY1-26902" fmla="*/ 224825 h 1059043"/>
                  <a:gd name="connsiteX2-26903" fmla="*/ 202669 w 3024845"/>
                  <a:gd name="connsiteY2-26904" fmla="*/ 224825 h 1059043"/>
                  <a:gd name="connsiteX3-26905" fmla="*/ 216856 w 3024845"/>
                  <a:gd name="connsiteY3-26906" fmla="*/ 224825 h 1059043"/>
                  <a:gd name="connsiteX4-26907" fmla="*/ 216856 w 3024845"/>
                  <a:gd name="connsiteY4-26908" fmla="*/ 248604 h 1059043"/>
                  <a:gd name="connsiteX5-26909" fmla="*/ 217363 w 3024845"/>
                  <a:gd name="connsiteY5-26910" fmla="*/ 249415 h 1059043"/>
                  <a:gd name="connsiteX6-26911" fmla="*/ 220909 w 3024845"/>
                  <a:gd name="connsiteY6-26912" fmla="*/ 255090 h 1059043"/>
                  <a:gd name="connsiteX7-26913" fmla="*/ 220909 w 3024845"/>
                  <a:gd name="connsiteY7-26914" fmla="*/ 369664 h 1059043"/>
                  <a:gd name="connsiteX8-26915" fmla="*/ 223189 w 3024845"/>
                  <a:gd name="connsiteY8-26916" fmla="*/ 369664 h 1059043"/>
                  <a:gd name="connsiteX9-26917" fmla="*/ 239150 w 3024845"/>
                  <a:gd name="connsiteY9-26918" fmla="*/ 369664 h 1059043"/>
                  <a:gd name="connsiteX10-26919" fmla="*/ 239150 w 3024845"/>
                  <a:gd name="connsiteY10-26920" fmla="*/ 510179 h 1059043"/>
                  <a:gd name="connsiteX11-26921" fmla="*/ 240670 w 3024845"/>
                  <a:gd name="connsiteY11-26922" fmla="*/ 509909 h 1059043"/>
                  <a:gd name="connsiteX12-26923" fmla="*/ 251310 w 3024845"/>
                  <a:gd name="connsiteY12-26924" fmla="*/ 508018 h 1059043"/>
                  <a:gd name="connsiteX13-26925" fmla="*/ 249283 w 3024845"/>
                  <a:gd name="connsiteY13-26926" fmla="*/ 596650 h 1059043"/>
                  <a:gd name="connsiteX14-26927" fmla="*/ 250803 w 3024845"/>
                  <a:gd name="connsiteY14-26928" fmla="*/ 596921 h 1059043"/>
                  <a:gd name="connsiteX15-26929" fmla="*/ 261443 w 3024845"/>
                  <a:gd name="connsiteY15-26930" fmla="*/ 598812 h 1059043"/>
                  <a:gd name="connsiteX16-26931" fmla="*/ 261696 w 3024845"/>
                  <a:gd name="connsiteY16-26932" fmla="*/ 599623 h 1059043"/>
                  <a:gd name="connsiteX17-26933" fmla="*/ 263470 w 3024845"/>
                  <a:gd name="connsiteY17-26934" fmla="*/ 605298 h 1059043"/>
                  <a:gd name="connsiteX18-26935" fmla="*/ 264230 w 3024845"/>
                  <a:gd name="connsiteY18-26936" fmla="*/ 602866 h 1059043"/>
                  <a:gd name="connsiteX19-26937" fmla="*/ 269550 w 3024845"/>
                  <a:gd name="connsiteY19-26938" fmla="*/ 585842 h 1059043"/>
                  <a:gd name="connsiteX20-26939" fmla="*/ 271323 w 3024845"/>
                  <a:gd name="connsiteY20-26940" fmla="*/ 585842 h 1059043"/>
                  <a:gd name="connsiteX21-26941" fmla="*/ 283737 w 3024845"/>
                  <a:gd name="connsiteY21-26942" fmla="*/ 585842 h 1059043"/>
                  <a:gd name="connsiteX22-26943" fmla="*/ 283737 w 3024845"/>
                  <a:gd name="connsiteY22-26944" fmla="*/ 618268 h 1059043"/>
                  <a:gd name="connsiteX23-26945" fmla="*/ 284750 w 3024845"/>
                  <a:gd name="connsiteY23-26946" fmla="*/ 618809 h 1059043"/>
                  <a:gd name="connsiteX24-26947" fmla="*/ 291844 w 3024845"/>
                  <a:gd name="connsiteY24-26948" fmla="*/ 622592 h 1059043"/>
                  <a:gd name="connsiteX25-26949" fmla="*/ 291844 w 3024845"/>
                  <a:gd name="connsiteY25-26950" fmla="*/ 623943 h 1059043"/>
                  <a:gd name="connsiteX26-26951" fmla="*/ 291844 w 3024845"/>
                  <a:gd name="connsiteY26-26952" fmla="*/ 633401 h 1059043"/>
                  <a:gd name="connsiteX27-26953" fmla="*/ 336431 w 3024845"/>
                  <a:gd name="connsiteY27-26954" fmla="*/ 633401 h 1059043"/>
                  <a:gd name="connsiteX28-26955" fmla="*/ 336431 w 3024845"/>
                  <a:gd name="connsiteY28-26956" fmla="*/ 634482 h 1059043"/>
                  <a:gd name="connsiteX29-26957" fmla="*/ 336431 w 3024845"/>
                  <a:gd name="connsiteY29-26958" fmla="*/ 642048 h 1059043"/>
                  <a:gd name="connsiteX30-26959" fmla="*/ 338457 w 3024845"/>
                  <a:gd name="connsiteY30-26960" fmla="*/ 642048 h 1059043"/>
                  <a:gd name="connsiteX31-26961" fmla="*/ 352644 w 3024845"/>
                  <a:gd name="connsiteY31-26962" fmla="*/ 642048 h 1059043"/>
                  <a:gd name="connsiteX32-26963" fmla="*/ 352644 w 3024845"/>
                  <a:gd name="connsiteY32-26964" fmla="*/ 611783 h 1059043"/>
                  <a:gd name="connsiteX33-26965" fmla="*/ 397231 w 3024845"/>
                  <a:gd name="connsiteY33-26966" fmla="*/ 611783 h 1059043"/>
                  <a:gd name="connsiteX34-26967" fmla="*/ 397231 w 3024845"/>
                  <a:gd name="connsiteY34-26968" fmla="*/ 610432 h 1059043"/>
                  <a:gd name="connsiteX35-26969" fmla="*/ 397231 w 3024845"/>
                  <a:gd name="connsiteY35-26970" fmla="*/ 600974 h 1059043"/>
                  <a:gd name="connsiteX36-26971" fmla="*/ 398245 w 3024845"/>
                  <a:gd name="connsiteY36-26972" fmla="*/ 600974 h 1059043"/>
                  <a:gd name="connsiteX37-26973" fmla="*/ 405338 w 3024845"/>
                  <a:gd name="connsiteY37-26974" fmla="*/ 600974 h 1059043"/>
                  <a:gd name="connsiteX38-26975" fmla="*/ 405338 w 3024845"/>
                  <a:gd name="connsiteY38-26976" fmla="*/ 599083 h 1059043"/>
                  <a:gd name="connsiteX39-26977" fmla="*/ 405338 w 3024845"/>
                  <a:gd name="connsiteY39-26978" fmla="*/ 585842 h 1059043"/>
                  <a:gd name="connsiteX40-26979" fmla="*/ 406098 w 3024845"/>
                  <a:gd name="connsiteY40-26980" fmla="*/ 585842 h 1059043"/>
                  <a:gd name="connsiteX41-26981" fmla="*/ 411418 w 3024845"/>
                  <a:gd name="connsiteY41-26982" fmla="*/ 585842 h 1059043"/>
                  <a:gd name="connsiteX42-26983" fmla="*/ 411418 w 3024845"/>
                  <a:gd name="connsiteY42-26984" fmla="*/ 584761 h 1059043"/>
                  <a:gd name="connsiteX43-26985" fmla="*/ 411418 w 3024845"/>
                  <a:gd name="connsiteY43-26986" fmla="*/ 577194 h 1059043"/>
                  <a:gd name="connsiteX44-26987" fmla="*/ 413445 w 3024845"/>
                  <a:gd name="connsiteY44-26988" fmla="*/ 577194 h 1059043"/>
                  <a:gd name="connsiteX45-26989" fmla="*/ 427632 w 3024845"/>
                  <a:gd name="connsiteY45-26990" fmla="*/ 577194 h 1059043"/>
                  <a:gd name="connsiteX46-26991" fmla="*/ 427632 w 3024845"/>
                  <a:gd name="connsiteY46-26992" fmla="*/ 578275 h 1059043"/>
                  <a:gd name="connsiteX47-26993" fmla="*/ 427632 w 3024845"/>
                  <a:gd name="connsiteY47-26994" fmla="*/ 585842 h 1059043"/>
                  <a:gd name="connsiteX48-26995" fmla="*/ 449925 w 3024845"/>
                  <a:gd name="connsiteY48-26996" fmla="*/ 585842 h 1059043"/>
                  <a:gd name="connsiteX49-26997" fmla="*/ 449925 w 3024845"/>
                  <a:gd name="connsiteY49-26998" fmla="*/ 583950 h 1059043"/>
                  <a:gd name="connsiteX50-26999" fmla="*/ 449925 w 3024845"/>
                  <a:gd name="connsiteY50-27000" fmla="*/ 570709 h 1059043"/>
                  <a:gd name="connsiteX51-27001" fmla="*/ 451699 w 3024845"/>
                  <a:gd name="connsiteY51-27002" fmla="*/ 570709 h 1059043"/>
                  <a:gd name="connsiteX52-27003" fmla="*/ 464112 w 3024845"/>
                  <a:gd name="connsiteY52-27004" fmla="*/ 570709 h 1059043"/>
                  <a:gd name="connsiteX53-27005" fmla="*/ 464112 w 3024845"/>
                  <a:gd name="connsiteY53-27006" fmla="*/ 594489 h 1059043"/>
                  <a:gd name="connsiteX54-27007" fmla="*/ 465126 w 3024845"/>
                  <a:gd name="connsiteY54-27008" fmla="*/ 594489 h 1059043"/>
                  <a:gd name="connsiteX55-27009" fmla="*/ 472219 w 3024845"/>
                  <a:gd name="connsiteY55-27010" fmla="*/ 594489 h 1059043"/>
                  <a:gd name="connsiteX56-27011" fmla="*/ 472219 w 3024845"/>
                  <a:gd name="connsiteY56-27012" fmla="*/ 593408 h 1059043"/>
                  <a:gd name="connsiteX57-27013" fmla="*/ 472219 w 3024845"/>
                  <a:gd name="connsiteY57-27014" fmla="*/ 585842 h 1059043"/>
                  <a:gd name="connsiteX58-27015" fmla="*/ 473992 w 3024845"/>
                  <a:gd name="connsiteY58-27016" fmla="*/ 585842 h 1059043"/>
                  <a:gd name="connsiteX59-27017" fmla="*/ 486406 w 3024845"/>
                  <a:gd name="connsiteY59-27018" fmla="*/ 585842 h 1059043"/>
                  <a:gd name="connsiteX60-27019" fmla="*/ 486406 w 3024845"/>
                  <a:gd name="connsiteY60-27020" fmla="*/ 611783 h 1059043"/>
                  <a:gd name="connsiteX61-27021" fmla="*/ 488433 w 3024845"/>
                  <a:gd name="connsiteY61-27022" fmla="*/ 611783 h 1059043"/>
                  <a:gd name="connsiteX62-27023" fmla="*/ 502619 w 3024845"/>
                  <a:gd name="connsiteY62-27024" fmla="*/ 611783 h 1059043"/>
                  <a:gd name="connsiteX63-27025" fmla="*/ 502619 w 3024845"/>
                  <a:gd name="connsiteY63-27026" fmla="*/ 613404 h 1059043"/>
                  <a:gd name="connsiteX64-27027" fmla="*/ 502619 w 3024845"/>
                  <a:gd name="connsiteY64-27028" fmla="*/ 624754 h 1059043"/>
                  <a:gd name="connsiteX65-27029" fmla="*/ 503379 w 3024845"/>
                  <a:gd name="connsiteY65-27030" fmla="*/ 624754 h 1059043"/>
                  <a:gd name="connsiteX66-27031" fmla="*/ 508700 w 3024845"/>
                  <a:gd name="connsiteY66-27032" fmla="*/ 624754 h 1059043"/>
                  <a:gd name="connsiteX67-27033" fmla="*/ 508700 w 3024845"/>
                  <a:gd name="connsiteY67-27034" fmla="*/ 623943 h 1059043"/>
                  <a:gd name="connsiteX68-27035" fmla="*/ 508700 w 3024845"/>
                  <a:gd name="connsiteY68-27036" fmla="*/ 618268 h 1059043"/>
                  <a:gd name="connsiteX69-27037" fmla="*/ 539100 w 3024845"/>
                  <a:gd name="connsiteY69-27038" fmla="*/ 618268 h 1059043"/>
                  <a:gd name="connsiteX70-27039" fmla="*/ 539100 w 3024845"/>
                  <a:gd name="connsiteY70-27040" fmla="*/ 642048 h 1059043"/>
                  <a:gd name="connsiteX71-27041" fmla="*/ 540113 w 3024845"/>
                  <a:gd name="connsiteY71-27042" fmla="*/ 642048 h 1059043"/>
                  <a:gd name="connsiteX72-27043" fmla="*/ 547207 w 3024845"/>
                  <a:gd name="connsiteY72-27044" fmla="*/ 642048 h 1059043"/>
                  <a:gd name="connsiteX73-27045" fmla="*/ 547207 w 3024845"/>
                  <a:gd name="connsiteY73-27046" fmla="*/ 643129 h 1059043"/>
                  <a:gd name="connsiteX74-27047" fmla="*/ 547207 w 3024845"/>
                  <a:gd name="connsiteY74-27048" fmla="*/ 650695 h 1059043"/>
                  <a:gd name="connsiteX75-27049" fmla="*/ 547967 w 3024845"/>
                  <a:gd name="connsiteY75-27050" fmla="*/ 650695 h 1059043"/>
                  <a:gd name="connsiteX76-27051" fmla="*/ 553287 w 3024845"/>
                  <a:gd name="connsiteY76-27052" fmla="*/ 650695 h 1059043"/>
                  <a:gd name="connsiteX77-27053" fmla="*/ 553287 w 3024845"/>
                  <a:gd name="connsiteY77-27054" fmla="*/ 648533 h 1059043"/>
                  <a:gd name="connsiteX78-27055" fmla="*/ 553287 w 3024845"/>
                  <a:gd name="connsiteY78-27056" fmla="*/ 633401 h 1059043"/>
                  <a:gd name="connsiteX79-27057" fmla="*/ 554300 w 3024845"/>
                  <a:gd name="connsiteY79-27058" fmla="*/ 633401 h 1059043"/>
                  <a:gd name="connsiteX80-27059" fmla="*/ 561394 w 3024845"/>
                  <a:gd name="connsiteY80-27060" fmla="*/ 633401 h 1059043"/>
                  <a:gd name="connsiteX81-27061" fmla="*/ 561394 w 3024845"/>
                  <a:gd name="connsiteY81-27062" fmla="*/ 634482 h 1059043"/>
                  <a:gd name="connsiteX82-27063" fmla="*/ 561394 w 3024845"/>
                  <a:gd name="connsiteY82-27064" fmla="*/ 642048 h 1059043"/>
                  <a:gd name="connsiteX83-27065" fmla="*/ 566714 w 3024845"/>
                  <a:gd name="connsiteY83-27066" fmla="*/ 640055 h 1059043"/>
                  <a:gd name="connsiteX84-27067" fmla="*/ 567474 w 3024845"/>
                  <a:gd name="connsiteY84-27068" fmla="*/ 639075 h 1059043"/>
                  <a:gd name="connsiteX85-27069" fmla="*/ 567474 w 3024845"/>
                  <a:gd name="connsiteY85-27070" fmla="*/ 633401 h 1059043"/>
                  <a:gd name="connsiteX86-27071" fmla="*/ 605981 w 3024845"/>
                  <a:gd name="connsiteY86-27072" fmla="*/ 633401 h 1059043"/>
                  <a:gd name="connsiteX87-27073" fmla="*/ 605981 w 3024845"/>
                  <a:gd name="connsiteY87-27074" fmla="*/ 657180 h 1059043"/>
                  <a:gd name="connsiteX88-27075" fmla="*/ 608007 w 3024845"/>
                  <a:gd name="connsiteY88-27076" fmla="*/ 657180 h 1059043"/>
                  <a:gd name="connsiteX89-27077" fmla="*/ 622194 w 3024845"/>
                  <a:gd name="connsiteY89-27078" fmla="*/ 657180 h 1059043"/>
                  <a:gd name="connsiteX90-27079" fmla="*/ 622194 w 3024845"/>
                  <a:gd name="connsiteY90-27080" fmla="*/ 658261 h 1059043"/>
                  <a:gd name="connsiteX91-27081" fmla="*/ 622194 w 3024845"/>
                  <a:gd name="connsiteY91-27082" fmla="*/ 665827 h 1059043"/>
                  <a:gd name="connsiteX92-27083" fmla="*/ 623968 w 3024845"/>
                  <a:gd name="connsiteY92-27084" fmla="*/ 665827 h 1059043"/>
                  <a:gd name="connsiteX93-27085" fmla="*/ 636381 w 3024845"/>
                  <a:gd name="connsiteY93-27086" fmla="*/ 665827 h 1059043"/>
                  <a:gd name="connsiteX94-27087" fmla="*/ 636381 w 3024845"/>
                  <a:gd name="connsiteY94-27088" fmla="*/ 642048 h 1059043"/>
                  <a:gd name="connsiteX95-27089" fmla="*/ 637394 w 3024845"/>
                  <a:gd name="connsiteY95-27090" fmla="*/ 642048 h 1059043"/>
                  <a:gd name="connsiteX96-27091" fmla="*/ 644488 w 3024845"/>
                  <a:gd name="connsiteY96-27092" fmla="*/ 642048 h 1059043"/>
                  <a:gd name="connsiteX97-27093" fmla="*/ 644488 w 3024845"/>
                  <a:gd name="connsiteY97-27094" fmla="*/ 609621 h 1059043"/>
                  <a:gd name="connsiteX98-27095" fmla="*/ 645501 w 3024845"/>
                  <a:gd name="connsiteY98-27096" fmla="*/ 609621 h 1059043"/>
                  <a:gd name="connsiteX99-27097" fmla="*/ 652595 w 3024845"/>
                  <a:gd name="connsiteY99-27098" fmla="*/ 609621 h 1059043"/>
                  <a:gd name="connsiteX100-27099" fmla="*/ 652595 w 3024845"/>
                  <a:gd name="connsiteY100-27100" fmla="*/ 607730 h 1059043"/>
                  <a:gd name="connsiteX101-27101" fmla="*/ 652595 w 3024845"/>
                  <a:gd name="connsiteY101-27102" fmla="*/ 594489 h 1059043"/>
                  <a:gd name="connsiteX102-27103" fmla="*/ 651328 w 3024845"/>
                  <a:gd name="connsiteY102-27104" fmla="*/ 592867 h 1059043"/>
                  <a:gd name="connsiteX103-27105" fmla="*/ 656648 w 3024845"/>
                  <a:gd name="connsiteY103-27106" fmla="*/ 581518 h 1059043"/>
                  <a:gd name="connsiteX104-27107" fmla="*/ 664755 w 3024845"/>
                  <a:gd name="connsiteY104-27108" fmla="*/ 609621 h 1059043"/>
                  <a:gd name="connsiteX105-27109" fmla="*/ 665515 w 3024845"/>
                  <a:gd name="connsiteY105-27110" fmla="*/ 609621 h 1059043"/>
                  <a:gd name="connsiteX106-27111" fmla="*/ 670835 w 3024845"/>
                  <a:gd name="connsiteY106-27112" fmla="*/ 609621 h 1059043"/>
                  <a:gd name="connsiteX107-27113" fmla="*/ 670835 w 3024845"/>
                  <a:gd name="connsiteY107-27114" fmla="*/ 503694 h 1059043"/>
                  <a:gd name="connsiteX108-27115" fmla="*/ 672355 w 3024845"/>
                  <a:gd name="connsiteY108-27116" fmla="*/ 503694 h 1059043"/>
                  <a:gd name="connsiteX109-27117" fmla="*/ 682995 w 3024845"/>
                  <a:gd name="connsiteY109-27118" fmla="*/ 503694 h 1059043"/>
                  <a:gd name="connsiteX110-27119" fmla="*/ 682995 w 3024845"/>
                  <a:gd name="connsiteY110-27120" fmla="*/ 456135 h 1059043"/>
                  <a:gd name="connsiteX111-27121" fmla="*/ 709342 w 3024845"/>
                  <a:gd name="connsiteY111-27122" fmla="*/ 456135 h 1059043"/>
                  <a:gd name="connsiteX112-27123" fmla="*/ 709342 w 3024845"/>
                  <a:gd name="connsiteY112-27124" fmla="*/ 434517 h 1059043"/>
                  <a:gd name="connsiteX113-27125" fmla="*/ 743796 w 3024845"/>
                  <a:gd name="connsiteY113-27126" fmla="*/ 434517 h 1059043"/>
                  <a:gd name="connsiteX114-27127" fmla="*/ 743796 w 3024845"/>
                  <a:gd name="connsiteY114-27128" fmla="*/ 436949 h 1059043"/>
                  <a:gd name="connsiteX115-27129" fmla="*/ 743796 w 3024845"/>
                  <a:gd name="connsiteY115-27130" fmla="*/ 453973 h 1059043"/>
                  <a:gd name="connsiteX116-27131" fmla="*/ 746076 w 3024845"/>
                  <a:gd name="connsiteY116-27132" fmla="*/ 453973 h 1059043"/>
                  <a:gd name="connsiteX117-27133" fmla="*/ 762036 w 3024845"/>
                  <a:gd name="connsiteY117-27134" fmla="*/ 453973 h 1059043"/>
                  <a:gd name="connsiteX118-27135" fmla="*/ 762036 w 3024845"/>
                  <a:gd name="connsiteY118-27136" fmla="*/ 501532 h 1059043"/>
                  <a:gd name="connsiteX119-27137" fmla="*/ 763049 w 3024845"/>
                  <a:gd name="connsiteY119-27138" fmla="*/ 501532 h 1059043"/>
                  <a:gd name="connsiteX120-27139" fmla="*/ 770143 w 3024845"/>
                  <a:gd name="connsiteY120-27140" fmla="*/ 501532 h 1059043"/>
                  <a:gd name="connsiteX121-27141" fmla="*/ 784330 w 3024845"/>
                  <a:gd name="connsiteY121-27142" fmla="*/ 505856 h 1059043"/>
                  <a:gd name="connsiteX122-27143" fmla="*/ 784330 w 3024845"/>
                  <a:gd name="connsiteY122-27144" fmla="*/ 544768 h 1059043"/>
                  <a:gd name="connsiteX123-27145" fmla="*/ 785343 w 3024845"/>
                  <a:gd name="connsiteY123-27146" fmla="*/ 544768 h 1059043"/>
                  <a:gd name="connsiteX124-27147" fmla="*/ 792436 w 3024845"/>
                  <a:gd name="connsiteY124-27148" fmla="*/ 544768 h 1059043"/>
                  <a:gd name="connsiteX125-27149" fmla="*/ 792436 w 3024845"/>
                  <a:gd name="connsiteY125-27150" fmla="*/ 546389 h 1059043"/>
                  <a:gd name="connsiteX126-27151" fmla="*/ 792436 w 3024845"/>
                  <a:gd name="connsiteY126-27152" fmla="*/ 557738 h 1059043"/>
                  <a:gd name="connsiteX127-27153" fmla="*/ 794463 w 3024845"/>
                  <a:gd name="connsiteY127-27154" fmla="*/ 557738 h 1059043"/>
                  <a:gd name="connsiteX128-27155" fmla="*/ 808650 w 3024845"/>
                  <a:gd name="connsiteY128-27156" fmla="*/ 557738 h 1059043"/>
                  <a:gd name="connsiteX129-27157" fmla="*/ 814730 w 3024845"/>
                  <a:gd name="connsiteY129-27158" fmla="*/ 564224 h 1059043"/>
                  <a:gd name="connsiteX130-27159" fmla="*/ 814730 w 3024845"/>
                  <a:gd name="connsiteY130-27160" fmla="*/ 585842 h 1059043"/>
                  <a:gd name="connsiteX131-27161" fmla="*/ 817010 w 3024845"/>
                  <a:gd name="connsiteY131-27162" fmla="*/ 585842 h 1059043"/>
                  <a:gd name="connsiteX132-27163" fmla="*/ 832970 w 3024845"/>
                  <a:gd name="connsiteY132-27164" fmla="*/ 585842 h 1059043"/>
                  <a:gd name="connsiteX133-27165" fmla="*/ 832970 w 3024845"/>
                  <a:gd name="connsiteY133-27166" fmla="*/ 586922 h 1059043"/>
                  <a:gd name="connsiteX134-27167" fmla="*/ 832970 w 3024845"/>
                  <a:gd name="connsiteY134-27168" fmla="*/ 594489 h 1059043"/>
                  <a:gd name="connsiteX135-27169" fmla="*/ 834237 w 3024845"/>
                  <a:gd name="connsiteY135-27170" fmla="*/ 594489 h 1059043"/>
                  <a:gd name="connsiteX136-27171" fmla="*/ 843104 w 3024845"/>
                  <a:gd name="connsiteY136-27172" fmla="*/ 594489 h 1059043"/>
                  <a:gd name="connsiteX137-27173" fmla="*/ 843104 w 3024845"/>
                  <a:gd name="connsiteY137-27174" fmla="*/ 596650 h 1059043"/>
                  <a:gd name="connsiteX138-27175" fmla="*/ 843104 w 3024845"/>
                  <a:gd name="connsiteY138-27176" fmla="*/ 611783 h 1059043"/>
                  <a:gd name="connsiteX139-27177" fmla="*/ 847157 w 3024845"/>
                  <a:gd name="connsiteY139-27178" fmla="*/ 609891 h 1059043"/>
                  <a:gd name="connsiteX140-27179" fmla="*/ 847157 w 3024845"/>
                  <a:gd name="connsiteY140-27180" fmla="*/ 596650 h 1059043"/>
                  <a:gd name="connsiteX141-27181" fmla="*/ 848170 w 3024845"/>
                  <a:gd name="connsiteY141-27182" fmla="*/ 596650 h 1059043"/>
                  <a:gd name="connsiteX142-27183" fmla="*/ 855264 w 3024845"/>
                  <a:gd name="connsiteY142-27184" fmla="*/ 596650 h 1059043"/>
                  <a:gd name="connsiteX143-27185" fmla="*/ 855264 w 3024845"/>
                  <a:gd name="connsiteY143-27186" fmla="*/ 598272 h 1059043"/>
                  <a:gd name="connsiteX144-27187" fmla="*/ 855264 w 3024845"/>
                  <a:gd name="connsiteY144-27188" fmla="*/ 609621 h 1059043"/>
                  <a:gd name="connsiteX145-27189" fmla="*/ 856024 w 3024845"/>
                  <a:gd name="connsiteY145-27190" fmla="*/ 609621 h 1059043"/>
                  <a:gd name="connsiteX146-27191" fmla="*/ 861344 w 3024845"/>
                  <a:gd name="connsiteY146-27192" fmla="*/ 609621 h 1059043"/>
                  <a:gd name="connsiteX147-27193" fmla="*/ 909984 w 3024845"/>
                  <a:gd name="connsiteY147-27194" fmla="*/ 605298 h 1059043"/>
                  <a:gd name="connsiteX148-27195" fmla="*/ 909984 w 3024845"/>
                  <a:gd name="connsiteY148-27196" fmla="*/ 606649 h 1059043"/>
                  <a:gd name="connsiteX149-27197" fmla="*/ 909984 w 3024845"/>
                  <a:gd name="connsiteY149-27198" fmla="*/ 616106 h 1059043"/>
                  <a:gd name="connsiteX150-27199" fmla="*/ 910744 w 3024845"/>
                  <a:gd name="connsiteY150-27200" fmla="*/ 616106 h 1059043"/>
                  <a:gd name="connsiteX151-27201" fmla="*/ 916065 w 3024845"/>
                  <a:gd name="connsiteY151-27202" fmla="*/ 616106 h 1059043"/>
                  <a:gd name="connsiteX152-27203" fmla="*/ 916065 w 3024845"/>
                  <a:gd name="connsiteY152-27204" fmla="*/ 618268 h 1059043"/>
                  <a:gd name="connsiteX153-27205" fmla="*/ 916065 w 3024845"/>
                  <a:gd name="connsiteY153-27206" fmla="*/ 633401 h 1059043"/>
                  <a:gd name="connsiteX154-27207" fmla="*/ 918091 w 3024845"/>
                  <a:gd name="connsiteY154-27208" fmla="*/ 632050 h 1059043"/>
                  <a:gd name="connsiteX155-27209" fmla="*/ 932278 w 3024845"/>
                  <a:gd name="connsiteY155-27210" fmla="*/ 622592 h 1059043"/>
                  <a:gd name="connsiteX156-27211" fmla="*/ 938358 w 3024845"/>
                  <a:gd name="connsiteY156-27212" fmla="*/ 581518 h 1059043"/>
                  <a:gd name="connsiteX157-27213" fmla="*/ 939118 w 3024845"/>
                  <a:gd name="connsiteY157-27214" fmla="*/ 581248 h 1059043"/>
                  <a:gd name="connsiteX158-27215" fmla="*/ 944438 w 3024845"/>
                  <a:gd name="connsiteY158-27216" fmla="*/ 579356 h 1059043"/>
                  <a:gd name="connsiteX159-27217" fmla="*/ 946465 w 3024845"/>
                  <a:gd name="connsiteY159-27218" fmla="*/ 510179 h 1059043"/>
                  <a:gd name="connsiteX160-27219" fmla="*/ 948492 w 3024845"/>
                  <a:gd name="connsiteY160-27220" fmla="*/ 579356 h 1059043"/>
                  <a:gd name="connsiteX161-27221" fmla="*/ 949252 w 3024845"/>
                  <a:gd name="connsiteY161-27222" fmla="*/ 579626 h 1059043"/>
                  <a:gd name="connsiteX162-27223" fmla="*/ 954572 w 3024845"/>
                  <a:gd name="connsiteY162-27224" fmla="*/ 581518 h 1059043"/>
                  <a:gd name="connsiteX163-27225" fmla="*/ 954572 w 3024845"/>
                  <a:gd name="connsiteY163-27226" fmla="*/ 495047 h 1059043"/>
                  <a:gd name="connsiteX164-27227" fmla="*/ 958625 w 3024845"/>
                  <a:gd name="connsiteY164-27228" fmla="*/ 462620 h 1059043"/>
                  <a:gd name="connsiteX165-27229" fmla="*/ 997132 w 3024845"/>
                  <a:gd name="connsiteY165-27230" fmla="*/ 462620 h 1059043"/>
                  <a:gd name="connsiteX166-27231" fmla="*/ 997132 w 3024845"/>
                  <a:gd name="connsiteY166-27232" fmla="*/ 495047 h 1059043"/>
                  <a:gd name="connsiteX167-27233" fmla="*/ 997892 w 3024845"/>
                  <a:gd name="connsiteY167-27234" fmla="*/ 495047 h 1059043"/>
                  <a:gd name="connsiteX168-27235" fmla="*/ 1003212 w 3024845"/>
                  <a:gd name="connsiteY168-27236" fmla="*/ 495047 h 1059043"/>
                  <a:gd name="connsiteX169-27237" fmla="*/ 1003212 w 3024845"/>
                  <a:gd name="connsiteY169-27238" fmla="*/ 412899 h 1059043"/>
                  <a:gd name="connsiteX170-27239" fmla="*/ 1004986 w 3024845"/>
                  <a:gd name="connsiteY170-27240" fmla="*/ 412899 h 1059043"/>
                  <a:gd name="connsiteX171-27241" fmla="*/ 1017399 w 3024845"/>
                  <a:gd name="connsiteY171-27242" fmla="*/ 412899 h 1059043"/>
                  <a:gd name="connsiteX172-27243" fmla="*/ 1017399 w 3024845"/>
                  <a:gd name="connsiteY172-27244" fmla="*/ 411008 h 1059043"/>
                  <a:gd name="connsiteX173-27245" fmla="*/ 1017399 w 3024845"/>
                  <a:gd name="connsiteY173-27246" fmla="*/ 397767 h 1059043"/>
                  <a:gd name="connsiteX174-27247" fmla="*/ 1039693 w 3024845"/>
                  <a:gd name="connsiteY174-27248" fmla="*/ 397767 h 1059043"/>
                  <a:gd name="connsiteX175-27249" fmla="*/ 1039693 w 3024845"/>
                  <a:gd name="connsiteY175-27250" fmla="*/ 396686 h 1059043"/>
                  <a:gd name="connsiteX176-27251" fmla="*/ 1039693 w 3024845"/>
                  <a:gd name="connsiteY176-27252" fmla="*/ 389120 h 1059043"/>
                  <a:gd name="connsiteX177-27253" fmla="*/ 1041466 w 3024845"/>
                  <a:gd name="connsiteY177-27254" fmla="*/ 389120 h 1059043"/>
                  <a:gd name="connsiteX178-27255" fmla="*/ 1053880 w 3024845"/>
                  <a:gd name="connsiteY178-27256" fmla="*/ 389120 h 1059043"/>
                  <a:gd name="connsiteX179-27257" fmla="*/ 1053880 w 3024845"/>
                  <a:gd name="connsiteY179-27258" fmla="*/ 390201 h 1059043"/>
                  <a:gd name="connsiteX180-27259" fmla="*/ 1053880 w 3024845"/>
                  <a:gd name="connsiteY180-27260" fmla="*/ 397767 h 1059043"/>
                  <a:gd name="connsiteX181-27261" fmla="*/ 1054640 w 3024845"/>
                  <a:gd name="connsiteY181-27262" fmla="*/ 397767 h 1059043"/>
                  <a:gd name="connsiteX182-27263" fmla="*/ 1059960 w 3024845"/>
                  <a:gd name="connsiteY182-27264" fmla="*/ 397767 h 1059043"/>
                  <a:gd name="connsiteX183-27265" fmla="*/ 1070093 w 3024845"/>
                  <a:gd name="connsiteY183-27266" fmla="*/ 393443 h 1059043"/>
                  <a:gd name="connsiteX184-27267" fmla="*/ 1074146 w 3024845"/>
                  <a:gd name="connsiteY184-27268" fmla="*/ 396686 h 1059043"/>
                  <a:gd name="connsiteX185-27269" fmla="*/ 1074146 w 3024845"/>
                  <a:gd name="connsiteY185-27270" fmla="*/ 389120 h 1059043"/>
                  <a:gd name="connsiteX186-27271" fmla="*/ 1076426 w 3024845"/>
                  <a:gd name="connsiteY186-27272" fmla="*/ 389120 h 1059043"/>
                  <a:gd name="connsiteX187-27273" fmla="*/ 1092387 w 3024845"/>
                  <a:gd name="connsiteY187-27274" fmla="*/ 389120 h 1059043"/>
                  <a:gd name="connsiteX188-27275" fmla="*/ 1092387 w 3024845"/>
                  <a:gd name="connsiteY188-27276" fmla="*/ 390201 h 1059043"/>
                  <a:gd name="connsiteX189-27277" fmla="*/ 1092387 w 3024845"/>
                  <a:gd name="connsiteY189-27278" fmla="*/ 397767 h 1059043"/>
                  <a:gd name="connsiteX190-27279" fmla="*/ 1122787 w 3024845"/>
                  <a:gd name="connsiteY190-27280" fmla="*/ 397767 h 1059043"/>
                  <a:gd name="connsiteX191-27281" fmla="*/ 1122787 w 3024845"/>
                  <a:gd name="connsiteY191-27282" fmla="*/ 399388 h 1059043"/>
                  <a:gd name="connsiteX192-27283" fmla="*/ 1122787 w 3024845"/>
                  <a:gd name="connsiteY192-27284" fmla="*/ 410738 h 1059043"/>
                  <a:gd name="connsiteX193-27285" fmla="*/ 1149134 w 3024845"/>
                  <a:gd name="connsiteY193-27286" fmla="*/ 410738 h 1059043"/>
                  <a:gd name="connsiteX194-27287" fmla="*/ 1149134 w 3024845"/>
                  <a:gd name="connsiteY194-27288" fmla="*/ 441002 h 1059043"/>
                  <a:gd name="connsiteX195-27289" fmla="*/ 1149894 w 3024845"/>
                  <a:gd name="connsiteY195-27290" fmla="*/ 441002 h 1059043"/>
                  <a:gd name="connsiteX196-27291" fmla="*/ 1155214 w 3024845"/>
                  <a:gd name="connsiteY196-27292" fmla="*/ 441002 h 1059043"/>
                  <a:gd name="connsiteX197-27293" fmla="*/ 1155214 w 3024845"/>
                  <a:gd name="connsiteY197-27294" fmla="*/ 442083 h 1059043"/>
                  <a:gd name="connsiteX198-27295" fmla="*/ 1155214 w 3024845"/>
                  <a:gd name="connsiteY198-27296" fmla="*/ 449650 h 1059043"/>
                  <a:gd name="connsiteX199-27297" fmla="*/ 1159268 w 3024845"/>
                  <a:gd name="connsiteY199-27298" fmla="*/ 479914 h 1059043"/>
                  <a:gd name="connsiteX200-27299" fmla="*/ 1160028 w 3024845"/>
                  <a:gd name="connsiteY200-27300" fmla="*/ 479914 h 1059043"/>
                  <a:gd name="connsiteX201-27301" fmla="*/ 1165348 w 3024845"/>
                  <a:gd name="connsiteY201-27302" fmla="*/ 479914 h 1059043"/>
                  <a:gd name="connsiteX202-27303" fmla="*/ 1165348 w 3024845"/>
                  <a:gd name="connsiteY202-27304" fmla="*/ 480725 h 1059043"/>
                  <a:gd name="connsiteX203-27305" fmla="*/ 1165348 w 3024845"/>
                  <a:gd name="connsiteY203-27306" fmla="*/ 486400 h 1059043"/>
                  <a:gd name="connsiteX204-27307" fmla="*/ 1166361 w 3024845"/>
                  <a:gd name="connsiteY204-27308" fmla="*/ 486400 h 1059043"/>
                  <a:gd name="connsiteX205-27309" fmla="*/ 1173454 w 3024845"/>
                  <a:gd name="connsiteY205-27310" fmla="*/ 486400 h 1059043"/>
                  <a:gd name="connsiteX206-27311" fmla="*/ 1173454 w 3024845"/>
                  <a:gd name="connsiteY206-27312" fmla="*/ 516665 h 1059043"/>
                  <a:gd name="connsiteX207-27313" fmla="*/ 1175481 w 3024845"/>
                  <a:gd name="connsiteY207-27314" fmla="*/ 516665 h 1059043"/>
                  <a:gd name="connsiteX208-27315" fmla="*/ 1189668 w 3024845"/>
                  <a:gd name="connsiteY208-27316" fmla="*/ 516665 h 1059043"/>
                  <a:gd name="connsiteX209-27317" fmla="*/ 1189668 w 3024845"/>
                  <a:gd name="connsiteY209-27318" fmla="*/ 540444 h 1059043"/>
                  <a:gd name="connsiteX210-27319" fmla="*/ 1191695 w 3024845"/>
                  <a:gd name="connsiteY210-27320" fmla="*/ 542065 h 1059043"/>
                  <a:gd name="connsiteX211-27321" fmla="*/ 1191695 w 3024845"/>
                  <a:gd name="connsiteY211-27322" fmla="*/ 553415 h 1059043"/>
                  <a:gd name="connsiteX212-27323" fmla="*/ 1192455 w 3024845"/>
                  <a:gd name="connsiteY212-27324" fmla="*/ 553415 h 1059043"/>
                  <a:gd name="connsiteX213-27325" fmla="*/ 1197775 w 3024845"/>
                  <a:gd name="connsiteY213-27326" fmla="*/ 553415 h 1059043"/>
                  <a:gd name="connsiteX214-27327" fmla="*/ 1197775 w 3024845"/>
                  <a:gd name="connsiteY214-27328" fmla="*/ 577194 h 1059043"/>
                  <a:gd name="connsiteX215-27329" fmla="*/ 1199041 w 3024845"/>
                  <a:gd name="connsiteY215-27330" fmla="*/ 577194 h 1059043"/>
                  <a:gd name="connsiteX216-27331" fmla="*/ 1207908 w 3024845"/>
                  <a:gd name="connsiteY216-27332" fmla="*/ 577194 h 1059043"/>
                  <a:gd name="connsiteX217-27333" fmla="*/ 1209935 w 3024845"/>
                  <a:gd name="connsiteY217-27334" fmla="*/ 581248 h 1059043"/>
                  <a:gd name="connsiteX218-27335" fmla="*/ 1209935 w 3024845"/>
                  <a:gd name="connsiteY218-27336" fmla="*/ 594489 h 1059043"/>
                  <a:gd name="connsiteX219-27337" fmla="*/ 1211455 w 3024845"/>
                  <a:gd name="connsiteY219-27338" fmla="*/ 592597 h 1059043"/>
                  <a:gd name="connsiteX220-27339" fmla="*/ 1222095 w 3024845"/>
                  <a:gd name="connsiteY220-27340" fmla="*/ 579356 h 1059043"/>
                  <a:gd name="connsiteX221-27341" fmla="*/ 1250469 w 3024845"/>
                  <a:gd name="connsiteY221-27342" fmla="*/ 579356 h 1059043"/>
                  <a:gd name="connsiteX222-27343" fmla="*/ 1250469 w 3024845"/>
                  <a:gd name="connsiteY222-27344" fmla="*/ 665827 h 1059043"/>
                  <a:gd name="connsiteX223-27345" fmla="*/ 1251229 w 3024845"/>
                  <a:gd name="connsiteY223-27346" fmla="*/ 665827 h 1059043"/>
                  <a:gd name="connsiteX224-27347" fmla="*/ 1256549 w 3024845"/>
                  <a:gd name="connsiteY224-27348" fmla="*/ 665827 h 1059043"/>
                  <a:gd name="connsiteX225-27349" fmla="*/ 1257309 w 3024845"/>
                  <a:gd name="connsiteY225-27350" fmla="*/ 664476 h 1059043"/>
                  <a:gd name="connsiteX226-27351" fmla="*/ 1262629 w 3024845"/>
                  <a:gd name="connsiteY226-27352" fmla="*/ 655018 h 1059043"/>
                  <a:gd name="connsiteX227-27353" fmla="*/ 1262629 w 3024845"/>
                  <a:gd name="connsiteY227-27354" fmla="*/ 656910 h 1059043"/>
                  <a:gd name="connsiteX228-27355" fmla="*/ 1262629 w 3024845"/>
                  <a:gd name="connsiteY228-27356" fmla="*/ 670151 h 1059043"/>
                  <a:gd name="connsiteX229-27357" fmla="*/ 1266682 w 3024845"/>
                  <a:gd name="connsiteY229-27358" fmla="*/ 624754 h 1059043"/>
                  <a:gd name="connsiteX230-27359" fmla="*/ 1267442 w 3024845"/>
                  <a:gd name="connsiteY230-27360" fmla="*/ 624754 h 1059043"/>
                  <a:gd name="connsiteX231-27361" fmla="*/ 1272762 w 3024845"/>
                  <a:gd name="connsiteY231-27362" fmla="*/ 624754 h 1059043"/>
                  <a:gd name="connsiteX232-27363" fmla="*/ 1272762 w 3024845"/>
                  <a:gd name="connsiteY232-27364" fmla="*/ 559900 h 1059043"/>
                  <a:gd name="connsiteX233-27365" fmla="*/ 1273776 w 3024845"/>
                  <a:gd name="connsiteY233-27366" fmla="*/ 559900 h 1059043"/>
                  <a:gd name="connsiteX234-27367" fmla="*/ 1280869 w 3024845"/>
                  <a:gd name="connsiteY234-27368" fmla="*/ 559900 h 1059043"/>
                  <a:gd name="connsiteX235-27369" fmla="*/ 1293029 w 3024845"/>
                  <a:gd name="connsiteY235-27370" fmla="*/ 516665 h 1059043"/>
                  <a:gd name="connsiteX236-27371" fmla="*/ 1294296 w 3024845"/>
                  <a:gd name="connsiteY236-27372" fmla="*/ 516665 h 1059043"/>
                  <a:gd name="connsiteX237-27373" fmla="*/ 1303163 w 3024845"/>
                  <a:gd name="connsiteY237-27374" fmla="*/ 516665 h 1059043"/>
                  <a:gd name="connsiteX238-27375" fmla="*/ 1313296 w 3024845"/>
                  <a:gd name="connsiteY238-27376" fmla="*/ 559900 h 1059043"/>
                  <a:gd name="connsiteX239-27377" fmla="*/ 1314309 w 3024845"/>
                  <a:gd name="connsiteY239-27378" fmla="*/ 559900 h 1059043"/>
                  <a:gd name="connsiteX240-27379" fmla="*/ 1321403 w 3024845"/>
                  <a:gd name="connsiteY240-27380" fmla="*/ 559900 h 1059043"/>
                  <a:gd name="connsiteX241-27381" fmla="*/ 1321403 w 3024845"/>
                  <a:gd name="connsiteY241-27382" fmla="*/ 598812 h 1059043"/>
                  <a:gd name="connsiteX242-27383" fmla="*/ 1323176 w 3024845"/>
                  <a:gd name="connsiteY242-27384" fmla="*/ 598812 h 1059043"/>
                  <a:gd name="connsiteX243-27385" fmla="*/ 1335590 w 3024845"/>
                  <a:gd name="connsiteY243-27386" fmla="*/ 598812 h 1059043"/>
                  <a:gd name="connsiteX244-27387" fmla="*/ 1335590 w 3024845"/>
                  <a:gd name="connsiteY244-27388" fmla="*/ 600974 h 1059043"/>
                  <a:gd name="connsiteX245-27389" fmla="*/ 1335590 w 3024845"/>
                  <a:gd name="connsiteY245-27390" fmla="*/ 616106 h 1059043"/>
                  <a:gd name="connsiteX246-27391" fmla="*/ 1339643 w 3024845"/>
                  <a:gd name="connsiteY246-27392" fmla="*/ 613945 h 1059043"/>
                  <a:gd name="connsiteX247-27393" fmla="*/ 1339643 w 3024845"/>
                  <a:gd name="connsiteY247-27394" fmla="*/ 598812 h 1059043"/>
                  <a:gd name="connsiteX248-27395" fmla="*/ 1341163 w 3024845"/>
                  <a:gd name="connsiteY248-27396" fmla="*/ 598812 h 1059043"/>
                  <a:gd name="connsiteX249-27397" fmla="*/ 1351803 w 3024845"/>
                  <a:gd name="connsiteY249-27398" fmla="*/ 598812 h 1059043"/>
                  <a:gd name="connsiteX250-27399" fmla="*/ 1351803 w 3024845"/>
                  <a:gd name="connsiteY250-27400" fmla="*/ 600433 h 1059043"/>
                  <a:gd name="connsiteX251-27401" fmla="*/ 1351803 w 3024845"/>
                  <a:gd name="connsiteY251-27402" fmla="*/ 611783 h 1059043"/>
                  <a:gd name="connsiteX252-27403" fmla="*/ 1382204 w 3024845"/>
                  <a:gd name="connsiteY252-27404" fmla="*/ 611783 h 1059043"/>
                  <a:gd name="connsiteX253-27405" fmla="*/ 1382204 w 3024845"/>
                  <a:gd name="connsiteY253-27406" fmla="*/ 575033 h 1059043"/>
                  <a:gd name="connsiteX254-27407" fmla="*/ 1383470 w 3024845"/>
                  <a:gd name="connsiteY254-27408" fmla="*/ 575033 h 1059043"/>
                  <a:gd name="connsiteX255-27409" fmla="*/ 1392337 w 3024845"/>
                  <a:gd name="connsiteY255-27410" fmla="*/ 575033 h 1059043"/>
                  <a:gd name="connsiteX256-27411" fmla="*/ 1392337 w 3024845"/>
                  <a:gd name="connsiteY256-27412" fmla="*/ 596650 h 1059043"/>
                  <a:gd name="connsiteX257-27413" fmla="*/ 1394364 w 3024845"/>
                  <a:gd name="connsiteY257-27414" fmla="*/ 564224 h 1059043"/>
                  <a:gd name="connsiteX258-27415" fmla="*/ 1416657 w 3024845"/>
                  <a:gd name="connsiteY258-27416" fmla="*/ 564224 h 1059043"/>
                  <a:gd name="connsiteX259-27417" fmla="*/ 1416657 w 3024845"/>
                  <a:gd name="connsiteY259-27418" fmla="*/ 562602 h 1059043"/>
                  <a:gd name="connsiteX260-27419" fmla="*/ 1416657 w 3024845"/>
                  <a:gd name="connsiteY260-27420" fmla="*/ 551253 h 1059043"/>
                  <a:gd name="connsiteX261-27421" fmla="*/ 1417417 w 3024845"/>
                  <a:gd name="connsiteY261-27422" fmla="*/ 551253 h 1059043"/>
                  <a:gd name="connsiteX262-27423" fmla="*/ 1422737 w 3024845"/>
                  <a:gd name="connsiteY262-27424" fmla="*/ 551253 h 1059043"/>
                  <a:gd name="connsiteX263-27425" fmla="*/ 1422737 w 3024845"/>
                  <a:gd name="connsiteY263-27426" fmla="*/ 549362 h 1059043"/>
                  <a:gd name="connsiteX264-27427" fmla="*/ 1422737 w 3024845"/>
                  <a:gd name="connsiteY264-27428" fmla="*/ 536121 h 1059043"/>
                  <a:gd name="connsiteX265-27429" fmla="*/ 1426791 w 3024845"/>
                  <a:gd name="connsiteY265-27430" fmla="*/ 542606 h 1059043"/>
                  <a:gd name="connsiteX266-27431" fmla="*/ 1429071 w 3024845"/>
                  <a:gd name="connsiteY266-27432" fmla="*/ 542606 h 1059043"/>
                  <a:gd name="connsiteX267-27433" fmla="*/ 1445031 w 3024845"/>
                  <a:gd name="connsiteY267-27434" fmla="*/ 542606 h 1059043"/>
                  <a:gd name="connsiteX268-27435" fmla="*/ 1445031 w 3024845"/>
                  <a:gd name="connsiteY268-27436" fmla="*/ 541795 h 1059043"/>
                  <a:gd name="connsiteX269-27437" fmla="*/ 1445031 w 3024845"/>
                  <a:gd name="connsiteY269-27438" fmla="*/ 536121 h 1059043"/>
                  <a:gd name="connsiteX270-27439" fmla="*/ 1445791 w 3024845"/>
                  <a:gd name="connsiteY270-27440" fmla="*/ 536121 h 1059043"/>
                  <a:gd name="connsiteX271-27441" fmla="*/ 1451111 w 3024845"/>
                  <a:gd name="connsiteY271-27442" fmla="*/ 536121 h 1059043"/>
                  <a:gd name="connsiteX272-27443" fmla="*/ 1451111 w 3024845"/>
                  <a:gd name="connsiteY272-27444" fmla="*/ 537472 h 1059043"/>
                  <a:gd name="connsiteX273-27445" fmla="*/ 1451111 w 3024845"/>
                  <a:gd name="connsiteY273-27446" fmla="*/ 546930 h 1059043"/>
                  <a:gd name="connsiteX274-27447" fmla="*/ 1489618 w 3024845"/>
                  <a:gd name="connsiteY274-27448" fmla="*/ 546930 h 1059043"/>
                  <a:gd name="connsiteX275-27449" fmla="*/ 1489618 w 3024845"/>
                  <a:gd name="connsiteY275-27450" fmla="*/ 685283 h 1059043"/>
                  <a:gd name="connsiteX276-27451" fmla="*/ 1491138 w 3024845"/>
                  <a:gd name="connsiteY276-27452" fmla="*/ 685283 h 1059043"/>
                  <a:gd name="connsiteX277-27453" fmla="*/ 1501778 w 3024845"/>
                  <a:gd name="connsiteY277-27454" fmla="*/ 685283 h 1059043"/>
                  <a:gd name="connsiteX278-27455" fmla="*/ 1501778 w 3024845"/>
                  <a:gd name="connsiteY278-27456" fmla="*/ 672313 h 1059043"/>
                  <a:gd name="connsiteX279-27457" fmla="*/ 1505832 w 3024845"/>
                  <a:gd name="connsiteY279-27458" fmla="*/ 672313 h 1059043"/>
                  <a:gd name="connsiteX280-27459" fmla="*/ 1505832 w 3024845"/>
                  <a:gd name="connsiteY280-27460" fmla="*/ 685283 h 1059043"/>
                  <a:gd name="connsiteX281-27461" fmla="*/ 1536232 w 3024845"/>
                  <a:gd name="connsiteY281-27462" fmla="*/ 685283 h 1059043"/>
                  <a:gd name="connsiteX282-27463" fmla="*/ 1536232 w 3024845"/>
                  <a:gd name="connsiteY282-27464" fmla="*/ 655018 h 1059043"/>
                  <a:gd name="connsiteX283-27465" fmla="*/ 1548392 w 3024845"/>
                  <a:gd name="connsiteY283-27466" fmla="*/ 655018 h 1059043"/>
                  <a:gd name="connsiteX284-27467" fmla="*/ 1560552 w 3024845"/>
                  <a:gd name="connsiteY284-27468" fmla="*/ 652857 h 1059043"/>
                  <a:gd name="connsiteX285-27469" fmla="*/ 1564606 w 3024845"/>
                  <a:gd name="connsiteY285-27470" fmla="*/ 655018 h 1059043"/>
                  <a:gd name="connsiteX286-27471" fmla="*/ 1574739 w 3024845"/>
                  <a:gd name="connsiteY286-27472" fmla="*/ 655018 h 1059043"/>
                  <a:gd name="connsiteX287-27473" fmla="*/ 1574739 w 3024845"/>
                  <a:gd name="connsiteY287-27474" fmla="*/ 685283 h 1059043"/>
                  <a:gd name="connsiteX288-27475" fmla="*/ 1582846 w 3024845"/>
                  <a:gd name="connsiteY288-27476" fmla="*/ 685283 h 1059043"/>
                  <a:gd name="connsiteX289-27477" fmla="*/ 1582846 w 3024845"/>
                  <a:gd name="connsiteY289-27478" fmla="*/ 702578 h 1059043"/>
                  <a:gd name="connsiteX290-27479" fmla="*/ 1592182 w 3024845"/>
                  <a:gd name="connsiteY290-27480" fmla="*/ 703483 h 1059043"/>
                  <a:gd name="connsiteX291-27481" fmla="*/ 1605140 w 3024845"/>
                  <a:gd name="connsiteY291-27482" fmla="*/ 703483 h 1059043"/>
                  <a:gd name="connsiteX292-27483" fmla="*/ 1605140 w 3024845"/>
                  <a:gd name="connsiteY292-27484" fmla="*/ 687445 h 1059043"/>
                  <a:gd name="connsiteX293-27485" fmla="*/ 1673096 w 3024845"/>
                  <a:gd name="connsiteY293-27486" fmla="*/ 687445 h 1059043"/>
                  <a:gd name="connsiteX294-27487" fmla="*/ 1673096 w 3024845"/>
                  <a:gd name="connsiteY294-27488" fmla="*/ 602192 h 1059043"/>
                  <a:gd name="connsiteX295-27489" fmla="*/ 1745104 w 3024845"/>
                  <a:gd name="connsiteY295-27490" fmla="*/ 602192 h 1059043"/>
                  <a:gd name="connsiteX296-27491" fmla="*/ 1745104 w 3024845"/>
                  <a:gd name="connsiteY296-27492" fmla="*/ 680960 h 1059043"/>
                  <a:gd name="connsiteX297-27493" fmla="*/ 1747008 w 3024845"/>
                  <a:gd name="connsiteY297-27494" fmla="*/ 680960 h 1059043"/>
                  <a:gd name="connsiteX298-27495" fmla="*/ 1748250 w 3024845"/>
                  <a:gd name="connsiteY298-27496" fmla="*/ 703483 h 1059043"/>
                  <a:gd name="connsiteX299-27497" fmla="*/ 1757926 w 3024845"/>
                  <a:gd name="connsiteY299-27498" fmla="*/ 703483 h 1059043"/>
                  <a:gd name="connsiteX300-27499" fmla="*/ 1759168 w 3024845"/>
                  <a:gd name="connsiteY300-27500" fmla="*/ 680960 h 1059043"/>
                  <a:gd name="connsiteX301-27501" fmla="*/ 1765248 w 3024845"/>
                  <a:gd name="connsiteY301-27502" fmla="*/ 680960 h 1059043"/>
                  <a:gd name="connsiteX302-27503" fmla="*/ 1766490 w 3024845"/>
                  <a:gd name="connsiteY302-27504" fmla="*/ 703483 h 1059043"/>
                  <a:gd name="connsiteX303-27505" fmla="*/ 1817112 w 3024845"/>
                  <a:gd name="connsiteY303-27506" fmla="*/ 703483 h 1059043"/>
                  <a:gd name="connsiteX304-27507" fmla="*/ 1817112 w 3024845"/>
                  <a:gd name="connsiteY304-27508" fmla="*/ 540455 h 1059043"/>
                  <a:gd name="connsiteX305-27509" fmla="*/ 2014439 w 3024845"/>
                  <a:gd name="connsiteY305-27510" fmla="*/ 540455 h 1059043"/>
                  <a:gd name="connsiteX306-27511" fmla="*/ 2014439 w 3024845"/>
                  <a:gd name="connsiteY306-27512" fmla="*/ 703483 h 1059043"/>
                  <a:gd name="connsiteX307-27513" fmla="*/ 2033136 w 3024845"/>
                  <a:gd name="connsiteY307-27514" fmla="*/ 703483 h 1059043"/>
                  <a:gd name="connsiteX308-27515" fmla="*/ 2033136 w 3024845"/>
                  <a:gd name="connsiteY308-27516" fmla="*/ 620790 h 1059043"/>
                  <a:gd name="connsiteX309-27517" fmla="*/ 2128256 w 3024845"/>
                  <a:gd name="connsiteY309-27518" fmla="*/ 620790 h 1059043"/>
                  <a:gd name="connsiteX310-27519" fmla="*/ 2128026 w 3024845"/>
                  <a:gd name="connsiteY310-27520" fmla="*/ 281031 h 1059043"/>
                  <a:gd name="connsiteX311-27521" fmla="*/ 2144240 w 3024845"/>
                  <a:gd name="connsiteY311-27522" fmla="*/ 214016 h 1059043"/>
                  <a:gd name="connsiteX312-27523" fmla="*/ 2146266 w 3024845"/>
                  <a:gd name="connsiteY312-27524" fmla="*/ 131868 h 1059043"/>
                  <a:gd name="connsiteX313-27525" fmla="*/ 2144240 w 3024845"/>
                  <a:gd name="connsiteY313-27526" fmla="*/ 125383 h 1059043"/>
                  <a:gd name="connsiteX314-27527" fmla="*/ 2150320 w 3024845"/>
                  <a:gd name="connsiteY314-27528" fmla="*/ 118897 h 1059043"/>
                  <a:gd name="connsiteX315-27529" fmla="*/ 2150320 w 3024845"/>
                  <a:gd name="connsiteY315-27530" fmla="*/ 60529 h 1059043"/>
                  <a:gd name="connsiteX316-27531" fmla="*/ 2152346 w 3024845"/>
                  <a:gd name="connsiteY316-27532" fmla="*/ 56206 h 1059043"/>
                  <a:gd name="connsiteX317-27533" fmla="*/ 2152346 w 3024845"/>
                  <a:gd name="connsiteY317-27534" fmla="*/ 0 h 1059043"/>
                  <a:gd name="connsiteX318-27535" fmla="*/ 2162480 w 3024845"/>
                  <a:gd name="connsiteY318-27536" fmla="*/ 118897 h 1059043"/>
                  <a:gd name="connsiteX319-27537" fmla="*/ 2168560 w 3024845"/>
                  <a:gd name="connsiteY319-27538" fmla="*/ 125383 h 1059043"/>
                  <a:gd name="connsiteX320-27539" fmla="*/ 2166533 w 3024845"/>
                  <a:gd name="connsiteY320-27540" fmla="*/ 131868 h 1059043"/>
                  <a:gd name="connsiteX321-27541" fmla="*/ 2180720 w 3024845"/>
                  <a:gd name="connsiteY321-27542" fmla="*/ 555577 h 1059043"/>
                  <a:gd name="connsiteX322-27543" fmla="*/ 2245574 w 3024845"/>
                  <a:gd name="connsiteY322-27544" fmla="*/ 555577 h 1059043"/>
                  <a:gd name="connsiteX323-27545" fmla="*/ 2245574 w 3024845"/>
                  <a:gd name="connsiteY323-27546" fmla="*/ 631239 h 1059043"/>
                  <a:gd name="connsiteX324-27547" fmla="*/ 2253681 w 3024845"/>
                  <a:gd name="connsiteY324-27548" fmla="*/ 631239 h 1059043"/>
                  <a:gd name="connsiteX325-27549" fmla="*/ 2255708 w 3024845"/>
                  <a:gd name="connsiteY325-27550" fmla="*/ 624754 h 1059043"/>
                  <a:gd name="connsiteX326-27551" fmla="*/ 2261788 w 3024845"/>
                  <a:gd name="connsiteY326-27552" fmla="*/ 624754 h 1059043"/>
                  <a:gd name="connsiteX327-27553" fmla="*/ 2263815 w 3024845"/>
                  <a:gd name="connsiteY327-27554" fmla="*/ 633401 h 1059043"/>
                  <a:gd name="connsiteX328-27555" fmla="*/ 2275975 w 3024845"/>
                  <a:gd name="connsiteY328-27556" fmla="*/ 633401 h 1059043"/>
                  <a:gd name="connsiteX329-27557" fmla="*/ 2275975 w 3024845"/>
                  <a:gd name="connsiteY329-27558" fmla="*/ 626915 h 1059043"/>
                  <a:gd name="connsiteX330-27559" fmla="*/ 2298268 w 3024845"/>
                  <a:gd name="connsiteY330-27560" fmla="*/ 626915 h 1059043"/>
                  <a:gd name="connsiteX331-27561" fmla="*/ 2298268 w 3024845"/>
                  <a:gd name="connsiteY331-27562" fmla="*/ 633401 h 1059043"/>
                  <a:gd name="connsiteX332-27563" fmla="*/ 2318535 w 3024845"/>
                  <a:gd name="connsiteY332-27564" fmla="*/ 633401 h 1059043"/>
                  <a:gd name="connsiteX333-27565" fmla="*/ 2318535 w 3024845"/>
                  <a:gd name="connsiteY333-27566" fmla="*/ 678798 h 1059043"/>
                  <a:gd name="connsiteX334-27567" fmla="*/ 2332722 w 3024845"/>
                  <a:gd name="connsiteY334-27568" fmla="*/ 678798 h 1059043"/>
                  <a:gd name="connsiteX335-27569" fmla="*/ 2332722 w 3024845"/>
                  <a:gd name="connsiteY335-27570" fmla="*/ 665827 h 1059043"/>
                  <a:gd name="connsiteX336-27571" fmla="*/ 2348936 w 3024845"/>
                  <a:gd name="connsiteY336-27572" fmla="*/ 665827 h 1059043"/>
                  <a:gd name="connsiteX337-27573" fmla="*/ 2348936 w 3024845"/>
                  <a:gd name="connsiteY337-27574" fmla="*/ 486400 h 1059043"/>
                  <a:gd name="connsiteX338-27575" fmla="*/ 2355016 w 3024845"/>
                  <a:gd name="connsiteY338-27576" fmla="*/ 479914 h 1059043"/>
                  <a:gd name="connsiteX339-27577" fmla="*/ 2427977 w 3024845"/>
                  <a:gd name="connsiteY339-27578" fmla="*/ 479914 h 1059043"/>
                  <a:gd name="connsiteX340-27579" fmla="*/ 2427977 w 3024845"/>
                  <a:gd name="connsiteY340-27580" fmla="*/ 488562 h 1059043"/>
                  <a:gd name="connsiteX341-27581" fmla="*/ 2438110 w 3024845"/>
                  <a:gd name="connsiteY341-27582" fmla="*/ 488562 h 1059043"/>
                  <a:gd name="connsiteX342-27583" fmla="*/ 2438110 w 3024845"/>
                  <a:gd name="connsiteY342-27584" fmla="*/ 603136 h 1059043"/>
                  <a:gd name="connsiteX343-27585" fmla="*/ 2460404 w 3024845"/>
                  <a:gd name="connsiteY343-27586" fmla="*/ 603136 h 1059043"/>
                  <a:gd name="connsiteX344-27587" fmla="*/ 2460404 w 3024845"/>
                  <a:gd name="connsiteY344-27588" fmla="*/ 536121 h 1059043"/>
                  <a:gd name="connsiteX345-27589" fmla="*/ 2486751 w 3024845"/>
                  <a:gd name="connsiteY345-27590" fmla="*/ 536121 h 1059043"/>
                  <a:gd name="connsiteX346-27591" fmla="*/ 2490804 w 3024845"/>
                  <a:gd name="connsiteY346-27592" fmla="*/ 531797 h 1059043"/>
                  <a:gd name="connsiteX347-27593" fmla="*/ 2498911 w 3024845"/>
                  <a:gd name="connsiteY347-27594" fmla="*/ 531797 h 1059043"/>
                  <a:gd name="connsiteX348-27595" fmla="*/ 2502964 w 3024845"/>
                  <a:gd name="connsiteY348-27596" fmla="*/ 536121 h 1059043"/>
                  <a:gd name="connsiteX349-27597" fmla="*/ 2525258 w 3024845"/>
                  <a:gd name="connsiteY349-27598" fmla="*/ 536121 h 1059043"/>
                  <a:gd name="connsiteX350-27599" fmla="*/ 2525258 w 3024845"/>
                  <a:gd name="connsiteY350-27600" fmla="*/ 419385 h 1059043"/>
                  <a:gd name="connsiteX351-27601" fmla="*/ 2582005 w 3024845"/>
                  <a:gd name="connsiteY351-27602" fmla="*/ 408576 h 1059043"/>
                  <a:gd name="connsiteX352-27603" fmla="*/ 2582005 w 3024845"/>
                  <a:gd name="connsiteY352-27604" fmla="*/ 409657 h 1059043"/>
                  <a:gd name="connsiteX353-27605" fmla="*/ 2582005 w 3024845"/>
                  <a:gd name="connsiteY353-27606" fmla="*/ 417223 h 1059043"/>
                  <a:gd name="connsiteX354-27607" fmla="*/ 2608352 w 3024845"/>
                  <a:gd name="connsiteY354-27608" fmla="*/ 417223 h 1059043"/>
                  <a:gd name="connsiteX355-27609" fmla="*/ 2608352 w 3024845"/>
                  <a:gd name="connsiteY355-27610" fmla="*/ 672313 h 1059043"/>
                  <a:gd name="connsiteX356-27611" fmla="*/ 2630646 w 3024845"/>
                  <a:gd name="connsiteY356-27612" fmla="*/ 672313 h 1059043"/>
                  <a:gd name="connsiteX357-27613" fmla="*/ 2630646 w 3024845"/>
                  <a:gd name="connsiteY357-27614" fmla="*/ 667989 h 1059043"/>
                  <a:gd name="connsiteX358-27615" fmla="*/ 2642806 w 3024845"/>
                  <a:gd name="connsiteY358-27616" fmla="*/ 667989 h 1059043"/>
                  <a:gd name="connsiteX359-27617" fmla="*/ 2642806 w 3024845"/>
                  <a:gd name="connsiteY359-27618" fmla="*/ 672313 h 1059043"/>
                  <a:gd name="connsiteX360-27619" fmla="*/ 2667126 w 3024845"/>
                  <a:gd name="connsiteY360-27620" fmla="*/ 672313 h 1059043"/>
                  <a:gd name="connsiteX361-27621" fmla="*/ 2667126 w 3024845"/>
                  <a:gd name="connsiteY361-27622" fmla="*/ 659342 h 1059043"/>
                  <a:gd name="connsiteX362-27623" fmla="*/ 2695500 w 3024845"/>
                  <a:gd name="connsiteY362-27624" fmla="*/ 659342 h 1059043"/>
                  <a:gd name="connsiteX363-27625" fmla="*/ 2707660 w 3024845"/>
                  <a:gd name="connsiteY363-27626" fmla="*/ 655018 h 1059043"/>
                  <a:gd name="connsiteX364-27627" fmla="*/ 2727927 w 3024845"/>
                  <a:gd name="connsiteY364-27628" fmla="*/ 659342 h 1059043"/>
                  <a:gd name="connsiteX365-27629" fmla="*/ 2727927 w 3024845"/>
                  <a:gd name="connsiteY365-27630" fmla="*/ 642048 h 1059043"/>
                  <a:gd name="connsiteX366-27631" fmla="*/ 2736034 w 3024845"/>
                  <a:gd name="connsiteY366-27632" fmla="*/ 642048 h 1059043"/>
                  <a:gd name="connsiteX367-27633" fmla="*/ 2736034 w 3024845"/>
                  <a:gd name="connsiteY367-27634" fmla="*/ 629077 h 1059043"/>
                  <a:gd name="connsiteX368-27635" fmla="*/ 2792781 w 3024845"/>
                  <a:gd name="connsiteY368-27636" fmla="*/ 629077 h 1059043"/>
                  <a:gd name="connsiteX369-27637" fmla="*/ 2792781 w 3024845"/>
                  <a:gd name="connsiteY369-27638" fmla="*/ 598812 h 1059043"/>
                  <a:gd name="connsiteX370-27639" fmla="*/ 2811021 w 3024845"/>
                  <a:gd name="connsiteY370-27640" fmla="*/ 598812 h 1059043"/>
                  <a:gd name="connsiteX371-27641" fmla="*/ 2811021 w 3024845"/>
                  <a:gd name="connsiteY371-27642" fmla="*/ 592327 h 1059043"/>
                  <a:gd name="connsiteX372-27643" fmla="*/ 2823181 w 3024845"/>
                  <a:gd name="connsiteY372-27644" fmla="*/ 592327 h 1059043"/>
                  <a:gd name="connsiteX373-27645" fmla="*/ 2823181 w 3024845"/>
                  <a:gd name="connsiteY373-27646" fmla="*/ 598812 h 1059043"/>
                  <a:gd name="connsiteX374-27647" fmla="*/ 2839395 w 3024845"/>
                  <a:gd name="connsiteY374-27648" fmla="*/ 598812 h 1059043"/>
                  <a:gd name="connsiteX375-27649" fmla="*/ 2839395 w 3024845"/>
                  <a:gd name="connsiteY375-27650" fmla="*/ 648533 h 1059043"/>
                  <a:gd name="connsiteX376-27651" fmla="*/ 2871822 w 3024845"/>
                  <a:gd name="connsiteY376-27652" fmla="*/ 648533 h 1059043"/>
                  <a:gd name="connsiteX377-27653" fmla="*/ 2871822 w 3024845"/>
                  <a:gd name="connsiteY377-27654" fmla="*/ 622592 h 1059043"/>
                  <a:gd name="connsiteX378-27655" fmla="*/ 2910329 w 3024845"/>
                  <a:gd name="connsiteY378-27656" fmla="*/ 622592 h 1059043"/>
                  <a:gd name="connsiteX379-27657" fmla="*/ 2910329 w 3024845"/>
                  <a:gd name="connsiteY379-27658" fmla="*/ 592327 h 1059043"/>
                  <a:gd name="connsiteX380-27659" fmla="*/ 2958970 w 3024845"/>
                  <a:gd name="connsiteY380-27660" fmla="*/ 592327 h 1059043"/>
                  <a:gd name="connsiteX381-27661" fmla="*/ 2958970 w 3024845"/>
                  <a:gd name="connsiteY381-27662" fmla="*/ 703483 h 1059043"/>
                  <a:gd name="connsiteX382-27663" fmla="*/ 2958970 w 3024845"/>
                  <a:gd name="connsiteY382-27664" fmla="*/ 717262 h 1059043"/>
                  <a:gd name="connsiteX383-27665" fmla="*/ 3024845 w 3024845"/>
                  <a:gd name="connsiteY383-27666" fmla="*/ 717262 h 1059043"/>
                  <a:gd name="connsiteX384-27667" fmla="*/ 3024845 w 3024845"/>
                  <a:gd name="connsiteY384-27668" fmla="*/ 1059043 h 1059043"/>
                  <a:gd name="connsiteX385-27669" fmla="*/ 2054 w 3024845"/>
                  <a:gd name="connsiteY385-27670" fmla="*/ 1056710 h 1059043"/>
                  <a:gd name="connsiteX386-27671" fmla="*/ 0 w 3024845"/>
                  <a:gd name="connsiteY386-27672" fmla="*/ 622592 h 1059043"/>
                  <a:gd name="connsiteX387-27673" fmla="*/ 20267 w 3024845"/>
                  <a:gd name="connsiteY387-27674" fmla="*/ 622592 h 1059043"/>
                  <a:gd name="connsiteX388-27675" fmla="*/ 20774 w 3024845"/>
                  <a:gd name="connsiteY388-27676" fmla="*/ 621511 h 1059043"/>
                  <a:gd name="connsiteX389-27677" fmla="*/ 24320 w 3024845"/>
                  <a:gd name="connsiteY389-27678" fmla="*/ 613945 h 1059043"/>
                  <a:gd name="connsiteX390-27679" fmla="*/ 26094 w 3024845"/>
                  <a:gd name="connsiteY390-27680" fmla="*/ 614215 h 1059043"/>
                  <a:gd name="connsiteX391-27681" fmla="*/ 38507 w 3024845"/>
                  <a:gd name="connsiteY391-27682" fmla="*/ 616106 h 1059043"/>
                  <a:gd name="connsiteX392-27683" fmla="*/ 39014 w 3024845"/>
                  <a:gd name="connsiteY392-27684" fmla="*/ 617458 h 1059043"/>
                  <a:gd name="connsiteX393-27685" fmla="*/ 42560 w 3024845"/>
                  <a:gd name="connsiteY393-27686" fmla="*/ 626915 h 1059043"/>
                  <a:gd name="connsiteX394-27687" fmla="*/ 68907 w 3024845"/>
                  <a:gd name="connsiteY394-27688" fmla="*/ 629077 h 1059043"/>
                  <a:gd name="connsiteX395-27689" fmla="*/ 68907 w 3024845"/>
                  <a:gd name="connsiteY395-27690" fmla="*/ 505856 h 1059043"/>
                  <a:gd name="connsiteX396-27691" fmla="*/ 70934 w 3024845"/>
                  <a:gd name="connsiteY396-27692" fmla="*/ 505856 h 1059043"/>
                  <a:gd name="connsiteX397-27693" fmla="*/ 85121 w 3024845"/>
                  <a:gd name="connsiteY397-27694" fmla="*/ 505856 h 1059043"/>
                  <a:gd name="connsiteX398-27695" fmla="*/ 85121 w 3024845"/>
                  <a:gd name="connsiteY398-27696" fmla="*/ 369664 h 1059043"/>
                  <a:gd name="connsiteX399-27697" fmla="*/ 86894 w 3024845"/>
                  <a:gd name="connsiteY399-27698" fmla="*/ 369664 h 1059043"/>
                  <a:gd name="connsiteX400-27699" fmla="*/ 99308 w 3024845"/>
                  <a:gd name="connsiteY400-27700" fmla="*/ 369664 h 1059043"/>
                  <a:gd name="connsiteX401-27701" fmla="*/ 99308 w 3024845"/>
                  <a:gd name="connsiteY401-27702" fmla="*/ 255090 h 1059043"/>
                  <a:gd name="connsiteX402-27703" fmla="*/ 103361 w 3024845"/>
                  <a:gd name="connsiteY402-27704" fmla="*/ 226986 h 1059043"/>
                  <a:gd name="connsiteX403-27705" fmla="*/ 105388 w 3024845"/>
                  <a:gd name="connsiteY403-27706" fmla="*/ 226986 h 1059043"/>
                  <a:gd name="connsiteX404-27707" fmla="*/ 119575 w 3024845"/>
                  <a:gd name="connsiteY404-27708" fmla="*/ 226986 h 1059043"/>
                  <a:gd name="connsiteX0-27709" fmla="*/ 119575 w 3024845"/>
                  <a:gd name="connsiteY0-27710" fmla="*/ 226986 h 1059043"/>
                  <a:gd name="connsiteX1-27711" fmla="*/ 200642 w 3024845"/>
                  <a:gd name="connsiteY1-27712" fmla="*/ 224825 h 1059043"/>
                  <a:gd name="connsiteX2-27713" fmla="*/ 202669 w 3024845"/>
                  <a:gd name="connsiteY2-27714" fmla="*/ 224825 h 1059043"/>
                  <a:gd name="connsiteX3-27715" fmla="*/ 216856 w 3024845"/>
                  <a:gd name="connsiteY3-27716" fmla="*/ 224825 h 1059043"/>
                  <a:gd name="connsiteX4-27717" fmla="*/ 216856 w 3024845"/>
                  <a:gd name="connsiteY4-27718" fmla="*/ 248604 h 1059043"/>
                  <a:gd name="connsiteX5-27719" fmla="*/ 217363 w 3024845"/>
                  <a:gd name="connsiteY5-27720" fmla="*/ 249415 h 1059043"/>
                  <a:gd name="connsiteX6-27721" fmla="*/ 220909 w 3024845"/>
                  <a:gd name="connsiteY6-27722" fmla="*/ 255090 h 1059043"/>
                  <a:gd name="connsiteX7-27723" fmla="*/ 220909 w 3024845"/>
                  <a:gd name="connsiteY7-27724" fmla="*/ 369664 h 1059043"/>
                  <a:gd name="connsiteX8-27725" fmla="*/ 223189 w 3024845"/>
                  <a:gd name="connsiteY8-27726" fmla="*/ 369664 h 1059043"/>
                  <a:gd name="connsiteX9-27727" fmla="*/ 239150 w 3024845"/>
                  <a:gd name="connsiteY9-27728" fmla="*/ 369664 h 1059043"/>
                  <a:gd name="connsiteX10-27729" fmla="*/ 239150 w 3024845"/>
                  <a:gd name="connsiteY10-27730" fmla="*/ 510179 h 1059043"/>
                  <a:gd name="connsiteX11-27731" fmla="*/ 240670 w 3024845"/>
                  <a:gd name="connsiteY11-27732" fmla="*/ 509909 h 1059043"/>
                  <a:gd name="connsiteX12-27733" fmla="*/ 251310 w 3024845"/>
                  <a:gd name="connsiteY12-27734" fmla="*/ 508018 h 1059043"/>
                  <a:gd name="connsiteX13-27735" fmla="*/ 249283 w 3024845"/>
                  <a:gd name="connsiteY13-27736" fmla="*/ 596650 h 1059043"/>
                  <a:gd name="connsiteX14-27737" fmla="*/ 250803 w 3024845"/>
                  <a:gd name="connsiteY14-27738" fmla="*/ 596921 h 1059043"/>
                  <a:gd name="connsiteX15-27739" fmla="*/ 261443 w 3024845"/>
                  <a:gd name="connsiteY15-27740" fmla="*/ 598812 h 1059043"/>
                  <a:gd name="connsiteX16-27741" fmla="*/ 261696 w 3024845"/>
                  <a:gd name="connsiteY16-27742" fmla="*/ 599623 h 1059043"/>
                  <a:gd name="connsiteX17-27743" fmla="*/ 263470 w 3024845"/>
                  <a:gd name="connsiteY17-27744" fmla="*/ 605298 h 1059043"/>
                  <a:gd name="connsiteX18-27745" fmla="*/ 264230 w 3024845"/>
                  <a:gd name="connsiteY18-27746" fmla="*/ 602866 h 1059043"/>
                  <a:gd name="connsiteX19-27747" fmla="*/ 269550 w 3024845"/>
                  <a:gd name="connsiteY19-27748" fmla="*/ 585842 h 1059043"/>
                  <a:gd name="connsiteX20-27749" fmla="*/ 271323 w 3024845"/>
                  <a:gd name="connsiteY20-27750" fmla="*/ 585842 h 1059043"/>
                  <a:gd name="connsiteX21-27751" fmla="*/ 283737 w 3024845"/>
                  <a:gd name="connsiteY21-27752" fmla="*/ 585842 h 1059043"/>
                  <a:gd name="connsiteX22-27753" fmla="*/ 283737 w 3024845"/>
                  <a:gd name="connsiteY22-27754" fmla="*/ 618268 h 1059043"/>
                  <a:gd name="connsiteX23-27755" fmla="*/ 284750 w 3024845"/>
                  <a:gd name="connsiteY23-27756" fmla="*/ 618809 h 1059043"/>
                  <a:gd name="connsiteX24-27757" fmla="*/ 291844 w 3024845"/>
                  <a:gd name="connsiteY24-27758" fmla="*/ 622592 h 1059043"/>
                  <a:gd name="connsiteX25-27759" fmla="*/ 291844 w 3024845"/>
                  <a:gd name="connsiteY25-27760" fmla="*/ 623943 h 1059043"/>
                  <a:gd name="connsiteX26-27761" fmla="*/ 291844 w 3024845"/>
                  <a:gd name="connsiteY26-27762" fmla="*/ 633401 h 1059043"/>
                  <a:gd name="connsiteX27-27763" fmla="*/ 336431 w 3024845"/>
                  <a:gd name="connsiteY27-27764" fmla="*/ 633401 h 1059043"/>
                  <a:gd name="connsiteX28-27765" fmla="*/ 336431 w 3024845"/>
                  <a:gd name="connsiteY28-27766" fmla="*/ 634482 h 1059043"/>
                  <a:gd name="connsiteX29-27767" fmla="*/ 336431 w 3024845"/>
                  <a:gd name="connsiteY29-27768" fmla="*/ 642048 h 1059043"/>
                  <a:gd name="connsiteX30-27769" fmla="*/ 338457 w 3024845"/>
                  <a:gd name="connsiteY30-27770" fmla="*/ 642048 h 1059043"/>
                  <a:gd name="connsiteX31-27771" fmla="*/ 352644 w 3024845"/>
                  <a:gd name="connsiteY31-27772" fmla="*/ 642048 h 1059043"/>
                  <a:gd name="connsiteX32-27773" fmla="*/ 352644 w 3024845"/>
                  <a:gd name="connsiteY32-27774" fmla="*/ 611783 h 1059043"/>
                  <a:gd name="connsiteX33-27775" fmla="*/ 397231 w 3024845"/>
                  <a:gd name="connsiteY33-27776" fmla="*/ 611783 h 1059043"/>
                  <a:gd name="connsiteX34-27777" fmla="*/ 397231 w 3024845"/>
                  <a:gd name="connsiteY34-27778" fmla="*/ 610432 h 1059043"/>
                  <a:gd name="connsiteX35-27779" fmla="*/ 397231 w 3024845"/>
                  <a:gd name="connsiteY35-27780" fmla="*/ 600974 h 1059043"/>
                  <a:gd name="connsiteX36-27781" fmla="*/ 398245 w 3024845"/>
                  <a:gd name="connsiteY36-27782" fmla="*/ 600974 h 1059043"/>
                  <a:gd name="connsiteX37-27783" fmla="*/ 405338 w 3024845"/>
                  <a:gd name="connsiteY37-27784" fmla="*/ 600974 h 1059043"/>
                  <a:gd name="connsiteX38-27785" fmla="*/ 405338 w 3024845"/>
                  <a:gd name="connsiteY38-27786" fmla="*/ 599083 h 1059043"/>
                  <a:gd name="connsiteX39-27787" fmla="*/ 405338 w 3024845"/>
                  <a:gd name="connsiteY39-27788" fmla="*/ 585842 h 1059043"/>
                  <a:gd name="connsiteX40-27789" fmla="*/ 406098 w 3024845"/>
                  <a:gd name="connsiteY40-27790" fmla="*/ 585842 h 1059043"/>
                  <a:gd name="connsiteX41-27791" fmla="*/ 411418 w 3024845"/>
                  <a:gd name="connsiteY41-27792" fmla="*/ 585842 h 1059043"/>
                  <a:gd name="connsiteX42-27793" fmla="*/ 411418 w 3024845"/>
                  <a:gd name="connsiteY42-27794" fmla="*/ 584761 h 1059043"/>
                  <a:gd name="connsiteX43-27795" fmla="*/ 411418 w 3024845"/>
                  <a:gd name="connsiteY43-27796" fmla="*/ 577194 h 1059043"/>
                  <a:gd name="connsiteX44-27797" fmla="*/ 413445 w 3024845"/>
                  <a:gd name="connsiteY44-27798" fmla="*/ 577194 h 1059043"/>
                  <a:gd name="connsiteX45-27799" fmla="*/ 427632 w 3024845"/>
                  <a:gd name="connsiteY45-27800" fmla="*/ 577194 h 1059043"/>
                  <a:gd name="connsiteX46-27801" fmla="*/ 427632 w 3024845"/>
                  <a:gd name="connsiteY46-27802" fmla="*/ 578275 h 1059043"/>
                  <a:gd name="connsiteX47-27803" fmla="*/ 427632 w 3024845"/>
                  <a:gd name="connsiteY47-27804" fmla="*/ 585842 h 1059043"/>
                  <a:gd name="connsiteX48-27805" fmla="*/ 449925 w 3024845"/>
                  <a:gd name="connsiteY48-27806" fmla="*/ 585842 h 1059043"/>
                  <a:gd name="connsiteX49-27807" fmla="*/ 449925 w 3024845"/>
                  <a:gd name="connsiteY49-27808" fmla="*/ 583950 h 1059043"/>
                  <a:gd name="connsiteX50-27809" fmla="*/ 449925 w 3024845"/>
                  <a:gd name="connsiteY50-27810" fmla="*/ 570709 h 1059043"/>
                  <a:gd name="connsiteX51-27811" fmla="*/ 451699 w 3024845"/>
                  <a:gd name="connsiteY51-27812" fmla="*/ 570709 h 1059043"/>
                  <a:gd name="connsiteX52-27813" fmla="*/ 464112 w 3024845"/>
                  <a:gd name="connsiteY52-27814" fmla="*/ 570709 h 1059043"/>
                  <a:gd name="connsiteX53-27815" fmla="*/ 464112 w 3024845"/>
                  <a:gd name="connsiteY53-27816" fmla="*/ 594489 h 1059043"/>
                  <a:gd name="connsiteX54-27817" fmla="*/ 465126 w 3024845"/>
                  <a:gd name="connsiteY54-27818" fmla="*/ 594489 h 1059043"/>
                  <a:gd name="connsiteX55-27819" fmla="*/ 472219 w 3024845"/>
                  <a:gd name="connsiteY55-27820" fmla="*/ 594489 h 1059043"/>
                  <a:gd name="connsiteX56-27821" fmla="*/ 472219 w 3024845"/>
                  <a:gd name="connsiteY56-27822" fmla="*/ 593408 h 1059043"/>
                  <a:gd name="connsiteX57-27823" fmla="*/ 472219 w 3024845"/>
                  <a:gd name="connsiteY57-27824" fmla="*/ 585842 h 1059043"/>
                  <a:gd name="connsiteX58-27825" fmla="*/ 473992 w 3024845"/>
                  <a:gd name="connsiteY58-27826" fmla="*/ 585842 h 1059043"/>
                  <a:gd name="connsiteX59-27827" fmla="*/ 486406 w 3024845"/>
                  <a:gd name="connsiteY59-27828" fmla="*/ 585842 h 1059043"/>
                  <a:gd name="connsiteX60-27829" fmla="*/ 486406 w 3024845"/>
                  <a:gd name="connsiteY60-27830" fmla="*/ 611783 h 1059043"/>
                  <a:gd name="connsiteX61-27831" fmla="*/ 488433 w 3024845"/>
                  <a:gd name="connsiteY61-27832" fmla="*/ 611783 h 1059043"/>
                  <a:gd name="connsiteX62-27833" fmla="*/ 502619 w 3024845"/>
                  <a:gd name="connsiteY62-27834" fmla="*/ 611783 h 1059043"/>
                  <a:gd name="connsiteX63-27835" fmla="*/ 502619 w 3024845"/>
                  <a:gd name="connsiteY63-27836" fmla="*/ 613404 h 1059043"/>
                  <a:gd name="connsiteX64-27837" fmla="*/ 502619 w 3024845"/>
                  <a:gd name="connsiteY64-27838" fmla="*/ 624754 h 1059043"/>
                  <a:gd name="connsiteX65-27839" fmla="*/ 503379 w 3024845"/>
                  <a:gd name="connsiteY65-27840" fmla="*/ 624754 h 1059043"/>
                  <a:gd name="connsiteX66-27841" fmla="*/ 508700 w 3024845"/>
                  <a:gd name="connsiteY66-27842" fmla="*/ 624754 h 1059043"/>
                  <a:gd name="connsiteX67-27843" fmla="*/ 508700 w 3024845"/>
                  <a:gd name="connsiteY67-27844" fmla="*/ 623943 h 1059043"/>
                  <a:gd name="connsiteX68-27845" fmla="*/ 508700 w 3024845"/>
                  <a:gd name="connsiteY68-27846" fmla="*/ 618268 h 1059043"/>
                  <a:gd name="connsiteX69-27847" fmla="*/ 539100 w 3024845"/>
                  <a:gd name="connsiteY69-27848" fmla="*/ 618268 h 1059043"/>
                  <a:gd name="connsiteX70-27849" fmla="*/ 539100 w 3024845"/>
                  <a:gd name="connsiteY70-27850" fmla="*/ 642048 h 1059043"/>
                  <a:gd name="connsiteX71-27851" fmla="*/ 540113 w 3024845"/>
                  <a:gd name="connsiteY71-27852" fmla="*/ 642048 h 1059043"/>
                  <a:gd name="connsiteX72-27853" fmla="*/ 547207 w 3024845"/>
                  <a:gd name="connsiteY72-27854" fmla="*/ 642048 h 1059043"/>
                  <a:gd name="connsiteX73-27855" fmla="*/ 547207 w 3024845"/>
                  <a:gd name="connsiteY73-27856" fmla="*/ 643129 h 1059043"/>
                  <a:gd name="connsiteX74-27857" fmla="*/ 547207 w 3024845"/>
                  <a:gd name="connsiteY74-27858" fmla="*/ 650695 h 1059043"/>
                  <a:gd name="connsiteX75-27859" fmla="*/ 547967 w 3024845"/>
                  <a:gd name="connsiteY75-27860" fmla="*/ 650695 h 1059043"/>
                  <a:gd name="connsiteX76-27861" fmla="*/ 553287 w 3024845"/>
                  <a:gd name="connsiteY76-27862" fmla="*/ 650695 h 1059043"/>
                  <a:gd name="connsiteX77-27863" fmla="*/ 553287 w 3024845"/>
                  <a:gd name="connsiteY77-27864" fmla="*/ 648533 h 1059043"/>
                  <a:gd name="connsiteX78-27865" fmla="*/ 553287 w 3024845"/>
                  <a:gd name="connsiteY78-27866" fmla="*/ 633401 h 1059043"/>
                  <a:gd name="connsiteX79-27867" fmla="*/ 554300 w 3024845"/>
                  <a:gd name="connsiteY79-27868" fmla="*/ 633401 h 1059043"/>
                  <a:gd name="connsiteX80-27869" fmla="*/ 561394 w 3024845"/>
                  <a:gd name="connsiteY80-27870" fmla="*/ 633401 h 1059043"/>
                  <a:gd name="connsiteX81-27871" fmla="*/ 561394 w 3024845"/>
                  <a:gd name="connsiteY81-27872" fmla="*/ 634482 h 1059043"/>
                  <a:gd name="connsiteX82-27873" fmla="*/ 561394 w 3024845"/>
                  <a:gd name="connsiteY82-27874" fmla="*/ 642048 h 1059043"/>
                  <a:gd name="connsiteX83-27875" fmla="*/ 566714 w 3024845"/>
                  <a:gd name="connsiteY83-27876" fmla="*/ 640055 h 1059043"/>
                  <a:gd name="connsiteX84-27877" fmla="*/ 567474 w 3024845"/>
                  <a:gd name="connsiteY84-27878" fmla="*/ 639075 h 1059043"/>
                  <a:gd name="connsiteX85-27879" fmla="*/ 567474 w 3024845"/>
                  <a:gd name="connsiteY85-27880" fmla="*/ 633401 h 1059043"/>
                  <a:gd name="connsiteX86-27881" fmla="*/ 605981 w 3024845"/>
                  <a:gd name="connsiteY86-27882" fmla="*/ 633401 h 1059043"/>
                  <a:gd name="connsiteX87-27883" fmla="*/ 605981 w 3024845"/>
                  <a:gd name="connsiteY87-27884" fmla="*/ 657180 h 1059043"/>
                  <a:gd name="connsiteX88-27885" fmla="*/ 608007 w 3024845"/>
                  <a:gd name="connsiteY88-27886" fmla="*/ 657180 h 1059043"/>
                  <a:gd name="connsiteX89-27887" fmla="*/ 622194 w 3024845"/>
                  <a:gd name="connsiteY89-27888" fmla="*/ 657180 h 1059043"/>
                  <a:gd name="connsiteX90-27889" fmla="*/ 622194 w 3024845"/>
                  <a:gd name="connsiteY90-27890" fmla="*/ 658261 h 1059043"/>
                  <a:gd name="connsiteX91-27891" fmla="*/ 622194 w 3024845"/>
                  <a:gd name="connsiteY91-27892" fmla="*/ 665827 h 1059043"/>
                  <a:gd name="connsiteX92-27893" fmla="*/ 623968 w 3024845"/>
                  <a:gd name="connsiteY92-27894" fmla="*/ 665827 h 1059043"/>
                  <a:gd name="connsiteX93-27895" fmla="*/ 636381 w 3024845"/>
                  <a:gd name="connsiteY93-27896" fmla="*/ 665827 h 1059043"/>
                  <a:gd name="connsiteX94-27897" fmla="*/ 636381 w 3024845"/>
                  <a:gd name="connsiteY94-27898" fmla="*/ 642048 h 1059043"/>
                  <a:gd name="connsiteX95-27899" fmla="*/ 637394 w 3024845"/>
                  <a:gd name="connsiteY95-27900" fmla="*/ 642048 h 1059043"/>
                  <a:gd name="connsiteX96-27901" fmla="*/ 644488 w 3024845"/>
                  <a:gd name="connsiteY96-27902" fmla="*/ 642048 h 1059043"/>
                  <a:gd name="connsiteX97-27903" fmla="*/ 644488 w 3024845"/>
                  <a:gd name="connsiteY97-27904" fmla="*/ 609621 h 1059043"/>
                  <a:gd name="connsiteX98-27905" fmla="*/ 645501 w 3024845"/>
                  <a:gd name="connsiteY98-27906" fmla="*/ 609621 h 1059043"/>
                  <a:gd name="connsiteX99-27907" fmla="*/ 652595 w 3024845"/>
                  <a:gd name="connsiteY99-27908" fmla="*/ 609621 h 1059043"/>
                  <a:gd name="connsiteX100-27909" fmla="*/ 652595 w 3024845"/>
                  <a:gd name="connsiteY100-27910" fmla="*/ 607730 h 1059043"/>
                  <a:gd name="connsiteX101-27911" fmla="*/ 652595 w 3024845"/>
                  <a:gd name="connsiteY101-27912" fmla="*/ 594489 h 1059043"/>
                  <a:gd name="connsiteX102-27913" fmla="*/ 651328 w 3024845"/>
                  <a:gd name="connsiteY102-27914" fmla="*/ 592867 h 1059043"/>
                  <a:gd name="connsiteX103-27915" fmla="*/ 656648 w 3024845"/>
                  <a:gd name="connsiteY103-27916" fmla="*/ 581518 h 1059043"/>
                  <a:gd name="connsiteX104-27917" fmla="*/ 664755 w 3024845"/>
                  <a:gd name="connsiteY104-27918" fmla="*/ 609621 h 1059043"/>
                  <a:gd name="connsiteX105-27919" fmla="*/ 665515 w 3024845"/>
                  <a:gd name="connsiteY105-27920" fmla="*/ 609621 h 1059043"/>
                  <a:gd name="connsiteX106-27921" fmla="*/ 670835 w 3024845"/>
                  <a:gd name="connsiteY106-27922" fmla="*/ 609621 h 1059043"/>
                  <a:gd name="connsiteX107-27923" fmla="*/ 670835 w 3024845"/>
                  <a:gd name="connsiteY107-27924" fmla="*/ 503694 h 1059043"/>
                  <a:gd name="connsiteX108-27925" fmla="*/ 672355 w 3024845"/>
                  <a:gd name="connsiteY108-27926" fmla="*/ 503694 h 1059043"/>
                  <a:gd name="connsiteX109-27927" fmla="*/ 682995 w 3024845"/>
                  <a:gd name="connsiteY109-27928" fmla="*/ 503694 h 1059043"/>
                  <a:gd name="connsiteX110-27929" fmla="*/ 682995 w 3024845"/>
                  <a:gd name="connsiteY110-27930" fmla="*/ 456135 h 1059043"/>
                  <a:gd name="connsiteX111-27931" fmla="*/ 709342 w 3024845"/>
                  <a:gd name="connsiteY111-27932" fmla="*/ 456135 h 1059043"/>
                  <a:gd name="connsiteX112-27933" fmla="*/ 709342 w 3024845"/>
                  <a:gd name="connsiteY112-27934" fmla="*/ 434517 h 1059043"/>
                  <a:gd name="connsiteX113-27935" fmla="*/ 743796 w 3024845"/>
                  <a:gd name="connsiteY113-27936" fmla="*/ 434517 h 1059043"/>
                  <a:gd name="connsiteX114-27937" fmla="*/ 743796 w 3024845"/>
                  <a:gd name="connsiteY114-27938" fmla="*/ 436949 h 1059043"/>
                  <a:gd name="connsiteX115-27939" fmla="*/ 743796 w 3024845"/>
                  <a:gd name="connsiteY115-27940" fmla="*/ 453973 h 1059043"/>
                  <a:gd name="connsiteX116-27941" fmla="*/ 746076 w 3024845"/>
                  <a:gd name="connsiteY116-27942" fmla="*/ 453973 h 1059043"/>
                  <a:gd name="connsiteX117-27943" fmla="*/ 762036 w 3024845"/>
                  <a:gd name="connsiteY117-27944" fmla="*/ 453973 h 1059043"/>
                  <a:gd name="connsiteX118-27945" fmla="*/ 762036 w 3024845"/>
                  <a:gd name="connsiteY118-27946" fmla="*/ 501532 h 1059043"/>
                  <a:gd name="connsiteX119-27947" fmla="*/ 763049 w 3024845"/>
                  <a:gd name="connsiteY119-27948" fmla="*/ 501532 h 1059043"/>
                  <a:gd name="connsiteX120-27949" fmla="*/ 770143 w 3024845"/>
                  <a:gd name="connsiteY120-27950" fmla="*/ 501532 h 1059043"/>
                  <a:gd name="connsiteX121-27951" fmla="*/ 784330 w 3024845"/>
                  <a:gd name="connsiteY121-27952" fmla="*/ 505856 h 1059043"/>
                  <a:gd name="connsiteX122-27953" fmla="*/ 784330 w 3024845"/>
                  <a:gd name="connsiteY122-27954" fmla="*/ 544768 h 1059043"/>
                  <a:gd name="connsiteX123-27955" fmla="*/ 785343 w 3024845"/>
                  <a:gd name="connsiteY123-27956" fmla="*/ 544768 h 1059043"/>
                  <a:gd name="connsiteX124-27957" fmla="*/ 792436 w 3024845"/>
                  <a:gd name="connsiteY124-27958" fmla="*/ 544768 h 1059043"/>
                  <a:gd name="connsiteX125-27959" fmla="*/ 792436 w 3024845"/>
                  <a:gd name="connsiteY125-27960" fmla="*/ 546389 h 1059043"/>
                  <a:gd name="connsiteX126-27961" fmla="*/ 792436 w 3024845"/>
                  <a:gd name="connsiteY126-27962" fmla="*/ 557738 h 1059043"/>
                  <a:gd name="connsiteX127-27963" fmla="*/ 794463 w 3024845"/>
                  <a:gd name="connsiteY127-27964" fmla="*/ 557738 h 1059043"/>
                  <a:gd name="connsiteX128-27965" fmla="*/ 808650 w 3024845"/>
                  <a:gd name="connsiteY128-27966" fmla="*/ 557738 h 1059043"/>
                  <a:gd name="connsiteX129-27967" fmla="*/ 814730 w 3024845"/>
                  <a:gd name="connsiteY129-27968" fmla="*/ 564224 h 1059043"/>
                  <a:gd name="connsiteX130-27969" fmla="*/ 814730 w 3024845"/>
                  <a:gd name="connsiteY130-27970" fmla="*/ 585842 h 1059043"/>
                  <a:gd name="connsiteX131-27971" fmla="*/ 817010 w 3024845"/>
                  <a:gd name="connsiteY131-27972" fmla="*/ 585842 h 1059043"/>
                  <a:gd name="connsiteX132-27973" fmla="*/ 832970 w 3024845"/>
                  <a:gd name="connsiteY132-27974" fmla="*/ 585842 h 1059043"/>
                  <a:gd name="connsiteX133-27975" fmla="*/ 832970 w 3024845"/>
                  <a:gd name="connsiteY133-27976" fmla="*/ 586922 h 1059043"/>
                  <a:gd name="connsiteX134-27977" fmla="*/ 832970 w 3024845"/>
                  <a:gd name="connsiteY134-27978" fmla="*/ 594489 h 1059043"/>
                  <a:gd name="connsiteX135-27979" fmla="*/ 834237 w 3024845"/>
                  <a:gd name="connsiteY135-27980" fmla="*/ 594489 h 1059043"/>
                  <a:gd name="connsiteX136-27981" fmla="*/ 843104 w 3024845"/>
                  <a:gd name="connsiteY136-27982" fmla="*/ 594489 h 1059043"/>
                  <a:gd name="connsiteX137-27983" fmla="*/ 843104 w 3024845"/>
                  <a:gd name="connsiteY137-27984" fmla="*/ 596650 h 1059043"/>
                  <a:gd name="connsiteX138-27985" fmla="*/ 843104 w 3024845"/>
                  <a:gd name="connsiteY138-27986" fmla="*/ 611783 h 1059043"/>
                  <a:gd name="connsiteX139-27987" fmla="*/ 847157 w 3024845"/>
                  <a:gd name="connsiteY139-27988" fmla="*/ 609891 h 1059043"/>
                  <a:gd name="connsiteX140-27989" fmla="*/ 847157 w 3024845"/>
                  <a:gd name="connsiteY140-27990" fmla="*/ 596650 h 1059043"/>
                  <a:gd name="connsiteX141-27991" fmla="*/ 848170 w 3024845"/>
                  <a:gd name="connsiteY141-27992" fmla="*/ 596650 h 1059043"/>
                  <a:gd name="connsiteX142-27993" fmla="*/ 855264 w 3024845"/>
                  <a:gd name="connsiteY142-27994" fmla="*/ 596650 h 1059043"/>
                  <a:gd name="connsiteX143-27995" fmla="*/ 855264 w 3024845"/>
                  <a:gd name="connsiteY143-27996" fmla="*/ 598272 h 1059043"/>
                  <a:gd name="connsiteX144-27997" fmla="*/ 855264 w 3024845"/>
                  <a:gd name="connsiteY144-27998" fmla="*/ 609621 h 1059043"/>
                  <a:gd name="connsiteX145-27999" fmla="*/ 856024 w 3024845"/>
                  <a:gd name="connsiteY145-28000" fmla="*/ 609621 h 1059043"/>
                  <a:gd name="connsiteX146-28001" fmla="*/ 861344 w 3024845"/>
                  <a:gd name="connsiteY146-28002" fmla="*/ 609621 h 1059043"/>
                  <a:gd name="connsiteX147-28003" fmla="*/ 909984 w 3024845"/>
                  <a:gd name="connsiteY147-28004" fmla="*/ 605298 h 1059043"/>
                  <a:gd name="connsiteX148-28005" fmla="*/ 909984 w 3024845"/>
                  <a:gd name="connsiteY148-28006" fmla="*/ 606649 h 1059043"/>
                  <a:gd name="connsiteX149-28007" fmla="*/ 909984 w 3024845"/>
                  <a:gd name="connsiteY149-28008" fmla="*/ 616106 h 1059043"/>
                  <a:gd name="connsiteX150-28009" fmla="*/ 910744 w 3024845"/>
                  <a:gd name="connsiteY150-28010" fmla="*/ 616106 h 1059043"/>
                  <a:gd name="connsiteX151-28011" fmla="*/ 916065 w 3024845"/>
                  <a:gd name="connsiteY151-28012" fmla="*/ 616106 h 1059043"/>
                  <a:gd name="connsiteX152-28013" fmla="*/ 916065 w 3024845"/>
                  <a:gd name="connsiteY152-28014" fmla="*/ 618268 h 1059043"/>
                  <a:gd name="connsiteX153-28015" fmla="*/ 916065 w 3024845"/>
                  <a:gd name="connsiteY153-28016" fmla="*/ 633401 h 1059043"/>
                  <a:gd name="connsiteX154-28017" fmla="*/ 918091 w 3024845"/>
                  <a:gd name="connsiteY154-28018" fmla="*/ 632050 h 1059043"/>
                  <a:gd name="connsiteX155-28019" fmla="*/ 932278 w 3024845"/>
                  <a:gd name="connsiteY155-28020" fmla="*/ 622592 h 1059043"/>
                  <a:gd name="connsiteX156-28021" fmla="*/ 938358 w 3024845"/>
                  <a:gd name="connsiteY156-28022" fmla="*/ 581518 h 1059043"/>
                  <a:gd name="connsiteX157-28023" fmla="*/ 939118 w 3024845"/>
                  <a:gd name="connsiteY157-28024" fmla="*/ 581248 h 1059043"/>
                  <a:gd name="connsiteX158-28025" fmla="*/ 944438 w 3024845"/>
                  <a:gd name="connsiteY158-28026" fmla="*/ 579356 h 1059043"/>
                  <a:gd name="connsiteX159-28027" fmla="*/ 946465 w 3024845"/>
                  <a:gd name="connsiteY159-28028" fmla="*/ 510179 h 1059043"/>
                  <a:gd name="connsiteX160-28029" fmla="*/ 948492 w 3024845"/>
                  <a:gd name="connsiteY160-28030" fmla="*/ 579356 h 1059043"/>
                  <a:gd name="connsiteX161-28031" fmla="*/ 949252 w 3024845"/>
                  <a:gd name="connsiteY161-28032" fmla="*/ 579626 h 1059043"/>
                  <a:gd name="connsiteX162-28033" fmla="*/ 954572 w 3024845"/>
                  <a:gd name="connsiteY162-28034" fmla="*/ 581518 h 1059043"/>
                  <a:gd name="connsiteX163-28035" fmla="*/ 954572 w 3024845"/>
                  <a:gd name="connsiteY163-28036" fmla="*/ 495047 h 1059043"/>
                  <a:gd name="connsiteX164-28037" fmla="*/ 958625 w 3024845"/>
                  <a:gd name="connsiteY164-28038" fmla="*/ 462620 h 1059043"/>
                  <a:gd name="connsiteX165-28039" fmla="*/ 997132 w 3024845"/>
                  <a:gd name="connsiteY165-28040" fmla="*/ 462620 h 1059043"/>
                  <a:gd name="connsiteX166-28041" fmla="*/ 997132 w 3024845"/>
                  <a:gd name="connsiteY166-28042" fmla="*/ 495047 h 1059043"/>
                  <a:gd name="connsiteX167-28043" fmla="*/ 997892 w 3024845"/>
                  <a:gd name="connsiteY167-28044" fmla="*/ 495047 h 1059043"/>
                  <a:gd name="connsiteX168-28045" fmla="*/ 1003212 w 3024845"/>
                  <a:gd name="connsiteY168-28046" fmla="*/ 495047 h 1059043"/>
                  <a:gd name="connsiteX169-28047" fmla="*/ 1003212 w 3024845"/>
                  <a:gd name="connsiteY169-28048" fmla="*/ 412899 h 1059043"/>
                  <a:gd name="connsiteX170-28049" fmla="*/ 1004986 w 3024845"/>
                  <a:gd name="connsiteY170-28050" fmla="*/ 412899 h 1059043"/>
                  <a:gd name="connsiteX171-28051" fmla="*/ 1017399 w 3024845"/>
                  <a:gd name="connsiteY171-28052" fmla="*/ 412899 h 1059043"/>
                  <a:gd name="connsiteX172-28053" fmla="*/ 1017399 w 3024845"/>
                  <a:gd name="connsiteY172-28054" fmla="*/ 411008 h 1059043"/>
                  <a:gd name="connsiteX173-28055" fmla="*/ 1017399 w 3024845"/>
                  <a:gd name="connsiteY173-28056" fmla="*/ 397767 h 1059043"/>
                  <a:gd name="connsiteX174-28057" fmla="*/ 1039693 w 3024845"/>
                  <a:gd name="connsiteY174-28058" fmla="*/ 397767 h 1059043"/>
                  <a:gd name="connsiteX175-28059" fmla="*/ 1039693 w 3024845"/>
                  <a:gd name="connsiteY175-28060" fmla="*/ 396686 h 1059043"/>
                  <a:gd name="connsiteX176-28061" fmla="*/ 1039693 w 3024845"/>
                  <a:gd name="connsiteY176-28062" fmla="*/ 389120 h 1059043"/>
                  <a:gd name="connsiteX177-28063" fmla="*/ 1041466 w 3024845"/>
                  <a:gd name="connsiteY177-28064" fmla="*/ 389120 h 1059043"/>
                  <a:gd name="connsiteX178-28065" fmla="*/ 1053880 w 3024845"/>
                  <a:gd name="connsiteY178-28066" fmla="*/ 389120 h 1059043"/>
                  <a:gd name="connsiteX179-28067" fmla="*/ 1053880 w 3024845"/>
                  <a:gd name="connsiteY179-28068" fmla="*/ 390201 h 1059043"/>
                  <a:gd name="connsiteX180-28069" fmla="*/ 1053880 w 3024845"/>
                  <a:gd name="connsiteY180-28070" fmla="*/ 397767 h 1059043"/>
                  <a:gd name="connsiteX181-28071" fmla="*/ 1054640 w 3024845"/>
                  <a:gd name="connsiteY181-28072" fmla="*/ 397767 h 1059043"/>
                  <a:gd name="connsiteX182-28073" fmla="*/ 1059960 w 3024845"/>
                  <a:gd name="connsiteY182-28074" fmla="*/ 397767 h 1059043"/>
                  <a:gd name="connsiteX183-28075" fmla="*/ 1070093 w 3024845"/>
                  <a:gd name="connsiteY183-28076" fmla="*/ 393443 h 1059043"/>
                  <a:gd name="connsiteX184-28077" fmla="*/ 1074146 w 3024845"/>
                  <a:gd name="connsiteY184-28078" fmla="*/ 396686 h 1059043"/>
                  <a:gd name="connsiteX185-28079" fmla="*/ 1074146 w 3024845"/>
                  <a:gd name="connsiteY185-28080" fmla="*/ 389120 h 1059043"/>
                  <a:gd name="connsiteX186-28081" fmla="*/ 1076426 w 3024845"/>
                  <a:gd name="connsiteY186-28082" fmla="*/ 389120 h 1059043"/>
                  <a:gd name="connsiteX187-28083" fmla="*/ 1092387 w 3024845"/>
                  <a:gd name="connsiteY187-28084" fmla="*/ 389120 h 1059043"/>
                  <a:gd name="connsiteX188-28085" fmla="*/ 1092387 w 3024845"/>
                  <a:gd name="connsiteY188-28086" fmla="*/ 390201 h 1059043"/>
                  <a:gd name="connsiteX189-28087" fmla="*/ 1092387 w 3024845"/>
                  <a:gd name="connsiteY189-28088" fmla="*/ 397767 h 1059043"/>
                  <a:gd name="connsiteX190-28089" fmla="*/ 1122787 w 3024845"/>
                  <a:gd name="connsiteY190-28090" fmla="*/ 397767 h 1059043"/>
                  <a:gd name="connsiteX191-28091" fmla="*/ 1122787 w 3024845"/>
                  <a:gd name="connsiteY191-28092" fmla="*/ 399388 h 1059043"/>
                  <a:gd name="connsiteX192-28093" fmla="*/ 1122787 w 3024845"/>
                  <a:gd name="connsiteY192-28094" fmla="*/ 410738 h 1059043"/>
                  <a:gd name="connsiteX193-28095" fmla="*/ 1149134 w 3024845"/>
                  <a:gd name="connsiteY193-28096" fmla="*/ 410738 h 1059043"/>
                  <a:gd name="connsiteX194-28097" fmla="*/ 1149134 w 3024845"/>
                  <a:gd name="connsiteY194-28098" fmla="*/ 441002 h 1059043"/>
                  <a:gd name="connsiteX195-28099" fmla="*/ 1149894 w 3024845"/>
                  <a:gd name="connsiteY195-28100" fmla="*/ 441002 h 1059043"/>
                  <a:gd name="connsiteX196-28101" fmla="*/ 1155214 w 3024845"/>
                  <a:gd name="connsiteY196-28102" fmla="*/ 441002 h 1059043"/>
                  <a:gd name="connsiteX197-28103" fmla="*/ 1155214 w 3024845"/>
                  <a:gd name="connsiteY197-28104" fmla="*/ 442083 h 1059043"/>
                  <a:gd name="connsiteX198-28105" fmla="*/ 1155214 w 3024845"/>
                  <a:gd name="connsiteY198-28106" fmla="*/ 449650 h 1059043"/>
                  <a:gd name="connsiteX199-28107" fmla="*/ 1159268 w 3024845"/>
                  <a:gd name="connsiteY199-28108" fmla="*/ 479914 h 1059043"/>
                  <a:gd name="connsiteX200-28109" fmla="*/ 1160028 w 3024845"/>
                  <a:gd name="connsiteY200-28110" fmla="*/ 479914 h 1059043"/>
                  <a:gd name="connsiteX201-28111" fmla="*/ 1165348 w 3024845"/>
                  <a:gd name="connsiteY201-28112" fmla="*/ 479914 h 1059043"/>
                  <a:gd name="connsiteX202-28113" fmla="*/ 1165348 w 3024845"/>
                  <a:gd name="connsiteY202-28114" fmla="*/ 480725 h 1059043"/>
                  <a:gd name="connsiteX203-28115" fmla="*/ 1165348 w 3024845"/>
                  <a:gd name="connsiteY203-28116" fmla="*/ 486400 h 1059043"/>
                  <a:gd name="connsiteX204-28117" fmla="*/ 1166361 w 3024845"/>
                  <a:gd name="connsiteY204-28118" fmla="*/ 486400 h 1059043"/>
                  <a:gd name="connsiteX205-28119" fmla="*/ 1173454 w 3024845"/>
                  <a:gd name="connsiteY205-28120" fmla="*/ 486400 h 1059043"/>
                  <a:gd name="connsiteX206-28121" fmla="*/ 1173454 w 3024845"/>
                  <a:gd name="connsiteY206-28122" fmla="*/ 516665 h 1059043"/>
                  <a:gd name="connsiteX207-28123" fmla="*/ 1175481 w 3024845"/>
                  <a:gd name="connsiteY207-28124" fmla="*/ 516665 h 1059043"/>
                  <a:gd name="connsiteX208-28125" fmla="*/ 1189668 w 3024845"/>
                  <a:gd name="connsiteY208-28126" fmla="*/ 516665 h 1059043"/>
                  <a:gd name="connsiteX209-28127" fmla="*/ 1189668 w 3024845"/>
                  <a:gd name="connsiteY209-28128" fmla="*/ 540444 h 1059043"/>
                  <a:gd name="connsiteX210-28129" fmla="*/ 1191695 w 3024845"/>
                  <a:gd name="connsiteY210-28130" fmla="*/ 542065 h 1059043"/>
                  <a:gd name="connsiteX211-28131" fmla="*/ 1191695 w 3024845"/>
                  <a:gd name="connsiteY211-28132" fmla="*/ 553415 h 1059043"/>
                  <a:gd name="connsiteX212-28133" fmla="*/ 1192455 w 3024845"/>
                  <a:gd name="connsiteY212-28134" fmla="*/ 553415 h 1059043"/>
                  <a:gd name="connsiteX213-28135" fmla="*/ 1197775 w 3024845"/>
                  <a:gd name="connsiteY213-28136" fmla="*/ 553415 h 1059043"/>
                  <a:gd name="connsiteX214-28137" fmla="*/ 1197775 w 3024845"/>
                  <a:gd name="connsiteY214-28138" fmla="*/ 577194 h 1059043"/>
                  <a:gd name="connsiteX215-28139" fmla="*/ 1199041 w 3024845"/>
                  <a:gd name="connsiteY215-28140" fmla="*/ 577194 h 1059043"/>
                  <a:gd name="connsiteX216-28141" fmla="*/ 1207908 w 3024845"/>
                  <a:gd name="connsiteY216-28142" fmla="*/ 577194 h 1059043"/>
                  <a:gd name="connsiteX217-28143" fmla="*/ 1209935 w 3024845"/>
                  <a:gd name="connsiteY217-28144" fmla="*/ 581248 h 1059043"/>
                  <a:gd name="connsiteX218-28145" fmla="*/ 1209935 w 3024845"/>
                  <a:gd name="connsiteY218-28146" fmla="*/ 594489 h 1059043"/>
                  <a:gd name="connsiteX219-28147" fmla="*/ 1211455 w 3024845"/>
                  <a:gd name="connsiteY219-28148" fmla="*/ 592597 h 1059043"/>
                  <a:gd name="connsiteX220-28149" fmla="*/ 1222095 w 3024845"/>
                  <a:gd name="connsiteY220-28150" fmla="*/ 579356 h 1059043"/>
                  <a:gd name="connsiteX221-28151" fmla="*/ 1250469 w 3024845"/>
                  <a:gd name="connsiteY221-28152" fmla="*/ 579356 h 1059043"/>
                  <a:gd name="connsiteX222-28153" fmla="*/ 1250469 w 3024845"/>
                  <a:gd name="connsiteY222-28154" fmla="*/ 665827 h 1059043"/>
                  <a:gd name="connsiteX223-28155" fmla="*/ 1251229 w 3024845"/>
                  <a:gd name="connsiteY223-28156" fmla="*/ 665827 h 1059043"/>
                  <a:gd name="connsiteX224-28157" fmla="*/ 1256549 w 3024845"/>
                  <a:gd name="connsiteY224-28158" fmla="*/ 665827 h 1059043"/>
                  <a:gd name="connsiteX225-28159" fmla="*/ 1257309 w 3024845"/>
                  <a:gd name="connsiteY225-28160" fmla="*/ 664476 h 1059043"/>
                  <a:gd name="connsiteX226-28161" fmla="*/ 1262629 w 3024845"/>
                  <a:gd name="connsiteY226-28162" fmla="*/ 655018 h 1059043"/>
                  <a:gd name="connsiteX227-28163" fmla="*/ 1262629 w 3024845"/>
                  <a:gd name="connsiteY227-28164" fmla="*/ 656910 h 1059043"/>
                  <a:gd name="connsiteX228-28165" fmla="*/ 1262629 w 3024845"/>
                  <a:gd name="connsiteY228-28166" fmla="*/ 670151 h 1059043"/>
                  <a:gd name="connsiteX229-28167" fmla="*/ 1266682 w 3024845"/>
                  <a:gd name="connsiteY229-28168" fmla="*/ 624754 h 1059043"/>
                  <a:gd name="connsiteX230-28169" fmla="*/ 1267442 w 3024845"/>
                  <a:gd name="connsiteY230-28170" fmla="*/ 624754 h 1059043"/>
                  <a:gd name="connsiteX231-28171" fmla="*/ 1272762 w 3024845"/>
                  <a:gd name="connsiteY231-28172" fmla="*/ 624754 h 1059043"/>
                  <a:gd name="connsiteX232-28173" fmla="*/ 1272762 w 3024845"/>
                  <a:gd name="connsiteY232-28174" fmla="*/ 559900 h 1059043"/>
                  <a:gd name="connsiteX233-28175" fmla="*/ 1273776 w 3024845"/>
                  <a:gd name="connsiteY233-28176" fmla="*/ 559900 h 1059043"/>
                  <a:gd name="connsiteX234-28177" fmla="*/ 1280869 w 3024845"/>
                  <a:gd name="connsiteY234-28178" fmla="*/ 559900 h 1059043"/>
                  <a:gd name="connsiteX235-28179" fmla="*/ 1293029 w 3024845"/>
                  <a:gd name="connsiteY235-28180" fmla="*/ 516665 h 1059043"/>
                  <a:gd name="connsiteX236-28181" fmla="*/ 1294296 w 3024845"/>
                  <a:gd name="connsiteY236-28182" fmla="*/ 516665 h 1059043"/>
                  <a:gd name="connsiteX237-28183" fmla="*/ 1303163 w 3024845"/>
                  <a:gd name="connsiteY237-28184" fmla="*/ 516665 h 1059043"/>
                  <a:gd name="connsiteX238-28185" fmla="*/ 1313296 w 3024845"/>
                  <a:gd name="connsiteY238-28186" fmla="*/ 559900 h 1059043"/>
                  <a:gd name="connsiteX239-28187" fmla="*/ 1314309 w 3024845"/>
                  <a:gd name="connsiteY239-28188" fmla="*/ 559900 h 1059043"/>
                  <a:gd name="connsiteX240-28189" fmla="*/ 1321403 w 3024845"/>
                  <a:gd name="connsiteY240-28190" fmla="*/ 559900 h 1059043"/>
                  <a:gd name="connsiteX241-28191" fmla="*/ 1321403 w 3024845"/>
                  <a:gd name="connsiteY241-28192" fmla="*/ 598812 h 1059043"/>
                  <a:gd name="connsiteX242-28193" fmla="*/ 1323176 w 3024845"/>
                  <a:gd name="connsiteY242-28194" fmla="*/ 598812 h 1059043"/>
                  <a:gd name="connsiteX243-28195" fmla="*/ 1335590 w 3024845"/>
                  <a:gd name="connsiteY243-28196" fmla="*/ 598812 h 1059043"/>
                  <a:gd name="connsiteX244-28197" fmla="*/ 1335590 w 3024845"/>
                  <a:gd name="connsiteY244-28198" fmla="*/ 600974 h 1059043"/>
                  <a:gd name="connsiteX245-28199" fmla="*/ 1335590 w 3024845"/>
                  <a:gd name="connsiteY245-28200" fmla="*/ 616106 h 1059043"/>
                  <a:gd name="connsiteX246-28201" fmla="*/ 1339643 w 3024845"/>
                  <a:gd name="connsiteY246-28202" fmla="*/ 613945 h 1059043"/>
                  <a:gd name="connsiteX247-28203" fmla="*/ 1339643 w 3024845"/>
                  <a:gd name="connsiteY247-28204" fmla="*/ 598812 h 1059043"/>
                  <a:gd name="connsiteX248-28205" fmla="*/ 1341163 w 3024845"/>
                  <a:gd name="connsiteY248-28206" fmla="*/ 598812 h 1059043"/>
                  <a:gd name="connsiteX249-28207" fmla="*/ 1351803 w 3024845"/>
                  <a:gd name="connsiteY249-28208" fmla="*/ 598812 h 1059043"/>
                  <a:gd name="connsiteX250-28209" fmla="*/ 1351803 w 3024845"/>
                  <a:gd name="connsiteY250-28210" fmla="*/ 600433 h 1059043"/>
                  <a:gd name="connsiteX251-28211" fmla="*/ 1351803 w 3024845"/>
                  <a:gd name="connsiteY251-28212" fmla="*/ 611783 h 1059043"/>
                  <a:gd name="connsiteX252-28213" fmla="*/ 1382204 w 3024845"/>
                  <a:gd name="connsiteY252-28214" fmla="*/ 611783 h 1059043"/>
                  <a:gd name="connsiteX253-28215" fmla="*/ 1382204 w 3024845"/>
                  <a:gd name="connsiteY253-28216" fmla="*/ 575033 h 1059043"/>
                  <a:gd name="connsiteX254-28217" fmla="*/ 1383470 w 3024845"/>
                  <a:gd name="connsiteY254-28218" fmla="*/ 575033 h 1059043"/>
                  <a:gd name="connsiteX255-28219" fmla="*/ 1392337 w 3024845"/>
                  <a:gd name="connsiteY255-28220" fmla="*/ 575033 h 1059043"/>
                  <a:gd name="connsiteX256-28221" fmla="*/ 1392337 w 3024845"/>
                  <a:gd name="connsiteY256-28222" fmla="*/ 596650 h 1059043"/>
                  <a:gd name="connsiteX257-28223" fmla="*/ 1394364 w 3024845"/>
                  <a:gd name="connsiteY257-28224" fmla="*/ 564224 h 1059043"/>
                  <a:gd name="connsiteX258-28225" fmla="*/ 1416657 w 3024845"/>
                  <a:gd name="connsiteY258-28226" fmla="*/ 564224 h 1059043"/>
                  <a:gd name="connsiteX259-28227" fmla="*/ 1416657 w 3024845"/>
                  <a:gd name="connsiteY259-28228" fmla="*/ 562602 h 1059043"/>
                  <a:gd name="connsiteX260-28229" fmla="*/ 1416657 w 3024845"/>
                  <a:gd name="connsiteY260-28230" fmla="*/ 551253 h 1059043"/>
                  <a:gd name="connsiteX261-28231" fmla="*/ 1417417 w 3024845"/>
                  <a:gd name="connsiteY261-28232" fmla="*/ 551253 h 1059043"/>
                  <a:gd name="connsiteX262-28233" fmla="*/ 1422737 w 3024845"/>
                  <a:gd name="connsiteY262-28234" fmla="*/ 551253 h 1059043"/>
                  <a:gd name="connsiteX263-28235" fmla="*/ 1422737 w 3024845"/>
                  <a:gd name="connsiteY263-28236" fmla="*/ 549362 h 1059043"/>
                  <a:gd name="connsiteX264-28237" fmla="*/ 1422737 w 3024845"/>
                  <a:gd name="connsiteY264-28238" fmla="*/ 536121 h 1059043"/>
                  <a:gd name="connsiteX265-28239" fmla="*/ 1426791 w 3024845"/>
                  <a:gd name="connsiteY265-28240" fmla="*/ 542606 h 1059043"/>
                  <a:gd name="connsiteX266-28241" fmla="*/ 1429071 w 3024845"/>
                  <a:gd name="connsiteY266-28242" fmla="*/ 542606 h 1059043"/>
                  <a:gd name="connsiteX267-28243" fmla="*/ 1445031 w 3024845"/>
                  <a:gd name="connsiteY267-28244" fmla="*/ 542606 h 1059043"/>
                  <a:gd name="connsiteX268-28245" fmla="*/ 1445031 w 3024845"/>
                  <a:gd name="connsiteY268-28246" fmla="*/ 541795 h 1059043"/>
                  <a:gd name="connsiteX269-28247" fmla="*/ 1445031 w 3024845"/>
                  <a:gd name="connsiteY269-28248" fmla="*/ 536121 h 1059043"/>
                  <a:gd name="connsiteX270-28249" fmla="*/ 1445791 w 3024845"/>
                  <a:gd name="connsiteY270-28250" fmla="*/ 536121 h 1059043"/>
                  <a:gd name="connsiteX271-28251" fmla="*/ 1451111 w 3024845"/>
                  <a:gd name="connsiteY271-28252" fmla="*/ 536121 h 1059043"/>
                  <a:gd name="connsiteX272-28253" fmla="*/ 1451111 w 3024845"/>
                  <a:gd name="connsiteY272-28254" fmla="*/ 537472 h 1059043"/>
                  <a:gd name="connsiteX273-28255" fmla="*/ 1451111 w 3024845"/>
                  <a:gd name="connsiteY273-28256" fmla="*/ 546930 h 1059043"/>
                  <a:gd name="connsiteX274-28257" fmla="*/ 1489618 w 3024845"/>
                  <a:gd name="connsiteY274-28258" fmla="*/ 546930 h 1059043"/>
                  <a:gd name="connsiteX275-28259" fmla="*/ 1489618 w 3024845"/>
                  <a:gd name="connsiteY275-28260" fmla="*/ 685283 h 1059043"/>
                  <a:gd name="connsiteX276-28261" fmla="*/ 1491138 w 3024845"/>
                  <a:gd name="connsiteY276-28262" fmla="*/ 685283 h 1059043"/>
                  <a:gd name="connsiteX277-28263" fmla="*/ 1501778 w 3024845"/>
                  <a:gd name="connsiteY277-28264" fmla="*/ 685283 h 1059043"/>
                  <a:gd name="connsiteX278-28265" fmla="*/ 1501778 w 3024845"/>
                  <a:gd name="connsiteY278-28266" fmla="*/ 672313 h 1059043"/>
                  <a:gd name="connsiteX279-28267" fmla="*/ 1505832 w 3024845"/>
                  <a:gd name="connsiteY279-28268" fmla="*/ 672313 h 1059043"/>
                  <a:gd name="connsiteX280-28269" fmla="*/ 1505832 w 3024845"/>
                  <a:gd name="connsiteY280-28270" fmla="*/ 685283 h 1059043"/>
                  <a:gd name="connsiteX281-28271" fmla="*/ 1536232 w 3024845"/>
                  <a:gd name="connsiteY281-28272" fmla="*/ 685283 h 1059043"/>
                  <a:gd name="connsiteX282-28273" fmla="*/ 1536232 w 3024845"/>
                  <a:gd name="connsiteY282-28274" fmla="*/ 655018 h 1059043"/>
                  <a:gd name="connsiteX283-28275" fmla="*/ 1548392 w 3024845"/>
                  <a:gd name="connsiteY283-28276" fmla="*/ 655018 h 1059043"/>
                  <a:gd name="connsiteX284-28277" fmla="*/ 1560552 w 3024845"/>
                  <a:gd name="connsiteY284-28278" fmla="*/ 652857 h 1059043"/>
                  <a:gd name="connsiteX285-28279" fmla="*/ 1564606 w 3024845"/>
                  <a:gd name="connsiteY285-28280" fmla="*/ 655018 h 1059043"/>
                  <a:gd name="connsiteX286-28281" fmla="*/ 1574739 w 3024845"/>
                  <a:gd name="connsiteY286-28282" fmla="*/ 655018 h 1059043"/>
                  <a:gd name="connsiteX287-28283" fmla="*/ 1574739 w 3024845"/>
                  <a:gd name="connsiteY287-28284" fmla="*/ 685283 h 1059043"/>
                  <a:gd name="connsiteX288-28285" fmla="*/ 1582846 w 3024845"/>
                  <a:gd name="connsiteY288-28286" fmla="*/ 685283 h 1059043"/>
                  <a:gd name="connsiteX289-28287" fmla="*/ 1582846 w 3024845"/>
                  <a:gd name="connsiteY289-28288" fmla="*/ 702578 h 1059043"/>
                  <a:gd name="connsiteX290-28289" fmla="*/ 1592182 w 3024845"/>
                  <a:gd name="connsiteY290-28290" fmla="*/ 703483 h 1059043"/>
                  <a:gd name="connsiteX291-28291" fmla="*/ 1605140 w 3024845"/>
                  <a:gd name="connsiteY291-28292" fmla="*/ 703483 h 1059043"/>
                  <a:gd name="connsiteX292-28293" fmla="*/ 1605140 w 3024845"/>
                  <a:gd name="connsiteY292-28294" fmla="*/ 687445 h 1059043"/>
                  <a:gd name="connsiteX293-28295" fmla="*/ 1673096 w 3024845"/>
                  <a:gd name="connsiteY293-28296" fmla="*/ 687445 h 1059043"/>
                  <a:gd name="connsiteX294-28297" fmla="*/ 1673096 w 3024845"/>
                  <a:gd name="connsiteY294-28298" fmla="*/ 602192 h 1059043"/>
                  <a:gd name="connsiteX295-28299" fmla="*/ 1745104 w 3024845"/>
                  <a:gd name="connsiteY295-28300" fmla="*/ 602192 h 1059043"/>
                  <a:gd name="connsiteX296-28301" fmla="*/ 1745104 w 3024845"/>
                  <a:gd name="connsiteY296-28302" fmla="*/ 680960 h 1059043"/>
                  <a:gd name="connsiteX297-28303" fmla="*/ 1747008 w 3024845"/>
                  <a:gd name="connsiteY297-28304" fmla="*/ 680960 h 1059043"/>
                  <a:gd name="connsiteX298-28305" fmla="*/ 1748250 w 3024845"/>
                  <a:gd name="connsiteY298-28306" fmla="*/ 703483 h 1059043"/>
                  <a:gd name="connsiteX299-28307" fmla="*/ 1757926 w 3024845"/>
                  <a:gd name="connsiteY299-28308" fmla="*/ 703483 h 1059043"/>
                  <a:gd name="connsiteX300-28309" fmla="*/ 1759168 w 3024845"/>
                  <a:gd name="connsiteY300-28310" fmla="*/ 680960 h 1059043"/>
                  <a:gd name="connsiteX301-28311" fmla="*/ 1765248 w 3024845"/>
                  <a:gd name="connsiteY301-28312" fmla="*/ 680960 h 1059043"/>
                  <a:gd name="connsiteX302-28313" fmla="*/ 1766490 w 3024845"/>
                  <a:gd name="connsiteY302-28314" fmla="*/ 703483 h 1059043"/>
                  <a:gd name="connsiteX303-28315" fmla="*/ 1817112 w 3024845"/>
                  <a:gd name="connsiteY303-28316" fmla="*/ 703483 h 1059043"/>
                  <a:gd name="connsiteX304-28317" fmla="*/ 1817112 w 3024845"/>
                  <a:gd name="connsiteY304-28318" fmla="*/ 540455 h 1059043"/>
                  <a:gd name="connsiteX305-28319" fmla="*/ 2014439 w 3024845"/>
                  <a:gd name="connsiteY305-28320" fmla="*/ 540455 h 1059043"/>
                  <a:gd name="connsiteX306-28321" fmla="*/ 2014439 w 3024845"/>
                  <a:gd name="connsiteY306-28322" fmla="*/ 703483 h 1059043"/>
                  <a:gd name="connsiteX307-28323" fmla="*/ 2033136 w 3024845"/>
                  <a:gd name="connsiteY307-28324" fmla="*/ 703483 h 1059043"/>
                  <a:gd name="connsiteX308-28325" fmla="*/ 2033136 w 3024845"/>
                  <a:gd name="connsiteY308-28326" fmla="*/ 620790 h 1059043"/>
                  <a:gd name="connsiteX309-28327" fmla="*/ 2128256 w 3024845"/>
                  <a:gd name="connsiteY309-28328" fmla="*/ 620790 h 1059043"/>
                  <a:gd name="connsiteX310-28329" fmla="*/ 2144240 w 3024845"/>
                  <a:gd name="connsiteY310-28330" fmla="*/ 214016 h 1059043"/>
                  <a:gd name="connsiteX311-28331" fmla="*/ 2146266 w 3024845"/>
                  <a:gd name="connsiteY311-28332" fmla="*/ 131868 h 1059043"/>
                  <a:gd name="connsiteX312-28333" fmla="*/ 2144240 w 3024845"/>
                  <a:gd name="connsiteY312-28334" fmla="*/ 125383 h 1059043"/>
                  <a:gd name="connsiteX313-28335" fmla="*/ 2150320 w 3024845"/>
                  <a:gd name="connsiteY313-28336" fmla="*/ 118897 h 1059043"/>
                  <a:gd name="connsiteX314-28337" fmla="*/ 2150320 w 3024845"/>
                  <a:gd name="connsiteY314-28338" fmla="*/ 60529 h 1059043"/>
                  <a:gd name="connsiteX315-28339" fmla="*/ 2152346 w 3024845"/>
                  <a:gd name="connsiteY315-28340" fmla="*/ 56206 h 1059043"/>
                  <a:gd name="connsiteX316-28341" fmla="*/ 2152346 w 3024845"/>
                  <a:gd name="connsiteY316-28342" fmla="*/ 0 h 1059043"/>
                  <a:gd name="connsiteX317-28343" fmla="*/ 2162480 w 3024845"/>
                  <a:gd name="connsiteY317-28344" fmla="*/ 118897 h 1059043"/>
                  <a:gd name="connsiteX318-28345" fmla="*/ 2168560 w 3024845"/>
                  <a:gd name="connsiteY318-28346" fmla="*/ 125383 h 1059043"/>
                  <a:gd name="connsiteX319-28347" fmla="*/ 2166533 w 3024845"/>
                  <a:gd name="connsiteY319-28348" fmla="*/ 131868 h 1059043"/>
                  <a:gd name="connsiteX320-28349" fmla="*/ 2180720 w 3024845"/>
                  <a:gd name="connsiteY320-28350" fmla="*/ 555577 h 1059043"/>
                  <a:gd name="connsiteX321-28351" fmla="*/ 2245574 w 3024845"/>
                  <a:gd name="connsiteY321-28352" fmla="*/ 555577 h 1059043"/>
                  <a:gd name="connsiteX322-28353" fmla="*/ 2245574 w 3024845"/>
                  <a:gd name="connsiteY322-28354" fmla="*/ 631239 h 1059043"/>
                  <a:gd name="connsiteX323-28355" fmla="*/ 2253681 w 3024845"/>
                  <a:gd name="connsiteY323-28356" fmla="*/ 631239 h 1059043"/>
                  <a:gd name="connsiteX324-28357" fmla="*/ 2255708 w 3024845"/>
                  <a:gd name="connsiteY324-28358" fmla="*/ 624754 h 1059043"/>
                  <a:gd name="connsiteX325-28359" fmla="*/ 2261788 w 3024845"/>
                  <a:gd name="connsiteY325-28360" fmla="*/ 624754 h 1059043"/>
                  <a:gd name="connsiteX326-28361" fmla="*/ 2263815 w 3024845"/>
                  <a:gd name="connsiteY326-28362" fmla="*/ 633401 h 1059043"/>
                  <a:gd name="connsiteX327-28363" fmla="*/ 2275975 w 3024845"/>
                  <a:gd name="connsiteY327-28364" fmla="*/ 633401 h 1059043"/>
                  <a:gd name="connsiteX328-28365" fmla="*/ 2275975 w 3024845"/>
                  <a:gd name="connsiteY328-28366" fmla="*/ 626915 h 1059043"/>
                  <a:gd name="connsiteX329-28367" fmla="*/ 2298268 w 3024845"/>
                  <a:gd name="connsiteY329-28368" fmla="*/ 626915 h 1059043"/>
                  <a:gd name="connsiteX330-28369" fmla="*/ 2298268 w 3024845"/>
                  <a:gd name="connsiteY330-28370" fmla="*/ 633401 h 1059043"/>
                  <a:gd name="connsiteX331-28371" fmla="*/ 2318535 w 3024845"/>
                  <a:gd name="connsiteY331-28372" fmla="*/ 633401 h 1059043"/>
                  <a:gd name="connsiteX332-28373" fmla="*/ 2318535 w 3024845"/>
                  <a:gd name="connsiteY332-28374" fmla="*/ 678798 h 1059043"/>
                  <a:gd name="connsiteX333-28375" fmla="*/ 2332722 w 3024845"/>
                  <a:gd name="connsiteY333-28376" fmla="*/ 678798 h 1059043"/>
                  <a:gd name="connsiteX334-28377" fmla="*/ 2332722 w 3024845"/>
                  <a:gd name="connsiteY334-28378" fmla="*/ 665827 h 1059043"/>
                  <a:gd name="connsiteX335-28379" fmla="*/ 2348936 w 3024845"/>
                  <a:gd name="connsiteY335-28380" fmla="*/ 665827 h 1059043"/>
                  <a:gd name="connsiteX336-28381" fmla="*/ 2348936 w 3024845"/>
                  <a:gd name="connsiteY336-28382" fmla="*/ 486400 h 1059043"/>
                  <a:gd name="connsiteX337-28383" fmla="*/ 2355016 w 3024845"/>
                  <a:gd name="connsiteY337-28384" fmla="*/ 479914 h 1059043"/>
                  <a:gd name="connsiteX338-28385" fmla="*/ 2427977 w 3024845"/>
                  <a:gd name="connsiteY338-28386" fmla="*/ 479914 h 1059043"/>
                  <a:gd name="connsiteX339-28387" fmla="*/ 2427977 w 3024845"/>
                  <a:gd name="connsiteY339-28388" fmla="*/ 488562 h 1059043"/>
                  <a:gd name="connsiteX340-28389" fmla="*/ 2438110 w 3024845"/>
                  <a:gd name="connsiteY340-28390" fmla="*/ 488562 h 1059043"/>
                  <a:gd name="connsiteX341-28391" fmla="*/ 2438110 w 3024845"/>
                  <a:gd name="connsiteY341-28392" fmla="*/ 603136 h 1059043"/>
                  <a:gd name="connsiteX342-28393" fmla="*/ 2460404 w 3024845"/>
                  <a:gd name="connsiteY342-28394" fmla="*/ 603136 h 1059043"/>
                  <a:gd name="connsiteX343-28395" fmla="*/ 2460404 w 3024845"/>
                  <a:gd name="connsiteY343-28396" fmla="*/ 536121 h 1059043"/>
                  <a:gd name="connsiteX344-28397" fmla="*/ 2486751 w 3024845"/>
                  <a:gd name="connsiteY344-28398" fmla="*/ 536121 h 1059043"/>
                  <a:gd name="connsiteX345-28399" fmla="*/ 2490804 w 3024845"/>
                  <a:gd name="connsiteY345-28400" fmla="*/ 531797 h 1059043"/>
                  <a:gd name="connsiteX346-28401" fmla="*/ 2498911 w 3024845"/>
                  <a:gd name="connsiteY346-28402" fmla="*/ 531797 h 1059043"/>
                  <a:gd name="connsiteX347-28403" fmla="*/ 2502964 w 3024845"/>
                  <a:gd name="connsiteY347-28404" fmla="*/ 536121 h 1059043"/>
                  <a:gd name="connsiteX348-28405" fmla="*/ 2525258 w 3024845"/>
                  <a:gd name="connsiteY348-28406" fmla="*/ 536121 h 1059043"/>
                  <a:gd name="connsiteX349-28407" fmla="*/ 2525258 w 3024845"/>
                  <a:gd name="connsiteY349-28408" fmla="*/ 419385 h 1059043"/>
                  <a:gd name="connsiteX350-28409" fmla="*/ 2582005 w 3024845"/>
                  <a:gd name="connsiteY350-28410" fmla="*/ 408576 h 1059043"/>
                  <a:gd name="connsiteX351-28411" fmla="*/ 2582005 w 3024845"/>
                  <a:gd name="connsiteY351-28412" fmla="*/ 409657 h 1059043"/>
                  <a:gd name="connsiteX352-28413" fmla="*/ 2582005 w 3024845"/>
                  <a:gd name="connsiteY352-28414" fmla="*/ 417223 h 1059043"/>
                  <a:gd name="connsiteX353-28415" fmla="*/ 2608352 w 3024845"/>
                  <a:gd name="connsiteY353-28416" fmla="*/ 417223 h 1059043"/>
                  <a:gd name="connsiteX354-28417" fmla="*/ 2608352 w 3024845"/>
                  <a:gd name="connsiteY354-28418" fmla="*/ 672313 h 1059043"/>
                  <a:gd name="connsiteX355-28419" fmla="*/ 2630646 w 3024845"/>
                  <a:gd name="connsiteY355-28420" fmla="*/ 672313 h 1059043"/>
                  <a:gd name="connsiteX356-28421" fmla="*/ 2630646 w 3024845"/>
                  <a:gd name="connsiteY356-28422" fmla="*/ 667989 h 1059043"/>
                  <a:gd name="connsiteX357-28423" fmla="*/ 2642806 w 3024845"/>
                  <a:gd name="connsiteY357-28424" fmla="*/ 667989 h 1059043"/>
                  <a:gd name="connsiteX358-28425" fmla="*/ 2642806 w 3024845"/>
                  <a:gd name="connsiteY358-28426" fmla="*/ 672313 h 1059043"/>
                  <a:gd name="connsiteX359-28427" fmla="*/ 2667126 w 3024845"/>
                  <a:gd name="connsiteY359-28428" fmla="*/ 672313 h 1059043"/>
                  <a:gd name="connsiteX360-28429" fmla="*/ 2667126 w 3024845"/>
                  <a:gd name="connsiteY360-28430" fmla="*/ 659342 h 1059043"/>
                  <a:gd name="connsiteX361-28431" fmla="*/ 2695500 w 3024845"/>
                  <a:gd name="connsiteY361-28432" fmla="*/ 659342 h 1059043"/>
                  <a:gd name="connsiteX362-28433" fmla="*/ 2707660 w 3024845"/>
                  <a:gd name="connsiteY362-28434" fmla="*/ 655018 h 1059043"/>
                  <a:gd name="connsiteX363-28435" fmla="*/ 2727927 w 3024845"/>
                  <a:gd name="connsiteY363-28436" fmla="*/ 659342 h 1059043"/>
                  <a:gd name="connsiteX364-28437" fmla="*/ 2727927 w 3024845"/>
                  <a:gd name="connsiteY364-28438" fmla="*/ 642048 h 1059043"/>
                  <a:gd name="connsiteX365-28439" fmla="*/ 2736034 w 3024845"/>
                  <a:gd name="connsiteY365-28440" fmla="*/ 642048 h 1059043"/>
                  <a:gd name="connsiteX366-28441" fmla="*/ 2736034 w 3024845"/>
                  <a:gd name="connsiteY366-28442" fmla="*/ 629077 h 1059043"/>
                  <a:gd name="connsiteX367-28443" fmla="*/ 2792781 w 3024845"/>
                  <a:gd name="connsiteY367-28444" fmla="*/ 629077 h 1059043"/>
                  <a:gd name="connsiteX368-28445" fmla="*/ 2792781 w 3024845"/>
                  <a:gd name="connsiteY368-28446" fmla="*/ 598812 h 1059043"/>
                  <a:gd name="connsiteX369-28447" fmla="*/ 2811021 w 3024845"/>
                  <a:gd name="connsiteY369-28448" fmla="*/ 598812 h 1059043"/>
                  <a:gd name="connsiteX370-28449" fmla="*/ 2811021 w 3024845"/>
                  <a:gd name="connsiteY370-28450" fmla="*/ 592327 h 1059043"/>
                  <a:gd name="connsiteX371-28451" fmla="*/ 2823181 w 3024845"/>
                  <a:gd name="connsiteY371-28452" fmla="*/ 592327 h 1059043"/>
                  <a:gd name="connsiteX372-28453" fmla="*/ 2823181 w 3024845"/>
                  <a:gd name="connsiteY372-28454" fmla="*/ 598812 h 1059043"/>
                  <a:gd name="connsiteX373-28455" fmla="*/ 2839395 w 3024845"/>
                  <a:gd name="connsiteY373-28456" fmla="*/ 598812 h 1059043"/>
                  <a:gd name="connsiteX374-28457" fmla="*/ 2839395 w 3024845"/>
                  <a:gd name="connsiteY374-28458" fmla="*/ 648533 h 1059043"/>
                  <a:gd name="connsiteX375-28459" fmla="*/ 2871822 w 3024845"/>
                  <a:gd name="connsiteY375-28460" fmla="*/ 648533 h 1059043"/>
                  <a:gd name="connsiteX376-28461" fmla="*/ 2871822 w 3024845"/>
                  <a:gd name="connsiteY376-28462" fmla="*/ 622592 h 1059043"/>
                  <a:gd name="connsiteX377-28463" fmla="*/ 2910329 w 3024845"/>
                  <a:gd name="connsiteY377-28464" fmla="*/ 622592 h 1059043"/>
                  <a:gd name="connsiteX378-28465" fmla="*/ 2910329 w 3024845"/>
                  <a:gd name="connsiteY378-28466" fmla="*/ 592327 h 1059043"/>
                  <a:gd name="connsiteX379-28467" fmla="*/ 2958970 w 3024845"/>
                  <a:gd name="connsiteY379-28468" fmla="*/ 592327 h 1059043"/>
                  <a:gd name="connsiteX380-28469" fmla="*/ 2958970 w 3024845"/>
                  <a:gd name="connsiteY380-28470" fmla="*/ 703483 h 1059043"/>
                  <a:gd name="connsiteX381-28471" fmla="*/ 2958970 w 3024845"/>
                  <a:gd name="connsiteY381-28472" fmla="*/ 717262 h 1059043"/>
                  <a:gd name="connsiteX382-28473" fmla="*/ 3024845 w 3024845"/>
                  <a:gd name="connsiteY382-28474" fmla="*/ 717262 h 1059043"/>
                  <a:gd name="connsiteX383-28475" fmla="*/ 3024845 w 3024845"/>
                  <a:gd name="connsiteY383-28476" fmla="*/ 1059043 h 1059043"/>
                  <a:gd name="connsiteX384-28477" fmla="*/ 2054 w 3024845"/>
                  <a:gd name="connsiteY384-28478" fmla="*/ 1056710 h 1059043"/>
                  <a:gd name="connsiteX385-28479" fmla="*/ 0 w 3024845"/>
                  <a:gd name="connsiteY385-28480" fmla="*/ 622592 h 1059043"/>
                  <a:gd name="connsiteX386-28481" fmla="*/ 20267 w 3024845"/>
                  <a:gd name="connsiteY386-28482" fmla="*/ 622592 h 1059043"/>
                  <a:gd name="connsiteX387-28483" fmla="*/ 20774 w 3024845"/>
                  <a:gd name="connsiteY387-28484" fmla="*/ 621511 h 1059043"/>
                  <a:gd name="connsiteX388-28485" fmla="*/ 24320 w 3024845"/>
                  <a:gd name="connsiteY388-28486" fmla="*/ 613945 h 1059043"/>
                  <a:gd name="connsiteX389-28487" fmla="*/ 26094 w 3024845"/>
                  <a:gd name="connsiteY389-28488" fmla="*/ 614215 h 1059043"/>
                  <a:gd name="connsiteX390-28489" fmla="*/ 38507 w 3024845"/>
                  <a:gd name="connsiteY390-28490" fmla="*/ 616106 h 1059043"/>
                  <a:gd name="connsiteX391-28491" fmla="*/ 39014 w 3024845"/>
                  <a:gd name="connsiteY391-28492" fmla="*/ 617458 h 1059043"/>
                  <a:gd name="connsiteX392-28493" fmla="*/ 42560 w 3024845"/>
                  <a:gd name="connsiteY392-28494" fmla="*/ 626915 h 1059043"/>
                  <a:gd name="connsiteX393-28495" fmla="*/ 68907 w 3024845"/>
                  <a:gd name="connsiteY393-28496" fmla="*/ 629077 h 1059043"/>
                  <a:gd name="connsiteX394-28497" fmla="*/ 68907 w 3024845"/>
                  <a:gd name="connsiteY394-28498" fmla="*/ 505856 h 1059043"/>
                  <a:gd name="connsiteX395-28499" fmla="*/ 70934 w 3024845"/>
                  <a:gd name="connsiteY395-28500" fmla="*/ 505856 h 1059043"/>
                  <a:gd name="connsiteX396-28501" fmla="*/ 85121 w 3024845"/>
                  <a:gd name="connsiteY396-28502" fmla="*/ 505856 h 1059043"/>
                  <a:gd name="connsiteX397-28503" fmla="*/ 85121 w 3024845"/>
                  <a:gd name="connsiteY397-28504" fmla="*/ 369664 h 1059043"/>
                  <a:gd name="connsiteX398-28505" fmla="*/ 86894 w 3024845"/>
                  <a:gd name="connsiteY398-28506" fmla="*/ 369664 h 1059043"/>
                  <a:gd name="connsiteX399-28507" fmla="*/ 99308 w 3024845"/>
                  <a:gd name="connsiteY399-28508" fmla="*/ 369664 h 1059043"/>
                  <a:gd name="connsiteX400-28509" fmla="*/ 99308 w 3024845"/>
                  <a:gd name="connsiteY400-28510" fmla="*/ 255090 h 1059043"/>
                  <a:gd name="connsiteX401-28511" fmla="*/ 103361 w 3024845"/>
                  <a:gd name="connsiteY401-28512" fmla="*/ 226986 h 1059043"/>
                  <a:gd name="connsiteX402-28513" fmla="*/ 105388 w 3024845"/>
                  <a:gd name="connsiteY402-28514" fmla="*/ 226986 h 1059043"/>
                  <a:gd name="connsiteX403-28515" fmla="*/ 119575 w 3024845"/>
                  <a:gd name="connsiteY403-28516" fmla="*/ 226986 h 1059043"/>
                  <a:gd name="connsiteX0-28517" fmla="*/ 119575 w 3024845"/>
                  <a:gd name="connsiteY0-28518" fmla="*/ 226986 h 1059043"/>
                  <a:gd name="connsiteX1-28519" fmla="*/ 200642 w 3024845"/>
                  <a:gd name="connsiteY1-28520" fmla="*/ 224825 h 1059043"/>
                  <a:gd name="connsiteX2-28521" fmla="*/ 202669 w 3024845"/>
                  <a:gd name="connsiteY2-28522" fmla="*/ 224825 h 1059043"/>
                  <a:gd name="connsiteX3-28523" fmla="*/ 216856 w 3024845"/>
                  <a:gd name="connsiteY3-28524" fmla="*/ 224825 h 1059043"/>
                  <a:gd name="connsiteX4-28525" fmla="*/ 216856 w 3024845"/>
                  <a:gd name="connsiteY4-28526" fmla="*/ 248604 h 1059043"/>
                  <a:gd name="connsiteX5-28527" fmla="*/ 217363 w 3024845"/>
                  <a:gd name="connsiteY5-28528" fmla="*/ 249415 h 1059043"/>
                  <a:gd name="connsiteX6-28529" fmla="*/ 220909 w 3024845"/>
                  <a:gd name="connsiteY6-28530" fmla="*/ 255090 h 1059043"/>
                  <a:gd name="connsiteX7-28531" fmla="*/ 220909 w 3024845"/>
                  <a:gd name="connsiteY7-28532" fmla="*/ 369664 h 1059043"/>
                  <a:gd name="connsiteX8-28533" fmla="*/ 223189 w 3024845"/>
                  <a:gd name="connsiteY8-28534" fmla="*/ 369664 h 1059043"/>
                  <a:gd name="connsiteX9-28535" fmla="*/ 239150 w 3024845"/>
                  <a:gd name="connsiteY9-28536" fmla="*/ 369664 h 1059043"/>
                  <a:gd name="connsiteX10-28537" fmla="*/ 239150 w 3024845"/>
                  <a:gd name="connsiteY10-28538" fmla="*/ 510179 h 1059043"/>
                  <a:gd name="connsiteX11-28539" fmla="*/ 240670 w 3024845"/>
                  <a:gd name="connsiteY11-28540" fmla="*/ 509909 h 1059043"/>
                  <a:gd name="connsiteX12-28541" fmla="*/ 251310 w 3024845"/>
                  <a:gd name="connsiteY12-28542" fmla="*/ 508018 h 1059043"/>
                  <a:gd name="connsiteX13-28543" fmla="*/ 249283 w 3024845"/>
                  <a:gd name="connsiteY13-28544" fmla="*/ 596650 h 1059043"/>
                  <a:gd name="connsiteX14-28545" fmla="*/ 250803 w 3024845"/>
                  <a:gd name="connsiteY14-28546" fmla="*/ 596921 h 1059043"/>
                  <a:gd name="connsiteX15-28547" fmla="*/ 261443 w 3024845"/>
                  <a:gd name="connsiteY15-28548" fmla="*/ 598812 h 1059043"/>
                  <a:gd name="connsiteX16-28549" fmla="*/ 261696 w 3024845"/>
                  <a:gd name="connsiteY16-28550" fmla="*/ 599623 h 1059043"/>
                  <a:gd name="connsiteX17-28551" fmla="*/ 263470 w 3024845"/>
                  <a:gd name="connsiteY17-28552" fmla="*/ 605298 h 1059043"/>
                  <a:gd name="connsiteX18-28553" fmla="*/ 264230 w 3024845"/>
                  <a:gd name="connsiteY18-28554" fmla="*/ 602866 h 1059043"/>
                  <a:gd name="connsiteX19-28555" fmla="*/ 269550 w 3024845"/>
                  <a:gd name="connsiteY19-28556" fmla="*/ 585842 h 1059043"/>
                  <a:gd name="connsiteX20-28557" fmla="*/ 271323 w 3024845"/>
                  <a:gd name="connsiteY20-28558" fmla="*/ 585842 h 1059043"/>
                  <a:gd name="connsiteX21-28559" fmla="*/ 283737 w 3024845"/>
                  <a:gd name="connsiteY21-28560" fmla="*/ 585842 h 1059043"/>
                  <a:gd name="connsiteX22-28561" fmla="*/ 283737 w 3024845"/>
                  <a:gd name="connsiteY22-28562" fmla="*/ 618268 h 1059043"/>
                  <a:gd name="connsiteX23-28563" fmla="*/ 284750 w 3024845"/>
                  <a:gd name="connsiteY23-28564" fmla="*/ 618809 h 1059043"/>
                  <a:gd name="connsiteX24-28565" fmla="*/ 291844 w 3024845"/>
                  <a:gd name="connsiteY24-28566" fmla="*/ 622592 h 1059043"/>
                  <a:gd name="connsiteX25-28567" fmla="*/ 291844 w 3024845"/>
                  <a:gd name="connsiteY25-28568" fmla="*/ 623943 h 1059043"/>
                  <a:gd name="connsiteX26-28569" fmla="*/ 291844 w 3024845"/>
                  <a:gd name="connsiteY26-28570" fmla="*/ 633401 h 1059043"/>
                  <a:gd name="connsiteX27-28571" fmla="*/ 336431 w 3024845"/>
                  <a:gd name="connsiteY27-28572" fmla="*/ 633401 h 1059043"/>
                  <a:gd name="connsiteX28-28573" fmla="*/ 336431 w 3024845"/>
                  <a:gd name="connsiteY28-28574" fmla="*/ 634482 h 1059043"/>
                  <a:gd name="connsiteX29-28575" fmla="*/ 336431 w 3024845"/>
                  <a:gd name="connsiteY29-28576" fmla="*/ 642048 h 1059043"/>
                  <a:gd name="connsiteX30-28577" fmla="*/ 338457 w 3024845"/>
                  <a:gd name="connsiteY30-28578" fmla="*/ 642048 h 1059043"/>
                  <a:gd name="connsiteX31-28579" fmla="*/ 352644 w 3024845"/>
                  <a:gd name="connsiteY31-28580" fmla="*/ 642048 h 1059043"/>
                  <a:gd name="connsiteX32-28581" fmla="*/ 352644 w 3024845"/>
                  <a:gd name="connsiteY32-28582" fmla="*/ 611783 h 1059043"/>
                  <a:gd name="connsiteX33-28583" fmla="*/ 397231 w 3024845"/>
                  <a:gd name="connsiteY33-28584" fmla="*/ 611783 h 1059043"/>
                  <a:gd name="connsiteX34-28585" fmla="*/ 397231 w 3024845"/>
                  <a:gd name="connsiteY34-28586" fmla="*/ 610432 h 1059043"/>
                  <a:gd name="connsiteX35-28587" fmla="*/ 397231 w 3024845"/>
                  <a:gd name="connsiteY35-28588" fmla="*/ 600974 h 1059043"/>
                  <a:gd name="connsiteX36-28589" fmla="*/ 398245 w 3024845"/>
                  <a:gd name="connsiteY36-28590" fmla="*/ 600974 h 1059043"/>
                  <a:gd name="connsiteX37-28591" fmla="*/ 405338 w 3024845"/>
                  <a:gd name="connsiteY37-28592" fmla="*/ 600974 h 1059043"/>
                  <a:gd name="connsiteX38-28593" fmla="*/ 405338 w 3024845"/>
                  <a:gd name="connsiteY38-28594" fmla="*/ 599083 h 1059043"/>
                  <a:gd name="connsiteX39-28595" fmla="*/ 405338 w 3024845"/>
                  <a:gd name="connsiteY39-28596" fmla="*/ 585842 h 1059043"/>
                  <a:gd name="connsiteX40-28597" fmla="*/ 406098 w 3024845"/>
                  <a:gd name="connsiteY40-28598" fmla="*/ 585842 h 1059043"/>
                  <a:gd name="connsiteX41-28599" fmla="*/ 411418 w 3024845"/>
                  <a:gd name="connsiteY41-28600" fmla="*/ 585842 h 1059043"/>
                  <a:gd name="connsiteX42-28601" fmla="*/ 411418 w 3024845"/>
                  <a:gd name="connsiteY42-28602" fmla="*/ 584761 h 1059043"/>
                  <a:gd name="connsiteX43-28603" fmla="*/ 411418 w 3024845"/>
                  <a:gd name="connsiteY43-28604" fmla="*/ 577194 h 1059043"/>
                  <a:gd name="connsiteX44-28605" fmla="*/ 413445 w 3024845"/>
                  <a:gd name="connsiteY44-28606" fmla="*/ 577194 h 1059043"/>
                  <a:gd name="connsiteX45-28607" fmla="*/ 427632 w 3024845"/>
                  <a:gd name="connsiteY45-28608" fmla="*/ 577194 h 1059043"/>
                  <a:gd name="connsiteX46-28609" fmla="*/ 427632 w 3024845"/>
                  <a:gd name="connsiteY46-28610" fmla="*/ 578275 h 1059043"/>
                  <a:gd name="connsiteX47-28611" fmla="*/ 427632 w 3024845"/>
                  <a:gd name="connsiteY47-28612" fmla="*/ 585842 h 1059043"/>
                  <a:gd name="connsiteX48-28613" fmla="*/ 449925 w 3024845"/>
                  <a:gd name="connsiteY48-28614" fmla="*/ 585842 h 1059043"/>
                  <a:gd name="connsiteX49-28615" fmla="*/ 449925 w 3024845"/>
                  <a:gd name="connsiteY49-28616" fmla="*/ 583950 h 1059043"/>
                  <a:gd name="connsiteX50-28617" fmla="*/ 449925 w 3024845"/>
                  <a:gd name="connsiteY50-28618" fmla="*/ 570709 h 1059043"/>
                  <a:gd name="connsiteX51-28619" fmla="*/ 451699 w 3024845"/>
                  <a:gd name="connsiteY51-28620" fmla="*/ 570709 h 1059043"/>
                  <a:gd name="connsiteX52-28621" fmla="*/ 464112 w 3024845"/>
                  <a:gd name="connsiteY52-28622" fmla="*/ 570709 h 1059043"/>
                  <a:gd name="connsiteX53-28623" fmla="*/ 464112 w 3024845"/>
                  <a:gd name="connsiteY53-28624" fmla="*/ 594489 h 1059043"/>
                  <a:gd name="connsiteX54-28625" fmla="*/ 465126 w 3024845"/>
                  <a:gd name="connsiteY54-28626" fmla="*/ 594489 h 1059043"/>
                  <a:gd name="connsiteX55-28627" fmla="*/ 472219 w 3024845"/>
                  <a:gd name="connsiteY55-28628" fmla="*/ 594489 h 1059043"/>
                  <a:gd name="connsiteX56-28629" fmla="*/ 472219 w 3024845"/>
                  <a:gd name="connsiteY56-28630" fmla="*/ 593408 h 1059043"/>
                  <a:gd name="connsiteX57-28631" fmla="*/ 472219 w 3024845"/>
                  <a:gd name="connsiteY57-28632" fmla="*/ 585842 h 1059043"/>
                  <a:gd name="connsiteX58-28633" fmla="*/ 473992 w 3024845"/>
                  <a:gd name="connsiteY58-28634" fmla="*/ 585842 h 1059043"/>
                  <a:gd name="connsiteX59-28635" fmla="*/ 486406 w 3024845"/>
                  <a:gd name="connsiteY59-28636" fmla="*/ 585842 h 1059043"/>
                  <a:gd name="connsiteX60-28637" fmla="*/ 486406 w 3024845"/>
                  <a:gd name="connsiteY60-28638" fmla="*/ 611783 h 1059043"/>
                  <a:gd name="connsiteX61-28639" fmla="*/ 488433 w 3024845"/>
                  <a:gd name="connsiteY61-28640" fmla="*/ 611783 h 1059043"/>
                  <a:gd name="connsiteX62-28641" fmla="*/ 502619 w 3024845"/>
                  <a:gd name="connsiteY62-28642" fmla="*/ 611783 h 1059043"/>
                  <a:gd name="connsiteX63-28643" fmla="*/ 502619 w 3024845"/>
                  <a:gd name="connsiteY63-28644" fmla="*/ 613404 h 1059043"/>
                  <a:gd name="connsiteX64-28645" fmla="*/ 502619 w 3024845"/>
                  <a:gd name="connsiteY64-28646" fmla="*/ 624754 h 1059043"/>
                  <a:gd name="connsiteX65-28647" fmla="*/ 503379 w 3024845"/>
                  <a:gd name="connsiteY65-28648" fmla="*/ 624754 h 1059043"/>
                  <a:gd name="connsiteX66-28649" fmla="*/ 508700 w 3024845"/>
                  <a:gd name="connsiteY66-28650" fmla="*/ 624754 h 1059043"/>
                  <a:gd name="connsiteX67-28651" fmla="*/ 508700 w 3024845"/>
                  <a:gd name="connsiteY67-28652" fmla="*/ 623943 h 1059043"/>
                  <a:gd name="connsiteX68-28653" fmla="*/ 508700 w 3024845"/>
                  <a:gd name="connsiteY68-28654" fmla="*/ 618268 h 1059043"/>
                  <a:gd name="connsiteX69-28655" fmla="*/ 539100 w 3024845"/>
                  <a:gd name="connsiteY69-28656" fmla="*/ 618268 h 1059043"/>
                  <a:gd name="connsiteX70-28657" fmla="*/ 539100 w 3024845"/>
                  <a:gd name="connsiteY70-28658" fmla="*/ 642048 h 1059043"/>
                  <a:gd name="connsiteX71-28659" fmla="*/ 540113 w 3024845"/>
                  <a:gd name="connsiteY71-28660" fmla="*/ 642048 h 1059043"/>
                  <a:gd name="connsiteX72-28661" fmla="*/ 547207 w 3024845"/>
                  <a:gd name="connsiteY72-28662" fmla="*/ 642048 h 1059043"/>
                  <a:gd name="connsiteX73-28663" fmla="*/ 547207 w 3024845"/>
                  <a:gd name="connsiteY73-28664" fmla="*/ 643129 h 1059043"/>
                  <a:gd name="connsiteX74-28665" fmla="*/ 547207 w 3024845"/>
                  <a:gd name="connsiteY74-28666" fmla="*/ 650695 h 1059043"/>
                  <a:gd name="connsiteX75-28667" fmla="*/ 547967 w 3024845"/>
                  <a:gd name="connsiteY75-28668" fmla="*/ 650695 h 1059043"/>
                  <a:gd name="connsiteX76-28669" fmla="*/ 553287 w 3024845"/>
                  <a:gd name="connsiteY76-28670" fmla="*/ 650695 h 1059043"/>
                  <a:gd name="connsiteX77-28671" fmla="*/ 553287 w 3024845"/>
                  <a:gd name="connsiteY77-28672" fmla="*/ 648533 h 1059043"/>
                  <a:gd name="connsiteX78-28673" fmla="*/ 553287 w 3024845"/>
                  <a:gd name="connsiteY78-28674" fmla="*/ 633401 h 1059043"/>
                  <a:gd name="connsiteX79-28675" fmla="*/ 554300 w 3024845"/>
                  <a:gd name="connsiteY79-28676" fmla="*/ 633401 h 1059043"/>
                  <a:gd name="connsiteX80-28677" fmla="*/ 561394 w 3024845"/>
                  <a:gd name="connsiteY80-28678" fmla="*/ 633401 h 1059043"/>
                  <a:gd name="connsiteX81-28679" fmla="*/ 561394 w 3024845"/>
                  <a:gd name="connsiteY81-28680" fmla="*/ 634482 h 1059043"/>
                  <a:gd name="connsiteX82-28681" fmla="*/ 561394 w 3024845"/>
                  <a:gd name="connsiteY82-28682" fmla="*/ 642048 h 1059043"/>
                  <a:gd name="connsiteX83-28683" fmla="*/ 566714 w 3024845"/>
                  <a:gd name="connsiteY83-28684" fmla="*/ 640055 h 1059043"/>
                  <a:gd name="connsiteX84-28685" fmla="*/ 567474 w 3024845"/>
                  <a:gd name="connsiteY84-28686" fmla="*/ 639075 h 1059043"/>
                  <a:gd name="connsiteX85-28687" fmla="*/ 567474 w 3024845"/>
                  <a:gd name="connsiteY85-28688" fmla="*/ 633401 h 1059043"/>
                  <a:gd name="connsiteX86-28689" fmla="*/ 605981 w 3024845"/>
                  <a:gd name="connsiteY86-28690" fmla="*/ 633401 h 1059043"/>
                  <a:gd name="connsiteX87-28691" fmla="*/ 605981 w 3024845"/>
                  <a:gd name="connsiteY87-28692" fmla="*/ 657180 h 1059043"/>
                  <a:gd name="connsiteX88-28693" fmla="*/ 608007 w 3024845"/>
                  <a:gd name="connsiteY88-28694" fmla="*/ 657180 h 1059043"/>
                  <a:gd name="connsiteX89-28695" fmla="*/ 622194 w 3024845"/>
                  <a:gd name="connsiteY89-28696" fmla="*/ 657180 h 1059043"/>
                  <a:gd name="connsiteX90-28697" fmla="*/ 622194 w 3024845"/>
                  <a:gd name="connsiteY90-28698" fmla="*/ 658261 h 1059043"/>
                  <a:gd name="connsiteX91-28699" fmla="*/ 622194 w 3024845"/>
                  <a:gd name="connsiteY91-28700" fmla="*/ 665827 h 1059043"/>
                  <a:gd name="connsiteX92-28701" fmla="*/ 623968 w 3024845"/>
                  <a:gd name="connsiteY92-28702" fmla="*/ 665827 h 1059043"/>
                  <a:gd name="connsiteX93-28703" fmla="*/ 636381 w 3024845"/>
                  <a:gd name="connsiteY93-28704" fmla="*/ 665827 h 1059043"/>
                  <a:gd name="connsiteX94-28705" fmla="*/ 636381 w 3024845"/>
                  <a:gd name="connsiteY94-28706" fmla="*/ 642048 h 1059043"/>
                  <a:gd name="connsiteX95-28707" fmla="*/ 637394 w 3024845"/>
                  <a:gd name="connsiteY95-28708" fmla="*/ 642048 h 1059043"/>
                  <a:gd name="connsiteX96-28709" fmla="*/ 644488 w 3024845"/>
                  <a:gd name="connsiteY96-28710" fmla="*/ 642048 h 1059043"/>
                  <a:gd name="connsiteX97-28711" fmla="*/ 644488 w 3024845"/>
                  <a:gd name="connsiteY97-28712" fmla="*/ 609621 h 1059043"/>
                  <a:gd name="connsiteX98-28713" fmla="*/ 645501 w 3024845"/>
                  <a:gd name="connsiteY98-28714" fmla="*/ 609621 h 1059043"/>
                  <a:gd name="connsiteX99-28715" fmla="*/ 652595 w 3024845"/>
                  <a:gd name="connsiteY99-28716" fmla="*/ 609621 h 1059043"/>
                  <a:gd name="connsiteX100-28717" fmla="*/ 652595 w 3024845"/>
                  <a:gd name="connsiteY100-28718" fmla="*/ 607730 h 1059043"/>
                  <a:gd name="connsiteX101-28719" fmla="*/ 652595 w 3024845"/>
                  <a:gd name="connsiteY101-28720" fmla="*/ 594489 h 1059043"/>
                  <a:gd name="connsiteX102-28721" fmla="*/ 651328 w 3024845"/>
                  <a:gd name="connsiteY102-28722" fmla="*/ 592867 h 1059043"/>
                  <a:gd name="connsiteX103-28723" fmla="*/ 656648 w 3024845"/>
                  <a:gd name="connsiteY103-28724" fmla="*/ 581518 h 1059043"/>
                  <a:gd name="connsiteX104-28725" fmla="*/ 664755 w 3024845"/>
                  <a:gd name="connsiteY104-28726" fmla="*/ 609621 h 1059043"/>
                  <a:gd name="connsiteX105-28727" fmla="*/ 665515 w 3024845"/>
                  <a:gd name="connsiteY105-28728" fmla="*/ 609621 h 1059043"/>
                  <a:gd name="connsiteX106-28729" fmla="*/ 670835 w 3024845"/>
                  <a:gd name="connsiteY106-28730" fmla="*/ 609621 h 1059043"/>
                  <a:gd name="connsiteX107-28731" fmla="*/ 670835 w 3024845"/>
                  <a:gd name="connsiteY107-28732" fmla="*/ 503694 h 1059043"/>
                  <a:gd name="connsiteX108-28733" fmla="*/ 672355 w 3024845"/>
                  <a:gd name="connsiteY108-28734" fmla="*/ 503694 h 1059043"/>
                  <a:gd name="connsiteX109-28735" fmla="*/ 682995 w 3024845"/>
                  <a:gd name="connsiteY109-28736" fmla="*/ 503694 h 1059043"/>
                  <a:gd name="connsiteX110-28737" fmla="*/ 682995 w 3024845"/>
                  <a:gd name="connsiteY110-28738" fmla="*/ 456135 h 1059043"/>
                  <a:gd name="connsiteX111-28739" fmla="*/ 709342 w 3024845"/>
                  <a:gd name="connsiteY111-28740" fmla="*/ 456135 h 1059043"/>
                  <a:gd name="connsiteX112-28741" fmla="*/ 709342 w 3024845"/>
                  <a:gd name="connsiteY112-28742" fmla="*/ 434517 h 1059043"/>
                  <a:gd name="connsiteX113-28743" fmla="*/ 743796 w 3024845"/>
                  <a:gd name="connsiteY113-28744" fmla="*/ 434517 h 1059043"/>
                  <a:gd name="connsiteX114-28745" fmla="*/ 743796 w 3024845"/>
                  <a:gd name="connsiteY114-28746" fmla="*/ 436949 h 1059043"/>
                  <a:gd name="connsiteX115-28747" fmla="*/ 743796 w 3024845"/>
                  <a:gd name="connsiteY115-28748" fmla="*/ 453973 h 1059043"/>
                  <a:gd name="connsiteX116-28749" fmla="*/ 746076 w 3024845"/>
                  <a:gd name="connsiteY116-28750" fmla="*/ 453973 h 1059043"/>
                  <a:gd name="connsiteX117-28751" fmla="*/ 762036 w 3024845"/>
                  <a:gd name="connsiteY117-28752" fmla="*/ 453973 h 1059043"/>
                  <a:gd name="connsiteX118-28753" fmla="*/ 762036 w 3024845"/>
                  <a:gd name="connsiteY118-28754" fmla="*/ 501532 h 1059043"/>
                  <a:gd name="connsiteX119-28755" fmla="*/ 763049 w 3024845"/>
                  <a:gd name="connsiteY119-28756" fmla="*/ 501532 h 1059043"/>
                  <a:gd name="connsiteX120-28757" fmla="*/ 770143 w 3024845"/>
                  <a:gd name="connsiteY120-28758" fmla="*/ 501532 h 1059043"/>
                  <a:gd name="connsiteX121-28759" fmla="*/ 784330 w 3024845"/>
                  <a:gd name="connsiteY121-28760" fmla="*/ 505856 h 1059043"/>
                  <a:gd name="connsiteX122-28761" fmla="*/ 784330 w 3024845"/>
                  <a:gd name="connsiteY122-28762" fmla="*/ 544768 h 1059043"/>
                  <a:gd name="connsiteX123-28763" fmla="*/ 785343 w 3024845"/>
                  <a:gd name="connsiteY123-28764" fmla="*/ 544768 h 1059043"/>
                  <a:gd name="connsiteX124-28765" fmla="*/ 792436 w 3024845"/>
                  <a:gd name="connsiteY124-28766" fmla="*/ 544768 h 1059043"/>
                  <a:gd name="connsiteX125-28767" fmla="*/ 792436 w 3024845"/>
                  <a:gd name="connsiteY125-28768" fmla="*/ 546389 h 1059043"/>
                  <a:gd name="connsiteX126-28769" fmla="*/ 792436 w 3024845"/>
                  <a:gd name="connsiteY126-28770" fmla="*/ 557738 h 1059043"/>
                  <a:gd name="connsiteX127-28771" fmla="*/ 794463 w 3024845"/>
                  <a:gd name="connsiteY127-28772" fmla="*/ 557738 h 1059043"/>
                  <a:gd name="connsiteX128-28773" fmla="*/ 808650 w 3024845"/>
                  <a:gd name="connsiteY128-28774" fmla="*/ 557738 h 1059043"/>
                  <a:gd name="connsiteX129-28775" fmla="*/ 814730 w 3024845"/>
                  <a:gd name="connsiteY129-28776" fmla="*/ 564224 h 1059043"/>
                  <a:gd name="connsiteX130-28777" fmla="*/ 814730 w 3024845"/>
                  <a:gd name="connsiteY130-28778" fmla="*/ 585842 h 1059043"/>
                  <a:gd name="connsiteX131-28779" fmla="*/ 817010 w 3024845"/>
                  <a:gd name="connsiteY131-28780" fmla="*/ 585842 h 1059043"/>
                  <a:gd name="connsiteX132-28781" fmla="*/ 832970 w 3024845"/>
                  <a:gd name="connsiteY132-28782" fmla="*/ 585842 h 1059043"/>
                  <a:gd name="connsiteX133-28783" fmla="*/ 832970 w 3024845"/>
                  <a:gd name="connsiteY133-28784" fmla="*/ 586922 h 1059043"/>
                  <a:gd name="connsiteX134-28785" fmla="*/ 832970 w 3024845"/>
                  <a:gd name="connsiteY134-28786" fmla="*/ 594489 h 1059043"/>
                  <a:gd name="connsiteX135-28787" fmla="*/ 834237 w 3024845"/>
                  <a:gd name="connsiteY135-28788" fmla="*/ 594489 h 1059043"/>
                  <a:gd name="connsiteX136-28789" fmla="*/ 843104 w 3024845"/>
                  <a:gd name="connsiteY136-28790" fmla="*/ 594489 h 1059043"/>
                  <a:gd name="connsiteX137-28791" fmla="*/ 843104 w 3024845"/>
                  <a:gd name="connsiteY137-28792" fmla="*/ 596650 h 1059043"/>
                  <a:gd name="connsiteX138-28793" fmla="*/ 843104 w 3024845"/>
                  <a:gd name="connsiteY138-28794" fmla="*/ 611783 h 1059043"/>
                  <a:gd name="connsiteX139-28795" fmla="*/ 847157 w 3024845"/>
                  <a:gd name="connsiteY139-28796" fmla="*/ 609891 h 1059043"/>
                  <a:gd name="connsiteX140-28797" fmla="*/ 847157 w 3024845"/>
                  <a:gd name="connsiteY140-28798" fmla="*/ 596650 h 1059043"/>
                  <a:gd name="connsiteX141-28799" fmla="*/ 848170 w 3024845"/>
                  <a:gd name="connsiteY141-28800" fmla="*/ 596650 h 1059043"/>
                  <a:gd name="connsiteX142-28801" fmla="*/ 855264 w 3024845"/>
                  <a:gd name="connsiteY142-28802" fmla="*/ 596650 h 1059043"/>
                  <a:gd name="connsiteX143-28803" fmla="*/ 855264 w 3024845"/>
                  <a:gd name="connsiteY143-28804" fmla="*/ 598272 h 1059043"/>
                  <a:gd name="connsiteX144-28805" fmla="*/ 855264 w 3024845"/>
                  <a:gd name="connsiteY144-28806" fmla="*/ 609621 h 1059043"/>
                  <a:gd name="connsiteX145-28807" fmla="*/ 856024 w 3024845"/>
                  <a:gd name="connsiteY145-28808" fmla="*/ 609621 h 1059043"/>
                  <a:gd name="connsiteX146-28809" fmla="*/ 861344 w 3024845"/>
                  <a:gd name="connsiteY146-28810" fmla="*/ 609621 h 1059043"/>
                  <a:gd name="connsiteX147-28811" fmla="*/ 909984 w 3024845"/>
                  <a:gd name="connsiteY147-28812" fmla="*/ 605298 h 1059043"/>
                  <a:gd name="connsiteX148-28813" fmla="*/ 909984 w 3024845"/>
                  <a:gd name="connsiteY148-28814" fmla="*/ 606649 h 1059043"/>
                  <a:gd name="connsiteX149-28815" fmla="*/ 909984 w 3024845"/>
                  <a:gd name="connsiteY149-28816" fmla="*/ 616106 h 1059043"/>
                  <a:gd name="connsiteX150-28817" fmla="*/ 910744 w 3024845"/>
                  <a:gd name="connsiteY150-28818" fmla="*/ 616106 h 1059043"/>
                  <a:gd name="connsiteX151-28819" fmla="*/ 916065 w 3024845"/>
                  <a:gd name="connsiteY151-28820" fmla="*/ 616106 h 1059043"/>
                  <a:gd name="connsiteX152-28821" fmla="*/ 916065 w 3024845"/>
                  <a:gd name="connsiteY152-28822" fmla="*/ 618268 h 1059043"/>
                  <a:gd name="connsiteX153-28823" fmla="*/ 916065 w 3024845"/>
                  <a:gd name="connsiteY153-28824" fmla="*/ 633401 h 1059043"/>
                  <a:gd name="connsiteX154-28825" fmla="*/ 918091 w 3024845"/>
                  <a:gd name="connsiteY154-28826" fmla="*/ 632050 h 1059043"/>
                  <a:gd name="connsiteX155-28827" fmla="*/ 932278 w 3024845"/>
                  <a:gd name="connsiteY155-28828" fmla="*/ 622592 h 1059043"/>
                  <a:gd name="connsiteX156-28829" fmla="*/ 938358 w 3024845"/>
                  <a:gd name="connsiteY156-28830" fmla="*/ 581518 h 1059043"/>
                  <a:gd name="connsiteX157-28831" fmla="*/ 939118 w 3024845"/>
                  <a:gd name="connsiteY157-28832" fmla="*/ 581248 h 1059043"/>
                  <a:gd name="connsiteX158-28833" fmla="*/ 944438 w 3024845"/>
                  <a:gd name="connsiteY158-28834" fmla="*/ 579356 h 1059043"/>
                  <a:gd name="connsiteX159-28835" fmla="*/ 946465 w 3024845"/>
                  <a:gd name="connsiteY159-28836" fmla="*/ 510179 h 1059043"/>
                  <a:gd name="connsiteX160-28837" fmla="*/ 948492 w 3024845"/>
                  <a:gd name="connsiteY160-28838" fmla="*/ 579356 h 1059043"/>
                  <a:gd name="connsiteX161-28839" fmla="*/ 949252 w 3024845"/>
                  <a:gd name="connsiteY161-28840" fmla="*/ 579626 h 1059043"/>
                  <a:gd name="connsiteX162-28841" fmla="*/ 954572 w 3024845"/>
                  <a:gd name="connsiteY162-28842" fmla="*/ 581518 h 1059043"/>
                  <a:gd name="connsiteX163-28843" fmla="*/ 954572 w 3024845"/>
                  <a:gd name="connsiteY163-28844" fmla="*/ 495047 h 1059043"/>
                  <a:gd name="connsiteX164-28845" fmla="*/ 958625 w 3024845"/>
                  <a:gd name="connsiteY164-28846" fmla="*/ 462620 h 1059043"/>
                  <a:gd name="connsiteX165-28847" fmla="*/ 997132 w 3024845"/>
                  <a:gd name="connsiteY165-28848" fmla="*/ 462620 h 1059043"/>
                  <a:gd name="connsiteX166-28849" fmla="*/ 997132 w 3024845"/>
                  <a:gd name="connsiteY166-28850" fmla="*/ 495047 h 1059043"/>
                  <a:gd name="connsiteX167-28851" fmla="*/ 997892 w 3024845"/>
                  <a:gd name="connsiteY167-28852" fmla="*/ 495047 h 1059043"/>
                  <a:gd name="connsiteX168-28853" fmla="*/ 1003212 w 3024845"/>
                  <a:gd name="connsiteY168-28854" fmla="*/ 495047 h 1059043"/>
                  <a:gd name="connsiteX169-28855" fmla="*/ 1003212 w 3024845"/>
                  <a:gd name="connsiteY169-28856" fmla="*/ 412899 h 1059043"/>
                  <a:gd name="connsiteX170-28857" fmla="*/ 1004986 w 3024845"/>
                  <a:gd name="connsiteY170-28858" fmla="*/ 412899 h 1059043"/>
                  <a:gd name="connsiteX171-28859" fmla="*/ 1017399 w 3024845"/>
                  <a:gd name="connsiteY171-28860" fmla="*/ 412899 h 1059043"/>
                  <a:gd name="connsiteX172-28861" fmla="*/ 1017399 w 3024845"/>
                  <a:gd name="connsiteY172-28862" fmla="*/ 411008 h 1059043"/>
                  <a:gd name="connsiteX173-28863" fmla="*/ 1017399 w 3024845"/>
                  <a:gd name="connsiteY173-28864" fmla="*/ 397767 h 1059043"/>
                  <a:gd name="connsiteX174-28865" fmla="*/ 1039693 w 3024845"/>
                  <a:gd name="connsiteY174-28866" fmla="*/ 397767 h 1059043"/>
                  <a:gd name="connsiteX175-28867" fmla="*/ 1039693 w 3024845"/>
                  <a:gd name="connsiteY175-28868" fmla="*/ 396686 h 1059043"/>
                  <a:gd name="connsiteX176-28869" fmla="*/ 1039693 w 3024845"/>
                  <a:gd name="connsiteY176-28870" fmla="*/ 389120 h 1059043"/>
                  <a:gd name="connsiteX177-28871" fmla="*/ 1041466 w 3024845"/>
                  <a:gd name="connsiteY177-28872" fmla="*/ 389120 h 1059043"/>
                  <a:gd name="connsiteX178-28873" fmla="*/ 1053880 w 3024845"/>
                  <a:gd name="connsiteY178-28874" fmla="*/ 389120 h 1059043"/>
                  <a:gd name="connsiteX179-28875" fmla="*/ 1053880 w 3024845"/>
                  <a:gd name="connsiteY179-28876" fmla="*/ 390201 h 1059043"/>
                  <a:gd name="connsiteX180-28877" fmla="*/ 1053880 w 3024845"/>
                  <a:gd name="connsiteY180-28878" fmla="*/ 397767 h 1059043"/>
                  <a:gd name="connsiteX181-28879" fmla="*/ 1054640 w 3024845"/>
                  <a:gd name="connsiteY181-28880" fmla="*/ 397767 h 1059043"/>
                  <a:gd name="connsiteX182-28881" fmla="*/ 1059960 w 3024845"/>
                  <a:gd name="connsiteY182-28882" fmla="*/ 397767 h 1059043"/>
                  <a:gd name="connsiteX183-28883" fmla="*/ 1070093 w 3024845"/>
                  <a:gd name="connsiteY183-28884" fmla="*/ 393443 h 1059043"/>
                  <a:gd name="connsiteX184-28885" fmla="*/ 1074146 w 3024845"/>
                  <a:gd name="connsiteY184-28886" fmla="*/ 396686 h 1059043"/>
                  <a:gd name="connsiteX185-28887" fmla="*/ 1074146 w 3024845"/>
                  <a:gd name="connsiteY185-28888" fmla="*/ 389120 h 1059043"/>
                  <a:gd name="connsiteX186-28889" fmla="*/ 1076426 w 3024845"/>
                  <a:gd name="connsiteY186-28890" fmla="*/ 389120 h 1059043"/>
                  <a:gd name="connsiteX187-28891" fmla="*/ 1092387 w 3024845"/>
                  <a:gd name="connsiteY187-28892" fmla="*/ 389120 h 1059043"/>
                  <a:gd name="connsiteX188-28893" fmla="*/ 1092387 w 3024845"/>
                  <a:gd name="connsiteY188-28894" fmla="*/ 390201 h 1059043"/>
                  <a:gd name="connsiteX189-28895" fmla="*/ 1092387 w 3024845"/>
                  <a:gd name="connsiteY189-28896" fmla="*/ 397767 h 1059043"/>
                  <a:gd name="connsiteX190-28897" fmla="*/ 1122787 w 3024845"/>
                  <a:gd name="connsiteY190-28898" fmla="*/ 397767 h 1059043"/>
                  <a:gd name="connsiteX191-28899" fmla="*/ 1122787 w 3024845"/>
                  <a:gd name="connsiteY191-28900" fmla="*/ 399388 h 1059043"/>
                  <a:gd name="connsiteX192-28901" fmla="*/ 1122787 w 3024845"/>
                  <a:gd name="connsiteY192-28902" fmla="*/ 410738 h 1059043"/>
                  <a:gd name="connsiteX193-28903" fmla="*/ 1149134 w 3024845"/>
                  <a:gd name="connsiteY193-28904" fmla="*/ 410738 h 1059043"/>
                  <a:gd name="connsiteX194-28905" fmla="*/ 1149134 w 3024845"/>
                  <a:gd name="connsiteY194-28906" fmla="*/ 441002 h 1059043"/>
                  <a:gd name="connsiteX195-28907" fmla="*/ 1149894 w 3024845"/>
                  <a:gd name="connsiteY195-28908" fmla="*/ 441002 h 1059043"/>
                  <a:gd name="connsiteX196-28909" fmla="*/ 1155214 w 3024845"/>
                  <a:gd name="connsiteY196-28910" fmla="*/ 441002 h 1059043"/>
                  <a:gd name="connsiteX197-28911" fmla="*/ 1155214 w 3024845"/>
                  <a:gd name="connsiteY197-28912" fmla="*/ 442083 h 1059043"/>
                  <a:gd name="connsiteX198-28913" fmla="*/ 1155214 w 3024845"/>
                  <a:gd name="connsiteY198-28914" fmla="*/ 449650 h 1059043"/>
                  <a:gd name="connsiteX199-28915" fmla="*/ 1159268 w 3024845"/>
                  <a:gd name="connsiteY199-28916" fmla="*/ 479914 h 1059043"/>
                  <a:gd name="connsiteX200-28917" fmla="*/ 1160028 w 3024845"/>
                  <a:gd name="connsiteY200-28918" fmla="*/ 479914 h 1059043"/>
                  <a:gd name="connsiteX201-28919" fmla="*/ 1165348 w 3024845"/>
                  <a:gd name="connsiteY201-28920" fmla="*/ 479914 h 1059043"/>
                  <a:gd name="connsiteX202-28921" fmla="*/ 1165348 w 3024845"/>
                  <a:gd name="connsiteY202-28922" fmla="*/ 480725 h 1059043"/>
                  <a:gd name="connsiteX203-28923" fmla="*/ 1165348 w 3024845"/>
                  <a:gd name="connsiteY203-28924" fmla="*/ 486400 h 1059043"/>
                  <a:gd name="connsiteX204-28925" fmla="*/ 1166361 w 3024845"/>
                  <a:gd name="connsiteY204-28926" fmla="*/ 486400 h 1059043"/>
                  <a:gd name="connsiteX205-28927" fmla="*/ 1173454 w 3024845"/>
                  <a:gd name="connsiteY205-28928" fmla="*/ 486400 h 1059043"/>
                  <a:gd name="connsiteX206-28929" fmla="*/ 1173454 w 3024845"/>
                  <a:gd name="connsiteY206-28930" fmla="*/ 516665 h 1059043"/>
                  <a:gd name="connsiteX207-28931" fmla="*/ 1175481 w 3024845"/>
                  <a:gd name="connsiteY207-28932" fmla="*/ 516665 h 1059043"/>
                  <a:gd name="connsiteX208-28933" fmla="*/ 1189668 w 3024845"/>
                  <a:gd name="connsiteY208-28934" fmla="*/ 516665 h 1059043"/>
                  <a:gd name="connsiteX209-28935" fmla="*/ 1189668 w 3024845"/>
                  <a:gd name="connsiteY209-28936" fmla="*/ 540444 h 1059043"/>
                  <a:gd name="connsiteX210-28937" fmla="*/ 1191695 w 3024845"/>
                  <a:gd name="connsiteY210-28938" fmla="*/ 542065 h 1059043"/>
                  <a:gd name="connsiteX211-28939" fmla="*/ 1191695 w 3024845"/>
                  <a:gd name="connsiteY211-28940" fmla="*/ 553415 h 1059043"/>
                  <a:gd name="connsiteX212-28941" fmla="*/ 1192455 w 3024845"/>
                  <a:gd name="connsiteY212-28942" fmla="*/ 553415 h 1059043"/>
                  <a:gd name="connsiteX213-28943" fmla="*/ 1197775 w 3024845"/>
                  <a:gd name="connsiteY213-28944" fmla="*/ 553415 h 1059043"/>
                  <a:gd name="connsiteX214-28945" fmla="*/ 1197775 w 3024845"/>
                  <a:gd name="connsiteY214-28946" fmla="*/ 577194 h 1059043"/>
                  <a:gd name="connsiteX215-28947" fmla="*/ 1199041 w 3024845"/>
                  <a:gd name="connsiteY215-28948" fmla="*/ 577194 h 1059043"/>
                  <a:gd name="connsiteX216-28949" fmla="*/ 1207908 w 3024845"/>
                  <a:gd name="connsiteY216-28950" fmla="*/ 577194 h 1059043"/>
                  <a:gd name="connsiteX217-28951" fmla="*/ 1209935 w 3024845"/>
                  <a:gd name="connsiteY217-28952" fmla="*/ 581248 h 1059043"/>
                  <a:gd name="connsiteX218-28953" fmla="*/ 1209935 w 3024845"/>
                  <a:gd name="connsiteY218-28954" fmla="*/ 594489 h 1059043"/>
                  <a:gd name="connsiteX219-28955" fmla="*/ 1211455 w 3024845"/>
                  <a:gd name="connsiteY219-28956" fmla="*/ 592597 h 1059043"/>
                  <a:gd name="connsiteX220-28957" fmla="*/ 1222095 w 3024845"/>
                  <a:gd name="connsiteY220-28958" fmla="*/ 579356 h 1059043"/>
                  <a:gd name="connsiteX221-28959" fmla="*/ 1250469 w 3024845"/>
                  <a:gd name="connsiteY221-28960" fmla="*/ 579356 h 1059043"/>
                  <a:gd name="connsiteX222-28961" fmla="*/ 1250469 w 3024845"/>
                  <a:gd name="connsiteY222-28962" fmla="*/ 665827 h 1059043"/>
                  <a:gd name="connsiteX223-28963" fmla="*/ 1251229 w 3024845"/>
                  <a:gd name="connsiteY223-28964" fmla="*/ 665827 h 1059043"/>
                  <a:gd name="connsiteX224-28965" fmla="*/ 1256549 w 3024845"/>
                  <a:gd name="connsiteY224-28966" fmla="*/ 665827 h 1059043"/>
                  <a:gd name="connsiteX225-28967" fmla="*/ 1257309 w 3024845"/>
                  <a:gd name="connsiteY225-28968" fmla="*/ 664476 h 1059043"/>
                  <a:gd name="connsiteX226-28969" fmla="*/ 1262629 w 3024845"/>
                  <a:gd name="connsiteY226-28970" fmla="*/ 655018 h 1059043"/>
                  <a:gd name="connsiteX227-28971" fmla="*/ 1262629 w 3024845"/>
                  <a:gd name="connsiteY227-28972" fmla="*/ 656910 h 1059043"/>
                  <a:gd name="connsiteX228-28973" fmla="*/ 1262629 w 3024845"/>
                  <a:gd name="connsiteY228-28974" fmla="*/ 670151 h 1059043"/>
                  <a:gd name="connsiteX229-28975" fmla="*/ 1266682 w 3024845"/>
                  <a:gd name="connsiteY229-28976" fmla="*/ 624754 h 1059043"/>
                  <a:gd name="connsiteX230-28977" fmla="*/ 1267442 w 3024845"/>
                  <a:gd name="connsiteY230-28978" fmla="*/ 624754 h 1059043"/>
                  <a:gd name="connsiteX231-28979" fmla="*/ 1272762 w 3024845"/>
                  <a:gd name="connsiteY231-28980" fmla="*/ 624754 h 1059043"/>
                  <a:gd name="connsiteX232-28981" fmla="*/ 1272762 w 3024845"/>
                  <a:gd name="connsiteY232-28982" fmla="*/ 559900 h 1059043"/>
                  <a:gd name="connsiteX233-28983" fmla="*/ 1273776 w 3024845"/>
                  <a:gd name="connsiteY233-28984" fmla="*/ 559900 h 1059043"/>
                  <a:gd name="connsiteX234-28985" fmla="*/ 1280869 w 3024845"/>
                  <a:gd name="connsiteY234-28986" fmla="*/ 559900 h 1059043"/>
                  <a:gd name="connsiteX235-28987" fmla="*/ 1293029 w 3024845"/>
                  <a:gd name="connsiteY235-28988" fmla="*/ 516665 h 1059043"/>
                  <a:gd name="connsiteX236-28989" fmla="*/ 1294296 w 3024845"/>
                  <a:gd name="connsiteY236-28990" fmla="*/ 516665 h 1059043"/>
                  <a:gd name="connsiteX237-28991" fmla="*/ 1303163 w 3024845"/>
                  <a:gd name="connsiteY237-28992" fmla="*/ 516665 h 1059043"/>
                  <a:gd name="connsiteX238-28993" fmla="*/ 1313296 w 3024845"/>
                  <a:gd name="connsiteY238-28994" fmla="*/ 559900 h 1059043"/>
                  <a:gd name="connsiteX239-28995" fmla="*/ 1314309 w 3024845"/>
                  <a:gd name="connsiteY239-28996" fmla="*/ 559900 h 1059043"/>
                  <a:gd name="connsiteX240-28997" fmla="*/ 1321403 w 3024845"/>
                  <a:gd name="connsiteY240-28998" fmla="*/ 559900 h 1059043"/>
                  <a:gd name="connsiteX241-28999" fmla="*/ 1321403 w 3024845"/>
                  <a:gd name="connsiteY241-29000" fmla="*/ 598812 h 1059043"/>
                  <a:gd name="connsiteX242-29001" fmla="*/ 1323176 w 3024845"/>
                  <a:gd name="connsiteY242-29002" fmla="*/ 598812 h 1059043"/>
                  <a:gd name="connsiteX243-29003" fmla="*/ 1335590 w 3024845"/>
                  <a:gd name="connsiteY243-29004" fmla="*/ 598812 h 1059043"/>
                  <a:gd name="connsiteX244-29005" fmla="*/ 1335590 w 3024845"/>
                  <a:gd name="connsiteY244-29006" fmla="*/ 600974 h 1059043"/>
                  <a:gd name="connsiteX245-29007" fmla="*/ 1335590 w 3024845"/>
                  <a:gd name="connsiteY245-29008" fmla="*/ 616106 h 1059043"/>
                  <a:gd name="connsiteX246-29009" fmla="*/ 1339643 w 3024845"/>
                  <a:gd name="connsiteY246-29010" fmla="*/ 613945 h 1059043"/>
                  <a:gd name="connsiteX247-29011" fmla="*/ 1339643 w 3024845"/>
                  <a:gd name="connsiteY247-29012" fmla="*/ 598812 h 1059043"/>
                  <a:gd name="connsiteX248-29013" fmla="*/ 1341163 w 3024845"/>
                  <a:gd name="connsiteY248-29014" fmla="*/ 598812 h 1059043"/>
                  <a:gd name="connsiteX249-29015" fmla="*/ 1351803 w 3024845"/>
                  <a:gd name="connsiteY249-29016" fmla="*/ 598812 h 1059043"/>
                  <a:gd name="connsiteX250-29017" fmla="*/ 1351803 w 3024845"/>
                  <a:gd name="connsiteY250-29018" fmla="*/ 600433 h 1059043"/>
                  <a:gd name="connsiteX251-29019" fmla="*/ 1351803 w 3024845"/>
                  <a:gd name="connsiteY251-29020" fmla="*/ 611783 h 1059043"/>
                  <a:gd name="connsiteX252-29021" fmla="*/ 1382204 w 3024845"/>
                  <a:gd name="connsiteY252-29022" fmla="*/ 611783 h 1059043"/>
                  <a:gd name="connsiteX253-29023" fmla="*/ 1382204 w 3024845"/>
                  <a:gd name="connsiteY253-29024" fmla="*/ 575033 h 1059043"/>
                  <a:gd name="connsiteX254-29025" fmla="*/ 1383470 w 3024845"/>
                  <a:gd name="connsiteY254-29026" fmla="*/ 575033 h 1059043"/>
                  <a:gd name="connsiteX255-29027" fmla="*/ 1392337 w 3024845"/>
                  <a:gd name="connsiteY255-29028" fmla="*/ 575033 h 1059043"/>
                  <a:gd name="connsiteX256-29029" fmla="*/ 1392337 w 3024845"/>
                  <a:gd name="connsiteY256-29030" fmla="*/ 596650 h 1059043"/>
                  <a:gd name="connsiteX257-29031" fmla="*/ 1394364 w 3024845"/>
                  <a:gd name="connsiteY257-29032" fmla="*/ 564224 h 1059043"/>
                  <a:gd name="connsiteX258-29033" fmla="*/ 1416657 w 3024845"/>
                  <a:gd name="connsiteY258-29034" fmla="*/ 564224 h 1059043"/>
                  <a:gd name="connsiteX259-29035" fmla="*/ 1416657 w 3024845"/>
                  <a:gd name="connsiteY259-29036" fmla="*/ 562602 h 1059043"/>
                  <a:gd name="connsiteX260-29037" fmla="*/ 1416657 w 3024845"/>
                  <a:gd name="connsiteY260-29038" fmla="*/ 551253 h 1059043"/>
                  <a:gd name="connsiteX261-29039" fmla="*/ 1417417 w 3024845"/>
                  <a:gd name="connsiteY261-29040" fmla="*/ 551253 h 1059043"/>
                  <a:gd name="connsiteX262-29041" fmla="*/ 1422737 w 3024845"/>
                  <a:gd name="connsiteY262-29042" fmla="*/ 551253 h 1059043"/>
                  <a:gd name="connsiteX263-29043" fmla="*/ 1422737 w 3024845"/>
                  <a:gd name="connsiteY263-29044" fmla="*/ 549362 h 1059043"/>
                  <a:gd name="connsiteX264-29045" fmla="*/ 1422737 w 3024845"/>
                  <a:gd name="connsiteY264-29046" fmla="*/ 536121 h 1059043"/>
                  <a:gd name="connsiteX265-29047" fmla="*/ 1426791 w 3024845"/>
                  <a:gd name="connsiteY265-29048" fmla="*/ 542606 h 1059043"/>
                  <a:gd name="connsiteX266-29049" fmla="*/ 1429071 w 3024845"/>
                  <a:gd name="connsiteY266-29050" fmla="*/ 542606 h 1059043"/>
                  <a:gd name="connsiteX267-29051" fmla="*/ 1445031 w 3024845"/>
                  <a:gd name="connsiteY267-29052" fmla="*/ 542606 h 1059043"/>
                  <a:gd name="connsiteX268-29053" fmla="*/ 1445031 w 3024845"/>
                  <a:gd name="connsiteY268-29054" fmla="*/ 541795 h 1059043"/>
                  <a:gd name="connsiteX269-29055" fmla="*/ 1445031 w 3024845"/>
                  <a:gd name="connsiteY269-29056" fmla="*/ 536121 h 1059043"/>
                  <a:gd name="connsiteX270-29057" fmla="*/ 1445791 w 3024845"/>
                  <a:gd name="connsiteY270-29058" fmla="*/ 536121 h 1059043"/>
                  <a:gd name="connsiteX271-29059" fmla="*/ 1451111 w 3024845"/>
                  <a:gd name="connsiteY271-29060" fmla="*/ 536121 h 1059043"/>
                  <a:gd name="connsiteX272-29061" fmla="*/ 1451111 w 3024845"/>
                  <a:gd name="connsiteY272-29062" fmla="*/ 537472 h 1059043"/>
                  <a:gd name="connsiteX273-29063" fmla="*/ 1451111 w 3024845"/>
                  <a:gd name="connsiteY273-29064" fmla="*/ 546930 h 1059043"/>
                  <a:gd name="connsiteX274-29065" fmla="*/ 1489618 w 3024845"/>
                  <a:gd name="connsiteY274-29066" fmla="*/ 546930 h 1059043"/>
                  <a:gd name="connsiteX275-29067" fmla="*/ 1489618 w 3024845"/>
                  <a:gd name="connsiteY275-29068" fmla="*/ 685283 h 1059043"/>
                  <a:gd name="connsiteX276-29069" fmla="*/ 1491138 w 3024845"/>
                  <a:gd name="connsiteY276-29070" fmla="*/ 685283 h 1059043"/>
                  <a:gd name="connsiteX277-29071" fmla="*/ 1501778 w 3024845"/>
                  <a:gd name="connsiteY277-29072" fmla="*/ 685283 h 1059043"/>
                  <a:gd name="connsiteX278-29073" fmla="*/ 1501778 w 3024845"/>
                  <a:gd name="connsiteY278-29074" fmla="*/ 672313 h 1059043"/>
                  <a:gd name="connsiteX279-29075" fmla="*/ 1505832 w 3024845"/>
                  <a:gd name="connsiteY279-29076" fmla="*/ 672313 h 1059043"/>
                  <a:gd name="connsiteX280-29077" fmla="*/ 1505832 w 3024845"/>
                  <a:gd name="connsiteY280-29078" fmla="*/ 685283 h 1059043"/>
                  <a:gd name="connsiteX281-29079" fmla="*/ 1536232 w 3024845"/>
                  <a:gd name="connsiteY281-29080" fmla="*/ 685283 h 1059043"/>
                  <a:gd name="connsiteX282-29081" fmla="*/ 1536232 w 3024845"/>
                  <a:gd name="connsiteY282-29082" fmla="*/ 655018 h 1059043"/>
                  <a:gd name="connsiteX283-29083" fmla="*/ 1548392 w 3024845"/>
                  <a:gd name="connsiteY283-29084" fmla="*/ 655018 h 1059043"/>
                  <a:gd name="connsiteX284-29085" fmla="*/ 1560552 w 3024845"/>
                  <a:gd name="connsiteY284-29086" fmla="*/ 652857 h 1059043"/>
                  <a:gd name="connsiteX285-29087" fmla="*/ 1564606 w 3024845"/>
                  <a:gd name="connsiteY285-29088" fmla="*/ 655018 h 1059043"/>
                  <a:gd name="connsiteX286-29089" fmla="*/ 1574739 w 3024845"/>
                  <a:gd name="connsiteY286-29090" fmla="*/ 655018 h 1059043"/>
                  <a:gd name="connsiteX287-29091" fmla="*/ 1574739 w 3024845"/>
                  <a:gd name="connsiteY287-29092" fmla="*/ 685283 h 1059043"/>
                  <a:gd name="connsiteX288-29093" fmla="*/ 1582846 w 3024845"/>
                  <a:gd name="connsiteY288-29094" fmla="*/ 685283 h 1059043"/>
                  <a:gd name="connsiteX289-29095" fmla="*/ 1582846 w 3024845"/>
                  <a:gd name="connsiteY289-29096" fmla="*/ 702578 h 1059043"/>
                  <a:gd name="connsiteX290-29097" fmla="*/ 1592182 w 3024845"/>
                  <a:gd name="connsiteY290-29098" fmla="*/ 703483 h 1059043"/>
                  <a:gd name="connsiteX291-29099" fmla="*/ 1605140 w 3024845"/>
                  <a:gd name="connsiteY291-29100" fmla="*/ 703483 h 1059043"/>
                  <a:gd name="connsiteX292-29101" fmla="*/ 1605140 w 3024845"/>
                  <a:gd name="connsiteY292-29102" fmla="*/ 687445 h 1059043"/>
                  <a:gd name="connsiteX293-29103" fmla="*/ 1673096 w 3024845"/>
                  <a:gd name="connsiteY293-29104" fmla="*/ 687445 h 1059043"/>
                  <a:gd name="connsiteX294-29105" fmla="*/ 1673096 w 3024845"/>
                  <a:gd name="connsiteY294-29106" fmla="*/ 602192 h 1059043"/>
                  <a:gd name="connsiteX295-29107" fmla="*/ 1745104 w 3024845"/>
                  <a:gd name="connsiteY295-29108" fmla="*/ 602192 h 1059043"/>
                  <a:gd name="connsiteX296-29109" fmla="*/ 1745104 w 3024845"/>
                  <a:gd name="connsiteY296-29110" fmla="*/ 680960 h 1059043"/>
                  <a:gd name="connsiteX297-29111" fmla="*/ 1747008 w 3024845"/>
                  <a:gd name="connsiteY297-29112" fmla="*/ 680960 h 1059043"/>
                  <a:gd name="connsiteX298-29113" fmla="*/ 1748250 w 3024845"/>
                  <a:gd name="connsiteY298-29114" fmla="*/ 703483 h 1059043"/>
                  <a:gd name="connsiteX299-29115" fmla="*/ 1757926 w 3024845"/>
                  <a:gd name="connsiteY299-29116" fmla="*/ 703483 h 1059043"/>
                  <a:gd name="connsiteX300-29117" fmla="*/ 1759168 w 3024845"/>
                  <a:gd name="connsiteY300-29118" fmla="*/ 680960 h 1059043"/>
                  <a:gd name="connsiteX301-29119" fmla="*/ 1765248 w 3024845"/>
                  <a:gd name="connsiteY301-29120" fmla="*/ 680960 h 1059043"/>
                  <a:gd name="connsiteX302-29121" fmla="*/ 1766490 w 3024845"/>
                  <a:gd name="connsiteY302-29122" fmla="*/ 703483 h 1059043"/>
                  <a:gd name="connsiteX303-29123" fmla="*/ 1817112 w 3024845"/>
                  <a:gd name="connsiteY303-29124" fmla="*/ 703483 h 1059043"/>
                  <a:gd name="connsiteX304-29125" fmla="*/ 1817112 w 3024845"/>
                  <a:gd name="connsiteY304-29126" fmla="*/ 540455 h 1059043"/>
                  <a:gd name="connsiteX305-29127" fmla="*/ 2014439 w 3024845"/>
                  <a:gd name="connsiteY305-29128" fmla="*/ 540455 h 1059043"/>
                  <a:gd name="connsiteX306-29129" fmla="*/ 2014439 w 3024845"/>
                  <a:gd name="connsiteY306-29130" fmla="*/ 703483 h 1059043"/>
                  <a:gd name="connsiteX307-29131" fmla="*/ 2033136 w 3024845"/>
                  <a:gd name="connsiteY307-29132" fmla="*/ 703483 h 1059043"/>
                  <a:gd name="connsiteX308-29133" fmla="*/ 2033136 w 3024845"/>
                  <a:gd name="connsiteY308-29134" fmla="*/ 620790 h 1059043"/>
                  <a:gd name="connsiteX309-29135" fmla="*/ 2128256 w 3024845"/>
                  <a:gd name="connsiteY309-29136" fmla="*/ 620790 h 1059043"/>
                  <a:gd name="connsiteX310-29137" fmla="*/ 2146266 w 3024845"/>
                  <a:gd name="connsiteY310-29138" fmla="*/ 131868 h 1059043"/>
                  <a:gd name="connsiteX311-29139" fmla="*/ 2144240 w 3024845"/>
                  <a:gd name="connsiteY311-29140" fmla="*/ 125383 h 1059043"/>
                  <a:gd name="connsiteX312-29141" fmla="*/ 2150320 w 3024845"/>
                  <a:gd name="connsiteY312-29142" fmla="*/ 118897 h 1059043"/>
                  <a:gd name="connsiteX313-29143" fmla="*/ 2150320 w 3024845"/>
                  <a:gd name="connsiteY313-29144" fmla="*/ 60529 h 1059043"/>
                  <a:gd name="connsiteX314-29145" fmla="*/ 2152346 w 3024845"/>
                  <a:gd name="connsiteY314-29146" fmla="*/ 56206 h 1059043"/>
                  <a:gd name="connsiteX315-29147" fmla="*/ 2152346 w 3024845"/>
                  <a:gd name="connsiteY315-29148" fmla="*/ 0 h 1059043"/>
                  <a:gd name="connsiteX316-29149" fmla="*/ 2162480 w 3024845"/>
                  <a:gd name="connsiteY316-29150" fmla="*/ 118897 h 1059043"/>
                  <a:gd name="connsiteX317-29151" fmla="*/ 2168560 w 3024845"/>
                  <a:gd name="connsiteY317-29152" fmla="*/ 125383 h 1059043"/>
                  <a:gd name="connsiteX318-29153" fmla="*/ 2166533 w 3024845"/>
                  <a:gd name="connsiteY318-29154" fmla="*/ 131868 h 1059043"/>
                  <a:gd name="connsiteX319-29155" fmla="*/ 2180720 w 3024845"/>
                  <a:gd name="connsiteY319-29156" fmla="*/ 555577 h 1059043"/>
                  <a:gd name="connsiteX320-29157" fmla="*/ 2245574 w 3024845"/>
                  <a:gd name="connsiteY320-29158" fmla="*/ 555577 h 1059043"/>
                  <a:gd name="connsiteX321-29159" fmla="*/ 2245574 w 3024845"/>
                  <a:gd name="connsiteY321-29160" fmla="*/ 631239 h 1059043"/>
                  <a:gd name="connsiteX322-29161" fmla="*/ 2253681 w 3024845"/>
                  <a:gd name="connsiteY322-29162" fmla="*/ 631239 h 1059043"/>
                  <a:gd name="connsiteX323-29163" fmla="*/ 2255708 w 3024845"/>
                  <a:gd name="connsiteY323-29164" fmla="*/ 624754 h 1059043"/>
                  <a:gd name="connsiteX324-29165" fmla="*/ 2261788 w 3024845"/>
                  <a:gd name="connsiteY324-29166" fmla="*/ 624754 h 1059043"/>
                  <a:gd name="connsiteX325-29167" fmla="*/ 2263815 w 3024845"/>
                  <a:gd name="connsiteY325-29168" fmla="*/ 633401 h 1059043"/>
                  <a:gd name="connsiteX326-29169" fmla="*/ 2275975 w 3024845"/>
                  <a:gd name="connsiteY326-29170" fmla="*/ 633401 h 1059043"/>
                  <a:gd name="connsiteX327-29171" fmla="*/ 2275975 w 3024845"/>
                  <a:gd name="connsiteY327-29172" fmla="*/ 626915 h 1059043"/>
                  <a:gd name="connsiteX328-29173" fmla="*/ 2298268 w 3024845"/>
                  <a:gd name="connsiteY328-29174" fmla="*/ 626915 h 1059043"/>
                  <a:gd name="connsiteX329-29175" fmla="*/ 2298268 w 3024845"/>
                  <a:gd name="connsiteY329-29176" fmla="*/ 633401 h 1059043"/>
                  <a:gd name="connsiteX330-29177" fmla="*/ 2318535 w 3024845"/>
                  <a:gd name="connsiteY330-29178" fmla="*/ 633401 h 1059043"/>
                  <a:gd name="connsiteX331-29179" fmla="*/ 2318535 w 3024845"/>
                  <a:gd name="connsiteY331-29180" fmla="*/ 678798 h 1059043"/>
                  <a:gd name="connsiteX332-29181" fmla="*/ 2332722 w 3024845"/>
                  <a:gd name="connsiteY332-29182" fmla="*/ 678798 h 1059043"/>
                  <a:gd name="connsiteX333-29183" fmla="*/ 2332722 w 3024845"/>
                  <a:gd name="connsiteY333-29184" fmla="*/ 665827 h 1059043"/>
                  <a:gd name="connsiteX334-29185" fmla="*/ 2348936 w 3024845"/>
                  <a:gd name="connsiteY334-29186" fmla="*/ 665827 h 1059043"/>
                  <a:gd name="connsiteX335-29187" fmla="*/ 2348936 w 3024845"/>
                  <a:gd name="connsiteY335-29188" fmla="*/ 486400 h 1059043"/>
                  <a:gd name="connsiteX336-29189" fmla="*/ 2355016 w 3024845"/>
                  <a:gd name="connsiteY336-29190" fmla="*/ 479914 h 1059043"/>
                  <a:gd name="connsiteX337-29191" fmla="*/ 2427977 w 3024845"/>
                  <a:gd name="connsiteY337-29192" fmla="*/ 479914 h 1059043"/>
                  <a:gd name="connsiteX338-29193" fmla="*/ 2427977 w 3024845"/>
                  <a:gd name="connsiteY338-29194" fmla="*/ 488562 h 1059043"/>
                  <a:gd name="connsiteX339-29195" fmla="*/ 2438110 w 3024845"/>
                  <a:gd name="connsiteY339-29196" fmla="*/ 488562 h 1059043"/>
                  <a:gd name="connsiteX340-29197" fmla="*/ 2438110 w 3024845"/>
                  <a:gd name="connsiteY340-29198" fmla="*/ 603136 h 1059043"/>
                  <a:gd name="connsiteX341-29199" fmla="*/ 2460404 w 3024845"/>
                  <a:gd name="connsiteY341-29200" fmla="*/ 603136 h 1059043"/>
                  <a:gd name="connsiteX342-29201" fmla="*/ 2460404 w 3024845"/>
                  <a:gd name="connsiteY342-29202" fmla="*/ 536121 h 1059043"/>
                  <a:gd name="connsiteX343-29203" fmla="*/ 2486751 w 3024845"/>
                  <a:gd name="connsiteY343-29204" fmla="*/ 536121 h 1059043"/>
                  <a:gd name="connsiteX344-29205" fmla="*/ 2490804 w 3024845"/>
                  <a:gd name="connsiteY344-29206" fmla="*/ 531797 h 1059043"/>
                  <a:gd name="connsiteX345-29207" fmla="*/ 2498911 w 3024845"/>
                  <a:gd name="connsiteY345-29208" fmla="*/ 531797 h 1059043"/>
                  <a:gd name="connsiteX346-29209" fmla="*/ 2502964 w 3024845"/>
                  <a:gd name="connsiteY346-29210" fmla="*/ 536121 h 1059043"/>
                  <a:gd name="connsiteX347-29211" fmla="*/ 2525258 w 3024845"/>
                  <a:gd name="connsiteY347-29212" fmla="*/ 536121 h 1059043"/>
                  <a:gd name="connsiteX348-29213" fmla="*/ 2525258 w 3024845"/>
                  <a:gd name="connsiteY348-29214" fmla="*/ 419385 h 1059043"/>
                  <a:gd name="connsiteX349-29215" fmla="*/ 2582005 w 3024845"/>
                  <a:gd name="connsiteY349-29216" fmla="*/ 408576 h 1059043"/>
                  <a:gd name="connsiteX350-29217" fmla="*/ 2582005 w 3024845"/>
                  <a:gd name="connsiteY350-29218" fmla="*/ 409657 h 1059043"/>
                  <a:gd name="connsiteX351-29219" fmla="*/ 2582005 w 3024845"/>
                  <a:gd name="connsiteY351-29220" fmla="*/ 417223 h 1059043"/>
                  <a:gd name="connsiteX352-29221" fmla="*/ 2608352 w 3024845"/>
                  <a:gd name="connsiteY352-29222" fmla="*/ 417223 h 1059043"/>
                  <a:gd name="connsiteX353-29223" fmla="*/ 2608352 w 3024845"/>
                  <a:gd name="connsiteY353-29224" fmla="*/ 672313 h 1059043"/>
                  <a:gd name="connsiteX354-29225" fmla="*/ 2630646 w 3024845"/>
                  <a:gd name="connsiteY354-29226" fmla="*/ 672313 h 1059043"/>
                  <a:gd name="connsiteX355-29227" fmla="*/ 2630646 w 3024845"/>
                  <a:gd name="connsiteY355-29228" fmla="*/ 667989 h 1059043"/>
                  <a:gd name="connsiteX356-29229" fmla="*/ 2642806 w 3024845"/>
                  <a:gd name="connsiteY356-29230" fmla="*/ 667989 h 1059043"/>
                  <a:gd name="connsiteX357-29231" fmla="*/ 2642806 w 3024845"/>
                  <a:gd name="connsiteY357-29232" fmla="*/ 672313 h 1059043"/>
                  <a:gd name="connsiteX358-29233" fmla="*/ 2667126 w 3024845"/>
                  <a:gd name="connsiteY358-29234" fmla="*/ 672313 h 1059043"/>
                  <a:gd name="connsiteX359-29235" fmla="*/ 2667126 w 3024845"/>
                  <a:gd name="connsiteY359-29236" fmla="*/ 659342 h 1059043"/>
                  <a:gd name="connsiteX360-29237" fmla="*/ 2695500 w 3024845"/>
                  <a:gd name="connsiteY360-29238" fmla="*/ 659342 h 1059043"/>
                  <a:gd name="connsiteX361-29239" fmla="*/ 2707660 w 3024845"/>
                  <a:gd name="connsiteY361-29240" fmla="*/ 655018 h 1059043"/>
                  <a:gd name="connsiteX362-29241" fmla="*/ 2727927 w 3024845"/>
                  <a:gd name="connsiteY362-29242" fmla="*/ 659342 h 1059043"/>
                  <a:gd name="connsiteX363-29243" fmla="*/ 2727927 w 3024845"/>
                  <a:gd name="connsiteY363-29244" fmla="*/ 642048 h 1059043"/>
                  <a:gd name="connsiteX364-29245" fmla="*/ 2736034 w 3024845"/>
                  <a:gd name="connsiteY364-29246" fmla="*/ 642048 h 1059043"/>
                  <a:gd name="connsiteX365-29247" fmla="*/ 2736034 w 3024845"/>
                  <a:gd name="connsiteY365-29248" fmla="*/ 629077 h 1059043"/>
                  <a:gd name="connsiteX366-29249" fmla="*/ 2792781 w 3024845"/>
                  <a:gd name="connsiteY366-29250" fmla="*/ 629077 h 1059043"/>
                  <a:gd name="connsiteX367-29251" fmla="*/ 2792781 w 3024845"/>
                  <a:gd name="connsiteY367-29252" fmla="*/ 598812 h 1059043"/>
                  <a:gd name="connsiteX368-29253" fmla="*/ 2811021 w 3024845"/>
                  <a:gd name="connsiteY368-29254" fmla="*/ 598812 h 1059043"/>
                  <a:gd name="connsiteX369-29255" fmla="*/ 2811021 w 3024845"/>
                  <a:gd name="connsiteY369-29256" fmla="*/ 592327 h 1059043"/>
                  <a:gd name="connsiteX370-29257" fmla="*/ 2823181 w 3024845"/>
                  <a:gd name="connsiteY370-29258" fmla="*/ 592327 h 1059043"/>
                  <a:gd name="connsiteX371-29259" fmla="*/ 2823181 w 3024845"/>
                  <a:gd name="connsiteY371-29260" fmla="*/ 598812 h 1059043"/>
                  <a:gd name="connsiteX372-29261" fmla="*/ 2839395 w 3024845"/>
                  <a:gd name="connsiteY372-29262" fmla="*/ 598812 h 1059043"/>
                  <a:gd name="connsiteX373-29263" fmla="*/ 2839395 w 3024845"/>
                  <a:gd name="connsiteY373-29264" fmla="*/ 648533 h 1059043"/>
                  <a:gd name="connsiteX374-29265" fmla="*/ 2871822 w 3024845"/>
                  <a:gd name="connsiteY374-29266" fmla="*/ 648533 h 1059043"/>
                  <a:gd name="connsiteX375-29267" fmla="*/ 2871822 w 3024845"/>
                  <a:gd name="connsiteY375-29268" fmla="*/ 622592 h 1059043"/>
                  <a:gd name="connsiteX376-29269" fmla="*/ 2910329 w 3024845"/>
                  <a:gd name="connsiteY376-29270" fmla="*/ 622592 h 1059043"/>
                  <a:gd name="connsiteX377-29271" fmla="*/ 2910329 w 3024845"/>
                  <a:gd name="connsiteY377-29272" fmla="*/ 592327 h 1059043"/>
                  <a:gd name="connsiteX378-29273" fmla="*/ 2958970 w 3024845"/>
                  <a:gd name="connsiteY378-29274" fmla="*/ 592327 h 1059043"/>
                  <a:gd name="connsiteX379-29275" fmla="*/ 2958970 w 3024845"/>
                  <a:gd name="connsiteY379-29276" fmla="*/ 703483 h 1059043"/>
                  <a:gd name="connsiteX380-29277" fmla="*/ 2958970 w 3024845"/>
                  <a:gd name="connsiteY380-29278" fmla="*/ 717262 h 1059043"/>
                  <a:gd name="connsiteX381-29279" fmla="*/ 3024845 w 3024845"/>
                  <a:gd name="connsiteY381-29280" fmla="*/ 717262 h 1059043"/>
                  <a:gd name="connsiteX382-29281" fmla="*/ 3024845 w 3024845"/>
                  <a:gd name="connsiteY382-29282" fmla="*/ 1059043 h 1059043"/>
                  <a:gd name="connsiteX383-29283" fmla="*/ 2054 w 3024845"/>
                  <a:gd name="connsiteY383-29284" fmla="*/ 1056710 h 1059043"/>
                  <a:gd name="connsiteX384-29285" fmla="*/ 0 w 3024845"/>
                  <a:gd name="connsiteY384-29286" fmla="*/ 622592 h 1059043"/>
                  <a:gd name="connsiteX385-29287" fmla="*/ 20267 w 3024845"/>
                  <a:gd name="connsiteY385-29288" fmla="*/ 622592 h 1059043"/>
                  <a:gd name="connsiteX386-29289" fmla="*/ 20774 w 3024845"/>
                  <a:gd name="connsiteY386-29290" fmla="*/ 621511 h 1059043"/>
                  <a:gd name="connsiteX387-29291" fmla="*/ 24320 w 3024845"/>
                  <a:gd name="connsiteY387-29292" fmla="*/ 613945 h 1059043"/>
                  <a:gd name="connsiteX388-29293" fmla="*/ 26094 w 3024845"/>
                  <a:gd name="connsiteY388-29294" fmla="*/ 614215 h 1059043"/>
                  <a:gd name="connsiteX389-29295" fmla="*/ 38507 w 3024845"/>
                  <a:gd name="connsiteY389-29296" fmla="*/ 616106 h 1059043"/>
                  <a:gd name="connsiteX390-29297" fmla="*/ 39014 w 3024845"/>
                  <a:gd name="connsiteY390-29298" fmla="*/ 617458 h 1059043"/>
                  <a:gd name="connsiteX391-29299" fmla="*/ 42560 w 3024845"/>
                  <a:gd name="connsiteY391-29300" fmla="*/ 626915 h 1059043"/>
                  <a:gd name="connsiteX392-29301" fmla="*/ 68907 w 3024845"/>
                  <a:gd name="connsiteY392-29302" fmla="*/ 629077 h 1059043"/>
                  <a:gd name="connsiteX393-29303" fmla="*/ 68907 w 3024845"/>
                  <a:gd name="connsiteY393-29304" fmla="*/ 505856 h 1059043"/>
                  <a:gd name="connsiteX394-29305" fmla="*/ 70934 w 3024845"/>
                  <a:gd name="connsiteY394-29306" fmla="*/ 505856 h 1059043"/>
                  <a:gd name="connsiteX395-29307" fmla="*/ 85121 w 3024845"/>
                  <a:gd name="connsiteY395-29308" fmla="*/ 505856 h 1059043"/>
                  <a:gd name="connsiteX396-29309" fmla="*/ 85121 w 3024845"/>
                  <a:gd name="connsiteY396-29310" fmla="*/ 369664 h 1059043"/>
                  <a:gd name="connsiteX397-29311" fmla="*/ 86894 w 3024845"/>
                  <a:gd name="connsiteY397-29312" fmla="*/ 369664 h 1059043"/>
                  <a:gd name="connsiteX398-29313" fmla="*/ 99308 w 3024845"/>
                  <a:gd name="connsiteY398-29314" fmla="*/ 369664 h 1059043"/>
                  <a:gd name="connsiteX399-29315" fmla="*/ 99308 w 3024845"/>
                  <a:gd name="connsiteY399-29316" fmla="*/ 255090 h 1059043"/>
                  <a:gd name="connsiteX400-29317" fmla="*/ 103361 w 3024845"/>
                  <a:gd name="connsiteY400-29318" fmla="*/ 226986 h 1059043"/>
                  <a:gd name="connsiteX401-29319" fmla="*/ 105388 w 3024845"/>
                  <a:gd name="connsiteY401-29320" fmla="*/ 226986 h 1059043"/>
                  <a:gd name="connsiteX402-29321" fmla="*/ 119575 w 3024845"/>
                  <a:gd name="connsiteY402-29322" fmla="*/ 226986 h 1059043"/>
                  <a:gd name="connsiteX0-29323" fmla="*/ 119575 w 3024845"/>
                  <a:gd name="connsiteY0-29324" fmla="*/ 226986 h 1059043"/>
                  <a:gd name="connsiteX1-29325" fmla="*/ 200642 w 3024845"/>
                  <a:gd name="connsiteY1-29326" fmla="*/ 224825 h 1059043"/>
                  <a:gd name="connsiteX2-29327" fmla="*/ 202669 w 3024845"/>
                  <a:gd name="connsiteY2-29328" fmla="*/ 224825 h 1059043"/>
                  <a:gd name="connsiteX3-29329" fmla="*/ 216856 w 3024845"/>
                  <a:gd name="connsiteY3-29330" fmla="*/ 224825 h 1059043"/>
                  <a:gd name="connsiteX4-29331" fmla="*/ 216856 w 3024845"/>
                  <a:gd name="connsiteY4-29332" fmla="*/ 248604 h 1059043"/>
                  <a:gd name="connsiteX5-29333" fmla="*/ 217363 w 3024845"/>
                  <a:gd name="connsiteY5-29334" fmla="*/ 249415 h 1059043"/>
                  <a:gd name="connsiteX6-29335" fmla="*/ 220909 w 3024845"/>
                  <a:gd name="connsiteY6-29336" fmla="*/ 255090 h 1059043"/>
                  <a:gd name="connsiteX7-29337" fmla="*/ 220909 w 3024845"/>
                  <a:gd name="connsiteY7-29338" fmla="*/ 369664 h 1059043"/>
                  <a:gd name="connsiteX8-29339" fmla="*/ 223189 w 3024845"/>
                  <a:gd name="connsiteY8-29340" fmla="*/ 369664 h 1059043"/>
                  <a:gd name="connsiteX9-29341" fmla="*/ 239150 w 3024845"/>
                  <a:gd name="connsiteY9-29342" fmla="*/ 369664 h 1059043"/>
                  <a:gd name="connsiteX10-29343" fmla="*/ 239150 w 3024845"/>
                  <a:gd name="connsiteY10-29344" fmla="*/ 510179 h 1059043"/>
                  <a:gd name="connsiteX11-29345" fmla="*/ 240670 w 3024845"/>
                  <a:gd name="connsiteY11-29346" fmla="*/ 509909 h 1059043"/>
                  <a:gd name="connsiteX12-29347" fmla="*/ 251310 w 3024845"/>
                  <a:gd name="connsiteY12-29348" fmla="*/ 508018 h 1059043"/>
                  <a:gd name="connsiteX13-29349" fmla="*/ 249283 w 3024845"/>
                  <a:gd name="connsiteY13-29350" fmla="*/ 596650 h 1059043"/>
                  <a:gd name="connsiteX14-29351" fmla="*/ 250803 w 3024845"/>
                  <a:gd name="connsiteY14-29352" fmla="*/ 596921 h 1059043"/>
                  <a:gd name="connsiteX15-29353" fmla="*/ 261443 w 3024845"/>
                  <a:gd name="connsiteY15-29354" fmla="*/ 598812 h 1059043"/>
                  <a:gd name="connsiteX16-29355" fmla="*/ 261696 w 3024845"/>
                  <a:gd name="connsiteY16-29356" fmla="*/ 599623 h 1059043"/>
                  <a:gd name="connsiteX17-29357" fmla="*/ 263470 w 3024845"/>
                  <a:gd name="connsiteY17-29358" fmla="*/ 605298 h 1059043"/>
                  <a:gd name="connsiteX18-29359" fmla="*/ 264230 w 3024845"/>
                  <a:gd name="connsiteY18-29360" fmla="*/ 602866 h 1059043"/>
                  <a:gd name="connsiteX19-29361" fmla="*/ 269550 w 3024845"/>
                  <a:gd name="connsiteY19-29362" fmla="*/ 585842 h 1059043"/>
                  <a:gd name="connsiteX20-29363" fmla="*/ 271323 w 3024845"/>
                  <a:gd name="connsiteY20-29364" fmla="*/ 585842 h 1059043"/>
                  <a:gd name="connsiteX21-29365" fmla="*/ 283737 w 3024845"/>
                  <a:gd name="connsiteY21-29366" fmla="*/ 585842 h 1059043"/>
                  <a:gd name="connsiteX22-29367" fmla="*/ 283737 w 3024845"/>
                  <a:gd name="connsiteY22-29368" fmla="*/ 618268 h 1059043"/>
                  <a:gd name="connsiteX23-29369" fmla="*/ 284750 w 3024845"/>
                  <a:gd name="connsiteY23-29370" fmla="*/ 618809 h 1059043"/>
                  <a:gd name="connsiteX24-29371" fmla="*/ 291844 w 3024845"/>
                  <a:gd name="connsiteY24-29372" fmla="*/ 622592 h 1059043"/>
                  <a:gd name="connsiteX25-29373" fmla="*/ 291844 w 3024845"/>
                  <a:gd name="connsiteY25-29374" fmla="*/ 623943 h 1059043"/>
                  <a:gd name="connsiteX26-29375" fmla="*/ 291844 w 3024845"/>
                  <a:gd name="connsiteY26-29376" fmla="*/ 633401 h 1059043"/>
                  <a:gd name="connsiteX27-29377" fmla="*/ 336431 w 3024845"/>
                  <a:gd name="connsiteY27-29378" fmla="*/ 633401 h 1059043"/>
                  <a:gd name="connsiteX28-29379" fmla="*/ 336431 w 3024845"/>
                  <a:gd name="connsiteY28-29380" fmla="*/ 634482 h 1059043"/>
                  <a:gd name="connsiteX29-29381" fmla="*/ 336431 w 3024845"/>
                  <a:gd name="connsiteY29-29382" fmla="*/ 642048 h 1059043"/>
                  <a:gd name="connsiteX30-29383" fmla="*/ 338457 w 3024845"/>
                  <a:gd name="connsiteY30-29384" fmla="*/ 642048 h 1059043"/>
                  <a:gd name="connsiteX31-29385" fmla="*/ 352644 w 3024845"/>
                  <a:gd name="connsiteY31-29386" fmla="*/ 642048 h 1059043"/>
                  <a:gd name="connsiteX32-29387" fmla="*/ 352644 w 3024845"/>
                  <a:gd name="connsiteY32-29388" fmla="*/ 611783 h 1059043"/>
                  <a:gd name="connsiteX33-29389" fmla="*/ 397231 w 3024845"/>
                  <a:gd name="connsiteY33-29390" fmla="*/ 611783 h 1059043"/>
                  <a:gd name="connsiteX34-29391" fmla="*/ 397231 w 3024845"/>
                  <a:gd name="connsiteY34-29392" fmla="*/ 610432 h 1059043"/>
                  <a:gd name="connsiteX35-29393" fmla="*/ 397231 w 3024845"/>
                  <a:gd name="connsiteY35-29394" fmla="*/ 600974 h 1059043"/>
                  <a:gd name="connsiteX36-29395" fmla="*/ 398245 w 3024845"/>
                  <a:gd name="connsiteY36-29396" fmla="*/ 600974 h 1059043"/>
                  <a:gd name="connsiteX37-29397" fmla="*/ 405338 w 3024845"/>
                  <a:gd name="connsiteY37-29398" fmla="*/ 600974 h 1059043"/>
                  <a:gd name="connsiteX38-29399" fmla="*/ 405338 w 3024845"/>
                  <a:gd name="connsiteY38-29400" fmla="*/ 599083 h 1059043"/>
                  <a:gd name="connsiteX39-29401" fmla="*/ 405338 w 3024845"/>
                  <a:gd name="connsiteY39-29402" fmla="*/ 585842 h 1059043"/>
                  <a:gd name="connsiteX40-29403" fmla="*/ 406098 w 3024845"/>
                  <a:gd name="connsiteY40-29404" fmla="*/ 585842 h 1059043"/>
                  <a:gd name="connsiteX41-29405" fmla="*/ 411418 w 3024845"/>
                  <a:gd name="connsiteY41-29406" fmla="*/ 585842 h 1059043"/>
                  <a:gd name="connsiteX42-29407" fmla="*/ 411418 w 3024845"/>
                  <a:gd name="connsiteY42-29408" fmla="*/ 584761 h 1059043"/>
                  <a:gd name="connsiteX43-29409" fmla="*/ 411418 w 3024845"/>
                  <a:gd name="connsiteY43-29410" fmla="*/ 577194 h 1059043"/>
                  <a:gd name="connsiteX44-29411" fmla="*/ 413445 w 3024845"/>
                  <a:gd name="connsiteY44-29412" fmla="*/ 577194 h 1059043"/>
                  <a:gd name="connsiteX45-29413" fmla="*/ 427632 w 3024845"/>
                  <a:gd name="connsiteY45-29414" fmla="*/ 577194 h 1059043"/>
                  <a:gd name="connsiteX46-29415" fmla="*/ 427632 w 3024845"/>
                  <a:gd name="connsiteY46-29416" fmla="*/ 578275 h 1059043"/>
                  <a:gd name="connsiteX47-29417" fmla="*/ 427632 w 3024845"/>
                  <a:gd name="connsiteY47-29418" fmla="*/ 585842 h 1059043"/>
                  <a:gd name="connsiteX48-29419" fmla="*/ 449925 w 3024845"/>
                  <a:gd name="connsiteY48-29420" fmla="*/ 585842 h 1059043"/>
                  <a:gd name="connsiteX49-29421" fmla="*/ 449925 w 3024845"/>
                  <a:gd name="connsiteY49-29422" fmla="*/ 583950 h 1059043"/>
                  <a:gd name="connsiteX50-29423" fmla="*/ 449925 w 3024845"/>
                  <a:gd name="connsiteY50-29424" fmla="*/ 570709 h 1059043"/>
                  <a:gd name="connsiteX51-29425" fmla="*/ 451699 w 3024845"/>
                  <a:gd name="connsiteY51-29426" fmla="*/ 570709 h 1059043"/>
                  <a:gd name="connsiteX52-29427" fmla="*/ 464112 w 3024845"/>
                  <a:gd name="connsiteY52-29428" fmla="*/ 570709 h 1059043"/>
                  <a:gd name="connsiteX53-29429" fmla="*/ 464112 w 3024845"/>
                  <a:gd name="connsiteY53-29430" fmla="*/ 594489 h 1059043"/>
                  <a:gd name="connsiteX54-29431" fmla="*/ 465126 w 3024845"/>
                  <a:gd name="connsiteY54-29432" fmla="*/ 594489 h 1059043"/>
                  <a:gd name="connsiteX55-29433" fmla="*/ 472219 w 3024845"/>
                  <a:gd name="connsiteY55-29434" fmla="*/ 594489 h 1059043"/>
                  <a:gd name="connsiteX56-29435" fmla="*/ 472219 w 3024845"/>
                  <a:gd name="connsiteY56-29436" fmla="*/ 593408 h 1059043"/>
                  <a:gd name="connsiteX57-29437" fmla="*/ 472219 w 3024845"/>
                  <a:gd name="connsiteY57-29438" fmla="*/ 585842 h 1059043"/>
                  <a:gd name="connsiteX58-29439" fmla="*/ 473992 w 3024845"/>
                  <a:gd name="connsiteY58-29440" fmla="*/ 585842 h 1059043"/>
                  <a:gd name="connsiteX59-29441" fmla="*/ 486406 w 3024845"/>
                  <a:gd name="connsiteY59-29442" fmla="*/ 585842 h 1059043"/>
                  <a:gd name="connsiteX60-29443" fmla="*/ 486406 w 3024845"/>
                  <a:gd name="connsiteY60-29444" fmla="*/ 611783 h 1059043"/>
                  <a:gd name="connsiteX61-29445" fmla="*/ 488433 w 3024845"/>
                  <a:gd name="connsiteY61-29446" fmla="*/ 611783 h 1059043"/>
                  <a:gd name="connsiteX62-29447" fmla="*/ 502619 w 3024845"/>
                  <a:gd name="connsiteY62-29448" fmla="*/ 611783 h 1059043"/>
                  <a:gd name="connsiteX63-29449" fmla="*/ 502619 w 3024845"/>
                  <a:gd name="connsiteY63-29450" fmla="*/ 613404 h 1059043"/>
                  <a:gd name="connsiteX64-29451" fmla="*/ 502619 w 3024845"/>
                  <a:gd name="connsiteY64-29452" fmla="*/ 624754 h 1059043"/>
                  <a:gd name="connsiteX65-29453" fmla="*/ 503379 w 3024845"/>
                  <a:gd name="connsiteY65-29454" fmla="*/ 624754 h 1059043"/>
                  <a:gd name="connsiteX66-29455" fmla="*/ 508700 w 3024845"/>
                  <a:gd name="connsiteY66-29456" fmla="*/ 624754 h 1059043"/>
                  <a:gd name="connsiteX67-29457" fmla="*/ 508700 w 3024845"/>
                  <a:gd name="connsiteY67-29458" fmla="*/ 623943 h 1059043"/>
                  <a:gd name="connsiteX68-29459" fmla="*/ 508700 w 3024845"/>
                  <a:gd name="connsiteY68-29460" fmla="*/ 618268 h 1059043"/>
                  <a:gd name="connsiteX69-29461" fmla="*/ 539100 w 3024845"/>
                  <a:gd name="connsiteY69-29462" fmla="*/ 618268 h 1059043"/>
                  <a:gd name="connsiteX70-29463" fmla="*/ 539100 w 3024845"/>
                  <a:gd name="connsiteY70-29464" fmla="*/ 642048 h 1059043"/>
                  <a:gd name="connsiteX71-29465" fmla="*/ 540113 w 3024845"/>
                  <a:gd name="connsiteY71-29466" fmla="*/ 642048 h 1059043"/>
                  <a:gd name="connsiteX72-29467" fmla="*/ 547207 w 3024845"/>
                  <a:gd name="connsiteY72-29468" fmla="*/ 642048 h 1059043"/>
                  <a:gd name="connsiteX73-29469" fmla="*/ 547207 w 3024845"/>
                  <a:gd name="connsiteY73-29470" fmla="*/ 643129 h 1059043"/>
                  <a:gd name="connsiteX74-29471" fmla="*/ 547207 w 3024845"/>
                  <a:gd name="connsiteY74-29472" fmla="*/ 650695 h 1059043"/>
                  <a:gd name="connsiteX75-29473" fmla="*/ 547967 w 3024845"/>
                  <a:gd name="connsiteY75-29474" fmla="*/ 650695 h 1059043"/>
                  <a:gd name="connsiteX76-29475" fmla="*/ 553287 w 3024845"/>
                  <a:gd name="connsiteY76-29476" fmla="*/ 650695 h 1059043"/>
                  <a:gd name="connsiteX77-29477" fmla="*/ 553287 w 3024845"/>
                  <a:gd name="connsiteY77-29478" fmla="*/ 648533 h 1059043"/>
                  <a:gd name="connsiteX78-29479" fmla="*/ 553287 w 3024845"/>
                  <a:gd name="connsiteY78-29480" fmla="*/ 633401 h 1059043"/>
                  <a:gd name="connsiteX79-29481" fmla="*/ 554300 w 3024845"/>
                  <a:gd name="connsiteY79-29482" fmla="*/ 633401 h 1059043"/>
                  <a:gd name="connsiteX80-29483" fmla="*/ 561394 w 3024845"/>
                  <a:gd name="connsiteY80-29484" fmla="*/ 633401 h 1059043"/>
                  <a:gd name="connsiteX81-29485" fmla="*/ 561394 w 3024845"/>
                  <a:gd name="connsiteY81-29486" fmla="*/ 634482 h 1059043"/>
                  <a:gd name="connsiteX82-29487" fmla="*/ 561394 w 3024845"/>
                  <a:gd name="connsiteY82-29488" fmla="*/ 642048 h 1059043"/>
                  <a:gd name="connsiteX83-29489" fmla="*/ 566714 w 3024845"/>
                  <a:gd name="connsiteY83-29490" fmla="*/ 640055 h 1059043"/>
                  <a:gd name="connsiteX84-29491" fmla="*/ 567474 w 3024845"/>
                  <a:gd name="connsiteY84-29492" fmla="*/ 639075 h 1059043"/>
                  <a:gd name="connsiteX85-29493" fmla="*/ 567474 w 3024845"/>
                  <a:gd name="connsiteY85-29494" fmla="*/ 633401 h 1059043"/>
                  <a:gd name="connsiteX86-29495" fmla="*/ 605981 w 3024845"/>
                  <a:gd name="connsiteY86-29496" fmla="*/ 633401 h 1059043"/>
                  <a:gd name="connsiteX87-29497" fmla="*/ 605981 w 3024845"/>
                  <a:gd name="connsiteY87-29498" fmla="*/ 657180 h 1059043"/>
                  <a:gd name="connsiteX88-29499" fmla="*/ 608007 w 3024845"/>
                  <a:gd name="connsiteY88-29500" fmla="*/ 657180 h 1059043"/>
                  <a:gd name="connsiteX89-29501" fmla="*/ 622194 w 3024845"/>
                  <a:gd name="connsiteY89-29502" fmla="*/ 657180 h 1059043"/>
                  <a:gd name="connsiteX90-29503" fmla="*/ 622194 w 3024845"/>
                  <a:gd name="connsiteY90-29504" fmla="*/ 658261 h 1059043"/>
                  <a:gd name="connsiteX91-29505" fmla="*/ 622194 w 3024845"/>
                  <a:gd name="connsiteY91-29506" fmla="*/ 665827 h 1059043"/>
                  <a:gd name="connsiteX92-29507" fmla="*/ 623968 w 3024845"/>
                  <a:gd name="connsiteY92-29508" fmla="*/ 665827 h 1059043"/>
                  <a:gd name="connsiteX93-29509" fmla="*/ 636381 w 3024845"/>
                  <a:gd name="connsiteY93-29510" fmla="*/ 665827 h 1059043"/>
                  <a:gd name="connsiteX94-29511" fmla="*/ 636381 w 3024845"/>
                  <a:gd name="connsiteY94-29512" fmla="*/ 642048 h 1059043"/>
                  <a:gd name="connsiteX95-29513" fmla="*/ 637394 w 3024845"/>
                  <a:gd name="connsiteY95-29514" fmla="*/ 642048 h 1059043"/>
                  <a:gd name="connsiteX96-29515" fmla="*/ 644488 w 3024845"/>
                  <a:gd name="connsiteY96-29516" fmla="*/ 642048 h 1059043"/>
                  <a:gd name="connsiteX97-29517" fmla="*/ 644488 w 3024845"/>
                  <a:gd name="connsiteY97-29518" fmla="*/ 609621 h 1059043"/>
                  <a:gd name="connsiteX98-29519" fmla="*/ 645501 w 3024845"/>
                  <a:gd name="connsiteY98-29520" fmla="*/ 609621 h 1059043"/>
                  <a:gd name="connsiteX99-29521" fmla="*/ 652595 w 3024845"/>
                  <a:gd name="connsiteY99-29522" fmla="*/ 609621 h 1059043"/>
                  <a:gd name="connsiteX100-29523" fmla="*/ 652595 w 3024845"/>
                  <a:gd name="connsiteY100-29524" fmla="*/ 607730 h 1059043"/>
                  <a:gd name="connsiteX101-29525" fmla="*/ 652595 w 3024845"/>
                  <a:gd name="connsiteY101-29526" fmla="*/ 594489 h 1059043"/>
                  <a:gd name="connsiteX102-29527" fmla="*/ 651328 w 3024845"/>
                  <a:gd name="connsiteY102-29528" fmla="*/ 592867 h 1059043"/>
                  <a:gd name="connsiteX103-29529" fmla="*/ 656648 w 3024845"/>
                  <a:gd name="connsiteY103-29530" fmla="*/ 581518 h 1059043"/>
                  <a:gd name="connsiteX104-29531" fmla="*/ 664755 w 3024845"/>
                  <a:gd name="connsiteY104-29532" fmla="*/ 609621 h 1059043"/>
                  <a:gd name="connsiteX105-29533" fmla="*/ 665515 w 3024845"/>
                  <a:gd name="connsiteY105-29534" fmla="*/ 609621 h 1059043"/>
                  <a:gd name="connsiteX106-29535" fmla="*/ 670835 w 3024845"/>
                  <a:gd name="connsiteY106-29536" fmla="*/ 609621 h 1059043"/>
                  <a:gd name="connsiteX107-29537" fmla="*/ 670835 w 3024845"/>
                  <a:gd name="connsiteY107-29538" fmla="*/ 503694 h 1059043"/>
                  <a:gd name="connsiteX108-29539" fmla="*/ 672355 w 3024845"/>
                  <a:gd name="connsiteY108-29540" fmla="*/ 503694 h 1059043"/>
                  <a:gd name="connsiteX109-29541" fmla="*/ 682995 w 3024845"/>
                  <a:gd name="connsiteY109-29542" fmla="*/ 503694 h 1059043"/>
                  <a:gd name="connsiteX110-29543" fmla="*/ 682995 w 3024845"/>
                  <a:gd name="connsiteY110-29544" fmla="*/ 456135 h 1059043"/>
                  <a:gd name="connsiteX111-29545" fmla="*/ 709342 w 3024845"/>
                  <a:gd name="connsiteY111-29546" fmla="*/ 456135 h 1059043"/>
                  <a:gd name="connsiteX112-29547" fmla="*/ 709342 w 3024845"/>
                  <a:gd name="connsiteY112-29548" fmla="*/ 434517 h 1059043"/>
                  <a:gd name="connsiteX113-29549" fmla="*/ 743796 w 3024845"/>
                  <a:gd name="connsiteY113-29550" fmla="*/ 434517 h 1059043"/>
                  <a:gd name="connsiteX114-29551" fmla="*/ 743796 w 3024845"/>
                  <a:gd name="connsiteY114-29552" fmla="*/ 436949 h 1059043"/>
                  <a:gd name="connsiteX115-29553" fmla="*/ 743796 w 3024845"/>
                  <a:gd name="connsiteY115-29554" fmla="*/ 453973 h 1059043"/>
                  <a:gd name="connsiteX116-29555" fmla="*/ 746076 w 3024845"/>
                  <a:gd name="connsiteY116-29556" fmla="*/ 453973 h 1059043"/>
                  <a:gd name="connsiteX117-29557" fmla="*/ 762036 w 3024845"/>
                  <a:gd name="connsiteY117-29558" fmla="*/ 453973 h 1059043"/>
                  <a:gd name="connsiteX118-29559" fmla="*/ 762036 w 3024845"/>
                  <a:gd name="connsiteY118-29560" fmla="*/ 501532 h 1059043"/>
                  <a:gd name="connsiteX119-29561" fmla="*/ 763049 w 3024845"/>
                  <a:gd name="connsiteY119-29562" fmla="*/ 501532 h 1059043"/>
                  <a:gd name="connsiteX120-29563" fmla="*/ 770143 w 3024845"/>
                  <a:gd name="connsiteY120-29564" fmla="*/ 501532 h 1059043"/>
                  <a:gd name="connsiteX121-29565" fmla="*/ 784330 w 3024845"/>
                  <a:gd name="connsiteY121-29566" fmla="*/ 505856 h 1059043"/>
                  <a:gd name="connsiteX122-29567" fmla="*/ 784330 w 3024845"/>
                  <a:gd name="connsiteY122-29568" fmla="*/ 544768 h 1059043"/>
                  <a:gd name="connsiteX123-29569" fmla="*/ 785343 w 3024845"/>
                  <a:gd name="connsiteY123-29570" fmla="*/ 544768 h 1059043"/>
                  <a:gd name="connsiteX124-29571" fmla="*/ 792436 w 3024845"/>
                  <a:gd name="connsiteY124-29572" fmla="*/ 544768 h 1059043"/>
                  <a:gd name="connsiteX125-29573" fmla="*/ 792436 w 3024845"/>
                  <a:gd name="connsiteY125-29574" fmla="*/ 546389 h 1059043"/>
                  <a:gd name="connsiteX126-29575" fmla="*/ 792436 w 3024845"/>
                  <a:gd name="connsiteY126-29576" fmla="*/ 557738 h 1059043"/>
                  <a:gd name="connsiteX127-29577" fmla="*/ 794463 w 3024845"/>
                  <a:gd name="connsiteY127-29578" fmla="*/ 557738 h 1059043"/>
                  <a:gd name="connsiteX128-29579" fmla="*/ 808650 w 3024845"/>
                  <a:gd name="connsiteY128-29580" fmla="*/ 557738 h 1059043"/>
                  <a:gd name="connsiteX129-29581" fmla="*/ 814730 w 3024845"/>
                  <a:gd name="connsiteY129-29582" fmla="*/ 564224 h 1059043"/>
                  <a:gd name="connsiteX130-29583" fmla="*/ 814730 w 3024845"/>
                  <a:gd name="connsiteY130-29584" fmla="*/ 585842 h 1059043"/>
                  <a:gd name="connsiteX131-29585" fmla="*/ 817010 w 3024845"/>
                  <a:gd name="connsiteY131-29586" fmla="*/ 585842 h 1059043"/>
                  <a:gd name="connsiteX132-29587" fmla="*/ 832970 w 3024845"/>
                  <a:gd name="connsiteY132-29588" fmla="*/ 585842 h 1059043"/>
                  <a:gd name="connsiteX133-29589" fmla="*/ 832970 w 3024845"/>
                  <a:gd name="connsiteY133-29590" fmla="*/ 586922 h 1059043"/>
                  <a:gd name="connsiteX134-29591" fmla="*/ 832970 w 3024845"/>
                  <a:gd name="connsiteY134-29592" fmla="*/ 594489 h 1059043"/>
                  <a:gd name="connsiteX135-29593" fmla="*/ 834237 w 3024845"/>
                  <a:gd name="connsiteY135-29594" fmla="*/ 594489 h 1059043"/>
                  <a:gd name="connsiteX136-29595" fmla="*/ 843104 w 3024845"/>
                  <a:gd name="connsiteY136-29596" fmla="*/ 594489 h 1059043"/>
                  <a:gd name="connsiteX137-29597" fmla="*/ 843104 w 3024845"/>
                  <a:gd name="connsiteY137-29598" fmla="*/ 596650 h 1059043"/>
                  <a:gd name="connsiteX138-29599" fmla="*/ 843104 w 3024845"/>
                  <a:gd name="connsiteY138-29600" fmla="*/ 611783 h 1059043"/>
                  <a:gd name="connsiteX139-29601" fmla="*/ 847157 w 3024845"/>
                  <a:gd name="connsiteY139-29602" fmla="*/ 609891 h 1059043"/>
                  <a:gd name="connsiteX140-29603" fmla="*/ 847157 w 3024845"/>
                  <a:gd name="connsiteY140-29604" fmla="*/ 596650 h 1059043"/>
                  <a:gd name="connsiteX141-29605" fmla="*/ 848170 w 3024845"/>
                  <a:gd name="connsiteY141-29606" fmla="*/ 596650 h 1059043"/>
                  <a:gd name="connsiteX142-29607" fmla="*/ 855264 w 3024845"/>
                  <a:gd name="connsiteY142-29608" fmla="*/ 596650 h 1059043"/>
                  <a:gd name="connsiteX143-29609" fmla="*/ 855264 w 3024845"/>
                  <a:gd name="connsiteY143-29610" fmla="*/ 598272 h 1059043"/>
                  <a:gd name="connsiteX144-29611" fmla="*/ 855264 w 3024845"/>
                  <a:gd name="connsiteY144-29612" fmla="*/ 609621 h 1059043"/>
                  <a:gd name="connsiteX145-29613" fmla="*/ 856024 w 3024845"/>
                  <a:gd name="connsiteY145-29614" fmla="*/ 609621 h 1059043"/>
                  <a:gd name="connsiteX146-29615" fmla="*/ 861344 w 3024845"/>
                  <a:gd name="connsiteY146-29616" fmla="*/ 609621 h 1059043"/>
                  <a:gd name="connsiteX147-29617" fmla="*/ 909984 w 3024845"/>
                  <a:gd name="connsiteY147-29618" fmla="*/ 605298 h 1059043"/>
                  <a:gd name="connsiteX148-29619" fmla="*/ 909984 w 3024845"/>
                  <a:gd name="connsiteY148-29620" fmla="*/ 606649 h 1059043"/>
                  <a:gd name="connsiteX149-29621" fmla="*/ 909984 w 3024845"/>
                  <a:gd name="connsiteY149-29622" fmla="*/ 616106 h 1059043"/>
                  <a:gd name="connsiteX150-29623" fmla="*/ 910744 w 3024845"/>
                  <a:gd name="connsiteY150-29624" fmla="*/ 616106 h 1059043"/>
                  <a:gd name="connsiteX151-29625" fmla="*/ 916065 w 3024845"/>
                  <a:gd name="connsiteY151-29626" fmla="*/ 616106 h 1059043"/>
                  <a:gd name="connsiteX152-29627" fmla="*/ 916065 w 3024845"/>
                  <a:gd name="connsiteY152-29628" fmla="*/ 618268 h 1059043"/>
                  <a:gd name="connsiteX153-29629" fmla="*/ 916065 w 3024845"/>
                  <a:gd name="connsiteY153-29630" fmla="*/ 633401 h 1059043"/>
                  <a:gd name="connsiteX154-29631" fmla="*/ 918091 w 3024845"/>
                  <a:gd name="connsiteY154-29632" fmla="*/ 632050 h 1059043"/>
                  <a:gd name="connsiteX155-29633" fmla="*/ 932278 w 3024845"/>
                  <a:gd name="connsiteY155-29634" fmla="*/ 622592 h 1059043"/>
                  <a:gd name="connsiteX156-29635" fmla="*/ 938358 w 3024845"/>
                  <a:gd name="connsiteY156-29636" fmla="*/ 581518 h 1059043"/>
                  <a:gd name="connsiteX157-29637" fmla="*/ 939118 w 3024845"/>
                  <a:gd name="connsiteY157-29638" fmla="*/ 581248 h 1059043"/>
                  <a:gd name="connsiteX158-29639" fmla="*/ 944438 w 3024845"/>
                  <a:gd name="connsiteY158-29640" fmla="*/ 579356 h 1059043"/>
                  <a:gd name="connsiteX159-29641" fmla="*/ 946465 w 3024845"/>
                  <a:gd name="connsiteY159-29642" fmla="*/ 510179 h 1059043"/>
                  <a:gd name="connsiteX160-29643" fmla="*/ 948492 w 3024845"/>
                  <a:gd name="connsiteY160-29644" fmla="*/ 579356 h 1059043"/>
                  <a:gd name="connsiteX161-29645" fmla="*/ 949252 w 3024845"/>
                  <a:gd name="connsiteY161-29646" fmla="*/ 579626 h 1059043"/>
                  <a:gd name="connsiteX162-29647" fmla="*/ 954572 w 3024845"/>
                  <a:gd name="connsiteY162-29648" fmla="*/ 581518 h 1059043"/>
                  <a:gd name="connsiteX163-29649" fmla="*/ 954572 w 3024845"/>
                  <a:gd name="connsiteY163-29650" fmla="*/ 495047 h 1059043"/>
                  <a:gd name="connsiteX164-29651" fmla="*/ 958625 w 3024845"/>
                  <a:gd name="connsiteY164-29652" fmla="*/ 462620 h 1059043"/>
                  <a:gd name="connsiteX165-29653" fmla="*/ 997132 w 3024845"/>
                  <a:gd name="connsiteY165-29654" fmla="*/ 462620 h 1059043"/>
                  <a:gd name="connsiteX166-29655" fmla="*/ 997132 w 3024845"/>
                  <a:gd name="connsiteY166-29656" fmla="*/ 495047 h 1059043"/>
                  <a:gd name="connsiteX167-29657" fmla="*/ 997892 w 3024845"/>
                  <a:gd name="connsiteY167-29658" fmla="*/ 495047 h 1059043"/>
                  <a:gd name="connsiteX168-29659" fmla="*/ 1003212 w 3024845"/>
                  <a:gd name="connsiteY168-29660" fmla="*/ 495047 h 1059043"/>
                  <a:gd name="connsiteX169-29661" fmla="*/ 1003212 w 3024845"/>
                  <a:gd name="connsiteY169-29662" fmla="*/ 412899 h 1059043"/>
                  <a:gd name="connsiteX170-29663" fmla="*/ 1004986 w 3024845"/>
                  <a:gd name="connsiteY170-29664" fmla="*/ 412899 h 1059043"/>
                  <a:gd name="connsiteX171-29665" fmla="*/ 1017399 w 3024845"/>
                  <a:gd name="connsiteY171-29666" fmla="*/ 412899 h 1059043"/>
                  <a:gd name="connsiteX172-29667" fmla="*/ 1017399 w 3024845"/>
                  <a:gd name="connsiteY172-29668" fmla="*/ 411008 h 1059043"/>
                  <a:gd name="connsiteX173-29669" fmla="*/ 1017399 w 3024845"/>
                  <a:gd name="connsiteY173-29670" fmla="*/ 397767 h 1059043"/>
                  <a:gd name="connsiteX174-29671" fmla="*/ 1039693 w 3024845"/>
                  <a:gd name="connsiteY174-29672" fmla="*/ 397767 h 1059043"/>
                  <a:gd name="connsiteX175-29673" fmla="*/ 1039693 w 3024845"/>
                  <a:gd name="connsiteY175-29674" fmla="*/ 396686 h 1059043"/>
                  <a:gd name="connsiteX176-29675" fmla="*/ 1039693 w 3024845"/>
                  <a:gd name="connsiteY176-29676" fmla="*/ 389120 h 1059043"/>
                  <a:gd name="connsiteX177-29677" fmla="*/ 1041466 w 3024845"/>
                  <a:gd name="connsiteY177-29678" fmla="*/ 389120 h 1059043"/>
                  <a:gd name="connsiteX178-29679" fmla="*/ 1053880 w 3024845"/>
                  <a:gd name="connsiteY178-29680" fmla="*/ 389120 h 1059043"/>
                  <a:gd name="connsiteX179-29681" fmla="*/ 1053880 w 3024845"/>
                  <a:gd name="connsiteY179-29682" fmla="*/ 390201 h 1059043"/>
                  <a:gd name="connsiteX180-29683" fmla="*/ 1053880 w 3024845"/>
                  <a:gd name="connsiteY180-29684" fmla="*/ 397767 h 1059043"/>
                  <a:gd name="connsiteX181-29685" fmla="*/ 1054640 w 3024845"/>
                  <a:gd name="connsiteY181-29686" fmla="*/ 397767 h 1059043"/>
                  <a:gd name="connsiteX182-29687" fmla="*/ 1059960 w 3024845"/>
                  <a:gd name="connsiteY182-29688" fmla="*/ 397767 h 1059043"/>
                  <a:gd name="connsiteX183-29689" fmla="*/ 1070093 w 3024845"/>
                  <a:gd name="connsiteY183-29690" fmla="*/ 393443 h 1059043"/>
                  <a:gd name="connsiteX184-29691" fmla="*/ 1074146 w 3024845"/>
                  <a:gd name="connsiteY184-29692" fmla="*/ 396686 h 1059043"/>
                  <a:gd name="connsiteX185-29693" fmla="*/ 1074146 w 3024845"/>
                  <a:gd name="connsiteY185-29694" fmla="*/ 389120 h 1059043"/>
                  <a:gd name="connsiteX186-29695" fmla="*/ 1076426 w 3024845"/>
                  <a:gd name="connsiteY186-29696" fmla="*/ 389120 h 1059043"/>
                  <a:gd name="connsiteX187-29697" fmla="*/ 1092387 w 3024845"/>
                  <a:gd name="connsiteY187-29698" fmla="*/ 389120 h 1059043"/>
                  <a:gd name="connsiteX188-29699" fmla="*/ 1092387 w 3024845"/>
                  <a:gd name="connsiteY188-29700" fmla="*/ 390201 h 1059043"/>
                  <a:gd name="connsiteX189-29701" fmla="*/ 1092387 w 3024845"/>
                  <a:gd name="connsiteY189-29702" fmla="*/ 397767 h 1059043"/>
                  <a:gd name="connsiteX190-29703" fmla="*/ 1122787 w 3024845"/>
                  <a:gd name="connsiteY190-29704" fmla="*/ 397767 h 1059043"/>
                  <a:gd name="connsiteX191-29705" fmla="*/ 1122787 w 3024845"/>
                  <a:gd name="connsiteY191-29706" fmla="*/ 399388 h 1059043"/>
                  <a:gd name="connsiteX192-29707" fmla="*/ 1122787 w 3024845"/>
                  <a:gd name="connsiteY192-29708" fmla="*/ 410738 h 1059043"/>
                  <a:gd name="connsiteX193-29709" fmla="*/ 1149134 w 3024845"/>
                  <a:gd name="connsiteY193-29710" fmla="*/ 410738 h 1059043"/>
                  <a:gd name="connsiteX194-29711" fmla="*/ 1149134 w 3024845"/>
                  <a:gd name="connsiteY194-29712" fmla="*/ 441002 h 1059043"/>
                  <a:gd name="connsiteX195-29713" fmla="*/ 1149894 w 3024845"/>
                  <a:gd name="connsiteY195-29714" fmla="*/ 441002 h 1059043"/>
                  <a:gd name="connsiteX196-29715" fmla="*/ 1155214 w 3024845"/>
                  <a:gd name="connsiteY196-29716" fmla="*/ 441002 h 1059043"/>
                  <a:gd name="connsiteX197-29717" fmla="*/ 1155214 w 3024845"/>
                  <a:gd name="connsiteY197-29718" fmla="*/ 442083 h 1059043"/>
                  <a:gd name="connsiteX198-29719" fmla="*/ 1155214 w 3024845"/>
                  <a:gd name="connsiteY198-29720" fmla="*/ 449650 h 1059043"/>
                  <a:gd name="connsiteX199-29721" fmla="*/ 1159268 w 3024845"/>
                  <a:gd name="connsiteY199-29722" fmla="*/ 479914 h 1059043"/>
                  <a:gd name="connsiteX200-29723" fmla="*/ 1160028 w 3024845"/>
                  <a:gd name="connsiteY200-29724" fmla="*/ 479914 h 1059043"/>
                  <a:gd name="connsiteX201-29725" fmla="*/ 1165348 w 3024845"/>
                  <a:gd name="connsiteY201-29726" fmla="*/ 479914 h 1059043"/>
                  <a:gd name="connsiteX202-29727" fmla="*/ 1165348 w 3024845"/>
                  <a:gd name="connsiteY202-29728" fmla="*/ 480725 h 1059043"/>
                  <a:gd name="connsiteX203-29729" fmla="*/ 1165348 w 3024845"/>
                  <a:gd name="connsiteY203-29730" fmla="*/ 486400 h 1059043"/>
                  <a:gd name="connsiteX204-29731" fmla="*/ 1166361 w 3024845"/>
                  <a:gd name="connsiteY204-29732" fmla="*/ 486400 h 1059043"/>
                  <a:gd name="connsiteX205-29733" fmla="*/ 1173454 w 3024845"/>
                  <a:gd name="connsiteY205-29734" fmla="*/ 486400 h 1059043"/>
                  <a:gd name="connsiteX206-29735" fmla="*/ 1173454 w 3024845"/>
                  <a:gd name="connsiteY206-29736" fmla="*/ 516665 h 1059043"/>
                  <a:gd name="connsiteX207-29737" fmla="*/ 1175481 w 3024845"/>
                  <a:gd name="connsiteY207-29738" fmla="*/ 516665 h 1059043"/>
                  <a:gd name="connsiteX208-29739" fmla="*/ 1189668 w 3024845"/>
                  <a:gd name="connsiteY208-29740" fmla="*/ 516665 h 1059043"/>
                  <a:gd name="connsiteX209-29741" fmla="*/ 1189668 w 3024845"/>
                  <a:gd name="connsiteY209-29742" fmla="*/ 540444 h 1059043"/>
                  <a:gd name="connsiteX210-29743" fmla="*/ 1191695 w 3024845"/>
                  <a:gd name="connsiteY210-29744" fmla="*/ 542065 h 1059043"/>
                  <a:gd name="connsiteX211-29745" fmla="*/ 1191695 w 3024845"/>
                  <a:gd name="connsiteY211-29746" fmla="*/ 553415 h 1059043"/>
                  <a:gd name="connsiteX212-29747" fmla="*/ 1192455 w 3024845"/>
                  <a:gd name="connsiteY212-29748" fmla="*/ 553415 h 1059043"/>
                  <a:gd name="connsiteX213-29749" fmla="*/ 1197775 w 3024845"/>
                  <a:gd name="connsiteY213-29750" fmla="*/ 553415 h 1059043"/>
                  <a:gd name="connsiteX214-29751" fmla="*/ 1197775 w 3024845"/>
                  <a:gd name="connsiteY214-29752" fmla="*/ 577194 h 1059043"/>
                  <a:gd name="connsiteX215-29753" fmla="*/ 1199041 w 3024845"/>
                  <a:gd name="connsiteY215-29754" fmla="*/ 577194 h 1059043"/>
                  <a:gd name="connsiteX216-29755" fmla="*/ 1207908 w 3024845"/>
                  <a:gd name="connsiteY216-29756" fmla="*/ 577194 h 1059043"/>
                  <a:gd name="connsiteX217-29757" fmla="*/ 1209935 w 3024845"/>
                  <a:gd name="connsiteY217-29758" fmla="*/ 581248 h 1059043"/>
                  <a:gd name="connsiteX218-29759" fmla="*/ 1209935 w 3024845"/>
                  <a:gd name="connsiteY218-29760" fmla="*/ 594489 h 1059043"/>
                  <a:gd name="connsiteX219-29761" fmla="*/ 1211455 w 3024845"/>
                  <a:gd name="connsiteY219-29762" fmla="*/ 592597 h 1059043"/>
                  <a:gd name="connsiteX220-29763" fmla="*/ 1222095 w 3024845"/>
                  <a:gd name="connsiteY220-29764" fmla="*/ 579356 h 1059043"/>
                  <a:gd name="connsiteX221-29765" fmla="*/ 1250469 w 3024845"/>
                  <a:gd name="connsiteY221-29766" fmla="*/ 579356 h 1059043"/>
                  <a:gd name="connsiteX222-29767" fmla="*/ 1250469 w 3024845"/>
                  <a:gd name="connsiteY222-29768" fmla="*/ 665827 h 1059043"/>
                  <a:gd name="connsiteX223-29769" fmla="*/ 1251229 w 3024845"/>
                  <a:gd name="connsiteY223-29770" fmla="*/ 665827 h 1059043"/>
                  <a:gd name="connsiteX224-29771" fmla="*/ 1256549 w 3024845"/>
                  <a:gd name="connsiteY224-29772" fmla="*/ 665827 h 1059043"/>
                  <a:gd name="connsiteX225-29773" fmla="*/ 1257309 w 3024845"/>
                  <a:gd name="connsiteY225-29774" fmla="*/ 664476 h 1059043"/>
                  <a:gd name="connsiteX226-29775" fmla="*/ 1262629 w 3024845"/>
                  <a:gd name="connsiteY226-29776" fmla="*/ 655018 h 1059043"/>
                  <a:gd name="connsiteX227-29777" fmla="*/ 1262629 w 3024845"/>
                  <a:gd name="connsiteY227-29778" fmla="*/ 656910 h 1059043"/>
                  <a:gd name="connsiteX228-29779" fmla="*/ 1262629 w 3024845"/>
                  <a:gd name="connsiteY228-29780" fmla="*/ 670151 h 1059043"/>
                  <a:gd name="connsiteX229-29781" fmla="*/ 1266682 w 3024845"/>
                  <a:gd name="connsiteY229-29782" fmla="*/ 624754 h 1059043"/>
                  <a:gd name="connsiteX230-29783" fmla="*/ 1267442 w 3024845"/>
                  <a:gd name="connsiteY230-29784" fmla="*/ 624754 h 1059043"/>
                  <a:gd name="connsiteX231-29785" fmla="*/ 1272762 w 3024845"/>
                  <a:gd name="connsiteY231-29786" fmla="*/ 624754 h 1059043"/>
                  <a:gd name="connsiteX232-29787" fmla="*/ 1272762 w 3024845"/>
                  <a:gd name="connsiteY232-29788" fmla="*/ 559900 h 1059043"/>
                  <a:gd name="connsiteX233-29789" fmla="*/ 1273776 w 3024845"/>
                  <a:gd name="connsiteY233-29790" fmla="*/ 559900 h 1059043"/>
                  <a:gd name="connsiteX234-29791" fmla="*/ 1280869 w 3024845"/>
                  <a:gd name="connsiteY234-29792" fmla="*/ 559900 h 1059043"/>
                  <a:gd name="connsiteX235-29793" fmla="*/ 1293029 w 3024845"/>
                  <a:gd name="connsiteY235-29794" fmla="*/ 516665 h 1059043"/>
                  <a:gd name="connsiteX236-29795" fmla="*/ 1294296 w 3024845"/>
                  <a:gd name="connsiteY236-29796" fmla="*/ 516665 h 1059043"/>
                  <a:gd name="connsiteX237-29797" fmla="*/ 1303163 w 3024845"/>
                  <a:gd name="connsiteY237-29798" fmla="*/ 516665 h 1059043"/>
                  <a:gd name="connsiteX238-29799" fmla="*/ 1313296 w 3024845"/>
                  <a:gd name="connsiteY238-29800" fmla="*/ 559900 h 1059043"/>
                  <a:gd name="connsiteX239-29801" fmla="*/ 1314309 w 3024845"/>
                  <a:gd name="connsiteY239-29802" fmla="*/ 559900 h 1059043"/>
                  <a:gd name="connsiteX240-29803" fmla="*/ 1321403 w 3024845"/>
                  <a:gd name="connsiteY240-29804" fmla="*/ 559900 h 1059043"/>
                  <a:gd name="connsiteX241-29805" fmla="*/ 1321403 w 3024845"/>
                  <a:gd name="connsiteY241-29806" fmla="*/ 598812 h 1059043"/>
                  <a:gd name="connsiteX242-29807" fmla="*/ 1323176 w 3024845"/>
                  <a:gd name="connsiteY242-29808" fmla="*/ 598812 h 1059043"/>
                  <a:gd name="connsiteX243-29809" fmla="*/ 1335590 w 3024845"/>
                  <a:gd name="connsiteY243-29810" fmla="*/ 598812 h 1059043"/>
                  <a:gd name="connsiteX244-29811" fmla="*/ 1335590 w 3024845"/>
                  <a:gd name="connsiteY244-29812" fmla="*/ 600974 h 1059043"/>
                  <a:gd name="connsiteX245-29813" fmla="*/ 1335590 w 3024845"/>
                  <a:gd name="connsiteY245-29814" fmla="*/ 616106 h 1059043"/>
                  <a:gd name="connsiteX246-29815" fmla="*/ 1339643 w 3024845"/>
                  <a:gd name="connsiteY246-29816" fmla="*/ 613945 h 1059043"/>
                  <a:gd name="connsiteX247-29817" fmla="*/ 1339643 w 3024845"/>
                  <a:gd name="connsiteY247-29818" fmla="*/ 598812 h 1059043"/>
                  <a:gd name="connsiteX248-29819" fmla="*/ 1341163 w 3024845"/>
                  <a:gd name="connsiteY248-29820" fmla="*/ 598812 h 1059043"/>
                  <a:gd name="connsiteX249-29821" fmla="*/ 1351803 w 3024845"/>
                  <a:gd name="connsiteY249-29822" fmla="*/ 598812 h 1059043"/>
                  <a:gd name="connsiteX250-29823" fmla="*/ 1351803 w 3024845"/>
                  <a:gd name="connsiteY250-29824" fmla="*/ 600433 h 1059043"/>
                  <a:gd name="connsiteX251-29825" fmla="*/ 1351803 w 3024845"/>
                  <a:gd name="connsiteY251-29826" fmla="*/ 611783 h 1059043"/>
                  <a:gd name="connsiteX252-29827" fmla="*/ 1382204 w 3024845"/>
                  <a:gd name="connsiteY252-29828" fmla="*/ 611783 h 1059043"/>
                  <a:gd name="connsiteX253-29829" fmla="*/ 1382204 w 3024845"/>
                  <a:gd name="connsiteY253-29830" fmla="*/ 575033 h 1059043"/>
                  <a:gd name="connsiteX254-29831" fmla="*/ 1383470 w 3024845"/>
                  <a:gd name="connsiteY254-29832" fmla="*/ 575033 h 1059043"/>
                  <a:gd name="connsiteX255-29833" fmla="*/ 1392337 w 3024845"/>
                  <a:gd name="connsiteY255-29834" fmla="*/ 575033 h 1059043"/>
                  <a:gd name="connsiteX256-29835" fmla="*/ 1392337 w 3024845"/>
                  <a:gd name="connsiteY256-29836" fmla="*/ 596650 h 1059043"/>
                  <a:gd name="connsiteX257-29837" fmla="*/ 1394364 w 3024845"/>
                  <a:gd name="connsiteY257-29838" fmla="*/ 564224 h 1059043"/>
                  <a:gd name="connsiteX258-29839" fmla="*/ 1416657 w 3024845"/>
                  <a:gd name="connsiteY258-29840" fmla="*/ 564224 h 1059043"/>
                  <a:gd name="connsiteX259-29841" fmla="*/ 1416657 w 3024845"/>
                  <a:gd name="connsiteY259-29842" fmla="*/ 562602 h 1059043"/>
                  <a:gd name="connsiteX260-29843" fmla="*/ 1416657 w 3024845"/>
                  <a:gd name="connsiteY260-29844" fmla="*/ 551253 h 1059043"/>
                  <a:gd name="connsiteX261-29845" fmla="*/ 1417417 w 3024845"/>
                  <a:gd name="connsiteY261-29846" fmla="*/ 551253 h 1059043"/>
                  <a:gd name="connsiteX262-29847" fmla="*/ 1422737 w 3024845"/>
                  <a:gd name="connsiteY262-29848" fmla="*/ 551253 h 1059043"/>
                  <a:gd name="connsiteX263-29849" fmla="*/ 1422737 w 3024845"/>
                  <a:gd name="connsiteY263-29850" fmla="*/ 549362 h 1059043"/>
                  <a:gd name="connsiteX264-29851" fmla="*/ 1422737 w 3024845"/>
                  <a:gd name="connsiteY264-29852" fmla="*/ 536121 h 1059043"/>
                  <a:gd name="connsiteX265-29853" fmla="*/ 1426791 w 3024845"/>
                  <a:gd name="connsiteY265-29854" fmla="*/ 542606 h 1059043"/>
                  <a:gd name="connsiteX266-29855" fmla="*/ 1429071 w 3024845"/>
                  <a:gd name="connsiteY266-29856" fmla="*/ 542606 h 1059043"/>
                  <a:gd name="connsiteX267-29857" fmla="*/ 1445031 w 3024845"/>
                  <a:gd name="connsiteY267-29858" fmla="*/ 542606 h 1059043"/>
                  <a:gd name="connsiteX268-29859" fmla="*/ 1445031 w 3024845"/>
                  <a:gd name="connsiteY268-29860" fmla="*/ 541795 h 1059043"/>
                  <a:gd name="connsiteX269-29861" fmla="*/ 1445031 w 3024845"/>
                  <a:gd name="connsiteY269-29862" fmla="*/ 536121 h 1059043"/>
                  <a:gd name="connsiteX270-29863" fmla="*/ 1445791 w 3024845"/>
                  <a:gd name="connsiteY270-29864" fmla="*/ 536121 h 1059043"/>
                  <a:gd name="connsiteX271-29865" fmla="*/ 1451111 w 3024845"/>
                  <a:gd name="connsiteY271-29866" fmla="*/ 536121 h 1059043"/>
                  <a:gd name="connsiteX272-29867" fmla="*/ 1451111 w 3024845"/>
                  <a:gd name="connsiteY272-29868" fmla="*/ 537472 h 1059043"/>
                  <a:gd name="connsiteX273-29869" fmla="*/ 1451111 w 3024845"/>
                  <a:gd name="connsiteY273-29870" fmla="*/ 546930 h 1059043"/>
                  <a:gd name="connsiteX274-29871" fmla="*/ 1489618 w 3024845"/>
                  <a:gd name="connsiteY274-29872" fmla="*/ 546930 h 1059043"/>
                  <a:gd name="connsiteX275-29873" fmla="*/ 1489618 w 3024845"/>
                  <a:gd name="connsiteY275-29874" fmla="*/ 685283 h 1059043"/>
                  <a:gd name="connsiteX276-29875" fmla="*/ 1491138 w 3024845"/>
                  <a:gd name="connsiteY276-29876" fmla="*/ 685283 h 1059043"/>
                  <a:gd name="connsiteX277-29877" fmla="*/ 1501778 w 3024845"/>
                  <a:gd name="connsiteY277-29878" fmla="*/ 685283 h 1059043"/>
                  <a:gd name="connsiteX278-29879" fmla="*/ 1501778 w 3024845"/>
                  <a:gd name="connsiteY278-29880" fmla="*/ 672313 h 1059043"/>
                  <a:gd name="connsiteX279-29881" fmla="*/ 1505832 w 3024845"/>
                  <a:gd name="connsiteY279-29882" fmla="*/ 672313 h 1059043"/>
                  <a:gd name="connsiteX280-29883" fmla="*/ 1505832 w 3024845"/>
                  <a:gd name="connsiteY280-29884" fmla="*/ 685283 h 1059043"/>
                  <a:gd name="connsiteX281-29885" fmla="*/ 1536232 w 3024845"/>
                  <a:gd name="connsiteY281-29886" fmla="*/ 685283 h 1059043"/>
                  <a:gd name="connsiteX282-29887" fmla="*/ 1536232 w 3024845"/>
                  <a:gd name="connsiteY282-29888" fmla="*/ 655018 h 1059043"/>
                  <a:gd name="connsiteX283-29889" fmla="*/ 1548392 w 3024845"/>
                  <a:gd name="connsiteY283-29890" fmla="*/ 655018 h 1059043"/>
                  <a:gd name="connsiteX284-29891" fmla="*/ 1560552 w 3024845"/>
                  <a:gd name="connsiteY284-29892" fmla="*/ 652857 h 1059043"/>
                  <a:gd name="connsiteX285-29893" fmla="*/ 1564606 w 3024845"/>
                  <a:gd name="connsiteY285-29894" fmla="*/ 655018 h 1059043"/>
                  <a:gd name="connsiteX286-29895" fmla="*/ 1574739 w 3024845"/>
                  <a:gd name="connsiteY286-29896" fmla="*/ 655018 h 1059043"/>
                  <a:gd name="connsiteX287-29897" fmla="*/ 1574739 w 3024845"/>
                  <a:gd name="connsiteY287-29898" fmla="*/ 685283 h 1059043"/>
                  <a:gd name="connsiteX288-29899" fmla="*/ 1582846 w 3024845"/>
                  <a:gd name="connsiteY288-29900" fmla="*/ 685283 h 1059043"/>
                  <a:gd name="connsiteX289-29901" fmla="*/ 1582846 w 3024845"/>
                  <a:gd name="connsiteY289-29902" fmla="*/ 702578 h 1059043"/>
                  <a:gd name="connsiteX290-29903" fmla="*/ 1592182 w 3024845"/>
                  <a:gd name="connsiteY290-29904" fmla="*/ 703483 h 1059043"/>
                  <a:gd name="connsiteX291-29905" fmla="*/ 1605140 w 3024845"/>
                  <a:gd name="connsiteY291-29906" fmla="*/ 703483 h 1059043"/>
                  <a:gd name="connsiteX292-29907" fmla="*/ 1605140 w 3024845"/>
                  <a:gd name="connsiteY292-29908" fmla="*/ 687445 h 1059043"/>
                  <a:gd name="connsiteX293-29909" fmla="*/ 1673096 w 3024845"/>
                  <a:gd name="connsiteY293-29910" fmla="*/ 687445 h 1059043"/>
                  <a:gd name="connsiteX294-29911" fmla="*/ 1673096 w 3024845"/>
                  <a:gd name="connsiteY294-29912" fmla="*/ 602192 h 1059043"/>
                  <a:gd name="connsiteX295-29913" fmla="*/ 1745104 w 3024845"/>
                  <a:gd name="connsiteY295-29914" fmla="*/ 602192 h 1059043"/>
                  <a:gd name="connsiteX296-29915" fmla="*/ 1745104 w 3024845"/>
                  <a:gd name="connsiteY296-29916" fmla="*/ 680960 h 1059043"/>
                  <a:gd name="connsiteX297-29917" fmla="*/ 1747008 w 3024845"/>
                  <a:gd name="connsiteY297-29918" fmla="*/ 680960 h 1059043"/>
                  <a:gd name="connsiteX298-29919" fmla="*/ 1748250 w 3024845"/>
                  <a:gd name="connsiteY298-29920" fmla="*/ 703483 h 1059043"/>
                  <a:gd name="connsiteX299-29921" fmla="*/ 1757926 w 3024845"/>
                  <a:gd name="connsiteY299-29922" fmla="*/ 703483 h 1059043"/>
                  <a:gd name="connsiteX300-29923" fmla="*/ 1759168 w 3024845"/>
                  <a:gd name="connsiteY300-29924" fmla="*/ 680960 h 1059043"/>
                  <a:gd name="connsiteX301-29925" fmla="*/ 1765248 w 3024845"/>
                  <a:gd name="connsiteY301-29926" fmla="*/ 680960 h 1059043"/>
                  <a:gd name="connsiteX302-29927" fmla="*/ 1766490 w 3024845"/>
                  <a:gd name="connsiteY302-29928" fmla="*/ 703483 h 1059043"/>
                  <a:gd name="connsiteX303-29929" fmla="*/ 1817112 w 3024845"/>
                  <a:gd name="connsiteY303-29930" fmla="*/ 703483 h 1059043"/>
                  <a:gd name="connsiteX304-29931" fmla="*/ 1817112 w 3024845"/>
                  <a:gd name="connsiteY304-29932" fmla="*/ 540455 h 1059043"/>
                  <a:gd name="connsiteX305-29933" fmla="*/ 2014439 w 3024845"/>
                  <a:gd name="connsiteY305-29934" fmla="*/ 540455 h 1059043"/>
                  <a:gd name="connsiteX306-29935" fmla="*/ 2014439 w 3024845"/>
                  <a:gd name="connsiteY306-29936" fmla="*/ 703483 h 1059043"/>
                  <a:gd name="connsiteX307-29937" fmla="*/ 2033136 w 3024845"/>
                  <a:gd name="connsiteY307-29938" fmla="*/ 703483 h 1059043"/>
                  <a:gd name="connsiteX308-29939" fmla="*/ 2033136 w 3024845"/>
                  <a:gd name="connsiteY308-29940" fmla="*/ 620790 h 1059043"/>
                  <a:gd name="connsiteX309-29941" fmla="*/ 2128256 w 3024845"/>
                  <a:gd name="connsiteY309-29942" fmla="*/ 620790 h 1059043"/>
                  <a:gd name="connsiteX310-29943" fmla="*/ 2146266 w 3024845"/>
                  <a:gd name="connsiteY310-29944" fmla="*/ 131868 h 1059043"/>
                  <a:gd name="connsiteX311-29945" fmla="*/ 2144240 w 3024845"/>
                  <a:gd name="connsiteY311-29946" fmla="*/ 125383 h 1059043"/>
                  <a:gd name="connsiteX312-29947" fmla="*/ 2150320 w 3024845"/>
                  <a:gd name="connsiteY312-29948" fmla="*/ 118897 h 1059043"/>
                  <a:gd name="connsiteX313-29949" fmla="*/ 2150320 w 3024845"/>
                  <a:gd name="connsiteY313-29950" fmla="*/ 60529 h 1059043"/>
                  <a:gd name="connsiteX314-29951" fmla="*/ 2152346 w 3024845"/>
                  <a:gd name="connsiteY314-29952" fmla="*/ 56206 h 1059043"/>
                  <a:gd name="connsiteX315-29953" fmla="*/ 2152346 w 3024845"/>
                  <a:gd name="connsiteY315-29954" fmla="*/ 0 h 1059043"/>
                  <a:gd name="connsiteX316-29955" fmla="*/ 2162480 w 3024845"/>
                  <a:gd name="connsiteY316-29956" fmla="*/ 118897 h 1059043"/>
                  <a:gd name="connsiteX317-29957" fmla="*/ 2168560 w 3024845"/>
                  <a:gd name="connsiteY317-29958" fmla="*/ 125383 h 1059043"/>
                  <a:gd name="connsiteX318-29959" fmla="*/ 2180720 w 3024845"/>
                  <a:gd name="connsiteY318-29960" fmla="*/ 555577 h 1059043"/>
                  <a:gd name="connsiteX319-29961" fmla="*/ 2245574 w 3024845"/>
                  <a:gd name="connsiteY319-29962" fmla="*/ 555577 h 1059043"/>
                  <a:gd name="connsiteX320-29963" fmla="*/ 2245574 w 3024845"/>
                  <a:gd name="connsiteY320-29964" fmla="*/ 631239 h 1059043"/>
                  <a:gd name="connsiteX321-29965" fmla="*/ 2253681 w 3024845"/>
                  <a:gd name="connsiteY321-29966" fmla="*/ 631239 h 1059043"/>
                  <a:gd name="connsiteX322-29967" fmla="*/ 2255708 w 3024845"/>
                  <a:gd name="connsiteY322-29968" fmla="*/ 624754 h 1059043"/>
                  <a:gd name="connsiteX323-29969" fmla="*/ 2261788 w 3024845"/>
                  <a:gd name="connsiteY323-29970" fmla="*/ 624754 h 1059043"/>
                  <a:gd name="connsiteX324-29971" fmla="*/ 2263815 w 3024845"/>
                  <a:gd name="connsiteY324-29972" fmla="*/ 633401 h 1059043"/>
                  <a:gd name="connsiteX325-29973" fmla="*/ 2275975 w 3024845"/>
                  <a:gd name="connsiteY325-29974" fmla="*/ 633401 h 1059043"/>
                  <a:gd name="connsiteX326-29975" fmla="*/ 2275975 w 3024845"/>
                  <a:gd name="connsiteY326-29976" fmla="*/ 626915 h 1059043"/>
                  <a:gd name="connsiteX327-29977" fmla="*/ 2298268 w 3024845"/>
                  <a:gd name="connsiteY327-29978" fmla="*/ 626915 h 1059043"/>
                  <a:gd name="connsiteX328-29979" fmla="*/ 2298268 w 3024845"/>
                  <a:gd name="connsiteY328-29980" fmla="*/ 633401 h 1059043"/>
                  <a:gd name="connsiteX329-29981" fmla="*/ 2318535 w 3024845"/>
                  <a:gd name="connsiteY329-29982" fmla="*/ 633401 h 1059043"/>
                  <a:gd name="connsiteX330-29983" fmla="*/ 2318535 w 3024845"/>
                  <a:gd name="connsiteY330-29984" fmla="*/ 678798 h 1059043"/>
                  <a:gd name="connsiteX331-29985" fmla="*/ 2332722 w 3024845"/>
                  <a:gd name="connsiteY331-29986" fmla="*/ 678798 h 1059043"/>
                  <a:gd name="connsiteX332-29987" fmla="*/ 2332722 w 3024845"/>
                  <a:gd name="connsiteY332-29988" fmla="*/ 665827 h 1059043"/>
                  <a:gd name="connsiteX333-29989" fmla="*/ 2348936 w 3024845"/>
                  <a:gd name="connsiteY333-29990" fmla="*/ 665827 h 1059043"/>
                  <a:gd name="connsiteX334-29991" fmla="*/ 2348936 w 3024845"/>
                  <a:gd name="connsiteY334-29992" fmla="*/ 486400 h 1059043"/>
                  <a:gd name="connsiteX335-29993" fmla="*/ 2355016 w 3024845"/>
                  <a:gd name="connsiteY335-29994" fmla="*/ 479914 h 1059043"/>
                  <a:gd name="connsiteX336-29995" fmla="*/ 2427977 w 3024845"/>
                  <a:gd name="connsiteY336-29996" fmla="*/ 479914 h 1059043"/>
                  <a:gd name="connsiteX337-29997" fmla="*/ 2427977 w 3024845"/>
                  <a:gd name="connsiteY337-29998" fmla="*/ 488562 h 1059043"/>
                  <a:gd name="connsiteX338-29999" fmla="*/ 2438110 w 3024845"/>
                  <a:gd name="connsiteY338-30000" fmla="*/ 488562 h 1059043"/>
                  <a:gd name="connsiteX339-30001" fmla="*/ 2438110 w 3024845"/>
                  <a:gd name="connsiteY339-30002" fmla="*/ 603136 h 1059043"/>
                  <a:gd name="connsiteX340-30003" fmla="*/ 2460404 w 3024845"/>
                  <a:gd name="connsiteY340-30004" fmla="*/ 603136 h 1059043"/>
                  <a:gd name="connsiteX341-30005" fmla="*/ 2460404 w 3024845"/>
                  <a:gd name="connsiteY341-30006" fmla="*/ 536121 h 1059043"/>
                  <a:gd name="connsiteX342-30007" fmla="*/ 2486751 w 3024845"/>
                  <a:gd name="connsiteY342-30008" fmla="*/ 536121 h 1059043"/>
                  <a:gd name="connsiteX343-30009" fmla="*/ 2490804 w 3024845"/>
                  <a:gd name="connsiteY343-30010" fmla="*/ 531797 h 1059043"/>
                  <a:gd name="connsiteX344-30011" fmla="*/ 2498911 w 3024845"/>
                  <a:gd name="connsiteY344-30012" fmla="*/ 531797 h 1059043"/>
                  <a:gd name="connsiteX345-30013" fmla="*/ 2502964 w 3024845"/>
                  <a:gd name="connsiteY345-30014" fmla="*/ 536121 h 1059043"/>
                  <a:gd name="connsiteX346-30015" fmla="*/ 2525258 w 3024845"/>
                  <a:gd name="connsiteY346-30016" fmla="*/ 536121 h 1059043"/>
                  <a:gd name="connsiteX347-30017" fmla="*/ 2525258 w 3024845"/>
                  <a:gd name="connsiteY347-30018" fmla="*/ 419385 h 1059043"/>
                  <a:gd name="connsiteX348-30019" fmla="*/ 2582005 w 3024845"/>
                  <a:gd name="connsiteY348-30020" fmla="*/ 408576 h 1059043"/>
                  <a:gd name="connsiteX349-30021" fmla="*/ 2582005 w 3024845"/>
                  <a:gd name="connsiteY349-30022" fmla="*/ 409657 h 1059043"/>
                  <a:gd name="connsiteX350-30023" fmla="*/ 2582005 w 3024845"/>
                  <a:gd name="connsiteY350-30024" fmla="*/ 417223 h 1059043"/>
                  <a:gd name="connsiteX351-30025" fmla="*/ 2608352 w 3024845"/>
                  <a:gd name="connsiteY351-30026" fmla="*/ 417223 h 1059043"/>
                  <a:gd name="connsiteX352-30027" fmla="*/ 2608352 w 3024845"/>
                  <a:gd name="connsiteY352-30028" fmla="*/ 672313 h 1059043"/>
                  <a:gd name="connsiteX353-30029" fmla="*/ 2630646 w 3024845"/>
                  <a:gd name="connsiteY353-30030" fmla="*/ 672313 h 1059043"/>
                  <a:gd name="connsiteX354-30031" fmla="*/ 2630646 w 3024845"/>
                  <a:gd name="connsiteY354-30032" fmla="*/ 667989 h 1059043"/>
                  <a:gd name="connsiteX355-30033" fmla="*/ 2642806 w 3024845"/>
                  <a:gd name="connsiteY355-30034" fmla="*/ 667989 h 1059043"/>
                  <a:gd name="connsiteX356-30035" fmla="*/ 2642806 w 3024845"/>
                  <a:gd name="connsiteY356-30036" fmla="*/ 672313 h 1059043"/>
                  <a:gd name="connsiteX357-30037" fmla="*/ 2667126 w 3024845"/>
                  <a:gd name="connsiteY357-30038" fmla="*/ 672313 h 1059043"/>
                  <a:gd name="connsiteX358-30039" fmla="*/ 2667126 w 3024845"/>
                  <a:gd name="connsiteY358-30040" fmla="*/ 659342 h 1059043"/>
                  <a:gd name="connsiteX359-30041" fmla="*/ 2695500 w 3024845"/>
                  <a:gd name="connsiteY359-30042" fmla="*/ 659342 h 1059043"/>
                  <a:gd name="connsiteX360-30043" fmla="*/ 2707660 w 3024845"/>
                  <a:gd name="connsiteY360-30044" fmla="*/ 655018 h 1059043"/>
                  <a:gd name="connsiteX361-30045" fmla="*/ 2727927 w 3024845"/>
                  <a:gd name="connsiteY361-30046" fmla="*/ 659342 h 1059043"/>
                  <a:gd name="connsiteX362-30047" fmla="*/ 2727927 w 3024845"/>
                  <a:gd name="connsiteY362-30048" fmla="*/ 642048 h 1059043"/>
                  <a:gd name="connsiteX363-30049" fmla="*/ 2736034 w 3024845"/>
                  <a:gd name="connsiteY363-30050" fmla="*/ 642048 h 1059043"/>
                  <a:gd name="connsiteX364-30051" fmla="*/ 2736034 w 3024845"/>
                  <a:gd name="connsiteY364-30052" fmla="*/ 629077 h 1059043"/>
                  <a:gd name="connsiteX365-30053" fmla="*/ 2792781 w 3024845"/>
                  <a:gd name="connsiteY365-30054" fmla="*/ 629077 h 1059043"/>
                  <a:gd name="connsiteX366-30055" fmla="*/ 2792781 w 3024845"/>
                  <a:gd name="connsiteY366-30056" fmla="*/ 598812 h 1059043"/>
                  <a:gd name="connsiteX367-30057" fmla="*/ 2811021 w 3024845"/>
                  <a:gd name="connsiteY367-30058" fmla="*/ 598812 h 1059043"/>
                  <a:gd name="connsiteX368-30059" fmla="*/ 2811021 w 3024845"/>
                  <a:gd name="connsiteY368-30060" fmla="*/ 592327 h 1059043"/>
                  <a:gd name="connsiteX369-30061" fmla="*/ 2823181 w 3024845"/>
                  <a:gd name="connsiteY369-30062" fmla="*/ 592327 h 1059043"/>
                  <a:gd name="connsiteX370-30063" fmla="*/ 2823181 w 3024845"/>
                  <a:gd name="connsiteY370-30064" fmla="*/ 598812 h 1059043"/>
                  <a:gd name="connsiteX371-30065" fmla="*/ 2839395 w 3024845"/>
                  <a:gd name="connsiteY371-30066" fmla="*/ 598812 h 1059043"/>
                  <a:gd name="connsiteX372-30067" fmla="*/ 2839395 w 3024845"/>
                  <a:gd name="connsiteY372-30068" fmla="*/ 648533 h 1059043"/>
                  <a:gd name="connsiteX373-30069" fmla="*/ 2871822 w 3024845"/>
                  <a:gd name="connsiteY373-30070" fmla="*/ 648533 h 1059043"/>
                  <a:gd name="connsiteX374-30071" fmla="*/ 2871822 w 3024845"/>
                  <a:gd name="connsiteY374-30072" fmla="*/ 622592 h 1059043"/>
                  <a:gd name="connsiteX375-30073" fmla="*/ 2910329 w 3024845"/>
                  <a:gd name="connsiteY375-30074" fmla="*/ 622592 h 1059043"/>
                  <a:gd name="connsiteX376-30075" fmla="*/ 2910329 w 3024845"/>
                  <a:gd name="connsiteY376-30076" fmla="*/ 592327 h 1059043"/>
                  <a:gd name="connsiteX377-30077" fmla="*/ 2958970 w 3024845"/>
                  <a:gd name="connsiteY377-30078" fmla="*/ 592327 h 1059043"/>
                  <a:gd name="connsiteX378-30079" fmla="*/ 2958970 w 3024845"/>
                  <a:gd name="connsiteY378-30080" fmla="*/ 703483 h 1059043"/>
                  <a:gd name="connsiteX379-30081" fmla="*/ 2958970 w 3024845"/>
                  <a:gd name="connsiteY379-30082" fmla="*/ 717262 h 1059043"/>
                  <a:gd name="connsiteX380-30083" fmla="*/ 3024845 w 3024845"/>
                  <a:gd name="connsiteY380-30084" fmla="*/ 717262 h 1059043"/>
                  <a:gd name="connsiteX381-30085" fmla="*/ 3024845 w 3024845"/>
                  <a:gd name="connsiteY381-30086" fmla="*/ 1059043 h 1059043"/>
                  <a:gd name="connsiteX382-30087" fmla="*/ 2054 w 3024845"/>
                  <a:gd name="connsiteY382-30088" fmla="*/ 1056710 h 1059043"/>
                  <a:gd name="connsiteX383-30089" fmla="*/ 0 w 3024845"/>
                  <a:gd name="connsiteY383-30090" fmla="*/ 622592 h 1059043"/>
                  <a:gd name="connsiteX384-30091" fmla="*/ 20267 w 3024845"/>
                  <a:gd name="connsiteY384-30092" fmla="*/ 622592 h 1059043"/>
                  <a:gd name="connsiteX385-30093" fmla="*/ 20774 w 3024845"/>
                  <a:gd name="connsiteY385-30094" fmla="*/ 621511 h 1059043"/>
                  <a:gd name="connsiteX386-30095" fmla="*/ 24320 w 3024845"/>
                  <a:gd name="connsiteY386-30096" fmla="*/ 613945 h 1059043"/>
                  <a:gd name="connsiteX387-30097" fmla="*/ 26094 w 3024845"/>
                  <a:gd name="connsiteY387-30098" fmla="*/ 614215 h 1059043"/>
                  <a:gd name="connsiteX388-30099" fmla="*/ 38507 w 3024845"/>
                  <a:gd name="connsiteY388-30100" fmla="*/ 616106 h 1059043"/>
                  <a:gd name="connsiteX389-30101" fmla="*/ 39014 w 3024845"/>
                  <a:gd name="connsiteY389-30102" fmla="*/ 617458 h 1059043"/>
                  <a:gd name="connsiteX390-30103" fmla="*/ 42560 w 3024845"/>
                  <a:gd name="connsiteY390-30104" fmla="*/ 626915 h 1059043"/>
                  <a:gd name="connsiteX391-30105" fmla="*/ 68907 w 3024845"/>
                  <a:gd name="connsiteY391-30106" fmla="*/ 629077 h 1059043"/>
                  <a:gd name="connsiteX392-30107" fmla="*/ 68907 w 3024845"/>
                  <a:gd name="connsiteY392-30108" fmla="*/ 505856 h 1059043"/>
                  <a:gd name="connsiteX393-30109" fmla="*/ 70934 w 3024845"/>
                  <a:gd name="connsiteY393-30110" fmla="*/ 505856 h 1059043"/>
                  <a:gd name="connsiteX394-30111" fmla="*/ 85121 w 3024845"/>
                  <a:gd name="connsiteY394-30112" fmla="*/ 505856 h 1059043"/>
                  <a:gd name="connsiteX395-30113" fmla="*/ 85121 w 3024845"/>
                  <a:gd name="connsiteY395-30114" fmla="*/ 369664 h 1059043"/>
                  <a:gd name="connsiteX396-30115" fmla="*/ 86894 w 3024845"/>
                  <a:gd name="connsiteY396-30116" fmla="*/ 369664 h 1059043"/>
                  <a:gd name="connsiteX397-30117" fmla="*/ 99308 w 3024845"/>
                  <a:gd name="connsiteY397-30118" fmla="*/ 369664 h 1059043"/>
                  <a:gd name="connsiteX398-30119" fmla="*/ 99308 w 3024845"/>
                  <a:gd name="connsiteY398-30120" fmla="*/ 255090 h 1059043"/>
                  <a:gd name="connsiteX399-30121" fmla="*/ 103361 w 3024845"/>
                  <a:gd name="connsiteY399-30122" fmla="*/ 226986 h 1059043"/>
                  <a:gd name="connsiteX400-30123" fmla="*/ 105388 w 3024845"/>
                  <a:gd name="connsiteY400-30124" fmla="*/ 226986 h 1059043"/>
                  <a:gd name="connsiteX401-30125" fmla="*/ 119575 w 3024845"/>
                  <a:gd name="connsiteY401-30126" fmla="*/ 226986 h 1059043"/>
                  <a:gd name="connsiteX0-30127" fmla="*/ 119575 w 3024845"/>
                  <a:gd name="connsiteY0-30128" fmla="*/ 226986 h 1059043"/>
                  <a:gd name="connsiteX1-30129" fmla="*/ 200642 w 3024845"/>
                  <a:gd name="connsiteY1-30130" fmla="*/ 224825 h 1059043"/>
                  <a:gd name="connsiteX2-30131" fmla="*/ 202669 w 3024845"/>
                  <a:gd name="connsiteY2-30132" fmla="*/ 224825 h 1059043"/>
                  <a:gd name="connsiteX3-30133" fmla="*/ 216856 w 3024845"/>
                  <a:gd name="connsiteY3-30134" fmla="*/ 224825 h 1059043"/>
                  <a:gd name="connsiteX4-30135" fmla="*/ 216856 w 3024845"/>
                  <a:gd name="connsiteY4-30136" fmla="*/ 248604 h 1059043"/>
                  <a:gd name="connsiteX5-30137" fmla="*/ 217363 w 3024845"/>
                  <a:gd name="connsiteY5-30138" fmla="*/ 249415 h 1059043"/>
                  <a:gd name="connsiteX6-30139" fmla="*/ 220909 w 3024845"/>
                  <a:gd name="connsiteY6-30140" fmla="*/ 255090 h 1059043"/>
                  <a:gd name="connsiteX7-30141" fmla="*/ 220909 w 3024845"/>
                  <a:gd name="connsiteY7-30142" fmla="*/ 369664 h 1059043"/>
                  <a:gd name="connsiteX8-30143" fmla="*/ 223189 w 3024845"/>
                  <a:gd name="connsiteY8-30144" fmla="*/ 369664 h 1059043"/>
                  <a:gd name="connsiteX9-30145" fmla="*/ 239150 w 3024845"/>
                  <a:gd name="connsiteY9-30146" fmla="*/ 369664 h 1059043"/>
                  <a:gd name="connsiteX10-30147" fmla="*/ 239150 w 3024845"/>
                  <a:gd name="connsiteY10-30148" fmla="*/ 510179 h 1059043"/>
                  <a:gd name="connsiteX11-30149" fmla="*/ 240670 w 3024845"/>
                  <a:gd name="connsiteY11-30150" fmla="*/ 509909 h 1059043"/>
                  <a:gd name="connsiteX12-30151" fmla="*/ 251310 w 3024845"/>
                  <a:gd name="connsiteY12-30152" fmla="*/ 508018 h 1059043"/>
                  <a:gd name="connsiteX13-30153" fmla="*/ 249283 w 3024845"/>
                  <a:gd name="connsiteY13-30154" fmla="*/ 596650 h 1059043"/>
                  <a:gd name="connsiteX14-30155" fmla="*/ 250803 w 3024845"/>
                  <a:gd name="connsiteY14-30156" fmla="*/ 596921 h 1059043"/>
                  <a:gd name="connsiteX15-30157" fmla="*/ 261443 w 3024845"/>
                  <a:gd name="connsiteY15-30158" fmla="*/ 598812 h 1059043"/>
                  <a:gd name="connsiteX16-30159" fmla="*/ 261696 w 3024845"/>
                  <a:gd name="connsiteY16-30160" fmla="*/ 599623 h 1059043"/>
                  <a:gd name="connsiteX17-30161" fmla="*/ 263470 w 3024845"/>
                  <a:gd name="connsiteY17-30162" fmla="*/ 605298 h 1059043"/>
                  <a:gd name="connsiteX18-30163" fmla="*/ 264230 w 3024845"/>
                  <a:gd name="connsiteY18-30164" fmla="*/ 602866 h 1059043"/>
                  <a:gd name="connsiteX19-30165" fmla="*/ 269550 w 3024845"/>
                  <a:gd name="connsiteY19-30166" fmla="*/ 585842 h 1059043"/>
                  <a:gd name="connsiteX20-30167" fmla="*/ 271323 w 3024845"/>
                  <a:gd name="connsiteY20-30168" fmla="*/ 585842 h 1059043"/>
                  <a:gd name="connsiteX21-30169" fmla="*/ 283737 w 3024845"/>
                  <a:gd name="connsiteY21-30170" fmla="*/ 585842 h 1059043"/>
                  <a:gd name="connsiteX22-30171" fmla="*/ 283737 w 3024845"/>
                  <a:gd name="connsiteY22-30172" fmla="*/ 618268 h 1059043"/>
                  <a:gd name="connsiteX23-30173" fmla="*/ 284750 w 3024845"/>
                  <a:gd name="connsiteY23-30174" fmla="*/ 618809 h 1059043"/>
                  <a:gd name="connsiteX24-30175" fmla="*/ 291844 w 3024845"/>
                  <a:gd name="connsiteY24-30176" fmla="*/ 622592 h 1059043"/>
                  <a:gd name="connsiteX25-30177" fmla="*/ 291844 w 3024845"/>
                  <a:gd name="connsiteY25-30178" fmla="*/ 623943 h 1059043"/>
                  <a:gd name="connsiteX26-30179" fmla="*/ 291844 w 3024845"/>
                  <a:gd name="connsiteY26-30180" fmla="*/ 633401 h 1059043"/>
                  <a:gd name="connsiteX27-30181" fmla="*/ 336431 w 3024845"/>
                  <a:gd name="connsiteY27-30182" fmla="*/ 633401 h 1059043"/>
                  <a:gd name="connsiteX28-30183" fmla="*/ 336431 w 3024845"/>
                  <a:gd name="connsiteY28-30184" fmla="*/ 634482 h 1059043"/>
                  <a:gd name="connsiteX29-30185" fmla="*/ 336431 w 3024845"/>
                  <a:gd name="connsiteY29-30186" fmla="*/ 642048 h 1059043"/>
                  <a:gd name="connsiteX30-30187" fmla="*/ 338457 w 3024845"/>
                  <a:gd name="connsiteY30-30188" fmla="*/ 642048 h 1059043"/>
                  <a:gd name="connsiteX31-30189" fmla="*/ 352644 w 3024845"/>
                  <a:gd name="connsiteY31-30190" fmla="*/ 642048 h 1059043"/>
                  <a:gd name="connsiteX32-30191" fmla="*/ 352644 w 3024845"/>
                  <a:gd name="connsiteY32-30192" fmla="*/ 611783 h 1059043"/>
                  <a:gd name="connsiteX33-30193" fmla="*/ 397231 w 3024845"/>
                  <a:gd name="connsiteY33-30194" fmla="*/ 611783 h 1059043"/>
                  <a:gd name="connsiteX34-30195" fmla="*/ 397231 w 3024845"/>
                  <a:gd name="connsiteY34-30196" fmla="*/ 610432 h 1059043"/>
                  <a:gd name="connsiteX35-30197" fmla="*/ 397231 w 3024845"/>
                  <a:gd name="connsiteY35-30198" fmla="*/ 600974 h 1059043"/>
                  <a:gd name="connsiteX36-30199" fmla="*/ 398245 w 3024845"/>
                  <a:gd name="connsiteY36-30200" fmla="*/ 600974 h 1059043"/>
                  <a:gd name="connsiteX37-30201" fmla="*/ 405338 w 3024845"/>
                  <a:gd name="connsiteY37-30202" fmla="*/ 600974 h 1059043"/>
                  <a:gd name="connsiteX38-30203" fmla="*/ 405338 w 3024845"/>
                  <a:gd name="connsiteY38-30204" fmla="*/ 599083 h 1059043"/>
                  <a:gd name="connsiteX39-30205" fmla="*/ 405338 w 3024845"/>
                  <a:gd name="connsiteY39-30206" fmla="*/ 585842 h 1059043"/>
                  <a:gd name="connsiteX40-30207" fmla="*/ 406098 w 3024845"/>
                  <a:gd name="connsiteY40-30208" fmla="*/ 585842 h 1059043"/>
                  <a:gd name="connsiteX41-30209" fmla="*/ 411418 w 3024845"/>
                  <a:gd name="connsiteY41-30210" fmla="*/ 585842 h 1059043"/>
                  <a:gd name="connsiteX42-30211" fmla="*/ 411418 w 3024845"/>
                  <a:gd name="connsiteY42-30212" fmla="*/ 584761 h 1059043"/>
                  <a:gd name="connsiteX43-30213" fmla="*/ 411418 w 3024845"/>
                  <a:gd name="connsiteY43-30214" fmla="*/ 577194 h 1059043"/>
                  <a:gd name="connsiteX44-30215" fmla="*/ 413445 w 3024845"/>
                  <a:gd name="connsiteY44-30216" fmla="*/ 577194 h 1059043"/>
                  <a:gd name="connsiteX45-30217" fmla="*/ 427632 w 3024845"/>
                  <a:gd name="connsiteY45-30218" fmla="*/ 577194 h 1059043"/>
                  <a:gd name="connsiteX46-30219" fmla="*/ 427632 w 3024845"/>
                  <a:gd name="connsiteY46-30220" fmla="*/ 578275 h 1059043"/>
                  <a:gd name="connsiteX47-30221" fmla="*/ 427632 w 3024845"/>
                  <a:gd name="connsiteY47-30222" fmla="*/ 585842 h 1059043"/>
                  <a:gd name="connsiteX48-30223" fmla="*/ 449925 w 3024845"/>
                  <a:gd name="connsiteY48-30224" fmla="*/ 585842 h 1059043"/>
                  <a:gd name="connsiteX49-30225" fmla="*/ 449925 w 3024845"/>
                  <a:gd name="connsiteY49-30226" fmla="*/ 583950 h 1059043"/>
                  <a:gd name="connsiteX50-30227" fmla="*/ 449925 w 3024845"/>
                  <a:gd name="connsiteY50-30228" fmla="*/ 570709 h 1059043"/>
                  <a:gd name="connsiteX51-30229" fmla="*/ 451699 w 3024845"/>
                  <a:gd name="connsiteY51-30230" fmla="*/ 570709 h 1059043"/>
                  <a:gd name="connsiteX52-30231" fmla="*/ 464112 w 3024845"/>
                  <a:gd name="connsiteY52-30232" fmla="*/ 570709 h 1059043"/>
                  <a:gd name="connsiteX53-30233" fmla="*/ 464112 w 3024845"/>
                  <a:gd name="connsiteY53-30234" fmla="*/ 594489 h 1059043"/>
                  <a:gd name="connsiteX54-30235" fmla="*/ 465126 w 3024845"/>
                  <a:gd name="connsiteY54-30236" fmla="*/ 594489 h 1059043"/>
                  <a:gd name="connsiteX55-30237" fmla="*/ 472219 w 3024845"/>
                  <a:gd name="connsiteY55-30238" fmla="*/ 594489 h 1059043"/>
                  <a:gd name="connsiteX56-30239" fmla="*/ 472219 w 3024845"/>
                  <a:gd name="connsiteY56-30240" fmla="*/ 593408 h 1059043"/>
                  <a:gd name="connsiteX57-30241" fmla="*/ 472219 w 3024845"/>
                  <a:gd name="connsiteY57-30242" fmla="*/ 585842 h 1059043"/>
                  <a:gd name="connsiteX58-30243" fmla="*/ 473992 w 3024845"/>
                  <a:gd name="connsiteY58-30244" fmla="*/ 585842 h 1059043"/>
                  <a:gd name="connsiteX59-30245" fmla="*/ 486406 w 3024845"/>
                  <a:gd name="connsiteY59-30246" fmla="*/ 585842 h 1059043"/>
                  <a:gd name="connsiteX60-30247" fmla="*/ 486406 w 3024845"/>
                  <a:gd name="connsiteY60-30248" fmla="*/ 611783 h 1059043"/>
                  <a:gd name="connsiteX61-30249" fmla="*/ 488433 w 3024845"/>
                  <a:gd name="connsiteY61-30250" fmla="*/ 611783 h 1059043"/>
                  <a:gd name="connsiteX62-30251" fmla="*/ 502619 w 3024845"/>
                  <a:gd name="connsiteY62-30252" fmla="*/ 611783 h 1059043"/>
                  <a:gd name="connsiteX63-30253" fmla="*/ 502619 w 3024845"/>
                  <a:gd name="connsiteY63-30254" fmla="*/ 613404 h 1059043"/>
                  <a:gd name="connsiteX64-30255" fmla="*/ 502619 w 3024845"/>
                  <a:gd name="connsiteY64-30256" fmla="*/ 624754 h 1059043"/>
                  <a:gd name="connsiteX65-30257" fmla="*/ 503379 w 3024845"/>
                  <a:gd name="connsiteY65-30258" fmla="*/ 624754 h 1059043"/>
                  <a:gd name="connsiteX66-30259" fmla="*/ 508700 w 3024845"/>
                  <a:gd name="connsiteY66-30260" fmla="*/ 624754 h 1059043"/>
                  <a:gd name="connsiteX67-30261" fmla="*/ 508700 w 3024845"/>
                  <a:gd name="connsiteY67-30262" fmla="*/ 623943 h 1059043"/>
                  <a:gd name="connsiteX68-30263" fmla="*/ 508700 w 3024845"/>
                  <a:gd name="connsiteY68-30264" fmla="*/ 618268 h 1059043"/>
                  <a:gd name="connsiteX69-30265" fmla="*/ 539100 w 3024845"/>
                  <a:gd name="connsiteY69-30266" fmla="*/ 618268 h 1059043"/>
                  <a:gd name="connsiteX70-30267" fmla="*/ 539100 w 3024845"/>
                  <a:gd name="connsiteY70-30268" fmla="*/ 642048 h 1059043"/>
                  <a:gd name="connsiteX71-30269" fmla="*/ 540113 w 3024845"/>
                  <a:gd name="connsiteY71-30270" fmla="*/ 642048 h 1059043"/>
                  <a:gd name="connsiteX72-30271" fmla="*/ 547207 w 3024845"/>
                  <a:gd name="connsiteY72-30272" fmla="*/ 642048 h 1059043"/>
                  <a:gd name="connsiteX73-30273" fmla="*/ 547207 w 3024845"/>
                  <a:gd name="connsiteY73-30274" fmla="*/ 643129 h 1059043"/>
                  <a:gd name="connsiteX74-30275" fmla="*/ 547207 w 3024845"/>
                  <a:gd name="connsiteY74-30276" fmla="*/ 650695 h 1059043"/>
                  <a:gd name="connsiteX75-30277" fmla="*/ 547967 w 3024845"/>
                  <a:gd name="connsiteY75-30278" fmla="*/ 650695 h 1059043"/>
                  <a:gd name="connsiteX76-30279" fmla="*/ 553287 w 3024845"/>
                  <a:gd name="connsiteY76-30280" fmla="*/ 650695 h 1059043"/>
                  <a:gd name="connsiteX77-30281" fmla="*/ 553287 w 3024845"/>
                  <a:gd name="connsiteY77-30282" fmla="*/ 648533 h 1059043"/>
                  <a:gd name="connsiteX78-30283" fmla="*/ 553287 w 3024845"/>
                  <a:gd name="connsiteY78-30284" fmla="*/ 633401 h 1059043"/>
                  <a:gd name="connsiteX79-30285" fmla="*/ 554300 w 3024845"/>
                  <a:gd name="connsiteY79-30286" fmla="*/ 633401 h 1059043"/>
                  <a:gd name="connsiteX80-30287" fmla="*/ 561394 w 3024845"/>
                  <a:gd name="connsiteY80-30288" fmla="*/ 633401 h 1059043"/>
                  <a:gd name="connsiteX81-30289" fmla="*/ 561394 w 3024845"/>
                  <a:gd name="connsiteY81-30290" fmla="*/ 634482 h 1059043"/>
                  <a:gd name="connsiteX82-30291" fmla="*/ 561394 w 3024845"/>
                  <a:gd name="connsiteY82-30292" fmla="*/ 642048 h 1059043"/>
                  <a:gd name="connsiteX83-30293" fmla="*/ 566714 w 3024845"/>
                  <a:gd name="connsiteY83-30294" fmla="*/ 640055 h 1059043"/>
                  <a:gd name="connsiteX84-30295" fmla="*/ 567474 w 3024845"/>
                  <a:gd name="connsiteY84-30296" fmla="*/ 639075 h 1059043"/>
                  <a:gd name="connsiteX85-30297" fmla="*/ 567474 w 3024845"/>
                  <a:gd name="connsiteY85-30298" fmla="*/ 633401 h 1059043"/>
                  <a:gd name="connsiteX86-30299" fmla="*/ 605981 w 3024845"/>
                  <a:gd name="connsiteY86-30300" fmla="*/ 633401 h 1059043"/>
                  <a:gd name="connsiteX87-30301" fmla="*/ 605981 w 3024845"/>
                  <a:gd name="connsiteY87-30302" fmla="*/ 657180 h 1059043"/>
                  <a:gd name="connsiteX88-30303" fmla="*/ 608007 w 3024845"/>
                  <a:gd name="connsiteY88-30304" fmla="*/ 657180 h 1059043"/>
                  <a:gd name="connsiteX89-30305" fmla="*/ 622194 w 3024845"/>
                  <a:gd name="connsiteY89-30306" fmla="*/ 657180 h 1059043"/>
                  <a:gd name="connsiteX90-30307" fmla="*/ 622194 w 3024845"/>
                  <a:gd name="connsiteY90-30308" fmla="*/ 658261 h 1059043"/>
                  <a:gd name="connsiteX91-30309" fmla="*/ 622194 w 3024845"/>
                  <a:gd name="connsiteY91-30310" fmla="*/ 665827 h 1059043"/>
                  <a:gd name="connsiteX92-30311" fmla="*/ 623968 w 3024845"/>
                  <a:gd name="connsiteY92-30312" fmla="*/ 665827 h 1059043"/>
                  <a:gd name="connsiteX93-30313" fmla="*/ 636381 w 3024845"/>
                  <a:gd name="connsiteY93-30314" fmla="*/ 665827 h 1059043"/>
                  <a:gd name="connsiteX94-30315" fmla="*/ 636381 w 3024845"/>
                  <a:gd name="connsiteY94-30316" fmla="*/ 642048 h 1059043"/>
                  <a:gd name="connsiteX95-30317" fmla="*/ 637394 w 3024845"/>
                  <a:gd name="connsiteY95-30318" fmla="*/ 642048 h 1059043"/>
                  <a:gd name="connsiteX96-30319" fmla="*/ 644488 w 3024845"/>
                  <a:gd name="connsiteY96-30320" fmla="*/ 642048 h 1059043"/>
                  <a:gd name="connsiteX97-30321" fmla="*/ 644488 w 3024845"/>
                  <a:gd name="connsiteY97-30322" fmla="*/ 609621 h 1059043"/>
                  <a:gd name="connsiteX98-30323" fmla="*/ 645501 w 3024845"/>
                  <a:gd name="connsiteY98-30324" fmla="*/ 609621 h 1059043"/>
                  <a:gd name="connsiteX99-30325" fmla="*/ 652595 w 3024845"/>
                  <a:gd name="connsiteY99-30326" fmla="*/ 609621 h 1059043"/>
                  <a:gd name="connsiteX100-30327" fmla="*/ 652595 w 3024845"/>
                  <a:gd name="connsiteY100-30328" fmla="*/ 607730 h 1059043"/>
                  <a:gd name="connsiteX101-30329" fmla="*/ 652595 w 3024845"/>
                  <a:gd name="connsiteY101-30330" fmla="*/ 594489 h 1059043"/>
                  <a:gd name="connsiteX102-30331" fmla="*/ 651328 w 3024845"/>
                  <a:gd name="connsiteY102-30332" fmla="*/ 592867 h 1059043"/>
                  <a:gd name="connsiteX103-30333" fmla="*/ 656648 w 3024845"/>
                  <a:gd name="connsiteY103-30334" fmla="*/ 581518 h 1059043"/>
                  <a:gd name="connsiteX104-30335" fmla="*/ 664755 w 3024845"/>
                  <a:gd name="connsiteY104-30336" fmla="*/ 609621 h 1059043"/>
                  <a:gd name="connsiteX105-30337" fmla="*/ 665515 w 3024845"/>
                  <a:gd name="connsiteY105-30338" fmla="*/ 609621 h 1059043"/>
                  <a:gd name="connsiteX106-30339" fmla="*/ 670835 w 3024845"/>
                  <a:gd name="connsiteY106-30340" fmla="*/ 609621 h 1059043"/>
                  <a:gd name="connsiteX107-30341" fmla="*/ 670835 w 3024845"/>
                  <a:gd name="connsiteY107-30342" fmla="*/ 503694 h 1059043"/>
                  <a:gd name="connsiteX108-30343" fmla="*/ 672355 w 3024845"/>
                  <a:gd name="connsiteY108-30344" fmla="*/ 503694 h 1059043"/>
                  <a:gd name="connsiteX109-30345" fmla="*/ 682995 w 3024845"/>
                  <a:gd name="connsiteY109-30346" fmla="*/ 503694 h 1059043"/>
                  <a:gd name="connsiteX110-30347" fmla="*/ 682995 w 3024845"/>
                  <a:gd name="connsiteY110-30348" fmla="*/ 456135 h 1059043"/>
                  <a:gd name="connsiteX111-30349" fmla="*/ 709342 w 3024845"/>
                  <a:gd name="connsiteY111-30350" fmla="*/ 456135 h 1059043"/>
                  <a:gd name="connsiteX112-30351" fmla="*/ 709342 w 3024845"/>
                  <a:gd name="connsiteY112-30352" fmla="*/ 434517 h 1059043"/>
                  <a:gd name="connsiteX113-30353" fmla="*/ 743796 w 3024845"/>
                  <a:gd name="connsiteY113-30354" fmla="*/ 434517 h 1059043"/>
                  <a:gd name="connsiteX114-30355" fmla="*/ 743796 w 3024845"/>
                  <a:gd name="connsiteY114-30356" fmla="*/ 436949 h 1059043"/>
                  <a:gd name="connsiteX115-30357" fmla="*/ 743796 w 3024845"/>
                  <a:gd name="connsiteY115-30358" fmla="*/ 453973 h 1059043"/>
                  <a:gd name="connsiteX116-30359" fmla="*/ 746076 w 3024845"/>
                  <a:gd name="connsiteY116-30360" fmla="*/ 453973 h 1059043"/>
                  <a:gd name="connsiteX117-30361" fmla="*/ 762036 w 3024845"/>
                  <a:gd name="connsiteY117-30362" fmla="*/ 453973 h 1059043"/>
                  <a:gd name="connsiteX118-30363" fmla="*/ 762036 w 3024845"/>
                  <a:gd name="connsiteY118-30364" fmla="*/ 501532 h 1059043"/>
                  <a:gd name="connsiteX119-30365" fmla="*/ 763049 w 3024845"/>
                  <a:gd name="connsiteY119-30366" fmla="*/ 501532 h 1059043"/>
                  <a:gd name="connsiteX120-30367" fmla="*/ 770143 w 3024845"/>
                  <a:gd name="connsiteY120-30368" fmla="*/ 501532 h 1059043"/>
                  <a:gd name="connsiteX121-30369" fmla="*/ 784330 w 3024845"/>
                  <a:gd name="connsiteY121-30370" fmla="*/ 505856 h 1059043"/>
                  <a:gd name="connsiteX122-30371" fmla="*/ 784330 w 3024845"/>
                  <a:gd name="connsiteY122-30372" fmla="*/ 544768 h 1059043"/>
                  <a:gd name="connsiteX123-30373" fmla="*/ 785343 w 3024845"/>
                  <a:gd name="connsiteY123-30374" fmla="*/ 544768 h 1059043"/>
                  <a:gd name="connsiteX124-30375" fmla="*/ 792436 w 3024845"/>
                  <a:gd name="connsiteY124-30376" fmla="*/ 544768 h 1059043"/>
                  <a:gd name="connsiteX125-30377" fmla="*/ 792436 w 3024845"/>
                  <a:gd name="connsiteY125-30378" fmla="*/ 546389 h 1059043"/>
                  <a:gd name="connsiteX126-30379" fmla="*/ 792436 w 3024845"/>
                  <a:gd name="connsiteY126-30380" fmla="*/ 557738 h 1059043"/>
                  <a:gd name="connsiteX127-30381" fmla="*/ 794463 w 3024845"/>
                  <a:gd name="connsiteY127-30382" fmla="*/ 557738 h 1059043"/>
                  <a:gd name="connsiteX128-30383" fmla="*/ 808650 w 3024845"/>
                  <a:gd name="connsiteY128-30384" fmla="*/ 557738 h 1059043"/>
                  <a:gd name="connsiteX129-30385" fmla="*/ 814730 w 3024845"/>
                  <a:gd name="connsiteY129-30386" fmla="*/ 564224 h 1059043"/>
                  <a:gd name="connsiteX130-30387" fmla="*/ 814730 w 3024845"/>
                  <a:gd name="connsiteY130-30388" fmla="*/ 585842 h 1059043"/>
                  <a:gd name="connsiteX131-30389" fmla="*/ 817010 w 3024845"/>
                  <a:gd name="connsiteY131-30390" fmla="*/ 585842 h 1059043"/>
                  <a:gd name="connsiteX132-30391" fmla="*/ 832970 w 3024845"/>
                  <a:gd name="connsiteY132-30392" fmla="*/ 585842 h 1059043"/>
                  <a:gd name="connsiteX133-30393" fmla="*/ 832970 w 3024845"/>
                  <a:gd name="connsiteY133-30394" fmla="*/ 586922 h 1059043"/>
                  <a:gd name="connsiteX134-30395" fmla="*/ 832970 w 3024845"/>
                  <a:gd name="connsiteY134-30396" fmla="*/ 594489 h 1059043"/>
                  <a:gd name="connsiteX135-30397" fmla="*/ 834237 w 3024845"/>
                  <a:gd name="connsiteY135-30398" fmla="*/ 594489 h 1059043"/>
                  <a:gd name="connsiteX136-30399" fmla="*/ 843104 w 3024845"/>
                  <a:gd name="connsiteY136-30400" fmla="*/ 594489 h 1059043"/>
                  <a:gd name="connsiteX137-30401" fmla="*/ 843104 w 3024845"/>
                  <a:gd name="connsiteY137-30402" fmla="*/ 596650 h 1059043"/>
                  <a:gd name="connsiteX138-30403" fmla="*/ 843104 w 3024845"/>
                  <a:gd name="connsiteY138-30404" fmla="*/ 611783 h 1059043"/>
                  <a:gd name="connsiteX139-30405" fmla="*/ 847157 w 3024845"/>
                  <a:gd name="connsiteY139-30406" fmla="*/ 609891 h 1059043"/>
                  <a:gd name="connsiteX140-30407" fmla="*/ 847157 w 3024845"/>
                  <a:gd name="connsiteY140-30408" fmla="*/ 596650 h 1059043"/>
                  <a:gd name="connsiteX141-30409" fmla="*/ 848170 w 3024845"/>
                  <a:gd name="connsiteY141-30410" fmla="*/ 596650 h 1059043"/>
                  <a:gd name="connsiteX142-30411" fmla="*/ 855264 w 3024845"/>
                  <a:gd name="connsiteY142-30412" fmla="*/ 596650 h 1059043"/>
                  <a:gd name="connsiteX143-30413" fmla="*/ 855264 w 3024845"/>
                  <a:gd name="connsiteY143-30414" fmla="*/ 598272 h 1059043"/>
                  <a:gd name="connsiteX144-30415" fmla="*/ 855264 w 3024845"/>
                  <a:gd name="connsiteY144-30416" fmla="*/ 609621 h 1059043"/>
                  <a:gd name="connsiteX145-30417" fmla="*/ 856024 w 3024845"/>
                  <a:gd name="connsiteY145-30418" fmla="*/ 609621 h 1059043"/>
                  <a:gd name="connsiteX146-30419" fmla="*/ 861344 w 3024845"/>
                  <a:gd name="connsiteY146-30420" fmla="*/ 609621 h 1059043"/>
                  <a:gd name="connsiteX147-30421" fmla="*/ 909984 w 3024845"/>
                  <a:gd name="connsiteY147-30422" fmla="*/ 605298 h 1059043"/>
                  <a:gd name="connsiteX148-30423" fmla="*/ 909984 w 3024845"/>
                  <a:gd name="connsiteY148-30424" fmla="*/ 606649 h 1059043"/>
                  <a:gd name="connsiteX149-30425" fmla="*/ 909984 w 3024845"/>
                  <a:gd name="connsiteY149-30426" fmla="*/ 616106 h 1059043"/>
                  <a:gd name="connsiteX150-30427" fmla="*/ 910744 w 3024845"/>
                  <a:gd name="connsiteY150-30428" fmla="*/ 616106 h 1059043"/>
                  <a:gd name="connsiteX151-30429" fmla="*/ 916065 w 3024845"/>
                  <a:gd name="connsiteY151-30430" fmla="*/ 616106 h 1059043"/>
                  <a:gd name="connsiteX152-30431" fmla="*/ 916065 w 3024845"/>
                  <a:gd name="connsiteY152-30432" fmla="*/ 618268 h 1059043"/>
                  <a:gd name="connsiteX153-30433" fmla="*/ 916065 w 3024845"/>
                  <a:gd name="connsiteY153-30434" fmla="*/ 633401 h 1059043"/>
                  <a:gd name="connsiteX154-30435" fmla="*/ 918091 w 3024845"/>
                  <a:gd name="connsiteY154-30436" fmla="*/ 632050 h 1059043"/>
                  <a:gd name="connsiteX155-30437" fmla="*/ 932278 w 3024845"/>
                  <a:gd name="connsiteY155-30438" fmla="*/ 622592 h 1059043"/>
                  <a:gd name="connsiteX156-30439" fmla="*/ 938358 w 3024845"/>
                  <a:gd name="connsiteY156-30440" fmla="*/ 581518 h 1059043"/>
                  <a:gd name="connsiteX157-30441" fmla="*/ 939118 w 3024845"/>
                  <a:gd name="connsiteY157-30442" fmla="*/ 581248 h 1059043"/>
                  <a:gd name="connsiteX158-30443" fmla="*/ 944438 w 3024845"/>
                  <a:gd name="connsiteY158-30444" fmla="*/ 579356 h 1059043"/>
                  <a:gd name="connsiteX159-30445" fmla="*/ 946465 w 3024845"/>
                  <a:gd name="connsiteY159-30446" fmla="*/ 510179 h 1059043"/>
                  <a:gd name="connsiteX160-30447" fmla="*/ 948492 w 3024845"/>
                  <a:gd name="connsiteY160-30448" fmla="*/ 579356 h 1059043"/>
                  <a:gd name="connsiteX161-30449" fmla="*/ 949252 w 3024845"/>
                  <a:gd name="connsiteY161-30450" fmla="*/ 579626 h 1059043"/>
                  <a:gd name="connsiteX162-30451" fmla="*/ 954572 w 3024845"/>
                  <a:gd name="connsiteY162-30452" fmla="*/ 581518 h 1059043"/>
                  <a:gd name="connsiteX163-30453" fmla="*/ 954572 w 3024845"/>
                  <a:gd name="connsiteY163-30454" fmla="*/ 495047 h 1059043"/>
                  <a:gd name="connsiteX164-30455" fmla="*/ 958625 w 3024845"/>
                  <a:gd name="connsiteY164-30456" fmla="*/ 462620 h 1059043"/>
                  <a:gd name="connsiteX165-30457" fmla="*/ 997132 w 3024845"/>
                  <a:gd name="connsiteY165-30458" fmla="*/ 462620 h 1059043"/>
                  <a:gd name="connsiteX166-30459" fmla="*/ 997132 w 3024845"/>
                  <a:gd name="connsiteY166-30460" fmla="*/ 495047 h 1059043"/>
                  <a:gd name="connsiteX167-30461" fmla="*/ 997892 w 3024845"/>
                  <a:gd name="connsiteY167-30462" fmla="*/ 495047 h 1059043"/>
                  <a:gd name="connsiteX168-30463" fmla="*/ 1003212 w 3024845"/>
                  <a:gd name="connsiteY168-30464" fmla="*/ 495047 h 1059043"/>
                  <a:gd name="connsiteX169-30465" fmla="*/ 1003212 w 3024845"/>
                  <a:gd name="connsiteY169-30466" fmla="*/ 412899 h 1059043"/>
                  <a:gd name="connsiteX170-30467" fmla="*/ 1004986 w 3024845"/>
                  <a:gd name="connsiteY170-30468" fmla="*/ 412899 h 1059043"/>
                  <a:gd name="connsiteX171-30469" fmla="*/ 1017399 w 3024845"/>
                  <a:gd name="connsiteY171-30470" fmla="*/ 412899 h 1059043"/>
                  <a:gd name="connsiteX172-30471" fmla="*/ 1017399 w 3024845"/>
                  <a:gd name="connsiteY172-30472" fmla="*/ 411008 h 1059043"/>
                  <a:gd name="connsiteX173-30473" fmla="*/ 1017399 w 3024845"/>
                  <a:gd name="connsiteY173-30474" fmla="*/ 397767 h 1059043"/>
                  <a:gd name="connsiteX174-30475" fmla="*/ 1039693 w 3024845"/>
                  <a:gd name="connsiteY174-30476" fmla="*/ 397767 h 1059043"/>
                  <a:gd name="connsiteX175-30477" fmla="*/ 1039693 w 3024845"/>
                  <a:gd name="connsiteY175-30478" fmla="*/ 396686 h 1059043"/>
                  <a:gd name="connsiteX176-30479" fmla="*/ 1039693 w 3024845"/>
                  <a:gd name="connsiteY176-30480" fmla="*/ 389120 h 1059043"/>
                  <a:gd name="connsiteX177-30481" fmla="*/ 1041466 w 3024845"/>
                  <a:gd name="connsiteY177-30482" fmla="*/ 389120 h 1059043"/>
                  <a:gd name="connsiteX178-30483" fmla="*/ 1053880 w 3024845"/>
                  <a:gd name="connsiteY178-30484" fmla="*/ 389120 h 1059043"/>
                  <a:gd name="connsiteX179-30485" fmla="*/ 1053880 w 3024845"/>
                  <a:gd name="connsiteY179-30486" fmla="*/ 390201 h 1059043"/>
                  <a:gd name="connsiteX180-30487" fmla="*/ 1053880 w 3024845"/>
                  <a:gd name="connsiteY180-30488" fmla="*/ 397767 h 1059043"/>
                  <a:gd name="connsiteX181-30489" fmla="*/ 1054640 w 3024845"/>
                  <a:gd name="connsiteY181-30490" fmla="*/ 397767 h 1059043"/>
                  <a:gd name="connsiteX182-30491" fmla="*/ 1059960 w 3024845"/>
                  <a:gd name="connsiteY182-30492" fmla="*/ 397767 h 1059043"/>
                  <a:gd name="connsiteX183-30493" fmla="*/ 1070093 w 3024845"/>
                  <a:gd name="connsiteY183-30494" fmla="*/ 393443 h 1059043"/>
                  <a:gd name="connsiteX184-30495" fmla="*/ 1074146 w 3024845"/>
                  <a:gd name="connsiteY184-30496" fmla="*/ 396686 h 1059043"/>
                  <a:gd name="connsiteX185-30497" fmla="*/ 1074146 w 3024845"/>
                  <a:gd name="connsiteY185-30498" fmla="*/ 389120 h 1059043"/>
                  <a:gd name="connsiteX186-30499" fmla="*/ 1076426 w 3024845"/>
                  <a:gd name="connsiteY186-30500" fmla="*/ 389120 h 1059043"/>
                  <a:gd name="connsiteX187-30501" fmla="*/ 1092387 w 3024845"/>
                  <a:gd name="connsiteY187-30502" fmla="*/ 389120 h 1059043"/>
                  <a:gd name="connsiteX188-30503" fmla="*/ 1092387 w 3024845"/>
                  <a:gd name="connsiteY188-30504" fmla="*/ 390201 h 1059043"/>
                  <a:gd name="connsiteX189-30505" fmla="*/ 1092387 w 3024845"/>
                  <a:gd name="connsiteY189-30506" fmla="*/ 397767 h 1059043"/>
                  <a:gd name="connsiteX190-30507" fmla="*/ 1122787 w 3024845"/>
                  <a:gd name="connsiteY190-30508" fmla="*/ 397767 h 1059043"/>
                  <a:gd name="connsiteX191-30509" fmla="*/ 1122787 w 3024845"/>
                  <a:gd name="connsiteY191-30510" fmla="*/ 399388 h 1059043"/>
                  <a:gd name="connsiteX192-30511" fmla="*/ 1122787 w 3024845"/>
                  <a:gd name="connsiteY192-30512" fmla="*/ 410738 h 1059043"/>
                  <a:gd name="connsiteX193-30513" fmla="*/ 1149134 w 3024845"/>
                  <a:gd name="connsiteY193-30514" fmla="*/ 410738 h 1059043"/>
                  <a:gd name="connsiteX194-30515" fmla="*/ 1149134 w 3024845"/>
                  <a:gd name="connsiteY194-30516" fmla="*/ 441002 h 1059043"/>
                  <a:gd name="connsiteX195-30517" fmla="*/ 1149894 w 3024845"/>
                  <a:gd name="connsiteY195-30518" fmla="*/ 441002 h 1059043"/>
                  <a:gd name="connsiteX196-30519" fmla="*/ 1155214 w 3024845"/>
                  <a:gd name="connsiteY196-30520" fmla="*/ 441002 h 1059043"/>
                  <a:gd name="connsiteX197-30521" fmla="*/ 1155214 w 3024845"/>
                  <a:gd name="connsiteY197-30522" fmla="*/ 442083 h 1059043"/>
                  <a:gd name="connsiteX198-30523" fmla="*/ 1155214 w 3024845"/>
                  <a:gd name="connsiteY198-30524" fmla="*/ 449650 h 1059043"/>
                  <a:gd name="connsiteX199-30525" fmla="*/ 1159268 w 3024845"/>
                  <a:gd name="connsiteY199-30526" fmla="*/ 479914 h 1059043"/>
                  <a:gd name="connsiteX200-30527" fmla="*/ 1160028 w 3024845"/>
                  <a:gd name="connsiteY200-30528" fmla="*/ 479914 h 1059043"/>
                  <a:gd name="connsiteX201-30529" fmla="*/ 1165348 w 3024845"/>
                  <a:gd name="connsiteY201-30530" fmla="*/ 479914 h 1059043"/>
                  <a:gd name="connsiteX202-30531" fmla="*/ 1165348 w 3024845"/>
                  <a:gd name="connsiteY202-30532" fmla="*/ 480725 h 1059043"/>
                  <a:gd name="connsiteX203-30533" fmla="*/ 1165348 w 3024845"/>
                  <a:gd name="connsiteY203-30534" fmla="*/ 486400 h 1059043"/>
                  <a:gd name="connsiteX204-30535" fmla="*/ 1166361 w 3024845"/>
                  <a:gd name="connsiteY204-30536" fmla="*/ 486400 h 1059043"/>
                  <a:gd name="connsiteX205-30537" fmla="*/ 1173454 w 3024845"/>
                  <a:gd name="connsiteY205-30538" fmla="*/ 486400 h 1059043"/>
                  <a:gd name="connsiteX206-30539" fmla="*/ 1173454 w 3024845"/>
                  <a:gd name="connsiteY206-30540" fmla="*/ 516665 h 1059043"/>
                  <a:gd name="connsiteX207-30541" fmla="*/ 1175481 w 3024845"/>
                  <a:gd name="connsiteY207-30542" fmla="*/ 516665 h 1059043"/>
                  <a:gd name="connsiteX208-30543" fmla="*/ 1189668 w 3024845"/>
                  <a:gd name="connsiteY208-30544" fmla="*/ 516665 h 1059043"/>
                  <a:gd name="connsiteX209-30545" fmla="*/ 1189668 w 3024845"/>
                  <a:gd name="connsiteY209-30546" fmla="*/ 540444 h 1059043"/>
                  <a:gd name="connsiteX210-30547" fmla="*/ 1191695 w 3024845"/>
                  <a:gd name="connsiteY210-30548" fmla="*/ 542065 h 1059043"/>
                  <a:gd name="connsiteX211-30549" fmla="*/ 1191695 w 3024845"/>
                  <a:gd name="connsiteY211-30550" fmla="*/ 553415 h 1059043"/>
                  <a:gd name="connsiteX212-30551" fmla="*/ 1192455 w 3024845"/>
                  <a:gd name="connsiteY212-30552" fmla="*/ 553415 h 1059043"/>
                  <a:gd name="connsiteX213-30553" fmla="*/ 1197775 w 3024845"/>
                  <a:gd name="connsiteY213-30554" fmla="*/ 553415 h 1059043"/>
                  <a:gd name="connsiteX214-30555" fmla="*/ 1197775 w 3024845"/>
                  <a:gd name="connsiteY214-30556" fmla="*/ 577194 h 1059043"/>
                  <a:gd name="connsiteX215-30557" fmla="*/ 1199041 w 3024845"/>
                  <a:gd name="connsiteY215-30558" fmla="*/ 577194 h 1059043"/>
                  <a:gd name="connsiteX216-30559" fmla="*/ 1207908 w 3024845"/>
                  <a:gd name="connsiteY216-30560" fmla="*/ 577194 h 1059043"/>
                  <a:gd name="connsiteX217-30561" fmla="*/ 1209935 w 3024845"/>
                  <a:gd name="connsiteY217-30562" fmla="*/ 581248 h 1059043"/>
                  <a:gd name="connsiteX218-30563" fmla="*/ 1209935 w 3024845"/>
                  <a:gd name="connsiteY218-30564" fmla="*/ 594489 h 1059043"/>
                  <a:gd name="connsiteX219-30565" fmla="*/ 1211455 w 3024845"/>
                  <a:gd name="connsiteY219-30566" fmla="*/ 592597 h 1059043"/>
                  <a:gd name="connsiteX220-30567" fmla="*/ 1222095 w 3024845"/>
                  <a:gd name="connsiteY220-30568" fmla="*/ 579356 h 1059043"/>
                  <a:gd name="connsiteX221-30569" fmla="*/ 1250469 w 3024845"/>
                  <a:gd name="connsiteY221-30570" fmla="*/ 579356 h 1059043"/>
                  <a:gd name="connsiteX222-30571" fmla="*/ 1250469 w 3024845"/>
                  <a:gd name="connsiteY222-30572" fmla="*/ 665827 h 1059043"/>
                  <a:gd name="connsiteX223-30573" fmla="*/ 1251229 w 3024845"/>
                  <a:gd name="connsiteY223-30574" fmla="*/ 665827 h 1059043"/>
                  <a:gd name="connsiteX224-30575" fmla="*/ 1256549 w 3024845"/>
                  <a:gd name="connsiteY224-30576" fmla="*/ 665827 h 1059043"/>
                  <a:gd name="connsiteX225-30577" fmla="*/ 1257309 w 3024845"/>
                  <a:gd name="connsiteY225-30578" fmla="*/ 664476 h 1059043"/>
                  <a:gd name="connsiteX226-30579" fmla="*/ 1262629 w 3024845"/>
                  <a:gd name="connsiteY226-30580" fmla="*/ 655018 h 1059043"/>
                  <a:gd name="connsiteX227-30581" fmla="*/ 1262629 w 3024845"/>
                  <a:gd name="connsiteY227-30582" fmla="*/ 656910 h 1059043"/>
                  <a:gd name="connsiteX228-30583" fmla="*/ 1262629 w 3024845"/>
                  <a:gd name="connsiteY228-30584" fmla="*/ 670151 h 1059043"/>
                  <a:gd name="connsiteX229-30585" fmla="*/ 1266682 w 3024845"/>
                  <a:gd name="connsiteY229-30586" fmla="*/ 624754 h 1059043"/>
                  <a:gd name="connsiteX230-30587" fmla="*/ 1267442 w 3024845"/>
                  <a:gd name="connsiteY230-30588" fmla="*/ 624754 h 1059043"/>
                  <a:gd name="connsiteX231-30589" fmla="*/ 1272762 w 3024845"/>
                  <a:gd name="connsiteY231-30590" fmla="*/ 624754 h 1059043"/>
                  <a:gd name="connsiteX232-30591" fmla="*/ 1272762 w 3024845"/>
                  <a:gd name="connsiteY232-30592" fmla="*/ 559900 h 1059043"/>
                  <a:gd name="connsiteX233-30593" fmla="*/ 1273776 w 3024845"/>
                  <a:gd name="connsiteY233-30594" fmla="*/ 559900 h 1059043"/>
                  <a:gd name="connsiteX234-30595" fmla="*/ 1280869 w 3024845"/>
                  <a:gd name="connsiteY234-30596" fmla="*/ 559900 h 1059043"/>
                  <a:gd name="connsiteX235-30597" fmla="*/ 1293029 w 3024845"/>
                  <a:gd name="connsiteY235-30598" fmla="*/ 516665 h 1059043"/>
                  <a:gd name="connsiteX236-30599" fmla="*/ 1294296 w 3024845"/>
                  <a:gd name="connsiteY236-30600" fmla="*/ 516665 h 1059043"/>
                  <a:gd name="connsiteX237-30601" fmla="*/ 1303163 w 3024845"/>
                  <a:gd name="connsiteY237-30602" fmla="*/ 516665 h 1059043"/>
                  <a:gd name="connsiteX238-30603" fmla="*/ 1313296 w 3024845"/>
                  <a:gd name="connsiteY238-30604" fmla="*/ 559900 h 1059043"/>
                  <a:gd name="connsiteX239-30605" fmla="*/ 1314309 w 3024845"/>
                  <a:gd name="connsiteY239-30606" fmla="*/ 559900 h 1059043"/>
                  <a:gd name="connsiteX240-30607" fmla="*/ 1321403 w 3024845"/>
                  <a:gd name="connsiteY240-30608" fmla="*/ 559900 h 1059043"/>
                  <a:gd name="connsiteX241-30609" fmla="*/ 1321403 w 3024845"/>
                  <a:gd name="connsiteY241-30610" fmla="*/ 598812 h 1059043"/>
                  <a:gd name="connsiteX242-30611" fmla="*/ 1323176 w 3024845"/>
                  <a:gd name="connsiteY242-30612" fmla="*/ 598812 h 1059043"/>
                  <a:gd name="connsiteX243-30613" fmla="*/ 1335590 w 3024845"/>
                  <a:gd name="connsiteY243-30614" fmla="*/ 598812 h 1059043"/>
                  <a:gd name="connsiteX244-30615" fmla="*/ 1335590 w 3024845"/>
                  <a:gd name="connsiteY244-30616" fmla="*/ 600974 h 1059043"/>
                  <a:gd name="connsiteX245-30617" fmla="*/ 1335590 w 3024845"/>
                  <a:gd name="connsiteY245-30618" fmla="*/ 616106 h 1059043"/>
                  <a:gd name="connsiteX246-30619" fmla="*/ 1339643 w 3024845"/>
                  <a:gd name="connsiteY246-30620" fmla="*/ 613945 h 1059043"/>
                  <a:gd name="connsiteX247-30621" fmla="*/ 1339643 w 3024845"/>
                  <a:gd name="connsiteY247-30622" fmla="*/ 598812 h 1059043"/>
                  <a:gd name="connsiteX248-30623" fmla="*/ 1341163 w 3024845"/>
                  <a:gd name="connsiteY248-30624" fmla="*/ 598812 h 1059043"/>
                  <a:gd name="connsiteX249-30625" fmla="*/ 1351803 w 3024845"/>
                  <a:gd name="connsiteY249-30626" fmla="*/ 598812 h 1059043"/>
                  <a:gd name="connsiteX250-30627" fmla="*/ 1351803 w 3024845"/>
                  <a:gd name="connsiteY250-30628" fmla="*/ 600433 h 1059043"/>
                  <a:gd name="connsiteX251-30629" fmla="*/ 1351803 w 3024845"/>
                  <a:gd name="connsiteY251-30630" fmla="*/ 611783 h 1059043"/>
                  <a:gd name="connsiteX252-30631" fmla="*/ 1382204 w 3024845"/>
                  <a:gd name="connsiteY252-30632" fmla="*/ 611783 h 1059043"/>
                  <a:gd name="connsiteX253-30633" fmla="*/ 1382204 w 3024845"/>
                  <a:gd name="connsiteY253-30634" fmla="*/ 575033 h 1059043"/>
                  <a:gd name="connsiteX254-30635" fmla="*/ 1383470 w 3024845"/>
                  <a:gd name="connsiteY254-30636" fmla="*/ 575033 h 1059043"/>
                  <a:gd name="connsiteX255-30637" fmla="*/ 1392337 w 3024845"/>
                  <a:gd name="connsiteY255-30638" fmla="*/ 575033 h 1059043"/>
                  <a:gd name="connsiteX256-30639" fmla="*/ 1392337 w 3024845"/>
                  <a:gd name="connsiteY256-30640" fmla="*/ 596650 h 1059043"/>
                  <a:gd name="connsiteX257-30641" fmla="*/ 1394364 w 3024845"/>
                  <a:gd name="connsiteY257-30642" fmla="*/ 564224 h 1059043"/>
                  <a:gd name="connsiteX258-30643" fmla="*/ 1416657 w 3024845"/>
                  <a:gd name="connsiteY258-30644" fmla="*/ 564224 h 1059043"/>
                  <a:gd name="connsiteX259-30645" fmla="*/ 1416657 w 3024845"/>
                  <a:gd name="connsiteY259-30646" fmla="*/ 562602 h 1059043"/>
                  <a:gd name="connsiteX260-30647" fmla="*/ 1416657 w 3024845"/>
                  <a:gd name="connsiteY260-30648" fmla="*/ 551253 h 1059043"/>
                  <a:gd name="connsiteX261-30649" fmla="*/ 1417417 w 3024845"/>
                  <a:gd name="connsiteY261-30650" fmla="*/ 551253 h 1059043"/>
                  <a:gd name="connsiteX262-30651" fmla="*/ 1422737 w 3024845"/>
                  <a:gd name="connsiteY262-30652" fmla="*/ 551253 h 1059043"/>
                  <a:gd name="connsiteX263-30653" fmla="*/ 1422737 w 3024845"/>
                  <a:gd name="connsiteY263-30654" fmla="*/ 549362 h 1059043"/>
                  <a:gd name="connsiteX264-30655" fmla="*/ 1422737 w 3024845"/>
                  <a:gd name="connsiteY264-30656" fmla="*/ 536121 h 1059043"/>
                  <a:gd name="connsiteX265-30657" fmla="*/ 1426791 w 3024845"/>
                  <a:gd name="connsiteY265-30658" fmla="*/ 542606 h 1059043"/>
                  <a:gd name="connsiteX266-30659" fmla="*/ 1429071 w 3024845"/>
                  <a:gd name="connsiteY266-30660" fmla="*/ 542606 h 1059043"/>
                  <a:gd name="connsiteX267-30661" fmla="*/ 1445031 w 3024845"/>
                  <a:gd name="connsiteY267-30662" fmla="*/ 542606 h 1059043"/>
                  <a:gd name="connsiteX268-30663" fmla="*/ 1445031 w 3024845"/>
                  <a:gd name="connsiteY268-30664" fmla="*/ 541795 h 1059043"/>
                  <a:gd name="connsiteX269-30665" fmla="*/ 1445031 w 3024845"/>
                  <a:gd name="connsiteY269-30666" fmla="*/ 536121 h 1059043"/>
                  <a:gd name="connsiteX270-30667" fmla="*/ 1445791 w 3024845"/>
                  <a:gd name="connsiteY270-30668" fmla="*/ 536121 h 1059043"/>
                  <a:gd name="connsiteX271-30669" fmla="*/ 1451111 w 3024845"/>
                  <a:gd name="connsiteY271-30670" fmla="*/ 536121 h 1059043"/>
                  <a:gd name="connsiteX272-30671" fmla="*/ 1451111 w 3024845"/>
                  <a:gd name="connsiteY272-30672" fmla="*/ 537472 h 1059043"/>
                  <a:gd name="connsiteX273-30673" fmla="*/ 1451111 w 3024845"/>
                  <a:gd name="connsiteY273-30674" fmla="*/ 546930 h 1059043"/>
                  <a:gd name="connsiteX274-30675" fmla="*/ 1489618 w 3024845"/>
                  <a:gd name="connsiteY274-30676" fmla="*/ 546930 h 1059043"/>
                  <a:gd name="connsiteX275-30677" fmla="*/ 1489618 w 3024845"/>
                  <a:gd name="connsiteY275-30678" fmla="*/ 685283 h 1059043"/>
                  <a:gd name="connsiteX276-30679" fmla="*/ 1491138 w 3024845"/>
                  <a:gd name="connsiteY276-30680" fmla="*/ 685283 h 1059043"/>
                  <a:gd name="connsiteX277-30681" fmla="*/ 1501778 w 3024845"/>
                  <a:gd name="connsiteY277-30682" fmla="*/ 685283 h 1059043"/>
                  <a:gd name="connsiteX278-30683" fmla="*/ 1501778 w 3024845"/>
                  <a:gd name="connsiteY278-30684" fmla="*/ 672313 h 1059043"/>
                  <a:gd name="connsiteX279-30685" fmla="*/ 1505832 w 3024845"/>
                  <a:gd name="connsiteY279-30686" fmla="*/ 672313 h 1059043"/>
                  <a:gd name="connsiteX280-30687" fmla="*/ 1505832 w 3024845"/>
                  <a:gd name="connsiteY280-30688" fmla="*/ 685283 h 1059043"/>
                  <a:gd name="connsiteX281-30689" fmla="*/ 1536232 w 3024845"/>
                  <a:gd name="connsiteY281-30690" fmla="*/ 685283 h 1059043"/>
                  <a:gd name="connsiteX282-30691" fmla="*/ 1536232 w 3024845"/>
                  <a:gd name="connsiteY282-30692" fmla="*/ 655018 h 1059043"/>
                  <a:gd name="connsiteX283-30693" fmla="*/ 1548392 w 3024845"/>
                  <a:gd name="connsiteY283-30694" fmla="*/ 655018 h 1059043"/>
                  <a:gd name="connsiteX284-30695" fmla="*/ 1560552 w 3024845"/>
                  <a:gd name="connsiteY284-30696" fmla="*/ 652857 h 1059043"/>
                  <a:gd name="connsiteX285-30697" fmla="*/ 1564606 w 3024845"/>
                  <a:gd name="connsiteY285-30698" fmla="*/ 655018 h 1059043"/>
                  <a:gd name="connsiteX286-30699" fmla="*/ 1574739 w 3024845"/>
                  <a:gd name="connsiteY286-30700" fmla="*/ 655018 h 1059043"/>
                  <a:gd name="connsiteX287-30701" fmla="*/ 1574739 w 3024845"/>
                  <a:gd name="connsiteY287-30702" fmla="*/ 685283 h 1059043"/>
                  <a:gd name="connsiteX288-30703" fmla="*/ 1582846 w 3024845"/>
                  <a:gd name="connsiteY288-30704" fmla="*/ 685283 h 1059043"/>
                  <a:gd name="connsiteX289-30705" fmla="*/ 1582846 w 3024845"/>
                  <a:gd name="connsiteY289-30706" fmla="*/ 702578 h 1059043"/>
                  <a:gd name="connsiteX290-30707" fmla="*/ 1592182 w 3024845"/>
                  <a:gd name="connsiteY290-30708" fmla="*/ 703483 h 1059043"/>
                  <a:gd name="connsiteX291-30709" fmla="*/ 1605140 w 3024845"/>
                  <a:gd name="connsiteY291-30710" fmla="*/ 703483 h 1059043"/>
                  <a:gd name="connsiteX292-30711" fmla="*/ 1605140 w 3024845"/>
                  <a:gd name="connsiteY292-30712" fmla="*/ 687445 h 1059043"/>
                  <a:gd name="connsiteX293-30713" fmla="*/ 1673096 w 3024845"/>
                  <a:gd name="connsiteY293-30714" fmla="*/ 687445 h 1059043"/>
                  <a:gd name="connsiteX294-30715" fmla="*/ 1673096 w 3024845"/>
                  <a:gd name="connsiteY294-30716" fmla="*/ 602192 h 1059043"/>
                  <a:gd name="connsiteX295-30717" fmla="*/ 1745104 w 3024845"/>
                  <a:gd name="connsiteY295-30718" fmla="*/ 602192 h 1059043"/>
                  <a:gd name="connsiteX296-30719" fmla="*/ 1745104 w 3024845"/>
                  <a:gd name="connsiteY296-30720" fmla="*/ 680960 h 1059043"/>
                  <a:gd name="connsiteX297-30721" fmla="*/ 1747008 w 3024845"/>
                  <a:gd name="connsiteY297-30722" fmla="*/ 680960 h 1059043"/>
                  <a:gd name="connsiteX298-30723" fmla="*/ 1748250 w 3024845"/>
                  <a:gd name="connsiteY298-30724" fmla="*/ 703483 h 1059043"/>
                  <a:gd name="connsiteX299-30725" fmla="*/ 1757926 w 3024845"/>
                  <a:gd name="connsiteY299-30726" fmla="*/ 703483 h 1059043"/>
                  <a:gd name="connsiteX300-30727" fmla="*/ 1759168 w 3024845"/>
                  <a:gd name="connsiteY300-30728" fmla="*/ 680960 h 1059043"/>
                  <a:gd name="connsiteX301-30729" fmla="*/ 1765248 w 3024845"/>
                  <a:gd name="connsiteY301-30730" fmla="*/ 680960 h 1059043"/>
                  <a:gd name="connsiteX302-30731" fmla="*/ 1766490 w 3024845"/>
                  <a:gd name="connsiteY302-30732" fmla="*/ 703483 h 1059043"/>
                  <a:gd name="connsiteX303-30733" fmla="*/ 1817112 w 3024845"/>
                  <a:gd name="connsiteY303-30734" fmla="*/ 703483 h 1059043"/>
                  <a:gd name="connsiteX304-30735" fmla="*/ 1817112 w 3024845"/>
                  <a:gd name="connsiteY304-30736" fmla="*/ 540455 h 1059043"/>
                  <a:gd name="connsiteX305-30737" fmla="*/ 2014439 w 3024845"/>
                  <a:gd name="connsiteY305-30738" fmla="*/ 540455 h 1059043"/>
                  <a:gd name="connsiteX306-30739" fmla="*/ 2014439 w 3024845"/>
                  <a:gd name="connsiteY306-30740" fmla="*/ 703483 h 1059043"/>
                  <a:gd name="connsiteX307-30741" fmla="*/ 2033136 w 3024845"/>
                  <a:gd name="connsiteY307-30742" fmla="*/ 703483 h 1059043"/>
                  <a:gd name="connsiteX308-30743" fmla="*/ 2033136 w 3024845"/>
                  <a:gd name="connsiteY308-30744" fmla="*/ 620790 h 1059043"/>
                  <a:gd name="connsiteX309-30745" fmla="*/ 2128256 w 3024845"/>
                  <a:gd name="connsiteY309-30746" fmla="*/ 620790 h 1059043"/>
                  <a:gd name="connsiteX310-30747" fmla="*/ 2146266 w 3024845"/>
                  <a:gd name="connsiteY310-30748" fmla="*/ 131868 h 1059043"/>
                  <a:gd name="connsiteX311-30749" fmla="*/ 2144240 w 3024845"/>
                  <a:gd name="connsiteY311-30750" fmla="*/ 125383 h 1059043"/>
                  <a:gd name="connsiteX312-30751" fmla="*/ 2150320 w 3024845"/>
                  <a:gd name="connsiteY312-30752" fmla="*/ 118897 h 1059043"/>
                  <a:gd name="connsiteX313-30753" fmla="*/ 2150320 w 3024845"/>
                  <a:gd name="connsiteY313-30754" fmla="*/ 60529 h 1059043"/>
                  <a:gd name="connsiteX314-30755" fmla="*/ 2152346 w 3024845"/>
                  <a:gd name="connsiteY314-30756" fmla="*/ 56206 h 1059043"/>
                  <a:gd name="connsiteX315-30757" fmla="*/ 2152346 w 3024845"/>
                  <a:gd name="connsiteY315-30758" fmla="*/ 0 h 1059043"/>
                  <a:gd name="connsiteX316-30759" fmla="*/ 2168560 w 3024845"/>
                  <a:gd name="connsiteY316-30760" fmla="*/ 125383 h 1059043"/>
                  <a:gd name="connsiteX317-30761" fmla="*/ 2180720 w 3024845"/>
                  <a:gd name="connsiteY317-30762" fmla="*/ 555577 h 1059043"/>
                  <a:gd name="connsiteX318-30763" fmla="*/ 2245574 w 3024845"/>
                  <a:gd name="connsiteY318-30764" fmla="*/ 555577 h 1059043"/>
                  <a:gd name="connsiteX319-30765" fmla="*/ 2245574 w 3024845"/>
                  <a:gd name="connsiteY319-30766" fmla="*/ 631239 h 1059043"/>
                  <a:gd name="connsiteX320-30767" fmla="*/ 2253681 w 3024845"/>
                  <a:gd name="connsiteY320-30768" fmla="*/ 631239 h 1059043"/>
                  <a:gd name="connsiteX321-30769" fmla="*/ 2255708 w 3024845"/>
                  <a:gd name="connsiteY321-30770" fmla="*/ 624754 h 1059043"/>
                  <a:gd name="connsiteX322-30771" fmla="*/ 2261788 w 3024845"/>
                  <a:gd name="connsiteY322-30772" fmla="*/ 624754 h 1059043"/>
                  <a:gd name="connsiteX323-30773" fmla="*/ 2263815 w 3024845"/>
                  <a:gd name="connsiteY323-30774" fmla="*/ 633401 h 1059043"/>
                  <a:gd name="connsiteX324-30775" fmla="*/ 2275975 w 3024845"/>
                  <a:gd name="connsiteY324-30776" fmla="*/ 633401 h 1059043"/>
                  <a:gd name="connsiteX325-30777" fmla="*/ 2275975 w 3024845"/>
                  <a:gd name="connsiteY325-30778" fmla="*/ 626915 h 1059043"/>
                  <a:gd name="connsiteX326-30779" fmla="*/ 2298268 w 3024845"/>
                  <a:gd name="connsiteY326-30780" fmla="*/ 626915 h 1059043"/>
                  <a:gd name="connsiteX327-30781" fmla="*/ 2298268 w 3024845"/>
                  <a:gd name="connsiteY327-30782" fmla="*/ 633401 h 1059043"/>
                  <a:gd name="connsiteX328-30783" fmla="*/ 2318535 w 3024845"/>
                  <a:gd name="connsiteY328-30784" fmla="*/ 633401 h 1059043"/>
                  <a:gd name="connsiteX329-30785" fmla="*/ 2318535 w 3024845"/>
                  <a:gd name="connsiteY329-30786" fmla="*/ 678798 h 1059043"/>
                  <a:gd name="connsiteX330-30787" fmla="*/ 2332722 w 3024845"/>
                  <a:gd name="connsiteY330-30788" fmla="*/ 678798 h 1059043"/>
                  <a:gd name="connsiteX331-30789" fmla="*/ 2332722 w 3024845"/>
                  <a:gd name="connsiteY331-30790" fmla="*/ 665827 h 1059043"/>
                  <a:gd name="connsiteX332-30791" fmla="*/ 2348936 w 3024845"/>
                  <a:gd name="connsiteY332-30792" fmla="*/ 665827 h 1059043"/>
                  <a:gd name="connsiteX333-30793" fmla="*/ 2348936 w 3024845"/>
                  <a:gd name="connsiteY333-30794" fmla="*/ 486400 h 1059043"/>
                  <a:gd name="connsiteX334-30795" fmla="*/ 2355016 w 3024845"/>
                  <a:gd name="connsiteY334-30796" fmla="*/ 479914 h 1059043"/>
                  <a:gd name="connsiteX335-30797" fmla="*/ 2427977 w 3024845"/>
                  <a:gd name="connsiteY335-30798" fmla="*/ 479914 h 1059043"/>
                  <a:gd name="connsiteX336-30799" fmla="*/ 2427977 w 3024845"/>
                  <a:gd name="connsiteY336-30800" fmla="*/ 488562 h 1059043"/>
                  <a:gd name="connsiteX337-30801" fmla="*/ 2438110 w 3024845"/>
                  <a:gd name="connsiteY337-30802" fmla="*/ 488562 h 1059043"/>
                  <a:gd name="connsiteX338-30803" fmla="*/ 2438110 w 3024845"/>
                  <a:gd name="connsiteY338-30804" fmla="*/ 603136 h 1059043"/>
                  <a:gd name="connsiteX339-30805" fmla="*/ 2460404 w 3024845"/>
                  <a:gd name="connsiteY339-30806" fmla="*/ 603136 h 1059043"/>
                  <a:gd name="connsiteX340-30807" fmla="*/ 2460404 w 3024845"/>
                  <a:gd name="connsiteY340-30808" fmla="*/ 536121 h 1059043"/>
                  <a:gd name="connsiteX341-30809" fmla="*/ 2486751 w 3024845"/>
                  <a:gd name="connsiteY341-30810" fmla="*/ 536121 h 1059043"/>
                  <a:gd name="connsiteX342-30811" fmla="*/ 2490804 w 3024845"/>
                  <a:gd name="connsiteY342-30812" fmla="*/ 531797 h 1059043"/>
                  <a:gd name="connsiteX343-30813" fmla="*/ 2498911 w 3024845"/>
                  <a:gd name="connsiteY343-30814" fmla="*/ 531797 h 1059043"/>
                  <a:gd name="connsiteX344-30815" fmla="*/ 2502964 w 3024845"/>
                  <a:gd name="connsiteY344-30816" fmla="*/ 536121 h 1059043"/>
                  <a:gd name="connsiteX345-30817" fmla="*/ 2525258 w 3024845"/>
                  <a:gd name="connsiteY345-30818" fmla="*/ 536121 h 1059043"/>
                  <a:gd name="connsiteX346-30819" fmla="*/ 2525258 w 3024845"/>
                  <a:gd name="connsiteY346-30820" fmla="*/ 419385 h 1059043"/>
                  <a:gd name="connsiteX347-30821" fmla="*/ 2582005 w 3024845"/>
                  <a:gd name="connsiteY347-30822" fmla="*/ 408576 h 1059043"/>
                  <a:gd name="connsiteX348-30823" fmla="*/ 2582005 w 3024845"/>
                  <a:gd name="connsiteY348-30824" fmla="*/ 409657 h 1059043"/>
                  <a:gd name="connsiteX349-30825" fmla="*/ 2582005 w 3024845"/>
                  <a:gd name="connsiteY349-30826" fmla="*/ 417223 h 1059043"/>
                  <a:gd name="connsiteX350-30827" fmla="*/ 2608352 w 3024845"/>
                  <a:gd name="connsiteY350-30828" fmla="*/ 417223 h 1059043"/>
                  <a:gd name="connsiteX351-30829" fmla="*/ 2608352 w 3024845"/>
                  <a:gd name="connsiteY351-30830" fmla="*/ 672313 h 1059043"/>
                  <a:gd name="connsiteX352-30831" fmla="*/ 2630646 w 3024845"/>
                  <a:gd name="connsiteY352-30832" fmla="*/ 672313 h 1059043"/>
                  <a:gd name="connsiteX353-30833" fmla="*/ 2630646 w 3024845"/>
                  <a:gd name="connsiteY353-30834" fmla="*/ 667989 h 1059043"/>
                  <a:gd name="connsiteX354-30835" fmla="*/ 2642806 w 3024845"/>
                  <a:gd name="connsiteY354-30836" fmla="*/ 667989 h 1059043"/>
                  <a:gd name="connsiteX355-30837" fmla="*/ 2642806 w 3024845"/>
                  <a:gd name="connsiteY355-30838" fmla="*/ 672313 h 1059043"/>
                  <a:gd name="connsiteX356-30839" fmla="*/ 2667126 w 3024845"/>
                  <a:gd name="connsiteY356-30840" fmla="*/ 672313 h 1059043"/>
                  <a:gd name="connsiteX357-30841" fmla="*/ 2667126 w 3024845"/>
                  <a:gd name="connsiteY357-30842" fmla="*/ 659342 h 1059043"/>
                  <a:gd name="connsiteX358-30843" fmla="*/ 2695500 w 3024845"/>
                  <a:gd name="connsiteY358-30844" fmla="*/ 659342 h 1059043"/>
                  <a:gd name="connsiteX359-30845" fmla="*/ 2707660 w 3024845"/>
                  <a:gd name="connsiteY359-30846" fmla="*/ 655018 h 1059043"/>
                  <a:gd name="connsiteX360-30847" fmla="*/ 2727927 w 3024845"/>
                  <a:gd name="connsiteY360-30848" fmla="*/ 659342 h 1059043"/>
                  <a:gd name="connsiteX361-30849" fmla="*/ 2727927 w 3024845"/>
                  <a:gd name="connsiteY361-30850" fmla="*/ 642048 h 1059043"/>
                  <a:gd name="connsiteX362-30851" fmla="*/ 2736034 w 3024845"/>
                  <a:gd name="connsiteY362-30852" fmla="*/ 642048 h 1059043"/>
                  <a:gd name="connsiteX363-30853" fmla="*/ 2736034 w 3024845"/>
                  <a:gd name="connsiteY363-30854" fmla="*/ 629077 h 1059043"/>
                  <a:gd name="connsiteX364-30855" fmla="*/ 2792781 w 3024845"/>
                  <a:gd name="connsiteY364-30856" fmla="*/ 629077 h 1059043"/>
                  <a:gd name="connsiteX365-30857" fmla="*/ 2792781 w 3024845"/>
                  <a:gd name="connsiteY365-30858" fmla="*/ 598812 h 1059043"/>
                  <a:gd name="connsiteX366-30859" fmla="*/ 2811021 w 3024845"/>
                  <a:gd name="connsiteY366-30860" fmla="*/ 598812 h 1059043"/>
                  <a:gd name="connsiteX367-30861" fmla="*/ 2811021 w 3024845"/>
                  <a:gd name="connsiteY367-30862" fmla="*/ 592327 h 1059043"/>
                  <a:gd name="connsiteX368-30863" fmla="*/ 2823181 w 3024845"/>
                  <a:gd name="connsiteY368-30864" fmla="*/ 592327 h 1059043"/>
                  <a:gd name="connsiteX369-30865" fmla="*/ 2823181 w 3024845"/>
                  <a:gd name="connsiteY369-30866" fmla="*/ 598812 h 1059043"/>
                  <a:gd name="connsiteX370-30867" fmla="*/ 2839395 w 3024845"/>
                  <a:gd name="connsiteY370-30868" fmla="*/ 598812 h 1059043"/>
                  <a:gd name="connsiteX371-30869" fmla="*/ 2839395 w 3024845"/>
                  <a:gd name="connsiteY371-30870" fmla="*/ 648533 h 1059043"/>
                  <a:gd name="connsiteX372-30871" fmla="*/ 2871822 w 3024845"/>
                  <a:gd name="connsiteY372-30872" fmla="*/ 648533 h 1059043"/>
                  <a:gd name="connsiteX373-30873" fmla="*/ 2871822 w 3024845"/>
                  <a:gd name="connsiteY373-30874" fmla="*/ 622592 h 1059043"/>
                  <a:gd name="connsiteX374-30875" fmla="*/ 2910329 w 3024845"/>
                  <a:gd name="connsiteY374-30876" fmla="*/ 622592 h 1059043"/>
                  <a:gd name="connsiteX375-30877" fmla="*/ 2910329 w 3024845"/>
                  <a:gd name="connsiteY375-30878" fmla="*/ 592327 h 1059043"/>
                  <a:gd name="connsiteX376-30879" fmla="*/ 2958970 w 3024845"/>
                  <a:gd name="connsiteY376-30880" fmla="*/ 592327 h 1059043"/>
                  <a:gd name="connsiteX377-30881" fmla="*/ 2958970 w 3024845"/>
                  <a:gd name="connsiteY377-30882" fmla="*/ 703483 h 1059043"/>
                  <a:gd name="connsiteX378-30883" fmla="*/ 2958970 w 3024845"/>
                  <a:gd name="connsiteY378-30884" fmla="*/ 717262 h 1059043"/>
                  <a:gd name="connsiteX379-30885" fmla="*/ 3024845 w 3024845"/>
                  <a:gd name="connsiteY379-30886" fmla="*/ 717262 h 1059043"/>
                  <a:gd name="connsiteX380-30887" fmla="*/ 3024845 w 3024845"/>
                  <a:gd name="connsiteY380-30888" fmla="*/ 1059043 h 1059043"/>
                  <a:gd name="connsiteX381-30889" fmla="*/ 2054 w 3024845"/>
                  <a:gd name="connsiteY381-30890" fmla="*/ 1056710 h 1059043"/>
                  <a:gd name="connsiteX382-30891" fmla="*/ 0 w 3024845"/>
                  <a:gd name="connsiteY382-30892" fmla="*/ 622592 h 1059043"/>
                  <a:gd name="connsiteX383-30893" fmla="*/ 20267 w 3024845"/>
                  <a:gd name="connsiteY383-30894" fmla="*/ 622592 h 1059043"/>
                  <a:gd name="connsiteX384-30895" fmla="*/ 20774 w 3024845"/>
                  <a:gd name="connsiteY384-30896" fmla="*/ 621511 h 1059043"/>
                  <a:gd name="connsiteX385-30897" fmla="*/ 24320 w 3024845"/>
                  <a:gd name="connsiteY385-30898" fmla="*/ 613945 h 1059043"/>
                  <a:gd name="connsiteX386-30899" fmla="*/ 26094 w 3024845"/>
                  <a:gd name="connsiteY386-30900" fmla="*/ 614215 h 1059043"/>
                  <a:gd name="connsiteX387-30901" fmla="*/ 38507 w 3024845"/>
                  <a:gd name="connsiteY387-30902" fmla="*/ 616106 h 1059043"/>
                  <a:gd name="connsiteX388-30903" fmla="*/ 39014 w 3024845"/>
                  <a:gd name="connsiteY388-30904" fmla="*/ 617458 h 1059043"/>
                  <a:gd name="connsiteX389-30905" fmla="*/ 42560 w 3024845"/>
                  <a:gd name="connsiteY389-30906" fmla="*/ 626915 h 1059043"/>
                  <a:gd name="connsiteX390-30907" fmla="*/ 68907 w 3024845"/>
                  <a:gd name="connsiteY390-30908" fmla="*/ 629077 h 1059043"/>
                  <a:gd name="connsiteX391-30909" fmla="*/ 68907 w 3024845"/>
                  <a:gd name="connsiteY391-30910" fmla="*/ 505856 h 1059043"/>
                  <a:gd name="connsiteX392-30911" fmla="*/ 70934 w 3024845"/>
                  <a:gd name="connsiteY392-30912" fmla="*/ 505856 h 1059043"/>
                  <a:gd name="connsiteX393-30913" fmla="*/ 85121 w 3024845"/>
                  <a:gd name="connsiteY393-30914" fmla="*/ 505856 h 1059043"/>
                  <a:gd name="connsiteX394-30915" fmla="*/ 85121 w 3024845"/>
                  <a:gd name="connsiteY394-30916" fmla="*/ 369664 h 1059043"/>
                  <a:gd name="connsiteX395-30917" fmla="*/ 86894 w 3024845"/>
                  <a:gd name="connsiteY395-30918" fmla="*/ 369664 h 1059043"/>
                  <a:gd name="connsiteX396-30919" fmla="*/ 99308 w 3024845"/>
                  <a:gd name="connsiteY396-30920" fmla="*/ 369664 h 1059043"/>
                  <a:gd name="connsiteX397-30921" fmla="*/ 99308 w 3024845"/>
                  <a:gd name="connsiteY397-30922" fmla="*/ 255090 h 1059043"/>
                  <a:gd name="connsiteX398-30923" fmla="*/ 103361 w 3024845"/>
                  <a:gd name="connsiteY398-30924" fmla="*/ 226986 h 1059043"/>
                  <a:gd name="connsiteX399-30925" fmla="*/ 105388 w 3024845"/>
                  <a:gd name="connsiteY399-30926" fmla="*/ 226986 h 1059043"/>
                  <a:gd name="connsiteX400-30927" fmla="*/ 119575 w 3024845"/>
                  <a:gd name="connsiteY400-30928" fmla="*/ 226986 h 1059043"/>
                  <a:gd name="connsiteX0-30929" fmla="*/ 119575 w 3024845"/>
                  <a:gd name="connsiteY0-30930" fmla="*/ 226986 h 1059043"/>
                  <a:gd name="connsiteX1-30931" fmla="*/ 200642 w 3024845"/>
                  <a:gd name="connsiteY1-30932" fmla="*/ 224825 h 1059043"/>
                  <a:gd name="connsiteX2-30933" fmla="*/ 202669 w 3024845"/>
                  <a:gd name="connsiteY2-30934" fmla="*/ 224825 h 1059043"/>
                  <a:gd name="connsiteX3-30935" fmla="*/ 216856 w 3024845"/>
                  <a:gd name="connsiteY3-30936" fmla="*/ 224825 h 1059043"/>
                  <a:gd name="connsiteX4-30937" fmla="*/ 216856 w 3024845"/>
                  <a:gd name="connsiteY4-30938" fmla="*/ 248604 h 1059043"/>
                  <a:gd name="connsiteX5-30939" fmla="*/ 217363 w 3024845"/>
                  <a:gd name="connsiteY5-30940" fmla="*/ 249415 h 1059043"/>
                  <a:gd name="connsiteX6-30941" fmla="*/ 220909 w 3024845"/>
                  <a:gd name="connsiteY6-30942" fmla="*/ 255090 h 1059043"/>
                  <a:gd name="connsiteX7-30943" fmla="*/ 220909 w 3024845"/>
                  <a:gd name="connsiteY7-30944" fmla="*/ 369664 h 1059043"/>
                  <a:gd name="connsiteX8-30945" fmla="*/ 223189 w 3024845"/>
                  <a:gd name="connsiteY8-30946" fmla="*/ 369664 h 1059043"/>
                  <a:gd name="connsiteX9-30947" fmla="*/ 239150 w 3024845"/>
                  <a:gd name="connsiteY9-30948" fmla="*/ 369664 h 1059043"/>
                  <a:gd name="connsiteX10-30949" fmla="*/ 239150 w 3024845"/>
                  <a:gd name="connsiteY10-30950" fmla="*/ 510179 h 1059043"/>
                  <a:gd name="connsiteX11-30951" fmla="*/ 240670 w 3024845"/>
                  <a:gd name="connsiteY11-30952" fmla="*/ 509909 h 1059043"/>
                  <a:gd name="connsiteX12-30953" fmla="*/ 251310 w 3024845"/>
                  <a:gd name="connsiteY12-30954" fmla="*/ 508018 h 1059043"/>
                  <a:gd name="connsiteX13-30955" fmla="*/ 249283 w 3024845"/>
                  <a:gd name="connsiteY13-30956" fmla="*/ 596650 h 1059043"/>
                  <a:gd name="connsiteX14-30957" fmla="*/ 250803 w 3024845"/>
                  <a:gd name="connsiteY14-30958" fmla="*/ 596921 h 1059043"/>
                  <a:gd name="connsiteX15-30959" fmla="*/ 261443 w 3024845"/>
                  <a:gd name="connsiteY15-30960" fmla="*/ 598812 h 1059043"/>
                  <a:gd name="connsiteX16-30961" fmla="*/ 261696 w 3024845"/>
                  <a:gd name="connsiteY16-30962" fmla="*/ 599623 h 1059043"/>
                  <a:gd name="connsiteX17-30963" fmla="*/ 263470 w 3024845"/>
                  <a:gd name="connsiteY17-30964" fmla="*/ 605298 h 1059043"/>
                  <a:gd name="connsiteX18-30965" fmla="*/ 264230 w 3024845"/>
                  <a:gd name="connsiteY18-30966" fmla="*/ 602866 h 1059043"/>
                  <a:gd name="connsiteX19-30967" fmla="*/ 269550 w 3024845"/>
                  <a:gd name="connsiteY19-30968" fmla="*/ 585842 h 1059043"/>
                  <a:gd name="connsiteX20-30969" fmla="*/ 271323 w 3024845"/>
                  <a:gd name="connsiteY20-30970" fmla="*/ 585842 h 1059043"/>
                  <a:gd name="connsiteX21-30971" fmla="*/ 283737 w 3024845"/>
                  <a:gd name="connsiteY21-30972" fmla="*/ 585842 h 1059043"/>
                  <a:gd name="connsiteX22-30973" fmla="*/ 283737 w 3024845"/>
                  <a:gd name="connsiteY22-30974" fmla="*/ 618268 h 1059043"/>
                  <a:gd name="connsiteX23-30975" fmla="*/ 284750 w 3024845"/>
                  <a:gd name="connsiteY23-30976" fmla="*/ 618809 h 1059043"/>
                  <a:gd name="connsiteX24-30977" fmla="*/ 291844 w 3024845"/>
                  <a:gd name="connsiteY24-30978" fmla="*/ 622592 h 1059043"/>
                  <a:gd name="connsiteX25-30979" fmla="*/ 291844 w 3024845"/>
                  <a:gd name="connsiteY25-30980" fmla="*/ 623943 h 1059043"/>
                  <a:gd name="connsiteX26-30981" fmla="*/ 291844 w 3024845"/>
                  <a:gd name="connsiteY26-30982" fmla="*/ 633401 h 1059043"/>
                  <a:gd name="connsiteX27-30983" fmla="*/ 336431 w 3024845"/>
                  <a:gd name="connsiteY27-30984" fmla="*/ 633401 h 1059043"/>
                  <a:gd name="connsiteX28-30985" fmla="*/ 336431 w 3024845"/>
                  <a:gd name="connsiteY28-30986" fmla="*/ 634482 h 1059043"/>
                  <a:gd name="connsiteX29-30987" fmla="*/ 336431 w 3024845"/>
                  <a:gd name="connsiteY29-30988" fmla="*/ 642048 h 1059043"/>
                  <a:gd name="connsiteX30-30989" fmla="*/ 338457 w 3024845"/>
                  <a:gd name="connsiteY30-30990" fmla="*/ 642048 h 1059043"/>
                  <a:gd name="connsiteX31-30991" fmla="*/ 352644 w 3024845"/>
                  <a:gd name="connsiteY31-30992" fmla="*/ 642048 h 1059043"/>
                  <a:gd name="connsiteX32-30993" fmla="*/ 352644 w 3024845"/>
                  <a:gd name="connsiteY32-30994" fmla="*/ 611783 h 1059043"/>
                  <a:gd name="connsiteX33-30995" fmla="*/ 397231 w 3024845"/>
                  <a:gd name="connsiteY33-30996" fmla="*/ 611783 h 1059043"/>
                  <a:gd name="connsiteX34-30997" fmla="*/ 397231 w 3024845"/>
                  <a:gd name="connsiteY34-30998" fmla="*/ 610432 h 1059043"/>
                  <a:gd name="connsiteX35-30999" fmla="*/ 397231 w 3024845"/>
                  <a:gd name="connsiteY35-31000" fmla="*/ 600974 h 1059043"/>
                  <a:gd name="connsiteX36-31001" fmla="*/ 398245 w 3024845"/>
                  <a:gd name="connsiteY36-31002" fmla="*/ 600974 h 1059043"/>
                  <a:gd name="connsiteX37-31003" fmla="*/ 405338 w 3024845"/>
                  <a:gd name="connsiteY37-31004" fmla="*/ 600974 h 1059043"/>
                  <a:gd name="connsiteX38-31005" fmla="*/ 405338 w 3024845"/>
                  <a:gd name="connsiteY38-31006" fmla="*/ 599083 h 1059043"/>
                  <a:gd name="connsiteX39-31007" fmla="*/ 405338 w 3024845"/>
                  <a:gd name="connsiteY39-31008" fmla="*/ 585842 h 1059043"/>
                  <a:gd name="connsiteX40-31009" fmla="*/ 406098 w 3024845"/>
                  <a:gd name="connsiteY40-31010" fmla="*/ 585842 h 1059043"/>
                  <a:gd name="connsiteX41-31011" fmla="*/ 411418 w 3024845"/>
                  <a:gd name="connsiteY41-31012" fmla="*/ 585842 h 1059043"/>
                  <a:gd name="connsiteX42-31013" fmla="*/ 411418 w 3024845"/>
                  <a:gd name="connsiteY42-31014" fmla="*/ 584761 h 1059043"/>
                  <a:gd name="connsiteX43-31015" fmla="*/ 411418 w 3024845"/>
                  <a:gd name="connsiteY43-31016" fmla="*/ 577194 h 1059043"/>
                  <a:gd name="connsiteX44-31017" fmla="*/ 413445 w 3024845"/>
                  <a:gd name="connsiteY44-31018" fmla="*/ 577194 h 1059043"/>
                  <a:gd name="connsiteX45-31019" fmla="*/ 427632 w 3024845"/>
                  <a:gd name="connsiteY45-31020" fmla="*/ 577194 h 1059043"/>
                  <a:gd name="connsiteX46-31021" fmla="*/ 427632 w 3024845"/>
                  <a:gd name="connsiteY46-31022" fmla="*/ 578275 h 1059043"/>
                  <a:gd name="connsiteX47-31023" fmla="*/ 427632 w 3024845"/>
                  <a:gd name="connsiteY47-31024" fmla="*/ 585842 h 1059043"/>
                  <a:gd name="connsiteX48-31025" fmla="*/ 449925 w 3024845"/>
                  <a:gd name="connsiteY48-31026" fmla="*/ 585842 h 1059043"/>
                  <a:gd name="connsiteX49-31027" fmla="*/ 449925 w 3024845"/>
                  <a:gd name="connsiteY49-31028" fmla="*/ 583950 h 1059043"/>
                  <a:gd name="connsiteX50-31029" fmla="*/ 449925 w 3024845"/>
                  <a:gd name="connsiteY50-31030" fmla="*/ 570709 h 1059043"/>
                  <a:gd name="connsiteX51-31031" fmla="*/ 451699 w 3024845"/>
                  <a:gd name="connsiteY51-31032" fmla="*/ 570709 h 1059043"/>
                  <a:gd name="connsiteX52-31033" fmla="*/ 464112 w 3024845"/>
                  <a:gd name="connsiteY52-31034" fmla="*/ 570709 h 1059043"/>
                  <a:gd name="connsiteX53-31035" fmla="*/ 464112 w 3024845"/>
                  <a:gd name="connsiteY53-31036" fmla="*/ 594489 h 1059043"/>
                  <a:gd name="connsiteX54-31037" fmla="*/ 465126 w 3024845"/>
                  <a:gd name="connsiteY54-31038" fmla="*/ 594489 h 1059043"/>
                  <a:gd name="connsiteX55-31039" fmla="*/ 472219 w 3024845"/>
                  <a:gd name="connsiteY55-31040" fmla="*/ 594489 h 1059043"/>
                  <a:gd name="connsiteX56-31041" fmla="*/ 472219 w 3024845"/>
                  <a:gd name="connsiteY56-31042" fmla="*/ 593408 h 1059043"/>
                  <a:gd name="connsiteX57-31043" fmla="*/ 472219 w 3024845"/>
                  <a:gd name="connsiteY57-31044" fmla="*/ 585842 h 1059043"/>
                  <a:gd name="connsiteX58-31045" fmla="*/ 473992 w 3024845"/>
                  <a:gd name="connsiteY58-31046" fmla="*/ 585842 h 1059043"/>
                  <a:gd name="connsiteX59-31047" fmla="*/ 486406 w 3024845"/>
                  <a:gd name="connsiteY59-31048" fmla="*/ 585842 h 1059043"/>
                  <a:gd name="connsiteX60-31049" fmla="*/ 486406 w 3024845"/>
                  <a:gd name="connsiteY60-31050" fmla="*/ 611783 h 1059043"/>
                  <a:gd name="connsiteX61-31051" fmla="*/ 488433 w 3024845"/>
                  <a:gd name="connsiteY61-31052" fmla="*/ 611783 h 1059043"/>
                  <a:gd name="connsiteX62-31053" fmla="*/ 502619 w 3024845"/>
                  <a:gd name="connsiteY62-31054" fmla="*/ 611783 h 1059043"/>
                  <a:gd name="connsiteX63-31055" fmla="*/ 502619 w 3024845"/>
                  <a:gd name="connsiteY63-31056" fmla="*/ 613404 h 1059043"/>
                  <a:gd name="connsiteX64-31057" fmla="*/ 502619 w 3024845"/>
                  <a:gd name="connsiteY64-31058" fmla="*/ 624754 h 1059043"/>
                  <a:gd name="connsiteX65-31059" fmla="*/ 503379 w 3024845"/>
                  <a:gd name="connsiteY65-31060" fmla="*/ 624754 h 1059043"/>
                  <a:gd name="connsiteX66-31061" fmla="*/ 508700 w 3024845"/>
                  <a:gd name="connsiteY66-31062" fmla="*/ 624754 h 1059043"/>
                  <a:gd name="connsiteX67-31063" fmla="*/ 508700 w 3024845"/>
                  <a:gd name="connsiteY67-31064" fmla="*/ 623943 h 1059043"/>
                  <a:gd name="connsiteX68-31065" fmla="*/ 508700 w 3024845"/>
                  <a:gd name="connsiteY68-31066" fmla="*/ 618268 h 1059043"/>
                  <a:gd name="connsiteX69-31067" fmla="*/ 539100 w 3024845"/>
                  <a:gd name="connsiteY69-31068" fmla="*/ 618268 h 1059043"/>
                  <a:gd name="connsiteX70-31069" fmla="*/ 539100 w 3024845"/>
                  <a:gd name="connsiteY70-31070" fmla="*/ 642048 h 1059043"/>
                  <a:gd name="connsiteX71-31071" fmla="*/ 540113 w 3024845"/>
                  <a:gd name="connsiteY71-31072" fmla="*/ 642048 h 1059043"/>
                  <a:gd name="connsiteX72-31073" fmla="*/ 547207 w 3024845"/>
                  <a:gd name="connsiteY72-31074" fmla="*/ 642048 h 1059043"/>
                  <a:gd name="connsiteX73-31075" fmla="*/ 547207 w 3024845"/>
                  <a:gd name="connsiteY73-31076" fmla="*/ 643129 h 1059043"/>
                  <a:gd name="connsiteX74-31077" fmla="*/ 547207 w 3024845"/>
                  <a:gd name="connsiteY74-31078" fmla="*/ 650695 h 1059043"/>
                  <a:gd name="connsiteX75-31079" fmla="*/ 547967 w 3024845"/>
                  <a:gd name="connsiteY75-31080" fmla="*/ 650695 h 1059043"/>
                  <a:gd name="connsiteX76-31081" fmla="*/ 553287 w 3024845"/>
                  <a:gd name="connsiteY76-31082" fmla="*/ 650695 h 1059043"/>
                  <a:gd name="connsiteX77-31083" fmla="*/ 553287 w 3024845"/>
                  <a:gd name="connsiteY77-31084" fmla="*/ 648533 h 1059043"/>
                  <a:gd name="connsiteX78-31085" fmla="*/ 553287 w 3024845"/>
                  <a:gd name="connsiteY78-31086" fmla="*/ 633401 h 1059043"/>
                  <a:gd name="connsiteX79-31087" fmla="*/ 554300 w 3024845"/>
                  <a:gd name="connsiteY79-31088" fmla="*/ 633401 h 1059043"/>
                  <a:gd name="connsiteX80-31089" fmla="*/ 561394 w 3024845"/>
                  <a:gd name="connsiteY80-31090" fmla="*/ 633401 h 1059043"/>
                  <a:gd name="connsiteX81-31091" fmla="*/ 561394 w 3024845"/>
                  <a:gd name="connsiteY81-31092" fmla="*/ 634482 h 1059043"/>
                  <a:gd name="connsiteX82-31093" fmla="*/ 561394 w 3024845"/>
                  <a:gd name="connsiteY82-31094" fmla="*/ 642048 h 1059043"/>
                  <a:gd name="connsiteX83-31095" fmla="*/ 566714 w 3024845"/>
                  <a:gd name="connsiteY83-31096" fmla="*/ 640055 h 1059043"/>
                  <a:gd name="connsiteX84-31097" fmla="*/ 567474 w 3024845"/>
                  <a:gd name="connsiteY84-31098" fmla="*/ 639075 h 1059043"/>
                  <a:gd name="connsiteX85-31099" fmla="*/ 567474 w 3024845"/>
                  <a:gd name="connsiteY85-31100" fmla="*/ 633401 h 1059043"/>
                  <a:gd name="connsiteX86-31101" fmla="*/ 605981 w 3024845"/>
                  <a:gd name="connsiteY86-31102" fmla="*/ 633401 h 1059043"/>
                  <a:gd name="connsiteX87-31103" fmla="*/ 605981 w 3024845"/>
                  <a:gd name="connsiteY87-31104" fmla="*/ 657180 h 1059043"/>
                  <a:gd name="connsiteX88-31105" fmla="*/ 608007 w 3024845"/>
                  <a:gd name="connsiteY88-31106" fmla="*/ 657180 h 1059043"/>
                  <a:gd name="connsiteX89-31107" fmla="*/ 622194 w 3024845"/>
                  <a:gd name="connsiteY89-31108" fmla="*/ 657180 h 1059043"/>
                  <a:gd name="connsiteX90-31109" fmla="*/ 622194 w 3024845"/>
                  <a:gd name="connsiteY90-31110" fmla="*/ 658261 h 1059043"/>
                  <a:gd name="connsiteX91-31111" fmla="*/ 622194 w 3024845"/>
                  <a:gd name="connsiteY91-31112" fmla="*/ 665827 h 1059043"/>
                  <a:gd name="connsiteX92-31113" fmla="*/ 623968 w 3024845"/>
                  <a:gd name="connsiteY92-31114" fmla="*/ 665827 h 1059043"/>
                  <a:gd name="connsiteX93-31115" fmla="*/ 636381 w 3024845"/>
                  <a:gd name="connsiteY93-31116" fmla="*/ 665827 h 1059043"/>
                  <a:gd name="connsiteX94-31117" fmla="*/ 636381 w 3024845"/>
                  <a:gd name="connsiteY94-31118" fmla="*/ 642048 h 1059043"/>
                  <a:gd name="connsiteX95-31119" fmla="*/ 637394 w 3024845"/>
                  <a:gd name="connsiteY95-31120" fmla="*/ 642048 h 1059043"/>
                  <a:gd name="connsiteX96-31121" fmla="*/ 644488 w 3024845"/>
                  <a:gd name="connsiteY96-31122" fmla="*/ 642048 h 1059043"/>
                  <a:gd name="connsiteX97-31123" fmla="*/ 644488 w 3024845"/>
                  <a:gd name="connsiteY97-31124" fmla="*/ 609621 h 1059043"/>
                  <a:gd name="connsiteX98-31125" fmla="*/ 645501 w 3024845"/>
                  <a:gd name="connsiteY98-31126" fmla="*/ 609621 h 1059043"/>
                  <a:gd name="connsiteX99-31127" fmla="*/ 652595 w 3024845"/>
                  <a:gd name="connsiteY99-31128" fmla="*/ 609621 h 1059043"/>
                  <a:gd name="connsiteX100-31129" fmla="*/ 652595 w 3024845"/>
                  <a:gd name="connsiteY100-31130" fmla="*/ 607730 h 1059043"/>
                  <a:gd name="connsiteX101-31131" fmla="*/ 652595 w 3024845"/>
                  <a:gd name="connsiteY101-31132" fmla="*/ 594489 h 1059043"/>
                  <a:gd name="connsiteX102-31133" fmla="*/ 651328 w 3024845"/>
                  <a:gd name="connsiteY102-31134" fmla="*/ 592867 h 1059043"/>
                  <a:gd name="connsiteX103-31135" fmla="*/ 656648 w 3024845"/>
                  <a:gd name="connsiteY103-31136" fmla="*/ 581518 h 1059043"/>
                  <a:gd name="connsiteX104-31137" fmla="*/ 664755 w 3024845"/>
                  <a:gd name="connsiteY104-31138" fmla="*/ 609621 h 1059043"/>
                  <a:gd name="connsiteX105-31139" fmla="*/ 665515 w 3024845"/>
                  <a:gd name="connsiteY105-31140" fmla="*/ 609621 h 1059043"/>
                  <a:gd name="connsiteX106-31141" fmla="*/ 670835 w 3024845"/>
                  <a:gd name="connsiteY106-31142" fmla="*/ 609621 h 1059043"/>
                  <a:gd name="connsiteX107-31143" fmla="*/ 670835 w 3024845"/>
                  <a:gd name="connsiteY107-31144" fmla="*/ 503694 h 1059043"/>
                  <a:gd name="connsiteX108-31145" fmla="*/ 672355 w 3024845"/>
                  <a:gd name="connsiteY108-31146" fmla="*/ 503694 h 1059043"/>
                  <a:gd name="connsiteX109-31147" fmla="*/ 682995 w 3024845"/>
                  <a:gd name="connsiteY109-31148" fmla="*/ 503694 h 1059043"/>
                  <a:gd name="connsiteX110-31149" fmla="*/ 682995 w 3024845"/>
                  <a:gd name="connsiteY110-31150" fmla="*/ 456135 h 1059043"/>
                  <a:gd name="connsiteX111-31151" fmla="*/ 709342 w 3024845"/>
                  <a:gd name="connsiteY111-31152" fmla="*/ 456135 h 1059043"/>
                  <a:gd name="connsiteX112-31153" fmla="*/ 709342 w 3024845"/>
                  <a:gd name="connsiteY112-31154" fmla="*/ 434517 h 1059043"/>
                  <a:gd name="connsiteX113-31155" fmla="*/ 743796 w 3024845"/>
                  <a:gd name="connsiteY113-31156" fmla="*/ 434517 h 1059043"/>
                  <a:gd name="connsiteX114-31157" fmla="*/ 743796 w 3024845"/>
                  <a:gd name="connsiteY114-31158" fmla="*/ 436949 h 1059043"/>
                  <a:gd name="connsiteX115-31159" fmla="*/ 743796 w 3024845"/>
                  <a:gd name="connsiteY115-31160" fmla="*/ 453973 h 1059043"/>
                  <a:gd name="connsiteX116-31161" fmla="*/ 746076 w 3024845"/>
                  <a:gd name="connsiteY116-31162" fmla="*/ 453973 h 1059043"/>
                  <a:gd name="connsiteX117-31163" fmla="*/ 762036 w 3024845"/>
                  <a:gd name="connsiteY117-31164" fmla="*/ 453973 h 1059043"/>
                  <a:gd name="connsiteX118-31165" fmla="*/ 762036 w 3024845"/>
                  <a:gd name="connsiteY118-31166" fmla="*/ 501532 h 1059043"/>
                  <a:gd name="connsiteX119-31167" fmla="*/ 763049 w 3024845"/>
                  <a:gd name="connsiteY119-31168" fmla="*/ 501532 h 1059043"/>
                  <a:gd name="connsiteX120-31169" fmla="*/ 770143 w 3024845"/>
                  <a:gd name="connsiteY120-31170" fmla="*/ 501532 h 1059043"/>
                  <a:gd name="connsiteX121-31171" fmla="*/ 784330 w 3024845"/>
                  <a:gd name="connsiteY121-31172" fmla="*/ 505856 h 1059043"/>
                  <a:gd name="connsiteX122-31173" fmla="*/ 784330 w 3024845"/>
                  <a:gd name="connsiteY122-31174" fmla="*/ 544768 h 1059043"/>
                  <a:gd name="connsiteX123-31175" fmla="*/ 785343 w 3024845"/>
                  <a:gd name="connsiteY123-31176" fmla="*/ 544768 h 1059043"/>
                  <a:gd name="connsiteX124-31177" fmla="*/ 792436 w 3024845"/>
                  <a:gd name="connsiteY124-31178" fmla="*/ 544768 h 1059043"/>
                  <a:gd name="connsiteX125-31179" fmla="*/ 792436 w 3024845"/>
                  <a:gd name="connsiteY125-31180" fmla="*/ 546389 h 1059043"/>
                  <a:gd name="connsiteX126-31181" fmla="*/ 792436 w 3024845"/>
                  <a:gd name="connsiteY126-31182" fmla="*/ 557738 h 1059043"/>
                  <a:gd name="connsiteX127-31183" fmla="*/ 794463 w 3024845"/>
                  <a:gd name="connsiteY127-31184" fmla="*/ 557738 h 1059043"/>
                  <a:gd name="connsiteX128-31185" fmla="*/ 808650 w 3024845"/>
                  <a:gd name="connsiteY128-31186" fmla="*/ 557738 h 1059043"/>
                  <a:gd name="connsiteX129-31187" fmla="*/ 814730 w 3024845"/>
                  <a:gd name="connsiteY129-31188" fmla="*/ 564224 h 1059043"/>
                  <a:gd name="connsiteX130-31189" fmla="*/ 814730 w 3024845"/>
                  <a:gd name="connsiteY130-31190" fmla="*/ 585842 h 1059043"/>
                  <a:gd name="connsiteX131-31191" fmla="*/ 817010 w 3024845"/>
                  <a:gd name="connsiteY131-31192" fmla="*/ 585842 h 1059043"/>
                  <a:gd name="connsiteX132-31193" fmla="*/ 832970 w 3024845"/>
                  <a:gd name="connsiteY132-31194" fmla="*/ 585842 h 1059043"/>
                  <a:gd name="connsiteX133-31195" fmla="*/ 832970 w 3024845"/>
                  <a:gd name="connsiteY133-31196" fmla="*/ 586922 h 1059043"/>
                  <a:gd name="connsiteX134-31197" fmla="*/ 832970 w 3024845"/>
                  <a:gd name="connsiteY134-31198" fmla="*/ 594489 h 1059043"/>
                  <a:gd name="connsiteX135-31199" fmla="*/ 834237 w 3024845"/>
                  <a:gd name="connsiteY135-31200" fmla="*/ 594489 h 1059043"/>
                  <a:gd name="connsiteX136-31201" fmla="*/ 843104 w 3024845"/>
                  <a:gd name="connsiteY136-31202" fmla="*/ 594489 h 1059043"/>
                  <a:gd name="connsiteX137-31203" fmla="*/ 843104 w 3024845"/>
                  <a:gd name="connsiteY137-31204" fmla="*/ 596650 h 1059043"/>
                  <a:gd name="connsiteX138-31205" fmla="*/ 843104 w 3024845"/>
                  <a:gd name="connsiteY138-31206" fmla="*/ 611783 h 1059043"/>
                  <a:gd name="connsiteX139-31207" fmla="*/ 847157 w 3024845"/>
                  <a:gd name="connsiteY139-31208" fmla="*/ 609891 h 1059043"/>
                  <a:gd name="connsiteX140-31209" fmla="*/ 847157 w 3024845"/>
                  <a:gd name="connsiteY140-31210" fmla="*/ 596650 h 1059043"/>
                  <a:gd name="connsiteX141-31211" fmla="*/ 848170 w 3024845"/>
                  <a:gd name="connsiteY141-31212" fmla="*/ 596650 h 1059043"/>
                  <a:gd name="connsiteX142-31213" fmla="*/ 855264 w 3024845"/>
                  <a:gd name="connsiteY142-31214" fmla="*/ 596650 h 1059043"/>
                  <a:gd name="connsiteX143-31215" fmla="*/ 855264 w 3024845"/>
                  <a:gd name="connsiteY143-31216" fmla="*/ 598272 h 1059043"/>
                  <a:gd name="connsiteX144-31217" fmla="*/ 855264 w 3024845"/>
                  <a:gd name="connsiteY144-31218" fmla="*/ 609621 h 1059043"/>
                  <a:gd name="connsiteX145-31219" fmla="*/ 856024 w 3024845"/>
                  <a:gd name="connsiteY145-31220" fmla="*/ 609621 h 1059043"/>
                  <a:gd name="connsiteX146-31221" fmla="*/ 861344 w 3024845"/>
                  <a:gd name="connsiteY146-31222" fmla="*/ 609621 h 1059043"/>
                  <a:gd name="connsiteX147-31223" fmla="*/ 909984 w 3024845"/>
                  <a:gd name="connsiteY147-31224" fmla="*/ 605298 h 1059043"/>
                  <a:gd name="connsiteX148-31225" fmla="*/ 909984 w 3024845"/>
                  <a:gd name="connsiteY148-31226" fmla="*/ 606649 h 1059043"/>
                  <a:gd name="connsiteX149-31227" fmla="*/ 909984 w 3024845"/>
                  <a:gd name="connsiteY149-31228" fmla="*/ 616106 h 1059043"/>
                  <a:gd name="connsiteX150-31229" fmla="*/ 910744 w 3024845"/>
                  <a:gd name="connsiteY150-31230" fmla="*/ 616106 h 1059043"/>
                  <a:gd name="connsiteX151-31231" fmla="*/ 916065 w 3024845"/>
                  <a:gd name="connsiteY151-31232" fmla="*/ 616106 h 1059043"/>
                  <a:gd name="connsiteX152-31233" fmla="*/ 916065 w 3024845"/>
                  <a:gd name="connsiteY152-31234" fmla="*/ 618268 h 1059043"/>
                  <a:gd name="connsiteX153-31235" fmla="*/ 916065 w 3024845"/>
                  <a:gd name="connsiteY153-31236" fmla="*/ 633401 h 1059043"/>
                  <a:gd name="connsiteX154-31237" fmla="*/ 918091 w 3024845"/>
                  <a:gd name="connsiteY154-31238" fmla="*/ 632050 h 1059043"/>
                  <a:gd name="connsiteX155-31239" fmla="*/ 932278 w 3024845"/>
                  <a:gd name="connsiteY155-31240" fmla="*/ 622592 h 1059043"/>
                  <a:gd name="connsiteX156-31241" fmla="*/ 938358 w 3024845"/>
                  <a:gd name="connsiteY156-31242" fmla="*/ 581518 h 1059043"/>
                  <a:gd name="connsiteX157-31243" fmla="*/ 939118 w 3024845"/>
                  <a:gd name="connsiteY157-31244" fmla="*/ 581248 h 1059043"/>
                  <a:gd name="connsiteX158-31245" fmla="*/ 944438 w 3024845"/>
                  <a:gd name="connsiteY158-31246" fmla="*/ 579356 h 1059043"/>
                  <a:gd name="connsiteX159-31247" fmla="*/ 946465 w 3024845"/>
                  <a:gd name="connsiteY159-31248" fmla="*/ 510179 h 1059043"/>
                  <a:gd name="connsiteX160-31249" fmla="*/ 948492 w 3024845"/>
                  <a:gd name="connsiteY160-31250" fmla="*/ 579356 h 1059043"/>
                  <a:gd name="connsiteX161-31251" fmla="*/ 949252 w 3024845"/>
                  <a:gd name="connsiteY161-31252" fmla="*/ 579626 h 1059043"/>
                  <a:gd name="connsiteX162-31253" fmla="*/ 954572 w 3024845"/>
                  <a:gd name="connsiteY162-31254" fmla="*/ 581518 h 1059043"/>
                  <a:gd name="connsiteX163-31255" fmla="*/ 954572 w 3024845"/>
                  <a:gd name="connsiteY163-31256" fmla="*/ 495047 h 1059043"/>
                  <a:gd name="connsiteX164-31257" fmla="*/ 958625 w 3024845"/>
                  <a:gd name="connsiteY164-31258" fmla="*/ 462620 h 1059043"/>
                  <a:gd name="connsiteX165-31259" fmla="*/ 997132 w 3024845"/>
                  <a:gd name="connsiteY165-31260" fmla="*/ 462620 h 1059043"/>
                  <a:gd name="connsiteX166-31261" fmla="*/ 997132 w 3024845"/>
                  <a:gd name="connsiteY166-31262" fmla="*/ 495047 h 1059043"/>
                  <a:gd name="connsiteX167-31263" fmla="*/ 997892 w 3024845"/>
                  <a:gd name="connsiteY167-31264" fmla="*/ 495047 h 1059043"/>
                  <a:gd name="connsiteX168-31265" fmla="*/ 1003212 w 3024845"/>
                  <a:gd name="connsiteY168-31266" fmla="*/ 495047 h 1059043"/>
                  <a:gd name="connsiteX169-31267" fmla="*/ 1003212 w 3024845"/>
                  <a:gd name="connsiteY169-31268" fmla="*/ 412899 h 1059043"/>
                  <a:gd name="connsiteX170-31269" fmla="*/ 1004986 w 3024845"/>
                  <a:gd name="connsiteY170-31270" fmla="*/ 412899 h 1059043"/>
                  <a:gd name="connsiteX171-31271" fmla="*/ 1017399 w 3024845"/>
                  <a:gd name="connsiteY171-31272" fmla="*/ 412899 h 1059043"/>
                  <a:gd name="connsiteX172-31273" fmla="*/ 1017399 w 3024845"/>
                  <a:gd name="connsiteY172-31274" fmla="*/ 411008 h 1059043"/>
                  <a:gd name="connsiteX173-31275" fmla="*/ 1017399 w 3024845"/>
                  <a:gd name="connsiteY173-31276" fmla="*/ 397767 h 1059043"/>
                  <a:gd name="connsiteX174-31277" fmla="*/ 1039693 w 3024845"/>
                  <a:gd name="connsiteY174-31278" fmla="*/ 397767 h 1059043"/>
                  <a:gd name="connsiteX175-31279" fmla="*/ 1039693 w 3024845"/>
                  <a:gd name="connsiteY175-31280" fmla="*/ 396686 h 1059043"/>
                  <a:gd name="connsiteX176-31281" fmla="*/ 1039693 w 3024845"/>
                  <a:gd name="connsiteY176-31282" fmla="*/ 389120 h 1059043"/>
                  <a:gd name="connsiteX177-31283" fmla="*/ 1041466 w 3024845"/>
                  <a:gd name="connsiteY177-31284" fmla="*/ 389120 h 1059043"/>
                  <a:gd name="connsiteX178-31285" fmla="*/ 1053880 w 3024845"/>
                  <a:gd name="connsiteY178-31286" fmla="*/ 389120 h 1059043"/>
                  <a:gd name="connsiteX179-31287" fmla="*/ 1053880 w 3024845"/>
                  <a:gd name="connsiteY179-31288" fmla="*/ 390201 h 1059043"/>
                  <a:gd name="connsiteX180-31289" fmla="*/ 1053880 w 3024845"/>
                  <a:gd name="connsiteY180-31290" fmla="*/ 397767 h 1059043"/>
                  <a:gd name="connsiteX181-31291" fmla="*/ 1054640 w 3024845"/>
                  <a:gd name="connsiteY181-31292" fmla="*/ 397767 h 1059043"/>
                  <a:gd name="connsiteX182-31293" fmla="*/ 1059960 w 3024845"/>
                  <a:gd name="connsiteY182-31294" fmla="*/ 397767 h 1059043"/>
                  <a:gd name="connsiteX183-31295" fmla="*/ 1070093 w 3024845"/>
                  <a:gd name="connsiteY183-31296" fmla="*/ 393443 h 1059043"/>
                  <a:gd name="connsiteX184-31297" fmla="*/ 1074146 w 3024845"/>
                  <a:gd name="connsiteY184-31298" fmla="*/ 396686 h 1059043"/>
                  <a:gd name="connsiteX185-31299" fmla="*/ 1074146 w 3024845"/>
                  <a:gd name="connsiteY185-31300" fmla="*/ 389120 h 1059043"/>
                  <a:gd name="connsiteX186-31301" fmla="*/ 1076426 w 3024845"/>
                  <a:gd name="connsiteY186-31302" fmla="*/ 389120 h 1059043"/>
                  <a:gd name="connsiteX187-31303" fmla="*/ 1092387 w 3024845"/>
                  <a:gd name="connsiteY187-31304" fmla="*/ 389120 h 1059043"/>
                  <a:gd name="connsiteX188-31305" fmla="*/ 1092387 w 3024845"/>
                  <a:gd name="connsiteY188-31306" fmla="*/ 390201 h 1059043"/>
                  <a:gd name="connsiteX189-31307" fmla="*/ 1092387 w 3024845"/>
                  <a:gd name="connsiteY189-31308" fmla="*/ 397767 h 1059043"/>
                  <a:gd name="connsiteX190-31309" fmla="*/ 1122787 w 3024845"/>
                  <a:gd name="connsiteY190-31310" fmla="*/ 397767 h 1059043"/>
                  <a:gd name="connsiteX191-31311" fmla="*/ 1122787 w 3024845"/>
                  <a:gd name="connsiteY191-31312" fmla="*/ 399388 h 1059043"/>
                  <a:gd name="connsiteX192-31313" fmla="*/ 1122787 w 3024845"/>
                  <a:gd name="connsiteY192-31314" fmla="*/ 410738 h 1059043"/>
                  <a:gd name="connsiteX193-31315" fmla="*/ 1149134 w 3024845"/>
                  <a:gd name="connsiteY193-31316" fmla="*/ 410738 h 1059043"/>
                  <a:gd name="connsiteX194-31317" fmla="*/ 1149134 w 3024845"/>
                  <a:gd name="connsiteY194-31318" fmla="*/ 441002 h 1059043"/>
                  <a:gd name="connsiteX195-31319" fmla="*/ 1149894 w 3024845"/>
                  <a:gd name="connsiteY195-31320" fmla="*/ 441002 h 1059043"/>
                  <a:gd name="connsiteX196-31321" fmla="*/ 1155214 w 3024845"/>
                  <a:gd name="connsiteY196-31322" fmla="*/ 441002 h 1059043"/>
                  <a:gd name="connsiteX197-31323" fmla="*/ 1155214 w 3024845"/>
                  <a:gd name="connsiteY197-31324" fmla="*/ 442083 h 1059043"/>
                  <a:gd name="connsiteX198-31325" fmla="*/ 1155214 w 3024845"/>
                  <a:gd name="connsiteY198-31326" fmla="*/ 449650 h 1059043"/>
                  <a:gd name="connsiteX199-31327" fmla="*/ 1159268 w 3024845"/>
                  <a:gd name="connsiteY199-31328" fmla="*/ 479914 h 1059043"/>
                  <a:gd name="connsiteX200-31329" fmla="*/ 1160028 w 3024845"/>
                  <a:gd name="connsiteY200-31330" fmla="*/ 479914 h 1059043"/>
                  <a:gd name="connsiteX201-31331" fmla="*/ 1165348 w 3024845"/>
                  <a:gd name="connsiteY201-31332" fmla="*/ 479914 h 1059043"/>
                  <a:gd name="connsiteX202-31333" fmla="*/ 1165348 w 3024845"/>
                  <a:gd name="connsiteY202-31334" fmla="*/ 480725 h 1059043"/>
                  <a:gd name="connsiteX203-31335" fmla="*/ 1165348 w 3024845"/>
                  <a:gd name="connsiteY203-31336" fmla="*/ 486400 h 1059043"/>
                  <a:gd name="connsiteX204-31337" fmla="*/ 1166361 w 3024845"/>
                  <a:gd name="connsiteY204-31338" fmla="*/ 486400 h 1059043"/>
                  <a:gd name="connsiteX205-31339" fmla="*/ 1173454 w 3024845"/>
                  <a:gd name="connsiteY205-31340" fmla="*/ 486400 h 1059043"/>
                  <a:gd name="connsiteX206-31341" fmla="*/ 1173454 w 3024845"/>
                  <a:gd name="connsiteY206-31342" fmla="*/ 516665 h 1059043"/>
                  <a:gd name="connsiteX207-31343" fmla="*/ 1175481 w 3024845"/>
                  <a:gd name="connsiteY207-31344" fmla="*/ 516665 h 1059043"/>
                  <a:gd name="connsiteX208-31345" fmla="*/ 1189668 w 3024845"/>
                  <a:gd name="connsiteY208-31346" fmla="*/ 516665 h 1059043"/>
                  <a:gd name="connsiteX209-31347" fmla="*/ 1189668 w 3024845"/>
                  <a:gd name="connsiteY209-31348" fmla="*/ 540444 h 1059043"/>
                  <a:gd name="connsiteX210-31349" fmla="*/ 1191695 w 3024845"/>
                  <a:gd name="connsiteY210-31350" fmla="*/ 542065 h 1059043"/>
                  <a:gd name="connsiteX211-31351" fmla="*/ 1191695 w 3024845"/>
                  <a:gd name="connsiteY211-31352" fmla="*/ 553415 h 1059043"/>
                  <a:gd name="connsiteX212-31353" fmla="*/ 1192455 w 3024845"/>
                  <a:gd name="connsiteY212-31354" fmla="*/ 553415 h 1059043"/>
                  <a:gd name="connsiteX213-31355" fmla="*/ 1197775 w 3024845"/>
                  <a:gd name="connsiteY213-31356" fmla="*/ 553415 h 1059043"/>
                  <a:gd name="connsiteX214-31357" fmla="*/ 1197775 w 3024845"/>
                  <a:gd name="connsiteY214-31358" fmla="*/ 577194 h 1059043"/>
                  <a:gd name="connsiteX215-31359" fmla="*/ 1199041 w 3024845"/>
                  <a:gd name="connsiteY215-31360" fmla="*/ 577194 h 1059043"/>
                  <a:gd name="connsiteX216-31361" fmla="*/ 1207908 w 3024845"/>
                  <a:gd name="connsiteY216-31362" fmla="*/ 577194 h 1059043"/>
                  <a:gd name="connsiteX217-31363" fmla="*/ 1209935 w 3024845"/>
                  <a:gd name="connsiteY217-31364" fmla="*/ 581248 h 1059043"/>
                  <a:gd name="connsiteX218-31365" fmla="*/ 1209935 w 3024845"/>
                  <a:gd name="connsiteY218-31366" fmla="*/ 594489 h 1059043"/>
                  <a:gd name="connsiteX219-31367" fmla="*/ 1211455 w 3024845"/>
                  <a:gd name="connsiteY219-31368" fmla="*/ 592597 h 1059043"/>
                  <a:gd name="connsiteX220-31369" fmla="*/ 1222095 w 3024845"/>
                  <a:gd name="connsiteY220-31370" fmla="*/ 579356 h 1059043"/>
                  <a:gd name="connsiteX221-31371" fmla="*/ 1250469 w 3024845"/>
                  <a:gd name="connsiteY221-31372" fmla="*/ 579356 h 1059043"/>
                  <a:gd name="connsiteX222-31373" fmla="*/ 1250469 w 3024845"/>
                  <a:gd name="connsiteY222-31374" fmla="*/ 665827 h 1059043"/>
                  <a:gd name="connsiteX223-31375" fmla="*/ 1251229 w 3024845"/>
                  <a:gd name="connsiteY223-31376" fmla="*/ 665827 h 1059043"/>
                  <a:gd name="connsiteX224-31377" fmla="*/ 1256549 w 3024845"/>
                  <a:gd name="connsiteY224-31378" fmla="*/ 665827 h 1059043"/>
                  <a:gd name="connsiteX225-31379" fmla="*/ 1257309 w 3024845"/>
                  <a:gd name="connsiteY225-31380" fmla="*/ 664476 h 1059043"/>
                  <a:gd name="connsiteX226-31381" fmla="*/ 1262629 w 3024845"/>
                  <a:gd name="connsiteY226-31382" fmla="*/ 655018 h 1059043"/>
                  <a:gd name="connsiteX227-31383" fmla="*/ 1262629 w 3024845"/>
                  <a:gd name="connsiteY227-31384" fmla="*/ 656910 h 1059043"/>
                  <a:gd name="connsiteX228-31385" fmla="*/ 1262629 w 3024845"/>
                  <a:gd name="connsiteY228-31386" fmla="*/ 670151 h 1059043"/>
                  <a:gd name="connsiteX229-31387" fmla="*/ 1266682 w 3024845"/>
                  <a:gd name="connsiteY229-31388" fmla="*/ 624754 h 1059043"/>
                  <a:gd name="connsiteX230-31389" fmla="*/ 1267442 w 3024845"/>
                  <a:gd name="connsiteY230-31390" fmla="*/ 624754 h 1059043"/>
                  <a:gd name="connsiteX231-31391" fmla="*/ 1272762 w 3024845"/>
                  <a:gd name="connsiteY231-31392" fmla="*/ 624754 h 1059043"/>
                  <a:gd name="connsiteX232-31393" fmla="*/ 1272762 w 3024845"/>
                  <a:gd name="connsiteY232-31394" fmla="*/ 559900 h 1059043"/>
                  <a:gd name="connsiteX233-31395" fmla="*/ 1273776 w 3024845"/>
                  <a:gd name="connsiteY233-31396" fmla="*/ 559900 h 1059043"/>
                  <a:gd name="connsiteX234-31397" fmla="*/ 1280869 w 3024845"/>
                  <a:gd name="connsiteY234-31398" fmla="*/ 559900 h 1059043"/>
                  <a:gd name="connsiteX235-31399" fmla="*/ 1293029 w 3024845"/>
                  <a:gd name="connsiteY235-31400" fmla="*/ 516665 h 1059043"/>
                  <a:gd name="connsiteX236-31401" fmla="*/ 1294296 w 3024845"/>
                  <a:gd name="connsiteY236-31402" fmla="*/ 516665 h 1059043"/>
                  <a:gd name="connsiteX237-31403" fmla="*/ 1303163 w 3024845"/>
                  <a:gd name="connsiteY237-31404" fmla="*/ 516665 h 1059043"/>
                  <a:gd name="connsiteX238-31405" fmla="*/ 1313296 w 3024845"/>
                  <a:gd name="connsiteY238-31406" fmla="*/ 559900 h 1059043"/>
                  <a:gd name="connsiteX239-31407" fmla="*/ 1314309 w 3024845"/>
                  <a:gd name="connsiteY239-31408" fmla="*/ 559900 h 1059043"/>
                  <a:gd name="connsiteX240-31409" fmla="*/ 1321403 w 3024845"/>
                  <a:gd name="connsiteY240-31410" fmla="*/ 559900 h 1059043"/>
                  <a:gd name="connsiteX241-31411" fmla="*/ 1321403 w 3024845"/>
                  <a:gd name="connsiteY241-31412" fmla="*/ 598812 h 1059043"/>
                  <a:gd name="connsiteX242-31413" fmla="*/ 1323176 w 3024845"/>
                  <a:gd name="connsiteY242-31414" fmla="*/ 598812 h 1059043"/>
                  <a:gd name="connsiteX243-31415" fmla="*/ 1335590 w 3024845"/>
                  <a:gd name="connsiteY243-31416" fmla="*/ 598812 h 1059043"/>
                  <a:gd name="connsiteX244-31417" fmla="*/ 1335590 w 3024845"/>
                  <a:gd name="connsiteY244-31418" fmla="*/ 600974 h 1059043"/>
                  <a:gd name="connsiteX245-31419" fmla="*/ 1335590 w 3024845"/>
                  <a:gd name="connsiteY245-31420" fmla="*/ 616106 h 1059043"/>
                  <a:gd name="connsiteX246-31421" fmla="*/ 1339643 w 3024845"/>
                  <a:gd name="connsiteY246-31422" fmla="*/ 613945 h 1059043"/>
                  <a:gd name="connsiteX247-31423" fmla="*/ 1339643 w 3024845"/>
                  <a:gd name="connsiteY247-31424" fmla="*/ 598812 h 1059043"/>
                  <a:gd name="connsiteX248-31425" fmla="*/ 1341163 w 3024845"/>
                  <a:gd name="connsiteY248-31426" fmla="*/ 598812 h 1059043"/>
                  <a:gd name="connsiteX249-31427" fmla="*/ 1351803 w 3024845"/>
                  <a:gd name="connsiteY249-31428" fmla="*/ 598812 h 1059043"/>
                  <a:gd name="connsiteX250-31429" fmla="*/ 1351803 w 3024845"/>
                  <a:gd name="connsiteY250-31430" fmla="*/ 600433 h 1059043"/>
                  <a:gd name="connsiteX251-31431" fmla="*/ 1351803 w 3024845"/>
                  <a:gd name="connsiteY251-31432" fmla="*/ 611783 h 1059043"/>
                  <a:gd name="connsiteX252-31433" fmla="*/ 1382204 w 3024845"/>
                  <a:gd name="connsiteY252-31434" fmla="*/ 611783 h 1059043"/>
                  <a:gd name="connsiteX253-31435" fmla="*/ 1382204 w 3024845"/>
                  <a:gd name="connsiteY253-31436" fmla="*/ 575033 h 1059043"/>
                  <a:gd name="connsiteX254-31437" fmla="*/ 1383470 w 3024845"/>
                  <a:gd name="connsiteY254-31438" fmla="*/ 575033 h 1059043"/>
                  <a:gd name="connsiteX255-31439" fmla="*/ 1392337 w 3024845"/>
                  <a:gd name="connsiteY255-31440" fmla="*/ 575033 h 1059043"/>
                  <a:gd name="connsiteX256-31441" fmla="*/ 1392337 w 3024845"/>
                  <a:gd name="connsiteY256-31442" fmla="*/ 596650 h 1059043"/>
                  <a:gd name="connsiteX257-31443" fmla="*/ 1394364 w 3024845"/>
                  <a:gd name="connsiteY257-31444" fmla="*/ 564224 h 1059043"/>
                  <a:gd name="connsiteX258-31445" fmla="*/ 1416657 w 3024845"/>
                  <a:gd name="connsiteY258-31446" fmla="*/ 564224 h 1059043"/>
                  <a:gd name="connsiteX259-31447" fmla="*/ 1416657 w 3024845"/>
                  <a:gd name="connsiteY259-31448" fmla="*/ 562602 h 1059043"/>
                  <a:gd name="connsiteX260-31449" fmla="*/ 1416657 w 3024845"/>
                  <a:gd name="connsiteY260-31450" fmla="*/ 551253 h 1059043"/>
                  <a:gd name="connsiteX261-31451" fmla="*/ 1417417 w 3024845"/>
                  <a:gd name="connsiteY261-31452" fmla="*/ 551253 h 1059043"/>
                  <a:gd name="connsiteX262-31453" fmla="*/ 1422737 w 3024845"/>
                  <a:gd name="connsiteY262-31454" fmla="*/ 551253 h 1059043"/>
                  <a:gd name="connsiteX263-31455" fmla="*/ 1422737 w 3024845"/>
                  <a:gd name="connsiteY263-31456" fmla="*/ 549362 h 1059043"/>
                  <a:gd name="connsiteX264-31457" fmla="*/ 1422737 w 3024845"/>
                  <a:gd name="connsiteY264-31458" fmla="*/ 536121 h 1059043"/>
                  <a:gd name="connsiteX265-31459" fmla="*/ 1426791 w 3024845"/>
                  <a:gd name="connsiteY265-31460" fmla="*/ 542606 h 1059043"/>
                  <a:gd name="connsiteX266-31461" fmla="*/ 1429071 w 3024845"/>
                  <a:gd name="connsiteY266-31462" fmla="*/ 542606 h 1059043"/>
                  <a:gd name="connsiteX267-31463" fmla="*/ 1445031 w 3024845"/>
                  <a:gd name="connsiteY267-31464" fmla="*/ 542606 h 1059043"/>
                  <a:gd name="connsiteX268-31465" fmla="*/ 1445031 w 3024845"/>
                  <a:gd name="connsiteY268-31466" fmla="*/ 541795 h 1059043"/>
                  <a:gd name="connsiteX269-31467" fmla="*/ 1445031 w 3024845"/>
                  <a:gd name="connsiteY269-31468" fmla="*/ 536121 h 1059043"/>
                  <a:gd name="connsiteX270-31469" fmla="*/ 1445791 w 3024845"/>
                  <a:gd name="connsiteY270-31470" fmla="*/ 536121 h 1059043"/>
                  <a:gd name="connsiteX271-31471" fmla="*/ 1451111 w 3024845"/>
                  <a:gd name="connsiteY271-31472" fmla="*/ 536121 h 1059043"/>
                  <a:gd name="connsiteX272-31473" fmla="*/ 1451111 w 3024845"/>
                  <a:gd name="connsiteY272-31474" fmla="*/ 537472 h 1059043"/>
                  <a:gd name="connsiteX273-31475" fmla="*/ 1451111 w 3024845"/>
                  <a:gd name="connsiteY273-31476" fmla="*/ 546930 h 1059043"/>
                  <a:gd name="connsiteX274-31477" fmla="*/ 1489618 w 3024845"/>
                  <a:gd name="connsiteY274-31478" fmla="*/ 546930 h 1059043"/>
                  <a:gd name="connsiteX275-31479" fmla="*/ 1489618 w 3024845"/>
                  <a:gd name="connsiteY275-31480" fmla="*/ 685283 h 1059043"/>
                  <a:gd name="connsiteX276-31481" fmla="*/ 1491138 w 3024845"/>
                  <a:gd name="connsiteY276-31482" fmla="*/ 685283 h 1059043"/>
                  <a:gd name="connsiteX277-31483" fmla="*/ 1501778 w 3024845"/>
                  <a:gd name="connsiteY277-31484" fmla="*/ 685283 h 1059043"/>
                  <a:gd name="connsiteX278-31485" fmla="*/ 1501778 w 3024845"/>
                  <a:gd name="connsiteY278-31486" fmla="*/ 672313 h 1059043"/>
                  <a:gd name="connsiteX279-31487" fmla="*/ 1505832 w 3024845"/>
                  <a:gd name="connsiteY279-31488" fmla="*/ 672313 h 1059043"/>
                  <a:gd name="connsiteX280-31489" fmla="*/ 1505832 w 3024845"/>
                  <a:gd name="connsiteY280-31490" fmla="*/ 685283 h 1059043"/>
                  <a:gd name="connsiteX281-31491" fmla="*/ 1536232 w 3024845"/>
                  <a:gd name="connsiteY281-31492" fmla="*/ 685283 h 1059043"/>
                  <a:gd name="connsiteX282-31493" fmla="*/ 1536232 w 3024845"/>
                  <a:gd name="connsiteY282-31494" fmla="*/ 655018 h 1059043"/>
                  <a:gd name="connsiteX283-31495" fmla="*/ 1548392 w 3024845"/>
                  <a:gd name="connsiteY283-31496" fmla="*/ 655018 h 1059043"/>
                  <a:gd name="connsiteX284-31497" fmla="*/ 1560552 w 3024845"/>
                  <a:gd name="connsiteY284-31498" fmla="*/ 652857 h 1059043"/>
                  <a:gd name="connsiteX285-31499" fmla="*/ 1564606 w 3024845"/>
                  <a:gd name="connsiteY285-31500" fmla="*/ 655018 h 1059043"/>
                  <a:gd name="connsiteX286-31501" fmla="*/ 1574739 w 3024845"/>
                  <a:gd name="connsiteY286-31502" fmla="*/ 655018 h 1059043"/>
                  <a:gd name="connsiteX287-31503" fmla="*/ 1574739 w 3024845"/>
                  <a:gd name="connsiteY287-31504" fmla="*/ 685283 h 1059043"/>
                  <a:gd name="connsiteX288-31505" fmla="*/ 1582846 w 3024845"/>
                  <a:gd name="connsiteY288-31506" fmla="*/ 685283 h 1059043"/>
                  <a:gd name="connsiteX289-31507" fmla="*/ 1582846 w 3024845"/>
                  <a:gd name="connsiteY289-31508" fmla="*/ 702578 h 1059043"/>
                  <a:gd name="connsiteX290-31509" fmla="*/ 1592182 w 3024845"/>
                  <a:gd name="connsiteY290-31510" fmla="*/ 703483 h 1059043"/>
                  <a:gd name="connsiteX291-31511" fmla="*/ 1605140 w 3024845"/>
                  <a:gd name="connsiteY291-31512" fmla="*/ 703483 h 1059043"/>
                  <a:gd name="connsiteX292-31513" fmla="*/ 1605140 w 3024845"/>
                  <a:gd name="connsiteY292-31514" fmla="*/ 687445 h 1059043"/>
                  <a:gd name="connsiteX293-31515" fmla="*/ 1673096 w 3024845"/>
                  <a:gd name="connsiteY293-31516" fmla="*/ 687445 h 1059043"/>
                  <a:gd name="connsiteX294-31517" fmla="*/ 1673096 w 3024845"/>
                  <a:gd name="connsiteY294-31518" fmla="*/ 602192 h 1059043"/>
                  <a:gd name="connsiteX295-31519" fmla="*/ 1745104 w 3024845"/>
                  <a:gd name="connsiteY295-31520" fmla="*/ 602192 h 1059043"/>
                  <a:gd name="connsiteX296-31521" fmla="*/ 1745104 w 3024845"/>
                  <a:gd name="connsiteY296-31522" fmla="*/ 680960 h 1059043"/>
                  <a:gd name="connsiteX297-31523" fmla="*/ 1747008 w 3024845"/>
                  <a:gd name="connsiteY297-31524" fmla="*/ 680960 h 1059043"/>
                  <a:gd name="connsiteX298-31525" fmla="*/ 1748250 w 3024845"/>
                  <a:gd name="connsiteY298-31526" fmla="*/ 703483 h 1059043"/>
                  <a:gd name="connsiteX299-31527" fmla="*/ 1757926 w 3024845"/>
                  <a:gd name="connsiteY299-31528" fmla="*/ 703483 h 1059043"/>
                  <a:gd name="connsiteX300-31529" fmla="*/ 1759168 w 3024845"/>
                  <a:gd name="connsiteY300-31530" fmla="*/ 680960 h 1059043"/>
                  <a:gd name="connsiteX301-31531" fmla="*/ 1765248 w 3024845"/>
                  <a:gd name="connsiteY301-31532" fmla="*/ 680960 h 1059043"/>
                  <a:gd name="connsiteX302-31533" fmla="*/ 1766490 w 3024845"/>
                  <a:gd name="connsiteY302-31534" fmla="*/ 703483 h 1059043"/>
                  <a:gd name="connsiteX303-31535" fmla="*/ 1817112 w 3024845"/>
                  <a:gd name="connsiteY303-31536" fmla="*/ 703483 h 1059043"/>
                  <a:gd name="connsiteX304-31537" fmla="*/ 1817112 w 3024845"/>
                  <a:gd name="connsiteY304-31538" fmla="*/ 540455 h 1059043"/>
                  <a:gd name="connsiteX305-31539" fmla="*/ 2014439 w 3024845"/>
                  <a:gd name="connsiteY305-31540" fmla="*/ 540455 h 1059043"/>
                  <a:gd name="connsiteX306-31541" fmla="*/ 2014439 w 3024845"/>
                  <a:gd name="connsiteY306-31542" fmla="*/ 703483 h 1059043"/>
                  <a:gd name="connsiteX307-31543" fmla="*/ 2033136 w 3024845"/>
                  <a:gd name="connsiteY307-31544" fmla="*/ 703483 h 1059043"/>
                  <a:gd name="connsiteX308-31545" fmla="*/ 2033136 w 3024845"/>
                  <a:gd name="connsiteY308-31546" fmla="*/ 620790 h 1059043"/>
                  <a:gd name="connsiteX309-31547" fmla="*/ 2128256 w 3024845"/>
                  <a:gd name="connsiteY309-31548" fmla="*/ 620790 h 1059043"/>
                  <a:gd name="connsiteX310-31549" fmla="*/ 2146266 w 3024845"/>
                  <a:gd name="connsiteY310-31550" fmla="*/ 131868 h 1059043"/>
                  <a:gd name="connsiteX311-31551" fmla="*/ 2144240 w 3024845"/>
                  <a:gd name="connsiteY311-31552" fmla="*/ 125383 h 1059043"/>
                  <a:gd name="connsiteX312-31553" fmla="*/ 2150320 w 3024845"/>
                  <a:gd name="connsiteY312-31554" fmla="*/ 118897 h 1059043"/>
                  <a:gd name="connsiteX313-31555" fmla="*/ 2150320 w 3024845"/>
                  <a:gd name="connsiteY313-31556" fmla="*/ 60529 h 1059043"/>
                  <a:gd name="connsiteX314-31557" fmla="*/ 2152346 w 3024845"/>
                  <a:gd name="connsiteY314-31558" fmla="*/ 56206 h 1059043"/>
                  <a:gd name="connsiteX315-31559" fmla="*/ 2152346 w 3024845"/>
                  <a:gd name="connsiteY315-31560" fmla="*/ 0 h 1059043"/>
                  <a:gd name="connsiteX316-31561" fmla="*/ 2180720 w 3024845"/>
                  <a:gd name="connsiteY316-31562" fmla="*/ 555577 h 1059043"/>
                  <a:gd name="connsiteX317-31563" fmla="*/ 2245574 w 3024845"/>
                  <a:gd name="connsiteY317-31564" fmla="*/ 555577 h 1059043"/>
                  <a:gd name="connsiteX318-31565" fmla="*/ 2245574 w 3024845"/>
                  <a:gd name="connsiteY318-31566" fmla="*/ 631239 h 1059043"/>
                  <a:gd name="connsiteX319-31567" fmla="*/ 2253681 w 3024845"/>
                  <a:gd name="connsiteY319-31568" fmla="*/ 631239 h 1059043"/>
                  <a:gd name="connsiteX320-31569" fmla="*/ 2255708 w 3024845"/>
                  <a:gd name="connsiteY320-31570" fmla="*/ 624754 h 1059043"/>
                  <a:gd name="connsiteX321-31571" fmla="*/ 2261788 w 3024845"/>
                  <a:gd name="connsiteY321-31572" fmla="*/ 624754 h 1059043"/>
                  <a:gd name="connsiteX322-31573" fmla="*/ 2263815 w 3024845"/>
                  <a:gd name="connsiteY322-31574" fmla="*/ 633401 h 1059043"/>
                  <a:gd name="connsiteX323-31575" fmla="*/ 2275975 w 3024845"/>
                  <a:gd name="connsiteY323-31576" fmla="*/ 633401 h 1059043"/>
                  <a:gd name="connsiteX324-31577" fmla="*/ 2275975 w 3024845"/>
                  <a:gd name="connsiteY324-31578" fmla="*/ 626915 h 1059043"/>
                  <a:gd name="connsiteX325-31579" fmla="*/ 2298268 w 3024845"/>
                  <a:gd name="connsiteY325-31580" fmla="*/ 626915 h 1059043"/>
                  <a:gd name="connsiteX326-31581" fmla="*/ 2298268 w 3024845"/>
                  <a:gd name="connsiteY326-31582" fmla="*/ 633401 h 1059043"/>
                  <a:gd name="connsiteX327-31583" fmla="*/ 2318535 w 3024845"/>
                  <a:gd name="connsiteY327-31584" fmla="*/ 633401 h 1059043"/>
                  <a:gd name="connsiteX328-31585" fmla="*/ 2318535 w 3024845"/>
                  <a:gd name="connsiteY328-31586" fmla="*/ 678798 h 1059043"/>
                  <a:gd name="connsiteX329-31587" fmla="*/ 2332722 w 3024845"/>
                  <a:gd name="connsiteY329-31588" fmla="*/ 678798 h 1059043"/>
                  <a:gd name="connsiteX330-31589" fmla="*/ 2332722 w 3024845"/>
                  <a:gd name="connsiteY330-31590" fmla="*/ 665827 h 1059043"/>
                  <a:gd name="connsiteX331-31591" fmla="*/ 2348936 w 3024845"/>
                  <a:gd name="connsiteY331-31592" fmla="*/ 665827 h 1059043"/>
                  <a:gd name="connsiteX332-31593" fmla="*/ 2348936 w 3024845"/>
                  <a:gd name="connsiteY332-31594" fmla="*/ 486400 h 1059043"/>
                  <a:gd name="connsiteX333-31595" fmla="*/ 2355016 w 3024845"/>
                  <a:gd name="connsiteY333-31596" fmla="*/ 479914 h 1059043"/>
                  <a:gd name="connsiteX334-31597" fmla="*/ 2427977 w 3024845"/>
                  <a:gd name="connsiteY334-31598" fmla="*/ 479914 h 1059043"/>
                  <a:gd name="connsiteX335-31599" fmla="*/ 2427977 w 3024845"/>
                  <a:gd name="connsiteY335-31600" fmla="*/ 488562 h 1059043"/>
                  <a:gd name="connsiteX336-31601" fmla="*/ 2438110 w 3024845"/>
                  <a:gd name="connsiteY336-31602" fmla="*/ 488562 h 1059043"/>
                  <a:gd name="connsiteX337-31603" fmla="*/ 2438110 w 3024845"/>
                  <a:gd name="connsiteY337-31604" fmla="*/ 603136 h 1059043"/>
                  <a:gd name="connsiteX338-31605" fmla="*/ 2460404 w 3024845"/>
                  <a:gd name="connsiteY338-31606" fmla="*/ 603136 h 1059043"/>
                  <a:gd name="connsiteX339-31607" fmla="*/ 2460404 w 3024845"/>
                  <a:gd name="connsiteY339-31608" fmla="*/ 536121 h 1059043"/>
                  <a:gd name="connsiteX340-31609" fmla="*/ 2486751 w 3024845"/>
                  <a:gd name="connsiteY340-31610" fmla="*/ 536121 h 1059043"/>
                  <a:gd name="connsiteX341-31611" fmla="*/ 2490804 w 3024845"/>
                  <a:gd name="connsiteY341-31612" fmla="*/ 531797 h 1059043"/>
                  <a:gd name="connsiteX342-31613" fmla="*/ 2498911 w 3024845"/>
                  <a:gd name="connsiteY342-31614" fmla="*/ 531797 h 1059043"/>
                  <a:gd name="connsiteX343-31615" fmla="*/ 2502964 w 3024845"/>
                  <a:gd name="connsiteY343-31616" fmla="*/ 536121 h 1059043"/>
                  <a:gd name="connsiteX344-31617" fmla="*/ 2525258 w 3024845"/>
                  <a:gd name="connsiteY344-31618" fmla="*/ 536121 h 1059043"/>
                  <a:gd name="connsiteX345-31619" fmla="*/ 2525258 w 3024845"/>
                  <a:gd name="connsiteY345-31620" fmla="*/ 419385 h 1059043"/>
                  <a:gd name="connsiteX346-31621" fmla="*/ 2582005 w 3024845"/>
                  <a:gd name="connsiteY346-31622" fmla="*/ 408576 h 1059043"/>
                  <a:gd name="connsiteX347-31623" fmla="*/ 2582005 w 3024845"/>
                  <a:gd name="connsiteY347-31624" fmla="*/ 409657 h 1059043"/>
                  <a:gd name="connsiteX348-31625" fmla="*/ 2582005 w 3024845"/>
                  <a:gd name="connsiteY348-31626" fmla="*/ 417223 h 1059043"/>
                  <a:gd name="connsiteX349-31627" fmla="*/ 2608352 w 3024845"/>
                  <a:gd name="connsiteY349-31628" fmla="*/ 417223 h 1059043"/>
                  <a:gd name="connsiteX350-31629" fmla="*/ 2608352 w 3024845"/>
                  <a:gd name="connsiteY350-31630" fmla="*/ 672313 h 1059043"/>
                  <a:gd name="connsiteX351-31631" fmla="*/ 2630646 w 3024845"/>
                  <a:gd name="connsiteY351-31632" fmla="*/ 672313 h 1059043"/>
                  <a:gd name="connsiteX352-31633" fmla="*/ 2630646 w 3024845"/>
                  <a:gd name="connsiteY352-31634" fmla="*/ 667989 h 1059043"/>
                  <a:gd name="connsiteX353-31635" fmla="*/ 2642806 w 3024845"/>
                  <a:gd name="connsiteY353-31636" fmla="*/ 667989 h 1059043"/>
                  <a:gd name="connsiteX354-31637" fmla="*/ 2642806 w 3024845"/>
                  <a:gd name="connsiteY354-31638" fmla="*/ 672313 h 1059043"/>
                  <a:gd name="connsiteX355-31639" fmla="*/ 2667126 w 3024845"/>
                  <a:gd name="connsiteY355-31640" fmla="*/ 672313 h 1059043"/>
                  <a:gd name="connsiteX356-31641" fmla="*/ 2667126 w 3024845"/>
                  <a:gd name="connsiteY356-31642" fmla="*/ 659342 h 1059043"/>
                  <a:gd name="connsiteX357-31643" fmla="*/ 2695500 w 3024845"/>
                  <a:gd name="connsiteY357-31644" fmla="*/ 659342 h 1059043"/>
                  <a:gd name="connsiteX358-31645" fmla="*/ 2707660 w 3024845"/>
                  <a:gd name="connsiteY358-31646" fmla="*/ 655018 h 1059043"/>
                  <a:gd name="connsiteX359-31647" fmla="*/ 2727927 w 3024845"/>
                  <a:gd name="connsiteY359-31648" fmla="*/ 659342 h 1059043"/>
                  <a:gd name="connsiteX360-31649" fmla="*/ 2727927 w 3024845"/>
                  <a:gd name="connsiteY360-31650" fmla="*/ 642048 h 1059043"/>
                  <a:gd name="connsiteX361-31651" fmla="*/ 2736034 w 3024845"/>
                  <a:gd name="connsiteY361-31652" fmla="*/ 642048 h 1059043"/>
                  <a:gd name="connsiteX362-31653" fmla="*/ 2736034 w 3024845"/>
                  <a:gd name="connsiteY362-31654" fmla="*/ 629077 h 1059043"/>
                  <a:gd name="connsiteX363-31655" fmla="*/ 2792781 w 3024845"/>
                  <a:gd name="connsiteY363-31656" fmla="*/ 629077 h 1059043"/>
                  <a:gd name="connsiteX364-31657" fmla="*/ 2792781 w 3024845"/>
                  <a:gd name="connsiteY364-31658" fmla="*/ 598812 h 1059043"/>
                  <a:gd name="connsiteX365-31659" fmla="*/ 2811021 w 3024845"/>
                  <a:gd name="connsiteY365-31660" fmla="*/ 598812 h 1059043"/>
                  <a:gd name="connsiteX366-31661" fmla="*/ 2811021 w 3024845"/>
                  <a:gd name="connsiteY366-31662" fmla="*/ 592327 h 1059043"/>
                  <a:gd name="connsiteX367-31663" fmla="*/ 2823181 w 3024845"/>
                  <a:gd name="connsiteY367-31664" fmla="*/ 592327 h 1059043"/>
                  <a:gd name="connsiteX368-31665" fmla="*/ 2823181 w 3024845"/>
                  <a:gd name="connsiteY368-31666" fmla="*/ 598812 h 1059043"/>
                  <a:gd name="connsiteX369-31667" fmla="*/ 2839395 w 3024845"/>
                  <a:gd name="connsiteY369-31668" fmla="*/ 598812 h 1059043"/>
                  <a:gd name="connsiteX370-31669" fmla="*/ 2839395 w 3024845"/>
                  <a:gd name="connsiteY370-31670" fmla="*/ 648533 h 1059043"/>
                  <a:gd name="connsiteX371-31671" fmla="*/ 2871822 w 3024845"/>
                  <a:gd name="connsiteY371-31672" fmla="*/ 648533 h 1059043"/>
                  <a:gd name="connsiteX372-31673" fmla="*/ 2871822 w 3024845"/>
                  <a:gd name="connsiteY372-31674" fmla="*/ 622592 h 1059043"/>
                  <a:gd name="connsiteX373-31675" fmla="*/ 2910329 w 3024845"/>
                  <a:gd name="connsiteY373-31676" fmla="*/ 622592 h 1059043"/>
                  <a:gd name="connsiteX374-31677" fmla="*/ 2910329 w 3024845"/>
                  <a:gd name="connsiteY374-31678" fmla="*/ 592327 h 1059043"/>
                  <a:gd name="connsiteX375-31679" fmla="*/ 2958970 w 3024845"/>
                  <a:gd name="connsiteY375-31680" fmla="*/ 592327 h 1059043"/>
                  <a:gd name="connsiteX376-31681" fmla="*/ 2958970 w 3024845"/>
                  <a:gd name="connsiteY376-31682" fmla="*/ 703483 h 1059043"/>
                  <a:gd name="connsiteX377-31683" fmla="*/ 2958970 w 3024845"/>
                  <a:gd name="connsiteY377-31684" fmla="*/ 717262 h 1059043"/>
                  <a:gd name="connsiteX378-31685" fmla="*/ 3024845 w 3024845"/>
                  <a:gd name="connsiteY378-31686" fmla="*/ 717262 h 1059043"/>
                  <a:gd name="connsiteX379-31687" fmla="*/ 3024845 w 3024845"/>
                  <a:gd name="connsiteY379-31688" fmla="*/ 1059043 h 1059043"/>
                  <a:gd name="connsiteX380-31689" fmla="*/ 2054 w 3024845"/>
                  <a:gd name="connsiteY380-31690" fmla="*/ 1056710 h 1059043"/>
                  <a:gd name="connsiteX381-31691" fmla="*/ 0 w 3024845"/>
                  <a:gd name="connsiteY381-31692" fmla="*/ 622592 h 1059043"/>
                  <a:gd name="connsiteX382-31693" fmla="*/ 20267 w 3024845"/>
                  <a:gd name="connsiteY382-31694" fmla="*/ 622592 h 1059043"/>
                  <a:gd name="connsiteX383-31695" fmla="*/ 20774 w 3024845"/>
                  <a:gd name="connsiteY383-31696" fmla="*/ 621511 h 1059043"/>
                  <a:gd name="connsiteX384-31697" fmla="*/ 24320 w 3024845"/>
                  <a:gd name="connsiteY384-31698" fmla="*/ 613945 h 1059043"/>
                  <a:gd name="connsiteX385-31699" fmla="*/ 26094 w 3024845"/>
                  <a:gd name="connsiteY385-31700" fmla="*/ 614215 h 1059043"/>
                  <a:gd name="connsiteX386-31701" fmla="*/ 38507 w 3024845"/>
                  <a:gd name="connsiteY386-31702" fmla="*/ 616106 h 1059043"/>
                  <a:gd name="connsiteX387-31703" fmla="*/ 39014 w 3024845"/>
                  <a:gd name="connsiteY387-31704" fmla="*/ 617458 h 1059043"/>
                  <a:gd name="connsiteX388-31705" fmla="*/ 42560 w 3024845"/>
                  <a:gd name="connsiteY388-31706" fmla="*/ 626915 h 1059043"/>
                  <a:gd name="connsiteX389-31707" fmla="*/ 68907 w 3024845"/>
                  <a:gd name="connsiteY389-31708" fmla="*/ 629077 h 1059043"/>
                  <a:gd name="connsiteX390-31709" fmla="*/ 68907 w 3024845"/>
                  <a:gd name="connsiteY390-31710" fmla="*/ 505856 h 1059043"/>
                  <a:gd name="connsiteX391-31711" fmla="*/ 70934 w 3024845"/>
                  <a:gd name="connsiteY391-31712" fmla="*/ 505856 h 1059043"/>
                  <a:gd name="connsiteX392-31713" fmla="*/ 85121 w 3024845"/>
                  <a:gd name="connsiteY392-31714" fmla="*/ 505856 h 1059043"/>
                  <a:gd name="connsiteX393-31715" fmla="*/ 85121 w 3024845"/>
                  <a:gd name="connsiteY393-31716" fmla="*/ 369664 h 1059043"/>
                  <a:gd name="connsiteX394-31717" fmla="*/ 86894 w 3024845"/>
                  <a:gd name="connsiteY394-31718" fmla="*/ 369664 h 1059043"/>
                  <a:gd name="connsiteX395-31719" fmla="*/ 99308 w 3024845"/>
                  <a:gd name="connsiteY395-31720" fmla="*/ 369664 h 1059043"/>
                  <a:gd name="connsiteX396-31721" fmla="*/ 99308 w 3024845"/>
                  <a:gd name="connsiteY396-31722" fmla="*/ 255090 h 1059043"/>
                  <a:gd name="connsiteX397-31723" fmla="*/ 103361 w 3024845"/>
                  <a:gd name="connsiteY397-31724" fmla="*/ 226986 h 1059043"/>
                  <a:gd name="connsiteX398-31725" fmla="*/ 105388 w 3024845"/>
                  <a:gd name="connsiteY398-31726" fmla="*/ 226986 h 1059043"/>
                  <a:gd name="connsiteX399-31727" fmla="*/ 119575 w 3024845"/>
                  <a:gd name="connsiteY399-31728" fmla="*/ 226986 h 1059043"/>
                  <a:gd name="connsiteX0-31729" fmla="*/ 119575 w 3024845"/>
                  <a:gd name="connsiteY0-31730" fmla="*/ 226986 h 1059043"/>
                  <a:gd name="connsiteX1-31731" fmla="*/ 200642 w 3024845"/>
                  <a:gd name="connsiteY1-31732" fmla="*/ 224825 h 1059043"/>
                  <a:gd name="connsiteX2-31733" fmla="*/ 202669 w 3024845"/>
                  <a:gd name="connsiteY2-31734" fmla="*/ 224825 h 1059043"/>
                  <a:gd name="connsiteX3-31735" fmla="*/ 216856 w 3024845"/>
                  <a:gd name="connsiteY3-31736" fmla="*/ 224825 h 1059043"/>
                  <a:gd name="connsiteX4-31737" fmla="*/ 216856 w 3024845"/>
                  <a:gd name="connsiteY4-31738" fmla="*/ 248604 h 1059043"/>
                  <a:gd name="connsiteX5-31739" fmla="*/ 217363 w 3024845"/>
                  <a:gd name="connsiteY5-31740" fmla="*/ 249415 h 1059043"/>
                  <a:gd name="connsiteX6-31741" fmla="*/ 220909 w 3024845"/>
                  <a:gd name="connsiteY6-31742" fmla="*/ 255090 h 1059043"/>
                  <a:gd name="connsiteX7-31743" fmla="*/ 220909 w 3024845"/>
                  <a:gd name="connsiteY7-31744" fmla="*/ 369664 h 1059043"/>
                  <a:gd name="connsiteX8-31745" fmla="*/ 223189 w 3024845"/>
                  <a:gd name="connsiteY8-31746" fmla="*/ 369664 h 1059043"/>
                  <a:gd name="connsiteX9-31747" fmla="*/ 239150 w 3024845"/>
                  <a:gd name="connsiteY9-31748" fmla="*/ 369664 h 1059043"/>
                  <a:gd name="connsiteX10-31749" fmla="*/ 239150 w 3024845"/>
                  <a:gd name="connsiteY10-31750" fmla="*/ 510179 h 1059043"/>
                  <a:gd name="connsiteX11-31751" fmla="*/ 240670 w 3024845"/>
                  <a:gd name="connsiteY11-31752" fmla="*/ 509909 h 1059043"/>
                  <a:gd name="connsiteX12-31753" fmla="*/ 251310 w 3024845"/>
                  <a:gd name="connsiteY12-31754" fmla="*/ 508018 h 1059043"/>
                  <a:gd name="connsiteX13-31755" fmla="*/ 249283 w 3024845"/>
                  <a:gd name="connsiteY13-31756" fmla="*/ 596650 h 1059043"/>
                  <a:gd name="connsiteX14-31757" fmla="*/ 250803 w 3024845"/>
                  <a:gd name="connsiteY14-31758" fmla="*/ 596921 h 1059043"/>
                  <a:gd name="connsiteX15-31759" fmla="*/ 261443 w 3024845"/>
                  <a:gd name="connsiteY15-31760" fmla="*/ 598812 h 1059043"/>
                  <a:gd name="connsiteX16-31761" fmla="*/ 261696 w 3024845"/>
                  <a:gd name="connsiteY16-31762" fmla="*/ 599623 h 1059043"/>
                  <a:gd name="connsiteX17-31763" fmla="*/ 263470 w 3024845"/>
                  <a:gd name="connsiteY17-31764" fmla="*/ 605298 h 1059043"/>
                  <a:gd name="connsiteX18-31765" fmla="*/ 264230 w 3024845"/>
                  <a:gd name="connsiteY18-31766" fmla="*/ 602866 h 1059043"/>
                  <a:gd name="connsiteX19-31767" fmla="*/ 269550 w 3024845"/>
                  <a:gd name="connsiteY19-31768" fmla="*/ 585842 h 1059043"/>
                  <a:gd name="connsiteX20-31769" fmla="*/ 271323 w 3024845"/>
                  <a:gd name="connsiteY20-31770" fmla="*/ 585842 h 1059043"/>
                  <a:gd name="connsiteX21-31771" fmla="*/ 283737 w 3024845"/>
                  <a:gd name="connsiteY21-31772" fmla="*/ 585842 h 1059043"/>
                  <a:gd name="connsiteX22-31773" fmla="*/ 283737 w 3024845"/>
                  <a:gd name="connsiteY22-31774" fmla="*/ 618268 h 1059043"/>
                  <a:gd name="connsiteX23-31775" fmla="*/ 284750 w 3024845"/>
                  <a:gd name="connsiteY23-31776" fmla="*/ 618809 h 1059043"/>
                  <a:gd name="connsiteX24-31777" fmla="*/ 291844 w 3024845"/>
                  <a:gd name="connsiteY24-31778" fmla="*/ 622592 h 1059043"/>
                  <a:gd name="connsiteX25-31779" fmla="*/ 291844 w 3024845"/>
                  <a:gd name="connsiteY25-31780" fmla="*/ 623943 h 1059043"/>
                  <a:gd name="connsiteX26-31781" fmla="*/ 291844 w 3024845"/>
                  <a:gd name="connsiteY26-31782" fmla="*/ 633401 h 1059043"/>
                  <a:gd name="connsiteX27-31783" fmla="*/ 336431 w 3024845"/>
                  <a:gd name="connsiteY27-31784" fmla="*/ 633401 h 1059043"/>
                  <a:gd name="connsiteX28-31785" fmla="*/ 336431 w 3024845"/>
                  <a:gd name="connsiteY28-31786" fmla="*/ 634482 h 1059043"/>
                  <a:gd name="connsiteX29-31787" fmla="*/ 336431 w 3024845"/>
                  <a:gd name="connsiteY29-31788" fmla="*/ 642048 h 1059043"/>
                  <a:gd name="connsiteX30-31789" fmla="*/ 338457 w 3024845"/>
                  <a:gd name="connsiteY30-31790" fmla="*/ 642048 h 1059043"/>
                  <a:gd name="connsiteX31-31791" fmla="*/ 352644 w 3024845"/>
                  <a:gd name="connsiteY31-31792" fmla="*/ 642048 h 1059043"/>
                  <a:gd name="connsiteX32-31793" fmla="*/ 352644 w 3024845"/>
                  <a:gd name="connsiteY32-31794" fmla="*/ 611783 h 1059043"/>
                  <a:gd name="connsiteX33-31795" fmla="*/ 397231 w 3024845"/>
                  <a:gd name="connsiteY33-31796" fmla="*/ 611783 h 1059043"/>
                  <a:gd name="connsiteX34-31797" fmla="*/ 397231 w 3024845"/>
                  <a:gd name="connsiteY34-31798" fmla="*/ 610432 h 1059043"/>
                  <a:gd name="connsiteX35-31799" fmla="*/ 397231 w 3024845"/>
                  <a:gd name="connsiteY35-31800" fmla="*/ 600974 h 1059043"/>
                  <a:gd name="connsiteX36-31801" fmla="*/ 398245 w 3024845"/>
                  <a:gd name="connsiteY36-31802" fmla="*/ 600974 h 1059043"/>
                  <a:gd name="connsiteX37-31803" fmla="*/ 405338 w 3024845"/>
                  <a:gd name="connsiteY37-31804" fmla="*/ 600974 h 1059043"/>
                  <a:gd name="connsiteX38-31805" fmla="*/ 405338 w 3024845"/>
                  <a:gd name="connsiteY38-31806" fmla="*/ 599083 h 1059043"/>
                  <a:gd name="connsiteX39-31807" fmla="*/ 405338 w 3024845"/>
                  <a:gd name="connsiteY39-31808" fmla="*/ 585842 h 1059043"/>
                  <a:gd name="connsiteX40-31809" fmla="*/ 406098 w 3024845"/>
                  <a:gd name="connsiteY40-31810" fmla="*/ 585842 h 1059043"/>
                  <a:gd name="connsiteX41-31811" fmla="*/ 411418 w 3024845"/>
                  <a:gd name="connsiteY41-31812" fmla="*/ 585842 h 1059043"/>
                  <a:gd name="connsiteX42-31813" fmla="*/ 411418 w 3024845"/>
                  <a:gd name="connsiteY42-31814" fmla="*/ 584761 h 1059043"/>
                  <a:gd name="connsiteX43-31815" fmla="*/ 411418 w 3024845"/>
                  <a:gd name="connsiteY43-31816" fmla="*/ 577194 h 1059043"/>
                  <a:gd name="connsiteX44-31817" fmla="*/ 413445 w 3024845"/>
                  <a:gd name="connsiteY44-31818" fmla="*/ 577194 h 1059043"/>
                  <a:gd name="connsiteX45-31819" fmla="*/ 427632 w 3024845"/>
                  <a:gd name="connsiteY45-31820" fmla="*/ 577194 h 1059043"/>
                  <a:gd name="connsiteX46-31821" fmla="*/ 427632 w 3024845"/>
                  <a:gd name="connsiteY46-31822" fmla="*/ 578275 h 1059043"/>
                  <a:gd name="connsiteX47-31823" fmla="*/ 427632 w 3024845"/>
                  <a:gd name="connsiteY47-31824" fmla="*/ 585842 h 1059043"/>
                  <a:gd name="connsiteX48-31825" fmla="*/ 449925 w 3024845"/>
                  <a:gd name="connsiteY48-31826" fmla="*/ 585842 h 1059043"/>
                  <a:gd name="connsiteX49-31827" fmla="*/ 449925 w 3024845"/>
                  <a:gd name="connsiteY49-31828" fmla="*/ 583950 h 1059043"/>
                  <a:gd name="connsiteX50-31829" fmla="*/ 449925 w 3024845"/>
                  <a:gd name="connsiteY50-31830" fmla="*/ 570709 h 1059043"/>
                  <a:gd name="connsiteX51-31831" fmla="*/ 451699 w 3024845"/>
                  <a:gd name="connsiteY51-31832" fmla="*/ 570709 h 1059043"/>
                  <a:gd name="connsiteX52-31833" fmla="*/ 464112 w 3024845"/>
                  <a:gd name="connsiteY52-31834" fmla="*/ 570709 h 1059043"/>
                  <a:gd name="connsiteX53-31835" fmla="*/ 464112 w 3024845"/>
                  <a:gd name="connsiteY53-31836" fmla="*/ 594489 h 1059043"/>
                  <a:gd name="connsiteX54-31837" fmla="*/ 465126 w 3024845"/>
                  <a:gd name="connsiteY54-31838" fmla="*/ 594489 h 1059043"/>
                  <a:gd name="connsiteX55-31839" fmla="*/ 472219 w 3024845"/>
                  <a:gd name="connsiteY55-31840" fmla="*/ 594489 h 1059043"/>
                  <a:gd name="connsiteX56-31841" fmla="*/ 472219 w 3024845"/>
                  <a:gd name="connsiteY56-31842" fmla="*/ 593408 h 1059043"/>
                  <a:gd name="connsiteX57-31843" fmla="*/ 472219 w 3024845"/>
                  <a:gd name="connsiteY57-31844" fmla="*/ 585842 h 1059043"/>
                  <a:gd name="connsiteX58-31845" fmla="*/ 473992 w 3024845"/>
                  <a:gd name="connsiteY58-31846" fmla="*/ 585842 h 1059043"/>
                  <a:gd name="connsiteX59-31847" fmla="*/ 486406 w 3024845"/>
                  <a:gd name="connsiteY59-31848" fmla="*/ 585842 h 1059043"/>
                  <a:gd name="connsiteX60-31849" fmla="*/ 486406 w 3024845"/>
                  <a:gd name="connsiteY60-31850" fmla="*/ 611783 h 1059043"/>
                  <a:gd name="connsiteX61-31851" fmla="*/ 488433 w 3024845"/>
                  <a:gd name="connsiteY61-31852" fmla="*/ 611783 h 1059043"/>
                  <a:gd name="connsiteX62-31853" fmla="*/ 502619 w 3024845"/>
                  <a:gd name="connsiteY62-31854" fmla="*/ 611783 h 1059043"/>
                  <a:gd name="connsiteX63-31855" fmla="*/ 502619 w 3024845"/>
                  <a:gd name="connsiteY63-31856" fmla="*/ 613404 h 1059043"/>
                  <a:gd name="connsiteX64-31857" fmla="*/ 502619 w 3024845"/>
                  <a:gd name="connsiteY64-31858" fmla="*/ 624754 h 1059043"/>
                  <a:gd name="connsiteX65-31859" fmla="*/ 503379 w 3024845"/>
                  <a:gd name="connsiteY65-31860" fmla="*/ 624754 h 1059043"/>
                  <a:gd name="connsiteX66-31861" fmla="*/ 508700 w 3024845"/>
                  <a:gd name="connsiteY66-31862" fmla="*/ 624754 h 1059043"/>
                  <a:gd name="connsiteX67-31863" fmla="*/ 508700 w 3024845"/>
                  <a:gd name="connsiteY67-31864" fmla="*/ 623943 h 1059043"/>
                  <a:gd name="connsiteX68-31865" fmla="*/ 508700 w 3024845"/>
                  <a:gd name="connsiteY68-31866" fmla="*/ 618268 h 1059043"/>
                  <a:gd name="connsiteX69-31867" fmla="*/ 539100 w 3024845"/>
                  <a:gd name="connsiteY69-31868" fmla="*/ 618268 h 1059043"/>
                  <a:gd name="connsiteX70-31869" fmla="*/ 539100 w 3024845"/>
                  <a:gd name="connsiteY70-31870" fmla="*/ 642048 h 1059043"/>
                  <a:gd name="connsiteX71-31871" fmla="*/ 540113 w 3024845"/>
                  <a:gd name="connsiteY71-31872" fmla="*/ 642048 h 1059043"/>
                  <a:gd name="connsiteX72-31873" fmla="*/ 547207 w 3024845"/>
                  <a:gd name="connsiteY72-31874" fmla="*/ 642048 h 1059043"/>
                  <a:gd name="connsiteX73-31875" fmla="*/ 547207 w 3024845"/>
                  <a:gd name="connsiteY73-31876" fmla="*/ 643129 h 1059043"/>
                  <a:gd name="connsiteX74-31877" fmla="*/ 547207 w 3024845"/>
                  <a:gd name="connsiteY74-31878" fmla="*/ 650695 h 1059043"/>
                  <a:gd name="connsiteX75-31879" fmla="*/ 547967 w 3024845"/>
                  <a:gd name="connsiteY75-31880" fmla="*/ 650695 h 1059043"/>
                  <a:gd name="connsiteX76-31881" fmla="*/ 553287 w 3024845"/>
                  <a:gd name="connsiteY76-31882" fmla="*/ 650695 h 1059043"/>
                  <a:gd name="connsiteX77-31883" fmla="*/ 553287 w 3024845"/>
                  <a:gd name="connsiteY77-31884" fmla="*/ 648533 h 1059043"/>
                  <a:gd name="connsiteX78-31885" fmla="*/ 553287 w 3024845"/>
                  <a:gd name="connsiteY78-31886" fmla="*/ 633401 h 1059043"/>
                  <a:gd name="connsiteX79-31887" fmla="*/ 554300 w 3024845"/>
                  <a:gd name="connsiteY79-31888" fmla="*/ 633401 h 1059043"/>
                  <a:gd name="connsiteX80-31889" fmla="*/ 561394 w 3024845"/>
                  <a:gd name="connsiteY80-31890" fmla="*/ 633401 h 1059043"/>
                  <a:gd name="connsiteX81-31891" fmla="*/ 561394 w 3024845"/>
                  <a:gd name="connsiteY81-31892" fmla="*/ 634482 h 1059043"/>
                  <a:gd name="connsiteX82-31893" fmla="*/ 561394 w 3024845"/>
                  <a:gd name="connsiteY82-31894" fmla="*/ 642048 h 1059043"/>
                  <a:gd name="connsiteX83-31895" fmla="*/ 566714 w 3024845"/>
                  <a:gd name="connsiteY83-31896" fmla="*/ 640055 h 1059043"/>
                  <a:gd name="connsiteX84-31897" fmla="*/ 567474 w 3024845"/>
                  <a:gd name="connsiteY84-31898" fmla="*/ 639075 h 1059043"/>
                  <a:gd name="connsiteX85-31899" fmla="*/ 567474 w 3024845"/>
                  <a:gd name="connsiteY85-31900" fmla="*/ 633401 h 1059043"/>
                  <a:gd name="connsiteX86-31901" fmla="*/ 605981 w 3024845"/>
                  <a:gd name="connsiteY86-31902" fmla="*/ 633401 h 1059043"/>
                  <a:gd name="connsiteX87-31903" fmla="*/ 605981 w 3024845"/>
                  <a:gd name="connsiteY87-31904" fmla="*/ 657180 h 1059043"/>
                  <a:gd name="connsiteX88-31905" fmla="*/ 608007 w 3024845"/>
                  <a:gd name="connsiteY88-31906" fmla="*/ 657180 h 1059043"/>
                  <a:gd name="connsiteX89-31907" fmla="*/ 622194 w 3024845"/>
                  <a:gd name="connsiteY89-31908" fmla="*/ 657180 h 1059043"/>
                  <a:gd name="connsiteX90-31909" fmla="*/ 622194 w 3024845"/>
                  <a:gd name="connsiteY90-31910" fmla="*/ 658261 h 1059043"/>
                  <a:gd name="connsiteX91-31911" fmla="*/ 622194 w 3024845"/>
                  <a:gd name="connsiteY91-31912" fmla="*/ 665827 h 1059043"/>
                  <a:gd name="connsiteX92-31913" fmla="*/ 623968 w 3024845"/>
                  <a:gd name="connsiteY92-31914" fmla="*/ 665827 h 1059043"/>
                  <a:gd name="connsiteX93-31915" fmla="*/ 636381 w 3024845"/>
                  <a:gd name="connsiteY93-31916" fmla="*/ 665827 h 1059043"/>
                  <a:gd name="connsiteX94-31917" fmla="*/ 636381 w 3024845"/>
                  <a:gd name="connsiteY94-31918" fmla="*/ 642048 h 1059043"/>
                  <a:gd name="connsiteX95-31919" fmla="*/ 637394 w 3024845"/>
                  <a:gd name="connsiteY95-31920" fmla="*/ 642048 h 1059043"/>
                  <a:gd name="connsiteX96-31921" fmla="*/ 644488 w 3024845"/>
                  <a:gd name="connsiteY96-31922" fmla="*/ 642048 h 1059043"/>
                  <a:gd name="connsiteX97-31923" fmla="*/ 644488 w 3024845"/>
                  <a:gd name="connsiteY97-31924" fmla="*/ 609621 h 1059043"/>
                  <a:gd name="connsiteX98-31925" fmla="*/ 645501 w 3024845"/>
                  <a:gd name="connsiteY98-31926" fmla="*/ 609621 h 1059043"/>
                  <a:gd name="connsiteX99-31927" fmla="*/ 652595 w 3024845"/>
                  <a:gd name="connsiteY99-31928" fmla="*/ 609621 h 1059043"/>
                  <a:gd name="connsiteX100-31929" fmla="*/ 652595 w 3024845"/>
                  <a:gd name="connsiteY100-31930" fmla="*/ 607730 h 1059043"/>
                  <a:gd name="connsiteX101-31931" fmla="*/ 652595 w 3024845"/>
                  <a:gd name="connsiteY101-31932" fmla="*/ 594489 h 1059043"/>
                  <a:gd name="connsiteX102-31933" fmla="*/ 651328 w 3024845"/>
                  <a:gd name="connsiteY102-31934" fmla="*/ 592867 h 1059043"/>
                  <a:gd name="connsiteX103-31935" fmla="*/ 656648 w 3024845"/>
                  <a:gd name="connsiteY103-31936" fmla="*/ 581518 h 1059043"/>
                  <a:gd name="connsiteX104-31937" fmla="*/ 664755 w 3024845"/>
                  <a:gd name="connsiteY104-31938" fmla="*/ 609621 h 1059043"/>
                  <a:gd name="connsiteX105-31939" fmla="*/ 665515 w 3024845"/>
                  <a:gd name="connsiteY105-31940" fmla="*/ 609621 h 1059043"/>
                  <a:gd name="connsiteX106-31941" fmla="*/ 670835 w 3024845"/>
                  <a:gd name="connsiteY106-31942" fmla="*/ 609621 h 1059043"/>
                  <a:gd name="connsiteX107-31943" fmla="*/ 670835 w 3024845"/>
                  <a:gd name="connsiteY107-31944" fmla="*/ 503694 h 1059043"/>
                  <a:gd name="connsiteX108-31945" fmla="*/ 672355 w 3024845"/>
                  <a:gd name="connsiteY108-31946" fmla="*/ 503694 h 1059043"/>
                  <a:gd name="connsiteX109-31947" fmla="*/ 682995 w 3024845"/>
                  <a:gd name="connsiteY109-31948" fmla="*/ 503694 h 1059043"/>
                  <a:gd name="connsiteX110-31949" fmla="*/ 682995 w 3024845"/>
                  <a:gd name="connsiteY110-31950" fmla="*/ 456135 h 1059043"/>
                  <a:gd name="connsiteX111-31951" fmla="*/ 709342 w 3024845"/>
                  <a:gd name="connsiteY111-31952" fmla="*/ 456135 h 1059043"/>
                  <a:gd name="connsiteX112-31953" fmla="*/ 709342 w 3024845"/>
                  <a:gd name="connsiteY112-31954" fmla="*/ 434517 h 1059043"/>
                  <a:gd name="connsiteX113-31955" fmla="*/ 743796 w 3024845"/>
                  <a:gd name="connsiteY113-31956" fmla="*/ 434517 h 1059043"/>
                  <a:gd name="connsiteX114-31957" fmla="*/ 743796 w 3024845"/>
                  <a:gd name="connsiteY114-31958" fmla="*/ 436949 h 1059043"/>
                  <a:gd name="connsiteX115-31959" fmla="*/ 743796 w 3024845"/>
                  <a:gd name="connsiteY115-31960" fmla="*/ 453973 h 1059043"/>
                  <a:gd name="connsiteX116-31961" fmla="*/ 746076 w 3024845"/>
                  <a:gd name="connsiteY116-31962" fmla="*/ 453973 h 1059043"/>
                  <a:gd name="connsiteX117-31963" fmla="*/ 762036 w 3024845"/>
                  <a:gd name="connsiteY117-31964" fmla="*/ 453973 h 1059043"/>
                  <a:gd name="connsiteX118-31965" fmla="*/ 762036 w 3024845"/>
                  <a:gd name="connsiteY118-31966" fmla="*/ 501532 h 1059043"/>
                  <a:gd name="connsiteX119-31967" fmla="*/ 763049 w 3024845"/>
                  <a:gd name="connsiteY119-31968" fmla="*/ 501532 h 1059043"/>
                  <a:gd name="connsiteX120-31969" fmla="*/ 770143 w 3024845"/>
                  <a:gd name="connsiteY120-31970" fmla="*/ 501532 h 1059043"/>
                  <a:gd name="connsiteX121-31971" fmla="*/ 784330 w 3024845"/>
                  <a:gd name="connsiteY121-31972" fmla="*/ 505856 h 1059043"/>
                  <a:gd name="connsiteX122-31973" fmla="*/ 784330 w 3024845"/>
                  <a:gd name="connsiteY122-31974" fmla="*/ 544768 h 1059043"/>
                  <a:gd name="connsiteX123-31975" fmla="*/ 785343 w 3024845"/>
                  <a:gd name="connsiteY123-31976" fmla="*/ 544768 h 1059043"/>
                  <a:gd name="connsiteX124-31977" fmla="*/ 792436 w 3024845"/>
                  <a:gd name="connsiteY124-31978" fmla="*/ 544768 h 1059043"/>
                  <a:gd name="connsiteX125-31979" fmla="*/ 792436 w 3024845"/>
                  <a:gd name="connsiteY125-31980" fmla="*/ 546389 h 1059043"/>
                  <a:gd name="connsiteX126-31981" fmla="*/ 792436 w 3024845"/>
                  <a:gd name="connsiteY126-31982" fmla="*/ 557738 h 1059043"/>
                  <a:gd name="connsiteX127-31983" fmla="*/ 794463 w 3024845"/>
                  <a:gd name="connsiteY127-31984" fmla="*/ 557738 h 1059043"/>
                  <a:gd name="connsiteX128-31985" fmla="*/ 808650 w 3024845"/>
                  <a:gd name="connsiteY128-31986" fmla="*/ 557738 h 1059043"/>
                  <a:gd name="connsiteX129-31987" fmla="*/ 814730 w 3024845"/>
                  <a:gd name="connsiteY129-31988" fmla="*/ 564224 h 1059043"/>
                  <a:gd name="connsiteX130-31989" fmla="*/ 814730 w 3024845"/>
                  <a:gd name="connsiteY130-31990" fmla="*/ 585842 h 1059043"/>
                  <a:gd name="connsiteX131-31991" fmla="*/ 817010 w 3024845"/>
                  <a:gd name="connsiteY131-31992" fmla="*/ 585842 h 1059043"/>
                  <a:gd name="connsiteX132-31993" fmla="*/ 832970 w 3024845"/>
                  <a:gd name="connsiteY132-31994" fmla="*/ 585842 h 1059043"/>
                  <a:gd name="connsiteX133-31995" fmla="*/ 832970 w 3024845"/>
                  <a:gd name="connsiteY133-31996" fmla="*/ 586922 h 1059043"/>
                  <a:gd name="connsiteX134-31997" fmla="*/ 832970 w 3024845"/>
                  <a:gd name="connsiteY134-31998" fmla="*/ 594489 h 1059043"/>
                  <a:gd name="connsiteX135-31999" fmla="*/ 834237 w 3024845"/>
                  <a:gd name="connsiteY135-32000" fmla="*/ 594489 h 1059043"/>
                  <a:gd name="connsiteX136-32001" fmla="*/ 843104 w 3024845"/>
                  <a:gd name="connsiteY136-32002" fmla="*/ 594489 h 1059043"/>
                  <a:gd name="connsiteX137-32003" fmla="*/ 843104 w 3024845"/>
                  <a:gd name="connsiteY137-32004" fmla="*/ 596650 h 1059043"/>
                  <a:gd name="connsiteX138-32005" fmla="*/ 843104 w 3024845"/>
                  <a:gd name="connsiteY138-32006" fmla="*/ 611783 h 1059043"/>
                  <a:gd name="connsiteX139-32007" fmla="*/ 847157 w 3024845"/>
                  <a:gd name="connsiteY139-32008" fmla="*/ 609891 h 1059043"/>
                  <a:gd name="connsiteX140-32009" fmla="*/ 847157 w 3024845"/>
                  <a:gd name="connsiteY140-32010" fmla="*/ 596650 h 1059043"/>
                  <a:gd name="connsiteX141-32011" fmla="*/ 848170 w 3024845"/>
                  <a:gd name="connsiteY141-32012" fmla="*/ 596650 h 1059043"/>
                  <a:gd name="connsiteX142-32013" fmla="*/ 855264 w 3024845"/>
                  <a:gd name="connsiteY142-32014" fmla="*/ 596650 h 1059043"/>
                  <a:gd name="connsiteX143-32015" fmla="*/ 855264 w 3024845"/>
                  <a:gd name="connsiteY143-32016" fmla="*/ 598272 h 1059043"/>
                  <a:gd name="connsiteX144-32017" fmla="*/ 855264 w 3024845"/>
                  <a:gd name="connsiteY144-32018" fmla="*/ 609621 h 1059043"/>
                  <a:gd name="connsiteX145-32019" fmla="*/ 856024 w 3024845"/>
                  <a:gd name="connsiteY145-32020" fmla="*/ 609621 h 1059043"/>
                  <a:gd name="connsiteX146-32021" fmla="*/ 861344 w 3024845"/>
                  <a:gd name="connsiteY146-32022" fmla="*/ 609621 h 1059043"/>
                  <a:gd name="connsiteX147-32023" fmla="*/ 909984 w 3024845"/>
                  <a:gd name="connsiteY147-32024" fmla="*/ 605298 h 1059043"/>
                  <a:gd name="connsiteX148-32025" fmla="*/ 909984 w 3024845"/>
                  <a:gd name="connsiteY148-32026" fmla="*/ 606649 h 1059043"/>
                  <a:gd name="connsiteX149-32027" fmla="*/ 909984 w 3024845"/>
                  <a:gd name="connsiteY149-32028" fmla="*/ 616106 h 1059043"/>
                  <a:gd name="connsiteX150-32029" fmla="*/ 910744 w 3024845"/>
                  <a:gd name="connsiteY150-32030" fmla="*/ 616106 h 1059043"/>
                  <a:gd name="connsiteX151-32031" fmla="*/ 916065 w 3024845"/>
                  <a:gd name="connsiteY151-32032" fmla="*/ 616106 h 1059043"/>
                  <a:gd name="connsiteX152-32033" fmla="*/ 916065 w 3024845"/>
                  <a:gd name="connsiteY152-32034" fmla="*/ 618268 h 1059043"/>
                  <a:gd name="connsiteX153-32035" fmla="*/ 916065 w 3024845"/>
                  <a:gd name="connsiteY153-32036" fmla="*/ 633401 h 1059043"/>
                  <a:gd name="connsiteX154-32037" fmla="*/ 918091 w 3024845"/>
                  <a:gd name="connsiteY154-32038" fmla="*/ 632050 h 1059043"/>
                  <a:gd name="connsiteX155-32039" fmla="*/ 932278 w 3024845"/>
                  <a:gd name="connsiteY155-32040" fmla="*/ 622592 h 1059043"/>
                  <a:gd name="connsiteX156-32041" fmla="*/ 938358 w 3024845"/>
                  <a:gd name="connsiteY156-32042" fmla="*/ 581518 h 1059043"/>
                  <a:gd name="connsiteX157-32043" fmla="*/ 939118 w 3024845"/>
                  <a:gd name="connsiteY157-32044" fmla="*/ 581248 h 1059043"/>
                  <a:gd name="connsiteX158-32045" fmla="*/ 944438 w 3024845"/>
                  <a:gd name="connsiteY158-32046" fmla="*/ 579356 h 1059043"/>
                  <a:gd name="connsiteX159-32047" fmla="*/ 946465 w 3024845"/>
                  <a:gd name="connsiteY159-32048" fmla="*/ 510179 h 1059043"/>
                  <a:gd name="connsiteX160-32049" fmla="*/ 948492 w 3024845"/>
                  <a:gd name="connsiteY160-32050" fmla="*/ 579356 h 1059043"/>
                  <a:gd name="connsiteX161-32051" fmla="*/ 949252 w 3024845"/>
                  <a:gd name="connsiteY161-32052" fmla="*/ 579626 h 1059043"/>
                  <a:gd name="connsiteX162-32053" fmla="*/ 954572 w 3024845"/>
                  <a:gd name="connsiteY162-32054" fmla="*/ 581518 h 1059043"/>
                  <a:gd name="connsiteX163-32055" fmla="*/ 954572 w 3024845"/>
                  <a:gd name="connsiteY163-32056" fmla="*/ 495047 h 1059043"/>
                  <a:gd name="connsiteX164-32057" fmla="*/ 958625 w 3024845"/>
                  <a:gd name="connsiteY164-32058" fmla="*/ 462620 h 1059043"/>
                  <a:gd name="connsiteX165-32059" fmla="*/ 997132 w 3024845"/>
                  <a:gd name="connsiteY165-32060" fmla="*/ 462620 h 1059043"/>
                  <a:gd name="connsiteX166-32061" fmla="*/ 997132 w 3024845"/>
                  <a:gd name="connsiteY166-32062" fmla="*/ 495047 h 1059043"/>
                  <a:gd name="connsiteX167-32063" fmla="*/ 997892 w 3024845"/>
                  <a:gd name="connsiteY167-32064" fmla="*/ 495047 h 1059043"/>
                  <a:gd name="connsiteX168-32065" fmla="*/ 1003212 w 3024845"/>
                  <a:gd name="connsiteY168-32066" fmla="*/ 495047 h 1059043"/>
                  <a:gd name="connsiteX169-32067" fmla="*/ 1003212 w 3024845"/>
                  <a:gd name="connsiteY169-32068" fmla="*/ 412899 h 1059043"/>
                  <a:gd name="connsiteX170-32069" fmla="*/ 1004986 w 3024845"/>
                  <a:gd name="connsiteY170-32070" fmla="*/ 412899 h 1059043"/>
                  <a:gd name="connsiteX171-32071" fmla="*/ 1017399 w 3024845"/>
                  <a:gd name="connsiteY171-32072" fmla="*/ 412899 h 1059043"/>
                  <a:gd name="connsiteX172-32073" fmla="*/ 1017399 w 3024845"/>
                  <a:gd name="connsiteY172-32074" fmla="*/ 411008 h 1059043"/>
                  <a:gd name="connsiteX173-32075" fmla="*/ 1017399 w 3024845"/>
                  <a:gd name="connsiteY173-32076" fmla="*/ 397767 h 1059043"/>
                  <a:gd name="connsiteX174-32077" fmla="*/ 1039693 w 3024845"/>
                  <a:gd name="connsiteY174-32078" fmla="*/ 397767 h 1059043"/>
                  <a:gd name="connsiteX175-32079" fmla="*/ 1039693 w 3024845"/>
                  <a:gd name="connsiteY175-32080" fmla="*/ 396686 h 1059043"/>
                  <a:gd name="connsiteX176-32081" fmla="*/ 1039693 w 3024845"/>
                  <a:gd name="connsiteY176-32082" fmla="*/ 389120 h 1059043"/>
                  <a:gd name="connsiteX177-32083" fmla="*/ 1041466 w 3024845"/>
                  <a:gd name="connsiteY177-32084" fmla="*/ 389120 h 1059043"/>
                  <a:gd name="connsiteX178-32085" fmla="*/ 1053880 w 3024845"/>
                  <a:gd name="connsiteY178-32086" fmla="*/ 389120 h 1059043"/>
                  <a:gd name="connsiteX179-32087" fmla="*/ 1053880 w 3024845"/>
                  <a:gd name="connsiteY179-32088" fmla="*/ 390201 h 1059043"/>
                  <a:gd name="connsiteX180-32089" fmla="*/ 1053880 w 3024845"/>
                  <a:gd name="connsiteY180-32090" fmla="*/ 397767 h 1059043"/>
                  <a:gd name="connsiteX181-32091" fmla="*/ 1054640 w 3024845"/>
                  <a:gd name="connsiteY181-32092" fmla="*/ 397767 h 1059043"/>
                  <a:gd name="connsiteX182-32093" fmla="*/ 1059960 w 3024845"/>
                  <a:gd name="connsiteY182-32094" fmla="*/ 397767 h 1059043"/>
                  <a:gd name="connsiteX183-32095" fmla="*/ 1070093 w 3024845"/>
                  <a:gd name="connsiteY183-32096" fmla="*/ 393443 h 1059043"/>
                  <a:gd name="connsiteX184-32097" fmla="*/ 1074146 w 3024845"/>
                  <a:gd name="connsiteY184-32098" fmla="*/ 396686 h 1059043"/>
                  <a:gd name="connsiteX185-32099" fmla="*/ 1074146 w 3024845"/>
                  <a:gd name="connsiteY185-32100" fmla="*/ 389120 h 1059043"/>
                  <a:gd name="connsiteX186-32101" fmla="*/ 1076426 w 3024845"/>
                  <a:gd name="connsiteY186-32102" fmla="*/ 389120 h 1059043"/>
                  <a:gd name="connsiteX187-32103" fmla="*/ 1092387 w 3024845"/>
                  <a:gd name="connsiteY187-32104" fmla="*/ 389120 h 1059043"/>
                  <a:gd name="connsiteX188-32105" fmla="*/ 1092387 w 3024845"/>
                  <a:gd name="connsiteY188-32106" fmla="*/ 390201 h 1059043"/>
                  <a:gd name="connsiteX189-32107" fmla="*/ 1092387 w 3024845"/>
                  <a:gd name="connsiteY189-32108" fmla="*/ 397767 h 1059043"/>
                  <a:gd name="connsiteX190-32109" fmla="*/ 1122787 w 3024845"/>
                  <a:gd name="connsiteY190-32110" fmla="*/ 397767 h 1059043"/>
                  <a:gd name="connsiteX191-32111" fmla="*/ 1122787 w 3024845"/>
                  <a:gd name="connsiteY191-32112" fmla="*/ 399388 h 1059043"/>
                  <a:gd name="connsiteX192-32113" fmla="*/ 1122787 w 3024845"/>
                  <a:gd name="connsiteY192-32114" fmla="*/ 410738 h 1059043"/>
                  <a:gd name="connsiteX193-32115" fmla="*/ 1149134 w 3024845"/>
                  <a:gd name="connsiteY193-32116" fmla="*/ 410738 h 1059043"/>
                  <a:gd name="connsiteX194-32117" fmla="*/ 1149134 w 3024845"/>
                  <a:gd name="connsiteY194-32118" fmla="*/ 441002 h 1059043"/>
                  <a:gd name="connsiteX195-32119" fmla="*/ 1149894 w 3024845"/>
                  <a:gd name="connsiteY195-32120" fmla="*/ 441002 h 1059043"/>
                  <a:gd name="connsiteX196-32121" fmla="*/ 1155214 w 3024845"/>
                  <a:gd name="connsiteY196-32122" fmla="*/ 441002 h 1059043"/>
                  <a:gd name="connsiteX197-32123" fmla="*/ 1155214 w 3024845"/>
                  <a:gd name="connsiteY197-32124" fmla="*/ 442083 h 1059043"/>
                  <a:gd name="connsiteX198-32125" fmla="*/ 1155214 w 3024845"/>
                  <a:gd name="connsiteY198-32126" fmla="*/ 449650 h 1059043"/>
                  <a:gd name="connsiteX199-32127" fmla="*/ 1159268 w 3024845"/>
                  <a:gd name="connsiteY199-32128" fmla="*/ 479914 h 1059043"/>
                  <a:gd name="connsiteX200-32129" fmla="*/ 1160028 w 3024845"/>
                  <a:gd name="connsiteY200-32130" fmla="*/ 479914 h 1059043"/>
                  <a:gd name="connsiteX201-32131" fmla="*/ 1165348 w 3024845"/>
                  <a:gd name="connsiteY201-32132" fmla="*/ 479914 h 1059043"/>
                  <a:gd name="connsiteX202-32133" fmla="*/ 1165348 w 3024845"/>
                  <a:gd name="connsiteY202-32134" fmla="*/ 480725 h 1059043"/>
                  <a:gd name="connsiteX203-32135" fmla="*/ 1165348 w 3024845"/>
                  <a:gd name="connsiteY203-32136" fmla="*/ 486400 h 1059043"/>
                  <a:gd name="connsiteX204-32137" fmla="*/ 1166361 w 3024845"/>
                  <a:gd name="connsiteY204-32138" fmla="*/ 486400 h 1059043"/>
                  <a:gd name="connsiteX205-32139" fmla="*/ 1173454 w 3024845"/>
                  <a:gd name="connsiteY205-32140" fmla="*/ 486400 h 1059043"/>
                  <a:gd name="connsiteX206-32141" fmla="*/ 1173454 w 3024845"/>
                  <a:gd name="connsiteY206-32142" fmla="*/ 516665 h 1059043"/>
                  <a:gd name="connsiteX207-32143" fmla="*/ 1175481 w 3024845"/>
                  <a:gd name="connsiteY207-32144" fmla="*/ 516665 h 1059043"/>
                  <a:gd name="connsiteX208-32145" fmla="*/ 1189668 w 3024845"/>
                  <a:gd name="connsiteY208-32146" fmla="*/ 516665 h 1059043"/>
                  <a:gd name="connsiteX209-32147" fmla="*/ 1189668 w 3024845"/>
                  <a:gd name="connsiteY209-32148" fmla="*/ 540444 h 1059043"/>
                  <a:gd name="connsiteX210-32149" fmla="*/ 1191695 w 3024845"/>
                  <a:gd name="connsiteY210-32150" fmla="*/ 542065 h 1059043"/>
                  <a:gd name="connsiteX211-32151" fmla="*/ 1191695 w 3024845"/>
                  <a:gd name="connsiteY211-32152" fmla="*/ 553415 h 1059043"/>
                  <a:gd name="connsiteX212-32153" fmla="*/ 1192455 w 3024845"/>
                  <a:gd name="connsiteY212-32154" fmla="*/ 553415 h 1059043"/>
                  <a:gd name="connsiteX213-32155" fmla="*/ 1197775 w 3024845"/>
                  <a:gd name="connsiteY213-32156" fmla="*/ 553415 h 1059043"/>
                  <a:gd name="connsiteX214-32157" fmla="*/ 1197775 w 3024845"/>
                  <a:gd name="connsiteY214-32158" fmla="*/ 577194 h 1059043"/>
                  <a:gd name="connsiteX215-32159" fmla="*/ 1199041 w 3024845"/>
                  <a:gd name="connsiteY215-32160" fmla="*/ 577194 h 1059043"/>
                  <a:gd name="connsiteX216-32161" fmla="*/ 1207908 w 3024845"/>
                  <a:gd name="connsiteY216-32162" fmla="*/ 577194 h 1059043"/>
                  <a:gd name="connsiteX217-32163" fmla="*/ 1209935 w 3024845"/>
                  <a:gd name="connsiteY217-32164" fmla="*/ 581248 h 1059043"/>
                  <a:gd name="connsiteX218-32165" fmla="*/ 1209935 w 3024845"/>
                  <a:gd name="connsiteY218-32166" fmla="*/ 594489 h 1059043"/>
                  <a:gd name="connsiteX219-32167" fmla="*/ 1211455 w 3024845"/>
                  <a:gd name="connsiteY219-32168" fmla="*/ 592597 h 1059043"/>
                  <a:gd name="connsiteX220-32169" fmla="*/ 1222095 w 3024845"/>
                  <a:gd name="connsiteY220-32170" fmla="*/ 579356 h 1059043"/>
                  <a:gd name="connsiteX221-32171" fmla="*/ 1250469 w 3024845"/>
                  <a:gd name="connsiteY221-32172" fmla="*/ 579356 h 1059043"/>
                  <a:gd name="connsiteX222-32173" fmla="*/ 1250469 w 3024845"/>
                  <a:gd name="connsiteY222-32174" fmla="*/ 665827 h 1059043"/>
                  <a:gd name="connsiteX223-32175" fmla="*/ 1251229 w 3024845"/>
                  <a:gd name="connsiteY223-32176" fmla="*/ 665827 h 1059043"/>
                  <a:gd name="connsiteX224-32177" fmla="*/ 1256549 w 3024845"/>
                  <a:gd name="connsiteY224-32178" fmla="*/ 665827 h 1059043"/>
                  <a:gd name="connsiteX225-32179" fmla="*/ 1257309 w 3024845"/>
                  <a:gd name="connsiteY225-32180" fmla="*/ 664476 h 1059043"/>
                  <a:gd name="connsiteX226-32181" fmla="*/ 1262629 w 3024845"/>
                  <a:gd name="connsiteY226-32182" fmla="*/ 655018 h 1059043"/>
                  <a:gd name="connsiteX227-32183" fmla="*/ 1262629 w 3024845"/>
                  <a:gd name="connsiteY227-32184" fmla="*/ 656910 h 1059043"/>
                  <a:gd name="connsiteX228-32185" fmla="*/ 1262629 w 3024845"/>
                  <a:gd name="connsiteY228-32186" fmla="*/ 670151 h 1059043"/>
                  <a:gd name="connsiteX229-32187" fmla="*/ 1266682 w 3024845"/>
                  <a:gd name="connsiteY229-32188" fmla="*/ 624754 h 1059043"/>
                  <a:gd name="connsiteX230-32189" fmla="*/ 1267442 w 3024845"/>
                  <a:gd name="connsiteY230-32190" fmla="*/ 624754 h 1059043"/>
                  <a:gd name="connsiteX231-32191" fmla="*/ 1272762 w 3024845"/>
                  <a:gd name="connsiteY231-32192" fmla="*/ 624754 h 1059043"/>
                  <a:gd name="connsiteX232-32193" fmla="*/ 1272762 w 3024845"/>
                  <a:gd name="connsiteY232-32194" fmla="*/ 559900 h 1059043"/>
                  <a:gd name="connsiteX233-32195" fmla="*/ 1273776 w 3024845"/>
                  <a:gd name="connsiteY233-32196" fmla="*/ 559900 h 1059043"/>
                  <a:gd name="connsiteX234-32197" fmla="*/ 1280869 w 3024845"/>
                  <a:gd name="connsiteY234-32198" fmla="*/ 559900 h 1059043"/>
                  <a:gd name="connsiteX235-32199" fmla="*/ 1293029 w 3024845"/>
                  <a:gd name="connsiteY235-32200" fmla="*/ 516665 h 1059043"/>
                  <a:gd name="connsiteX236-32201" fmla="*/ 1294296 w 3024845"/>
                  <a:gd name="connsiteY236-32202" fmla="*/ 516665 h 1059043"/>
                  <a:gd name="connsiteX237-32203" fmla="*/ 1303163 w 3024845"/>
                  <a:gd name="connsiteY237-32204" fmla="*/ 516665 h 1059043"/>
                  <a:gd name="connsiteX238-32205" fmla="*/ 1313296 w 3024845"/>
                  <a:gd name="connsiteY238-32206" fmla="*/ 559900 h 1059043"/>
                  <a:gd name="connsiteX239-32207" fmla="*/ 1314309 w 3024845"/>
                  <a:gd name="connsiteY239-32208" fmla="*/ 559900 h 1059043"/>
                  <a:gd name="connsiteX240-32209" fmla="*/ 1321403 w 3024845"/>
                  <a:gd name="connsiteY240-32210" fmla="*/ 559900 h 1059043"/>
                  <a:gd name="connsiteX241-32211" fmla="*/ 1321403 w 3024845"/>
                  <a:gd name="connsiteY241-32212" fmla="*/ 598812 h 1059043"/>
                  <a:gd name="connsiteX242-32213" fmla="*/ 1323176 w 3024845"/>
                  <a:gd name="connsiteY242-32214" fmla="*/ 598812 h 1059043"/>
                  <a:gd name="connsiteX243-32215" fmla="*/ 1335590 w 3024845"/>
                  <a:gd name="connsiteY243-32216" fmla="*/ 598812 h 1059043"/>
                  <a:gd name="connsiteX244-32217" fmla="*/ 1335590 w 3024845"/>
                  <a:gd name="connsiteY244-32218" fmla="*/ 600974 h 1059043"/>
                  <a:gd name="connsiteX245-32219" fmla="*/ 1335590 w 3024845"/>
                  <a:gd name="connsiteY245-32220" fmla="*/ 616106 h 1059043"/>
                  <a:gd name="connsiteX246-32221" fmla="*/ 1339643 w 3024845"/>
                  <a:gd name="connsiteY246-32222" fmla="*/ 613945 h 1059043"/>
                  <a:gd name="connsiteX247-32223" fmla="*/ 1339643 w 3024845"/>
                  <a:gd name="connsiteY247-32224" fmla="*/ 598812 h 1059043"/>
                  <a:gd name="connsiteX248-32225" fmla="*/ 1341163 w 3024845"/>
                  <a:gd name="connsiteY248-32226" fmla="*/ 598812 h 1059043"/>
                  <a:gd name="connsiteX249-32227" fmla="*/ 1351803 w 3024845"/>
                  <a:gd name="connsiteY249-32228" fmla="*/ 598812 h 1059043"/>
                  <a:gd name="connsiteX250-32229" fmla="*/ 1351803 w 3024845"/>
                  <a:gd name="connsiteY250-32230" fmla="*/ 600433 h 1059043"/>
                  <a:gd name="connsiteX251-32231" fmla="*/ 1351803 w 3024845"/>
                  <a:gd name="connsiteY251-32232" fmla="*/ 611783 h 1059043"/>
                  <a:gd name="connsiteX252-32233" fmla="*/ 1382204 w 3024845"/>
                  <a:gd name="connsiteY252-32234" fmla="*/ 611783 h 1059043"/>
                  <a:gd name="connsiteX253-32235" fmla="*/ 1382204 w 3024845"/>
                  <a:gd name="connsiteY253-32236" fmla="*/ 575033 h 1059043"/>
                  <a:gd name="connsiteX254-32237" fmla="*/ 1383470 w 3024845"/>
                  <a:gd name="connsiteY254-32238" fmla="*/ 575033 h 1059043"/>
                  <a:gd name="connsiteX255-32239" fmla="*/ 1392337 w 3024845"/>
                  <a:gd name="connsiteY255-32240" fmla="*/ 575033 h 1059043"/>
                  <a:gd name="connsiteX256-32241" fmla="*/ 1392337 w 3024845"/>
                  <a:gd name="connsiteY256-32242" fmla="*/ 596650 h 1059043"/>
                  <a:gd name="connsiteX257-32243" fmla="*/ 1394364 w 3024845"/>
                  <a:gd name="connsiteY257-32244" fmla="*/ 564224 h 1059043"/>
                  <a:gd name="connsiteX258-32245" fmla="*/ 1416657 w 3024845"/>
                  <a:gd name="connsiteY258-32246" fmla="*/ 564224 h 1059043"/>
                  <a:gd name="connsiteX259-32247" fmla="*/ 1416657 w 3024845"/>
                  <a:gd name="connsiteY259-32248" fmla="*/ 562602 h 1059043"/>
                  <a:gd name="connsiteX260-32249" fmla="*/ 1416657 w 3024845"/>
                  <a:gd name="connsiteY260-32250" fmla="*/ 551253 h 1059043"/>
                  <a:gd name="connsiteX261-32251" fmla="*/ 1417417 w 3024845"/>
                  <a:gd name="connsiteY261-32252" fmla="*/ 551253 h 1059043"/>
                  <a:gd name="connsiteX262-32253" fmla="*/ 1422737 w 3024845"/>
                  <a:gd name="connsiteY262-32254" fmla="*/ 551253 h 1059043"/>
                  <a:gd name="connsiteX263-32255" fmla="*/ 1422737 w 3024845"/>
                  <a:gd name="connsiteY263-32256" fmla="*/ 549362 h 1059043"/>
                  <a:gd name="connsiteX264-32257" fmla="*/ 1422737 w 3024845"/>
                  <a:gd name="connsiteY264-32258" fmla="*/ 536121 h 1059043"/>
                  <a:gd name="connsiteX265-32259" fmla="*/ 1426791 w 3024845"/>
                  <a:gd name="connsiteY265-32260" fmla="*/ 542606 h 1059043"/>
                  <a:gd name="connsiteX266-32261" fmla="*/ 1429071 w 3024845"/>
                  <a:gd name="connsiteY266-32262" fmla="*/ 542606 h 1059043"/>
                  <a:gd name="connsiteX267-32263" fmla="*/ 1445031 w 3024845"/>
                  <a:gd name="connsiteY267-32264" fmla="*/ 542606 h 1059043"/>
                  <a:gd name="connsiteX268-32265" fmla="*/ 1445031 w 3024845"/>
                  <a:gd name="connsiteY268-32266" fmla="*/ 541795 h 1059043"/>
                  <a:gd name="connsiteX269-32267" fmla="*/ 1445031 w 3024845"/>
                  <a:gd name="connsiteY269-32268" fmla="*/ 536121 h 1059043"/>
                  <a:gd name="connsiteX270-32269" fmla="*/ 1445791 w 3024845"/>
                  <a:gd name="connsiteY270-32270" fmla="*/ 536121 h 1059043"/>
                  <a:gd name="connsiteX271-32271" fmla="*/ 1451111 w 3024845"/>
                  <a:gd name="connsiteY271-32272" fmla="*/ 536121 h 1059043"/>
                  <a:gd name="connsiteX272-32273" fmla="*/ 1451111 w 3024845"/>
                  <a:gd name="connsiteY272-32274" fmla="*/ 537472 h 1059043"/>
                  <a:gd name="connsiteX273-32275" fmla="*/ 1451111 w 3024845"/>
                  <a:gd name="connsiteY273-32276" fmla="*/ 546930 h 1059043"/>
                  <a:gd name="connsiteX274-32277" fmla="*/ 1489618 w 3024845"/>
                  <a:gd name="connsiteY274-32278" fmla="*/ 546930 h 1059043"/>
                  <a:gd name="connsiteX275-32279" fmla="*/ 1489618 w 3024845"/>
                  <a:gd name="connsiteY275-32280" fmla="*/ 685283 h 1059043"/>
                  <a:gd name="connsiteX276-32281" fmla="*/ 1491138 w 3024845"/>
                  <a:gd name="connsiteY276-32282" fmla="*/ 685283 h 1059043"/>
                  <a:gd name="connsiteX277-32283" fmla="*/ 1501778 w 3024845"/>
                  <a:gd name="connsiteY277-32284" fmla="*/ 685283 h 1059043"/>
                  <a:gd name="connsiteX278-32285" fmla="*/ 1501778 w 3024845"/>
                  <a:gd name="connsiteY278-32286" fmla="*/ 672313 h 1059043"/>
                  <a:gd name="connsiteX279-32287" fmla="*/ 1505832 w 3024845"/>
                  <a:gd name="connsiteY279-32288" fmla="*/ 672313 h 1059043"/>
                  <a:gd name="connsiteX280-32289" fmla="*/ 1505832 w 3024845"/>
                  <a:gd name="connsiteY280-32290" fmla="*/ 685283 h 1059043"/>
                  <a:gd name="connsiteX281-32291" fmla="*/ 1536232 w 3024845"/>
                  <a:gd name="connsiteY281-32292" fmla="*/ 685283 h 1059043"/>
                  <a:gd name="connsiteX282-32293" fmla="*/ 1536232 w 3024845"/>
                  <a:gd name="connsiteY282-32294" fmla="*/ 655018 h 1059043"/>
                  <a:gd name="connsiteX283-32295" fmla="*/ 1548392 w 3024845"/>
                  <a:gd name="connsiteY283-32296" fmla="*/ 655018 h 1059043"/>
                  <a:gd name="connsiteX284-32297" fmla="*/ 1560552 w 3024845"/>
                  <a:gd name="connsiteY284-32298" fmla="*/ 652857 h 1059043"/>
                  <a:gd name="connsiteX285-32299" fmla="*/ 1564606 w 3024845"/>
                  <a:gd name="connsiteY285-32300" fmla="*/ 655018 h 1059043"/>
                  <a:gd name="connsiteX286-32301" fmla="*/ 1574739 w 3024845"/>
                  <a:gd name="connsiteY286-32302" fmla="*/ 655018 h 1059043"/>
                  <a:gd name="connsiteX287-32303" fmla="*/ 1574739 w 3024845"/>
                  <a:gd name="connsiteY287-32304" fmla="*/ 685283 h 1059043"/>
                  <a:gd name="connsiteX288-32305" fmla="*/ 1582846 w 3024845"/>
                  <a:gd name="connsiteY288-32306" fmla="*/ 685283 h 1059043"/>
                  <a:gd name="connsiteX289-32307" fmla="*/ 1582846 w 3024845"/>
                  <a:gd name="connsiteY289-32308" fmla="*/ 702578 h 1059043"/>
                  <a:gd name="connsiteX290-32309" fmla="*/ 1592182 w 3024845"/>
                  <a:gd name="connsiteY290-32310" fmla="*/ 703483 h 1059043"/>
                  <a:gd name="connsiteX291-32311" fmla="*/ 1605140 w 3024845"/>
                  <a:gd name="connsiteY291-32312" fmla="*/ 703483 h 1059043"/>
                  <a:gd name="connsiteX292-32313" fmla="*/ 1605140 w 3024845"/>
                  <a:gd name="connsiteY292-32314" fmla="*/ 687445 h 1059043"/>
                  <a:gd name="connsiteX293-32315" fmla="*/ 1673096 w 3024845"/>
                  <a:gd name="connsiteY293-32316" fmla="*/ 687445 h 1059043"/>
                  <a:gd name="connsiteX294-32317" fmla="*/ 1673096 w 3024845"/>
                  <a:gd name="connsiteY294-32318" fmla="*/ 602192 h 1059043"/>
                  <a:gd name="connsiteX295-32319" fmla="*/ 1745104 w 3024845"/>
                  <a:gd name="connsiteY295-32320" fmla="*/ 602192 h 1059043"/>
                  <a:gd name="connsiteX296-32321" fmla="*/ 1745104 w 3024845"/>
                  <a:gd name="connsiteY296-32322" fmla="*/ 680960 h 1059043"/>
                  <a:gd name="connsiteX297-32323" fmla="*/ 1747008 w 3024845"/>
                  <a:gd name="connsiteY297-32324" fmla="*/ 680960 h 1059043"/>
                  <a:gd name="connsiteX298-32325" fmla="*/ 1748250 w 3024845"/>
                  <a:gd name="connsiteY298-32326" fmla="*/ 703483 h 1059043"/>
                  <a:gd name="connsiteX299-32327" fmla="*/ 1757926 w 3024845"/>
                  <a:gd name="connsiteY299-32328" fmla="*/ 703483 h 1059043"/>
                  <a:gd name="connsiteX300-32329" fmla="*/ 1759168 w 3024845"/>
                  <a:gd name="connsiteY300-32330" fmla="*/ 680960 h 1059043"/>
                  <a:gd name="connsiteX301-32331" fmla="*/ 1765248 w 3024845"/>
                  <a:gd name="connsiteY301-32332" fmla="*/ 680960 h 1059043"/>
                  <a:gd name="connsiteX302-32333" fmla="*/ 1766490 w 3024845"/>
                  <a:gd name="connsiteY302-32334" fmla="*/ 703483 h 1059043"/>
                  <a:gd name="connsiteX303-32335" fmla="*/ 1817112 w 3024845"/>
                  <a:gd name="connsiteY303-32336" fmla="*/ 703483 h 1059043"/>
                  <a:gd name="connsiteX304-32337" fmla="*/ 1817112 w 3024845"/>
                  <a:gd name="connsiteY304-32338" fmla="*/ 540455 h 1059043"/>
                  <a:gd name="connsiteX305-32339" fmla="*/ 2014439 w 3024845"/>
                  <a:gd name="connsiteY305-32340" fmla="*/ 540455 h 1059043"/>
                  <a:gd name="connsiteX306-32341" fmla="*/ 2014439 w 3024845"/>
                  <a:gd name="connsiteY306-32342" fmla="*/ 703483 h 1059043"/>
                  <a:gd name="connsiteX307-32343" fmla="*/ 2033136 w 3024845"/>
                  <a:gd name="connsiteY307-32344" fmla="*/ 703483 h 1059043"/>
                  <a:gd name="connsiteX308-32345" fmla="*/ 2033136 w 3024845"/>
                  <a:gd name="connsiteY308-32346" fmla="*/ 620790 h 1059043"/>
                  <a:gd name="connsiteX309-32347" fmla="*/ 2128256 w 3024845"/>
                  <a:gd name="connsiteY309-32348" fmla="*/ 620790 h 1059043"/>
                  <a:gd name="connsiteX310-32349" fmla="*/ 2146266 w 3024845"/>
                  <a:gd name="connsiteY310-32350" fmla="*/ 131868 h 1059043"/>
                  <a:gd name="connsiteX311-32351" fmla="*/ 2144240 w 3024845"/>
                  <a:gd name="connsiteY311-32352" fmla="*/ 125383 h 1059043"/>
                  <a:gd name="connsiteX312-32353" fmla="*/ 2150320 w 3024845"/>
                  <a:gd name="connsiteY312-32354" fmla="*/ 60529 h 1059043"/>
                  <a:gd name="connsiteX313-32355" fmla="*/ 2152346 w 3024845"/>
                  <a:gd name="connsiteY313-32356" fmla="*/ 56206 h 1059043"/>
                  <a:gd name="connsiteX314-32357" fmla="*/ 2152346 w 3024845"/>
                  <a:gd name="connsiteY314-32358" fmla="*/ 0 h 1059043"/>
                  <a:gd name="connsiteX315-32359" fmla="*/ 2180720 w 3024845"/>
                  <a:gd name="connsiteY315-32360" fmla="*/ 555577 h 1059043"/>
                  <a:gd name="connsiteX316-32361" fmla="*/ 2245574 w 3024845"/>
                  <a:gd name="connsiteY316-32362" fmla="*/ 555577 h 1059043"/>
                  <a:gd name="connsiteX317-32363" fmla="*/ 2245574 w 3024845"/>
                  <a:gd name="connsiteY317-32364" fmla="*/ 631239 h 1059043"/>
                  <a:gd name="connsiteX318-32365" fmla="*/ 2253681 w 3024845"/>
                  <a:gd name="connsiteY318-32366" fmla="*/ 631239 h 1059043"/>
                  <a:gd name="connsiteX319-32367" fmla="*/ 2255708 w 3024845"/>
                  <a:gd name="connsiteY319-32368" fmla="*/ 624754 h 1059043"/>
                  <a:gd name="connsiteX320-32369" fmla="*/ 2261788 w 3024845"/>
                  <a:gd name="connsiteY320-32370" fmla="*/ 624754 h 1059043"/>
                  <a:gd name="connsiteX321-32371" fmla="*/ 2263815 w 3024845"/>
                  <a:gd name="connsiteY321-32372" fmla="*/ 633401 h 1059043"/>
                  <a:gd name="connsiteX322-32373" fmla="*/ 2275975 w 3024845"/>
                  <a:gd name="connsiteY322-32374" fmla="*/ 633401 h 1059043"/>
                  <a:gd name="connsiteX323-32375" fmla="*/ 2275975 w 3024845"/>
                  <a:gd name="connsiteY323-32376" fmla="*/ 626915 h 1059043"/>
                  <a:gd name="connsiteX324-32377" fmla="*/ 2298268 w 3024845"/>
                  <a:gd name="connsiteY324-32378" fmla="*/ 626915 h 1059043"/>
                  <a:gd name="connsiteX325-32379" fmla="*/ 2298268 w 3024845"/>
                  <a:gd name="connsiteY325-32380" fmla="*/ 633401 h 1059043"/>
                  <a:gd name="connsiteX326-32381" fmla="*/ 2318535 w 3024845"/>
                  <a:gd name="connsiteY326-32382" fmla="*/ 633401 h 1059043"/>
                  <a:gd name="connsiteX327-32383" fmla="*/ 2318535 w 3024845"/>
                  <a:gd name="connsiteY327-32384" fmla="*/ 678798 h 1059043"/>
                  <a:gd name="connsiteX328-32385" fmla="*/ 2332722 w 3024845"/>
                  <a:gd name="connsiteY328-32386" fmla="*/ 678798 h 1059043"/>
                  <a:gd name="connsiteX329-32387" fmla="*/ 2332722 w 3024845"/>
                  <a:gd name="connsiteY329-32388" fmla="*/ 665827 h 1059043"/>
                  <a:gd name="connsiteX330-32389" fmla="*/ 2348936 w 3024845"/>
                  <a:gd name="connsiteY330-32390" fmla="*/ 665827 h 1059043"/>
                  <a:gd name="connsiteX331-32391" fmla="*/ 2348936 w 3024845"/>
                  <a:gd name="connsiteY331-32392" fmla="*/ 486400 h 1059043"/>
                  <a:gd name="connsiteX332-32393" fmla="*/ 2355016 w 3024845"/>
                  <a:gd name="connsiteY332-32394" fmla="*/ 479914 h 1059043"/>
                  <a:gd name="connsiteX333-32395" fmla="*/ 2427977 w 3024845"/>
                  <a:gd name="connsiteY333-32396" fmla="*/ 479914 h 1059043"/>
                  <a:gd name="connsiteX334-32397" fmla="*/ 2427977 w 3024845"/>
                  <a:gd name="connsiteY334-32398" fmla="*/ 488562 h 1059043"/>
                  <a:gd name="connsiteX335-32399" fmla="*/ 2438110 w 3024845"/>
                  <a:gd name="connsiteY335-32400" fmla="*/ 488562 h 1059043"/>
                  <a:gd name="connsiteX336-32401" fmla="*/ 2438110 w 3024845"/>
                  <a:gd name="connsiteY336-32402" fmla="*/ 603136 h 1059043"/>
                  <a:gd name="connsiteX337-32403" fmla="*/ 2460404 w 3024845"/>
                  <a:gd name="connsiteY337-32404" fmla="*/ 603136 h 1059043"/>
                  <a:gd name="connsiteX338-32405" fmla="*/ 2460404 w 3024845"/>
                  <a:gd name="connsiteY338-32406" fmla="*/ 536121 h 1059043"/>
                  <a:gd name="connsiteX339-32407" fmla="*/ 2486751 w 3024845"/>
                  <a:gd name="connsiteY339-32408" fmla="*/ 536121 h 1059043"/>
                  <a:gd name="connsiteX340-32409" fmla="*/ 2490804 w 3024845"/>
                  <a:gd name="connsiteY340-32410" fmla="*/ 531797 h 1059043"/>
                  <a:gd name="connsiteX341-32411" fmla="*/ 2498911 w 3024845"/>
                  <a:gd name="connsiteY341-32412" fmla="*/ 531797 h 1059043"/>
                  <a:gd name="connsiteX342-32413" fmla="*/ 2502964 w 3024845"/>
                  <a:gd name="connsiteY342-32414" fmla="*/ 536121 h 1059043"/>
                  <a:gd name="connsiteX343-32415" fmla="*/ 2525258 w 3024845"/>
                  <a:gd name="connsiteY343-32416" fmla="*/ 536121 h 1059043"/>
                  <a:gd name="connsiteX344-32417" fmla="*/ 2525258 w 3024845"/>
                  <a:gd name="connsiteY344-32418" fmla="*/ 419385 h 1059043"/>
                  <a:gd name="connsiteX345-32419" fmla="*/ 2582005 w 3024845"/>
                  <a:gd name="connsiteY345-32420" fmla="*/ 408576 h 1059043"/>
                  <a:gd name="connsiteX346-32421" fmla="*/ 2582005 w 3024845"/>
                  <a:gd name="connsiteY346-32422" fmla="*/ 409657 h 1059043"/>
                  <a:gd name="connsiteX347-32423" fmla="*/ 2582005 w 3024845"/>
                  <a:gd name="connsiteY347-32424" fmla="*/ 417223 h 1059043"/>
                  <a:gd name="connsiteX348-32425" fmla="*/ 2608352 w 3024845"/>
                  <a:gd name="connsiteY348-32426" fmla="*/ 417223 h 1059043"/>
                  <a:gd name="connsiteX349-32427" fmla="*/ 2608352 w 3024845"/>
                  <a:gd name="connsiteY349-32428" fmla="*/ 672313 h 1059043"/>
                  <a:gd name="connsiteX350-32429" fmla="*/ 2630646 w 3024845"/>
                  <a:gd name="connsiteY350-32430" fmla="*/ 672313 h 1059043"/>
                  <a:gd name="connsiteX351-32431" fmla="*/ 2630646 w 3024845"/>
                  <a:gd name="connsiteY351-32432" fmla="*/ 667989 h 1059043"/>
                  <a:gd name="connsiteX352-32433" fmla="*/ 2642806 w 3024845"/>
                  <a:gd name="connsiteY352-32434" fmla="*/ 667989 h 1059043"/>
                  <a:gd name="connsiteX353-32435" fmla="*/ 2642806 w 3024845"/>
                  <a:gd name="connsiteY353-32436" fmla="*/ 672313 h 1059043"/>
                  <a:gd name="connsiteX354-32437" fmla="*/ 2667126 w 3024845"/>
                  <a:gd name="connsiteY354-32438" fmla="*/ 672313 h 1059043"/>
                  <a:gd name="connsiteX355-32439" fmla="*/ 2667126 w 3024845"/>
                  <a:gd name="connsiteY355-32440" fmla="*/ 659342 h 1059043"/>
                  <a:gd name="connsiteX356-32441" fmla="*/ 2695500 w 3024845"/>
                  <a:gd name="connsiteY356-32442" fmla="*/ 659342 h 1059043"/>
                  <a:gd name="connsiteX357-32443" fmla="*/ 2707660 w 3024845"/>
                  <a:gd name="connsiteY357-32444" fmla="*/ 655018 h 1059043"/>
                  <a:gd name="connsiteX358-32445" fmla="*/ 2727927 w 3024845"/>
                  <a:gd name="connsiteY358-32446" fmla="*/ 659342 h 1059043"/>
                  <a:gd name="connsiteX359-32447" fmla="*/ 2727927 w 3024845"/>
                  <a:gd name="connsiteY359-32448" fmla="*/ 642048 h 1059043"/>
                  <a:gd name="connsiteX360-32449" fmla="*/ 2736034 w 3024845"/>
                  <a:gd name="connsiteY360-32450" fmla="*/ 642048 h 1059043"/>
                  <a:gd name="connsiteX361-32451" fmla="*/ 2736034 w 3024845"/>
                  <a:gd name="connsiteY361-32452" fmla="*/ 629077 h 1059043"/>
                  <a:gd name="connsiteX362-32453" fmla="*/ 2792781 w 3024845"/>
                  <a:gd name="connsiteY362-32454" fmla="*/ 629077 h 1059043"/>
                  <a:gd name="connsiteX363-32455" fmla="*/ 2792781 w 3024845"/>
                  <a:gd name="connsiteY363-32456" fmla="*/ 598812 h 1059043"/>
                  <a:gd name="connsiteX364-32457" fmla="*/ 2811021 w 3024845"/>
                  <a:gd name="connsiteY364-32458" fmla="*/ 598812 h 1059043"/>
                  <a:gd name="connsiteX365-32459" fmla="*/ 2811021 w 3024845"/>
                  <a:gd name="connsiteY365-32460" fmla="*/ 592327 h 1059043"/>
                  <a:gd name="connsiteX366-32461" fmla="*/ 2823181 w 3024845"/>
                  <a:gd name="connsiteY366-32462" fmla="*/ 592327 h 1059043"/>
                  <a:gd name="connsiteX367-32463" fmla="*/ 2823181 w 3024845"/>
                  <a:gd name="connsiteY367-32464" fmla="*/ 598812 h 1059043"/>
                  <a:gd name="connsiteX368-32465" fmla="*/ 2839395 w 3024845"/>
                  <a:gd name="connsiteY368-32466" fmla="*/ 598812 h 1059043"/>
                  <a:gd name="connsiteX369-32467" fmla="*/ 2839395 w 3024845"/>
                  <a:gd name="connsiteY369-32468" fmla="*/ 648533 h 1059043"/>
                  <a:gd name="connsiteX370-32469" fmla="*/ 2871822 w 3024845"/>
                  <a:gd name="connsiteY370-32470" fmla="*/ 648533 h 1059043"/>
                  <a:gd name="connsiteX371-32471" fmla="*/ 2871822 w 3024845"/>
                  <a:gd name="connsiteY371-32472" fmla="*/ 622592 h 1059043"/>
                  <a:gd name="connsiteX372-32473" fmla="*/ 2910329 w 3024845"/>
                  <a:gd name="connsiteY372-32474" fmla="*/ 622592 h 1059043"/>
                  <a:gd name="connsiteX373-32475" fmla="*/ 2910329 w 3024845"/>
                  <a:gd name="connsiteY373-32476" fmla="*/ 592327 h 1059043"/>
                  <a:gd name="connsiteX374-32477" fmla="*/ 2958970 w 3024845"/>
                  <a:gd name="connsiteY374-32478" fmla="*/ 592327 h 1059043"/>
                  <a:gd name="connsiteX375-32479" fmla="*/ 2958970 w 3024845"/>
                  <a:gd name="connsiteY375-32480" fmla="*/ 703483 h 1059043"/>
                  <a:gd name="connsiteX376-32481" fmla="*/ 2958970 w 3024845"/>
                  <a:gd name="connsiteY376-32482" fmla="*/ 717262 h 1059043"/>
                  <a:gd name="connsiteX377-32483" fmla="*/ 3024845 w 3024845"/>
                  <a:gd name="connsiteY377-32484" fmla="*/ 717262 h 1059043"/>
                  <a:gd name="connsiteX378-32485" fmla="*/ 3024845 w 3024845"/>
                  <a:gd name="connsiteY378-32486" fmla="*/ 1059043 h 1059043"/>
                  <a:gd name="connsiteX379-32487" fmla="*/ 2054 w 3024845"/>
                  <a:gd name="connsiteY379-32488" fmla="*/ 1056710 h 1059043"/>
                  <a:gd name="connsiteX380-32489" fmla="*/ 0 w 3024845"/>
                  <a:gd name="connsiteY380-32490" fmla="*/ 622592 h 1059043"/>
                  <a:gd name="connsiteX381-32491" fmla="*/ 20267 w 3024845"/>
                  <a:gd name="connsiteY381-32492" fmla="*/ 622592 h 1059043"/>
                  <a:gd name="connsiteX382-32493" fmla="*/ 20774 w 3024845"/>
                  <a:gd name="connsiteY382-32494" fmla="*/ 621511 h 1059043"/>
                  <a:gd name="connsiteX383-32495" fmla="*/ 24320 w 3024845"/>
                  <a:gd name="connsiteY383-32496" fmla="*/ 613945 h 1059043"/>
                  <a:gd name="connsiteX384-32497" fmla="*/ 26094 w 3024845"/>
                  <a:gd name="connsiteY384-32498" fmla="*/ 614215 h 1059043"/>
                  <a:gd name="connsiteX385-32499" fmla="*/ 38507 w 3024845"/>
                  <a:gd name="connsiteY385-32500" fmla="*/ 616106 h 1059043"/>
                  <a:gd name="connsiteX386-32501" fmla="*/ 39014 w 3024845"/>
                  <a:gd name="connsiteY386-32502" fmla="*/ 617458 h 1059043"/>
                  <a:gd name="connsiteX387-32503" fmla="*/ 42560 w 3024845"/>
                  <a:gd name="connsiteY387-32504" fmla="*/ 626915 h 1059043"/>
                  <a:gd name="connsiteX388-32505" fmla="*/ 68907 w 3024845"/>
                  <a:gd name="connsiteY388-32506" fmla="*/ 629077 h 1059043"/>
                  <a:gd name="connsiteX389-32507" fmla="*/ 68907 w 3024845"/>
                  <a:gd name="connsiteY389-32508" fmla="*/ 505856 h 1059043"/>
                  <a:gd name="connsiteX390-32509" fmla="*/ 70934 w 3024845"/>
                  <a:gd name="connsiteY390-32510" fmla="*/ 505856 h 1059043"/>
                  <a:gd name="connsiteX391-32511" fmla="*/ 85121 w 3024845"/>
                  <a:gd name="connsiteY391-32512" fmla="*/ 505856 h 1059043"/>
                  <a:gd name="connsiteX392-32513" fmla="*/ 85121 w 3024845"/>
                  <a:gd name="connsiteY392-32514" fmla="*/ 369664 h 1059043"/>
                  <a:gd name="connsiteX393-32515" fmla="*/ 86894 w 3024845"/>
                  <a:gd name="connsiteY393-32516" fmla="*/ 369664 h 1059043"/>
                  <a:gd name="connsiteX394-32517" fmla="*/ 99308 w 3024845"/>
                  <a:gd name="connsiteY394-32518" fmla="*/ 369664 h 1059043"/>
                  <a:gd name="connsiteX395-32519" fmla="*/ 99308 w 3024845"/>
                  <a:gd name="connsiteY395-32520" fmla="*/ 255090 h 1059043"/>
                  <a:gd name="connsiteX396-32521" fmla="*/ 103361 w 3024845"/>
                  <a:gd name="connsiteY396-32522" fmla="*/ 226986 h 1059043"/>
                  <a:gd name="connsiteX397-32523" fmla="*/ 105388 w 3024845"/>
                  <a:gd name="connsiteY397-32524" fmla="*/ 226986 h 1059043"/>
                  <a:gd name="connsiteX398-32525" fmla="*/ 119575 w 3024845"/>
                  <a:gd name="connsiteY398-32526" fmla="*/ 226986 h 1059043"/>
                  <a:gd name="connsiteX0-32527" fmla="*/ 119575 w 3024845"/>
                  <a:gd name="connsiteY0-32528" fmla="*/ 226986 h 1059043"/>
                  <a:gd name="connsiteX1-32529" fmla="*/ 200642 w 3024845"/>
                  <a:gd name="connsiteY1-32530" fmla="*/ 224825 h 1059043"/>
                  <a:gd name="connsiteX2-32531" fmla="*/ 202669 w 3024845"/>
                  <a:gd name="connsiteY2-32532" fmla="*/ 224825 h 1059043"/>
                  <a:gd name="connsiteX3-32533" fmla="*/ 216856 w 3024845"/>
                  <a:gd name="connsiteY3-32534" fmla="*/ 224825 h 1059043"/>
                  <a:gd name="connsiteX4-32535" fmla="*/ 216856 w 3024845"/>
                  <a:gd name="connsiteY4-32536" fmla="*/ 248604 h 1059043"/>
                  <a:gd name="connsiteX5-32537" fmla="*/ 217363 w 3024845"/>
                  <a:gd name="connsiteY5-32538" fmla="*/ 249415 h 1059043"/>
                  <a:gd name="connsiteX6-32539" fmla="*/ 220909 w 3024845"/>
                  <a:gd name="connsiteY6-32540" fmla="*/ 255090 h 1059043"/>
                  <a:gd name="connsiteX7-32541" fmla="*/ 220909 w 3024845"/>
                  <a:gd name="connsiteY7-32542" fmla="*/ 369664 h 1059043"/>
                  <a:gd name="connsiteX8-32543" fmla="*/ 223189 w 3024845"/>
                  <a:gd name="connsiteY8-32544" fmla="*/ 369664 h 1059043"/>
                  <a:gd name="connsiteX9-32545" fmla="*/ 239150 w 3024845"/>
                  <a:gd name="connsiteY9-32546" fmla="*/ 369664 h 1059043"/>
                  <a:gd name="connsiteX10-32547" fmla="*/ 239150 w 3024845"/>
                  <a:gd name="connsiteY10-32548" fmla="*/ 510179 h 1059043"/>
                  <a:gd name="connsiteX11-32549" fmla="*/ 240670 w 3024845"/>
                  <a:gd name="connsiteY11-32550" fmla="*/ 509909 h 1059043"/>
                  <a:gd name="connsiteX12-32551" fmla="*/ 251310 w 3024845"/>
                  <a:gd name="connsiteY12-32552" fmla="*/ 508018 h 1059043"/>
                  <a:gd name="connsiteX13-32553" fmla="*/ 249283 w 3024845"/>
                  <a:gd name="connsiteY13-32554" fmla="*/ 596650 h 1059043"/>
                  <a:gd name="connsiteX14-32555" fmla="*/ 250803 w 3024845"/>
                  <a:gd name="connsiteY14-32556" fmla="*/ 596921 h 1059043"/>
                  <a:gd name="connsiteX15-32557" fmla="*/ 261443 w 3024845"/>
                  <a:gd name="connsiteY15-32558" fmla="*/ 598812 h 1059043"/>
                  <a:gd name="connsiteX16-32559" fmla="*/ 261696 w 3024845"/>
                  <a:gd name="connsiteY16-32560" fmla="*/ 599623 h 1059043"/>
                  <a:gd name="connsiteX17-32561" fmla="*/ 263470 w 3024845"/>
                  <a:gd name="connsiteY17-32562" fmla="*/ 605298 h 1059043"/>
                  <a:gd name="connsiteX18-32563" fmla="*/ 264230 w 3024845"/>
                  <a:gd name="connsiteY18-32564" fmla="*/ 602866 h 1059043"/>
                  <a:gd name="connsiteX19-32565" fmla="*/ 269550 w 3024845"/>
                  <a:gd name="connsiteY19-32566" fmla="*/ 585842 h 1059043"/>
                  <a:gd name="connsiteX20-32567" fmla="*/ 271323 w 3024845"/>
                  <a:gd name="connsiteY20-32568" fmla="*/ 585842 h 1059043"/>
                  <a:gd name="connsiteX21-32569" fmla="*/ 283737 w 3024845"/>
                  <a:gd name="connsiteY21-32570" fmla="*/ 585842 h 1059043"/>
                  <a:gd name="connsiteX22-32571" fmla="*/ 283737 w 3024845"/>
                  <a:gd name="connsiteY22-32572" fmla="*/ 618268 h 1059043"/>
                  <a:gd name="connsiteX23-32573" fmla="*/ 284750 w 3024845"/>
                  <a:gd name="connsiteY23-32574" fmla="*/ 618809 h 1059043"/>
                  <a:gd name="connsiteX24-32575" fmla="*/ 291844 w 3024845"/>
                  <a:gd name="connsiteY24-32576" fmla="*/ 622592 h 1059043"/>
                  <a:gd name="connsiteX25-32577" fmla="*/ 291844 w 3024845"/>
                  <a:gd name="connsiteY25-32578" fmla="*/ 623943 h 1059043"/>
                  <a:gd name="connsiteX26-32579" fmla="*/ 291844 w 3024845"/>
                  <a:gd name="connsiteY26-32580" fmla="*/ 633401 h 1059043"/>
                  <a:gd name="connsiteX27-32581" fmla="*/ 336431 w 3024845"/>
                  <a:gd name="connsiteY27-32582" fmla="*/ 633401 h 1059043"/>
                  <a:gd name="connsiteX28-32583" fmla="*/ 336431 w 3024845"/>
                  <a:gd name="connsiteY28-32584" fmla="*/ 634482 h 1059043"/>
                  <a:gd name="connsiteX29-32585" fmla="*/ 336431 w 3024845"/>
                  <a:gd name="connsiteY29-32586" fmla="*/ 642048 h 1059043"/>
                  <a:gd name="connsiteX30-32587" fmla="*/ 338457 w 3024845"/>
                  <a:gd name="connsiteY30-32588" fmla="*/ 642048 h 1059043"/>
                  <a:gd name="connsiteX31-32589" fmla="*/ 352644 w 3024845"/>
                  <a:gd name="connsiteY31-32590" fmla="*/ 642048 h 1059043"/>
                  <a:gd name="connsiteX32-32591" fmla="*/ 352644 w 3024845"/>
                  <a:gd name="connsiteY32-32592" fmla="*/ 611783 h 1059043"/>
                  <a:gd name="connsiteX33-32593" fmla="*/ 397231 w 3024845"/>
                  <a:gd name="connsiteY33-32594" fmla="*/ 611783 h 1059043"/>
                  <a:gd name="connsiteX34-32595" fmla="*/ 397231 w 3024845"/>
                  <a:gd name="connsiteY34-32596" fmla="*/ 610432 h 1059043"/>
                  <a:gd name="connsiteX35-32597" fmla="*/ 397231 w 3024845"/>
                  <a:gd name="connsiteY35-32598" fmla="*/ 600974 h 1059043"/>
                  <a:gd name="connsiteX36-32599" fmla="*/ 398245 w 3024845"/>
                  <a:gd name="connsiteY36-32600" fmla="*/ 600974 h 1059043"/>
                  <a:gd name="connsiteX37-32601" fmla="*/ 405338 w 3024845"/>
                  <a:gd name="connsiteY37-32602" fmla="*/ 600974 h 1059043"/>
                  <a:gd name="connsiteX38-32603" fmla="*/ 405338 w 3024845"/>
                  <a:gd name="connsiteY38-32604" fmla="*/ 599083 h 1059043"/>
                  <a:gd name="connsiteX39-32605" fmla="*/ 405338 w 3024845"/>
                  <a:gd name="connsiteY39-32606" fmla="*/ 585842 h 1059043"/>
                  <a:gd name="connsiteX40-32607" fmla="*/ 406098 w 3024845"/>
                  <a:gd name="connsiteY40-32608" fmla="*/ 585842 h 1059043"/>
                  <a:gd name="connsiteX41-32609" fmla="*/ 411418 w 3024845"/>
                  <a:gd name="connsiteY41-32610" fmla="*/ 585842 h 1059043"/>
                  <a:gd name="connsiteX42-32611" fmla="*/ 411418 w 3024845"/>
                  <a:gd name="connsiteY42-32612" fmla="*/ 584761 h 1059043"/>
                  <a:gd name="connsiteX43-32613" fmla="*/ 411418 w 3024845"/>
                  <a:gd name="connsiteY43-32614" fmla="*/ 577194 h 1059043"/>
                  <a:gd name="connsiteX44-32615" fmla="*/ 413445 w 3024845"/>
                  <a:gd name="connsiteY44-32616" fmla="*/ 577194 h 1059043"/>
                  <a:gd name="connsiteX45-32617" fmla="*/ 427632 w 3024845"/>
                  <a:gd name="connsiteY45-32618" fmla="*/ 577194 h 1059043"/>
                  <a:gd name="connsiteX46-32619" fmla="*/ 427632 w 3024845"/>
                  <a:gd name="connsiteY46-32620" fmla="*/ 578275 h 1059043"/>
                  <a:gd name="connsiteX47-32621" fmla="*/ 427632 w 3024845"/>
                  <a:gd name="connsiteY47-32622" fmla="*/ 585842 h 1059043"/>
                  <a:gd name="connsiteX48-32623" fmla="*/ 449925 w 3024845"/>
                  <a:gd name="connsiteY48-32624" fmla="*/ 585842 h 1059043"/>
                  <a:gd name="connsiteX49-32625" fmla="*/ 449925 w 3024845"/>
                  <a:gd name="connsiteY49-32626" fmla="*/ 583950 h 1059043"/>
                  <a:gd name="connsiteX50-32627" fmla="*/ 449925 w 3024845"/>
                  <a:gd name="connsiteY50-32628" fmla="*/ 570709 h 1059043"/>
                  <a:gd name="connsiteX51-32629" fmla="*/ 451699 w 3024845"/>
                  <a:gd name="connsiteY51-32630" fmla="*/ 570709 h 1059043"/>
                  <a:gd name="connsiteX52-32631" fmla="*/ 464112 w 3024845"/>
                  <a:gd name="connsiteY52-32632" fmla="*/ 570709 h 1059043"/>
                  <a:gd name="connsiteX53-32633" fmla="*/ 464112 w 3024845"/>
                  <a:gd name="connsiteY53-32634" fmla="*/ 594489 h 1059043"/>
                  <a:gd name="connsiteX54-32635" fmla="*/ 465126 w 3024845"/>
                  <a:gd name="connsiteY54-32636" fmla="*/ 594489 h 1059043"/>
                  <a:gd name="connsiteX55-32637" fmla="*/ 472219 w 3024845"/>
                  <a:gd name="connsiteY55-32638" fmla="*/ 594489 h 1059043"/>
                  <a:gd name="connsiteX56-32639" fmla="*/ 472219 w 3024845"/>
                  <a:gd name="connsiteY56-32640" fmla="*/ 593408 h 1059043"/>
                  <a:gd name="connsiteX57-32641" fmla="*/ 472219 w 3024845"/>
                  <a:gd name="connsiteY57-32642" fmla="*/ 585842 h 1059043"/>
                  <a:gd name="connsiteX58-32643" fmla="*/ 473992 w 3024845"/>
                  <a:gd name="connsiteY58-32644" fmla="*/ 585842 h 1059043"/>
                  <a:gd name="connsiteX59-32645" fmla="*/ 486406 w 3024845"/>
                  <a:gd name="connsiteY59-32646" fmla="*/ 585842 h 1059043"/>
                  <a:gd name="connsiteX60-32647" fmla="*/ 486406 w 3024845"/>
                  <a:gd name="connsiteY60-32648" fmla="*/ 611783 h 1059043"/>
                  <a:gd name="connsiteX61-32649" fmla="*/ 488433 w 3024845"/>
                  <a:gd name="connsiteY61-32650" fmla="*/ 611783 h 1059043"/>
                  <a:gd name="connsiteX62-32651" fmla="*/ 502619 w 3024845"/>
                  <a:gd name="connsiteY62-32652" fmla="*/ 611783 h 1059043"/>
                  <a:gd name="connsiteX63-32653" fmla="*/ 502619 w 3024845"/>
                  <a:gd name="connsiteY63-32654" fmla="*/ 613404 h 1059043"/>
                  <a:gd name="connsiteX64-32655" fmla="*/ 502619 w 3024845"/>
                  <a:gd name="connsiteY64-32656" fmla="*/ 624754 h 1059043"/>
                  <a:gd name="connsiteX65-32657" fmla="*/ 503379 w 3024845"/>
                  <a:gd name="connsiteY65-32658" fmla="*/ 624754 h 1059043"/>
                  <a:gd name="connsiteX66-32659" fmla="*/ 508700 w 3024845"/>
                  <a:gd name="connsiteY66-32660" fmla="*/ 624754 h 1059043"/>
                  <a:gd name="connsiteX67-32661" fmla="*/ 508700 w 3024845"/>
                  <a:gd name="connsiteY67-32662" fmla="*/ 623943 h 1059043"/>
                  <a:gd name="connsiteX68-32663" fmla="*/ 508700 w 3024845"/>
                  <a:gd name="connsiteY68-32664" fmla="*/ 618268 h 1059043"/>
                  <a:gd name="connsiteX69-32665" fmla="*/ 539100 w 3024845"/>
                  <a:gd name="connsiteY69-32666" fmla="*/ 618268 h 1059043"/>
                  <a:gd name="connsiteX70-32667" fmla="*/ 539100 w 3024845"/>
                  <a:gd name="connsiteY70-32668" fmla="*/ 642048 h 1059043"/>
                  <a:gd name="connsiteX71-32669" fmla="*/ 540113 w 3024845"/>
                  <a:gd name="connsiteY71-32670" fmla="*/ 642048 h 1059043"/>
                  <a:gd name="connsiteX72-32671" fmla="*/ 547207 w 3024845"/>
                  <a:gd name="connsiteY72-32672" fmla="*/ 642048 h 1059043"/>
                  <a:gd name="connsiteX73-32673" fmla="*/ 547207 w 3024845"/>
                  <a:gd name="connsiteY73-32674" fmla="*/ 643129 h 1059043"/>
                  <a:gd name="connsiteX74-32675" fmla="*/ 547207 w 3024845"/>
                  <a:gd name="connsiteY74-32676" fmla="*/ 650695 h 1059043"/>
                  <a:gd name="connsiteX75-32677" fmla="*/ 547967 w 3024845"/>
                  <a:gd name="connsiteY75-32678" fmla="*/ 650695 h 1059043"/>
                  <a:gd name="connsiteX76-32679" fmla="*/ 553287 w 3024845"/>
                  <a:gd name="connsiteY76-32680" fmla="*/ 650695 h 1059043"/>
                  <a:gd name="connsiteX77-32681" fmla="*/ 553287 w 3024845"/>
                  <a:gd name="connsiteY77-32682" fmla="*/ 648533 h 1059043"/>
                  <a:gd name="connsiteX78-32683" fmla="*/ 553287 w 3024845"/>
                  <a:gd name="connsiteY78-32684" fmla="*/ 633401 h 1059043"/>
                  <a:gd name="connsiteX79-32685" fmla="*/ 554300 w 3024845"/>
                  <a:gd name="connsiteY79-32686" fmla="*/ 633401 h 1059043"/>
                  <a:gd name="connsiteX80-32687" fmla="*/ 561394 w 3024845"/>
                  <a:gd name="connsiteY80-32688" fmla="*/ 633401 h 1059043"/>
                  <a:gd name="connsiteX81-32689" fmla="*/ 561394 w 3024845"/>
                  <a:gd name="connsiteY81-32690" fmla="*/ 634482 h 1059043"/>
                  <a:gd name="connsiteX82-32691" fmla="*/ 561394 w 3024845"/>
                  <a:gd name="connsiteY82-32692" fmla="*/ 642048 h 1059043"/>
                  <a:gd name="connsiteX83-32693" fmla="*/ 566714 w 3024845"/>
                  <a:gd name="connsiteY83-32694" fmla="*/ 640055 h 1059043"/>
                  <a:gd name="connsiteX84-32695" fmla="*/ 567474 w 3024845"/>
                  <a:gd name="connsiteY84-32696" fmla="*/ 639075 h 1059043"/>
                  <a:gd name="connsiteX85-32697" fmla="*/ 567474 w 3024845"/>
                  <a:gd name="connsiteY85-32698" fmla="*/ 633401 h 1059043"/>
                  <a:gd name="connsiteX86-32699" fmla="*/ 605981 w 3024845"/>
                  <a:gd name="connsiteY86-32700" fmla="*/ 633401 h 1059043"/>
                  <a:gd name="connsiteX87-32701" fmla="*/ 605981 w 3024845"/>
                  <a:gd name="connsiteY87-32702" fmla="*/ 657180 h 1059043"/>
                  <a:gd name="connsiteX88-32703" fmla="*/ 608007 w 3024845"/>
                  <a:gd name="connsiteY88-32704" fmla="*/ 657180 h 1059043"/>
                  <a:gd name="connsiteX89-32705" fmla="*/ 622194 w 3024845"/>
                  <a:gd name="connsiteY89-32706" fmla="*/ 657180 h 1059043"/>
                  <a:gd name="connsiteX90-32707" fmla="*/ 622194 w 3024845"/>
                  <a:gd name="connsiteY90-32708" fmla="*/ 658261 h 1059043"/>
                  <a:gd name="connsiteX91-32709" fmla="*/ 622194 w 3024845"/>
                  <a:gd name="connsiteY91-32710" fmla="*/ 665827 h 1059043"/>
                  <a:gd name="connsiteX92-32711" fmla="*/ 623968 w 3024845"/>
                  <a:gd name="connsiteY92-32712" fmla="*/ 665827 h 1059043"/>
                  <a:gd name="connsiteX93-32713" fmla="*/ 636381 w 3024845"/>
                  <a:gd name="connsiteY93-32714" fmla="*/ 665827 h 1059043"/>
                  <a:gd name="connsiteX94-32715" fmla="*/ 636381 w 3024845"/>
                  <a:gd name="connsiteY94-32716" fmla="*/ 642048 h 1059043"/>
                  <a:gd name="connsiteX95-32717" fmla="*/ 637394 w 3024845"/>
                  <a:gd name="connsiteY95-32718" fmla="*/ 642048 h 1059043"/>
                  <a:gd name="connsiteX96-32719" fmla="*/ 644488 w 3024845"/>
                  <a:gd name="connsiteY96-32720" fmla="*/ 642048 h 1059043"/>
                  <a:gd name="connsiteX97-32721" fmla="*/ 644488 w 3024845"/>
                  <a:gd name="connsiteY97-32722" fmla="*/ 609621 h 1059043"/>
                  <a:gd name="connsiteX98-32723" fmla="*/ 645501 w 3024845"/>
                  <a:gd name="connsiteY98-32724" fmla="*/ 609621 h 1059043"/>
                  <a:gd name="connsiteX99-32725" fmla="*/ 652595 w 3024845"/>
                  <a:gd name="connsiteY99-32726" fmla="*/ 609621 h 1059043"/>
                  <a:gd name="connsiteX100-32727" fmla="*/ 652595 w 3024845"/>
                  <a:gd name="connsiteY100-32728" fmla="*/ 607730 h 1059043"/>
                  <a:gd name="connsiteX101-32729" fmla="*/ 652595 w 3024845"/>
                  <a:gd name="connsiteY101-32730" fmla="*/ 594489 h 1059043"/>
                  <a:gd name="connsiteX102-32731" fmla="*/ 651328 w 3024845"/>
                  <a:gd name="connsiteY102-32732" fmla="*/ 592867 h 1059043"/>
                  <a:gd name="connsiteX103-32733" fmla="*/ 656648 w 3024845"/>
                  <a:gd name="connsiteY103-32734" fmla="*/ 581518 h 1059043"/>
                  <a:gd name="connsiteX104-32735" fmla="*/ 664755 w 3024845"/>
                  <a:gd name="connsiteY104-32736" fmla="*/ 609621 h 1059043"/>
                  <a:gd name="connsiteX105-32737" fmla="*/ 665515 w 3024845"/>
                  <a:gd name="connsiteY105-32738" fmla="*/ 609621 h 1059043"/>
                  <a:gd name="connsiteX106-32739" fmla="*/ 670835 w 3024845"/>
                  <a:gd name="connsiteY106-32740" fmla="*/ 609621 h 1059043"/>
                  <a:gd name="connsiteX107-32741" fmla="*/ 670835 w 3024845"/>
                  <a:gd name="connsiteY107-32742" fmla="*/ 503694 h 1059043"/>
                  <a:gd name="connsiteX108-32743" fmla="*/ 672355 w 3024845"/>
                  <a:gd name="connsiteY108-32744" fmla="*/ 503694 h 1059043"/>
                  <a:gd name="connsiteX109-32745" fmla="*/ 682995 w 3024845"/>
                  <a:gd name="connsiteY109-32746" fmla="*/ 503694 h 1059043"/>
                  <a:gd name="connsiteX110-32747" fmla="*/ 682995 w 3024845"/>
                  <a:gd name="connsiteY110-32748" fmla="*/ 456135 h 1059043"/>
                  <a:gd name="connsiteX111-32749" fmla="*/ 709342 w 3024845"/>
                  <a:gd name="connsiteY111-32750" fmla="*/ 456135 h 1059043"/>
                  <a:gd name="connsiteX112-32751" fmla="*/ 709342 w 3024845"/>
                  <a:gd name="connsiteY112-32752" fmla="*/ 434517 h 1059043"/>
                  <a:gd name="connsiteX113-32753" fmla="*/ 743796 w 3024845"/>
                  <a:gd name="connsiteY113-32754" fmla="*/ 434517 h 1059043"/>
                  <a:gd name="connsiteX114-32755" fmla="*/ 743796 w 3024845"/>
                  <a:gd name="connsiteY114-32756" fmla="*/ 436949 h 1059043"/>
                  <a:gd name="connsiteX115-32757" fmla="*/ 743796 w 3024845"/>
                  <a:gd name="connsiteY115-32758" fmla="*/ 453973 h 1059043"/>
                  <a:gd name="connsiteX116-32759" fmla="*/ 746076 w 3024845"/>
                  <a:gd name="connsiteY116-32760" fmla="*/ 453973 h 1059043"/>
                  <a:gd name="connsiteX117-32761" fmla="*/ 762036 w 3024845"/>
                  <a:gd name="connsiteY117-32762" fmla="*/ 453973 h 1059043"/>
                  <a:gd name="connsiteX118-32763" fmla="*/ 762036 w 3024845"/>
                  <a:gd name="connsiteY118-32764" fmla="*/ 501532 h 1059043"/>
                  <a:gd name="connsiteX119-32765" fmla="*/ 763049 w 3024845"/>
                  <a:gd name="connsiteY119-32766" fmla="*/ 501532 h 1059043"/>
                  <a:gd name="connsiteX120-32767" fmla="*/ 770143 w 3024845"/>
                  <a:gd name="connsiteY120-32768" fmla="*/ 501532 h 1059043"/>
                  <a:gd name="connsiteX121-32769" fmla="*/ 784330 w 3024845"/>
                  <a:gd name="connsiteY121-32770" fmla="*/ 505856 h 1059043"/>
                  <a:gd name="connsiteX122-32771" fmla="*/ 784330 w 3024845"/>
                  <a:gd name="connsiteY122-32772" fmla="*/ 544768 h 1059043"/>
                  <a:gd name="connsiteX123-32773" fmla="*/ 785343 w 3024845"/>
                  <a:gd name="connsiteY123-32774" fmla="*/ 544768 h 1059043"/>
                  <a:gd name="connsiteX124-32775" fmla="*/ 792436 w 3024845"/>
                  <a:gd name="connsiteY124-32776" fmla="*/ 544768 h 1059043"/>
                  <a:gd name="connsiteX125-32777" fmla="*/ 792436 w 3024845"/>
                  <a:gd name="connsiteY125-32778" fmla="*/ 546389 h 1059043"/>
                  <a:gd name="connsiteX126-32779" fmla="*/ 792436 w 3024845"/>
                  <a:gd name="connsiteY126-32780" fmla="*/ 557738 h 1059043"/>
                  <a:gd name="connsiteX127-32781" fmla="*/ 794463 w 3024845"/>
                  <a:gd name="connsiteY127-32782" fmla="*/ 557738 h 1059043"/>
                  <a:gd name="connsiteX128-32783" fmla="*/ 808650 w 3024845"/>
                  <a:gd name="connsiteY128-32784" fmla="*/ 557738 h 1059043"/>
                  <a:gd name="connsiteX129-32785" fmla="*/ 814730 w 3024845"/>
                  <a:gd name="connsiteY129-32786" fmla="*/ 564224 h 1059043"/>
                  <a:gd name="connsiteX130-32787" fmla="*/ 814730 w 3024845"/>
                  <a:gd name="connsiteY130-32788" fmla="*/ 585842 h 1059043"/>
                  <a:gd name="connsiteX131-32789" fmla="*/ 817010 w 3024845"/>
                  <a:gd name="connsiteY131-32790" fmla="*/ 585842 h 1059043"/>
                  <a:gd name="connsiteX132-32791" fmla="*/ 832970 w 3024845"/>
                  <a:gd name="connsiteY132-32792" fmla="*/ 585842 h 1059043"/>
                  <a:gd name="connsiteX133-32793" fmla="*/ 832970 w 3024845"/>
                  <a:gd name="connsiteY133-32794" fmla="*/ 586922 h 1059043"/>
                  <a:gd name="connsiteX134-32795" fmla="*/ 832970 w 3024845"/>
                  <a:gd name="connsiteY134-32796" fmla="*/ 594489 h 1059043"/>
                  <a:gd name="connsiteX135-32797" fmla="*/ 834237 w 3024845"/>
                  <a:gd name="connsiteY135-32798" fmla="*/ 594489 h 1059043"/>
                  <a:gd name="connsiteX136-32799" fmla="*/ 843104 w 3024845"/>
                  <a:gd name="connsiteY136-32800" fmla="*/ 594489 h 1059043"/>
                  <a:gd name="connsiteX137-32801" fmla="*/ 843104 w 3024845"/>
                  <a:gd name="connsiteY137-32802" fmla="*/ 596650 h 1059043"/>
                  <a:gd name="connsiteX138-32803" fmla="*/ 843104 w 3024845"/>
                  <a:gd name="connsiteY138-32804" fmla="*/ 611783 h 1059043"/>
                  <a:gd name="connsiteX139-32805" fmla="*/ 847157 w 3024845"/>
                  <a:gd name="connsiteY139-32806" fmla="*/ 609891 h 1059043"/>
                  <a:gd name="connsiteX140-32807" fmla="*/ 847157 w 3024845"/>
                  <a:gd name="connsiteY140-32808" fmla="*/ 596650 h 1059043"/>
                  <a:gd name="connsiteX141-32809" fmla="*/ 848170 w 3024845"/>
                  <a:gd name="connsiteY141-32810" fmla="*/ 596650 h 1059043"/>
                  <a:gd name="connsiteX142-32811" fmla="*/ 855264 w 3024845"/>
                  <a:gd name="connsiteY142-32812" fmla="*/ 596650 h 1059043"/>
                  <a:gd name="connsiteX143-32813" fmla="*/ 855264 w 3024845"/>
                  <a:gd name="connsiteY143-32814" fmla="*/ 598272 h 1059043"/>
                  <a:gd name="connsiteX144-32815" fmla="*/ 855264 w 3024845"/>
                  <a:gd name="connsiteY144-32816" fmla="*/ 609621 h 1059043"/>
                  <a:gd name="connsiteX145-32817" fmla="*/ 856024 w 3024845"/>
                  <a:gd name="connsiteY145-32818" fmla="*/ 609621 h 1059043"/>
                  <a:gd name="connsiteX146-32819" fmla="*/ 861344 w 3024845"/>
                  <a:gd name="connsiteY146-32820" fmla="*/ 609621 h 1059043"/>
                  <a:gd name="connsiteX147-32821" fmla="*/ 909984 w 3024845"/>
                  <a:gd name="connsiteY147-32822" fmla="*/ 605298 h 1059043"/>
                  <a:gd name="connsiteX148-32823" fmla="*/ 909984 w 3024845"/>
                  <a:gd name="connsiteY148-32824" fmla="*/ 606649 h 1059043"/>
                  <a:gd name="connsiteX149-32825" fmla="*/ 909984 w 3024845"/>
                  <a:gd name="connsiteY149-32826" fmla="*/ 616106 h 1059043"/>
                  <a:gd name="connsiteX150-32827" fmla="*/ 910744 w 3024845"/>
                  <a:gd name="connsiteY150-32828" fmla="*/ 616106 h 1059043"/>
                  <a:gd name="connsiteX151-32829" fmla="*/ 916065 w 3024845"/>
                  <a:gd name="connsiteY151-32830" fmla="*/ 616106 h 1059043"/>
                  <a:gd name="connsiteX152-32831" fmla="*/ 916065 w 3024845"/>
                  <a:gd name="connsiteY152-32832" fmla="*/ 618268 h 1059043"/>
                  <a:gd name="connsiteX153-32833" fmla="*/ 916065 w 3024845"/>
                  <a:gd name="connsiteY153-32834" fmla="*/ 633401 h 1059043"/>
                  <a:gd name="connsiteX154-32835" fmla="*/ 918091 w 3024845"/>
                  <a:gd name="connsiteY154-32836" fmla="*/ 632050 h 1059043"/>
                  <a:gd name="connsiteX155-32837" fmla="*/ 932278 w 3024845"/>
                  <a:gd name="connsiteY155-32838" fmla="*/ 622592 h 1059043"/>
                  <a:gd name="connsiteX156-32839" fmla="*/ 938358 w 3024845"/>
                  <a:gd name="connsiteY156-32840" fmla="*/ 581518 h 1059043"/>
                  <a:gd name="connsiteX157-32841" fmla="*/ 939118 w 3024845"/>
                  <a:gd name="connsiteY157-32842" fmla="*/ 581248 h 1059043"/>
                  <a:gd name="connsiteX158-32843" fmla="*/ 944438 w 3024845"/>
                  <a:gd name="connsiteY158-32844" fmla="*/ 579356 h 1059043"/>
                  <a:gd name="connsiteX159-32845" fmla="*/ 946465 w 3024845"/>
                  <a:gd name="connsiteY159-32846" fmla="*/ 510179 h 1059043"/>
                  <a:gd name="connsiteX160-32847" fmla="*/ 948492 w 3024845"/>
                  <a:gd name="connsiteY160-32848" fmla="*/ 579356 h 1059043"/>
                  <a:gd name="connsiteX161-32849" fmla="*/ 949252 w 3024845"/>
                  <a:gd name="connsiteY161-32850" fmla="*/ 579626 h 1059043"/>
                  <a:gd name="connsiteX162-32851" fmla="*/ 954572 w 3024845"/>
                  <a:gd name="connsiteY162-32852" fmla="*/ 581518 h 1059043"/>
                  <a:gd name="connsiteX163-32853" fmla="*/ 954572 w 3024845"/>
                  <a:gd name="connsiteY163-32854" fmla="*/ 495047 h 1059043"/>
                  <a:gd name="connsiteX164-32855" fmla="*/ 958625 w 3024845"/>
                  <a:gd name="connsiteY164-32856" fmla="*/ 462620 h 1059043"/>
                  <a:gd name="connsiteX165-32857" fmla="*/ 997132 w 3024845"/>
                  <a:gd name="connsiteY165-32858" fmla="*/ 462620 h 1059043"/>
                  <a:gd name="connsiteX166-32859" fmla="*/ 997132 w 3024845"/>
                  <a:gd name="connsiteY166-32860" fmla="*/ 495047 h 1059043"/>
                  <a:gd name="connsiteX167-32861" fmla="*/ 997892 w 3024845"/>
                  <a:gd name="connsiteY167-32862" fmla="*/ 495047 h 1059043"/>
                  <a:gd name="connsiteX168-32863" fmla="*/ 1003212 w 3024845"/>
                  <a:gd name="connsiteY168-32864" fmla="*/ 495047 h 1059043"/>
                  <a:gd name="connsiteX169-32865" fmla="*/ 1003212 w 3024845"/>
                  <a:gd name="connsiteY169-32866" fmla="*/ 412899 h 1059043"/>
                  <a:gd name="connsiteX170-32867" fmla="*/ 1004986 w 3024845"/>
                  <a:gd name="connsiteY170-32868" fmla="*/ 412899 h 1059043"/>
                  <a:gd name="connsiteX171-32869" fmla="*/ 1017399 w 3024845"/>
                  <a:gd name="connsiteY171-32870" fmla="*/ 412899 h 1059043"/>
                  <a:gd name="connsiteX172-32871" fmla="*/ 1017399 w 3024845"/>
                  <a:gd name="connsiteY172-32872" fmla="*/ 411008 h 1059043"/>
                  <a:gd name="connsiteX173-32873" fmla="*/ 1017399 w 3024845"/>
                  <a:gd name="connsiteY173-32874" fmla="*/ 397767 h 1059043"/>
                  <a:gd name="connsiteX174-32875" fmla="*/ 1039693 w 3024845"/>
                  <a:gd name="connsiteY174-32876" fmla="*/ 397767 h 1059043"/>
                  <a:gd name="connsiteX175-32877" fmla="*/ 1039693 w 3024845"/>
                  <a:gd name="connsiteY175-32878" fmla="*/ 396686 h 1059043"/>
                  <a:gd name="connsiteX176-32879" fmla="*/ 1039693 w 3024845"/>
                  <a:gd name="connsiteY176-32880" fmla="*/ 389120 h 1059043"/>
                  <a:gd name="connsiteX177-32881" fmla="*/ 1041466 w 3024845"/>
                  <a:gd name="connsiteY177-32882" fmla="*/ 389120 h 1059043"/>
                  <a:gd name="connsiteX178-32883" fmla="*/ 1053880 w 3024845"/>
                  <a:gd name="connsiteY178-32884" fmla="*/ 389120 h 1059043"/>
                  <a:gd name="connsiteX179-32885" fmla="*/ 1053880 w 3024845"/>
                  <a:gd name="connsiteY179-32886" fmla="*/ 390201 h 1059043"/>
                  <a:gd name="connsiteX180-32887" fmla="*/ 1053880 w 3024845"/>
                  <a:gd name="connsiteY180-32888" fmla="*/ 397767 h 1059043"/>
                  <a:gd name="connsiteX181-32889" fmla="*/ 1054640 w 3024845"/>
                  <a:gd name="connsiteY181-32890" fmla="*/ 397767 h 1059043"/>
                  <a:gd name="connsiteX182-32891" fmla="*/ 1059960 w 3024845"/>
                  <a:gd name="connsiteY182-32892" fmla="*/ 397767 h 1059043"/>
                  <a:gd name="connsiteX183-32893" fmla="*/ 1070093 w 3024845"/>
                  <a:gd name="connsiteY183-32894" fmla="*/ 393443 h 1059043"/>
                  <a:gd name="connsiteX184-32895" fmla="*/ 1074146 w 3024845"/>
                  <a:gd name="connsiteY184-32896" fmla="*/ 396686 h 1059043"/>
                  <a:gd name="connsiteX185-32897" fmla="*/ 1074146 w 3024845"/>
                  <a:gd name="connsiteY185-32898" fmla="*/ 389120 h 1059043"/>
                  <a:gd name="connsiteX186-32899" fmla="*/ 1076426 w 3024845"/>
                  <a:gd name="connsiteY186-32900" fmla="*/ 389120 h 1059043"/>
                  <a:gd name="connsiteX187-32901" fmla="*/ 1092387 w 3024845"/>
                  <a:gd name="connsiteY187-32902" fmla="*/ 389120 h 1059043"/>
                  <a:gd name="connsiteX188-32903" fmla="*/ 1092387 w 3024845"/>
                  <a:gd name="connsiteY188-32904" fmla="*/ 390201 h 1059043"/>
                  <a:gd name="connsiteX189-32905" fmla="*/ 1092387 w 3024845"/>
                  <a:gd name="connsiteY189-32906" fmla="*/ 397767 h 1059043"/>
                  <a:gd name="connsiteX190-32907" fmla="*/ 1122787 w 3024845"/>
                  <a:gd name="connsiteY190-32908" fmla="*/ 397767 h 1059043"/>
                  <a:gd name="connsiteX191-32909" fmla="*/ 1122787 w 3024845"/>
                  <a:gd name="connsiteY191-32910" fmla="*/ 399388 h 1059043"/>
                  <a:gd name="connsiteX192-32911" fmla="*/ 1122787 w 3024845"/>
                  <a:gd name="connsiteY192-32912" fmla="*/ 410738 h 1059043"/>
                  <a:gd name="connsiteX193-32913" fmla="*/ 1149134 w 3024845"/>
                  <a:gd name="connsiteY193-32914" fmla="*/ 410738 h 1059043"/>
                  <a:gd name="connsiteX194-32915" fmla="*/ 1149134 w 3024845"/>
                  <a:gd name="connsiteY194-32916" fmla="*/ 441002 h 1059043"/>
                  <a:gd name="connsiteX195-32917" fmla="*/ 1149894 w 3024845"/>
                  <a:gd name="connsiteY195-32918" fmla="*/ 441002 h 1059043"/>
                  <a:gd name="connsiteX196-32919" fmla="*/ 1155214 w 3024845"/>
                  <a:gd name="connsiteY196-32920" fmla="*/ 441002 h 1059043"/>
                  <a:gd name="connsiteX197-32921" fmla="*/ 1155214 w 3024845"/>
                  <a:gd name="connsiteY197-32922" fmla="*/ 442083 h 1059043"/>
                  <a:gd name="connsiteX198-32923" fmla="*/ 1155214 w 3024845"/>
                  <a:gd name="connsiteY198-32924" fmla="*/ 449650 h 1059043"/>
                  <a:gd name="connsiteX199-32925" fmla="*/ 1159268 w 3024845"/>
                  <a:gd name="connsiteY199-32926" fmla="*/ 479914 h 1059043"/>
                  <a:gd name="connsiteX200-32927" fmla="*/ 1160028 w 3024845"/>
                  <a:gd name="connsiteY200-32928" fmla="*/ 479914 h 1059043"/>
                  <a:gd name="connsiteX201-32929" fmla="*/ 1165348 w 3024845"/>
                  <a:gd name="connsiteY201-32930" fmla="*/ 479914 h 1059043"/>
                  <a:gd name="connsiteX202-32931" fmla="*/ 1165348 w 3024845"/>
                  <a:gd name="connsiteY202-32932" fmla="*/ 480725 h 1059043"/>
                  <a:gd name="connsiteX203-32933" fmla="*/ 1165348 w 3024845"/>
                  <a:gd name="connsiteY203-32934" fmla="*/ 486400 h 1059043"/>
                  <a:gd name="connsiteX204-32935" fmla="*/ 1166361 w 3024845"/>
                  <a:gd name="connsiteY204-32936" fmla="*/ 486400 h 1059043"/>
                  <a:gd name="connsiteX205-32937" fmla="*/ 1173454 w 3024845"/>
                  <a:gd name="connsiteY205-32938" fmla="*/ 486400 h 1059043"/>
                  <a:gd name="connsiteX206-32939" fmla="*/ 1173454 w 3024845"/>
                  <a:gd name="connsiteY206-32940" fmla="*/ 516665 h 1059043"/>
                  <a:gd name="connsiteX207-32941" fmla="*/ 1175481 w 3024845"/>
                  <a:gd name="connsiteY207-32942" fmla="*/ 516665 h 1059043"/>
                  <a:gd name="connsiteX208-32943" fmla="*/ 1189668 w 3024845"/>
                  <a:gd name="connsiteY208-32944" fmla="*/ 516665 h 1059043"/>
                  <a:gd name="connsiteX209-32945" fmla="*/ 1189668 w 3024845"/>
                  <a:gd name="connsiteY209-32946" fmla="*/ 540444 h 1059043"/>
                  <a:gd name="connsiteX210-32947" fmla="*/ 1191695 w 3024845"/>
                  <a:gd name="connsiteY210-32948" fmla="*/ 542065 h 1059043"/>
                  <a:gd name="connsiteX211-32949" fmla="*/ 1191695 w 3024845"/>
                  <a:gd name="connsiteY211-32950" fmla="*/ 553415 h 1059043"/>
                  <a:gd name="connsiteX212-32951" fmla="*/ 1192455 w 3024845"/>
                  <a:gd name="connsiteY212-32952" fmla="*/ 553415 h 1059043"/>
                  <a:gd name="connsiteX213-32953" fmla="*/ 1197775 w 3024845"/>
                  <a:gd name="connsiteY213-32954" fmla="*/ 553415 h 1059043"/>
                  <a:gd name="connsiteX214-32955" fmla="*/ 1197775 w 3024845"/>
                  <a:gd name="connsiteY214-32956" fmla="*/ 577194 h 1059043"/>
                  <a:gd name="connsiteX215-32957" fmla="*/ 1199041 w 3024845"/>
                  <a:gd name="connsiteY215-32958" fmla="*/ 577194 h 1059043"/>
                  <a:gd name="connsiteX216-32959" fmla="*/ 1207908 w 3024845"/>
                  <a:gd name="connsiteY216-32960" fmla="*/ 577194 h 1059043"/>
                  <a:gd name="connsiteX217-32961" fmla="*/ 1209935 w 3024845"/>
                  <a:gd name="connsiteY217-32962" fmla="*/ 581248 h 1059043"/>
                  <a:gd name="connsiteX218-32963" fmla="*/ 1209935 w 3024845"/>
                  <a:gd name="connsiteY218-32964" fmla="*/ 594489 h 1059043"/>
                  <a:gd name="connsiteX219-32965" fmla="*/ 1211455 w 3024845"/>
                  <a:gd name="connsiteY219-32966" fmla="*/ 592597 h 1059043"/>
                  <a:gd name="connsiteX220-32967" fmla="*/ 1222095 w 3024845"/>
                  <a:gd name="connsiteY220-32968" fmla="*/ 579356 h 1059043"/>
                  <a:gd name="connsiteX221-32969" fmla="*/ 1250469 w 3024845"/>
                  <a:gd name="connsiteY221-32970" fmla="*/ 579356 h 1059043"/>
                  <a:gd name="connsiteX222-32971" fmla="*/ 1250469 w 3024845"/>
                  <a:gd name="connsiteY222-32972" fmla="*/ 665827 h 1059043"/>
                  <a:gd name="connsiteX223-32973" fmla="*/ 1251229 w 3024845"/>
                  <a:gd name="connsiteY223-32974" fmla="*/ 665827 h 1059043"/>
                  <a:gd name="connsiteX224-32975" fmla="*/ 1256549 w 3024845"/>
                  <a:gd name="connsiteY224-32976" fmla="*/ 665827 h 1059043"/>
                  <a:gd name="connsiteX225-32977" fmla="*/ 1257309 w 3024845"/>
                  <a:gd name="connsiteY225-32978" fmla="*/ 664476 h 1059043"/>
                  <a:gd name="connsiteX226-32979" fmla="*/ 1262629 w 3024845"/>
                  <a:gd name="connsiteY226-32980" fmla="*/ 655018 h 1059043"/>
                  <a:gd name="connsiteX227-32981" fmla="*/ 1262629 w 3024845"/>
                  <a:gd name="connsiteY227-32982" fmla="*/ 656910 h 1059043"/>
                  <a:gd name="connsiteX228-32983" fmla="*/ 1262629 w 3024845"/>
                  <a:gd name="connsiteY228-32984" fmla="*/ 670151 h 1059043"/>
                  <a:gd name="connsiteX229-32985" fmla="*/ 1266682 w 3024845"/>
                  <a:gd name="connsiteY229-32986" fmla="*/ 624754 h 1059043"/>
                  <a:gd name="connsiteX230-32987" fmla="*/ 1267442 w 3024845"/>
                  <a:gd name="connsiteY230-32988" fmla="*/ 624754 h 1059043"/>
                  <a:gd name="connsiteX231-32989" fmla="*/ 1272762 w 3024845"/>
                  <a:gd name="connsiteY231-32990" fmla="*/ 624754 h 1059043"/>
                  <a:gd name="connsiteX232-32991" fmla="*/ 1272762 w 3024845"/>
                  <a:gd name="connsiteY232-32992" fmla="*/ 559900 h 1059043"/>
                  <a:gd name="connsiteX233-32993" fmla="*/ 1273776 w 3024845"/>
                  <a:gd name="connsiteY233-32994" fmla="*/ 559900 h 1059043"/>
                  <a:gd name="connsiteX234-32995" fmla="*/ 1280869 w 3024845"/>
                  <a:gd name="connsiteY234-32996" fmla="*/ 559900 h 1059043"/>
                  <a:gd name="connsiteX235-32997" fmla="*/ 1293029 w 3024845"/>
                  <a:gd name="connsiteY235-32998" fmla="*/ 516665 h 1059043"/>
                  <a:gd name="connsiteX236-32999" fmla="*/ 1294296 w 3024845"/>
                  <a:gd name="connsiteY236-33000" fmla="*/ 516665 h 1059043"/>
                  <a:gd name="connsiteX237-33001" fmla="*/ 1303163 w 3024845"/>
                  <a:gd name="connsiteY237-33002" fmla="*/ 516665 h 1059043"/>
                  <a:gd name="connsiteX238-33003" fmla="*/ 1313296 w 3024845"/>
                  <a:gd name="connsiteY238-33004" fmla="*/ 559900 h 1059043"/>
                  <a:gd name="connsiteX239-33005" fmla="*/ 1314309 w 3024845"/>
                  <a:gd name="connsiteY239-33006" fmla="*/ 559900 h 1059043"/>
                  <a:gd name="connsiteX240-33007" fmla="*/ 1321403 w 3024845"/>
                  <a:gd name="connsiteY240-33008" fmla="*/ 559900 h 1059043"/>
                  <a:gd name="connsiteX241-33009" fmla="*/ 1321403 w 3024845"/>
                  <a:gd name="connsiteY241-33010" fmla="*/ 598812 h 1059043"/>
                  <a:gd name="connsiteX242-33011" fmla="*/ 1323176 w 3024845"/>
                  <a:gd name="connsiteY242-33012" fmla="*/ 598812 h 1059043"/>
                  <a:gd name="connsiteX243-33013" fmla="*/ 1335590 w 3024845"/>
                  <a:gd name="connsiteY243-33014" fmla="*/ 598812 h 1059043"/>
                  <a:gd name="connsiteX244-33015" fmla="*/ 1335590 w 3024845"/>
                  <a:gd name="connsiteY244-33016" fmla="*/ 600974 h 1059043"/>
                  <a:gd name="connsiteX245-33017" fmla="*/ 1335590 w 3024845"/>
                  <a:gd name="connsiteY245-33018" fmla="*/ 616106 h 1059043"/>
                  <a:gd name="connsiteX246-33019" fmla="*/ 1339643 w 3024845"/>
                  <a:gd name="connsiteY246-33020" fmla="*/ 613945 h 1059043"/>
                  <a:gd name="connsiteX247-33021" fmla="*/ 1339643 w 3024845"/>
                  <a:gd name="connsiteY247-33022" fmla="*/ 598812 h 1059043"/>
                  <a:gd name="connsiteX248-33023" fmla="*/ 1341163 w 3024845"/>
                  <a:gd name="connsiteY248-33024" fmla="*/ 598812 h 1059043"/>
                  <a:gd name="connsiteX249-33025" fmla="*/ 1351803 w 3024845"/>
                  <a:gd name="connsiteY249-33026" fmla="*/ 598812 h 1059043"/>
                  <a:gd name="connsiteX250-33027" fmla="*/ 1351803 w 3024845"/>
                  <a:gd name="connsiteY250-33028" fmla="*/ 600433 h 1059043"/>
                  <a:gd name="connsiteX251-33029" fmla="*/ 1351803 w 3024845"/>
                  <a:gd name="connsiteY251-33030" fmla="*/ 611783 h 1059043"/>
                  <a:gd name="connsiteX252-33031" fmla="*/ 1382204 w 3024845"/>
                  <a:gd name="connsiteY252-33032" fmla="*/ 611783 h 1059043"/>
                  <a:gd name="connsiteX253-33033" fmla="*/ 1382204 w 3024845"/>
                  <a:gd name="connsiteY253-33034" fmla="*/ 575033 h 1059043"/>
                  <a:gd name="connsiteX254-33035" fmla="*/ 1383470 w 3024845"/>
                  <a:gd name="connsiteY254-33036" fmla="*/ 575033 h 1059043"/>
                  <a:gd name="connsiteX255-33037" fmla="*/ 1392337 w 3024845"/>
                  <a:gd name="connsiteY255-33038" fmla="*/ 575033 h 1059043"/>
                  <a:gd name="connsiteX256-33039" fmla="*/ 1392337 w 3024845"/>
                  <a:gd name="connsiteY256-33040" fmla="*/ 596650 h 1059043"/>
                  <a:gd name="connsiteX257-33041" fmla="*/ 1394364 w 3024845"/>
                  <a:gd name="connsiteY257-33042" fmla="*/ 564224 h 1059043"/>
                  <a:gd name="connsiteX258-33043" fmla="*/ 1416657 w 3024845"/>
                  <a:gd name="connsiteY258-33044" fmla="*/ 564224 h 1059043"/>
                  <a:gd name="connsiteX259-33045" fmla="*/ 1416657 w 3024845"/>
                  <a:gd name="connsiteY259-33046" fmla="*/ 562602 h 1059043"/>
                  <a:gd name="connsiteX260-33047" fmla="*/ 1416657 w 3024845"/>
                  <a:gd name="connsiteY260-33048" fmla="*/ 551253 h 1059043"/>
                  <a:gd name="connsiteX261-33049" fmla="*/ 1417417 w 3024845"/>
                  <a:gd name="connsiteY261-33050" fmla="*/ 551253 h 1059043"/>
                  <a:gd name="connsiteX262-33051" fmla="*/ 1422737 w 3024845"/>
                  <a:gd name="connsiteY262-33052" fmla="*/ 551253 h 1059043"/>
                  <a:gd name="connsiteX263-33053" fmla="*/ 1422737 w 3024845"/>
                  <a:gd name="connsiteY263-33054" fmla="*/ 549362 h 1059043"/>
                  <a:gd name="connsiteX264-33055" fmla="*/ 1422737 w 3024845"/>
                  <a:gd name="connsiteY264-33056" fmla="*/ 536121 h 1059043"/>
                  <a:gd name="connsiteX265-33057" fmla="*/ 1426791 w 3024845"/>
                  <a:gd name="connsiteY265-33058" fmla="*/ 542606 h 1059043"/>
                  <a:gd name="connsiteX266-33059" fmla="*/ 1429071 w 3024845"/>
                  <a:gd name="connsiteY266-33060" fmla="*/ 542606 h 1059043"/>
                  <a:gd name="connsiteX267-33061" fmla="*/ 1445031 w 3024845"/>
                  <a:gd name="connsiteY267-33062" fmla="*/ 542606 h 1059043"/>
                  <a:gd name="connsiteX268-33063" fmla="*/ 1445031 w 3024845"/>
                  <a:gd name="connsiteY268-33064" fmla="*/ 541795 h 1059043"/>
                  <a:gd name="connsiteX269-33065" fmla="*/ 1445031 w 3024845"/>
                  <a:gd name="connsiteY269-33066" fmla="*/ 536121 h 1059043"/>
                  <a:gd name="connsiteX270-33067" fmla="*/ 1445791 w 3024845"/>
                  <a:gd name="connsiteY270-33068" fmla="*/ 536121 h 1059043"/>
                  <a:gd name="connsiteX271-33069" fmla="*/ 1451111 w 3024845"/>
                  <a:gd name="connsiteY271-33070" fmla="*/ 536121 h 1059043"/>
                  <a:gd name="connsiteX272-33071" fmla="*/ 1451111 w 3024845"/>
                  <a:gd name="connsiteY272-33072" fmla="*/ 537472 h 1059043"/>
                  <a:gd name="connsiteX273-33073" fmla="*/ 1451111 w 3024845"/>
                  <a:gd name="connsiteY273-33074" fmla="*/ 546930 h 1059043"/>
                  <a:gd name="connsiteX274-33075" fmla="*/ 1489618 w 3024845"/>
                  <a:gd name="connsiteY274-33076" fmla="*/ 546930 h 1059043"/>
                  <a:gd name="connsiteX275-33077" fmla="*/ 1489618 w 3024845"/>
                  <a:gd name="connsiteY275-33078" fmla="*/ 685283 h 1059043"/>
                  <a:gd name="connsiteX276-33079" fmla="*/ 1491138 w 3024845"/>
                  <a:gd name="connsiteY276-33080" fmla="*/ 685283 h 1059043"/>
                  <a:gd name="connsiteX277-33081" fmla="*/ 1501778 w 3024845"/>
                  <a:gd name="connsiteY277-33082" fmla="*/ 685283 h 1059043"/>
                  <a:gd name="connsiteX278-33083" fmla="*/ 1501778 w 3024845"/>
                  <a:gd name="connsiteY278-33084" fmla="*/ 672313 h 1059043"/>
                  <a:gd name="connsiteX279-33085" fmla="*/ 1505832 w 3024845"/>
                  <a:gd name="connsiteY279-33086" fmla="*/ 672313 h 1059043"/>
                  <a:gd name="connsiteX280-33087" fmla="*/ 1505832 w 3024845"/>
                  <a:gd name="connsiteY280-33088" fmla="*/ 685283 h 1059043"/>
                  <a:gd name="connsiteX281-33089" fmla="*/ 1536232 w 3024845"/>
                  <a:gd name="connsiteY281-33090" fmla="*/ 685283 h 1059043"/>
                  <a:gd name="connsiteX282-33091" fmla="*/ 1536232 w 3024845"/>
                  <a:gd name="connsiteY282-33092" fmla="*/ 655018 h 1059043"/>
                  <a:gd name="connsiteX283-33093" fmla="*/ 1548392 w 3024845"/>
                  <a:gd name="connsiteY283-33094" fmla="*/ 655018 h 1059043"/>
                  <a:gd name="connsiteX284-33095" fmla="*/ 1560552 w 3024845"/>
                  <a:gd name="connsiteY284-33096" fmla="*/ 652857 h 1059043"/>
                  <a:gd name="connsiteX285-33097" fmla="*/ 1564606 w 3024845"/>
                  <a:gd name="connsiteY285-33098" fmla="*/ 655018 h 1059043"/>
                  <a:gd name="connsiteX286-33099" fmla="*/ 1574739 w 3024845"/>
                  <a:gd name="connsiteY286-33100" fmla="*/ 655018 h 1059043"/>
                  <a:gd name="connsiteX287-33101" fmla="*/ 1574739 w 3024845"/>
                  <a:gd name="connsiteY287-33102" fmla="*/ 685283 h 1059043"/>
                  <a:gd name="connsiteX288-33103" fmla="*/ 1582846 w 3024845"/>
                  <a:gd name="connsiteY288-33104" fmla="*/ 685283 h 1059043"/>
                  <a:gd name="connsiteX289-33105" fmla="*/ 1582846 w 3024845"/>
                  <a:gd name="connsiteY289-33106" fmla="*/ 702578 h 1059043"/>
                  <a:gd name="connsiteX290-33107" fmla="*/ 1592182 w 3024845"/>
                  <a:gd name="connsiteY290-33108" fmla="*/ 703483 h 1059043"/>
                  <a:gd name="connsiteX291-33109" fmla="*/ 1605140 w 3024845"/>
                  <a:gd name="connsiteY291-33110" fmla="*/ 703483 h 1059043"/>
                  <a:gd name="connsiteX292-33111" fmla="*/ 1605140 w 3024845"/>
                  <a:gd name="connsiteY292-33112" fmla="*/ 687445 h 1059043"/>
                  <a:gd name="connsiteX293-33113" fmla="*/ 1673096 w 3024845"/>
                  <a:gd name="connsiteY293-33114" fmla="*/ 687445 h 1059043"/>
                  <a:gd name="connsiteX294-33115" fmla="*/ 1673096 w 3024845"/>
                  <a:gd name="connsiteY294-33116" fmla="*/ 602192 h 1059043"/>
                  <a:gd name="connsiteX295-33117" fmla="*/ 1745104 w 3024845"/>
                  <a:gd name="connsiteY295-33118" fmla="*/ 602192 h 1059043"/>
                  <a:gd name="connsiteX296-33119" fmla="*/ 1745104 w 3024845"/>
                  <a:gd name="connsiteY296-33120" fmla="*/ 680960 h 1059043"/>
                  <a:gd name="connsiteX297-33121" fmla="*/ 1747008 w 3024845"/>
                  <a:gd name="connsiteY297-33122" fmla="*/ 680960 h 1059043"/>
                  <a:gd name="connsiteX298-33123" fmla="*/ 1748250 w 3024845"/>
                  <a:gd name="connsiteY298-33124" fmla="*/ 703483 h 1059043"/>
                  <a:gd name="connsiteX299-33125" fmla="*/ 1757926 w 3024845"/>
                  <a:gd name="connsiteY299-33126" fmla="*/ 703483 h 1059043"/>
                  <a:gd name="connsiteX300-33127" fmla="*/ 1759168 w 3024845"/>
                  <a:gd name="connsiteY300-33128" fmla="*/ 680960 h 1059043"/>
                  <a:gd name="connsiteX301-33129" fmla="*/ 1765248 w 3024845"/>
                  <a:gd name="connsiteY301-33130" fmla="*/ 680960 h 1059043"/>
                  <a:gd name="connsiteX302-33131" fmla="*/ 1766490 w 3024845"/>
                  <a:gd name="connsiteY302-33132" fmla="*/ 703483 h 1059043"/>
                  <a:gd name="connsiteX303-33133" fmla="*/ 1817112 w 3024845"/>
                  <a:gd name="connsiteY303-33134" fmla="*/ 703483 h 1059043"/>
                  <a:gd name="connsiteX304-33135" fmla="*/ 1817112 w 3024845"/>
                  <a:gd name="connsiteY304-33136" fmla="*/ 540455 h 1059043"/>
                  <a:gd name="connsiteX305-33137" fmla="*/ 2014439 w 3024845"/>
                  <a:gd name="connsiteY305-33138" fmla="*/ 540455 h 1059043"/>
                  <a:gd name="connsiteX306-33139" fmla="*/ 2014439 w 3024845"/>
                  <a:gd name="connsiteY306-33140" fmla="*/ 703483 h 1059043"/>
                  <a:gd name="connsiteX307-33141" fmla="*/ 2033136 w 3024845"/>
                  <a:gd name="connsiteY307-33142" fmla="*/ 703483 h 1059043"/>
                  <a:gd name="connsiteX308-33143" fmla="*/ 2033136 w 3024845"/>
                  <a:gd name="connsiteY308-33144" fmla="*/ 620790 h 1059043"/>
                  <a:gd name="connsiteX309-33145" fmla="*/ 2128256 w 3024845"/>
                  <a:gd name="connsiteY309-33146" fmla="*/ 620790 h 1059043"/>
                  <a:gd name="connsiteX310-33147" fmla="*/ 2146266 w 3024845"/>
                  <a:gd name="connsiteY310-33148" fmla="*/ 131868 h 1059043"/>
                  <a:gd name="connsiteX311-33149" fmla="*/ 2150320 w 3024845"/>
                  <a:gd name="connsiteY311-33150" fmla="*/ 60529 h 1059043"/>
                  <a:gd name="connsiteX312-33151" fmla="*/ 2152346 w 3024845"/>
                  <a:gd name="connsiteY312-33152" fmla="*/ 56206 h 1059043"/>
                  <a:gd name="connsiteX313-33153" fmla="*/ 2152346 w 3024845"/>
                  <a:gd name="connsiteY313-33154" fmla="*/ 0 h 1059043"/>
                  <a:gd name="connsiteX314-33155" fmla="*/ 2180720 w 3024845"/>
                  <a:gd name="connsiteY314-33156" fmla="*/ 555577 h 1059043"/>
                  <a:gd name="connsiteX315-33157" fmla="*/ 2245574 w 3024845"/>
                  <a:gd name="connsiteY315-33158" fmla="*/ 555577 h 1059043"/>
                  <a:gd name="connsiteX316-33159" fmla="*/ 2245574 w 3024845"/>
                  <a:gd name="connsiteY316-33160" fmla="*/ 631239 h 1059043"/>
                  <a:gd name="connsiteX317-33161" fmla="*/ 2253681 w 3024845"/>
                  <a:gd name="connsiteY317-33162" fmla="*/ 631239 h 1059043"/>
                  <a:gd name="connsiteX318-33163" fmla="*/ 2255708 w 3024845"/>
                  <a:gd name="connsiteY318-33164" fmla="*/ 624754 h 1059043"/>
                  <a:gd name="connsiteX319-33165" fmla="*/ 2261788 w 3024845"/>
                  <a:gd name="connsiteY319-33166" fmla="*/ 624754 h 1059043"/>
                  <a:gd name="connsiteX320-33167" fmla="*/ 2263815 w 3024845"/>
                  <a:gd name="connsiteY320-33168" fmla="*/ 633401 h 1059043"/>
                  <a:gd name="connsiteX321-33169" fmla="*/ 2275975 w 3024845"/>
                  <a:gd name="connsiteY321-33170" fmla="*/ 633401 h 1059043"/>
                  <a:gd name="connsiteX322-33171" fmla="*/ 2275975 w 3024845"/>
                  <a:gd name="connsiteY322-33172" fmla="*/ 626915 h 1059043"/>
                  <a:gd name="connsiteX323-33173" fmla="*/ 2298268 w 3024845"/>
                  <a:gd name="connsiteY323-33174" fmla="*/ 626915 h 1059043"/>
                  <a:gd name="connsiteX324-33175" fmla="*/ 2298268 w 3024845"/>
                  <a:gd name="connsiteY324-33176" fmla="*/ 633401 h 1059043"/>
                  <a:gd name="connsiteX325-33177" fmla="*/ 2318535 w 3024845"/>
                  <a:gd name="connsiteY325-33178" fmla="*/ 633401 h 1059043"/>
                  <a:gd name="connsiteX326-33179" fmla="*/ 2318535 w 3024845"/>
                  <a:gd name="connsiteY326-33180" fmla="*/ 678798 h 1059043"/>
                  <a:gd name="connsiteX327-33181" fmla="*/ 2332722 w 3024845"/>
                  <a:gd name="connsiteY327-33182" fmla="*/ 678798 h 1059043"/>
                  <a:gd name="connsiteX328-33183" fmla="*/ 2332722 w 3024845"/>
                  <a:gd name="connsiteY328-33184" fmla="*/ 665827 h 1059043"/>
                  <a:gd name="connsiteX329-33185" fmla="*/ 2348936 w 3024845"/>
                  <a:gd name="connsiteY329-33186" fmla="*/ 665827 h 1059043"/>
                  <a:gd name="connsiteX330-33187" fmla="*/ 2348936 w 3024845"/>
                  <a:gd name="connsiteY330-33188" fmla="*/ 486400 h 1059043"/>
                  <a:gd name="connsiteX331-33189" fmla="*/ 2355016 w 3024845"/>
                  <a:gd name="connsiteY331-33190" fmla="*/ 479914 h 1059043"/>
                  <a:gd name="connsiteX332-33191" fmla="*/ 2427977 w 3024845"/>
                  <a:gd name="connsiteY332-33192" fmla="*/ 479914 h 1059043"/>
                  <a:gd name="connsiteX333-33193" fmla="*/ 2427977 w 3024845"/>
                  <a:gd name="connsiteY333-33194" fmla="*/ 488562 h 1059043"/>
                  <a:gd name="connsiteX334-33195" fmla="*/ 2438110 w 3024845"/>
                  <a:gd name="connsiteY334-33196" fmla="*/ 488562 h 1059043"/>
                  <a:gd name="connsiteX335-33197" fmla="*/ 2438110 w 3024845"/>
                  <a:gd name="connsiteY335-33198" fmla="*/ 603136 h 1059043"/>
                  <a:gd name="connsiteX336-33199" fmla="*/ 2460404 w 3024845"/>
                  <a:gd name="connsiteY336-33200" fmla="*/ 603136 h 1059043"/>
                  <a:gd name="connsiteX337-33201" fmla="*/ 2460404 w 3024845"/>
                  <a:gd name="connsiteY337-33202" fmla="*/ 536121 h 1059043"/>
                  <a:gd name="connsiteX338-33203" fmla="*/ 2486751 w 3024845"/>
                  <a:gd name="connsiteY338-33204" fmla="*/ 536121 h 1059043"/>
                  <a:gd name="connsiteX339-33205" fmla="*/ 2490804 w 3024845"/>
                  <a:gd name="connsiteY339-33206" fmla="*/ 531797 h 1059043"/>
                  <a:gd name="connsiteX340-33207" fmla="*/ 2498911 w 3024845"/>
                  <a:gd name="connsiteY340-33208" fmla="*/ 531797 h 1059043"/>
                  <a:gd name="connsiteX341-33209" fmla="*/ 2502964 w 3024845"/>
                  <a:gd name="connsiteY341-33210" fmla="*/ 536121 h 1059043"/>
                  <a:gd name="connsiteX342-33211" fmla="*/ 2525258 w 3024845"/>
                  <a:gd name="connsiteY342-33212" fmla="*/ 536121 h 1059043"/>
                  <a:gd name="connsiteX343-33213" fmla="*/ 2525258 w 3024845"/>
                  <a:gd name="connsiteY343-33214" fmla="*/ 419385 h 1059043"/>
                  <a:gd name="connsiteX344-33215" fmla="*/ 2582005 w 3024845"/>
                  <a:gd name="connsiteY344-33216" fmla="*/ 408576 h 1059043"/>
                  <a:gd name="connsiteX345-33217" fmla="*/ 2582005 w 3024845"/>
                  <a:gd name="connsiteY345-33218" fmla="*/ 409657 h 1059043"/>
                  <a:gd name="connsiteX346-33219" fmla="*/ 2582005 w 3024845"/>
                  <a:gd name="connsiteY346-33220" fmla="*/ 417223 h 1059043"/>
                  <a:gd name="connsiteX347-33221" fmla="*/ 2608352 w 3024845"/>
                  <a:gd name="connsiteY347-33222" fmla="*/ 417223 h 1059043"/>
                  <a:gd name="connsiteX348-33223" fmla="*/ 2608352 w 3024845"/>
                  <a:gd name="connsiteY348-33224" fmla="*/ 672313 h 1059043"/>
                  <a:gd name="connsiteX349-33225" fmla="*/ 2630646 w 3024845"/>
                  <a:gd name="connsiteY349-33226" fmla="*/ 672313 h 1059043"/>
                  <a:gd name="connsiteX350-33227" fmla="*/ 2630646 w 3024845"/>
                  <a:gd name="connsiteY350-33228" fmla="*/ 667989 h 1059043"/>
                  <a:gd name="connsiteX351-33229" fmla="*/ 2642806 w 3024845"/>
                  <a:gd name="connsiteY351-33230" fmla="*/ 667989 h 1059043"/>
                  <a:gd name="connsiteX352-33231" fmla="*/ 2642806 w 3024845"/>
                  <a:gd name="connsiteY352-33232" fmla="*/ 672313 h 1059043"/>
                  <a:gd name="connsiteX353-33233" fmla="*/ 2667126 w 3024845"/>
                  <a:gd name="connsiteY353-33234" fmla="*/ 672313 h 1059043"/>
                  <a:gd name="connsiteX354-33235" fmla="*/ 2667126 w 3024845"/>
                  <a:gd name="connsiteY354-33236" fmla="*/ 659342 h 1059043"/>
                  <a:gd name="connsiteX355-33237" fmla="*/ 2695500 w 3024845"/>
                  <a:gd name="connsiteY355-33238" fmla="*/ 659342 h 1059043"/>
                  <a:gd name="connsiteX356-33239" fmla="*/ 2707660 w 3024845"/>
                  <a:gd name="connsiteY356-33240" fmla="*/ 655018 h 1059043"/>
                  <a:gd name="connsiteX357-33241" fmla="*/ 2727927 w 3024845"/>
                  <a:gd name="connsiteY357-33242" fmla="*/ 659342 h 1059043"/>
                  <a:gd name="connsiteX358-33243" fmla="*/ 2727927 w 3024845"/>
                  <a:gd name="connsiteY358-33244" fmla="*/ 642048 h 1059043"/>
                  <a:gd name="connsiteX359-33245" fmla="*/ 2736034 w 3024845"/>
                  <a:gd name="connsiteY359-33246" fmla="*/ 642048 h 1059043"/>
                  <a:gd name="connsiteX360-33247" fmla="*/ 2736034 w 3024845"/>
                  <a:gd name="connsiteY360-33248" fmla="*/ 629077 h 1059043"/>
                  <a:gd name="connsiteX361-33249" fmla="*/ 2792781 w 3024845"/>
                  <a:gd name="connsiteY361-33250" fmla="*/ 629077 h 1059043"/>
                  <a:gd name="connsiteX362-33251" fmla="*/ 2792781 w 3024845"/>
                  <a:gd name="connsiteY362-33252" fmla="*/ 598812 h 1059043"/>
                  <a:gd name="connsiteX363-33253" fmla="*/ 2811021 w 3024845"/>
                  <a:gd name="connsiteY363-33254" fmla="*/ 598812 h 1059043"/>
                  <a:gd name="connsiteX364-33255" fmla="*/ 2811021 w 3024845"/>
                  <a:gd name="connsiteY364-33256" fmla="*/ 592327 h 1059043"/>
                  <a:gd name="connsiteX365-33257" fmla="*/ 2823181 w 3024845"/>
                  <a:gd name="connsiteY365-33258" fmla="*/ 592327 h 1059043"/>
                  <a:gd name="connsiteX366-33259" fmla="*/ 2823181 w 3024845"/>
                  <a:gd name="connsiteY366-33260" fmla="*/ 598812 h 1059043"/>
                  <a:gd name="connsiteX367-33261" fmla="*/ 2839395 w 3024845"/>
                  <a:gd name="connsiteY367-33262" fmla="*/ 598812 h 1059043"/>
                  <a:gd name="connsiteX368-33263" fmla="*/ 2839395 w 3024845"/>
                  <a:gd name="connsiteY368-33264" fmla="*/ 648533 h 1059043"/>
                  <a:gd name="connsiteX369-33265" fmla="*/ 2871822 w 3024845"/>
                  <a:gd name="connsiteY369-33266" fmla="*/ 648533 h 1059043"/>
                  <a:gd name="connsiteX370-33267" fmla="*/ 2871822 w 3024845"/>
                  <a:gd name="connsiteY370-33268" fmla="*/ 622592 h 1059043"/>
                  <a:gd name="connsiteX371-33269" fmla="*/ 2910329 w 3024845"/>
                  <a:gd name="connsiteY371-33270" fmla="*/ 622592 h 1059043"/>
                  <a:gd name="connsiteX372-33271" fmla="*/ 2910329 w 3024845"/>
                  <a:gd name="connsiteY372-33272" fmla="*/ 592327 h 1059043"/>
                  <a:gd name="connsiteX373-33273" fmla="*/ 2958970 w 3024845"/>
                  <a:gd name="connsiteY373-33274" fmla="*/ 592327 h 1059043"/>
                  <a:gd name="connsiteX374-33275" fmla="*/ 2958970 w 3024845"/>
                  <a:gd name="connsiteY374-33276" fmla="*/ 703483 h 1059043"/>
                  <a:gd name="connsiteX375-33277" fmla="*/ 2958970 w 3024845"/>
                  <a:gd name="connsiteY375-33278" fmla="*/ 717262 h 1059043"/>
                  <a:gd name="connsiteX376-33279" fmla="*/ 3024845 w 3024845"/>
                  <a:gd name="connsiteY376-33280" fmla="*/ 717262 h 1059043"/>
                  <a:gd name="connsiteX377-33281" fmla="*/ 3024845 w 3024845"/>
                  <a:gd name="connsiteY377-33282" fmla="*/ 1059043 h 1059043"/>
                  <a:gd name="connsiteX378-33283" fmla="*/ 2054 w 3024845"/>
                  <a:gd name="connsiteY378-33284" fmla="*/ 1056710 h 1059043"/>
                  <a:gd name="connsiteX379-33285" fmla="*/ 0 w 3024845"/>
                  <a:gd name="connsiteY379-33286" fmla="*/ 622592 h 1059043"/>
                  <a:gd name="connsiteX380-33287" fmla="*/ 20267 w 3024845"/>
                  <a:gd name="connsiteY380-33288" fmla="*/ 622592 h 1059043"/>
                  <a:gd name="connsiteX381-33289" fmla="*/ 20774 w 3024845"/>
                  <a:gd name="connsiteY381-33290" fmla="*/ 621511 h 1059043"/>
                  <a:gd name="connsiteX382-33291" fmla="*/ 24320 w 3024845"/>
                  <a:gd name="connsiteY382-33292" fmla="*/ 613945 h 1059043"/>
                  <a:gd name="connsiteX383-33293" fmla="*/ 26094 w 3024845"/>
                  <a:gd name="connsiteY383-33294" fmla="*/ 614215 h 1059043"/>
                  <a:gd name="connsiteX384-33295" fmla="*/ 38507 w 3024845"/>
                  <a:gd name="connsiteY384-33296" fmla="*/ 616106 h 1059043"/>
                  <a:gd name="connsiteX385-33297" fmla="*/ 39014 w 3024845"/>
                  <a:gd name="connsiteY385-33298" fmla="*/ 617458 h 1059043"/>
                  <a:gd name="connsiteX386-33299" fmla="*/ 42560 w 3024845"/>
                  <a:gd name="connsiteY386-33300" fmla="*/ 626915 h 1059043"/>
                  <a:gd name="connsiteX387-33301" fmla="*/ 68907 w 3024845"/>
                  <a:gd name="connsiteY387-33302" fmla="*/ 629077 h 1059043"/>
                  <a:gd name="connsiteX388-33303" fmla="*/ 68907 w 3024845"/>
                  <a:gd name="connsiteY388-33304" fmla="*/ 505856 h 1059043"/>
                  <a:gd name="connsiteX389-33305" fmla="*/ 70934 w 3024845"/>
                  <a:gd name="connsiteY389-33306" fmla="*/ 505856 h 1059043"/>
                  <a:gd name="connsiteX390-33307" fmla="*/ 85121 w 3024845"/>
                  <a:gd name="connsiteY390-33308" fmla="*/ 505856 h 1059043"/>
                  <a:gd name="connsiteX391-33309" fmla="*/ 85121 w 3024845"/>
                  <a:gd name="connsiteY391-33310" fmla="*/ 369664 h 1059043"/>
                  <a:gd name="connsiteX392-33311" fmla="*/ 86894 w 3024845"/>
                  <a:gd name="connsiteY392-33312" fmla="*/ 369664 h 1059043"/>
                  <a:gd name="connsiteX393-33313" fmla="*/ 99308 w 3024845"/>
                  <a:gd name="connsiteY393-33314" fmla="*/ 369664 h 1059043"/>
                  <a:gd name="connsiteX394-33315" fmla="*/ 99308 w 3024845"/>
                  <a:gd name="connsiteY394-33316" fmla="*/ 255090 h 1059043"/>
                  <a:gd name="connsiteX395-33317" fmla="*/ 103361 w 3024845"/>
                  <a:gd name="connsiteY395-33318" fmla="*/ 226986 h 1059043"/>
                  <a:gd name="connsiteX396-33319" fmla="*/ 105388 w 3024845"/>
                  <a:gd name="connsiteY396-33320" fmla="*/ 226986 h 1059043"/>
                  <a:gd name="connsiteX397-33321" fmla="*/ 119575 w 3024845"/>
                  <a:gd name="connsiteY397-33322" fmla="*/ 226986 h 1059043"/>
                  <a:gd name="connsiteX0-33323" fmla="*/ 119575 w 3024845"/>
                  <a:gd name="connsiteY0-33324" fmla="*/ 255427 h 1087484"/>
                  <a:gd name="connsiteX1-33325" fmla="*/ 200642 w 3024845"/>
                  <a:gd name="connsiteY1-33326" fmla="*/ 253266 h 1087484"/>
                  <a:gd name="connsiteX2-33327" fmla="*/ 202669 w 3024845"/>
                  <a:gd name="connsiteY2-33328" fmla="*/ 253266 h 1087484"/>
                  <a:gd name="connsiteX3-33329" fmla="*/ 216856 w 3024845"/>
                  <a:gd name="connsiteY3-33330" fmla="*/ 253266 h 1087484"/>
                  <a:gd name="connsiteX4-33331" fmla="*/ 216856 w 3024845"/>
                  <a:gd name="connsiteY4-33332" fmla="*/ 277045 h 1087484"/>
                  <a:gd name="connsiteX5-33333" fmla="*/ 217363 w 3024845"/>
                  <a:gd name="connsiteY5-33334" fmla="*/ 277856 h 1087484"/>
                  <a:gd name="connsiteX6-33335" fmla="*/ 220909 w 3024845"/>
                  <a:gd name="connsiteY6-33336" fmla="*/ 283531 h 1087484"/>
                  <a:gd name="connsiteX7-33337" fmla="*/ 220909 w 3024845"/>
                  <a:gd name="connsiteY7-33338" fmla="*/ 398105 h 1087484"/>
                  <a:gd name="connsiteX8-33339" fmla="*/ 223189 w 3024845"/>
                  <a:gd name="connsiteY8-33340" fmla="*/ 398105 h 1087484"/>
                  <a:gd name="connsiteX9-33341" fmla="*/ 239150 w 3024845"/>
                  <a:gd name="connsiteY9-33342" fmla="*/ 398105 h 1087484"/>
                  <a:gd name="connsiteX10-33343" fmla="*/ 239150 w 3024845"/>
                  <a:gd name="connsiteY10-33344" fmla="*/ 538620 h 1087484"/>
                  <a:gd name="connsiteX11-33345" fmla="*/ 240670 w 3024845"/>
                  <a:gd name="connsiteY11-33346" fmla="*/ 538350 h 1087484"/>
                  <a:gd name="connsiteX12-33347" fmla="*/ 251310 w 3024845"/>
                  <a:gd name="connsiteY12-33348" fmla="*/ 536459 h 1087484"/>
                  <a:gd name="connsiteX13-33349" fmla="*/ 249283 w 3024845"/>
                  <a:gd name="connsiteY13-33350" fmla="*/ 625091 h 1087484"/>
                  <a:gd name="connsiteX14-33351" fmla="*/ 250803 w 3024845"/>
                  <a:gd name="connsiteY14-33352" fmla="*/ 625362 h 1087484"/>
                  <a:gd name="connsiteX15-33353" fmla="*/ 261443 w 3024845"/>
                  <a:gd name="connsiteY15-33354" fmla="*/ 627253 h 1087484"/>
                  <a:gd name="connsiteX16-33355" fmla="*/ 261696 w 3024845"/>
                  <a:gd name="connsiteY16-33356" fmla="*/ 628064 h 1087484"/>
                  <a:gd name="connsiteX17-33357" fmla="*/ 263470 w 3024845"/>
                  <a:gd name="connsiteY17-33358" fmla="*/ 633739 h 1087484"/>
                  <a:gd name="connsiteX18-33359" fmla="*/ 264230 w 3024845"/>
                  <a:gd name="connsiteY18-33360" fmla="*/ 631307 h 1087484"/>
                  <a:gd name="connsiteX19-33361" fmla="*/ 269550 w 3024845"/>
                  <a:gd name="connsiteY19-33362" fmla="*/ 614283 h 1087484"/>
                  <a:gd name="connsiteX20-33363" fmla="*/ 271323 w 3024845"/>
                  <a:gd name="connsiteY20-33364" fmla="*/ 614283 h 1087484"/>
                  <a:gd name="connsiteX21-33365" fmla="*/ 283737 w 3024845"/>
                  <a:gd name="connsiteY21-33366" fmla="*/ 614283 h 1087484"/>
                  <a:gd name="connsiteX22-33367" fmla="*/ 283737 w 3024845"/>
                  <a:gd name="connsiteY22-33368" fmla="*/ 646709 h 1087484"/>
                  <a:gd name="connsiteX23-33369" fmla="*/ 284750 w 3024845"/>
                  <a:gd name="connsiteY23-33370" fmla="*/ 647250 h 1087484"/>
                  <a:gd name="connsiteX24-33371" fmla="*/ 291844 w 3024845"/>
                  <a:gd name="connsiteY24-33372" fmla="*/ 651033 h 1087484"/>
                  <a:gd name="connsiteX25-33373" fmla="*/ 291844 w 3024845"/>
                  <a:gd name="connsiteY25-33374" fmla="*/ 652384 h 1087484"/>
                  <a:gd name="connsiteX26-33375" fmla="*/ 291844 w 3024845"/>
                  <a:gd name="connsiteY26-33376" fmla="*/ 661842 h 1087484"/>
                  <a:gd name="connsiteX27-33377" fmla="*/ 336431 w 3024845"/>
                  <a:gd name="connsiteY27-33378" fmla="*/ 661842 h 1087484"/>
                  <a:gd name="connsiteX28-33379" fmla="*/ 336431 w 3024845"/>
                  <a:gd name="connsiteY28-33380" fmla="*/ 662923 h 1087484"/>
                  <a:gd name="connsiteX29-33381" fmla="*/ 336431 w 3024845"/>
                  <a:gd name="connsiteY29-33382" fmla="*/ 670489 h 1087484"/>
                  <a:gd name="connsiteX30-33383" fmla="*/ 338457 w 3024845"/>
                  <a:gd name="connsiteY30-33384" fmla="*/ 670489 h 1087484"/>
                  <a:gd name="connsiteX31-33385" fmla="*/ 352644 w 3024845"/>
                  <a:gd name="connsiteY31-33386" fmla="*/ 670489 h 1087484"/>
                  <a:gd name="connsiteX32-33387" fmla="*/ 352644 w 3024845"/>
                  <a:gd name="connsiteY32-33388" fmla="*/ 640224 h 1087484"/>
                  <a:gd name="connsiteX33-33389" fmla="*/ 397231 w 3024845"/>
                  <a:gd name="connsiteY33-33390" fmla="*/ 640224 h 1087484"/>
                  <a:gd name="connsiteX34-33391" fmla="*/ 397231 w 3024845"/>
                  <a:gd name="connsiteY34-33392" fmla="*/ 638873 h 1087484"/>
                  <a:gd name="connsiteX35-33393" fmla="*/ 397231 w 3024845"/>
                  <a:gd name="connsiteY35-33394" fmla="*/ 629415 h 1087484"/>
                  <a:gd name="connsiteX36-33395" fmla="*/ 398245 w 3024845"/>
                  <a:gd name="connsiteY36-33396" fmla="*/ 629415 h 1087484"/>
                  <a:gd name="connsiteX37-33397" fmla="*/ 405338 w 3024845"/>
                  <a:gd name="connsiteY37-33398" fmla="*/ 629415 h 1087484"/>
                  <a:gd name="connsiteX38-33399" fmla="*/ 405338 w 3024845"/>
                  <a:gd name="connsiteY38-33400" fmla="*/ 627524 h 1087484"/>
                  <a:gd name="connsiteX39-33401" fmla="*/ 405338 w 3024845"/>
                  <a:gd name="connsiteY39-33402" fmla="*/ 614283 h 1087484"/>
                  <a:gd name="connsiteX40-33403" fmla="*/ 406098 w 3024845"/>
                  <a:gd name="connsiteY40-33404" fmla="*/ 614283 h 1087484"/>
                  <a:gd name="connsiteX41-33405" fmla="*/ 411418 w 3024845"/>
                  <a:gd name="connsiteY41-33406" fmla="*/ 614283 h 1087484"/>
                  <a:gd name="connsiteX42-33407" fmla="*/ 411418 w 3024845"/>
                  <a:gd name="connsiteY42-33408" fmla="*/ 613202 h 1087484"/>
                  <a:gd name="connsiteX43-33409" fmla="*/ 411418 w 3024845"/>
                  <a:gd name="connsiteY43-33410" fmla="*/ 605635 h 1087484"/>
                  <a:gd name="connsiteX44-33411" fmla="*/ 413445 w 3024845"/>
                  <a:gd name="connsiteY44-33412" fmla="*/ 605635 h 1087484"/>
                  <a:gd name="connsiteX45-33413" fmla="*/ 427632 w 3024845"/>
                  <a:gd name="connsiteY45-33414" fmla="*/ 605635 h 1087484"/>
                  <a:gd name="connsiteX46-33415" fmla="*/ 427632 w 3024845"/>
                  <a:gd name="connsiteY46-33416" fmla="*/ 606716 h 1087484"/>
                  <a:gd name="connsiteX47-33417" fmla="*/ 427632 w 3024845"/>
                  <a:gd name="connsiteY47-33418" fmla="*/ 614283 h 1087484"/>
                  <a:gd name="connsiteX48-33419" fmla="*/ 449925 w 3024845"/>
                  <a:gd name="connsiteY48-33420" fmla="*/ 614283 h 1087484"/>
                  <a:gd name="connsiteX49-33421" fmla="*/ 449925 w 3024845"/>
                  <a:gd name="connsiteY49-33422" fmla="*/ 612391 h 1087484"/>
                  <a:gd name="connsiteX50-33423" fmla="*/ 449925 w 3024845"/>
                  <a:gd name="connsiteY50-33424" fmla="*/ 599150 h 1087484"/>
                  <a:gd name="connsiteX51-33425" fmla="*/ 451699 w 3024845"/>
                  <a:gd name="connsiteY51-33426" fmla="*/ 599150 h 1087484"/>
                  <a:gd name="connsiteX52-33427" fmla="*/ 464112 w 3024845"/>
                  <a:gd name="connsiteY52-33428" fmla="*/ 599150 h 1087484"/>
                  <a:gd name="connsiteX53-33429" fmla="*/ 464112 w 3024845"/>
                  <a:gd name="connsiteY53-33430" fmla="*/ 622930 h 1087484"/>
                  <a:gd name="connsiteX54-33431" fmla="*/ 465126 w 3024845"/>
                  <a:gd name="connsiteY54-33432" fmla="*/ 622930 h 1087484"/>
                  <a:gd name="connsiteX55-33433" fmla="*/ 472219 w 3024845"/>
                  <a:gd name="connsiteY55-33434" fmla="*/ 622930 h 1087484"/>
                  <a:gd name="connsiteX56-33435" fmla="*/ 472219 w 3024845"/>
                  <a:gd name="connsiteY56-33436" fmla="*/ 621849 h 1087484"/>
                  <a:gd name="connsiteX57-33437" fmla="*/ 472219 w 3024845"/>
                  <a:gd name="connsiteY57-33438" fmla="*/ 614283 h 1087484"/>
                  <a:gd name="connsiteX58-33439" fmla="*/ 473992 w 3024845"/>
                  <a:gd name="connsiteY58-33440" fmla="*/ 614283 h 1087484"/>
                  <a:gd name="connsiteX59-33441" fmla="*/ 486406 w 3024845"/>
                  <a:gd name="connsiteY59-33442" fmla="*/ 614283 h 1087484"/>
                  <a:gd name="connsiteX60-33443" fmla="*/ 486406 w 3024845"/>
                  <a:gd name="connsiteY60-33444" fmla="*/ 640224 h 1087484"/>
                  <a:gd name="connsiteX61-33445" fmla="*/ 488433 w 3024845"/>
                  <a:gd name="connsiteY61-33446" fmla="*/ 640224 h 1087484"/>
                  <a:gd name="connsiteX62-33447" fmla="*/ 502619 w 3024845"/>
                  <a:gd name="connsiteY62-33448" fmla="*/ 640224 h 1087484"/>
                  <a:gd name="connsiteX63-33449" fmla="*/ 502619 w 3024845"/>
                  <a:gd name="connsiteY63-33450" fmla="*/ 641845 h 1087484"/>
                  <a:gd name="connsiteX64-33451" fmla="*/ 502619 w 3024845"/>
                  <a:gd name="connsiteY64-33452" fmla="*/ 653195 h 1087484"/>
                  <a:gd name="connsiteX65-33453" fmla="*/ 503379 w 3024845"/>
                  <a:gd name="connsiteY65-33454" fmla="*/ 653195 h 1087484"/>
                  <a:gd name="connsiteX66-33455" fmla="*/ 508700 w 3024845"/>
                  <a:gd name="connsiteY66-33456" fmla="*/ 653195 h 1087484"/>
                  <a:gd name="connsiteX67-33457" fmla="*/ 508700 w 3024845"/>
                  <a:gd name="connsiteY67-33458" fmla="*/ 652384 h 1087484"/>
                  <a:gd name="connsiteX68-33459" fmla="*/ 508700 w 3024845"/>
                  <a:gd name="connsiteY68-33460" fmla="*/ 646709 h 1087484"/>
                  <a:gd name="connsiteX69-33461" fmla="*/ 539100 w 3024845"/>
                  <a:gd name="connsiteY69-33462" fmla="*/ 646709 h 1087484"/>
                  <a:gd name="connsiteX70-33463" fmla="*/ 539100 w 3024845"/>
                  <a:gd name="connsiteY70-33464" fmla="*/ 670489 h 1087484"/>
                  <a:gd name="connsiteX71-33465" fmla="*/ 540113 w 3024845"/>
                  <a:gd name="connsiteY71-33466" fmla="*/ 670489 h 1087484"/>
                  <a:gd name="connsiteX72-33467" fmla="*/ 547207 w 3024845"/>
                  <a:gd name="connsiteY72-33468" fmla="*/ 670489 h 1087484"/>
                  <a:gd name="connsiteX73-33469" fmla="*/ 547207 w 3024845"/>
                  <a:gd name="connsiteY73-33470" fmla="*/ 671570 h 1087484"/>
                  <a:gd name="connsiteX74-33471" fmla="*/ 547207 w 3024845"/>
                  <a:gd name="connsiteY74-33472" fmla="*/ 679136 h 1087484"/>
                  <a:gd name="connsiteX75-33473" fmla="*/ 547967 w 3024845"/>
                  <a:gd name="connsiteY75-33474" fmla="*/ 679136 h 1087484"/>
                  <a:gd name="connsiteX76-33475" fmla="*/ 553287 w 3024845"/>
                  <a:gd name="connsiteY76-33476" fmla="*/ 679136 h 1087484"/>
                  <a:gd name="connsiteX77-33477" fmla="*/ 553287 w 3024845"/>
                  <a:gd name="connsiteY77-33478" fmla="*/ 676974 h 1087484"/>
                  <a:gd name="connsiteX78-33479" fmla="*/ 553287 w 3024845"/>
                  <a:gd name="connsiteY78-33480" fmla="*/ 661842 h 1087484"/>
                  <a:gd name="connsiteX79-33481" fmla="*/ 554300 w 3024845"/>
                  <a:gd name="connsiteY79-33482" fmla="*/ 661842 h 1087484"/>
                  <a:gd name="connsiteX80-33483" fmla="*/ 561394 w 3024845"/>
                  <a:gd name="connsiteY80-33484" fmla="*/ 661842 h 1087484"/>
                  <a:gd name="connsiteX81-33485" fmla="*/ 561394 w 3024845"/>
                  <a:gd name="connsiteY81-33486" fmla="*/ 662923 h 1087484"/>
                  <a:gd name="connsiteX82-33487" fmla="*/ 561394 w 3024845"/>
                  <a:gd name="connsiteY82-33488" fmla="*/ 670489 h 1087484"/>
                  <a:gd name="connsiteX83-33489" fmla="*/ 566714 w 3024845"/>
                  <a:gd name="connsiteY83-33490" fmla="*/ 668496 h 1087484"/>
                  <a:gd name="connsiteX84-33491" fmla="*/ 567474 w 3024845"/>
                  <a:gd name="connsiteY84-33492" fmla="*/ 667516 h 1087484"/>
                  <a:gd name="connsiteX85-33493" fmla="*/ 567474 w 3024845"/>
                  <a:gd name="connsiteY85-33494" fmla="*/ 661842 h 1087484"/>
                  <a:gd name="connsiteX86-33495" fmla="*/ 605981 w 3024845"/>
                  <a:gd name="connsiteY86-33496" fmla="*/ 661842 h 1087484"/>
                  <a:gd name="connsiteX87-33497" fmla="*/ 605981 w 3024845"/>
                  <a:gd name="connsiteY87-33498" fmla="*/ 685621 h 1087484"/>
                  <a:gd name="connsiteX88-33499" fmla="*/ 608007 w 3024845"/>
                  <a:gd name="connsiteY88-33500" fmla="*/ 685621 h 1087484"/>
                  <a:gd name="connsiteX89-33501" fmla="*/ 622194 w 3024845"/>
                  <a:gd name="connsiteY89-33502" fmla="*/ 685621 h 1087484"/>
                  <a:gd name="connsiteX90-33503" fmla="*/ 622194 w 3024845"/>
                  <a:gd name="connsiteY90-33504" fmla="*/ 686702 h 1087484"/>
                  <a:gd name="connsiteX91-33505" fmla="*/ 622194 w 3024845"/>
                  <a:gd name="connsiteY91-33506" fmla="*/ 694268 h 1087484"/>
                  <a:gd name="connsiteX92-33507" fmla="*/ 623968 w 3024845"/>
                  <a:gd name="connsiteY92-33508" fmla="*/ 694268 h 1087484"/>
                  <a:gd name="connsiteX93-33509" fmla="*/ 636381 w 3024845"/>
                  <a:gd name="connsiteY93-33510" fmla="*/ 694268 h 1087484"/>
                  <a:gd name="connsiteX94-33511" fmla="*/ 636381 w 3024845"/>
                  <a:gd name="connsiteY94-33512" fmla="*/ 670489 h 1087484"/>
                  <a:gd name="connsiteX95-33513" fmla="*/ 637394 w 3024845"/>
                  <a:gd name="connsiteY95-33514" fmla="*/ 670489 h 1087484"/>
                  <a:gd name="connsiteX96-33515" fmla="*/ 644488 w 3024845"/>
                  <a:gd name="connsiteY96-33516" fmla="*/ 670489 h 1087484"/>
                  <a:gd name="connsiteX97-33517" fmla="*/ 644488 w 3024845"/>
                  <a:gd name="connsiteY97-33518" fmla="*/ 638062 h 1087484"/>
                  <a:gd name="connsiteX98-33519" fmla="*/ 645501 w 3024845"/>
                  <a:gd name="connsiteY98-33520" fmla="*/ 638062 h 1087484"/>
                  <a:gd name="connsiteX99-33521" fmla="*/ 652595 w 3024845"/>
                  <a:gd name="connsiteY99-33522" fmla="*/ 638062 h 1087484"/>
                  <a:gd name="connsiteX100-33523" fmla="*/ 652595 w 3024845"/>
                  <a:gd name="connsiteY100-33524" fmla="*/ 636171 h 1087484"/>
                  <a:gd name="connsiteX101-33525" fmla="*/ 652595 w 3024845"/>
                  <a:gd name="connsiteY101-33526" fmla="*/ 622930 h 1087484"/>
                  <a:gd name="connsiteX102-33527" fmla="*/ 651328 w 3024845"/>
                  <a:gd name="connsiteY102-33528" fmla="*/ 621308 h 1087484"/>
                  <a:gd name="connsiteX103-33529" fmla="*/ 656648 w 3024845"/>
                  <a:gd name="connsiteY103-33530" fmla="*/ 609959 h 1087484"/>
                  <a:gd name="connsiteX104-33531" fmla="*/ 664755 w 3024845"/>
                  <a:gd name="connsiteY104-33532" fmla="*/ 638062 h 1087484"/>
                  <a:gd name="connsiteX105-33533" fmla="*/ 665515 w 3024845"/>
                  <a:gd name="connsiteY105-33534" fmla="*/ 638062 h 1087484"/>
                  <a:gd name="connsiteX106-33535" fmla="*/ 670835 w 3024845"/>
                  <a:gd name="connsiteY106-33536" fmla="*/ 638062 h 1087484"/>
                  <a:gd name="connsiteX107-33537" fmla="*/ 670835 w 3024845"/>
                  <a:gd name="connsiteY107-33538" fmla="*/ 532135 h 1087484"/>
                  <a:gd name="connsiteX108-33539" fmla="*/ 672355 w 3024845"/>
                  <a:gd name="connsiteY108-33540" fmla="*/ 532135 h 1087484"/>
                  <a:gd name="connsiteX109-33541" fmla="*/ 682995 w 3024845"/>
                  <a:gd name="connsiteY109-33542" fmla="*/ 532135 h 1087484"/>
                  <a:gd name="connsiteX110-33543" fmla="*/ 682995 w 3024845"/>
                  <a:gd name="connsiteY110-33544" fmla="*/ 484576 h 1087484"/>
                  <a:gd name="connsiteX111-33545" fmla="*/ 709342 w 3024845"/>
                  <a:gd name="connsiteY111-33546" fmla="*/ 484576 h 1087484"/>
                  <a:gd name="connsiteX112-33547" fmla="*/ 709342 w 3024845"/>
                  <a:gd name="connsiteY112-33548" fmla="*/ 462958 h 1087484"/>
                  <a:gd name="connsiteX113-33549" fmla="*/ 743796 w 3024845"/>
                  <a:gd name="connsiteY113-33550" fmla="*/ 462958 h 1087484"/>
                  <a:gd name="connsiteX114-33551" fmla="*/ 743796 w 3024845"/>
                  <a:gd name="connsiteY114-33552" fmla="*/ 465390 h 1087484"/>
                  <a:gd name="connsiteX115-33553" fmla="*/ 743796 w 3024845"/>
                  <a:gd name="connsiteY115-33554" fmla="*/ 482414 h 1087484"/>
                  <a:gd name="connsiteX116-33555" fmla="*/ 746076 w 3024845"/>
                  <a:gd name="connsiteY116-33556" fmla="*/ 482414 h 1087484"/>
                  <a:gd name="connsiteX117-33557" fmla="*/ 762036 w 3024845"/>
                  <a:gd name="connsiteY117-33558" fmla="*/ 482414 h 1087484"/>
                  <a:gd name="connsiteX118-33559" fmla="*/ 762036 w 3024845"/>
                  <a:gd name="connsiteY118-33560" fmla="*/ 529973 h 1087484"/>
                  <a:gd name="connsiteX119-33561" fmla="*/ 763049 w 3024845"/>
                  <a:gd name="connsiteY119-33562" fmla="*/ 529973 h 1087484"/>
                  <a:gd name="connsiteX120-33563" fmla="*/ 770143 w 3024845"/>
                  <a:gd name="connsiteY120-33564" fmla="*/ 529973 h 1087484"/>
                  <a:gd name="connsiteX121-33565" fmla="*/ 784330 w 3024845"/>
                  <a:gd name="connsiteY121-33566" fmla="*/ 534297 h 1087484"/>
                  <a:gd name="connsiteX122-33567" fmla="*/ 784330 w 3024845"/>
                  <a:gd name="connsiteY122-33568" fmla="*/ 573209 h 1087484"/>
                  <a:gd name="connsiteX123-33569" fmla="*/ 785343 w 3024845"/>
                  <a:gd name="connsiteY123-33570" fmla="*/ 573209 h 1087484"/>
                  <a:gd name="connsiteX124-33571" fmla="*/ 792436 w 3024845"/>
                  <a:gd name="connsiteY124-33572" fmla="*/ 573209 h 1087484"/>
                  <a:gd name="connsiteX125-33573" fmla="*/ 792436 w 3024845"/>
                  <a:gd name="connsiteY125-33574" fmla="*/ 574830 h 1087484"/>
                  <a:gd name="connsiteX126-33575" fmla="*/ 792436 w 3024845"/>
                  <a:gd name="connsiteY126-33576" fmla="*/ 586179 h 1087484"/>
                  <a:gd name="connsiteX127-33577" fmla="*/ 794463 w 3024845"/>
                  <a:gd name="connsiteY127-33578" fmla="*/ 586179 h 1087484"/>
                  <a:gd name="connsiteX128-33579" fmla="*/ 808650 w 3024845"/>
                  <a:gd name="connsiteY128-33580" fmla="*/ 586179 h 1087484"/>
                  <a:gd name="connsiteX129-33581" fmla="*/ 814730 w 3024845"/>
                  <a:gd name="connsiteY129-33582" fmla="*/ 592665 h 1087484"/>
                  <a:gd name="connsiteX130-33583" fmla="*/ 814730 w 3024845"/>
                  <a:gd name="connsiteY130-33584" fmla="*/ 614283 h 1087484"/>
                  <a:gd name="connsiteX131-33585" fmla="*/ 817010 w 3024845"/>
                  <a:gd name="connsiteY131-33586" fmla="*/ 614283 h 1087484"/>
                  <a:gd name="connsiteX132-33587" fmla="*/ 832970 w 3024845"/>
                  <a:gd name="connsiteY132-33588" fmla="*/ 614283 h 1087484"/>
                  <a:gd name="connsiteX133-33589" fmla="*/ 832970 w 3024845"/>
                  <a:gd name="connsiteY133-33590" fmla="*/ 615363 h 1087484"/>
                  <a:gd name="connsiteX134-33591" fmla="*/ 832970 w 3024845"/>
                  <a:gd name="connsiteY134-33592" fmla="*/ 622930 h 1087484"/>
                  <a:gd name="connsiteX135-33593" fmla="*/ 834237 w 3024845"/>
                  <a:gd name="connsiteY135-33594" fmla="*/ 622930 h 1087484"/>
                  <a:gd name="connsiteX136-33595" fmla="*/ 843104 w 3024845"/>
                  <a:gd name="connsiteY136-33596" fmla="*/ 622930 h 1087484"/>
                  <a:gd name="connsiteX137-33597" fmla="*/ 843104 w 3024845"/>
                  <a:gd name="connsiteY137-33598" fmla="*/ 625091 h 1087484"/>
                  <a:gd name="connsiteX138-33599" fmla="*/ 843104 w 3024845"/>
                  <a:gd name="connsiteY138-33600" fmla="*/ 640224 h 1087484"/>
                  <a:gd name="connsiteX139-33601" fmla="*/ 847157 w 3024845"/>
                  <a:gd name="connsiteY139-33602" fmla="*/ 638332 h 1087484"/>
                  <a:gd name="connsiteX140-33603" fmla="*/ 847157 w 3024845"/>
                  <a:gd name="connsiteY140-33604" fmla="*/ 625091 h 1087484"/>
                  <a:gd name="connsiteX141-33605" fmla="*/ 848170 w 3024845"/>
                  <a:gd name="connsiteY141-33606" fmla="*/ 625091 h 1087484"/>
                  <a:gd name="connsiteX142-33607" fmla="*/ 855264 w 3024845"/>
                  <a:gd name="connsiteY142-33608" fmla="*/ 625091 h 1087484"/>
                  <a:gd name="connsiteX143-33609" fmla="*/ 855264 w 3024845"/>
                  <a:gd name="connsiteY143-33610" fmla="*/ 626713 h 1087484"/>
                  <a:gd name="connsiteX144-33611" fmla="*/ 855264 w 3024845"/>
                  <a:gd name="connsiteY144-33612" fmla="*/ 638062 h 1087484"/>
                  <a:gd name="connsiteX145-33613" fmla="*/ 856024 w 3024845"/>
                  <a:gd name="connsiteY145-33614" fmla="*/ 638062 h 1087484"/>
                  <a:gd name="connsiteX146-33615" fmla="*/ 861344 w 3024845"/>
                  <a:gd name="connsiteY146-33616" fmla="*/ 638062 h 1087484"/>
                  <a:gd name="connsiteX147-33617" fmla="*/ 909984 w 3024845"/>
                  <a:gd name="connsiteY147-33618" fmla="*/ 633739 h 1087484"/>
                  <a:gd name="connsiteX148-33619" fmla="*/ 909984 w 3024845"/>
                  <a:gd name="connsiteY148-33620" fmla="*/ 635090 h 1087484"/>
                  <a:gd name="connsiteX149-33621" fmla="*/ 909984 w 3024845"/>
                  <a:gd name="connsiteY149-33622" fmla="*/ 644547 h 1087484"/>
                  <a:gd name="connsiteX150-33623" fmla="*/ 910744 w 3024845"/>
                  <a:gd name="connsiteY150-33624" fmla="*/ 644547 h 1087484"/>
                  <a:gd name="connsiteX151-33625" fmla="*/ 916065 w 3024845"/>
                  <a:gd name="connsiteY151-33626" fmla="*/ 644547 h 1087484"/>
                  <a:gd name="connsiteX152-33627" fmla="*/ 916065 w 3024845"/>
                  <a:gd name="connsiteY152-33628" fmla="*/ 646709 h 1087484"/>
                  <a:gd name="connsiteX153-33629" fmla="*/ 916065 w 3024845"/>
                  <a:gd name="connsiteY153-33630" fmla="*/ 661842 h 1087484"/>
                  <a:gd name="connsiteX154-33631" fmla="*/ 918091 w 3024845"/>
                  <a:gd name="connsiteY154-33632" fmla="*/ 660491 h 1087484"/>
                  <a:gd name="connsiteX155-33633" fmla="*/ 932278 w 3024845"/>
                  <a:gd name="connsiteY155-33634" fmla="*/ 651033 h 1087484"/>
                  <a:gd name="connsiteX156-33635" fmla="*/ 938358 w 3024845"/>
                  <a:gd name="connsiteY156-33636" fmla="*/ 609959 h 1087484"/>
                  <a:gd name="connsiteX157-33637" fmla="*/ 939118 w 3024845"/>
                  <a:gd name="connsiteY157-33638" fmla="*/ 609689 h 1087484"/>
                  <a:gd name="connsiteX158-33639" fmla="*/ 944438 w 3024845"/>
                  <a:gd name="connsiteY158-33640" fmla="*/ 607797 h 1087484"/>
                  <a:gd name="connsiteX159-33641" fmla="*/ 946465 w 3024845"/>
                  <a:gd name="connsiteY159-33642" fmla="*/ 538620 h 1087484"/>
                  <a:gd name="connsiteX160-33643" fmla="*/ 948492 w 3024845"/>
                  <a:gd name="connsiteY160-33644" fmla="*/ 607797 h 1087484"/>
                  <a:gd name="connsiteX161-33645" fmla="*/ 949252 w 3024845"/>
                  <a:gd name="connsiteY161-33646" fmla="*/ 608067 h 1087484"/>
                  <a:gd name="connsiteX162-33647" fmla="*/ 954572 w 3024845"/>
                  <a:gd name="connsiteY162-33648" fmla="*/ 609959 h 1087484"/>
                  <a:gd name="connsiteX163-33649" fmla="*/ 954572 w 3024845"/>
                  <a:gd name="connsiteY163-33650" fmla="*/ 523488 h 1087484"/>
                  <a:gd name="connsiteX164-33651" fmla="*/ 958625 w 3024845"/>
                  <a:gd name="connsiteY164-33652" fmla="*/ 491061 h 1087484"/>
                  <a:gd name="connsiteX165-33653" fmla="*/ 997132 w 3024845"/>
                  <a:gd name="connsiteY165-33654" fmla="*/ 491061 h 1087484"/>
                  <a:gd name="connsiteX166-33655" fmla="*/ 997132 w 3024845"/>
                  <a:gd name="connsiteY166-33656" fmla="*/ 523488 h 1087484"/>
                  <a:gd name="connsiteX167-33657" fmla="*/ 997892 w 3024845"/>
                  <a:gd name="connsiteY167-33658" fmla="*/ 523488 h 1087484"/>
                  <a:gd name="connsiteX168-33659" fmla="*/ 1003212 w 3024845"/>
                  <a:gd name="connsiteY168-33660" fmla="*/ 523488 h 1087484"/>
                  <a:gd name="connsiteX169-33661" fmla="*/ 1003212 w 3024845"/>
                  <a:gd name="connsiteY169-33662" fmla="*/ 441340 h 1087484"/>
                  <a:gd name="connsiteX170-33663" fmla="*/ 1004986 w 3024845"/>
                  <a:gd name="connsiteY170-33664" fmla="*/ 441340 h 1087484"/>
                  <a:gd name="connsiteX171-33665" fmla="*/ 1017399 w 3024845"/>
                  <a:gd name="connsiteY171-33666" fmla="*/ 441340 h 1087484"/>
                  <a:gd name="connsiteX172-33667" fmla="*/ 1017399 w 3024845"/>
                  <a:gd name="connsiteY172-33668" fmla="*/ 439449 h 1087484"/>
                  <a:gd name="connsiteX173-33669" fmla="*/ 1017399 w 3024845"/>
                  <a:gd name="connsiteY173-33670" fmla="*/ 426208 h 1087484"/>
                  <a:gd name="connsiteX174-33671" fmla="*/ 1039693 w 3024845"/>
                  <a:gd name="connsiteY174-33672" fmla="*/ 426208 h 1087484"/>
                  <a:gd name="connsiteX175-33673" fmla="*/ 1039693 w 3024845"/>
                  <a:gd name="connsiteY175-33674" fmla="*/ 425127 h 1087484"/>
                  <a:gd name="connsiteX176-33675" fmla="*/ 1039693 w 3024845"/>
                  <a:gd name="connsiteY176-33676" fmla="*/ 417561 h 1087484"/>
                  <a:gd name="connsiteX177-33677" fmla="*/ 1041466 w 3024845"/>
                  <a:gd name="connsiteY177-33678" fmla="*/ 417561 h 1087484"/>
                  <a:gd name="connsiteX178-33679" fmla="*/ 1053880 w 3024845"/>
                  <a:gd name="connsiteY178-33680" fmla="*/ 417561 h 1087484"/>
                  <a:gd name="connsiteX179-33681" fmla="*/ 1053880 w 3024845"/>
                  <a:gd name="connsiteY179-33682" fmla="*/ 418642 h 1087484"/>
                  <a:gd name="connsiteX180-33683" fmla="*/ 1053880 w 3024845"/>
                  <a:gd name="connsiteY180-33684" fmla="*/ 426208 h 1087484"/>
                  <a:gd name="connsiteX181-33685" fmla="*/ 1054640 w 3024845"/>
                  <a:gd name="connsiteY181-33686" fmla="*/ 426208 h 1087484"/>
                  <a:gd name="connsiteX182-33687" fmla="*/ 1059960 w 3024845"/>
                  <a:gd name="connsiteY182-33688" fmla="*/ 426208 h 1087484"/>
                  <a:gd name="connsiteX183-33689" fmla="*/ 1070093 w 3024845"/>
                  <a:gd name="connsiteY183-33690" fmla="*/ 421884 h 1087484"/>
                  <a:gd name="connsiteX184-33691" fmla="*/ 1074146 w 3024845"/>
                  <a:gd name="connsiteY184-33692" fmla="*/ 425127 h 1087484"/>
                  <a:gd name="connsiteX185-33693" fmla="*/ 1074146 w 3024845"/>
                  <a:gd name="connsiteY185-33694" fmla="*/ 417561 h 1087484"/>
                  <a:gd name="connsiteX186-33695" fmla="*/ 1076426 w 3024845"/>
                  <a:gd name="connsiteY186-33696" fmla="*/ 417561 h 1087484"/>
                  <a:gd name="connsiteX187-33697" fmla="*/ 1092387 w 3024845"/>
                  <a:gd name="connsiteY187-33698" fmla="*/ 417561 h 1087484"/>
                  <a:gd name="connsiteX188-33699" fmla="*/ 1092387 w 3024845"/>
                  <a:gd name="connsiteY188-33700" fmla="*/ 418642 h 1087484"/>
                  <a:gd name="connsiteX189-33701" fmla="*/ 1092387 w 3024845"/>
                  <a:gd name="connsiteY189-33702" fmla="*/ 426208 h 1087484"/>
                  <a:gd name="connsiteX190-33703" fmla="*/ 1122787 w 3024845"/>
                  <a:gd name="connsiteY190-33704" fmla="*/ 426208 h 1087484"/>
                  <a:gd name="connsiteX191-33705" fmla="*/ 1122787 w 3024845"/>
                  <a:gd name="connsiteY191-33706" fmla="*/ 427829 h 1087484"/>
                  <a:gd name="connsiteX192-33707" fmla="*/ 1122787 w 3024845"/>
                  <a:gd name="connsiteY192-33708" fmla="*/ 439179 h 1087484"/>
                  <a:gd name="connsiteX193-33709" fmla="*/ 1149134 w 3024845"/>
                  <a:gd name="connsiteY193-33710" fmla="*/ 439179 h 1087484"/>
                  <a:gd name="connsiteX194-33711" fmla="*/ 1149134 w 3024845"/>
                  <a:gd name="connsiteY194-33712" fmla="*/ 469443 h 1087484"/>
                  <a:gd name="connsiteX195-33713" fmla="*/ 1149894 w 3024845"/>
                  <a:gd name="connsiteY195-33714" fmla="*/ 469443 h 1087484"/>
                  <a:gd name="connsiteX196-33715" fmla="*/ 1155214 w 3024845"/>
                  <a:gd name="connsiteY196-33716" fmla="*/ 469443 h 1087484"/>
                  <a:gd name="connsiteX197-33717" fmla="*/ 1155214 w 3024845"/>
                  <a:gd name="connsiteY197-33718" fmla="*/ 470524 h 1087484"/>
                  <a:gd name="connsiteX198-33719" fmla="*/ 1155214 w 3024845"/>
                  <a:gd name="connsiteY198-33720" fmla="*/ 478091 h 1087484"/>
                  <a:gd name="connsiteX199-33721" fmla="*/ 1159268 w 3024845"/>
                  <a:gd name="connsiteY199-33722" fmla="*/ 508355 h 1087484"/>
                  <a:gd name="connsiteX200-33723" fmla="*/ 1160028 w 3024845"/>
                  <a:gd name="connsiteY200-33724" fmla="*/ 508355 h 1087484"/>
                  <a:gd name="connsiteX201-33725" fmla="*/ 1165348 w 3024845"/>
                  <a:gd name="connsiteY201-33726" fmla="*/ 508355 h 1087484"/>
                  <a:gd name="connsiteX202-33727" fmla="*/ 1165348 w 3024845"/>
                  <a:gd name="connsiteY202-33728" fmla="*/ 509166 h 1087484"/>
                  <a:gd name="connsiteX203-33729" fmla="*/ 1165348 w 3024845"/>
                  <a:gd name="connsiteY203-33730" fmla="*/ 514841 h 1087484"/>
                  <a:gd name="connsiteX204-33731" fmla="*/ 1166361 w 3024845"/>
                  <a:gd name="connsiteY204-33732" fmla="*/ 514841 h 1087484"/>
                  <a:gd name="connsiteX205-33733" fmla="*/ 1173454 w 3024845"/>
                  <a:gd name="connsiteY205-33734" fmla="*/ 514841 h 1087484"/>
                  <a:gd name="connsiteX206-33735" fmla="*/ 1173454 w 3024845"/>
                  <a:gd name="connsiteY206-33736" fmla="*/ 545106 h 1087484"/>
                  <a:gd name="connsiteX207-33737" fmla="*/ 1175481 w 3024845"/>
                  <a:gd name="connsiteY207-33738" fmla="*/ 545106 h 1087484"/>
                  <a:gd name="connsiteX208-33739" fmla="*/ 1189668 w 3024845"/>
                  <a:gd name="connsiteY208-33740" fmla="*/ 545106 h 1087484"/>
                  <a:gd name="connsiteX209-33741" fmla="*/ 1189668 w 3024845"/>
                  <a:gd name="connsiteY209-33742" fmla="*/ 568885 h 1087484"/>
                  <a:gd name="connsiteX210-33743" fmla="*/ 1191695 w 3024845"/>
                  <a:gd name="connsiteY210-33744" fmla="*/ 570506 h 1087484"/>
                  <a:gd name="connsiteX211-33745" fmla="*/ 1191695 w 3024845"/>
                  <a:gd name="connsiteY211-33746" fmla="*/ 581856 h 1087484"/>
                  <a:gd name="connsiteX212-33747" fmla="*/ 1192455 w 3024845"/>
                  <a:gd name="connsiteY212-33748" fmla="*/ 581856 h 1087484"/>
                  <a:gd name="connsiteX213-33749" fmla="*/ 1197775 w 3024845"/>
                  <a:gd name="connsiteY213-33750" fmla="*/ 581856 h 1087484"/>
                  <a:gd name="connsiteX214-33751" fmla="*/ 1197775 w 3024845"/>
                  <a:gd name="connsiteY214-33752" fmla="*/ 605635 h 1087484"/>
                  <a:gd name="connsiteX215-33753" fmla="*/ 1199041 w 3024845"/>
                  <a:gd name="connsiteY215-33754" fmla="*/ 605635 h 1087484"/>
                  <a:gd name="connsiteX216-33755" fmla="*/ 1207908 w 3024845"/>
                  <a:gd name="connsiteY216-33756" fmla="*/ 605635 h 1087484"/>
                  <a:gd name="connsiteX217-33757" fmla="*/ 1209935 w 3024845"/>
                  <a:gd name="connsiteY217-33758" fmla="*/ 609689 h 1087484"/>
                  <a:gd name="connsiteX218-33759" fmla="*/ 1209935 w 3024845"/>
                  <a:gd name="connsiteY218-33760" fmla="*/ 622930 h 1087484"/>
                  <a:gd name="connsiteX219-33761" fmla="*/ 1211455 w 3024845"/>
                  <a:gd name="connsiteY219-33762" fmla="*/ 621038 h 1087484"/>
                  <a:gd name="connsiteX220-33763" fmla="*/ 1222095 w 3024845"/>
                  <a:gd name="connsiteY220-33764" fmla="*/ 607797 h 1087484"/>
                  <a:gd name="connsiteX221-33765" fmla="*/ 1250469 w 3024845"/>
                  <a:gd name="connsiteY221-33766" fmla="*/ 607797 h 1087484"/>
                  <a:gd name="connsiteX222-33767" fmla="*/ 1250469 w 3024845"/>
                  <a:gd name="connsiteY222-33768" fmla="*/ 694268 h 1087484"/>
                  <a:gd name="connsiteX223-33769" fmla="*/ 1251229 w 3024845"/>
                  <a:gd name="connsiteY223-33770" fmla="*/ 694268 h 1087484"/>
                  <a:gd name="connsiteX224-33771" fmla="*/ 1256549 w 3024845"/>
                  <a:gd name="connsiteY224-33772" fmla="*/ 694268 h 1087484"/>
                  <a:gd name="connsiteX225-33773" fmla="*/ 1257309 w 3024845"/>
                  <a:gd name="connsiteY225-33774" fmla="*/ 692917 h 1087484"/>
                  <a:gd name="connsiteX226-33775" fmla="*/ 1262629 w 3024845"/>
                  <a:gd name="connsiteY226-33776" fmla="*/ 683459 h 1087484"/>
                  <a:gd name="connsiteX227-33777" fmla="*/ 1262629 w 3024845"/>
                  <a:gd name="connsiteY227-33778" fmla="*/ 685351 h 1087484"/>
                  <a:gd name="connsiteX228-33779" fmla="*/ 1262629 w 3024845"/>
                  <a:gd name="connsiteY228-33780" fmla="*/ 698592 h 1087484"/>
                  <a:gd name="connsiteX229-33781" fmla="*/ 1266682 w 3024845"/>
                  <a:gd name="connsiteY229-33782" fmla="*/ 653195 h 1087484"/>
                  <a:gd name="connsiteX230-33783" fmla="*/ 1267442 w 3024845"/>
                  <a:gd name="connsiteY230-33784" fmla="*/ 653195 h 1087484"/>
                  <a:gd name="connsiteX231-33785" fmla="*/ 1272762 w 3024845"/>
                  <a:gd name="connsiteY231-33786" fmla="*/ 653195 h 1087484"/>
                  <a:gd name="connsiteX232-33787" fmla="*/ 1272762 w 3024845"/>
                  <a:gd name="connsiteY232-33788" fmla="*/ 588341 h 1087484"/>
                  <a:gd name="connsiteX233-33789" fmla="*/ 1273776 w 3024845"/>
                  <a:gd name="connsiteY233-33790" fmla="*/ 588341 h 1087484"/>
                  <a:gd name="connsiteX234-33791" fmla="*/ 1280869 w 3024845"/>
                  <a:gd name="connsiteY234-33792" fmla="*/ 588341 h 1087484"/>
                  <a:gd name="connsiteX235-33793" fmla="*/ 1293029 w 3024845"/>
                  <a:gd name="connsiteY235-33794" fmla="*/ 545106 h 1087484"/>
                  <a:gd name="connsiteX236-33795" fmla="*/ 1294296 w 3024845"/>
                  <a:gd name="connsiteY236-33796" fmla="*/ 545106 h 1087484"/>
                  <a:gd name="connsiteX237-33797" fmla="*/ 1303163 w 3024845"/>
                  <a:gd name="connsiteY237-33798" fmla="*/ 545106 h 1087484"/>
                  <a:gd name="connsiteX238-33799" fmla="*/ 1313296 w 3024845"/>
                  <a:gd name="connsiteY238-33800" fmla="*/ 588341 h 1087484"/>
                  <a:gd name="connsiteX239-33801" fmla="*/ 1314309 w 3024845"/>
                  <a:gd name="connsiteY239-33802" fmla="*/ 588341 h 1087484"/>
                  <a:gd name="connsiteX240-33803" fmla="*/ 1321403 w 3024845"/>
                  <a:gd name="connsiteY240-33804" fmla="*/ 588341 h 1087484"/>
                  <a:gd name="connsiteX241-33805" fmla="*/ 1321403 w 3024845"/>
                  <a:gd name="connsiteY241-33806" fmla="*/ 627253 h 1087484"/>
                  <a:gd name="connsiteX242-33807" fmla="*/ 1323176 w 3024845"/>
                  <a:gd name="connsiteY242-33808" fmla="*/ 627253 h 1087484"/>
                  <a:gd name="connsiteX243-33809" fmla="*/ 1335590 w 3024845"/>
                  <a:gd name="connsiteY243-33810" fmla="*/ 627253 h 1087484"/>
                  <a:gd name="connsiteX244-33811" fmla="*/ 1335590 w 3024845"/>
                  <a:gd name="connsiteY244-33812" fmla="*/ 629415 h 1087484"/>
                  <a:gd name="connsiteX245-33813" fmla="*/ 1335590 w 3024845"/>
                  <a:gd name="connsiteY245-33814" fmla="*/ 644547 h 1087484"/>
                  <a:gd name="connsiteX246-33815" fmla="*/ 1339643 w 3024845"/>
                  <a:gd name="connsiteY246-33816" fmla="*/ 642386 h 1087484"/>
                  <a:gd name="connsiteX247-33817" fmla="*/ 1339643 w 3024845"/>
                  <a:gd name="connsiteY247-33818" fmla="*/ 627253 h 1087484"/>
                  <a:gd name="connsiteX248-33819" fmla="*/ 1341163 w 3024845"/>
                  <a:gd name="connsiteY248-33820" fmla="*/ 627253 h 1087484"/>
                  <a:gd name="connsiteX249-33821" fmla="*/ 1351803 w 3024845"/>
                  <a:gd name="connsiteY249-33822" fmla="*/ 627253 h 1087484"/>
                  <a:gd name="connsiteX250-33823" fmla="*/ 1351803 w 3024845"/>
                  <a:gd name="connsiteY250-33824" fmla="*/ 628874 h 1087484"/>
                  <a:gd name="connsiteX251-33825" fmla="*/ 1351803 w 3024845"/>
                  <a:gd name="connsiteY251-33826" fmla="*/ 640224 h 1087484"/>
                  <a:gd name="connsiteX252-33827" fmla="*/ 1382204 w 3024845"/>
                  <a:gd name="connsiteY252-33828" fmla="*/ 640224 h 1087484"/>
                  <a:gd name="connsiteX253-33829" fmla="*/ 1382204 w 3024845"/>
                  <a:gd name="connsiteY253-33830" fmla="*/ 603474 h 1087484"/>
                  <a:gd name="connsiteX254-33831" fmla="*/ 1383470 w 3024845"/>
                  <a:gd name="connsiteY254-33832" fmla="*/ 603474 h 1087484"/>
                  <a:gd name="connsiteX255-33833" fmla="*/ 1392337 w 3024845"/>
                  <a:gd name="connsiteY255-33834" fmla="*/ 603474 h 1087484"/>
                  <a:gd name="connsiteX256-33835" fmla="*/ 1392337 w 3024845"/>
                  <a:gd name="connsiteY256-33836" fmla="*/ 625091 h 1087484"/>
                  <a:gd name="connsiteX257-33837" fmla="*/ 1394364 w 3024845"/>
                  <a:gd name="connsiteY257-33838" fmla="*/ 592665 h 1087484"/>
                  <a:gd name="connsiteX258-33839" fmla="*/ 1416657 w 3024845"/>
                  <a:gd name="connsiteY258-33840" fmla="*/ 592665 h 1087484"/>
                  <a:gd name="connsiteX259-33841" fmla="*/ 1416657 w 3024845"/>
                  <a:gd name="connsiteY259-33842" fmla="*/ 591043 h 1087484"/>
                  <a:gd name="connsiteX260-33843" fmla="*/ 1416657 w 3024845"/>
                  <a:gd name="connsiteY260-33844" fmla="*/ 579694 h 1087484"/>
                  <a:gd name="connsiteX261-33845" fmla="*/ 1417417 w 3024845"/>
                  <a:gd name="connsiteY261-33846" fmla="*/ 579694 h 1087484"/>
                  <a:gd name="connsiteX262-33847" fmla="*/ 1422737 w 3024845"/>
                  <a:gd name="connsiteY262-33848" fmla="*/ 579694 h 1087484"/>
                  <a:gd name="connsiteX263-33849" fmla="*/ 1422737 w 3024845"/>
                  <a:gd name="connsiteY263-33850" fmla="*/ 577803 h 1087484"/>
                  <a:gd name="connsiteX264-33851" fmla="*/ 1422737 w 3024845"/>
                  <a:gd name="connsiteY264-33852" fmla="*/ 564562 h 1087484"/>
                  <a:gd name="connsiteX265-33853" fmla="*/ 1426791 w 3024845"/>
                  <a:gd name="connsiteY265-33854" fmla="*/ 571047 h 1087484"/>
                  <a:gd name="connsiteX266-33855" fmla="*/ 1429071 w 3024845"/>
                  <a:gd name="connsiteY266-33856" fmla="*/ 571047 h 1087484"/>
                  <a:gd name="connsiteX267-33857" fmla="*/ 1445031 w 3024845"/>
                  <a:gd name="connsiteY267-33858" fmla="*/ 571047 h 1087484"/>
                  <a:gd name="connsiteX268-33859" fmla="*/ 1445031 w 3024845"/>
                  <a:gd name="connsiteY268-33860" fmla="*/ 570236 h 1087484"/>
                  <a:gd name="connsiteX269-33861" fmla="*/ 1445031 w 3024845"/>
                  <a:gd name="connsiteY269-33862" fmla="*/ 564562 h 1087484"/>
                  <a:gd name="connsiteX270-33863" fmla="*/ 1445791 w 3024845"/>
                  <a:gd name="connsiteY270-33864" fmla="*/ 564562 h 1087484"/>
                  <a:gd name="connsiteX271-33865" fmla="*/ 1451111 w 3024845"/>
                  <a:gd name="connsiteY271-33866" fmla="*/ 564562 h 1087484"/>
                  <a:gd name="connsiteX272-33867" fmla="*/ 1451111 w 3024845"/>
                  <a:gd name="connsiteY272-33868" fmla="*/ 565913 h 1087484"/>
                  <a:gd name="connsiteX273-33869" fmla="*/ 1451111 w 3024845"/>
                  <a:gd name="connsiteY273-33870" fmla="*/ 575371 h 1087484"/>
                  <a:gd name="connsiteX274-33871" fmla="*/ 1489618 w 3024845"/>
                  <a:gd name="connsiteY274-33872" fmla="*/ 575371 h 1087484"/>
                  <a:gd name="connsiteX275-33873" fmla="*/ 1489618 w 3024845"/>
                  <a:gd name="connsiteY275-33874" fmla="*/ 713724 h 1087484"/>
                  <a:gd name="connsiteX276-33875" fmla="*/ 1491138 w 3024845"/>
                  <a:gd name="connsiteY276-33876" fmla="*/ 713724 h 1087484"/>
                  <a:gd name="connsiteX277-33877" fmla="*/ 1501778 w 3024845"/>
                  <a:gd name="connsiteY277-33878" fmla="*/ 713724 h 1087484"/>
                  <a:gd name="connsiteX278-33879" fmla="*/ 1501778 w 3024845"/>
                  <a:gd name="connsiteY278-33880" fmla="*/ 700754 h 1087484"/>
                  <a:gd name="connsiteX279-33881" fmla="*/ 1505832 w 3024845"/>
                  <a:gd name="connsiteY279-33882" fmla="*/ 700754 h 1087484"/>
                  <a:gd name="connsiteX280-33883" fmla="*/ 1505832 w 3024845"/>
                  <a:gd name="connsiteY280-33884" fmla="*/ 713724 h 1087484"/>
                  <a:gd name="connsiteX281-33885" fmla="*/ 1536232 w 3024845"/>
                  <a:gd name="connsiteY281-33886" fmla="*/ 713724 h 1087484"/>
                  <a:gd name="connsiteX282-33887" fmla="*/ 1536232 w 3024845"/>
                  <a:gd name="connsiteY282-33888" fmla="*/ 683459 h 1087484"/>
                  <a:gd name="connsiteX283-33889" fmla="*/ 1548392 w 3024845"/>
                  <a:gd name="connsiteY283-33890" fmla="*/ 683459 h 1087484"/>
                  <a:gd name="connsiteX284-33891" fmla="*/ 1560552 w 3024845"/>
                  <a:gd name="connsiteY284-33892" fmla="*/ 681298 h 1087484"/>
                  <a:gd name="connsiteX285-33893" fmla="*/ 1564606 w 3024845"/>
                  <a:gd name="connsiteY285-33894" fmla="*/ 683459 h 1087484"/>
                  <a:gd name="connsiteX286-33895" fmla="*/ 1574739 w 3024845"/>
                  <a:gd name="connsiteY286-33896" fmla="*/ 683459 h 1087484"/>
                  <a:gd name="connsiteX287-33897" fmla="*/ 1574739 w 3024845"/>
                  <a:gd name="connsiteY287-33898" fmla="*/ 713724 h 1087484"/>
                  <a:gd name="connsiteX288-33899" fmla="*/ 1582846 w 3024845"/>
                  <a:gd name="connsiteY288-33900" fmla="*/ 713724 h 1087484"/>
                  <a:gd name="connsiteX289-33901" fmla="*/ 1582846 w 3024845"/>
                  <a:gd name="connsiteY289-33902" fmla="*/ 731019 h 1087484"/>
                  <a:gd name="connsiteX290-33903" fmla="*/ 1592182 w 3024845"/>
                  <a:gd name="connsiteY290-33904" fmla="*/ 731924 h 1087484"/>
                  <a:gd name="connsiteX291-33905" fmla="*/ 1605140 w 3024845"/>
                  <a:gd name="connsiteY291-33906" fmla="*/ 731924 h 1087484"/>
                  <a:gd name="connsiteX292-33907" fmla="*/ 1605140 w 3024845"/>
                  <a:gd name="connsiteY292-33908" fmla="*/ 715886 h 1087484"/>
                  <a:gd name="connsiteX293-33909" fmla="*/ 1673096 w 3024845"/>
                  <a:gd name="connsiteY293-33910" fmla="*/ 715886 h 1087484"/>
                  <a:gd name="connsiteX294-33911" fmla="*/ 1673096 w 3024845"/>
                  <a:gd name="connsiteY294-33912" fmla="*/ 630633 h 1087484"/>
                  <a:gd name="connsiteX295-33913" fmla="*/ 1745104 w 3024845"/>
                  <a:gd name="connsiteY295-33914" fmla="*/ 630633 h 1087484"/>
                  <a:gd name="connsiteX296-33915" fmla="*/ 1745104 w 3024845"/>
                  <a:gd name="connsiteY296-33916" fmla="*/ 709401 h 1087484"/>
                  <a:gd name="connsiteX297-33917" fmla="*/ 1747008 w 3024845"/>
                  <a:gd name="connsiteY297-33918" fmla="*/ 709401 h 1087484"/>
                  <a:gd name="connsiteX298-33919" fmla="*/ 1748250 w 3024845"/>
                  <a:gd name="connsiteY298-33920" fmla="*/ 731924 h 1087484"/>
                  <a:gd name="connsiteX299-33921" fmla="*/ 1757926 w 3024845"/>
                  <a:gd name="connsiteY299-33922" fmla="*/ 731924 h 1087484"/>
                  <a:gd name="connsiteX300-33923" fmla="*/ 1759168 w 3024845"/>
                  <a:gd name="connsiteY300-33924" fmla="*/ 709401 h 1087484"/>
                  <a:gd name="connsiteX301-33925" fmla="*/ 1765248 w 3024845"/>
                  <a:gd name="connsiteY301-33926" fmla="*/ 709401 h 1087484"/>
                  <a:gd name="connsiteX302-33927" fmla="*/ 1766490 w 3024845"/>
                  <a:gd name="connsiteY302-33928" fmla="*/ 731924 h 1087484"/>
                  <a:gd name="connsiteX303-33929" fmla="*/ 1817112 w 3024845"/>
                  <a:gd name="connsiteY303-33930" fmla="*/ 731924 h 1087484"/>
                  <a:gd name="connsiteX304-33931" fmla="*/ 1817112 w 3024845"/>
                  <a:gd name="connsiteY304-33932" fmla="*/ 568896 h 1087484"/>
                  <a:gd name="connsiteX305-33933" fmla="*/ 2014439 w 3024845"/>
                  <a:gd name="connsiteY305-33934" fmla="*/ 568896 h 1087484"/>
                  <a:gd name="connsiteX306-33935" fmla="*/ 2014439 w 3024845"/>
                  <a:gd name="connsiteY306-33936" fmla="*/ 731924 h 1087484"/>
                  <a:gd name="connsiteX307-33937" fmla="*/ 2033136 w 3024845"/>
                  <a:gd name="connsiteY307-33938" fmla="*/ 731924 h 1087484"/>
                  <a:gd name="connsiteX308-33939" fmla="*/ 2033136 w 3024845"/>
                  <a:gd name="connsiteY308-33940" fmla="*/ 649231 h 1087484"/>
                  <a:gd name="connsiteX309-33941" fmla="*/ 2128256 w 3024845"/>
                  <a:gd name="connsiteY309-33942" fmla="*/ 649231 h 1087484"/>
                  <a:gd name="connsiteX310-33943" fmla="*/ 2146266 w 3024845"/>
                  <a:gd name="connsiteY310-33944" fmla="*/ 160309 h 1087484"/>
                  <a:gd name="connsiteX311-33945" fmla="*/ 2150320 w 3024845"/>
                  <a:gd name="connsiteY311-33946" fmla="*/ 88970 h 1087484"/>
                  <a:gd name="connsiteX312-33947" fmla="*/ 2152346 w 3024845"/>
                  <a:gd name="connsiteY312-33948" fmla="*/ 28441 h 1087484"/>
                  <a:gd name="connsiteX313-33949" fmla="*/ 2180720 w 3024845"/>
                  <a:gd name="connsiteY313-33950" fmla="*/ 584018 h 1087484"/>
                  <a:gd name="connsiteX314-33951" fmla="*/ 2245574 w 3024845"/>
                  <a:gd name="connsiteY314-33952" fmla="*/ 584018 h 1087484"/>
                  <a:gd name="connsiteX315-33953" fmla="*/ 2245574 w 3024845"/>
                  <a:gd name="connsiteY315-33954" fmla="*/ 659680 h 1087484"/>
                  <a:gd name="connsiteX316-33955" fmla="*/ 2253681 w 3024845"/>
                  <a:gd name="connsiteY316-33956" fmla="*/ 659680 h 1087484"/>
                  <a:gd name="connsiteX317-33957" fmla="*/ 2255708 w 3024845"/>
                  <a:gd name="connsiteY317-33958" fmla="*/ 653195 h 1087484"/>
                  <a:gd name="connsiteX318-33959" fmla="*/ 2261788 w 3024845"/>
                  <a:gd name="connsiteY318-33960" fmla="*/ 653195 h 1087484"/>
                  <a:gd name="connsiteX319-33961" fmla="*/ 2263815 w 3024845"/>
                  <a:gd name="connsiteY319-33962" fmla="*/ 661842 h 1087484"/>
                  <a:gd name="connsiteX320-33963" fmla="*/ 2275975 w 3024845"/>
                  <a:gd name="connsiteY320-33964" fmla="*/ 661842 h 1087484"/>
                  <a:gd name="connsiteX321-33965" fmla="*/ 2275975 w 3024845"/>
                  <a:gd name="connsiteY321-33966" fmla="*/ 655356 h 1087484"/>
                  <a:gd name="connsiteX322-33967" fmla="*/ 2298268 w 3024845"/>
                  <a:gd name="connsiteY322-33968" fmla="*/ 655356 h 1087484"/>
                  <a:gd name="connsiteX323-33969" fmla="*/ 2298268 w 3024845"/>
                  <a:gd name="connsiteY323-33970" fmla="*/ 661842 h 1087484"/>
                  <a:gd name="connsiteX324-33971" fmla="*/ 2318535 w 3024845"/>
                  <a:gd name="connsiteY324-33972" fmla="*/ 661842 h 1087484"/>
                  <a:gd name="connsiteX325-33973" fmla="*/ 2318535 w 3024845"/>
                  <a:gd name="connsiteY325-33974" fmla="*/ 707239 h 1087484"/>
                  <a:gd name="connsiteX326-33975" fmla="*/ 2332722 w 3024845"/>
                  <a:gd name="connsiteY326-33976" fmla="*/ 707239 h 1087484"/>
                  <a:gd name="connsiteX327-33977" fmla="*/ 2332722 w 3024845"/>
                  <a:gd name="connsiteY327-33978" fmla="*/ 694268 h 1087484"/>
                  <a:gd name="connsiteX328-33979" fmla="*/ 2348936 w 3024845"/>
                  <a:gd name="connsiteY328-33980" fmla="*/ 694268 h 1087484"/>
                  <a:gd name="connsiteX329-33981" fmla="*/ 2348936 w 3024845"/>
                  <a:gd name="connsiteY329-33982" fmla="*/ 514841 h 1087484"/>
                  <a:gd name="connsiteX330-33983" fmla="*/ 2355016 w 3024845"/>
                  <a:gd name="connsiteY330-33984" fmla="*/ 508355 h 1087484"/>
                  <a:gd name="connsiteX331-33985" fmla="*/ 2427977 w 3024845"/>
                  <a:gd name="connsiteY331-33986" fmla="*/ 508355 h 1087484"/>
                  <a:gd name="connsiteX332-33987" fmla="*/ 2427977 w 3024845"/>
                  <a:gd name="connsiteY332-33988" fmla="*/ 517003 h 1087484"/>
                  <a:gd name="connsiteX333-33989" fmla="*/ 2438110 w 3024845"/>
                  <a:gd name="connsiteY333-33990" fmla="*/ 517003 h 1087484"/>
                  <a:gd name="connsiteX334-33991" fmla="*/ 2438110 w 3024845"/>
                  <a:gd name="connsiteY334-33992" fmla="*/ 631577 h 1087484"/>
                  <a:gd name="connsiteX335-33993" fmla="*/ 2460404 w 3024845"/>
                  <a:gd name="connsiteY335-33994" fmla="*/ 631577 h 1087484"/>
                  <a:gd name="connsiteX336-33995" fmla="*/ 2460404 w 3024845"/>
                  <a:gd name="connsiteY336-33996" fmla="*/ 564562 h 1087484"/>
                  <a:gd name="connsiteX337-33997" fmla="*/ 2486751 w 3024845"/>
                  <a:gd name="connsiteY337-33998" fmla="*/ 564562 h 1087484"/>
                  <a:gd name="connsiteX338-33999" fmla="*/ 2490804 w 3024845"/>
                  <a:gd name="connsiteY338-34000" fmla="*/ 560238 h 1087484"/>
                  <a:gd name="connsiteX339-34001" fmla="*/ 2498911 w 3024845"/>
                  <a:gd name="connsiteY339-34002" fmla="*/ 560238 h 1087484"/>
                  <a:gd name="connsiteX340-34003" fmla="*/ 2502964 w 3024845"/>
                  <a:gd name="connsiteY340-34004" fmla="*/ 564562 h 1087484"/>
                  <a:gd name="connsiteX341-34005" fmla="*/ 2525258 w 3024845"/>
                  <a:gd name="connsiteY341-34006" fmla="*/ 564562 h 1087484"/>
                  <a:gd name="connsiteX342-34007" fmla="*/ 2525258 w 3024845"/>
                  <a:gd name="connsiteY342-34008" fmla="*/ 447826 h 1087484"/>
                  <a:gd name="connsiteX343-34009" fmla="*/ 2582005 w 3024845"/>
                  <a:gd name="connsiteY343-34010" fmla="*/ 437017 h 1087484"/>
                  <a:gd name="connsiteX344-34011" fmla="*/ 2582005 w 3024845"/>
                  <a:gd name="connsiteY344-34012" fmla="*/ 438098 h 1087484"/>
                  <a:gd name="connsiteX345-34013" fmla="*/ 2582005 w 3024845"/>
                  <a:gd name="connsiteY345-34014" fmla="*/ 445664 h 1087484"/>
                  <a:gd name="connsiteX346-34015" fmla="*/ 2608352 w 3024845"/>
                  <a:gd name="connsiteY346-34016" fmla="*/ 445664 h 1087484"/>
                  <a:gd name="connsiteX347-34017" fmla="*/ 2608352 w 3024845"/>
                  <a:gd name="connsiteY347-34018" fmla="*/ 700754 h 1087484"/>
                  <a:gd name="connsiteX348-34019" fmla="*/ 2630646 w 3024845"/>
                  <a:gd name="connsiteY348-34020" fmla="*/ 700754 h 1087484"/>
                  <a:gd name="connsiteX349-34021" fmla="*/ 2630646 w 3024845"/>
                  <a:gd name="connsiteY349-34022" fmla="*/ 696430 h 1087484"/>
                  <a:gd name="connsiteX350-34023" fmla="*/ 2642806 w 3024845"/>
                  <a:gd name="connsiteY350-34024" fmla="*/ 696430 h 1087484"/>
                  <a:gd name="connsiteX351-34025" fmla="*/ 2642806 w 3024845"/>
                  <a:gd name="connsiteY351-34026" fmla="*/ 700754 h 1087484"/>
                  <a:gd name="connsiteX352-34027" fmla="*/ 2667126 w 3024845"/>
                  <a:gd name="connsiteY352-34028" fmla="*/ 700754 h 1087484"/>
                  <a:gd name="connsiteX353-34029" fmla="*/ 2667126 w 3024845"/>
                  <a:gd name="connsiteY353-34030" fmla="*/ 687783 h 1087484"/>
                  <a:gd name="connsiteX354-34031" fmla="*/ 2695500 w 3024845"/>
                  <a:gd name="connsiteY354-34032" fmla="*/ 687783 h 1087484"/>
                  <a:gd name="connsiteX355-34033" fmla="*/ 2707660 w 3024845"/>
                  <a:gd name="connsiteY355-34034" fmla="*/ 683459 h 1087484"/>
                  <a:gd name="connsiteX356-34035" fmla="*/ 2727927 w 3024845"/>
                  <a:gd name="connsiteY356-34036" fmla="*/ 687783 h 1087484"/>
                  <a:gd name="connsiteX357-34037" fmla="*/ 2727927 w 3024845"/>
                  <a:gd name="connsiteY357-34038" fmla="*/ 670489 h 1087484"/>
                  <a:gd name="connsiteX358-34039" fmla="*/ 2736034 w 3024845"/>
                  <a:gd name="connsiteY358-34040" fmla="*/ 670489 h 1087484"/>
                  <a:gd name="connsiteX359-34041" fmla="*/ 2736034 w 3024845"/>
                  <a:gd name="connsiteY359-34042" fmla="*/ 657518 h 1087484"/>
                  <a:gd name="connsiteX360-34043" fmla="*/ 2792781 w 3024845"/>
                  <a:gd name="connsiteY360-34044" fmla="*/ 657518 h 1087484"/>
                  <a:gd name="connsiteX361-34045" fmla="*/ 2792781 w 3024845"/>
                  <a:gd name="connsiteY361-34046" fmla="*/ 627253 h 1087484"/>
                  <a:gd name="connsiteX362-34047" fmla="*/ 2811021 w 3024845"/>
                  <a:gd name="connsiteY362-34048" fmla="*/ 627253 h 1087484"/>
                  <a:gd name="connsiteX363-34049" fmla="*/ 2811021 w 3024845"/>
                  <a:gd name="connsiteY363-34050" fmla="*/ 620768 h 1087484"/>
                  <a:gd name="connsiteX364-34051" fmla="*/ 2823181 w 3024845"/>
                  <a:gd name="connsiteY364-34052" fmla="*/ 620768 h 1087484"/>
                  <a:gd name="connsiteX365-34053" fmla="*/ 2823181 w 3024845"/>
                  <a:gd name="connsiteY365-34054" fmla="*/ 627253 h 1087484"/>
                  <a:gd name="connsiteX366-34055" fmla="*/ 2839395 w 3024845"/>
                  <a:gd name="connsiteY366-34056" fmla="*/ 627253 h 1087484"/>
                  <a:gd name="connsiteX367-34057" fmla="*/ 2839395 w 3024845"/>
                  <a:gd name="connsiteY367-34058" fmla="*/ 676974 h 1087484"/>
                  <a:gd name="connsiteX368-34059" fmla="*/ 2871822 w 3024845"/>
                  <a:gd name="connsiteY368-34060" fmla="*/ 676974 h 1087484"/>
                  <a:gd name="connsiteX369-34061" fmla="*/ 2871822 w 3024845"/>
                  <a:gd name="connsiteY369-34062" fmla="*/ 651033 h 1087484"/>
                  <a:gd name="connsiteX370-34063" fmla="*/ 2910329 w 3024845"/>
                  <a:gd name="connsiteY370-34064" fmla="*/ 651033 h 1087484"/>
                  <a:gd name="connsiteX371-34065" fmla="*/ 2910329 w 3024845"/>
                  <a:gd name="connsiteY371-34066" fmla="*/ 620768 h 1087484"/>
                  <a:gd name="connsiteX372-34067" fmla="*/ 2958970 w 3024845"/>
                  <a:gd name="connsiteY372-34068" fmla="*/ 620768 h 1087484"/>
                  <a:gd name="connsiteX373-34069" fmla="*/ 2958970 w 3024845"/>
                  <a:gd name="connsiteY373-34070" fmla="*/ 731924 h 1087484"/>
                  <a:gd name="connsiteX374-34071" fmla="*/ 2958970 w 3024845"/>
                  <a:gd name="connsiteY374-34072" fmla="*/ 745703 h 1087484"/>
                  <a:gd name="connsiteX375-34073" fmla="*/ 3024845 w 3024845"/>
                  <a:gd name="connsiteY375-34074" fmla="*/ 745703 h 1087484"/>
                  <a:gd name="connsiteX376-34075" fmla="*/ 3024845 w 3024845"/>
                  <a:gd name="connsiteY376-34076" fmla="*/ 1087484 h 1087484"/>
                  <a:gd name="connsiteX377-34077" fmla="*/ 2054 w 3024845"/>
                  <a:gd name="connsiteY377-34078" fmla="*/ 1085151 h 1087484"/>
                  <a:gd name="connsiteX378-34079" fmla="*/ 0 w 3024845"/>
                  <a:gd name="connsiteY378-34080" fmla="*/ 651033 h 1087484"/>
                  <a:gd name="connsiteX379-34081" fmla="*/ 20267 w 3024845"/>
                  <a:gd name="connsiteY379-34082" fmla="*/ 651033 h 1087484"/>
                  <a:gd name="connsiteX380-34083" fmla="*/ 20774 w 3024845"/>
                  <a:gd name="connsiteY380-34084" fmla="*/ 649952 h 1087484"/>
                  <a:gd name="connsiteX381-34085" fmla="*/ 24320 w 3024845"/>
                  <a:gd name="connsiteY381-34086" fmla="*/ 642386 h 1087484"/>
                  <a:gd name="connsiteX382-34087" fmla="*/ 26094 w 3024845"/>
                  <a:gd name="connsiteY382-34088" fmla="*/ 642656 h 1087484"/>
                  <a:gd name="connsiteX383-34089" fmla="*/ 38507 w 3024845"/>
                  <a:gd name="connsiteY383-34090" fmla="*/ 644547 h 1087484"/>
                  <a:gd name="connsiteX384-34091" fmla="*/ 39014 w 3024845"/>
                  <a:gd name="connsiteY384-34092" fmla="*/ 645899 h 1087484"/>
                  <a:gd name="connsiteX385-34093" fmla="*/ 42560 w 3024845"/>
                  <a:gd name="connsiteY385-34094" fmla="*/ 655356 h 1087484"/>
                  <a:gd name="connsiteX386-34095" fmla="*/ 68907 w 3024845"/>
                  <a:gd name="connsiteY386-34096" fmla="*/ 657518 h 1087484"/>
                  <a:gd name="connsiteX387-34097" fmla="*/ 68907 w 3024845"/>
                  <a:gd name="connsiteY387-34098" fmla="*/ 534297 h 1087484"/>
                  <a:gd name="connsiteX388-34099" fmla="*/ 70934 w 3024845"/>
                  <a:gd name="connsiteY388-34100" fmla="*/ 534297 h 1087484"/>
                  <a:gd name="connsiteX389-34101" fmla="*/ 85121 w 3024845"/>
                  <a:gd name="connsiteY389-34102" fmla="*/ 534297 h 1087484"/>
                  <a:gd name="connsiteX390-34103" fmla="*/ 85121 w 3024845"/>
                  <a:gd name="connsiteY390-34104" fmla="*/ 398105 h 1087484"/>
                  <a:gd name="connsiteX391-34105" fmla="*/ 86894 w 3024845"/>
                  <a:gd name="connsiteY391-34106" fmla="*/ 398105 h 1087484"/>
                  <a:gd name="connsiteX392-34107" fmla="*/ 99308 w 3024845"/>
                  <a:gd name="connsiteY392-34108" fmla="*/ 398105 h 1087484"/>
                  <a:gd name="connsiteX393-34109" fmla="*/ 99308 w 3024845"/>
                  <a:gd name="connsiteY393-34110" fmla="*/ 283531 h 1087484"/>
                  <a:gd name="connsiteX394-34111" fmla="*/ 103361 w 3024845"/>
                  <a:gd name="connsiteY394-34112" fmla="*/ 255427 h 1087484"/>
                  <a:gd name="connsiteX395-34113" fmla="*/ 105388 w 3024845"/>
                  <a:gd name="connsiteY395-34114" fmla="*/ 255427 h 1087484"/>
                  <a:gd name="connsiteX396-34115" fmla="*/ 119575 w 3024845"/>
                  <a:gd name="connsiteY396-34116" fmla="*/ 255427 h 1087484"/>
                  <a:gd name="connsiteX0-34117" fmla="*/ 119575 w 3024845"/>
                  <a:gd name="connsiteY0-34118" fmla="*/ 200101 h 1032158"/>
                  <a:gd name="connsiteX1-34119" fmla="*/ 200642 w 3024845"/>
                  <a:gd name="connsiteY1-34120" fmla="*/ 197940 h 1032158"/>
                  <a:gd name="connsiteX2-34121" fmla="*/ 202669 w 3024845"/>
                  <a:gd name="connsiteY2-34122" fmla="*/ 197940 h 1032158"/>
                  <a:gd name="connsiteX3-34123" fmla="*/ 216856 w 3024845"/>
                  <a:gd name="connsiteY3-34124" fmla="*/ 197940 h 1032158"/>
                  <a:gd name="connsiteX4-34125" fmla="*/ 216856 w 3024845"/>
                  <a:gd name="connsiteY4-34126" fmla="*/ 221719 h 1032158"/>
                  <a:gd name="connsiteX5-34127" fmla="*/ 217363 w 3024845"/>
                  <a:gd name="connsiteY5-34128" fmla="*/ 222530 h 1032158"/>
                  <a:gd name="connsiteX6-34129" fmla="*/ 220909 w 3024845"/>
                  <a:gd name="connsiteY6-34130" fmla="*/ 228205 h 1032158"/>
                  <a:gd name="connsiteX7-34131" fmla="*/ 220909 w 3024845"/>
                  <a:gd name="connsiteY7-34132" fmla="*/ 342779 h 1032158"/>
                  <a:gd name="connsiteX8-34133" fmla="*/ 223189 w 3024845"/>
                  <a:gd name="connsiteY8-34134" fmla="*/ 342779 h 1032158"/>
                  <a:gd name="connsiteX9-34135" fmla="*/ 239150 w 3024845"/>
                  <a:gd name="connsiteY9-34136" fmla="*/ 342779 h 1032158"/>
                  <a:gd name="connsiteX10-34137" fmla="*/ 239150 w 3024845"/>
                  <a:gd name="connsiteY10-34138" fmla="*/ 483294 h 1032158"/>
                  <a:gd name="connsiteX11-34139" fmla="*/ 240670 w 3024845"/>
                  <a:gd name="connsiteY11-34140" fmla="*/ 483024 h 1032158"/>
                  <a:gd name="connsiteX12-34141" fmla="*/ 251310 w 3024845"/>
                  <a:gd name="connsiteY12-34142" fmla="*/ 481133 h 1032158"/>
                  <a:gd name="connsiteX13-34143" fmla="*/ 249283 w 3024845"/>
                  <a:gd name="connsiteY13-34144" fmla="*/ 569765 h 1032158"/>
                  <a:gd name="connsiteX14-34145" fmla="*/ 250803 w 3024845"/>
                  <a:gd name="connsiteY14-34146" fmla="*/ 570036 h 1032158"/>
                  <a:gd name="connsiteX15-34147" fmla="*/ 261443 w 3024845"/>
                  <a:gd name="connsiteY15-34148" fmla="*/ 571927 h 1032158"/>
                  <a:gd name="connsiteX16-34149" fmla="*/ 261696 w 3024845"/>
                  <a:gd name="connsiteY16-34150" fmla="*/ 572738 h 1032158"/>
                  <a:gd name="connsiteX17-34151" fmla="*/ 263470 w 3024845"/>
                  <a:gd name="connsiteY17-34152" fmla="*/ 578413 h 1032158"/>
                  <a:gd name="connsiteX18-34153" fmla="*/ 264230 w 3024845"/>
                  <a:gd name="connsiteY18-34154" fmla="*/ 575981 h 1032158"/>
                  <a:gd name="connsiteX19-34155" fmla="*/ 269550 w 3024845"/>
                  <a:gd name="connsiteY19-34156" fmla="*/ 558957 h 1032158"/>
                  <a:gd name="connsiteX20-34157" fmla="*/ 271323 w 3024845"/>
                  <a:gd name="connsiteY20-34158" fmla="*/ 558957 h 1032158"/>
                  <a:gd name="connsiteX21-34159" fmla="*/ 283737 w 3024845"/>
                  <a:gd name="connsiteY21-34160" fmla="*/ 558957 h 1032158"/>
                  <a:gd name="connsiteX22-34161" fmla="*/ 283737 w 3024845"/>
                  <a:gd name="connsiteY22-34162" fmla="*/ 591383 h 1032158"/>
                  <a:gd name="connsiteX23-34163" fmla="*/ 284750 w 3024845"/>
                  <a:gd name="connsiteY23-34164" fmla="*/ 591924 h 1032158"/>
                  <a:gd name="connsiteX24-34165" fmla="*/ 291844 w 3024845"/>
                  <a:gd name="connsiteY24-34166" fmla="*/ 595707 h 1032158"/>
                  <a:gd name="connsiteX25-34167" fmla="*/ 291844 w 3024845"/>
                  <a:gd name="connsiteY25-34168" fmla="*/ 597058 h 1032158"/>
                  <a:gd name="connsiteX26-34169" fmla="*/ 291844 w 3024845"/>
                  <a:gd name="connsiteY26-34170" fmla="*/ 606516 h 1032158"/>
                  <a:gd name="connsiteX27-34171" fmla="*/ 336431 w 3024845"/>
                  <a:gd name="connsiteY27-34172" fmla="*/ 606516 h 1032158"/>
                  <a:gd name="connsiteX28-34173" fmla="*/ 336431 w 3024845"/>
                  <a:gd name="connsiteY28-34174" fmla="*/ 607597 h 1032158"/>
                  <a:gd name="connsiteX29-34175" fmla="*/ 336431 w 3024845"/>
                  <a:gd name="connsiteY29-34176" fmla="*/ 615163 h 1032158"/>
                  <a:gd name="connsiteX30-34177" fmla="*/ 338457 w 3024845"/>
                  <a:gd name="connsiteY30-34178" fmla="*/ 615163 h 1032158"/>
                  <a:gd name="connsiteX31-34179" fmla="*/ 352644 w 3024845"/>
                  <a:gd name="connsiteY31-34180" fmla="*/ 615163 h 1032158"/>
                  <a:gd name="connsiteX32-34181" fmla="*/ 352644 w 3024845"/>
                  <a:gd name="connsiteY32-34182" fmla="*/ 584898 h 1032158"/>
                  <a:gd name="connsiteX33-34183" fmla="*/ 397231 w 3024845"/>
                  <a:gd name="connsiteY33-34184" fmla="*/ 584898 h 1032158"/>
                  <a:gd name="connsiteX34-34185" fmla="*/ 397231 w 3024845"/>
                  <a:gd name="connsiteY34-34186" fmla="*/ 583547 h 1032158"/>
                  <a:gd name="connsiteX35-34187" fmla="*/ 397231 w 3024845"/>
                  <a:gd name="connsiteY35-34188" fmla="*/ 574089 h 1032158"/>
                  <a:gd name="connsiteX36-34189" fmla="*/ 398245 w 3024845"/>
                  <a:gd name="connsiteY36-34190" fmla="*/ 574089 h 1032158"/>
                  <a:gd name="connsiteX37-34191" fmla="*/ 405338 w 3024845"/>
                  <a:gd name="connsiteY37-34192" fmla="*/ 574089 h 1032158"/>
                  <a:gd name="connsiteX38-34193" fmla="*/ 405338 w 3024845"/>
                  <a:gd name="connsiteY38-34194" fmla="*/ 572198 h 1032158"/>
                  <a:gd name="connsiteX39-34195" fmla="*/ 405338 w 3024845"/>
                  <a:gd name="connsiteY39-34196" fmla="*/ 558957 h 1032158"/>
                  <a:gd name="connsiteX40-34197" fmla="*/ 406098 w 3024845"/>
                  <a:gd name="connsiteY40-34198" fmla="*/ 558957 h 1032158"/>
                  <a:gd name="connsiteX41-34199" fmla="*/ 411418 w 3024845"/>
                  <a:gd name="connsiteY41-34200" fmla="*/ 558957 h 1032158"/>
                  <a:gd name="connsiteX42-34201" fmla="*/ 411418 w 3024845"/>
                  <a:gd name="connsiteY42-34202" fmla="*/ 557876 h 1032158"/>
                  <a:gd name="connsiteX43-34203" fmla="*/ 411418 w 3024845"/>
                  <a:gd name="connsiteY43-34204" fmla="*/ 550309 h 1032158"/>
                  <a:gd name="connsiteX44-34205" fmla="*/ 413445 w 3024845"/>
                  <a:gd name="connsiteY44-34206" fmla="*/ 550309 h 1032158"/>
                  <a:gd name="connsiteX45-34207" fmla="*/ 427632 w 3024845"/>
                  <a:gd name="connsiteY45-34208" fmla="*/ 550309 h 1032158"/>
                  <a:gd name="connsiteX46-34209" fmla="*/ 427632 w 3024845"/>
                  <a:gd name="connsiteY46-34210" fmla="*/ 551390 h 1032158"/>
                  <a:gd name="connsiteX47-34211" fmla="*/ 427632 w 3024845"/>
                  <a:gd name="connsiteY47-34212" fmla="*/ 558957 h 1032158"/>
                  <a:gd name="connsiteX48-34213" fmla="*/ 449925 w 3024845"/>
                  <a:gd name="connsiteY48-34214" fmla="*/ 558957 h 1032158"/>
                  <a:gd name="connsiteX49-34215" fmla="*/ 449925 w 3024845"/>
                  <a:gd name="connsiteY49-34216" fmla="*/ 557065 h 1032158"/>
                  <a:gd name="connsiteX50-34217" fmla="*/ 449925 w 3024845"/>
                  <a:gd name="connsiteY50-34218" fmla="*/ 543824 h 1032158"/>
                  <a:gd name="connsiteX51-34219" fmla="*/ 451699 w 3024845"/>
                  <a:gd name="connsiteY51-34220" fmla="*/ 543824 h 1032158"/>
                  <a:gd name="connsiteX52-34221" fmla="*/ 464112 w 3024845"/>
                  <a:gd name="connsiteY52-34222" fmla="*/ 543824 h 1032158"/>
                  <a:gd name="connsiteX53-34223" fmla="*/ 464112 w 3024845"/>
                  <a:gd name="connsiteY53-34224" fmla="*/ 567604 h 1032158"/>
                  <a:gd name="connsiteX54-34225" fmla="*/ 465126 w 3024845"/>
                  <a:gd name="connsiteY54-34226" fmla="*/ 567604 h 1032158"/>
                  <a:gd name="connsiteX55-34227" fmla="*/ 472219 w 3024845"/>
                  <a:gd name="connsiteY55-34228" fmla="*/ 567604 h 1032158"/>
                  <a:gd name="connsiteX56-34229" fmla="*/ 472219 w 3024845"/>
                  <a:gd name="connsiteY56-34230" fmla="*/ 566523 h 1032158"/>
                  <a:gd name="connsiteX57-34231" fmla="*/ 472219 w 3024845"/>
                  <a:gd name="connsiteY57-34232" fmla="*/ 558957 h 1032158"/>
                  <a:gd name="connsiteX58-34233" fmla="*/ 473992 w 3024845"/>
                  <a:gd name="connsiteY58-34234" fmla="*/ 558957 h 1032158"/>
                  <a:gd name="connsiteX59-34235" fmla="*/ 486406 w 3024845"/>
                  <a:gd name="connsiteY59-34236" fmla="*/ 558957 h 1032158"/>
                  <a:gd name="connsiteX60-34237" fmla="*/ 486406 w 3024845"/>
                  <a:gd name="connsiteY60-34238" fmla="*/ 584898 h 1032158"/>
                  <a:gd name="connsiteX61-34239" fmla="*/ 488433 w 3024845"/>
                  <a:gd name="connsiteY61-34240" fmla="*/ 584898 h 1032158"/>
                  <a:gd name="connsiteX62-34241" fmla="*/ 502619 w 3024845"/>
                  <a:gd name="connsiteY62-34242" fmla="*/ 584898 h 1032158"/>
                  <a:gd name="connsiteX63-34243" fmla="*/ 502619 w 3024845"/>
                  <a:gd name="connsiteY63-34244" fmla="*/ 586519 h 1032158"/>
                  <a:gd name="connsiteX64-34245" fmla="*/ 502619 w 3024845"/>
                  <a:gd name="connsiteY64-34246" fmla="*/ 597869 h 1032158"/>
                  <a:gd name="connsiteX65-34247" fmla="*/ 503379 w 3024845"/>
                  <a:gd name="connsiteY65-34248" fmla="*/ 597869 h 1032158"/>
                  <a:gd name="connsiteX66-34249" fmla="*/ 508700 w 3024845"/>
                  <a:gd name="connsiteY66-34250" fmla="*/ 597869 h 1032158"/>
                  <a:gd name="connsiteX67-34251" fmla="*/ 508700 w 3024845"/>
                  <a:gd name="connsiteY67-34252" fmla="*/ 597058 h 1032158"/>
                  <a:gd name="connsiteX68-34253" fmla="*/ 508700 w 3024845"/>
                  <a:gd name="connsiteY68-34254" fmla="*/ 591383 h 1032158"/>
                  <a:gd name="connsiteX69-34255" fmla="*/ 539100 w 3024845"/>
                  <a:gd name="connsiteY69-34256" fmla="*/ 591383 h 1032158"/>
                  <a:gd name="connsiteX70-34257" fmla="*/ 539100 w 3024845"/>
                  <a:gd name="connsiteY70-34258" fmla="*/ 615163 h 1032158"/>
                  <a:gd name="connsiteX71-34259" fmla="*/ 540113 w 3024845"/>
                  <a:gd name="connsiteY71-34260" fmla="*/ 615163 h 1032158"/>
                  <a:gd name="connsiteX72-34261" fmla="*/ 547207 w 3024845"/>
                  <a:gd name="connsiteY72-34262" fmla="*/ 615163 h 1032158"/>
                  <a:gd name="connsiteX73-34263" fmla="*/ 547207 w 3024845"/>
                  <a:gd name="connsiteY73-34264" fmla="*/ 616244 h 1032158"/>
                  <a:gd name="connsiteX74-34265" fmla="*/ 547207 w 3024845"/>
                  <a:gd name="connsiteY74-34266" fmla="*/ 623810 h 1032158"/>
                  <a:gd name="connsiteX75-34267" fmla="*/ 547967 w 3024845"/>
                  <a:gd name="connsiteY75-34268" fmla="*/ 623810 h 1032158"/>
                  <a:gd name="connsiteX76-34269" fmla="*/ 553287 w 3024845"/>
                  <a:gd name="connsiteY76-34270" fmla="*/ 623810 h 1032158"/>
                  <a:gd name="connsiteX77-34271" fmla="*/ 553287 w 3024845"/>
                  <a:gd name="connsiteY77-34272" fmla="*/ 621648 h 1032158"/>
                  <a:gd name="connsiteX78-34273" fmla="*/ 553287 w 3024845"/>
                  <a:gd name="connsiteY78-34274" fmla="*/ 606516 h 1032158"/>
                  <a:gd name="connsiteX79-34275" fmla="*/ 554300 w 3024845"/>
                  <a:gd name="connsiteY79-34276" fmla="*/ 606516 h 1032158"/>
                  <a:gd name="connsiteX80-34277" fmla="*/ 561394 w 3024845"/>
                  <a:gd name="connsiteY80-34278" fmla="*/ 606516 h 1032158"/>
                  <a:gd name="connsiteX81-34279" fmla="*/ 561394 w 3024845"/>
                  <a:gd name="connsiteY81-34280" fmla="*/ 607597 h 1032158"/>
                  <a:gd name="connsiteX82-34281" fmla="*/ 561394 w 3024845"/>
                  <a:gd name="connsiteY82-34282" fmla="*/ 615163 h 1032158"/>
                  <a:gd name="connsiteX83-34283" fmla="*/ 566714 w 3024845"/>
                  <a:gd name="connsiteY83-34284" fmla="*/ 613170 h 1032158"/>
                  <a:gd name="connsiteX84-34285" fmla="*/ 567474 w 3024845"/>
                  <a:gd name="connsiteY84-34286" fmla="*/ 612190 h 1032158"/>
                  <a:gd name="connsiteX85-34287" fmla="*/ 567474 w 3024845"/>
                  <a:gd name="connsiteY85-34288" fmla="*/ 606516 h 1032158"/>
                  <a:gd name="connsiteX86-34289" fmla="*/ 605981 w 3024845"/>
                  <a:gd name="connsiteY86-34290" fmla="*/ 606516 h 1032158"/>
                  <a:gd name="connsiteX87-34291" fmla="*/ 605981 w 3024845"/>
                  <a:gd name="connsiteY87-34292" fmla="*/ 630295 h 1032158"/>
                  <a:gd name="connsiteX88-34293" fmla="*/ 608007 w 3024845"/>
                  <a:gd name="connsiteY88-34294" fmla="*/ 630295 h 1032158"/>
                  <a:gd name="connsiteX89-34295" fmla="*/ 622194 w 3024845"/>
                  <a:gd name="connsiteY89-34296" fmla="*/ 630295 h 1032158"/>
                  <a:gd name="connsiteX90-34297" fmla="*/ 622194 w 3024845"/>
                  <a:gd name="connsiteY90-34298" fmla="*/ 631376 h 1032158"/>
                  <a:gd name="connsiteX91-34299" fmla="*/ 622194 w 3024845"/>
                  <a:gd name="connsiteY91-34300" fmla="*/ 638942 h 1032158"/>
                  <a:gd name="connsiteX92-34301" fmla="*/ 623968 w 3024845"/>
                  <a:gd name="connsiteY92-34302" fmla="*/ 638942 h 1032158"/>
                  <a:gd name="connsiteX93-34303" fmla="*/ 636381 w 3024845"/>
                  <a:gd name="connsiteY93-34304" fmla="*/ 638942 h 1032158"/>
                  <a:gd name="connsiteX94-34305" fmla="*/ 636381 w 3024845"/>
                  <a:gd name="connsiteY94-34306" fmla="*/ 615163 h 1032158"/>
                  <a:gd name="connsiteX95-34307" fmla="*/ 637394 w 3024845"/>
                  <a:gd name="connsiteY95-34308" fmla="*/ 615163 h 1032158"/>
                  <a:gd name="connsiteX96-34309" fmla="*/ 644488 w 3024845"/>
                  <a:gd name="connsiteY96-34310" fmla="*/ 615163 h 1032158"/>
                  <a:gd name="connsiteX97-34311" fmla="*/ 644488 w 3024845"/>
                  <a:gd name="connsiteY97-34312" fmla="*/ 582736 h 1032158"/>
                  <a:gd name="connsiteX98-34313" fmla="*/ 645501 w 3024845"/>
                  <a:gd name="connsiteY98-34314" fmla="*/ 582736 h 1032158"/>
                  <a:gd name="connsiteX99-34315" fmla="*/ 652595 w 3024845"/>
                  <a:gd name="connsiteY99-34316" fmla="*/ 582736 h 1032158"/>
                  <a:gd name="connsiteX100-34317" fmla="*/ 652595 w 3024845"/>
                  <a:gd name="connsiteY100-34318" fmla="*/ 580845 h 1032158"/>
                  <a:gd name="connsiteX101-34319" fmla="*/ 652595 w 3024845"/>
                  <a:gd name="connsiteY101-34320" fmla="*/ 567604 h 1032158"/>
                  <a:gd name="connsiteX102-34321" fmla="*/ 651328 w 3024845"/>
                  <a:gd name="connsiteY102-34322" fmla="*/ 565982 h 1032158"/>
                  <a:gd name="connsiteX103-34323" fmla="*/ 656648 w 3024845"/>
                  <a:gd name="connsiteY103-34324" fmla="*/ 554633 h 1032158"/>
                  <a:gd name="connsiteX104-34325" fmla="*/ 664755 w 3024845"/>
                  <a:gd name="connsiteY104-34326" fmla="*/ 582736 h 1032158"/>
                  <a:gd name="connsiteX105-34327" fmla="*/ 665515 w 3024845"/>
                  <a:gd name="connsiteY105-34328" fmla="*/ 582736 h 1032158"/>
                  <a:gd name="connsiteX106-34329" fmla="*/ 670835 w 3024845"/>
                  <a:gd name="connsiteY106-34330" fmla="*/ 582736 h 1032158"/>
                  <a:gd name="connsiteX107-34331" fmla="*/ 670835 w 3024845"/>
                  <a:gd name="connsiteY107-34332" fmla="*/ 476809 h 1032158"/>
                  <a:gd name="connsiteX108-34333" fmla="*/ 672355 w 3024845"/>
                  <a:gd name="connsiteY108-34334" fmla="*/ 476809 h 1032158"/>
                  <a:gd name="connsiteX109-34335" fmla="*/ 682995 w 3024845"/>
                  <a:gd name="connsiteY109-34336" fmla="*/ 476809 h 1032158"/>
                  <a:gd name="connsiteX110-34337" fmla="*/ 682995 w 3024845"/>
                  <a:gd name="connsiteY110-34338" fmla="*/ 429250 h 1032158"/>
                  <a:gd name="connsiteX111-34339" fmla="*/ 709342 w 3024845"/>
                  <a:gd name="connsiteY111-34340" fmla="*/ 429250 h 1032158"/>
                  <a:gd name="connsiteX112-34341" fmla="*/ 709342 w 3024845"/>
                  <a:gd name="connsiteY112-34342" fmla="*/ 407632 h 1032158"/>
                  <a:gd name="connsiteX113-34343" fmla="*/ 743796 w 3024845"/>
                  <a:gd name="connsiteY113-34344" fmla="*/ 407632 h 1032158"/>
                  <a:gd name="connsiteX114-34345" fmla="*/ 743796 w 3024845"/>
                  <a:gd name="connsiteY114-34346" fmla="*/ 410064 h 1032158"/>
                  <a:gd name="connsiteX115-34347" fmla="*/ 743796 w 3024845"/>
                  <a:gd name="connsiteY115-34348" fmla="*/ 427088 h 1032158"/>
                  <a:gd name="connsiteX116-34349" fmla="*/ 746076 w 3024845"/>
                  <a:gd name="connsiteY116-34350" fmla="*/ 427088 h 1032158"/>
                  <a:gd name="connsiteX117-34351" fmla="*/ 762036 w 3024845"/>
                  <a:gd name="connsiteY117-34352" fmla="*/ 427088 h 1032158"/>
                  <a:gd name="connsiteX118-34353" fmla="*/ 762036 w 3024845"/>
                  <a:gd name="connsiteY118-34354" fmla="*/ 474647 h 1032158"/>
                  <a:gd name="connsiteX119-34355" fmla="*/ 763049 w 3024845"/>
                  <a:gd name="connsiteY119-34356" fmla="*/ 474647 h 1032158"/>
                  <a:gd name="connsiteX120-34357" fmla="*/ 770143 w 3024845"/>
                  <a:gd name="connsiteY120-34358" fmla="*/ 474647 h 1032158"/>
                  <a:gd name="connsiteX121-34359" fmla="*/ 784330 w 3024845"/>
                  <a:gd name="connsiteY121-34360" fmla="*/ 478971 h 1032158"/>
                  <a:gd name="connsiteX122-34361" fmla="*/ 784330 w 3024845"/>
                  <a:gd name="connsiteY122-34362" fmla="*/ 517883 h 1032158"/>
                  <a:gd name="connsiteX123-34363" fmla="*/ 785343 w 3024845"/>
                  <a:gd name="connsiteY123-34364" fmla="*/ 517883 h 1032158"/>
                  <a:gd name="connsiteX124-34365" fmla="*/ 792436 w 3024845"/>
                  <a:gd name="connsiteY124-34366" fmla="*/ 517883 h 1032158"/>
                  <a:gd name="connsiteX125-34367" fmla="*/ 792436 w 3024845"/>
                  <a:gd name="connsiteY125-34368" fmla="*/ 519504 h 1032158"/>
                  <a:gd name="connsiteX126-34369" fmla="*/ 792436 w 3024845"/>
                  <a:gd name="connsiteY126-34370" fmla="*/ 530853 h 1032158"/>
                  <a:gd name="connsiteX127-34371" fmla="*/ 794463 w 3024845"/>
                  <a:gd name="connsiteY127-34372" fmla="*/ 530853 h 1032158"/>
                  <a:gd name="connsiteX128-34373" fmla="*/ 808650 w 3024845"/>
                  <a:gd name="connsiteY128-34374" fmla="*/ 530853 h 1032158"/>
                  <a:gd name="connsiteX129-34375" fmla="*/ 814730 w 3024845"/>
                  <a:gd name="connsiteY129-34376" fmla="*/ 537339 h 1032158"/>
                  <a:gd name="connsiteX130-34377" fmla="*/ 814730 w 3024845"/>
                  <a:gd name="connsiteY130-34378" fmla="*/ 558957 h 1032158"/>
                  <a:gd name="connsiteX131-34379" fmla="*/ 817010 w 3024845"/>
                  <a:gd name="connsiteY131-34380" fmla="*/ 558957 h 1032158"/>
                  <a:gd name="connsiteX132-34381" fmla="*/ 832970 w 3024845"/>
                  <a:gd name="connsiteY132-34382" fmla="*/ 558957 h 1032158"/>
                  <a:gd name="connsiteX133-34383" fmla="*/ 832970 w 3024845"/>
                  <a:gd name="connsiteY133-34384" fmla="*/ 560037 h 1032158"/>
                  <a:gd name="connsiteX134-34385" fmla="*/ 832970 w 3024845"/>
                  <a:gd name="connsiteY134-34386" fmla="*/ 567604 h 1032158"/>
                  <a:gd name="connsiteX135-34387" fmla="*/ 834237 w 3024845"/>
                  <a:gd name="connsiteY135-34388" fmla="*/ 567604 h 1032158"/>
                  <a:gd name="connsiteX136-34389" fmla="*/ 843104 w 3024845"/>
                  <a:gd name="connsiteY136-34390" fmla="*/ 567604 h 1032158"/>
                  <a:gd name="connsiteX137-34391" fmla="*/ 843104 w 3024845"/>
                  <a:gd name="connsiteY137-34392" fmla="*/ 569765 h 1032158"/>
                  <a:gd name="connsiteX138-34393" fmla="*/ 843104 w 3024845"/>
                  <a:gd name="connsiteY138-34394" fmla="*/ 584898 h 1032158"/>
                  <a:gd name="connsiteX139-34395" fmla="*/ 847157 w 3024845"/>
                  <a:gd name="connsiteY139-34396" fmla="*/ 583006 h 1032158"/>
                  <a:gd name="connsiteX140-34397" fmla="*/ 847157 w 3024845"/>
                  <a:gd name="connsiteY140-34398" fmla="*/ 569765 h 1032158"/>
                  <a:gd name="connsiteX141-34399" fmla="*/ 848170 w 3024845"/>
                  <a:gd name="connsiteY141-34400" fmla="*/ 569765 h 1032158"/>
                  <a:gd name="connsiteX142-34401" fmla="*/ 855264 w 3024845"/>
                  <a:gd name="connsiteY142-34402" fmla="*/ 569765 h 1032158"/>
                  <a:gd name="connsiteX143-34403" fmla="*/ 855264 w 3024845"/>
                  <a:gd name="connsiteY143-34404" fmla="*/ 571387 h 1032158"/>
                  <a:gd name="connsiteX144-34405" fmla="*/ 855264 w 3024845"/>
                  <a:gd name="connsiteY144-34406" fmla="*/ 582736 h 1032158"/>
                  <a:gd name="connsiteX145-34407" fmla="*/ 856024 w 3024845"/>
                  <a:gd name="connsiteY145-34408" fmla="*/ 582736 h 1032158"/>
                  <a:gd name="connsiteX146-34409" fmla="*/ 861344 w 3024845"/>
                  <a:gd name="connsiteY146-34410" fmla="*/ 582736 h 1032158"/>
                  <a:gd name="connsiteX147-34411" fmla="*/ 909984 w 3024845"/>
                  <a:gd name="connsiteY147-34412" fmla="*/ 578413 h 1032158"/>
                  <a:gd name="connsiteX148-34413" fmla="*/ 909984 w 3024845"/>
                  <a:gd name="connsiteY148-34414" fmla="*/ 579764 h 1032158"/>
                  <a:gd name="connsiteX149-34415" fmla="*/ 909984 w 3024845"/>
                  <a:gd name="connsiteY149-34416" fmla="*/ 589221 h 1032158"/>
                  <a:gd name="connsiteX150-34417" fmla="*/ 910744 w 3024845"/>
                  <a:gd name="connsiteY150-34418" fmla="*/ 589221 h 1032158"/>
                  <a:gd name="connsiteX151-34419" fmla="*/ 916065 w 3024845"/>
                  <a:gd name="connsiteY151-34420" fmla="*/ 589221 h 1032158"/>
                  <a:gd name="connsiteX152-34421" fmla="*/ 916065 w 3024845"/>
                  <a:gd name="connsiteY152-34422" fmla="*/ 591383 h 1032158"/>
                  <a:gd name="connsiteX153-34423" fmla="*/ 916065 w 3024845"/>
                  <a:gd name="connsiteY153-34424" fmla="*/ 606516 h 1032158"/>
                  <a:gd name="connsiteX154-34425" fmla="*/ 918091 w 3024845"/>
                  <a:gd name="connsiteY154-34426" fmla="*/ 605165 h 1032158"/>
                  <a:gd name="connsiteX155-34427" fmla="*/ 932278 w 3024845"/>
                  <a:gd name="connsiteY155-34428" fmla="*/ 595707 h 1032158"/>
                  <a:gd name="connsiteX156-34429" fmla="*/ 938358 w 3024845"/>
                  <a:gd name="connsiteY156-34430" fmla="*/ 554633 h 1032158"/>
                  <a:gd name="connsiteX157-34431" fmla="*/ 939118 w 3024845"/>
                  <a:gd name="connsiteY157-34432" fmla="*/ 554363 h 1032158"/>
                  <a:gd name="connsiteX158-34433" fmla="*/ 944438 w 3024845"/>
                  <a:gd name="connsiteY158-34434" fmla="*/ 552471 h 1032158"/>
                  <a:gd name="connsiteX159-34435" fmla="*/ 946465 w 3024845"/>
                  <a:gd name="connsiteY159-34436" fmla="*/ 483294 h 1032158"/>
                  <a:gd name="connsiteX160-34437" fmla="*/ 948492 w 3024845"/>
                  <a:gd name="connsiteY160-34438" fmla="*/ 552471 h 1032158"/>
                  <a:gd name="connsiteX161-34439" fmla="*/ 949252 w 3024845"/>
                  <a:gd name="connsiteY161-34440" fmla="*/ 552741 h 1032158"/>
                  <a:gd name="connsiteX162-34441" fmla="*/ 954572 w 3024845"/>
                  <a:gd name="connsiteY162-34442" fmla="*/ 554633 h 1032158"/>
                  <a:gd name="connsiteX163-34443" fmla="*/ 954572 w 3024845"/>
                  <a:gd name="connsiteY163-34444" fmla="*/ 468162 h 1032158"/>
                  <a:gd name="connsiteX164-34445" fmla="*/ 958625 w 3024845"/>
                  <a:gd name="connsiteY164-34446" fmla="*/ 435735 h 1032158"/>
                  <a:gd name="connsiteX165-34447" fmla="*/ 997132 w 3024845"/>
                  <a:gd name="connsiteY165-34448" fmla="*/ 435735 h 1032158"/>
                  <a:gd name="connsiteX166-34449" fmla="*/ 997132 w 3024845"/>
                  <a:gd name="connsiteY166-34450" fmla="*/ 468162 h 1032158"/>
                  <a:gd name="connsiteX167-34451" fmla="*/ 997892 w 3024845"/>
                  <a:gd name="connsiteY167-34452" fmla="*/ 468162 h 1032158"/>
                  <a:gd name="connsiteX168-34453" fmla="*/ 1003212 w 3024845"/>
                  <a:gd name="connsiteY168-34454" fmla="*/ 468162 h 1032158"/>
                  <a:gd name="connsiteX169-34455" fmla="*/ 1003212 w 3024845"/>
                  <a:gd name="connsiteY169-34456" fmla="*/ 386014 h 1032158"/>
                  <a:gd name="connsiteX170-34457" fmla="*/ 1004986 w 3024845"/>
                  <a:gd name="connsiteY170-34458" fmla="*/ 386014 h 1032158"/>
                  <a:gd name="connsiteX171-34459" fmla="*/ 1017399 w 3024845"/>
                  <a:gd name="connsiteY171-34460" fmla="*/ 386014 h 1032158"/>
                  <a:gd name="connsiteX172-34461" fmla="*/ 1017399 w 3024845"/>
                  <a:gd name="connsiteY172-34462" fmla="*/ 384123 h 1032158"/>
                  <a:gd name="connsiteX173-34463" fmla="*/ 1017399 w 3024845"/>
                  <a:gd name="connsiteY173-34464" fmla="*/ 370882 h 1032158"/>
                  <a:gd name="connsiteX174-34465" fmla="*/ 1039693 w 3024845"/>
                  <a:gd name="connsiteY174-34466" fmla="*/ 370882 h 1032158"/>
                  <a:gd name="connsiteX175-34467" fmla="*/ 1039693 w 3024845"/>
                  <a:gd name="connsiteY175-34468" fmla="*/ 369801 h 1032158"/>
                  <a:gd name="connsiteX176-34469" fmla="*/ 1039693 w 3024845"/>
                  <a:gd name="connsiteY176-34470" fmla="*/ 362235 h 1032158"/>
                  <a:gd name="connsiteX177-34471" fmla="*/ 1041466 w 3024845"/>
                  <a:gd name="connsiteY177-34472" fmla="*/ 362235 h 1032158"/>
                  <a:gd name="connsiteX178-34473" fmla="*/ 1053880 w 3024845"/>
                  <a:gd name="connsiteY178-34474" fmla="*/ 362235 h 1032158"/>
                  <a:gd name="connsiteX179-34475" fmla="*/ 1053880 w 3024845"/>
                  <a:gd name="connsiteY179-34476" fmla="*/ 363316 h 1032158"/>
                  <a:gd name="connsiteX180-34477" fmla="*/ 1053880 w 3024845"/>
                  <a:gd name="connsiteY180-34478" fmla="*/ 370882 h 1032158"/>
                  <a:gd name="connsiteX181-34479" fmla="*/ 1054640 w 3024845"/>
                  <a:gd name="connsiteY181-34480" fmla="*/ 370882 h 1032158"/>
                  <a:gd name="connsiteX182-34481" fmla="*/ 1059960 w 3024845"/>
                  <a:gd name="connsiteY182-34482" fmla="*/ 370882 h 1032158"/>
                  <a:gd name="connsiteX183-34483" fmla="*/ 1070093 w 3024845"/>
                  <a:gd name="connsiteY183-34484" fmla="*/ 366558 h 1032158"/>
                  <a:gd name="connsiteX184-34485" fmla="*/ 1074146 w 3024845"/>
                  <a:gd name="connsiteY184-34486" fmla="*/ 369801 h 1032158"/>
                  <a:gd name="connsiteX185-34487" fmla="*/ 1074146 w 3024845"/>
                  <a:gd name="connsiteY185-34488" fmla="*/ 362235 h 1032158"/>
                  <a:gd name="connsiteX186-34489" fmla="*/ 1076426 w 3024845"/>
                  <a:gd name="connsiteY186-34490" fmla="*/ 362235 h 1032158"/>
                  <a:gd name="connsiteX187-34491" fmla="*/ 1092387 w 3024845"/>
                  <a:gd name="connsiteY187-34492" fmla="*/ 362235 h 1032158"/>
                  <a:gd name="connsiteX188-34493" fmla="*/ 1092387 w 3024845"/>
                  <a:gd name="connsiteY188-34494" fmla="*/ 363316 h 1032158"/>
                  <a:gd name="connsiteX189-34495" fmla="*/ 1092387 w 3024845"/>
                  <a:gd name="connsiteY189-34496" fmla="*/ 370882 h 1032158"/>
                  <a:gd name="connsiteX190-34497" fmla="*/ 1122787 w 3024845"/>
                  <a:gd name="connsiteY190-34498" fmla="*/ 370882 h 1032158"/>
                  <a:gd name="connsiteX191-34499" fmla="*/ 1122787 w 3024845"/>
                  <a:gd name="connsiteY191-34500" fmla="*/ 372503 h 1032158"/>
                  <a:gd name="connsiteX192-34501" fmla="*/ 1122787 w 3024845"/>
                  <a:gd name="connsiteY192-34502" fmla="*/ 383853 h 1032158"/>
                  <a:gd name="connsiteX193-34503" fmla="*/ 1149134 w 3024845"/>
                  <a:gd name="connsiteY193-34504" fmla="*/ 383853 h 1032158"/>
                  <a:gd name="connsiteX194-34505" fmla="*/ 1149134 w 3024845"/>
                  <a:gd name="connsiteY194-34506" fmla="*/ 414117 h 1032158"/>
                  <a:gd name="connsiteX195-34507" fmla="*/ 1149894 w 3024845"/>
                  <a:gd name="connsiteY195-34508" fmla="*/ 414117 h 1032158"/>
                  <a:gd name="connsiteX196-34509" fmla="*/ 1155214 w 3024845"/>
                  <a:gd name="connsiteY196-34510" fmla="*/ 414117 h 1032158"/>
                  <a:gd name="connsiteX197-34511" fmla="*/ 1155214 w 3024845"/>
                  <a:gd name="connsiteY197-34512" fmla="*/ 415198 h 1032158"/>
                  <a:gd name="connsiteX198-34513" fmla="*/ 1155214 w 3024845"/>
                  <a:gd name="connsiteY198-34514" fmla="*/ 422765 h 1032158"/>
                  <a:gd name="connsiteX199-34515" fmla="*/ 1159268 w 3024845"/>
                  <a:gd name="connsiteY199-34516" fmla="*/ 453029 h 1032158"/>
                  <a:gd name="connsiteX200-34517" fmla="*/ 1160028 w 3024845"/>
                  <a:gd name="connsiteY200-34518" fmla="*/ 453029 h 1032158"/>
                  <a:gd name="connsiteX201-34519" fmla="*/ 1165348 w 3024845"/>
                  <a:gd name="connsiteY201-34520" fmla="*/ 453029 h 1032158"/>
                  <a:gd name="connsiteX202-34521" fmla="*/ 1165348 w 3024845"/>
                  <a:gd name="connsiteY202-34522" fmla="*/ 453840 h 1032158"/>
                  <a:gd name="connsiteX203-34523" fmla="*/ 1165348 w 3024845"/>
                  <a:gd name="connsiteY203-34524" fmla="*/ 459515 h 1032158"/>
                  <a:gd name="connsiteX204-34525" fmla="*/ 1166361 w 3024845"/>
                  <a:gd name="connsiteY204-34526" fmla="*/ 459515 h 1032158"/>
                  <a:gd name="connsiteX205-34527" fmla="*/ 1173454 w 3024845"/>
                  <a:gd name="connsiteY205-34528" fmla="*/ 459515 h 1032158"/>
                  <a:gd name="connsiteX206-34529" fmla="*/ 1173454 w 3024845"/>
                  <a:gd name="connsiteY206-34530" fmla="*/ 489780 h 1032158"/>
                  <a:gd name="connsiteX207-34531" fmla="*/ 1175481 w 3024845"/>
                  <a:gd name="connsiteY207-34532" fmla="*/ 489780 h 1032158"/>
                  <a:gd name="connsiteX208-34533" fmla="*/ 1189668 w 3024845"/>
                  <a:gd name="connsiteY208-34534" fmla="*/ 489780 h 1032158"/>
                  <a:gd name="connsiteX209-34535" fmla="*/ 1189668 w 3024845"/>
                  <a:gd name="connsiteY209-34536" fmla="*/ 513559 h 1032158"/>
                  <a:gd name="connsiteX210-34537" fmla="*/ 1191695 w 3024845"/>
                  <a:gd name="connsiteY210-34538" fmla="*/ 515180 h 1032158"/>
                  <a:gd name="connsiteX211-34539" fmla="*/ 1191695 w 3024845"/>
                  <a:gd name="connsiteY211-34540" fmla="*/ 526530 h 1032158"/>
                  <a:gd name="connsiteX212-34541" fmla="*/ 1192455 w 3024845"/>
                  <a:gd name="connsiteY212-34542" fmla="*/ 526530 h 1032158"/>
                  <a:gd name="connsiteX213-34543" fmla="*/ 1197775 w 3024845"/>
                  <a:gd name="connsiteY213-34544" fmla="*/ 526530 h 1032158"/>
                  <a:gd name="connsiteX214-34545" fmla="*/ 1197775 w 3024845"/>
                  <a:gd name="connsiteY214-34546" fmla="*/ 550309 h 1032158"/>
                  <a:gd name="connsiteX215-34547" fmla="*/ 1199041 w 3024845"/>
                  <a:gd name="connsiteY215-34548" fmla="*/ 550309 h 1032158"/>
                  <a:gd name="connsiteX216-34549" fmla="*/ 1207908 w 3024845"/>
                  <a:gd name="connsiteY216-34550" fmla="*/ 550309 h 1032158"/>
                  <a:gd name="connsiteX217-34551" fmla="*/ 1209935 w 3024845"/>
                  <a:gd name="connsiteY217-34552" fmla="*/ 554363 h 1032158"/>
                  <a:gd name="connsiteX218-34553" fmla="*/ 1209935 w 3024845"/>
                  <a:gd name="connsiteY218-34554" fmla="*/ 567604 h 1032158"/>
                  <a:gd name="connsiteX219-34555" fmla="*/ 1211455 w 3024845"/>
                  <a:gd name="connsiteY219-34556" fmla="*/ 565712 h 1032158"/>
                  <a:gd name="connsiteX220-34557" fmla="*/ 1222095 w 3024845"/>
                  <a:gd name="connsiteY220-34558" fmla="*/ 552471 h 1032158"/>
                  <a:gd name="connsiteX221-34559" fmla="*/ 1250469 w 3024845"/>
                  <a:gd name="connsiteY221-34560" fmla="*/ 552471 h 1032158"/>
                  <a:gd name="connsiteX222-34561" fmla="*/ 1250469 w 3024845"/>
                  <a:gd name="connsiteY222-34562" fmla="*/ 638942 h 1032158"/>
                  <a:gd name="connsiteX223-34563" fmla="*/ 1251229 w 3024845"/>
                  <a:gd name="connsiteY223-34564" fmla="*/ 638942 h 1032158"/>
                  <a:gd name="connsiteX224-34565" fmla="*/ 1256549 w 3024845"/>
                  <a:gd name="connsiteY224-34566" fmla="*/ 638942 h 1032158"/>
                  <a:gd name="connsiteX225-34567" fmla="*/ 1257309 w 3024845"/>
                  <a:gd name="connsiteY225-34568" fmla="*/ 637591 h 1032158"/>
                  <a:gd name="connsiteX226-34569" fmla="*/ 1262629 w 3024845"/>
                  <a:gd name="connsiteY226-34570" fmla="*/ 628133 h 1032158"/>
                  <a:gd name="connsiteX227-34571" fmla="*/ 1262629 w 3024845"/>
                  <a:gd name="connsiteY227-34572" fmla="*/ 630025 h 1032158"/>
                  <a:gd name="connsiteX228-34573" fmla="*/ 1262629 w 3024845"/>
                  <a:gd name="connsiteY228-34574" fmla="*/ 643266 h 1032158"/>
                  <a:gd name="connsiteX229-34575" fmla="*/ 1266682 w 3024845"/>
                  <a:gd name="connsiteY229-34576" fmla="*/ 597869 h 1032158"/>
                  <a:gd name="connsiteX230-34577" fmla="*/ 1267442 w 3024845"/>
                  <a:gd name="connsiteY230-34578" fmla="*/ 597869 h 1032158"/>
                  <a:gd name="connsiteX231-34579" fmla="*/ 1272762 w 3024845"/>
                  <a:gd name="connsiteY231-34580" fmla="*/ 597869 h 1032158"/>
                  <a:gd name="connsiteX232-34581" fmla="*/ 1272762 w 3024845"/>
                  <a:gd name="connsiteY232-34582" fmla="*/ 533015 h 1032158"/>
                  <a:gd name="connsiteX233-34583" fmla="*/ 1273776 w 3024845"/>
                  <a:gd name="connsiteY233-34584" fmla="*/ 533015 h 1032158"/>
                  <a:gd name="connsiteX234-34585" fmla="*/ 1280869 w 3024845"/>
                  <a:gd name="connsiteY234-34586" fmla="*/ 533015 h 1032158"/>
                  <a:gd name="connsiteX235-34587" fmla="*/ 1293029 w 3024845"/>
                  <a:gd name="connsiteY235-34588" fmla="*/ 489780 h 1032158"/>
                  <a:gd name="connsiteX236-34589" fmla="*/ 1294296 w 3024845"/>
                  <a:gd name="connsiteY236-34590" fmla="*/ 489780 h 1032158"/>
                  <a:gd name="connsiteX237-34591" fmla="*/ 1303163 w 3024845"/>
                  <a:gd name="connsiteY237-34592" fmla="*/ 489780 h 1032158"/>
                  <a:gd name="connsiteX238-34593" fmla="*/ 1313296 w 3024845"/>
                  <a:gd name="connsiteY238-34594" fmla="*/ 533015 h 1032158"/>
                  <a:gd name="connsiteX239-34595" fmla="*/ 1314309 w 3024845"/>
                  <a:gd name="connsiteY239-34596" fmla="*/ 533015 h 1032158"/>
                  <a:gd name="connsiteX240-34597" fmla="*/ 1321403 w 3024845"/>
                  <a:gd name="connsiteY240-34598" fmla="*/ 533015 h 1032158"/>
                  <a:gd name="connsiteX241-34599" fmla="*/ 1321403 w 3024845"/>
                  <a:gd name="connsiteY241-34600" fmla="*/ 571927 h 1032158"/>
                  <a:gd name="connsiteX242-34601" fmla="*/ 1323176 w 3024845"/>
                  <a:gd name="connsiteY242-34602" fmla="*/ 571927 h 1032158"/>
                  <a:gd name="connsiteX243-34603" fmla="*/ 1335590 w 3024845"/>
                  <a:gd name="connsiteY243-34604" fmla="*/ 571927 h 1032158"/>
                  <a:gd name="connsiteX244-34605" fmla="*/ 1335590 w 3024845"/>
                  <a:gd name="connsiteY244-34606" fmla="*/ 574089 h 1032158"/>
                  <a:gd name="connsiteX245-34607" fmla="*/ 1335590 w 3024845"/>
                  <a:gd name="connsiteY245-34608" fmla="*/ 589221 h 1032158"/>
                  <a:gd name="connsiteX246-34609" fmla="*/ 1339643 w 3024845"/>
                  <a:gd name="connsiteY246-34610" fmla="*/ 587060 h 1032158"/>
                  <a:gd name="connsiteX247-34611" fmla="*/ 1339643 w 3024845"/>
                  <a:gd name="connsiteY247-34612" fmla="*/ 571927 h 1032158"/>
                  <a:gd name="connsiteX248-34613" fmla="*/ 1341163 w 3024845"/>
                  <a:gd name="connsiteY248-34614" fmla="*/ 571927 h 1032158"/>
                  <a:gd name="connsiteX249-34615" fmla="*/ 1351803 w 3024845"/>
                  <a:gd name="connsiteY249-34616" fmla="*/ 571927 h 1032158"/>
                  <a:gd name="connsiteX250-34617" fmla="*/ 1351803 w 3024845"/>
                  <a:gd name="connsiteY250-34618" fmla="*/ 573548 h 1032158"/>
                  <a:gd name="connsiteX251-34619" fmla="*/ 1351803 w 3024845"/>
                  <a:gd name="connsiteY251-34620" fmla="*/ 584898 h 1032158"/>
                  <a:gd name="connsiteX252-34621" fmla="*/ 1382204 w 3024845"/>
                  <a:gd name="connsiteY252-34622" fmla="*/ 584898 h 1032158"/>
                  <a:gd name="connsiteX253-34623" fmla="*/ 1382204 w 3024845"/>
                  <a:gd name="connsiteY253-34624" fmla="*/ 548148 h 1032158"/>
                  <a:gd name="connsiteX254-34625" fmla="*/ 1383470 w 3024845"/>
                  <a:gd name="connsiteY254-34626" fmla="*/ 548148 h 1032158"/>
                  <a:gd name="connsiteX255-34627" fmla="*/ 1392337 w 3024845"/>
                  <a:gd name="connsiteY255-34628" fmla="*/ 548148 h 1032158"/>
                  <a:gd name="connsiteX256-34629" fmla="*/ 1392337 w 3024845"/>
                  <a:gd name="connsiteY256-34630" fmla="*/ 569765 h 1032158"/>
                  <a:gd name="connsiteX257-34631" fmla="*/ 1394364 w 3024845"/>
                  <a:gd name="connsiteY257-34632" fmla="*/ 537339 h 1032158"/>
                  <a:gd name="connsiteX258-34633" fmla="*/ 1416657 w 3024845"/>
                  <a:gd name="connsiteY258-34634" fmla="*/ 537339 h 1032158"/>
                  <a:gd name="connsiteX259-34635" fmla="*/ 1416657 w 3024845"/>
                  <a:gd name="connsiteY259-34636" fmla="*/ 535717 h 1032158"/>
                  <a:gd name="connsiteX260-34637" fmla="*/ 1416657 w 3024845"/>
                  <a:gd name="connsiteY260-34638" fmla="*/ 524368 h 1032158"/>
                  <a:gd name="connsiteX261-34639" fmla="*/ 1417417 w 3024845"/>
                  <a:gd name="connsiteY261-34640" fmla="*/ 524368 h 1032158"/>
                  <a:gd name="connsiteX262-34641" fmla="*/ 1422737 w 3024845"/>
                  <a:gd name="connsiteY262-34642" fmla="*/ 524368 h 1032158"/>
                  <a:gd name="connsiteX263-34643" fmla="*/ 1422737 w 3024845"/>
                  <a:gd name="connsiteY263-34644" fmla="*/ 522477 h 1032158"/>
                  <a:gd name="connsiteX264-34645" fmla="*/ 1422737 w 3024845"/>
                  <a:gd name="connsiteY264-34646" fmla="*/ 509236 h 1032158"/>
                  <a:gd name="connsiteX265-34647" fmla="*/ 1426791 w 3024845"/>
                  <a:gd name="connsiteY265-34648" fmla="*/ 515721 h 1032158"/>
                  <a:gd name="connsiteX266-34649" fmla="*/ 1429071 w 3024845"/>
                  <a:gd name="connsiteY266-34650" fmla="*/ 515721 h 1032158"/>
                  <a:gd name="connsiteX267-34651" fmla="*/ 1445031 w 3024845"/>
                  <a:gd name="connsiteY267-34652" fmla="*/ 515721 h 1032158"/>
                  <a:gd name="connsiteX268-34653" fmla="*/ 1445031 w 3024845"/>
                  <a:gd name="connsiteY268-34654" fmla="*/ 514910 h 1032158"/>
                  <a:gd name="connsiteX269-34655" fmla="*/ 1445031 w 3024845"/>
                  <a:gd name="connsiteY269-34656" fmla="*/ 509236 h 1032158"/>
                  <a:gd name="connsiteX270-34657" fmla="*/ 1445791 w 3024845"/>
                  <a:gd name="connsiteY270-34658" fmla="*/ 509236 h 1032158"/>
                  <a:gd name="connsiteX271-34659" fmla="*/ 1451111 w 3024845"/>
                  <a:gd name="connsiteY271-34660" fmla="*/ 509236 h 1032158"/>
                  <a:gd name="connsiteX272-34661" fmla="*/ 1451111 w 3024845"/>
                  <a:gd name="connsiteY272-34662" fmla="*/ 510587 h 1032158"/>
                  <a:gd name="connsiteX273-34663" fmla="*/ 1451111 w 3024845"/>
                  <a:gd name="connsiteY273-34664" fmla="*/ 520045 h 1032158"/>
                  <a:gd name="connsiteX274-34665" fmla="*/ 1489618 w 3024845"/>
                  <a:gd name="connsiteY274-34666" fmla="*/ 520045 h 1032158"/>
                  <a:gd name="connsiteX275-34667" fmla="*/ 1489618 w 3024845"/>
                  <a:gd name="connsiteY275-34668" fmla="*/ 658398 h 1032158"/>
                  <a:gd name="connsiteX276-34669" fmla="*/ 1491138 w 3024845"/>
                  <a:gd name="connsiteY276-34670" fmla="*/ 658398 h 1032158"/>
                  <a:gd name="connsiteX277-34671" fmla="*/ 1501778 w 3024845"/>
                  <a:gd name="connsiteY277-34672" fmla="*/ 658398 h 1032158"/>
                  <a:gd name="connsiteX278-34673" fmla="*/ 1501778 w 3024845"/>
                  <a:gd name="connsiteY278-34674" fmla="*/ 645428 h 1032158"/>
                  <a:gd name="connsiteX279-34675" fmla="*/ 1505832 w 3024845"/>
                  <a:gd name="connsiteY279-34676" fmla="*/ 645428 h 1032158"/>
                  <a:gd name="connsiteX280-34677" fmla="*/ 1505832 w 3024845"/>
                  <a:gd name="connsiteY280-34678" fmla="*/ 658398 h 1032158"/>
                  <a:gd name="connsiteX281-34679" fmla="*/ 1536232 w 3024845"/>
                  <a:gd name="connsiteY281-34680" fmla="*/ 658398 h 1032158"/>
                  <a:gd name="connsiteX282-34681" fmla="*/ 1536232 w 3024845"/>
                  <a:gd name="connsiteY282-34682" fmla="*/ 628133 h 1032158"/>
                  <a:gd name="connsiteX283-34683" fmla="*/ 1548392 w 3024845"/>
                  <a:gd name="connsiteY283-34684" fmla="*/ 628133 h 1032158"/>
                  <a:gd name="connsiteX284-34685" fmla="*/ 1560552 w 3024845"/>
                  <a:gd name="connsiteY284-34686" fmla="*/ 625972 h 1032158"/>
                  <a:gd name="connsiteX285-34687" fmla="*/ 1564606 w 3024845"/>
                  <a:gd name="connsiteY285-34688" fmla="*/ 628133 h 1032158"/>
                  <a:gd name="connsiteX286-34689" fmla="*/ 1574739 w 3024845"/>
                  <a:gd name="connsiteY286-34690" fmla="*/ 628133 h 1032158"/>
                  <a:gd name="connsiteX287-34691" fmla="*/ 1574739 w 3024845"/>
                  <a:gd name="connsiteY287-34692" fmla="*/ 658398 h 1032158"/>
                  <a:gd name="connsiteX288-34693" fmla="*/ 1582846 w 3024845"/>
                  <a:gd name="connsiteY288-34694" fmla="*/ 658398 h 1032158"/>
                  <a:gd name="connsiteX289-34695" fmla="*/ 1582846 w 3024845"/>
                  <a:gd name="connsiteY289-34696" fmla="*/ 675693 h 1032158"/>
                  <a:gd name="connsiteX290-34697" fmla="*/ 1592182 w 3024845"/>
                  <a:gd name="connsiteY290-34698" fmla="*/ 676598 h 1032158"/>
                  <a:gd name="connsiteX291-34699" fmla="*/ 1605140 w 3024845"/>
                  <a:gd name="connsiteY291-34700" fmla="*/ 676598 h 1032158"/>
                  <a:gd name="connsiteX292-34701" fmla="*/ 1605140 w 3024845"/>
                  <a:gd name="connsiteY292-34702" fmla="*/ 660560 h 1032158"/>
                  <a:gd name="connsiteX293-34703" fmla="*/ 1673096 w 3024845"/>
                  <a:gd name="connsiteY293-34704" fmla="*/ 660560 h 1032158"/>
                  <a:gd name="connsiteX294-34705" fmla="*/ 1673096 w 3024845"/>
                  <a:gd name="connsiteY294-34706" fmla="*/ 575307 h 1032158"/>
                  <a:gd name="connsiteX295-34707" fmla="*/ 1745104 w 3024845"/>
                  <a:gd name="connsiteY295-34708" fmla="*/ 575307 h 1032158"/>
                  <a:gd name="connsiteX296-34709" fmla="*/ 1745104 w 3024845"/>
                  <a:gd name="connsiteY296-34710" fmla="*/ 654075 h 1032158"/>
                  <a:gd name="connsiteX297-34711" fmla="*/ 1747008 w 3024845"/>
                  <a:gd name="connsiteY297-34712" fmla="*/ 654075 h 1032158"/>
                  <a:gd name="connsiteX298-34713" fmla="*/ 1748250 w 3024845"/>
                  <a:gd name="connsiteY298-34714" fmla="*/ 676598 h 1032158"/>
                  <a:gd name="connsiteX299-34715" fmla="*/ 1757926 w 3024845"/>
                  <a:gd name="connsiteY299-34716" fmla="*/ 676598 h 1032158"/>
                  <a:gd name="connsiteX300-34717" fmla="*/ 1759168 w 3024845"/>
                  <a:gd name="connsiteY300-34718" fmla="*/ 654075 h 1032158"/>
                  <a:gd name="connsiteX301-34719" fmla="*/ 1765248 w 3024845"/>
                  <a:gd name="connsiteY301-34720" fmla="*/ 654075 h 1032158"/>
                  <a:gd name="connsiteX302-34721" fmla="*/ 1766490 w 3024845"/>
                  <a:gd name="connsiteY302-34722" fmla="*/ 676598 h 1032158"/>
                  <a:gd name="connsiteX303-34723" fmla="*/ 1817112 w 3024845"/>
                  <a:gd name="connsiteY303-34724" fmla="*/ 676598 h 1032158"/>
                  <a:gd name="connsiteX304-34725" fmla="*/ 1817112 w 3024845"/>
                  <a:gd name="connsiteY304-34726" fmla="*/ 513570 h 1032158"/>
                  <a:gd name="connsiteX305-34727" fmla="*/ 2014439 w 3024845"/>
                  <a:gd name="connsiteY305-34728" fmla="*/ 513570 h 1032158"/>
                  <a:gd name="connsiteX306-34729" fmla="*/ 2014439 w 3024845"/>
                  <a:gd name="connsiteY306-34730" fmla="*/ 676598 h 1032158"/>
                  <a:gd name="connsiteX307-34731" fmla="*/ 2033136 w 3024845"/>
                  <a:gd name="connsiteY307-34732" fmla="*/ 676598 h 1032158"/>
                  <a:gd name="connsiteX308-34733" fmla="*/ 2033136 w 3024845"/>
                  <a:gd name="connsiteY308-34734" fmla="*/ 593905 h 1032158"/>
                  <a:gd name="connsiteX309-34735" fmla="*/ 2128256 w 3024845"/>
                  <a:gd name="connsiteY309-34736" fmla="*/ 593905 h 1032158"/>
                  <a:gd name="connsiteX310-34737" fmla="*/ 2146266 w 3024845"/>
                  <a:gd name="connsiteY310-34738" fmla="*/ 104983 h 1032158"/>
                  <a:gd name="connsiteX311-34739" fmla="*/ 2150320 w 3024845"/>
                  <a:gd name="connsiteY311-34740" fmla="*/ 33644 h 1032158"/>
                  <a:gd name="connsiteX312-34741" fmla="*/ 2180720 w 3024845"/>
                  <a:gd name="connsiteY312-34742" fmla="*/ 528692 h 1032158"/>
                  <a:gd name="connsiteX313-34743" fmla="*/ 2245574 w 3024845"/>
                  <a:gd name="connsiteY313-34744" fmla="*/ 528692 h 1032158"/>
                  <a:gd name="connsiteX314-34745" fmla="*/ 2245574 w 3024845"/>
                  <a:gd name="connsiteY314-34746" fmla="*/ 604354 h 1032158"/>
                  <a:gd name="connsiteX315-34747" fmla="*/ 2253681 w 3024845"/>
                  <a:gd name="connsiteY315-34748" fmla="*/ 604354 h 1032158"/>
                  <a:gd name="connsiteX316-34749" fmla="*/ 2255708 w 3024845"/>
                  <a:gd name="connsiteY316-34750" fmla="*/ 597869 h 1032158"/>
                  <a:gd name="connsiteX317-34751" fmla="*/ 2261788 w 3024845"/>
                  <a:gd name="connsiteY317-34752" fmla="*/ 597869 h 1032158"/>
                  <a:gd name="connsiteX318-34753" fmla="*/ 2263815 w 3024845"/>
                  <a:gd name="connsiteY318-34754" fmla="*/ 606516 h 1032158"/>
                  <a:gd name="connsiteX319-34755" fmla="*/ 2275975 w 3024845"/>
                  <a:gd name="connsiteY319-34756" fmla="*/ 606516 h 1032158"/>
                  <a:gd name="connsiteX320-34757" fmla="*/ 2275975 w 3024845"/>
                  <a:gd name="connsiteY320-34758" fmla="*/ 600030 h 1032158"/>
                  <a:gd name="connsiteX321-34759" fmla="*/ 2298268 w 3024845"/>
                  <a:gd name="connsiteY321-34760" fmla="*/ 600030 h 1032158"/>
                  <a:gd name="connsiteX322-34761" fmla="*/ 2298268 w 3024845"/>
                  <a:gd name="connsiteY322-34762" fmla="*/ 606516 h 1032158"/>
                  <a:gd name="connsiteX323-34763" fmla="*/ 2318535 w 3024845"/>
                  <a:gd name="connsiteY323-34764" fmla="*/ 606516 h 1032158"/>
                  <a:gd name="connsiteX324-34765" fmla="*/ 2318535 w 3024845"/>
                  <a:gd name="connsiteY324-34766" fmla="*/ 651913 h 1032158"/>
                  <a:gd name="connsiteX325-34767" fmla="*/ 2332722 w 3024845"/>
                  <a:gd name="connsiteY325-34768" fmla="*/ 651913 h 1032158"/>
                  <a:gd name="connsiteX326-34769" fmla="*/ 2332722 w 3024845"/>
                  <a:gd name="connsiteY326-34770" fmla="*/ 638942 h 1032158"/>
                  <a:gd name="connsiteX327-34771" fmla="*/ 2348936 w 3024845"/>
                  <a:gd name="connsiteY327-34772" fmla="*/ 638942 h 1032158"/>
                  <a:gd name="connsiteX328-34773" fmla="*/ 2348936 w 3024845"/>
                  <a:gd name="connsiteY328-34774" fmla="*/ 459515 h 1032158"/>
                  <a:gd name="connsiteX329-34775" fmla="*/ 2355016 w 3024845"/>
                  <a:gd name="connsiteY329-34776" fmla="*/ 453029 h 1032158"/>
                  <a:gd name="connsiteX330-34777" fmla="*/ 2427977 w 3024845"/>
                  <a:gd name="connsiteY330-34778" fmla="*/ 453029 h 1032158"/>
                  <a:gd name="connsiteX331-34779" fmla="*/ 2427977 w 3024845"/>
                  <a:gd name="connsiteY331-34780" fmla="*/ 461677 h 1032158"/>
                  <a:gd name="connsiteX332-34781" fmla="*/ 2438110 w 3024845"/>
                  <a:gd name="connsiteY332-34782" fmla="*/ 461677 h 1032158"/>
                  <a:gd name="connsiteX333-34783" fmla="*/ 2438110 w 3024845"/>
                  <a:gd name="connsiteY333-34784" fmla="*/ 576251 h 1032158"/>
                  <a:gd name="connsiteX334-34785" fmla="*/ 2460404 w 3024845"/>
                  <a:gd name="connsiteY334-34786" fmla="*/ 576251 h 1032158"/>
                  <a:gd name="connsiteX335-34787" fmla="*/ 2460404 w 3024845"/>
                  <a:gd name="connsiteY335-34788" fmla="*/ 509236 h 1032158"/>
                  <a:gd name="connsiteX336-34789" fmla="*/ 2486751 w 3024845"/>
                  <a:gd name="connsiteY336-34790" fmla="*/ 509236 h 1032158"/>
                  <a:gd name="connsiteX337-34791" fmla="*/ 2490804 w 3024845"/>
                  <a:gd name="connsiteY337-34792" fmla="*/ 504912 h 1032158"/>
                  <a:gd name="connsiteX338-34793" fmla="*/ 2498911 w 3024845"/>
                  <a:gd name="connsiteY338-34794" fmla="*/ 504912 h 1032158"/>
                  <a:gd name="connsiteX339-34795" fmla="*/ 2502964 w 3024845"/>
                  <a:gd name="connsiteY339-34796" fmla="*/ 509236 h 1032158"/>
                  <a:gd name="connsiteX340-34797" fmla="*/ 2525258 w 3024845"/>
                  <a:gd name="connsiteY340-34798" fmla="*/ 509236 h 1032158"/>
                  <a:gd name="connsiteX341-34799" fmla="*/ 2525258 w 3024845"/>
                  <a:gd name="connsiteY341-34800" fmla="*/ 392500 h 1032158"/>
                  <a:gd name="connsiteX342-34801" fmla="*/ 2582005 w 3024845"/>
                  <a:gd name="connsiteY342-34802" fmla="*/ 381691 h 1032158"/>
                  <a:gd name="connsiteX343-34803" fmla="*/ 2582005 w 3024845"/>
                  <a:gd name="connsiteY343-34804" fmla="*/ 382772 h 1032158"/>
                  <a:gd name="connsiteX344-34805" fmla="*/ 2582005 w 3024845"/>
                  <a:gd name="connsiteY344-34806" fmla="*/ 390338 h 1032158"/>
                  <a:gd name="connsiteX345-34807" fmla="*/ 2608352 w 3024845"/>
                  <a:gd name="connsiteY345-34808" fmla="*/ 390338 h 1032158"/>
                  <a:gd name="connsiteX346-34809" fmla="*/ 2608352 w 3024845"/>
                  <a:gd name="connsiteY346-34810" fmla="*/ 645428 h 1032158"/>
                  <a:gd name="connsiteX347-34811" fmla="*/ 2630646 w 3024845"/>
                  <a:gd name="connsiteY347-34812" fmla="*/ 645428 h 1032158"/>
                  <a:gd name="connsiteX348-34813" fmla="*/ 2630646 w 3024845"/>
                  <a:gd name="connsiteY348-34814" fmla="*/ 641104 h 1032158"/>
                  <a:gd name="connsiteX349-34815" fmla="*/ 2642806 w 3024845"/>
                  <a:gd name="connsiteY349-34816" fmla="*/ 641104 h 1032158"/>
                  <a:gd name="connsiteX350-34817" fmla="*/ 2642806 w 3024845"/>
                  <a:gd name="connsiteY350-34818" fmla="*/ 645428 h 1032158"/>
                  <a:gd name="connsiteX351-34819" fmla="*/ 2667126 w 3024845"/>
                  <a:gd name="connsiteY351-34820" fmla="*/ 645428 h 1032158"/>
                  <a:gd name="connsiteX352-34821" fmla="*/ 2667126 w 3024845"/>
                  <a:gd name="connsiteY352-34822" fmla="*/ 632457 h 1032158"/>
                  <a:gd name="connsiteX353-34823" fmla="*/ 2695500 w 3024845"/>
                  <a:gd name="connsiteY353-34824" fmla="*/ 632457 h 1032158"/>
                  <a:gd name="connsiteX354-34825" fmla="*/ 2707660 w 3024845"/>
                  <a:gd name="connsiteY354-34826" fmla="*/ 628133 h 1032158"/>
                  <a:gd name="connsiteX355-34827" fmla="*/ 2727927 w 3024845"/>
                  <a:gd name="connsiteY355-34828" fmla="*/ 632457 h 1032158"/>
                  <a:gd name="connsiteX356-34829" fmla="*/ 2727927 w 3024845"/>
                  <a:gd name="connsiteY356-34830" fmla="*/ 615163 h 1032158"/>
                  <a:gd name="connsiteX357-34831" fmla="*/ 2736034 w 3024845"/>
                  <a:gd name="connsiteY357-34832" fmla="*/ 615163 h 1032158"/>
                  <a:gd name="connsiteX358-34833" fmla="*/ 2736034 w 3024845"/>
                  <a:gd name="connsiteY358-34834" fmla="*/ 602192 h 1032158"/>
                  <a:gd name="connsiteX359-34835" fmla="*/ 2792781 w 3024845"/>
                  <a:gd name="connsiteY359-34836" fmla="*/ 602192 h 1032158"/>
                  <a:gd name="connsiteX360-34837" fmla="*/ 2792781 w 3024845"/>
                  <a:gd name="connsiteY360-34838" fmla="*/ 571927 h 1032158"/>
                  <a:gd name="connsiteX361-34839" fmla="*/ 2811021 w 3024845"/>
                  <a:gd name="connsiteY361-34840" fmla="*/ 571927 h 1032158"/>
                  <a:gd name="connsiteX362-34841" fmla="*/ 2811021 w 3024845"/>
                  <a:gd name="connsiteY362-34842" fmla="*/ 565442 h 1032158"/>
                  <a:gd name="connsiteX363-34843" fmla="*/ 2823181 w 3024845"/>
                  <a:gd name="connsiteY363-34844" fmla="*/ 565442 h 1032158"/>
                  <a:gd name="connsiteX364-34845" fmla="*/ 2823181 w 3024845"/>
                  <a:gd name="connsiteY364-34846" fmla="*/ 571927 h 1032158"/>
                  <a:gd name="connsiteX365-34847" fmla="*/ 2839395 w 3024845"/>
                  <a:gd name="connsiteY365-34848" fmla="*/ 571927 h 1032158"/>
                  <a:gd name="connsiteX366-34849" fmla="*/ 2839395 w 3024845"/>
                  <a:gd name="connsiteY366-34850" fmla="*/ 621648 h 1032158"/>
                  <a:gd name="connsiteX367-34851" fmla="*/ 2871822 w 3024845"/>
                  <a:gd name="connsiteY367-34852" fmla="*/ 621648 h 1032158"/>
                  <a:gd name="connsiteX368-34853" fmla="*/ 2871822 w 3024845"/>
                  <a:gd name="connsiteY368-34854" fmla="*/ 595707 h 1032158"/>
                  <a:gd name="connsiteX369-34855" fmla="*/ 2910329 w 3024845"/>
                  <a:gd name="connsiteY369-34856" fmla="*/ 595707 h 1032158"/>
                  <a:gd name="connsiteX370-34857" fmla="*/ 2910329 w 3024845"/>
                  <a:gd name="connsiteY370-34858" fmla="*/ 565442 h 1032158"/>
                  <a:gd name="connsiteX371-34859" fmla="*/ 2958970 w 3024845"/>
                  <a:gd name="connsiteY371-34860" fmla="*/ 565442 h 1032158"/>
                  <a:gd name="connsiteX372-34861" fmla="*/ 2958970 w 3024845"/>
                  <a:gd name="connsiteY372-34862" fmla="*/ 676598 h 1032158"/>
                  <a:gd name="connsiteX373-34863" fmla="*/ 2958970 w 3024845"/>
                  <a:gd name="connsiteY373-34864" fmla="*/ 690377 h 1032158"/>
                  <a:gd name="connsiteX374-34865" fmla="*/ 3024845 w 3024845"/>
                  <a:gd name="connsiteY374-34866" fmla="*/ 690377 h 1032158"/>
                  <a:gd name="connsiteX375-34867" fmla="*/ 3024845 w 3024845"/>
                  <a:gd name="connsiteY375-34868" fmla="*/ 1032158 h 1032158"/>
                  <a:gd name="connsiteX376-34869" fmla="*/ 2054 w 3024845"/>
                  <a:gd name="connsiteY376-34870" fmla="*/ 1029825 h 1032158"/>
                  <a:gd name="connsiteX377-34871" fmla="*/ 0 w 3024845"/>
                  <a:gd name="connsiteY377-34872" fmla="*/ 595707 h 1032158"/>
                  <a:gd name="connsiteX378-34873" fmla="*/ 20267 w 3024845"/>
                  <a:gd name="connsiteY378-34874" fmla="*/ 595707 h 1032158"/>
                  <a:gd name="connsiteX379-34875" fmla="*/ 20774 w 3024845"/>
                  <a:gd name="connsiteY379-34876" fmla="*/ 594626 h 1032158"/>
                  <a:gd name="connsiteX380-34877" fmla="*/ 24320 w 3024845"/>
                  <a:gd name="connsiteY380-34878" fmla="*/ 587060 h 1032158"/>
                  <a:gd name="connsiteX381-34879" fmla="*/ 26094 w 3024845"/>
                  <a:gd name="connsiteY381-34880" fmla="*/ 587330 h 1032158"/>
                  <a:gd name="connsiteX382-34881" fmla="*/ 38507 w 3024845"/>
                  <a:gd name="connsiteY382-34882" fmla="*/ 589221 h 1032158"/>
                  <a:gd name="connsiteX383-34883" fmla="*/ 39014 w 3024845"/>
                  <a:gd name="connsiteY383-34884" fmla="*/ 590573 h 1032158"/>
                  <a:gd name="connsiteX384-34885" fmla="*/ 42560 w 3024845"/>
                  <a:gd name="connsiteY384-34886" fmla="*/ 600030 h 1032158"/>
                  <a:gd name="connsiteX385-34887" fmla="*/ 68907 w 3024845"/>
                  <a:gd name="connsiteY385-34888" fmla="*/ 602192 h 1032158"/>
                  <a:gd name="connsiteX386-34889" fmla="*/ 68907 w 3024845"/>
                  <a:gd name="connsiteY386-34890" fmla="*/ 478971 h 1032158"/>
                  <a:gd name="connsiteX387-34891" fmla="*/ 70934 w 3024845"/>
                  <a:gd name="connsiteY387-34892" fmla="*/ 478971 h 1032158"/>
                  <a:gd name="connsiteX388-34893" fmla="*/ 85121 w 3024845"/>
                  <a:gd name="connsiteY388-34894" fmla="*/ 478971 h 1032158"/>
                  <a:gd name="connsiteX389-34895" fmla="*/ 85121 w 3024845"/>
                  <a:gd name="connsiteY389-34896" fmla="*/ 342779 h 1032158"/>
                  <a:gd name="connsiteX390-34897" fmla="*/ 86894 w 3024845"/>
                  <a:gd name="connsiteY390-34898" fmla="*/ 342779 h 1032158"/>
                  <a:gd name="connsiteX391-34899" fmla="*/ 99308 w 3024845"/>
                  <a:gd name="connsiteY391-34900" fmla="*/ 342779 h 1032158"/>
                  <a:gd name="connsiteX392-34901" fmla="*/ 99308 w 3024845"/>
                  <a:gd name="connsiteY392-34902" fmla="*/ 228205 h 1032158"/>
                  <a:gd name="connsiteX393-34903" fmla="*/ 103361 w 3024845"/>
                  <a:gd name="connsiteY393-34904" fmla="*/ 200101 h 1032158"/>
                  <a:gd name="connsiteX394-34905" fmla="*/ 105388 w 3024845"/>
                  <a:gd name="connsiteY394-34906" fmla="*/ 200101 h 1032158"/>
                  <a:gd name="connsiteX395-34907" fmla="*/ 119575 w 3024845"/>
                  <a:gd name="connsiteY395-34908" fmla="*/ 200101 h 1032158"/>
                  <a:gd name="connsiteX0-34909" fmla="*/ 119575 w 3024845"/>
                  <a:gd name="connsiteY0-34910" fmla="*/ 95357 h 927414"/>
                  <a:gd name="connsiteX1-34911" fmla="*/ 200642 w 3024845"/>
                  <a:gd name="connsiteY1-34912" fmla="*/ 93196 h 927414"/>
                  <a:gd name="connsiteX2-34913" fmla="*/ 202669 w 3024845"/>
                  <a:gd name="connsiteY2-34914" fmla="*/ 93196 h 927414"/>
                  <a:gd name="connsiteX3-34915" fmla="*/ 216856 w 3024845"/>
                  <a:gd name="connsiteY3-34916" fmla="*/ 93196 h 927414"/>
                  <a:gd name="connsiteX4-34917" fmla="*/ 216856 w 3024845"/>
                  <a:gd name="connsiteY4-34918" fmla="*/ 116975 h 927414"/>
                  <a:gd name="connsiteX5-34919" fmla="*/ 217363 w 3024845"/>
                  <a:gd name="connsiteY5-34920" fmla="*/ 117786 h 927414"/>
                  <a:gd name="connsiteX6-34921" fmla="*/ 220909 w 3024845"/>
                  <a:gd name="connsiteY6-34922" fmla="*/ 123461 h 927414"/>
                  <a:gd name="connsiteX7-34923" fmla="*/ 220909 w 3024845"/>
                  <a:gd name="connsiteY7-34924" fmla="*/ 238035 h 927414"/>
                  <a:gd name="connsiteX8-34925" fmla="*/ 223189 w 3024845"/>
                  <a:gd name="connsiteY8-34926" fmla="*/ 238035 h 927414"/>
                  <a:gd name="connsiteX9-34927" fmla="*/ 239150 w 3024845"/>
                  <a:gd name="connsiteY9-34928" fmla="*/ 238035 h 927414"/>
                  <a:gd name="connsiteX10-34929" fmla="*/ 239150 w 3024845"/>
                  <a:gd name="connsiteY10-34930" fmla="*/ 378550 h 927414"/>
                  <a:gd name="connsiteX11-34931" fmla="*/ 240670 w 3024845"/>
                  <a:gd name="connsiteY11-34932" fmla="*/ 378280 h 927414"/>
                  <a:gd name="connsiteX12-34933" fmla="*/ 251310 w 3024845"/>
                  <a:gd name="connsiteY12-34934" fmla="*/ 376389 h 927414"/>
                  <a:gd name="connsiteX13-34935" fmla="*/ 249283 w 3024845"/>
                  <a:gd name="connsiteY13-34936" fmla="*/ 465021 h 927414"/>
                  <a:gd name="connsiteX14-34937" fmla="*/ 250803 w 3024845"/>
                  <a:gd name="connsiteY14-34938" fmla="*/ 465292 h 927414"/>
                  <a:gd name="connsiteX15-34939" fmla="*/ 261443 w 3024845"/>
                  <a:gd name="connsiteY15-34940" fmla="*/ 467183 h 927414"/>
                  <a:gd name="connsiteX16-34941" fmla="*/ 261696 w 3024845"/>
                  <a:gd name="connsiteY16-34942" fmla="*/ 467994 h 927414"/>
                  <a:gd name="connsiteX17-34943" fmla="*/ 263470 w 3024845"/>
                  <a:gd name="connsiteY17-34944" fmla="*/ 473669 h 927414"/>
                  <a:gd name="connsiteX18-34945" fmla="*/ 264230 w 3024845"/>
                  <a:gd name="connsiteY18-34946" fmla="*/ 471237 h 927414"/>
                  <a:gd name="connsiteX19-34947" fmla="*/ 269550 w 3024845"/>
                  <a:gd name="connsiteY19-34948" fmla="*/ 454213 h 927414"/>
                  <a:gd name="connsiteX20-34949" fmla="*/ 271323 w 3024845"/>
                  <a:gd name="connsiteY20-34950" fmla="*/ 454213 h 927414"/>
                  <a:gd name="connsiteX21-34951" fmla="*/ 283737 w 3024845"/>
                  <a:gd name="connsiteY21-34952" fmla="*/ 454213 h 927414"/>
                  <a:gd name="connsiteX22-34953" fmla="*/ 283737 w 3024845"/>
                  <a:gd name="connsiteY22-34954" fmla="*/ 486639 h 927414"/>
                  <a:gd name="connsiteX23-34955" fmla="*/ 284750 w 3024845"/>
                  <a:gd name="connsiteY23-34956" fmla="*/ 487180 h 927414"/>
                  <a:gd name="connsiteX24-34957" fmla="*/ 291844 w 3024845"/>
                  <a:gd name="connsiteY24-34958" fmla="*/ 490963 h 927414"/>
                  <a:gd name="connsiteX25-34959" fmla="*/ 291844 w 3024845"/>
                  <a:gd name="connsiteY25-34960" fmla="*/ 492314 h 927414"/>
                  <a:gd name="connsiteX26-34961" fmla="*/ 291844 w 3024845"/>
                  <a:gd name="connsiteY26-34962" fmla="*/ 501772 h 927414"/>
                  <a:gd name="connsiteX27-34963" fmla="*/ 336431 w 3024845"/>
                  <a:gd name="connsiteY27-34964" fmla="*/ 501772 h 927414"/>
                  <a:gd name="connsiteX28-34965" fmla="*/ 336431 w 3024845"/>
                  <a:gd name="connsiteY28-34966" fmla="*/ 502853 h 927414"/>
                  <a:gd name="connsiteX29-34967" fmla="*/ 336431 w 3024845"/>
                  <a:gd name="connsiteY29-34968" fmla="*/ 510419 h 927414"/>
                  <a:gd name="connsiteX30-34969" fmla="*/ 338457 w 3024845"/>
                  <a:gd name="connsiteY30-34970" fmla="*/ 510419 h 927414"/>
                  <a:gd name="connsiteX31-34971" fmla="*/ 352644 w 3024845"/>
                  <a:gd name="connsiteY31-34972" fmla="*/ 510419 h 927414"/>
                  <a:gd name="connsiteX32-34973" fmla="*/ 352644 w 3024845"/>
                  <a:gd name="connsiteY32-34974" fmla="*/ 480154 h 927414"/>
                  <a:gd name="connsiteX33-34975" fmla="*/ 397231 w 3024845"/>
                  <a:gd name="connsiteY33-34976" fmla="*/ 480154 h 927414"/>
                  <a:gd name="connsiteX34-34977" fmla="*/ 397231 w 3024845"/>
                  <a:gd name="connsiteY34-34978" fmla="*/ 478803 h 927414"/>
                  <a:gd name="connsiteX35-34979" fmla="*/ 397231 w 3024845"/>
                  <a:gd name="connsiteY35-34980" fmla="*/ 469345 h 927414"/>
                  <a:gd name="connsiteX36-34981" fmla="*/ 398245 w 3024845"/>
                  <a:gd name="connsiteY36-34982" fmla="*/ 469345 h 927414"/>
                  <a:gd name="connsiteX37-34983" fmla="*/ 405338 w 3024845"/>
                  <a:gd name="connsiteY37-34984" fmla="*/ 469345 h 927414"/>
                  <a:gd name="connsiteX38-34985" fmla="*/ 405338 w 3024845"/>
                  <a:gd name="connsiteY38-34986" fmla="*/ 467454 h 927414"/>
                  <a:gd name="connsiteX39-34987" fmla="*/ 405338 w 3024845"/>
                  <a:gd name="connsiteY39-34988" fmla="*/ 454213 h 927414"/>
                  <a:gd name="connsiteX40-34989" fmla="*/ 406098 w 3024845"/>
                  <a:gd name="connsiteY40-34990" fmla="*/ 454213 h 927414"/>
                  <a:gd name="connsiteX41-34991" fmla="*/ 411418 w 3024845"/>
                  <a:gd name="connsiteY41-34992" fmla="*/ 454213 h 927414"/>
                  <a:gd name="connsiteX42-34993" fmla="*/ 411418 w 3024845"/>
                  <a:gd name="connsiteY42-34994" fmla="*/ 453132 h 927414"/>
                  <a:gd name="connsiteX43-34995" fmla="*/ 411418 w 3024845"/>
                  <a:gd name="connsiteY43-34996" fmla="*/ 445565 h 927414"/>
                  <a:gd name="connsiteX44-34997" fmla="*/ 413445 w 3024845"/>
                  <a:gd name="connsiteY44-34998" fmla="*/ 445565 h 927414"/>
                  <a:gd name="connsiteX45-34999" fmla="*/ 427632 w 3024845"/>
                  <a:gd name="connsiteY45-35000" fmla="*/ 445565 h 927414"/>
                  <a:gd name="connsiteX46-35001" fmla="*/ 427632 w 3024845"/>
                  <a:gd name="connsiteY46-35002" fmla="*/ 446646 h 927414"/>
                  <a:gd name="connsiteX47-35003" fmla="*/ 427632 w 3024845"/>
                  <a:gd name="connsiteY47-35004" fmla="*/ 454213 h 927414"/>
                  <a:gd name="connsiteX48-35005" fmla="*/ 449925 w 3024845"/>
                  <a:gd name="connsiteY48-35006" fmla="*/ 454213 h 927414"/>
                  <a:gd name="connsiteX49-35007" fmla="*/ 449925 w 3024845"/>
                  <a:gd name="connsiteY49-35008" fmla="*/ 452321 h 927414"/>
                  <a:gd name="connsiteX50-35009" fmla="*/ 449925 w 3024845"/>
                  <a:gd name="connsiteY50-35010" fmla="*/ 439080 h 927414"/>
                  <a:gd name="connsiteX51-35011" fmla="*/ 451699 w 3024845"/>
                  <a:gd name="connsiteY51-35012" fmla="*/ 439080 h 927414"/>
                  <a:gd name="connsiteX52-35013" fmla="*/ 464112 w 3024845"/>
                  <a:gd name="connsiteY52-35014" fmla="*/ 439080 h 927414"/>
                  <a:gd name="connsiteX53-35015" fmla="*/ 464112 w 3024845"/>
                  <a:gd name="connsiteY53-35016" fmla="*/ 462860 h 927414"/>
                  <a:gd name="connsiteX54-35017" fmla="*/ 465126 w 3024845"/>
                  <a:gd name="connsiteY54-35018" fmla="*/ 462860 h 927414"/>
                  <a:gd name="connsiteX55-35019" fmla="*/ 472219 w 3024845"/>
                  <a:gd name="connsiteY55-35020" fmla="*/ 462860 h 927414"/>
                  <a:gd name="connsiteX56-35021" fmla="*/ 472219 w 3024845"/>
                  <a:gd name="connsiteY56-35022" fmla="*/ 461779 h 927414"/>
                  <a:gd name="connsiteX57-35023" fmla="*/ 472219 w 3024845"/>
                  <a:gd name="connsiteY57-35024" fmla="*/ 454213 h 927414"/>
                  <a:gd name="connsiteX58-35025" fmla="*/ 473992 w 3024845"/>
                  <a:gd name="connsiteY58-35026" fmla="*/ 454213 h 927414"/>
                  <a:gd name="connsiteX59-35027" fmla="*/ 486406 w 3024845"/>
                  <a:gd name="connsiteY59-35028" fmla="*/ 454213 h 927414"/>
                  <a:gd name="connsiteX60-35029" fmla="*/ 486406 w 3024845"/>
                  <a:gd name="connsiteY60-35030" fmla="*/ 480154 h 927414"/>
                  <a:gd name="connsiteX61-35031" fmla="*/ 488433 w 3024845"/>
                  <a:gd name="connsiteY61-35032" fmla="*/ 480154 h 927414"/>
                  <a:gd name="connsiteX62-35033" fmla="*/ 502619 w 3024845"/>
                  <a:gd name="connsiteY62-35034" fmla="*/ 480154 h 927414"/>
                  <a:gd name="connsiteX63-35035" fmla="*/ 502619 w 3024845"/>
                  <a:gd name="connsiteY63-35036" fmla="*/ 481775 h 927414"/>
                  <a:gd name="connsiteX64-35037" fmla="*/ 502619 w 3024845"/>
                  <a:gd name="connsiteY64-35038" fmla="*/ 493125 h 927414"/>
                  <a:gd name="connsiteX65-35039" fmla="*/ 503379 w 3024845"/>
                  <a:gd name="connsiteY65-35040" fmla="*/ 493125 h 927414"/>
                  <a:gd name="connsiteX66-35041" fmla="*/ 508700 w 3024845"/>
                  <a:gd name="connsiteY66-35042" fmla="*/ 493125 h 927414"/>
                  <a:gd name="connsiteX67-35043" fmla="*/ 508700 w 3024845"/>
                  <a:gd name="connsiteY67-35044" fmla="*/ 492314 h 927414"/>
                  <a:gd name="connsiteX68-35045" fmla="*/ 508700 w 3024845"/>
                  <a:gd name="connsiteY68-35046" fmla="*/ 486639 h 927414"/>
                  <a:gd name="connsiteX69-35047" fmla="*/ 539100 w 3024845"/>
                  <a:gd name="connsiteY69-35048" fmla="*/ 486639 h 927414"/>
                  <a:gd name="connsiteX70-35049" fmla="*/ 539100 w 3024845"/>
                  <a:gd name="connsiteY70-35050" fmla="*/ 510419 h 927414"/>
                  <a:gd name="connsiteX71-35051" fmla="*/ 540113 w 3024845"/>
                  <a:gd name="connsiteY71-35052" fmla="*/ 510419 h 927414"/>
                  <a:gd name="connsiteX72-35053" fmla="*/ 547207 w 3024845"/>
                  <a:gd name="connsiteY72-35054" fmla="*/ 510419 h 927414"/>
                  <a:gd name="connsiteX73-35055" fmla="*/ 547207 w 3024845"/>
                  <a:gd name="connsiteY73-35056" fmla="*/ 511500 h 927414"/>
                  <a:gd name="connsiteX74-35057" fmla="*/ 547207 w 3024845"/>
                  <a:gd name="connsiteY74-35058" fmla="*/ 519066 h 927414"/>
                  <a:gd name="connsiteX75-35059" fmla="*/ 547967 w 3024845"/>
                  <a:gd name="connsiteY75-35060" fmla="*/ 519066 h 927414"/>
                  <a:gd name="connsiteX76-35061" fmla="*/ 553287 w 3024845"/>
                  <a:gd name="connsiteY76-35062" fmla="*/ 519066 h 927414"/>
                  <a:gd name="connsiteX77-35063" fmla="*/ 553287 w 3024845"/>
                  <a:gd name="connsiteY77-35064" fmla="*/ 516904 h 927414"/>
                  <a:gd name="connsiteX78-35065" fmla="*/ 553287 w 3024845"/>
                  <a:gd name="connsiteY78-35066" fmla="*/ 501772 h 927414"/>
                  <a:gd name="connsiteX79-35067" fmla="*/ 554300 w 3024845"/>
                  <a:gd name="connsiteY79-35068" fmla="*/ 501772 h 927414"/>
                  <a:gd name="connsiteX80-35069" fmla="*/ 561394 w 3024845"/>
                  <a:gd name="connsiteY80-35070" fmla="*/ 501772 h 927414"/>
                  <a:gd name="connsiteX81-35071" fmla="*/ 561394 w 3024845"/>
                  <a:gd name="connsiteY81-35072" fmla="*/ 502853 h 927414"/>
                  <a:gd name="connsiteX82-35073" fmla="*/ 561394 w 3024845"/>
                  <a:gd name="connsiteY82-35074" fmla="*/ 510419 h 927414"/>
                  <a:gd name="connsiteX83-35075" fmla="*/ 566714 w 3024845"/>
                  <a:gd name="connsiteY83-35076" fmla="*/ 508426 h 927414"/>
                  <a:gd name="connsiteX84-35077" fmla="*/ 567474 w 3024845"/>
                  <a:gd name="connsiteY84-35078" fmla="*/ 507446 h 927414"/>
                  <a:gd name="connsiteX85-35079" fmla="*/ 567474 w 3024845"/>
                  <a:gd name="connsiteY85-35080" fmla="*/ 501772 h 927414"/>
                  <a:gd name="connsiteX86-35081" fmla="*/ 605981 w 3024845"/>
                  <a:gd name="connsiteY86-35082" fmla="*/ 501772 h 927414"/>
                  <a:gd name="connsiteX87-35083" fmla="*/ 605981 w 3024845"/>
                  <a:gd name="connsiteY87-35084" fmla="*/ 525551 h 927414"/>
                  <a:gd name="connsiteX88-35085" fmla="*/ 608007 w 3024845"/>
                  <a:gd name="connsiteY88-35086" fmla="*/ 525551 h 927414"/>
                  <a:gd name="connsiteX89-35087" fmla="*/ 622194 w 3024845"/>
                  <a:gd name="connsiteY89-35088" fmla="*/ 525551 h 927414"/>
                  <a:gd name="connsiteX90-35089" fmla="*/ 622194 w 3024845"/>
                  <a:gd name="connsiteY90-35090" fmla="*/ 526632 h 927414"/>
                  <a:gd name="connsiteX91-35091" fmla="*/ 622194 w 3024845"/>
                  <a:gd name="connsiteY91-35092" fmla="*/ 534198 h 927414"/>
                  <a:gd name="connsiteX92-35093" fmla="*/ 623968 w 3024845"/>
                  <a:gd name="connsiteY92-35094" fmla="*/ 534198 h 927414"/>
                  <a:gd name="connsiteX93-35095" fmla="*/ 636381 w 3024845"/>
                  <a:gd name="connsiteY93-35096" fmla="*/ 534198 h 927414"/>
                  <a:gd name="connsiteX94-35097" fmla="*/ 636381 w 3024845"/>
                  <a:gd name="connsiteY94-35098" fmla="*/ 510419 h 927414"/>
                  <a:gd name="connsiteX95-35099" fmla="*/ 637394 w 3024845"/>
                  <a:gd name="connsiteY95-35100" fmla="*/ 510419 h 927414"/>
                  <a:gd name="connsiteX96-35101" fmla="*/ 644488 w 3024845"/>
                  <a:gd name="connsiteY96-35102" fmla="*/ 510419 h 927414"/>
                  <a:gd name="connsiteX97-35103" fmla="*/ 644488 w 3024845"/>
                  <a:gd name="connsiteY97-35104" fmla="*/ 477992 h 927414"/>
                  <a:gd name="connsiteX98-35105" fmla="*/ 645501 w 3024845"/>
                  <a:gd name="connsiteY98-35106" fmla="*/ 477992 h 927414"/>
                  <a:gd name="connsiteX99-35107" fmla="*/ 652595 w 3024845"/>
                  <a:gd name="connsiteY99-35108" fmla="*/ 477992 h 927414"/>
                  <a:gd name="connsiteX100-35109" fmla="*/ 652595 w 3024845"/>
                  <a:gd name="connsiteY100-35110" fmla="*/ 476101 h 927414"/>
                  <a:gd name="connsiteX101-35111" fmla="*/ 652595 w 3024845"/>
                  <a:gd name="connsiteY101-35112" fmla="*/ 462860 h 927414"/>
                  <a:gd name="connsiteX102-35113" fmla="*/ 651328 w 3024845"/>
                  <a:gd name="connsiteY102-35114" fmla="*/ 461238 h 927414"/>
                  <a:gd name="connsiteX103-35115" fmla="*/ 656648 w 3024845"/>
                  <a:gd name="connsiteY103-35116" fmla="*/ 449889 h 927414"/>
                  <a:gd name="connsiteX104-35117" fmla="*/ 664755 w 3024845"/>
                  <a:gd name="connsiteY104-35118" fmla="*/ 477992 h 927414"/>
                  <a:gd name="connsiteX105-35119" fmla="*/ 665515 w 3024845"/>
                  <a:gd name="connsiteY105-35120" fmla="*/ 477992 h 927414"/>
                  <a:gd name="connsiteX106-35121" fmla="*/ 670835 w 3024845"/>
                  <a:gd name="connsiteY106-35122" fmla="*/ 477992 h 927414"/>
                  <a:gd name="connsiteX107-35123" fmla="*/ 670835 w 3024845"/>
                  <a:gd name="connsiteY107-35124" fmla="*/ 372065 h 927414"/>
                  <a:gd name="connsiteX108-35125" fmla="*/ 672355 w 3024845"/>
                  <a:gd name="connsiteY108-35126" fmla="*/ 372065 h 927414"/>
                  <a:gd name="connsiteX109-35127" fmla="*/ 682995 w 3024845"/>
                  <a:gd name="connsiteY109-35128" fmla="*/ 372065 h 927414"/>
                  <a:gd name="connsiteX110-35129" fmla="*/ 682995 w 3024845"/>
                  <a:gd name="connsiteY110-35130" fmla="*/ 324506 h 927414"/>
                  <a:gd name="connsiteX111-35131" fmla="*/ 709342 w 3024845"/>
                  <a:gd name="connsiteY111-35132" fmla="*/ 324506 h 927414"/>
                  <a:gd name="connsiteX112-35133" fmla="*/ 709342 w 3024845"/>
                  <a:gd name="connsiteY112-35134" fmla="*/ 302888 h 927414"/>
                  <a:gd name="connsiteX113-35135" fmla="*/ 743796 w 3024845"/>
                  <a:gd name="connsiteY113-35136" fmla="*/ 302888 h 927414"/>
                  <a:gd name="connsiteX114-35137" fmla="*/ 743796 w 3024845"/>
                  <a:gd name="connsiteY114-35138" fmla="*/ 305320 h 927414"/>
                  <a:gd name="connsiteX115-35139" fmla="*/ 743796 w 3024845"/>
                  <a:gd name="connsiteY115-35140" fmla="*/ 322344 h 927414"/>
                  <a:gd name="connsiteX116-35141" fmla="*/ 746076 w 3024845"/>
                  <a:gd name="connsiteY116-35142" fmla="*/ 322344 h 927414"/>
                  <a:gd name="connsiteX117-35143" fmla="*/ 762036 w 3024845"/>
                  <a:gd name="connsiteY117-35144" fmla="*/ 322344 h 927414"/>
                  <a:gd name="connsiteX118-35145" fmla="*/ 762036 w 3024845"/>
                  <a:gd name="connsiteY118-35146" fmla="*/ 369903 h 927414"/>
                  <a:gd name="connsiteX119-35147" fmla="*/ 763049 w 3024845"/>
                  <a:gd name="connsiteY119-35148" fmla="*/ 369903 h 927414"/>
                  <a:gd name="connsiteX120-35149" fmla="*/ 770143 w 3024845"/>
                  <a:gd name="connsiteY120-35150" fmla="*/ 369903 h 927414"/>
                  <a:gd name="connsiteX121-35151" fmla="*/ 784330 w 3024845"/>
                  <a:gd name="connsiteY121-35152" fmla="*/ 374227 h 927414"/>
                  <a:gd name="connsiteX122-35153" fmla="*/ 784330 w 3024845"/>
                  <a:gd name="connsiteY122-35154" fmla="*/ 413139 h 927414"/>
                  <a:gd name="connsiteX123-35155" fmla="*/ 785343 w 3024845"/>
                  <a:gd name="connsiteY123-35156" fmla="*/ 413139 h 927414"/>
                  <a:gd name="connsiteX124-35157" fmla="*/ 792436 w 3024845"/>
                  <a:gd name="connsiteY124-35158" fmla="*/ 413139 h 927414"/>
                  <a:gd name="connsiteX125-35159" fmla="*/ 792436 w 3024845"/>
                  <a:gd name="connsiteY125-35160" fmla="*/ 414760 h 927414"/>
                  <a:gd name="connsiteX126-35161" fmla="*/ 792436 w 3024845"/>
                  <a:gd name="connsiteY126-35162" fmla="*/ 426109 h 927414"/>
                  <a:gd name="connsiteX127-35163" fmla="*/ 794463 w 3024845"/>
                  <a:gd name="connsiteY127-35164" fmla="*/ 426109 h 927414"/>
                  <a:gd name="connsiteX128-35165" fmla="*/ 808650 w 3024845"/>
                  <a:gd name="connsiteY128-35166" fmla="*/ 426109 h 927414"/>
                  <a:gd name="connsiteX129-35167" fmla="*/ 814730 w 3024845"/>
                  <a:gd name="connsiteY129-35168" fmla="*/ 432595 h 927414"/>
                  <a:gd name="connsiteX130-35169" fmla="*/ 814730 w 3024845"/>
                  <a:gd name="connsiteY130-35170" fmla="*/ 454213 h 927414"/>
                  <a:gd name="connsiteX131-35171" fmla="*/ 817010 w 3024845"/>
                  <a:gd name="connsiteY131-35172" fmla="*/ 454213 h 927414"/>
                  <a:gd name="connsiteX132-35173" fmla="*/ 832970 w 3024845"/>
                  <a:gd name="connsiteY132-35174" fmla="*/ 454213 h 927414"/>
                  <a:gd name="connsiteX133-35175" fmla="*/ 832970 w 3024845"/>
                  <a:gd name="connsiteY133-35176" fmla="*/ 455293 h 927414"/>
                  <a:gd name="connsiteX134-35177" fmla="*/ 832970 w 3024845"/>
                  <a:gd name="connsiteY134-35178" fmla="*/ 462860 h 927414"/>
                  <a:gd name="connsiteX135-35179" fmla="*/ 834237 w 3024845"/>
                  <a:gd name="connsiteY135-35180" fmla="*/ 462860 h 927414"/>
                  <a:gd name="connsiteX136-35181" fmla="*/ 843104 w 3024845"/>
                  <a:gd name="connsiteY136-35182" fmla="*/ 462860 h 927414"/>
                  <a:gd name="connsiteX137-35183" fmla="*/ 843104 w 3024845"/>
                  <a:gd name="connsiteY137-35184" fmla="*/ 465021 h 927414"/>
                  <a:gd name="connsiteX138-35185" fmla="*/ 843104 w 3024845"/>
                  <a:gd name="connsiteY138-35186" fmla="*/ 480154 h 927414"/>
                  <a:gd name="connsiteX139-35187" fmla="*/ 847157 w 3024845"/>
                  <a:gd name="connsiteY139-35188" fmla="*/ 478262 h 927414"/>
                  <a:gd name="connsiteX140-35189" fmla="*/ 847157 w 3024845"/>
                  <a:gd name="connsiteY140-35190" fmla="*/ 465021 h 927414"/>
                  <a:gd name="connsiteX141-35191" fmla="*/ 848170 w 3024845"/>
                  <a:gd name="connsiteY141-35192" fmla="*/ 465021 h 927414"/>
                  <a:gd name="connsiteX142-35193" fmla="*/ 855264 w 3024845"/>
                  <a:gd name="connsiteY142-35194" fmla="*/ 465021 h 927414"/>
                  <a:gd name="connsiteX143-35195" fmla="*/ 855264 w 3024845"/>
                  <a:gd name="connsiteY143-35196" fmla="*/ 466643 h 927414"/>
                  <a:gd name="connsiteX144-35197" fmla="*/ 855264 w 3024845"/>
                  <a:gd name="connsiteY144-35198" fmla="*/ 477992 h 927414"/>
                  <a:gd name="connsiteX145-35199" fmla="*/ 856024 w 3024845"/>
                  <a:gd name="connsiteY145-35200" fmla="*/ 477992 h 927414"/>
                  <a:gd name="connsiteX146-35201" fmla="*/ 861344 w 3024845"/>
                  <a:gd name="connsiteY146-35202" fmla="*/ 477992 h 927414"/>
                  <a:gd name="connsiteX147-35203" fmla="*/ 909984 w 3024845"/>
                  <a:gd name="connsiteY147-35204" fmla="*/ 473669 h 927414"/>
                  <a:gd name="connsiteX148-35205" fmla="*/ 909984 w 3024845"/>
                  <a:gd name="connsiteY148-35206" fmla="*/ 475020 h 927414"/>
                  <a:gd name="connsiteX149-35207" fmla="*/ 909984 w 3024845"/>
                  <a:gd name="connsiteY149-35208" fmla="*/ 484477 h 927414"/>
                  <a:gd name="connsiteX150-35209" fmla="*/ 910744 w 3024845"/>
                  <a:gd name="connsiteY150-35210" fmla="*/ 484477 h 927414"/>
                  <a:gd name="connsiteX151-35211" fmla="*/ 916065 w 3024845"/>
                  <a:gd name="connsiteY151-35212" fmla="*/ 484477 h 927414"/>
                  <a:gd name="connsiteX152-35213" fmla="*/ 916065 w 3024845"/>
                  <a:gd name="connsiteY152-35214" fmla="*/ 486639 h 927414"/>
                  <a:gd name="connsiteX153-35215" fmla="*/ 916065 w 3024845"/>
                  <a:gd name="connsiteY153-35216" fmla="*/ 501772 h 927414"/>
                  <a:gd name="connsiteX154-35217" fmla="*/ 918091 w 3024845"/>
                  <a:gd name="connsiteY154-35218" fmla="*/ 500421 h 927414"/>
                  <a:gd name="connsiteX155-35219" fmla="*/ 932278 w 3024845"/>
                  <a:gd name="connsiteY155-35220" fmla="*/ 490963 h 927414"/>
                  <a:gd name="connsiteX156-35221" fmla="*/ 938358 w 3024845"/>
                  <a:gd name="connsiteY156-35222" fmla="*/ 449889 h 927414"/>
                  <a:gd name="connsiteX157-35223" fmla="*/ 939118 w 3024845"/>
                  <a:gd name="connsiteY157-35224" fmla="*/ 449619 h 927414"/>
                  <a:gd name="connsiteX158-35225" fmla="*/ 944438 w 3024845"/>
                  <a:gd name="connsiteY158-35226" fmla="*/ 447727 h 927414"/>
                  <a:gd name="connsiteX159-35227" fmla="*/ 946465 w 3024845"/>
                  <a:gd name="connsiteY159-35228" fmla="*/ 378550 h 927414"/>
                  <a:gd name="connsiteX160-35229" fmla="*/ 948492 w 3024845"/>
                  <a:gd name="connsiteY160-35230" fmla="*/ 447727 h 927414"/>
                  <a:gd name="connsiteX161-35231" fmla="*/ 949252 w 3024845"/>
                  <a:gd name="connsiteY161-35232" fmla="*/ 447997 h 927414"/>
                  <a:gd name="connsiteX162-35233" fmla="*/ 954572 w 3024845"/>
                  <a:gd name="connsiteY162-35234" fmla="*/ 449889 h 927414"/>
                  <a:gd name="connsiteX163-35235" fmla="*/ 954572 w 3024845"/>
                  <a:gd name="connsiteY163-35236" fmla="*/ 363418 h 927414"/>
                  <a:gd name="connsiteX164-35237" fmla="*/ 958625 w 3024845"/>
                  <a:gd name="connsiteY164-35238" fmla="*/ 330991 h 927414"/>
                  <a:gd name="connsiteX165-35239" fmla="*/ 997132 w 3024845"/>
                  <a:gd name="connsiteY165-35240" fmla="*/ 330991 h 927414"/>
                  <a:gd name="connsiteX166-35241" fmla="*/ 997132 w 3024845"/>
                  <a:gd name="connsiteY166-35242" fmla="*/ 363418 h 927414"/>
                  <a:gd name="connsiteX167-35243" fmla="*/ 997892 w 3024845"/>
                  <a:gd name="connsiteY167-35244" fmla="*/ 363418 h 927414"/>
                  <a:gd name="connsiteX168-35245" fmla="*/ 1003212 w 3024845"/>
                  <a:gd name="connsiteY168-35246" fmla="*/ 363418 h 927414"/>
                  <a:gd name="connsiteX169-35247" fmla="*/ 1003212 w 3024845"/>
                  <a:gd name="connsiteY169-35248" fmla="*/ 281270 h 927414"/>
                  <a:gd name="connsiteX170-35249" fmla="*/ 1004986 w 3024845"/>
                  <a:gd name="connsiteY170-35250" fmla="*/ 281270 h 927414"/>
                  <a:gd name="connsiteX171-35251" fmla="*/ 1017399 w 3024845"/>
                  <a:gd name="connsiteY171-35252" fmla="*/ 281270 h 927414"/>
                  <a:gd name="connsiteX172-35253" fmla="*/ 1017399 w 3024845"/>
                  <a:gd name="connsiteY172-35254" fmla="*/ 279379 h 927414"/>
                  <a:gd name="connsiteX173-35255" fmla="*/ 1017399 w 3024845"/>
                  <a:gd name="connsiteY173-35256" fmla="*/ 266138 h 927414"/>
                  <a:gd name="connsiteX174-35257" fmla="*/ 1039693 w 3024845"/>
                  <a:gd name="connsiteY174-35258" fmla="*/ 266138 h 927414"/>
                  <a:gd name="connsiteX175-35259" fmla="*/ 1039693 w 3024845"/>
                  <a:gd name="connsiteY175-35260" fmla="*/ 265057 h 927414"/>
                  <a:gd name="connsiteX176-35261" fmla="*/ 1039693 w 3024845"/>
                  <a:gd name="connsiteY176-35262" fmla="*/ 257491 h 927414"/>
                  <a:gd name="connsiteX177-35263" fmla="*/ 1041466 w 3024845"/>
                  <a:gd name="connsiteY177-35264" fmla="*/ 257491 h 927414"/>
                  <a:gd name="connsiteX178-35265" fmla="*/ 1053880 w 3024845"/>
                  <a:gd name="connsiteY178-35266" fmla="*/ 257491 h 927414"/>
                  <a:gd name="connsiteX179-35267" fmla="*/ 1053880 w 3024845"/>
                  <a:gd name="connsiteY179-35268" fmla="*/ 258572 h 927414"/>
                  <a:gd name="connsiteX180-35269" fmla="*/ 1053880 w 3024845"/>
                  <a:gd name="connsiteY180-35270" fmla="*/ 266138 h 927414"/>
                  <a:gd name="connsiteX181-35271" fmla="*/ 1054640 w 3024845"/>
                  <a:gd name="connsiteY181-35272" fmla="*/ 266138 h 927414"/>
                  <a:gd name="connsiteX182-35273" fmla="*/ 1059960 w 3024845"/>
                  <a:gd name="connsiteY182-35274" fmla="*/ 266138 h 927414"/>
                  <a:gd name="connsiteX183-35275" fmla="*/ 1070093 w 3024845"/>
                  <a:gd name="connsiteY183-35276" fmla="*/ 261814 h 927414"/>
                  <a:gd name="connsiteX184-35277" fmla="*/ 1074146 w 3024845"/>
                  <a:gd name="connsiteY184-35278" fmla="*/ 265057 h 927414"/>
                  <a:gd name="connsiteX185-35279" fmla="*/ 1074146 w 3024845"/>
                  <a:gd name="connsiteY185-35280" fmla="*/ 257491 h 927414"/>
                  <a:gd name="connsiteX186-35281" fmla="*/ 1076426 w 3024845"/>
                  <a:gd name="connsiteY186-35282" fmla="*/ 257491 h 927414"/>
                  <a:gd name="connsiteX187-35283" fmla="*/ 1092387 w 3024845"/>
                  <a:gd name="connsiteY187-35284" fmla="*/ 257491 h 927414"/>
                  <a:gd name="connsiteX188-35285" fmla="*/ 1092387 w 3024845"/>
                  <a:gd name="connsiteY188-35286" fmla="*/ 258572 h 927414"/>
                  <a:gd name="connsiteX189-35287" fmla="*/ 1092387 w 3024845"/>
                  <a:gd name="connsiteY189-35288" fmla="*/ 266138 h 927414"/>
                  <a:gd name="connsiteX190-35289" fmla="*/ 1122787 w 3024845"/>
                  <a:gd name="connsiteY190-35290" fmla="*/ 266138 h 927414"/>
                  <a:gd name="connsiteX191-35291" fmla="*/ 1122787 w 3024845"/>
                  <a:gd name="connsiteY191-35292" fmla="*/ 267759 h 927414"/>
                  <a:gd name="connsiteX192-35293" fmla="*/ 1122787 w 3024845"/>
                  <a:gd name="connsiteY192-35294" fmla="*/ 279109 h 927414"/>
                  <a:gd name="connsiteX193-35295" fmla="*/ 1149134 w 3024845"/>
                  <a:gd name="connsiteY193-35296" fmla="*/ 279109 h 927414"/>
                  <a:gd name="connsiteX194-35297" fmla="*/ 1149134 w 3024845"/>
                  <a:gd name="connsiteY194-35298" fmla="*/ 309373 h 927414"/>
                  <a:gd name="connsiteX195-35299" fmla="*/ 1149894 w 3024845"/>
                  <a:gd name="connsiteY195-35300" fmla="*/ 309373 h 927414"/>
                  <a:gd name="connsiteX196-35301" fmla="*/ 1155214 w 3024845"/>
                  <a:gd name="connsiteY196-35302" fmla="*/ 309373 h 927414"/>
                  <a:gd name="connsiteX197-35303" fmla="*/ 1155214 w 3024845"/>
                  <a:gd name="connsiteY197-35304" fmla="*/ 310454 h 927414"/>
                  <a:gd name="connsiteX198-35305" fmla="*/ 1155214 w 3024845"/>
                  <a:gd name="connsiteY198-35306" fmla="*/ 318021 h 927414"/>
                  <a:gd name="connsiteX199-35307" fmla="*/ 1159268 w 3024845"/>
                  <a:gd name="connsiteY199-35308" fmla="*/ 348285 h 927414"/>
                  <a:gd name="connsiteX200-35309" fmla="*/ 1160028 w 3024845"/>
                  <a:gd name="connsiteY200-35310" fmla="*/ 348285 h 927414"/>
                  <a:gd name="connsiteX201-35311" fmla="*/ 1165348 w 3024845"/>
                  <a:gd name="connsiteY201-35312" fmla="*/ 348285 h 927414"/>
                  <a:gd name="connsiteX202-35313" fmla="*/ 1165348 w 3024845"/>
                  <a:gd name="connsiteY202-35314" fmla="*/ 349096 h 927414"/>
                  <a:gd name="connsiteX203-35315" fmla="*/ 1165348 w 3024845"/>
                  <a:gd name="connsiteY203-35316" fmla="*/ 354771 h 927414"/>
                  <a:gd name="connsiteX204-35317" fmla="*/ 1166361 w 3024845"/>
                  <a:gd name="connsiteY204-35318" fmla="*/ 354771 h 927414"/>
                  <a:gd name="connsiteX205-35319" fmla="*/ 1173454 w 3024845"/>
                  <a:gd name="connsiteY205-35320" fmla="*/ 354771 h 927414"/>
                  <a:gd name="connsiteX206-35321" fmla="*/ 1173454 w 3024845"/>
                  <a:gd name="connsiteY206-35322" fmla="*/ 385036 h 927414"/>
                  <a:gd name="connsiteX207-35323" fmla="*/ 1175481 w 3024845"/>
                  <a:gd name="connsiteY207-35324" fmla="*/ 385036 h 927414"/>
                  <a:gd name="connsiteX208-35325" fmla="*/ 1189668 w 3024845"/>
                  <a:gd name="connsiteY208-35326" fmla="*/ 385036 h 927414"/>
                  <a:gd name="connsiteX209-35327" fmla="*/ 1189668 w 3024845"/>
                  <a:gd name="connsiteY209-35328" fmla="*/ 408815 h 927414"/>
                  <a:gd name="connsiteX210-35329" fmla="*/ 1191695 w 3024845"/>
                  <a:gd name="connsiteY210-35330" fmla="*/ 410436 h 927414"/>
                  <a:gd name="connsiteX211-35331" fmla="*/ 1191695 w 3024845"/>
                  <a:gd name="connsiteY211-35332" fmla="*/ 421786 h 927414"/>
                  <a:gd name="connsiteX212-35333" fmla="*/ 1192455 w 3024845"/>
                  <a:gd name="connsiteY212-35334" fmla="*/ 421786 h 927414"/>
                  <a:gd name="connsiteX213-35335" fmla="*/ 1197775 w 3024845"/>
                  <a:gd name="connsiteY213-35336" fmla="*/ 421786 h 927414"/>
                  <a:gd name="connsiteX214-35337" fmla="*/ 1197775 w 3024845"/>
                  <a:gd name="connsiteY214-35338" fmla="*/ 445565 h 927414"/>
                  <a:gd name="connsiteX215-35339" fmla="*/ 1199041 w 3024845"/>
                  <a:gd name="connsiteY215-35340" fmla="*/ 445565 h 927414"/>
                  <a:gd name="connsiteX216-35341" fmla="*/ 1207908 w 3024845"/>
                  <a:gd name="connsiteY216-35342" fmla="*/ 445565 h 927414"/>
                  <a:gd name="connsiteX217-35343" fmla="*/ 1209935 w 3024845"/>
                  <a:gd name="connsiteY217-35344" fmla="*/ 449619 h 927414"/>
                  <a:gd name="connsiteX218-35345" fmla="*/ 1209935 w 3024845"/>
                  <a:gd name="connsiteY218-35346" fmla="*/ 462860 h 927414"/>
                  <a:gd name="connsiteX219-35347" fmla="*/ 1211455 w 3024845"/>
                  <a:gd name="connsiteY219-35348" fmla="*/ 460968 h 927414"/>
                  <a:gd name="connsiteX220-35349" fmla="*/ 1222095 w 3024845"/>
                  <a:gd name="connsiteY220-35350" fmla="*/ 447727 h 927414"/>
                  <a:gd name="connsiteX221-35351" fmla="*/ 1250469 w 3024845"/>
                  <a:gd name="connsiteY221-35352" fmla="*/ 447727 h 927414"/>
                  <a:gd name="connsiteX222-35353" fmla="*/ 1250469 w 3024845"/>
                  <a:gd name="connsiteY222-35354" fmla="*/ 534198 h 927414"/>
                  <a:gd name="connsiteX223-35355" fmla="*/ 1251229 w 3024845"/>
                  <a:gd name="connsiteY223-35356" fmla="*/ 534198 h 927414"/>
                  <a:gd name="connsiteX224-35357" fmla="*/ 1256549 w 3024845"/>
                  <a:gd name="connsiteY224-35358" fmla="*/ 534198 h 927414"/>
                  <a:gd name="connsiteX225-35359" fmla="*/ 1257309 w 3024845"/>
                  <a:gd name="connsiteY225-35360" fmla="*/ 532847 h 927414"/>
                  <a:gd name="connsiteX226-35361" fmla="*/ 1262629 w 3024845"/>
                  <a:gd name="connsiteY226-35362" fmla="*/ 523389 h 927414"/>
                  <a:gd name="connsiteX227-35363" fmla="*/ 1262629 w 3024845"/>
                  <a:gd name="connsiteY227-35364" fmla="*/ 525281 h 927414"/>
                  <a:gd name="connsiteX228-35365" fmla="*/ 1262629 w 3024845"/>
                  <a:gd name="connsiteY228-35366" fmla="*/ 538522 h 927414"/>
                  <a:gd name="connsiteX229-35367" fmla="*/ 1266682 w 3024845"/>
                  <a:gd name="connsiteY229-35368" fmla="*/ 493125 h 927414"/>
                  <a:gd name="connsiteX230-35369" fmla="*/ 1267442 w 3024845"/>
                  <a:gd name="connsiteY230-35370" fmla="*/ 493125 h 927414"/>
                  <a:gd name="connsiteX231-35371" fmla="*/ 1272762 w 3024845"/>
                  <a:gd name="connsiteY231-35372" fmla="*/ 493125 h 927414"/>
                  <a:gd name="connsiteX232-35373" fmla="*/ 1272762 w 3024845"/>
                  <a:gd name="connsiteY232-35374" fmla="*/ 428271 h 927414"/>
                  <a:gd name="connsiteX233-35375" fmla="*/ 1273776 w 3024845"/>
                  <a:gd name="connsiteY233-35376" fmla="*/ 428271 h 927414"/>
                  <a:gd name="connsiteX234-35377" fmla="*/ 1280869 w 3024845"/>
                  <a:gd name="connsiteY234-35378" fmla="*/ 428271 h 927414"/>
                  <a:gd name="connsiteX235-35379" fmla="*/ 1293029 w 3024845"/>
                  <a:gd name="connsiteY235-35380" fmla="*/ 385036 h 927414"/>
                  <a:gd name="connsiteX236-35381" fmla="*/ 1294296 w 3024845"/>
                  <a:gd name="connsiteY236-35382" fmla="*/ 385036 h 927414"/>
                  <a:gd name="connsiteX237-35383" fmla="*/ 1303163 w 3024845"/>
                  <a:gd name="connsiteY237-35384" fmla="*/ 385036 h 927414"/>
                  <a:gd name="connsiteX238-35385" fmla="*/ 1313296 w 3024845"/>
                  <a:gd name="connsiteY238-35386" fmla="*/ 428271 h 927414"/>
                  <a:gd name="connsiteX239-35387" fmla="*/ 1314309 w 3024845"/>
                  <a:gd name="connsiteY239-35388" fmla="*/ 428271 h 927414"/>
                  <a:gd name="connsiteX240-35389" fmla="*/ 1321403 w 3024845"/>
                  <a:gd name="connsiteY240-35390" fmla="*/ 428271 h 927414"/>
                  <a:gd name="connsiteX241-35391" fmla="*/ 1321403 w 3024845"/>
                  <a:gd name="connsiteY241-35392" fmla="*/ 467183 h 927414"/>
                  <a:gd name="connsiteX242-35393" fmla="*/ 1323176 w 3024845"/>
                  <a:gd name="connsiteY242-35394" fmla="*/ 467183 h 927414"/>
                  <a:gd name="connsiteX243-35395" fmla="*/ 1335590 w 3024845"/>
                  <a:gd name="connsiteY243-35396" fmla="*/ 467183 h 927414"/>
                  <a:gd name="connsiteX244-35397" fmla="*/ 1335590 w 3024845"/>
                  <a:gd name="connsiteY244-35398" fmla="*/ 469345 h 927414"/>
                  <a:gd name="connsiteX245-35399" fmla="*/ 1335590 w 3024845"/>
                  <a:gd name="connsiteY245-35400" fmla="*/ 484477 h 927414"/>
                  <a:gd name="connsiteX246-35401" fmla="*/ 1339643 w 3024845"/>
                  <a:gd name="connsiteY246-35402" fmla="*/ 482316 h 927414"/>
                  <a:gd name="connsiteX247-35403" fmla="*/ 1339643 w 3024845"/>
                  <a:gd name="connsiteY247-35404" fmla="*/ 467183 h 927414"/>
                  <a:gd name="connsiteX248-35405" fmla="*/ 1341163 w 3024845"/>
                  <a:gd name="connsiteY248-35406" fmla="*/ 467183 h 927414"/>
                  <a:gd name="connsiteX249-35407" fmla="*/ 1351803 w 3024845"/>
                  <a:gd name="connsiteY249-35408" fmla="*/ 467183 h 927414"/>
                  <a:gd name="connsiteX250-35409" fmla="*/ 1351803 w 3024845"/>
                  <a:gd name="connsiteY250-35410" fmla="*/ 468804 h 927414"/>
                  <a:gd name="connsiteX251-35411" fmla="*/ 1351803 w 3024845"/>
                  <a:gd name="connsiteY251-35412" fmla="*/ 480154 h 927414"/>
                  <a:gd name="connsiteX252-35413" fmla="*/ 1382204 w 3024845"/>
                  <a:gd name="connsiteY252-35414" fmla="*/ 480154 h 927414"/>
                  <a:gd name="connsiteX253-35415" fmla="*/ 1382204 w 3024845"/>
                  <a:gd name="connsiteY253-35416" fmla="*/ 443404 h 927414"/>
                  <a:gd name="connsiteX254-35417" fmla="*/ 1383470 w 3024845"/>
                  <a:gd name="connsiteY254-35418" fmla="*/ 443404 h 927414"/>
                  <a:gd name="connsiteX255-35419" fmla="*/ 1392337 w 3024845"/>
                  <a:gd name="connsiteY255-35420" fmla="*/ 443404 h 927414"/>
                  <a:gd name="connsiteX256-35421" fmla="*/ 1392337 w 3024845"/>
                  <a:gd name="connsiteY256-35422" fmla="*/ 465021 h 927414"/>
                  <a:gd name="connsiteX257-35423" fmla="*/ 1394364 w 3024845"/>
                  <a:gd name="connsiteY257-35424" fmla="*/ 432595 h 927414"/>
                  <a:gd name="connsiteX258-35425" fmla="*/ 1416657 w 3024845"/>
                  <a:gd name="connsiteY258-35426" fmla="*/ 432595 h 927414"/>
                  <a:gd name="connsiteX259-35427" fmla="*/ 1416657 w 3024845"/>
                  <a:gd name="connsiteY259-35428" fmla="*/ 430973 h 927414"/>
                  <a:gd name="connsiteX260-35429" fmla="*/ 1416657 w 3024845"/>
                  <a:gd name="connsiteY260-35430" fmla="*/ 419624 h 927414"/>
                  <a:gd name="connsiteX261-35431" fmla="*/ 1417417 w 3024845"/>
                  <a:gd name="connsiteY261-35432" fmla="*/ 419624 h 927414"/>
                  <a:gd name="connsiteX262-35433" fmla="*/ 1422737 w 3024845"/>
                  <a:gd name="connsiteY262-35434" fmla="*/ 419624 h 927414"/>
                  <a:gd name="connsiteX263-35435" fmla="*/ 1422737 w 3024845"/>
                  <a:gd name="connsiteY263-35436" fmla="*/ 417733 h 927414"/>
                  <a:gd name="connsiteX264-35437" fmla="*/ 1422737 w 3024845"/>
                  <a:gd name="connsiteY264-35438" fmla="*/ 404492 h 927414"/>
                  <a:gd name="connsiteX265-35439" fmla="*/ 1426791 w 3024845"/>
                  <a:gd name="connsiteY265-35440" fmla="*/ 410977 h 927414"/>
                  <a:gd name="connsiteX266-35441" fmla="*/ 1429071 w 3024845"/>
                  <a:gd name="connsiteY266-35442" fmla="*/ 410977 h 927414"/>
                  <a:gd name="connsiteX267-35443" fmla="*/ 1445031 w 3024845"/>
                  <a:gd name="connsiteY267-35444" fmla="*/ 410977 h 927414"/>
                  <a:gd name="connsiteX268-35445" fmla="*/ 1445031 w 3024845"/>
                  <a:gd name="connsiteY268-35446" fmla="*/ 410166 h 927414"/>
                  <a:gd name="connsiteX269-35447" fmla="*/ 1445031 w 3024845"/>
                  <a:gd name="connsiteY269-35448" fmla="*/ 404492 h 927414"/>
                  <a:gd name="connsiteX270-35449" fmla="*/ 1445791 w 3024845"/>
                  <a:gd name="connsiteY270-35450" fmla="*/ 404492 h 927414"/>
                  <a:gd name="connsiteX271-35451" fmla="*/ 1451111 w 3024845"/>
                  <a:gd name="connsiteY271-35452" fmla="*/ 404492 h 927414"/>
                  <a:gd name="connsiteX272-35453" fmla="*/ 1451111 w 3024845"/>
                  <a:gd name="connsiteY272-35454" fmla="*/ 405843 h 927414"/>
                  <a:gd name="connsiteX273-35455" fmla="*/ 1451111 w 3024845"/>
                  <a:gd name="connsiteY273-35456" fmla="*/ 415301 h 927414"/>
                  <a:gd name="connsiteX274-35457" fmla="*/ 1489618 w 3024845"/>
                  <a:gd name="connsiteY274-35458" fmla="*/ 415301 h 927414"/>
                  <a:gd name="connsiteX275-35459" fmla="*/ 1489618 w 3024845"/>
                  <a:gd name="connsiteY275-35460" fmla="*/ 553654 h 927414"/>
                  <a:gd name="connsiteX276-35461" fmla="*/ 1491138 w 3024845"/>
                  <a:gd name="connsiteY276-35462" fmla="*/ 553654 h 927414"/>
                  <a:gd name="connsiteX277-35463" fmla="*/ 1501778 w 3024845"/>
                  <a:gd name="connsiteY277-35464" fmla="*/ 553654 h 927414"/>
                  <a:gd name="connsiteX278-35465" fmla="*/ 1501778 w 3024845"/>
                  <a:gd name="connsiteY278-35466" fmla="*/ 540684 h 927414"/>
                  <a:gd name="connsiteX279-35467" fmla="*/ 1505832 w 3024845"/>
                  <a:gd name="connsiteY279-35468" fmla="*/ 540684 h 927414"/>
                  <a:gd name="connsiteX280-35469" fmla="*/ 1505832 w 3024845"/>
                  <a:gd name="connsiteY280-35470" fmla="*/ 553654 h 927414"/>
                  <a:gd name="connsiteX281-35471" fmla="*/ 1536232 w 3024845"/>
                  <a:gd name="connsiteY281-35472" fmla="*/ 553654 h 927414"/>
                  <a:gd name="connsiteX282-35473" fmla="*/ 1536232 w 3024845"/>
                  <a:gd name="connsiteY282-35474" fmla="*/ 523389 h 927414"/>
                  <a:gd name="connsiteX283-35475" fmla="*/ 1548392 w 3024845"/>
                  <a:gd name="connsiteY283-35476" fmla="*/ 523389 h 927414"/>
                  <a:gd name="connsiteX284-35477" fmla="*/ 1560552 w 3024845"/>
                  <a:gd name="connsiteY284-35478" fmla="*/ 521228 h 927414"/>
                  <a:gd name="connsiteX285-35479" fmla="*/ 1564606 w 3024845"/>
                  <a:gd name="connsiteY285-35480" fmla="*/ 523389 h 927414"/>
                  <a:gd name="connsiteX286-35481" fmla="*/ 1574739 w 3024845"/>
                  <a:gd name="connsiteY286-35482" fmla="*/ 523389 h 927414"/>
                  <a:gd name="connsiteX287-35483" fmla="*/ 1574739 w 3024845"/>
                  <a:gd name="connsiteY287-35484" fmla="*/ 553654 h 927414"/>
                  <a:gd name="connsiteX288-35485" fmla="*/ 1582846 w 3024845"/>
                  <a:gd name="connsiteY288-35486" fmla="*/ 553654 h 927414"/>
                  <a:gd name="connsiteX289-35487" fmla="*/ 1582846 w 3024845"/>
                  <a:gd name="connsiteY289-35488" fmla="*/ 570949 h 927414"/>
                  <a:gd name="connsiteX290-35489" fmla="*/ 1592182 w 3024845"/>
                  <a:gd name="connsiteY290-35490" fmla="*/ 571854 h 927414"/>
                  <a:gd name="connsiteX291-35491" fmla="*/ 1605140 w 3024845"/>
                  <a:gd name="connsiteY291-35492" fmla="*/ 571854 h 927414"/>
                  <a:gd name="connsiteX292-35493" fmla="*/ 1605140 w 3024845"/>
                  <a:gd name="connsiteY292-35494" fmla="*/ 555816 h 927414"/>
                  <a:gd name="connsiteX293-35495" fmla="*/ 1673096 w 3024845"/>
                  <a:gd name="connsiteY293-35496" fmla="*/ 555816 h 927414"/>
                  <a:gd name="connsiteX294-35497" fmla="*/ 1673096 w 3024845"/>
                  <a:gd name="connsiteY294-35498" fmla="*/ 470563 h 927414"/>
                  <a:gd name="connsiteX295-35499" fmla="*/ 1745104 w 3024845"/>
                  <a:gd name="connsiteY295-35500" fmla="*/ 470563 h 927414"/>
                  <a:gd name="connsiteX296-35501" fmla="*/ 1745104 w 3024845"/>
                  <a:gd name="connsiteY296-35502" fmla="*/ 549331 h 927414"/>
                  <a:gd name="connsiteX297-35503" fmla="*/ 1747008 w 3024845"/>
                  <a:gd name="connsiteY297-35504" fmla="*/ 549331 h 927414"/>
                  <a:gd name="connsiteX298-35505" fmla="*/ 1748250 w 3024845"/>
                  <a:gd name="connsiteY298-35506" fmla="*/ 571854 h 927414"/>
                  <a:gd name="connsiteX299-35507" fmla="*/ 1757926 w 3024845"/>
                  <a:gd name="connsiteY299-35508" fmla="*/ 571854 h 927414"/>
                  <a:gd name="connsiteX300-35509" fmla="*/ 1759168 w 3024845"/>
                  <a:gd name="connsiteY300-35510" fmla="*/ 549331 h 927414"/>
                  <a:gd name="connsiteX301-35511" fmla="*/ 1765248 w 3024845"/>
                  <a:gd name="connsiteY301-35512" fmla="*/ 549331 h 927414"/>
                  <a:gd name="connsiteX302-35513" fmla="*/ 1766490 w 3024845"/>
                  <a:gd name="connsiteY302-35514" fmla="*/ 571854 h 927414"/>
                  <a:gd name="connsiteX303-35515" fmla="*/ 1817112 w 3024845"/>
                  <a:gd name="connsiteY303-35516" fmla="*/ 571854 h 927414"/>
                  <a:gd name="connsiteX304-35517" fmla="*/ 1817112 w 3024845"/>
                  <a:gd name="connsiteY304-35518" fmla="*/ 408826 h 927414"/>
                  <a:gd name="connsiteX305-35519" fmla="*/ 2014439 w 3024845"/>
                  <a:gd name="connsiteY305-35520" fmla="*/ 408826 h 927414"/>
                  <a:gd name="connsiteX306-35521" fmla="*/ 2014439 w 3024845"/>
                  <a:gd name="connsiteY306-35522" fmla="*/ 571854 h 927414"/>
                  <a:gd name="connsiteX307-35523" fmla="*/ 2033136 w 3024845"/>
                  <a:gd name="connsiteY307-35524" fmla="*/ 571854 h 927414"/>
                  <a:gd name="connsiteX308-35525" fmla="*/ 2033136 w 3024845"/>
                  <a:gd name="connsiteY308-35526" fmla="*/ 489161 h 927414"/>
                  <a:gd name="connsiteX309-35527" fmla="*/ 2128256 w 3024845"/>
                  <a:gd name="connsiteY309-35528" fmla="*/ 489161 h 927414"/>
                  <a:gd name="connsiteX310-35529" fmla="*/ 2146266 w 3024845"/>
                  <a:gd name="connsiteY310-35530" fmla="*/ 239 h 927414"/>
                  <a:gd name="connsiteX311-35531" fmla="*/ 2180720 w 3024845"/>
                  <a:gd name="connsiteY311-35532" fmla="*/ 423948 h 927414"/>
                  <a:gd name="connsiteX312-35533" fmla="*/ 2245574 w 3024845"/>
                  <a:gd name="connsiteY312-35534" fmla="*/ 423948 h 927414"/>
                  <a:gd name="connsiteX313-35535" fmla="*/ 2245574 w 3024845"/>
                  <a:gd name="connsiteY313-35536" fmla="*/ 499610 h 927414"/>
                  <a:gd name="connsiteX314-35537" fmla="*/ 2253681 w 3024845"/>
                  <a:gd name="connsiteY314-35538" fmla="*/ 499610 h 927414"/>
                  <a:gd name="connsiteX315-35539" fmla="*/ 2255708 w 3024845"/>
                  <a:gd name="connsiteY315-35540" fmla="*/ 493125 h 927414"/>
                  <a:gd name="connsiteX316-35541" fmla="*/ 2261788 w 3024845"/>
                  <a:gd name="connsiteY316-35542" fmla="*/ 493125 h 927414"/>
                  <a:gd name="connsiteX317-35543" fmla="*/ 2263815 w 3024845"/>
                  <a:gd name="connsiteY317-35544" fmla="*/ 501772 h 927414"/>
                  <a:gd name="connsiteX318-35545" fmla="*/ 2275975 w 3024845"/>
                  <a:gd name="connsiteY318-35546" fmla="*/ 501772 h 927414"/>
                  <a:gd name="connsiteX319-35547" fmla="*/ 2275975 w 3024845"/>
                  <a:gd name="connsiteY319-35548" fmla="*/ 495286 h 927414"/>
                  <a:gd name="connsiteX320-35549" fmla="*/ 2298268 w 3024845"/>
                  <a:gd name="connsiteY320-35550" fmla="*/ 495286 h 927414"/>
                  <a:gd name="connsiteX321-35551" fmla="*/ 2298268 w 3024845"/>
                  <a:gd name="connsiteY321-35552" fmla="*/ 501772 h 927414"/>
                  <a:gd name="connsiteX322-35553" fmla="*/ 2318535 w 3024845"/>
                  <a:gd name="connsiteY322-35554" fmla="*/ 501772 h 927414"/>
                  <a:gd name="connsiteX323-35555" fmla="*/ 2318535 w 3024845"/>
                  <a:gd name="connsiteY323-35556" fmla="*/ 547169 h 927414"/>
                  <a:gd name="connsiteX324-35557" fmla="*/ 2332722 w 3024845"/>
                  <a:gd name="connsiteY324-35558" fmla="*/ 547169 h 927414"/>
                  <a:gd name="connsiteX325-35559" fmla="*/ 2332722 w 3024845"/>
                  <a:gd name="connsiteY325-35560" fmla="*/ 534198 h 927414"/>
                  <a:gd name="connsiteX326-35561" fmla="*/ 2348936 w 3024845"/>
                  <a:gd name="connsiteY326-35562" fmla="*/ 534198 h 927414"/>
                  <a:gd name="connsiteX327-35563" fmla="*/ 2348936 w 3024845"/>
                  <a:gd name="connsiteY327-35564" fmla="*/ 354771 h 927414"/>
                  <a:gd name="connsiteX328-35565" fmla="*/ 2355016 w 3024845"/>
                  <a:gd name="connsiteY328-35566" fmla="*/ 348285 h 927414"/>
                  <a:gd name="connsiteX329-35567" fmla="*/ 2427977 w 3024845"/>
                  <a:gd name="connsiteY329-35568" fmla="*/ 348285 h 927414"/>
                  <a:gd name="connsiteX330-35569" fmla="*/ 2427977 w 3024845"/>
                  <a:gd name="connsiteY330-35570" fmla="*/ 356933 h 927414"/>
                  <a:gd name="connsiteX331-35571" fmla="*/ 2438110 w 3024845"/>
                  <a:gd name="connsiteY331-35572" fmla="*/ 356933 h 927414"/>
                  <a:gd name="connsiteX332-35573" fmla="*/ 2438110 w 3024845"/>
                  <a:gd name="connsiteY332-35574" fmla="*/ 471507 h 927414"/>
                  <a:gd name="connsiteX333-35575" fmla="*/ 2460404 w 3024845"/>
                  <a:gd name="connsiteY333-35576" fmla="*/ 471507 h 927414"/>
                  <a:gd name="connsiteX334-35577" fmla="*/ 2460404 w 3024845"/>
                  <a:gd name="connsiteY334-35578" fmla="*/ 404492 h 927414"/>
                  <a:gd name="connsiteX335-35579" fmla="*/ 2486751 w 3024845"/>
                  <a:gd name="connsiteY335-35580" fmla="*/ 404492 h 927414"/>
                  <a:gd name="connsiteX336-35581" fmla="*/ 2490804 w 3024845"/>
                  <a:gd name="connsiteY336-35582" fmla="*/ 400168 h 927414"/>
                  <a:gd name="connsiteX337-35583" fmla="*/ 2498911 w 3024845"/>
                  <a:gd name="connsiteY337-35584" fmla="*/ 400168 h 927414"/>
                  <a:gd name="connsiteX338-35585" fmla="*/ 2502964 w 3024845"/>
                  <a:gd name="connsiteY338-35586" fmla="*/ 404492 h 927414"/>
                  <a:gd name="connsiteX339-35587" fmla="*/ 2525258 w 3024845"/>
                  <a:gd name="connsiteY339-35588" fmla="*/ 404492 h 927414"/>
                  <a:gd name="connsiteX340-35589" fmla="*/ 2525258 w 3024845"/>
                  <a:gd name="connsiteY340-35590" fmla="*/ 287756 h 927414"/>
                  <a:gd name="connsiteX341-35591" fmla="*/ 2582005 w 3024845"/>
                  <a:gd name="connsiteY341-35592" fmla="*/ 276947 h 927414"/>
                  <a:gd name="connsiteX342-35593" fmla="*/ 2582005 w 3024845"/>
                  <a:gd name="connsiteY342-35594" fmla="*/ 278028 h 927414"/>
                  <a:gd name="connsiteX343-35595" fmla="*/ 2582005 w 3024845"/>
                  <a:gd name="connsiteY343-35596" fmla="*/ 285594 h 927414"/>
                  <a:gd name="connsiteX344-35597" fmla="*/ 2608352 w 3024845"/>
                  <a:gd name="connsiteY344-35598" fmla="*/ 285594 h 927414"/>
                  <a:gd name="connsiteX345-35599" fmla="*/ 2608352 w 3024845"/>
                  <a:gd name="connsiteY345-35600" fmla="*/ 540684 h 927414"/>
                  <a:gd name="connsiteX346-35601" fmla="*/ 2630646 w 3024845"/>
                  <a:gd name="connsiteY346-35602" fmla="*/ 540684 h 927414"/>
                  <a:gd name="connsiteX347-35603" fmla="*/ 2630646 w 3024845"/>
                  <a:gd name="connsiteY347-35604" fmla="*/ 536360 h 927414"/>
                  <a:gd name="connsiteX348-35605" fmla="*/ 2642806 w 3024845"/>
                  <a:gd name="connsiteY348-35606" fmla="*/ 536360 h 927414"/>
                  <a:gd name="connsiteX349-35607" fmla="*/ 2642806 w 3024845"/>
                  <a:gd name="connsiteY349-35608" fmla="*/ 540684 h 927414"/>
                  <a:gd name="connsiteX350-35609" fmla="*/ 2667126 w 3024845"/>
                  <a:gd name="connsiteY350-35610" fmla="*/ 540684 h 927414"/>
                  <a:gd name="connsiteX351-35611" fmla="*/ 2667126 w 3024845"/>
                  <a:gd name="connsiteY351-35612" fmla="*/ 527713 h 927414"/>
                  <a:gd name="connsiteX352-35613" fmla="*/ 2695500 w 3024845"/>
                  <a:gd name="connsiteY352-35614" fmla="*/ 527713 h 927414"/>
                  <a:gd name="connsiteX353-35615" fmla="*/ 2707660 w 3024845"/>
                  <a:gd name="connsiteY353-35616" fmla="*/ 523389 h 927414"/>
                  <a:gd name="connsiteX354-35617" fmla="*/ 2727927 w 3024845"/>
                  <a:gd name="connsiteY354-35618" fmla="*/ 527713 h 927414"/>
                  <a:gd name="connsiteX355-35619" fmla="*/ 2727927 w 3024845"/>
                  <a:gd name="connsiteY355-35620" fmla="*/ 510419 h 927414"/>
                  <a:gd name="connsiteX356-35621" fmla="*/ 2736034 w 3024845"/>
                  <a:gd name="connsiteY356-35622" fmla="*/ 510419 h 927414"/>
                  <a:gd name="connsiteX357-35623" fmla="*/ 2736034 w 3024845"/>
                  <a:gd name="connsiteY357-35624" fmla="*/ 497448 h 927414"/>
                  <a:gd name="connsiteX358-35625" fmla="*/ 2792781 w 3024845"/>
                  <a:gd name="connsiteY358-35626" fmla="*/ 497448 h 927414"/>
                  <a:gd name="connsiteX359-35627" fmla="*/ 2792781 w 3024845"/>
                  <a:gd name="connsiteY359-35628" fmla="*/ 467183 h 927414"/>
                  <a:gd name="connsiteX360-35629" fmla="*/ 2811021 w 3024845"/>
                  <a:gd name="connsiteY360-35630" fmla="*/ 467183 h 927414"/>
                  <a:gd name="connsiteX361-35631" fmla="*/ 2811021 w 3024845"/>
                  <a:gd name="connsiteY361-35632" fmla="*/ 460698 h 927414"/>
                  <a:gd name="connsiteX362-35633" fmla="*/ 2823181 w 3024845"/>
                  <a:gd name="connsiteY362-35634" fmla="*/ 460698 h 927414"/>
                  <a:gd name="connsiteX363-35635" fmla="*/ 2823181 w 3024845"/>
                  <a:gd name="connsiteY363-35636" fmla="*/ 467183 h 927414"/>
                  <a:gd name="connsiteX364-35637" fmla="*/ 2839395 w 3024845"/>
                  <a:gd name="connsiteY364-35638" fmla="*/ 467183 h 927414"/>
                  <a:gd name="connsiteX365-35639" fmla="*/ 2839395 w 3024845"/>
                  <a:gd name="connsiteY365-35640" fmla="*/ 516904 h 927414"/>
                  <a:gd name="connsiteX366-35641" fmla="*/ 2871822 w 3024845"/>
                  <a:gd name="connsiteY366-35642" fmla="*/ 516904 h 927414"/>
                  <a:gd name="connsiteX367-35643" fmla="*/ 2871822 w 3024845"/>
                  <a:gd name="connsiteY367-35644" fmla="*/ 490963 h 927414"/>
                  <a:gd name="connsiteX368-35645" fmla="*/ 2910329 w 3024845"/>
                  <a:gd name="connsiteY368-35646" fmla="*/ 490963 h 927414"/>
                  <a:gd name="connsiteX369-35647" fmla="*/ 2910329 w 3024845"/>
                  <a:gd name="connsiteY369-35648" fmla="*/ 460698 h 927414"/>
                  <a:gd name="connsiteX370-35649" fmla="*/ 2958970 w 3024845"/>
                  <a:gd name="connsiteY370-35650" fmla="*/ 460698 h 927414"/>
                  <a:gd name="connsiteX371-35651" fmla="*/ 2958970 w 3024845"/>
                  <a:gd name="connsiteY371-35652" fmla="*/ 571854 h 927414"/>
                  <a:gd name="connsiteX372-35653" fmla="*/ 2958970 w 3024845"/>
                  <a:gd name="connsiteY372-35654" fmla="*/ 585633 h 927414"/>
                  <a:gd name="connsiteX373-35655" fmla="*/ 3024845 w 3024845"/>
                  <a:gd name="connsiteY373-35656" fmla="*/ 585633 h 927414"/>
                  <a:gd name="connsiteX374-35657" fmla="*/ 3024845 w 3024845"/>
                  <a:gd name="connsiteY374-35658" fmla="*/ 927414 h 927414"/>
                  <a:gd name="connsiteX375-35659" fmla="*/ 2054 w 3024845"/>
                  <a:gd name="connsiteY375-35660" fmla="*/ 925081 h 927414"/>
                  <a:gd name="connsiteX376-35661" fmla="*/ 0 w 3024845"/>
                  <a:gd name="connsiteY376-35662" fmla="*/ 490963 h 927414"/>
                  <a:gd name="connsiteX377-35663" fmla="*/ 20267 w 3024845"/>
                  <a:gd name="connsiteY377-35664" fmla="*/ 490963 h 927414"/>
                  <a:gd name="connsiteX378-35665" fmla="*/ 20774 w 3024845"/>
                  <a:gd name="connsiteY378-35666" fmla="*/ 489882 h 927414"/>
                  <a:gd name="connsiteX379-35667" fmla="*/ 24320 w 3024845"/>
                  <a:gd name="connsiteY379-35668" fmla="*/ 482316 h 927414"/>
                  <a:gd name="connsiteX380-35669" fmla="*/ 26094 w 3024845"/>
                  <a:gd name="connsiteY380-35670" fmla="*/ 482586 h 927414"/>
                  <a:gd name="connsiteX381-35671" fmla="*/ 38507 w 3024845"/>
                  <a:gd name="connsiteY381-35672" fmla="*/ 484477 h 927414"/>
                  <a:gd name="connsiteX382-35673" fmla="*/ 39014 w 3024845"/>
                  <a:gd name="connsiteY382-35674" fmla="*/ 485829 h 927414"/>
                  <a:gd name="connsiteX383-35675" fmla="*/ 42560 w 3024845"/>
                  <a:gd name="connsiteY383-35676" fmla="*/ 495286 h 927414"/>
                  <a:gd name="connsiteX384-35677" fmla="*/ 68907 w 3024845"/>
                  <a:gd name="connsiteY384-35678" fmla="*/ 497448 h 927414"/>
                  <a:gd name="connsiteX385-35679" fmla="*/ 68907 w 3024845"/>
                  <a:gd name="connsiteY385-35680" fmla="*/ 374227 h 927414"/>
                  <a:gd name="connsiteX386-35681" fmla="*/ 70934 w 3024845"/>
                  <a:gd name="connsiteY386-35682" fmla="*/ 374227 h 927414"/>
                  <a:gd name="connsiteX387-35683" fmla="*/ 85121 w 3024845"/>
                  <a:gd name="connsiteY387-35684" fmla="*/ 374227 h 927414"/>
                  <a:gd name="connsiteX388-35685" fmla="*/ 85121 w 3024845"/>
                  <a:gd name="connsiteY388-35686" fmla="*/ 238035 h 927414"/>
                  <a:gd name="connsiteX389-35687" fmla="*/ 86894 w 3024845"/>
                  <a:gd name="connsiteY389-35688" fmla="*/ 238035 h 927414"/>
                  <a:gd name="connsiteX390-35689" fmla="*/ 99308 w 3024845"/>
                  <a:gd name="connsiteY390-35690" fmla="*/ 238035 h 927414"/>
                  <a:gd name="connsiteX391-35691" fmla="*/ 99308 w 3024845"/>
                  <a:gd name="connsiteY391-35692" fmla="*/ 123461 h 927414"/>
                  <a:gd name="connsiteX392-35693" fmla="*/ 103361 w 3024845"/>
                  <a:gd name="connsiteY392-35694" fmla="*/ 95357 h 927414"/>
                  <a:gd name="connsiteX393-35695" fmla="*/ 105388 w 3024845"/>
                  <a:gd name="connsiteY393-35696" fmla="*/ 95357 h 927414"/>
                  <a:gd name="connsiteX394-35697" fmla="*/ 119575 w 3024845"/>
                  <a:gd name="connsiteY394-35698" fmla="*/ 95357 h 927414"/>
                  <a:gd name="connsiteX0-35699" fmla="*/ 119575 w 3024845"/>
                  <a:gd name="connsiteY0-35700" fmla="*/ 2161 h 834218"/>
                  <a:gd name="connsiteX1-35701" fmla="*/ 200642 w 3024845"/>
                  <a:gd name="connsiteY1-35702" fmla="*/ 0 h 834218"/>
                  <a:gd name="connsiteX2-35703" fmla="*/ 202669 w 3024845"/>
                  <a:gd name="connsiteY2-35704" fmla="*/ 0 h 834218"/>
                  <a:gd name="connsiteX3-35705" fmla="*/ 216856 w 3024845"/>
                  <a:gd name="connsiteY3-35706" fmla="*/ 0 h 834218"/>
                  <a:gd name="connsiteX4-35707" fmla="*/ 216856 w 3024845"/>
                  <a:gd name="connsiteY4-35708" fmla="*/ 23779 h 834218"/>
                  <a:gd name="connsiteX5-35709" fmla="*/ 217363 w 3024845"/>
                  <a:gd name="connsiteY5-35710" fmla="*/ 24590 h 834218"/>
                  <a:gd name="connsiteX6-35711" fmla="*/ 220909 w 3024845"/>
                  <a:gd name="connsiteY6-35712" fmla="*/ 30265 h 834218"/>
                  <a:gd name="connsiteX7-35713" fmla="*/ 220909 w 3024845"/>
                  <a:gd name="connsiteY7-35714" fmla="*/ 144839 h 834218"/>
                  <a:gd name="connsiteX8-35715" fmla="*/ 223189 w 3024845"/>
                  <a:gd name="connsiteY8-35716" fmla="*/ 144839 h 834218"/>
                  <a:gd name="connsiteX9-35717" fmla="*/ 239150 w 3024845"/>
                  <a:gd name="connsiteY9-35718" fmla="*/ 144839 h 834218"/>
                  <a:gd name="connsiteX10-35719" fmla="*/ 239150 w 3024845"/>
                  <a:gd name="connsiteY10-35720" fmla="*/ 285354 h 834218"/>
                  <a:gd name="connsiteX11-35721" fmla="*/ 240670 w 3024845"/>
                  <a:gd name="connsiteY11-35722" fmla="*/ 285084 h 834218"/>
                  <a:gd name="connsiteX12-35723" fmla="*/ 251310 w 3024845"/>
                  <a:gd name="connsiteY12-35724" fmla="*/ 283193 h 834218"/>
                  <a:gd name="connsiteX13-35725" fmla="*/ 249283 w 3024845"/>
                  <a:gd name="connsiteY13-35726" fmla="*/ 371825 h 834218"/>
                  <a:gd name="connsiteX14-35727" fmla="*/ 250803 w 3024845"/>
                  <a:gd name="connsiteY14-35728" fmla="*/ 372096 h 834218"/>
                  <a:gd name="connsiteX15-35729" fmla="*/ 261443 w 3024845"/>
                  <a:gd name="connsiteY15-35730" fmla="*/ 373987 h 834218"/>
                  <a:gd name="connsiteX16-35731" fmla="*/ 261696 w 3024845"/>
                  <a:gd name="connsiteY16-35732" fmla="*/ 374798 h 834218"/>
                  <a:gd name="connsiteX17-35733" fmla="*/ 263470 w 3024845"/>
                  <a:gd name="connsiteY17-35734" fmla="*/ 380473 h 834218"/>
                  <a:gd name="connsiteX18-35735" fmla="*/ 264230 w 3024845"/>
                  <a:gd name="connsiteY18-35736" fmla="*/ 378041 h 834218"/>
                  <a:gd name="connsiteX19-35737" fmla="*/ 269550 w 3024845"/>
                  <a:gd name="connsiteY19-35738" fmla="*/ 361017 h 834218"/>
                  <a:gd name="connsiteX20-35739" fmla="*/ 271323 w 3024845"/>
                  <a:gd name="connsiteY20-35740" fmla="*/ 361017 h 834218"/>
                  <a:gd name="connsiteX21-35741" fmla="*/ 283737 w 3024845"/>
                  <a:gd name="connsiteY21-35742" fmla="*/ 361017 h 834218"/>
                  <a:gd name="connsiteX22-35743" fmla="*/ 283737 w 3024845"/>
                  <a:gd name="connsiteY22-35744" fmla="*/ 393443 h 834218"/>
                  <a:gd name="connsiteX23-35745" fmla="*/ 284750 w 3024845"/>
                  <a:gd name="connsiteY23-35746" fmla="*/ 393984 h 834218"/>
                  <a:gd name="connsiteX24-35747" fmla="*/ 291844 w 3024845"/>
                  <a:gd name="connsiteY24-35748" fmla="*/ 397767 h 834218"/>
                  <a:gd name="connsiteX25-35749" fmla="*/ 291844 w 3024845"/>
                  <a:gd name="connsiteY25-35750" fmla="*/ 399118 h 834218"/>
                  <a:gd name="connsiteX26-35751" fmla="*/ 291844 w 3024845"/>
                  <a:gd name="connsiteY26-35752" fmla="*/ 408576 h 834218"/>
                  <a:gd name="connsiteX27-35753" fmla="*/ 336431 w 3024845"/>
                  <a:gd name="connsiteY27-35754" fmla="*/ 408576 h 834218"/>
                  <a:gd name="connsiteX28-35755" fmla="*/ 336431 w 3024845"/>
                  <a:gd name="connsiteY28-35756" fmla="*/ 409657 h 834218"/>
                  <a:gd name="connsiteX29-35757" fmla="*/ 336431 w 3024845"/>
                  <a:gd name="connsiteY29-35758" fmla="*/ 417223 h 834218"/>
                  <a:gd name="connsiteX30-35759" fmla="*/ 338457 w 3024845"/>
                  <a:gd name="connsiteY30-35760" fmla="*/ 417223 h 834218"/>
                  <a:gd name="connsiteX31-35761" fmla="*/ 352644 w 3024845"/>
                  <a:gd name="connsiteY31-35762" fmla="*/ 417223 h 834218"/>
                  <a:gd name="connsiteX32-35763" fmla="*/ 352644 w 3024845"/>
                  <a:gd name="connsiteY32-35764" fmla="*/ 386958 h 834218"/>
                  <a:gd name="connsiteX33-35765" fmla="*/ 397231 w 3024845"/>
                  <a:gd name="connsiteY33-35766" fmla="*/ 386958 h 834218"/>
                  <a:gd name="connsiteX34-35767" fmla="*/ 397231 w 3024845"/>
                  <a:gd name="connsiteY34-35768" fmla="*/ 385607 h 834218"/>
                  <a:gd name="connsiteX35-35769" fmla="*/ 397231 w 3024845"/>
                  <a:gd name="connsiteY35-35770" fmla="*/ 376149 h 834218"/>
                  <a:gd name="connsiteX36-35771" fmla="*/ 398245 w 3024845"/>
                  <a:gd name="connsiteY36-35772" fmla="*/ 376149 h 834218"/>
                  <a:gd name="connsiteX37-35773" fmla="*/ 405338 w 3024845"/>
                  <a:gd name="connsiteY37-35774" fmla="*/ 376149 h 834218"/>
                  <a:gd name="connsiteX38-35775" fmla="*/ 405338 w 3024845"/>
                  <a:gd name="connsiteY38-35776" fmla="*/ 374258 h 834218"/>
                  <a:gd name="connsiteX39-35777" fmla="*/ 405338 w 3024845"/>
                  <a:gd name="connsiteY39-35778" fmla="*/ 361017 h 834218"/>
                  <a:gd name="connsiteX40-35779" fmla="*/ 406098 w 3024845"/>
                  <a:gd name="connsiteY40-35780" fmla="*/ 361017 h 834218"/>
                  <a:gd name="connsiteX41-35781" fmla="*/ 411418 w 3024845"/>
                  <a:gd name="connsiteY41-35782" fmla="*/ 361017 h 834218"/>
                  <a:gd name="connsiteX42-35783" fmla="*/ 411418 w 3024845"/>
                  <a:gd name="connsiteY42-35784" fmla="*/ 359936 h 834218"/>
                  <a:gd name="connsiteX43-35785" fmla="*/ 411418 w 3024845"/>
                  <a:gd name="connsiteY43-35786" fmla="*/ 352369 h 834218"/>
                  <a:gd name="connsiteX44-35787" fmla="*/ 413445 w 3024845"/>
                  <a:gd name="connsiteY44-35788" fmla="*/ 352369 h 834218"/>
                  <a:gd name="connsiteX45-35789" fmla="*/ 427632 w 3024845"/>
                  <a:gd name="connsiteY45-35790" fmla="*/ 352369 h 834218"/>
                  <a:gd name="connsiteX46-35791" fmla="*/ 427632 w 3024845"/>
                  <a:gd name="connsiteY46-35792" fmla="*/ 353450 h 834218"/>
                  <a:gd name="connsiteX47-35793" fmla="*/ 427632 w 3024845"/>
                  <a:gd name="connsiteY47-35794" fmla="*/ 361017 h 834218"/>
                  <a:gd name="connsiteX48-35795" fmla="*/ 449925 w 3024845"/>
                  <a:gd name="connsiteY48-35796" fmla="*/ 361017 h 834218"/>
                  <a:gd name="connsiteX49-35797" fmla="*/ 449925 w 3024845"/>
                  <a:gd name="connsiteY49-35798" fmla="*/ 359125 h 834218"/>
                  <a:gd name="connsiteX50-35799" fmla="*/ 449925 w 3024845"/>
                  <a:gd name="connsiteY50-35800" fmla="*/ 345884 h 834218"/>
                  <a:gd name="connsiteX51-35801" fmla="*/ 451699 w 3024845"/>
                  <a:gd name="connsiteY51-35802" fmla="*/ 345884 h 834218"/>
                  <a:gd name="connsiteX52-35803" fmla="*/ 464112 w 3024845"/>
                  <a:gd name="connsiteY52-35804" fmla="*/ 345884 h 834218"/>
                  <a:gd name="connsiteX53-35805" fmla="*/ 464112 w 3024845"/>
                  <a:gd name="connsiteY53-35806" fmla="*/ 369664 h 834218"/>
                  <a:gd name="connsiteX54-35807" fmla="*/ 465126 w 3024845"/>
                  <a:gd name="connsiteY54-35808" fmla="*/ 369664 h 834218"/>
                  <a:gd name="connsiteX55-35809" fmla="*/ 472219 w 3024845"/>
                  <a:gd name="connsiteY55-35810" fmla="*/ 369664 h 834218"/>
                  <a:gd name="connsiteX56-35811" fmla="*/ 472219 w 3024845"/>
                  <a:gd name="connsiteY56-35812" fmla="*/ 368583 h 834218"/>
                  <a:gd name="connsiteX57-35813" fmla="*/ 472219 w 3024845"/>
                  <a:gd name="connsiteY57-35814" fmla="*/ 361017 h 834218"/>
                  <a:gd name="connsiteX58-35815" fmla="*/ 473992 w 3024845"/>
                  <a:gd name="connsiteY58-35816" fmla="*/ 361017 h 834218"/>
                  <a:gd name="connsiteX59-35817" fmla="*/ 486406 w 3024845"/>
                  <a:gd name="connsiteY59-35818" fmla="*/ 361017 h 834218"/>
                  <a:gd name="connsiteX60-35819" fmla="*/ 486406 w 3024845"/>
                  <a:gd name="connsiteY60-35820" fmla="*/ 386958 h 834218"/>
                  <a:gd name="connsiteX61-35821" fmla="*/ 488433 w 3024845"/>
                  <a:gd name="connsiteY61-35822" fmla="*/ 386958 h 834218"/>
                  <a:gd name="connsiteX62-35823" fmla="*/ 502619 w 3024845"/>
                  <a:gd name="connsiteY62-35824" fmla="*/ 386958 h 834218"/>
                  <a:gd name="connsiteX63-35825" fmla="*/ 502619 w 3024845"/>
                  <a:gd name="connsiteY63-35826" fmla="*/ 388579 h 834218"/>
                  <a:gd name="connsiteX64-35827" fmla="*/ 502619 w 3024845"/>
                  <a:gd name="connsiteY64-35828" fmla="*/ 399929 h 834218"/>
                  <a:gd name="connsiteX65-35829" fmla="*/ 503379 w 3024845"/>
                  <a:gd name="connsiteY65-35830" fmla="*/ 399929 h 834218"/>
                  <a:gd name="connsiteX66-35831" fmla="*/ 508700 w 3024845"/>
                  <a:gd name="connsiteY66-35832" fmla="*/ 399929 h 834218"/>
                  <a:gd name="connsiteX67-35833" fmla="*/ 508700 w 3024845"/>
                  <a:gd name="connsiteY67-35834" fmla="*/ 399118 h 834218"/>
                  <a:gd name="connsiteX68-35835" fmla="*/ 508700 w 3024845"/>
                  <a:gd name="connsiteY68-35836" fmla="*/ 393443 h 834218"/>
                  <a:gd name="connsiteX69-35837" fmla="*/ 539100 w 3024845"/>
                  <a:gd name="connsiteY69-35838" fmla="*/ 393443 h 834218"/>
                  <a:gd name="connsiteX70-35839" fmla="*/ 539100 w 3024845"/>
                  <a:gd name="connsiteY70-35840" fmla="*/ 417223 h 834218"/>
                  <a:gd name="connsiteX71-35841" fmla="*/ 540113 w 3024845"/>
                  <a:gd name="connsiteY71-35842" fmla="*/ 417223 h 834218"/>
                  <a:gd name="connsiteX72-35843" fmla="*/ 547207 w 3024845"/>
                  <a:gd name="connsiteY72-35844" fmla="*/ 417223 h 834218"/>
                  <a:gd name="connsiteX73-35845" fmla="*/ 547207 w 3024845"/>
                  <a:gd name="connsiteY73-35846" fmla="*/ 418304 h 834218"/>
                  <a:gd name="connsiteX74-35847" fmla="*/ 547207 w 3024845"/>
                  <a:gd name="connsiteY74-35848" fmla="*/ 425870 h 834218"/>
                  <a:gd name="connsiteX75-35849" fmla="*/ 547967 w 3024845"/>
                  <a:gd name="connsiteY75-35850" fmla="*/ 425870 h 834218"/>
                  <a:gd name="connsiteX76-35851" fmla="*/ 553287 w 3024845"/>
                  <a:gd name="connsiteY76-35852" fmla="*/ 425870 h 834218"/>
                  <a:gd name="connsiteX77-35853" fmla="*/ 553287 w 3024845"/>
                  <a:gd name="connsiteY77-35854" fmla="*/ 423708 h 834218"/>
                  <a:gd name="connsiteX78-35855" fmla="*/ 553287 w 3024845"/>
                  <a:gd name="connsiteY78-35856" fmla="*/ 408576 h 834218"/>
                  <a:gd name="connsiteX79-35857" fmla="*/ 554300 w 3024845"/>
                  <a:gd name="connsiteY79-35858" fmla="*/ 408576 h 834218"/>
                  <a:gd name="connsiteX80-35859" fmla="*/ 561394 w 3024845"/>
                  <a:gd name="connsiteY80-35860" fmla="*/ 408576 h 834218"/>
                  <a:gd name="connsiteX81-35861" fmla="*/ 561394 w 3024845"/>
                  <a:gd name="connsiteY81-35862" fmla="*/ 409657 h 834218"/>
                  <a:gd name="connsiteX82-35863" fmla="*/ 561394 w 3024845"/>
                  <a:gd name="connsiteY82-35864" fmla="*/ 417223 h 834218"/>
                  <a:gd name="connsiteX83-35865" fmla="*/ 566714 w 3024845"/>
                  <a:gd name="connsiteY83-35866" fmla="*/ 415230 h 834218"/>
                  <a:gd name="connsiteX84-35867" fmla="*/ 567474 w 3024845"/>
                  <a:gd name="connsiteY84-35868" fmla="*/ 414250 h 834218"/>
                  <a:gd name="connsiteX85-35869" fmla="*/ 567474 w 3024845"/>
                  <a:gd name="connsiteY85-35870" fmla="*/ 408576 h 834218"/>
                  <a:gd name="connsiteX86-35871" fmla="*/ 605981 w 3024845"/>
                  <a:gd name="connsiteY86-35872" fmla="*/ 408576 h 834218"/>
                  <a:gd name="connsiteX87-35873" fmla="*/ 605981 w 3024845"/>
                  <a:gd name="connsiteY87-35874" fmla="*/ 432355 h 834218"/>
                  <a:gd name="connsiteX88-35875" fmla="*/ 608007 w 3024845"/>
                  <a:gd name="connsiteY88-35876" fmla="*/ 432355 h 834218"/>
                  <a:gd name="connsiteX89-35877" fmla="*/ 622194 w 3024845"/>
                  <a:gd name="connsiteY89-35878" fmla="*/ 432355 h 834218"/>
                  <a:gd name="connsiteX90-35879" fmla="*/ 622194 w 3024845"/>
                  <a:gd name="connsiteY90-35880" fmla="*/ 433436 h 834218"/>
                  <a:gd name="connsiteX91-35881" fmla="*/ 622194 w 3024845"/>
                  <a:gd name="connsiteY91-35882" fmla="*/ 441002 h 834218"/>
                  <a:gd name="connsiteX92-35883" fmla="*/ 623968 w 3024845"/>
                  <a:gd name="connsiteY92-35884" fmla="*/ 441002 h 834218"/>
                  <a:gd name="connsiteX93-35885" fmla="*/ 636381 w 3024845"/>
                  <a:gd name="connsiteY93-35886" fmla="*/ 441002 h 834218"/>
                  <a:gd name="connsiteX94-35887" fmla="*/ 636381 w 3024845"/>
                  <a:gd name="connsiteY94-35888" fmla="*/ 417223 h 834218"/>
                  <a:gd name="connsiteX95-35889" fmla="*/ 637394 w 3024845"/>
                  <a:gd name="connsiteY95-35890" fmla="*/ 417223 h 834218"/>
                  <a:gd name="connsiteX96-35891" fmla="*/ 644488 w 3024845"/>
                  <a:gd name="connsiteY96-35892" fmla="*/ 417223 h 834218"/>
                  <a:gd name="connsiteX97-35893" fmla="*/ 644488 w 3024845"/>
                  <a:gd name="connsiteY97-35894" fmla="*/ 384796 h 834218"/>
                  <a:gd name="connsiteX98-35895" fmla="*/ 645501 w 3024845"/>
                  <a:gd name="connsiteY98-35896" fmla="*/ 384796 h 834218"/>
                  <a:gd name="connsiteX99-35897" fmla="*/ 652595 w 3024845"/>
                  <a:gd name="connsiteY99-35898" fmla="*/ 384796 h 834218"/>
                  <a:gd name="connsiteX100-35899" fmla="*/ 652595 w 3024845"/>
                  <a:gd name="connsiteY100-35900" fmla="*/ 382905 h 834218"/>
                  <a:gd name="connsiteX101-35901" fmla="*/ 652595 w 3024845"/>
                  <a:gd name="connsiteY101-35902" fmla="*/ 369664 h 834218"/>
                  <a:gd name="connsiteX102-35903" fmla="*/ 651328 w 3024845"/>
                  <a:gd name="connsiteY102-35904" fmla="*/ 368042 h 834218"/>
                  <a:gd name="connsiteX103-35905" fmla="*/ 656648 w 3024845"/>
                  <a:gd name="connsiteY103-35906" fmla="*/ 356693 h 834218"/>
                  <a:gd name="connsiteX104-35907" fmla="*/ 664755 w 3024845"/>
                  <a:gd name="connsiteY104-35908" fmla="*/ 384796 h 834218"/>
                  <a:gd name="connsiteX105-35909" fmla="*/ 665515 w 3024845"/>
                  <a:gd name="connsiteY105-35910" fmla="*/ 384796 h 834218"/>
                  <a:gd name="connsiteX106-35911" fmla="*/ 670835 w 3024845"/>
                  <a:gd name="connsiteY106-35912" fmla="*/ 384796 h 834218"/>
                  <a:gd name="connsiteX107-35913" fmla="*/ 670835 w 3024845"/>
                  <a:gd name="connsiteY107-35914" fmla="*/ 278869 h 834218"/>
                  <a:gd name="connsiteX108-35915" fmla="*/ 672355 w 3024845"/>
                  <a:gd name="connsiteY108-35916" fmla="*/ 278869 h 834218"/>
                  <a:gd name="connsiteX109-35917" fmla="*/ 682995 w 3024845"/>
                  <a:gd name="connsiteY109-35918" fmla="*/ 278869 h 834218"/>
                  <a:gd name="connsiteX110-35919" fmla="*/ 682995 w 3024845"/>
                  <a:gd name="connsiteY110-35920" fmla="*/ 231310 h 834218"/>
                  <a:gd name="connsiteX111-35921" fmla="*/ 709342 w 3024845"/>
                  <a:gd name="connsiteY111-35922" fmla="*/ 231310 h 834218"/>
                  <a:gd name="connsiteX112-35923" fmla="*/ 709342 w 3024845"/>
                  <a:gd name="connsiteY112-35924" fmla="*/ 209692 h 834218"/>
                  <a:gd name="connsiteX113-35925" fmla="*/ 743796 w 3024845"/>
                  <a:gd name="connsiteY113-35926" fmla="*/ 209692 h 834218"/>
                  <a:gd name="connsiteX114-35927" fmla="*/ 743796 w 3024845"/>
                  <a:gd name="connsiteY114-35928" fmla="*/ 212124 h 834218"/>
                  <a:gd name="connsiteX115-35929" fmla="*/ 743796 w 3024845"/>
                  <a:gd name="connsiteY115-35930" fmla="*/ 229148 h 834218"/>
                  <a:gd name="connsiteX116-35931" fmla="*/ 746076 w 3024845"/>
                  <a:gd name="connsiteY116-35932" fmla="*/ 229148 h 834218"/>
                  <a:gd name="connsiteX117-35933" fmla="*/ 762036 w 3024845"/>
                  <a:gd name="connsiteY117-35934" fmla="*/ 229148 h 834218"/>
                  <a:gd name="connsiteX118-35935" fmla="*/ 762036 w 3024845"/>
                  <a:gd name="connsiteY118-35936" fmla="*/ 276707 h 834218"/>
                  <a:gd name="connsiteX119-35937" fmla="*/ 763049 w 3024845"/>
                  <a:gd name="connsiteY119-35938" fmla="*/ 276707 h 834218"/>
                  <a:gd name="connsiteX120-35939" fmla="*/ 770143 w 3024845"/>
                  <a:gd name="connsiteY120-35940" fmla="*/ 276707 h 834218"/>
                  <a:gd name="connsiteX121-35941" fmla="*/ 784330 w 3024845"/>
                  <a:gd name="connsiteY121-35942" fmla="*/ 281031 h 834218"/>
                  <a:gd name="connsiteX122-35943" fmla="*/ 784330 w 3024845"/>
                  <a:gd name="connsiteY122-35944" fmla="*/ 319943 h 834218"/>
                  <a:gd name="connsiteX123-35945" fmla="*/ 785343 w 3024845"/>
                  <a:gd name="connsiteY123-35946" fmla="*/ 319943 h 834218"/>
                  <a:gd name="connsiteX124-35947" fmla="*/ 792436 w 3024845"/>
                  <a:gd name="connsiteY124-35948" fmla="*/ 319943 h 834218"/>
                  <a:gd name="connsiteX125-35949" fmla="*/ 792436 w 3024845"/>
                  <a:gd name="connsiteY125-35950" fmla="*/ 321564 h 834218"/>
                  <a:gd name="connsiteX126-35951" fmla="*/ 792436 w 3024845"/>
                  <a:gd name="connsiteY126-35952" fmla="*/ 332913 h 834218"/>
                  <a:gd name="connsiteX127-35953" fmla="*/ 794463 w 3024845"/>
                  <a:gd name="connsiteY127-35954" fmla="*/ 332913 h 834218"/>
                  <a:gd name="connsiteX128-35955" fmla="*/ 808650 w 3024845"/>
                  <a:gd name="connsiteY128-35956" fmla="*/ 332913 h 834218"/>
                  <a:gd name="connsiteX129-35957" fmla="*/ 814730 w 3024845"/>
                  <a:gd name="connsiteY129-35958" fmla="*/ 339399 h 834218"/>
                  <a:gd name="connsiteX130-35959" fmla="*/ 814730 w 3024845"/>
                  <a:gd name="connsiteY130-35960" fmla="*/ 361017 h 834218"/>
                  <a:gd name="connsiteX131-35961" fmla="*/ 817010 w 3024845"/>
                  <a:gd name="connsiteY131-35962" fmla="*/ 361017 h 834218"/>
                  <a:gd name="connsiteX132-35963" fmla="*/ 832970 w 3024845"/>
                  <a:gd name="connsiteY132-35964" fmla="*/ 361017 h 834218"/>
                  <a:gd name="connsiteX133-35965" fmla="*/ 832970 w 3024845"/>
                  <a:gd name="connsiteY133-35966" fmla="*/ 362097 h 834218"/>
                  <a:gd name="connsiteX134-35967" fmla="*/ 832970 w 3024845"/>
                  <a:gd name="connsiteY134-35968" fmla="*/ 369664 h 834218"/>
                  <a:gd name="connsiteX135-35969" fmla="*/ 834237 w 3024845"/>
                  <a:gd name="connsiteY135-35970" fmla="*/ 369664 h 834218"/>
                  <a:gd name="connsiteX136-35971" fmla="*/ 843104 w 3024845"/>
                  <a:gd name="connsiteY136-35972" fmla="*/ 369664 h 834218"/>
                  <a:gd name="connsiteX137-35973" fmla="*/ 843104 w 3024845"/>
                  <a:gd name="connsiteY137-35974" fmla="*/ 371825 h 834218"/>
                  <a:gd name="connsiteX138-35975" fmla="*/ 843104 w 3024845"/>
                  <a:gd name="connsiteY138-35976" fmla="*/ 386958 h 834218"/>
                  <a:gd name="connsiteX139-35977" fmla="*/ 847157 w 3024845"/>
                  <a:gd name="connsiteY139-35978" fmla="*/ 385066 h 834218"/>
                  <a:gd name="connsiteX140-35979" fmla="*/ 847157 w 3024845"/>
                  <a:gd name="connsiteY140-35980" fmla="*/ 371825 h 834218"/>
                  <a:gd name="connsiteX141-35981" fmla="*/ 848170 w 3024845"/>
                  <a:gd name="connsiteY141-35982" fmla="*/ 371825 h 834218"/>
                  <a:gd name="connsiteX142-35983" fmla="*/ 855264 w 3024845"/>
                  <a:gd name="connsiteY142-35984" fmla="*/ 371825 h 834218"/>
                  <a:gd name="connsiteX143-35985" fmla="*/ 855264 w 3024845"/>
                  <a:gd name="connsiteY143-35986" fmla="*/ 373447 h 834218"/>
                  <a:gd name="connsiteX144-35987" fmla="*/ 855264 w 3024845"/>
                  <a:gd name="connsiteY144-35988" fmla="*/ 384796 h 834218"/>
                  <a:gd name="connsiteX145-35989" fmla="*/ 856024 w 3024845"/>
                  <a:gd name="connsiteY145-35990" fmla="*/ 384796 h 834218"/>
                  <a:gd name="connsiteX146-35991" fmla="*/ 861344 w 3024845"/>
                  <a:gd name="connsiteY146-35992" fmla="*/ 384796 h 834218"/>
                  <a:gd name="connsiteX147-35993" fmla="*/ 909984 w 3024845"/>
                  <a:gd name="connsiteY147-35994" fmla="*/ 380473 h 834218"/>
                  <a:gd name="connsiteX148-35995" fmla="*/ 909984 w 3024845"/>
                  <a:gd name="connsiteY148-35996" fmla="*/ 381824 h 834218"/>
                  <a:gd name="connsiteX149-35997" fmla="*/ 909984 w 3024845"/>
                  <a:gd name="connsiteY149-35998" fmla="*/ 391281 h 834218"/>
                  <a:gd name="connsiteX150-35999" fmla="*/ 910744 w 3024845"/>
                  <a:gd name="connsiteY150-36000" fmla="*/ 391281 h 834218"/>
                  <a:gd name="connsiteX151-36001" fmla="*/ 916065 w 3024845"/>
                  <a:gd name="connsiteY151-36002" fmla="*/ 391281 h 834218"/>
                  <a:gd name="connsiteX152-36003" fmla="*/ 916065 w 3024845"/>
                  <a:gd name="connsiteY152-36004" fmla="*/ 393443 h 834218"/>
                  <a:gd name="connsiteX153-36005" fmla="*/ 916065 w 3024845"/>
                  <a:gd name="connsiteY153-36006" fmla="*/ 408576 h 834218"/>
                  <a:gd name="connsiteX154-36007" fmla="*/ 918091 w 3024845"/>
                  <a:gd name="connsiteY154-36008" fmla="*/ 407225 h 834218"/>
                  <a:gd name="connsiteX155-36009" fmla="*/ 932278 w 3024845"/>
                  <a:gd name="connsiteY155-36010" fmla="*/ 397767 h 834218"/>
                  <a:gd name="connsiteX156-36011" fmla="*/ 938358 w 3024845"/>
                  <a:gd name="connsiteY156-36012" fmla="*/ 356693 h 834218"/>
                  <a:gd name="connsiteX157-36013" fmla="*/ 939118 w 3024845"/>
                  <a:gd name="connsiteY157-36014" fmla="*/ 356423 h 834218"/>
                  <a:gd name="connsiteX158-36015" fmla="*/ 944438 w 3024845"/>
                  <a:gd name="connsiteY158-36016" fmla="*/ 354531 h 834218"/>
                  <a:gd name="connsiteX159-36017" fmla="*/ 946465 w 3024845"/>
                  <a:gd name="connsiteY159-36018" fmla="*/ 285354 h 834218"/>
                  <a:gd name="connsiteX160-36019" fmla="*/ 948492 w 3024845"/>
                  <a:gd name="connsiteY160-36020" fmla="*/ 354531 h 834218"/>
                  <a:gd name="connsiteX161-36021" fmla="*/ 949252 w 3024845"/>
                  <a:gd name="connsiteY161-36022" fmla="*/ 354801 h 834218"/>
                  <a:gd name="connsiteX162-36023" fmla="*/ 954572 w 3024845"/>
                  <a:gd name="connsiteY162-36024" fmla="*/ 356693 h 834218"/>
                  <a:gd name="connsiteX163-36025" fmla="*/ 954572 w 3024845"/>
                  <a:gd name="connsiteY163-36026" fmla="*/ 270222 h 834218"/>
                  <a:gd name="connsiteX164-36027" fmla="*/ 958625 w 3024845"/>
                  <a:gd name="connsiteY164-36028" fmla="*/ 237795 h 834218"/>
                  <a:gd name="connsiteX165-36029" fmla="*/ 997132 w 3024845"/>
                  <a:gd name="connsiteY165-36030" fmla="*/ 237795 h 834218"/>
                  <a:gd name="connsiteX166-36031" fmla="*/ 997132 w 3024845"/>
                  <a:gd name="connsiteY166-36032" fmla="*/ 270222 h 834218"/>
                  <a:gd name="connsiteX167-36033" fmla="*/ 997892 w 3024845"/>
                  <a:gd name="connsiteY167-36034" fmla="*/ 270222 h 834218"/>
                  <a:gd name="connsiteX168-36035" fmla="*/ 1003212 w 3024845"/>
                  <a:gd name="connsiteY168-36036" fmla="*/ 270222 h 834218"/>
                  <a:gd name="connsiteX169-36037" fmla="*/ 1003212 w 3024845"/>
                  <a:gd name="connsiteY169-36038" fmla="*/ 188074 h 834218"/>
                  <a:gd name="connsiteX170-36039" fmla="*/ 1004986 w 3024845"/>
                  <a:gd name="connsiteY170-36040" fmla="*/ 188074 h 834218"/>
                  <a:gd name="connsiteX171-36041" fmla="*/ 1017399 w 3024845"/>
                  <a:gd name="connsiteY171-36042" fmla="*/ 188074 h 834218"/>
                  <a:gd name="connsiteX172-36043" fmla="*/ 1017399 w 3024845"/>
                  <a:gd name="connsiteY172-36044" fmla="*/ 186183 h 834218"/>
                  <a:gd name="connsiteX173-36045" fmla="*/ 1017399 w 3024845"/>
                  <a:gd name="connsiteY173-36046" fmla="*/ 172942 h 834218"/>
                  <a:gd name="connsiteX174-36047" fmla="*/ 1039693 w 3024845"/>
                  <a:gd name="connsiteY174-36048" fmla="*/ 172942 h 834218"/>
                  <a:gd name="connsiteX175-36049" fmla="*/ 1039693 w 3024845"/>
                  <a:gd name="connsiteY175-36050" fmla="*/ 171861 h 834218"/>
                  <a:gd name="connsiteX176-36051" fmla="*/ 1039693 w 3024845"/>
                  <a:gd name="connsiteY176-36052" fmla="*/ 164295 h 834218"/>
                  <a:gd name="connsiteX177-36053" fmla="*/ 1041466 w 3024845"/>
                  <a:gd name="connsiteY177-36054" fmla="*/ 164295 h 834218"/>
                  <a:gd name="connsiteX178-36055" fmla="*/ 1053880 w 3024845"/>
                  <a:gd name="connsiteY178-36056" fmla="*/ 164295 h 834218"/>
                  <a:gd name="connsiteX179-36057" fmla="*/ 1053880 w 3024845"/>
                  <a:gd name="connsiteY179-36058" fmla="*/ 165376 h 834218"/>
                  <a:gd name="connsiteX180-36059" fmla="*/ 1053880 w 3024845"/>
                  <a:gd name="connsiteY180-36060" fmla="*/ 172942 h 834218"/>
                  <a:gd name="connsiteX181-36061" fmla="*/ 1054640 w 3024845"/>
                  <a:gd name="connsiteY181-36062" fmla="*/ 172942 h 834218"/>
                  <a:gd name="connsiteX182-36063" fmla="*/ 1059960 w 3024845"/>
                  <a:gd name="connsiteY182-36064" fmla="*/ 172942 h 834218"/>
                  <a:gd name="connsiteX183-36065" fmla="*/ 1070093 w 3024845"/>
                  <a:gd name="connsiteY183-36066" fmla="*/ 168618 h 834218"/>
                  <a:gd name="connsiteX184-36067" fmla="*/ 1074146 w 3024845"/>
                  <a:gd name="connsiteY184-36068" fmla="*/ 171861 h 834218"/>
                  <a:gd name="connsiteX185-36069" fmla="*/ 1074146 w 3024845"/>
                  <a:gd name="connsiteY185-36070" fmla="*/ 164295 h 834218"/>
                  <a:gd name="connsiteX186-36071" fmla="*/ 1076426 w 3024845"/>
                  <a:gd name="connsiteY186-36072" fmla="*/ 164295 h 834218"/>
                  <a:gd name="connsiteX187-36073" fmla="*/ 1092387 w 3024845"/>
                  <a:gd name="connsiteY187-36074" fmla="*/ 164295 h 834218"/>
                  <a:gd name="connsiteX188-36075" fmla="*/ 1092387 w 3024845"/>
                  <a:gd name="connsiteY188-36076" fmla="*/ 165376 h 834218"/>
                  <a:gd name="connsiteX189-36077" fmla="*/ 1092387 w 3024845"/>
                  <a:gd name="connsiteY189-36078" fmla="*/ 172942 h 834218"/>
                  <a:gd name="connsiteX190-36079" fmla="*/ 1122787 w 3024845"/>
                  <a:gd name="connsiteY190-36080" fmla="*/ 172942 h 834218"/>
                  <a:gd name="connsiteX191-36081" fmla="*/ 1122787 w 3024845"/>
                  <a:gd name="connsiteY191-36082" fmla="*/ 174563 h 834218"/>
                  <a:gd name="connsiteX192-36083" fmla="*/ 1122787 w 3024845"/>
                  <a:gd name="connsiteY192-36084" fmla="*/ 185913 h 834218"/>
                  <a:gd name="connsiteX193-36085" fmla="*/ 1149134 w 3024845"/>
                  <a:gd name="connsiteY193-36086" fmla="*/ 185913 h 834218"/>
                  <a:gd name="connsiteX194-36087" fmla="*/ 1149134 w 3024845"/>
                  <a:gd name="connsiteY194-36088" fmla="*/ 216177 h 834218"/>
                  <a:gd name="connsiteX195-36089" fmla="*/ 1149894 w 3024845"/>
                  <a:gd name="connsiteY195-36090" fmla="*/ 216177 h 834218"/>
                  <a:gd name="connsiteX196-36091" fmla="*/ 1155214 w 3024845"/>
                  <a:gd name="connsiteY196-36092" fmla="*/ 216177 h 834218"/>
                  <a:gd name="connsiteX197-36093" fmla="*/ 1155214 w 3024845"/>
                  <a:gd name="connsiteY197-36094" fmla="*/ 217258 h 834218"/>
                  <a:gd name="connsiteX198-36095" fmla="*/ 1155214 w 3024845"/>
                  <a:gd name="connsiteY198-36096" fmla="*/ 224825 h 834218"/>
                  <a:gd name="connsiteX199-36097" fmla="*/ 1159268 w 3024845"/>
                  <a:gd name="connsiteY199-36098" fmla="*/ 255089 h 834218"/>
                  <a:gd name="connsiteX200-36099" fmla="*/ 1160028 w 3024845"/>
                  <a:gd name="connsiteY200-36100" fmla="*/ 255089 h 834218"/>
                  <a:gd name="connsiteX201-36101" fmla="*/ 1165348 w 3024845"/>
                  <a:gd name="connsiteY201-36102" fmla="*/ 255089 h 834218"/>
                  <a:gd name="connsiteX202-36103" fmla="*/ 1165348 w 3024845"/>
                  <a:gd name="connsiteY202-36104" fmla="*/ 255900 h 834218"/>
                  <a:gd name="connsiteX203-36105" fmla="*/ 1165348 w 3024845"/>
                  <a:gd name="connsiteY203-36106" fmla="*/ 261575 h 834218"/>
                  <a:gd name="connsiteX204-36107" fmla="*/ 1166361 w 3024845"/>
                  <a:gd name="connsiteY204-36108" fmla="*/ 261575 h 834218"/>
                  <a:gd name="connsiteX205-36109" fmla="*/ 1173454 w 3024845"/>
                  <a:gd name="connsiteY205-36110" fmla="*/ 261575 h 834218"/>
                  <a:gd name="connsiteX206-36111" fmla="*/ 1173454 w 3024845"/>
                  <a:gd name="connsiteY206-36112" fmla="*/ 291840 h 834218"/>
                  <a:gd name="connsiteX207-36113" fmla="*/ 1175481 w 3024845"/>
                  <a:gd name="connsiteY207-36114" fmla="*/ 291840 h 834218"/>
                  <a:gd name="connsiteX208-36115" fmla="*/ 1189668 w 3024845"/>
                  <a:gd name="connsiteY208-36116" fmla="*/ 291840 h 834218"/>
                  <a:gd name="connsiteX209-36117" fmla="*/ 1189668 w 3024845"/>
                  <a:gd name="connsiteY209-36118" fmla="*/ 315619 h 834218"/>
                  <a:gd name="connsiteX210-36119" fmla="*/ 1191695 w 3024845"/>
                  <a:gd name="connsiteY210-36120" fmla="*/ 317240 h 834218"/>
                  <a:gd name="connsiteX211-36121" fmla="*/ 1191695 w 3024845"/>
                  <a:gd name="connsiteY211-36122" fmla="*/ 328590 h 834218"/>
                  <a:gd name="connsiteX212-36123" fmla="*/ 1192455 w 3024845"/>
                  <a:gd name="connsiteY212-36124" fmla="*/ 328590 h 834218"/>
                  <a:gd name="connsiteX213-36125" fmla="*/ 1197775 w 3024845"/>
                  <a:gd name="connsiteY213-36126" fmla="*/ 328590 h 834218"/>
                  <a:gd name="connsiteX214-36127" fmla="*/ 1197775 w 3024845"/>
                  <a:gd name="connsiteY214-36128" fmla="*/ 352369 h 834218"/>
                  <a:gd name="connsiteX215-36129" fmla="*/ 1199041 w 3024845"/>
                  <a:gd name="connsiteY215-36130" fmla="*/ 352369 h 834218"/>
                  <a:gd name="connsiteX216-36131" fmla="*/ 1207908 w 3024845"/>
                  <a:gd name="connsiteY216-36132" fmla="*/ 352369 h 834218"/>
                  <a:gd name="connsiteX217-36133" fmla="*/ 1209935 w 3024845"/>
                  <a:gd name="connsiteY217-36134" fmla="*/ 356423 h 834218"/>
                  <a:gd name="connsiteX218-36135" fmla="*/ 1209935 w 3024845"/>
                  <a:gd name="connsiteY218-36136" fmla="*/ 369664 h 834218"/>
                  <a:gd name="connsiteX219-36137" fmla="*/ 1211455 w 3024845"/>
                  <a:gd name="connsiteY219-36138" fmla="*/ 367772 h 834218"/>
                  <a:gd name="connsiteX220-36139" fmla="*/ 1222095 w 3024845"/>
                  <a:gd name="connsiteY220-36140" fmla="*/ 354531 h 834218"/>
                  <a:gd name="connsiteX221-36141" fmla="*/ 1250469 w 3024845"/>
                  <a:gd name="connsiteY221-36142" fmla="*/ 354531 h 834218"/>
                  <a:gd name="connsiteX222-36143" fmla="*/ 1250469 w 3024845"/>
                  <a:gd name="connsiteY222-36144" fmla="*/ 441002 h 834218"/>
                  <a:gd name="connsiteX223-36145" fmla="*/ 1251229 w 3024845"/>
                  <a:gd name="connsiteY223-36146" fmla="*/ 441002 h 834218"/>
                  <a:gd name="connsiteX224-36147" fmla="*/ 1256549 w 3024845"/>
                  <a:gd name="connsiteY224-36148" fmla="*/ 441002 h 834218"/>
                  <a:gd name="connsiteX225-36149" fmla="*/ 1257309 w 3024845"/>
                  <a:gd name="connsiteY225-36150" fmla="*/ 439651 h 834218"/>
                  <a:gd name="connsiteX226-36151" fmla="*/ 1262629 w 3024845"/>
                  <a:gd name="connsiteY226-36152" fmla="*/ 430193 h 834218"/>
                  <a:gd name="connsiteX227-36153" fmla="*/ 1262629 w 3024845"/>
                  <a:gd name="connsiteY227-36154" fmla="*/ 432085 h 834218"/>
                  <a:gd name="connsiteX228-36155" fmla="*/ 1262629 w 3024845"/>
                  <a:gd name="connsiteY228-36156" fmla="*/ 445326 h 834218"/>
                  <a:gd name="connsiteX229-36157" fmla="*/ 1266682 w 3024845"/>
                  <a:gd name="connsiteY229-36158" fmla="*/ 399929 h 834218"/>
                  <a:gd name="connsiteX230-36159" fmla="*/ 1267442 w 3024845"/>
                  <a:gd name="connsiteY230-36160" fmla="*/ 399929 h 834218"/>
                  <a:gd name="connsiteX231-36161" fmla="*/ 1272762 w 3024845"/>
                  <a:gd name="connsiteY231-36162" fmla="*/ 399929 h 834218"/>
                  <a:gd name="connsiteX232-36163" fmla="*/ 1272762 w 3024845"/>
                  <a:gd name="connsiteY232-36164" fmla="*/ 335075 h 834218"/>
                  <a:gd name="connsiteX233-36165" fmla="*/ 1273776 w 3024845"/>
                  <a:gd name="connsiteY233-36166" fmla="*/ 335075 h 834218"/>
                  <a:gd name="connsiteX234-36167" fmla="*/ 1280869 w 3024845"/>
                  <a:gd name="connsiteY234-36168" fmla="*/ 335075 h 834218"/>
                  <a:gd name="connsiteX235-36169" fmla="*/ 1293029 w 3024845"/>
                  <a:gd name="connsiteY235-36170" fmla="*/ 291840 h 834218"/>
                  <a:gd name="connsiteX236-36171" fmla="*/ 1294296 w 3024845"/>
                  <a:gd name="connsiteY236-36172" fmla="*/ 291840 h 834218"/>
                  <a:gd name="connsiteX237-36173" fmla="*/ 1303163 w 3024845"/>
                  <a:gd name="connsiteY237-36174" fmla="*/ 291840 h 834218"/>
                  <a:gd name="connsiteX238-36175" fmla="*/ 1313296 w 3024845"/>
                  <a:gd name="connsiteY238-36176" fmla="*/ 335075 h 834218"/>
                  <a:gd name="connsiteX239-36177" fmla="*/ 1314309 w 3024845"/>
                  <a:gd name="connsiteY239-36178" fmla="*/ 335075 h 834218"/>
                  <a:gd name="connsiteX240-36179" fmla="*/ 1321403 w 3024845"/>
                  <a:gd name="connsiteY240-36180" fmla="*/ 335075 h 834218"/>
                  <a:gd name="connsiteX241-36181" fmla="*/ 1321403 w 3024845"/>
                  <a:gd name="connsiteY241-36182" fmla="*/ 373987 h 834218"/>
                  <a:gd name="connsiteX242-36183" fmla="*/ 1323176 w 3024845"/>
                  <a:gd name="connsiteY242-36184" fmla="*/ 373987 h 834218"/>
                  <a:gd name="connsiteX243-36185" fmla="*/ 1335590 w 3024845"/>
                  <a:gd name="connsiteY243-36186" fmla="*/ 373987 h 834218"/>
                  <a:gd name="connsiteX244-36187" fmla="*/ 1335590 w 3024845"/>
                  <a:gd name="connsiteY244-36188" fmla="*/ 376149 h 834218"/>
                  <a:gd name="connsiteX245-36189" fmla="*/ 1335590 w 3024845"/>
                  <a:gd name="connsiteY245-36190" fmla="*/ 391281 h 834218"/>
                  <a:gd name="connsiteX246-36191" fmla="*/ 1339643 w 3024845"/>
                  <a:gd name="connsiteY246-36192" fmla="*/ 389120 h 834218"/>
                  <a:gd name="connsiteX247-36193" fmla="*/ 1339643 w 3024845"/>
                  <a:gd name="connsiteY247-36194" fmla="*/ 373987 h 834218"/>
                  <a:gd name="connsiteX248-36195" fmla="*/ 1341163 w 3024845"/>
                  <a:gd name="connsiteY248-36196" fmla="*/ 373987 h 834218"/>
                  <a:gd name="connsiteX249-36197" fmla="*/ 1351803 w 3024845"/>
                  <a:gd name="connsiteY249-36198" fmla="*/ 373987 h 834218"/>
                  <a:gd name="connsiteX250-36199" fmla="*/ 1351803 w 3024845"/>
                  <a:gd name="connsiteY250-36200" fmla="*/ 375608 h 834218"/>
                  <a:gd name="connsiteX251-36201" fmla="*/ 1351803 w 3024845"/>
                  <a:gd name="connsiteY251-36202" fmla="*/ 386958 h 834218"/>
                  <a:gd name="connsiteX252-36203" fmla="*/ 1382204 w 3024845"/>
                  <a:gd name="connsiteY252-36204" fmla="*/ 386958 h 834218"/>
                  <a:gd name="connsiteX253-36205" fmla="*/ 1382204 w 3024845"/>
                  <a:gd name="connsiteY253-36206" fmla="*/ 350208 h 834218"/>
                  <a:gd name="connsiteX254-36207" fmla="*/ 1383470 w 3024845"/>
                  <a:gd name="connsiteY254-36208" fmla="*/ 350208 h 834218"/>
                  <a:gd name="connsiteX255-36209" fmla="*/ 1392337 w 3024845"/>
                  <a:gd name="connsiteY255-36210" fmla="*/ 350208 h 834218"/>
                  <a:gd name="connsiteX256-36211" fmla="*/ 1392337 w 3024845"/>
                  <a:gd name="connsiteY256-36212" fmla="*/ 371825 h 834218"/>
                  <a:gd name="connsiteX257-36213" fmla="*/ 1394364 w 3024845"/>
                  <a:gd name="connsiteY257-36214" fmla="*/ 339399 h 834218"/>
                  <a:gd name="connsiteX258-36215" fmla="*/ 1416657 w 3024845"/>
                  <a:gd name="connsiteY258-36216" fmla="*/ 339399 h 834218"/>
                  <a:gd name="connsiteX259-36217" fmla="*/ 1416657 w 3024845"/>
                  <a:gd name="connsiteY259-36218" fmla="*/ 337777 h 834218"/>
                  <a:gd name="connsiteX260-36219" fmla="*/ 1416657 w 3024845"/>
                  <a:gd name="connsiteY260-36220" fmla="*/ 326428 h 834218"/>
                  <a:gd name="connsiteX261-36221" fmla="*/ 1417417 w 3024845"/>
                  <a:gd name="connsiteY261-36222" fmla="*/ 326428 h 834218"/>
                  <a:gd name="connsiteX262-36223" fmla="*/ 1422737 w 3024845"/>
                  <a:gd name="connsiteY262-36224" fmla="*/ 326428 h 834218"/>
                  <a:gd name="connsiteX263-36225" fmla="*/ 1422737 w 3024845"/>
                  <a:gd name="connsiteY263-36226" fmla="*/ 324537 h 834218"/>
                  <a:gd name="connsiteX264-36227" fmla="*/ 1422737 w 3024845"/>
                  <a:gd name="connsiteY264-36228" fmla="*/ 311296 h 834218"/>
                  <a:gd name="connsiteX265-36229" fmla="*/ 1426791 w 3024845"/>
                  <a:gd name="connsiteY265-36230" fmla="*/ 317781 h 834218"/>
                  <a:gd name="connsiteX266-36231" fmla="*/ 1429071 w 3024845"/>
                  <a:gd name="connsiteY266-36232" fmla="*/ 317781 h 834218"/>
                  <a:gd name="connsiteX267-36233" fmla="*/ 1445031 w 3024845"/>
                  <a:gd name="connsiteY267-36234" fmla="*/ 317781 h 834218"/>
                  <a:gd name="connsiteX268-36235" fmla="*/ 1445031 w 3024845"/>
                  <a:gd name="connsiteY268-36236" fmla="*/ 316970 h 834218"/>
                  <a:gd name="connsiteX269-36237" fmla="*/ 1445031 w 3024845"/>
                  <a:gd name="connsiteY269-36238" fmla="*/ 311296 h 834218"/>
                  <a:gd name="connsiteX270-36239" fmla="*/ 1445791 w 3024845"/>
                  <a:gd name="connsiteY270-36240" fmla="*/ 311296 h 834218"/>
                  <a:gd name="connsiteX271-36241" fmla="*/ 1451111 w 3024845"/>
                  <a:gd name="connsiteY271-36242" fmla="*/ 311296 h 834218"/>
                  <a:gd name="connsiteX272-36243" fmla="*/ 1451111 w 3024845"/>
                  <a:gd name="connsiteY272-36244" fmla="*/ 312647 h 834218"/>
                  <a:gd name="connsiteX273-36245" fmla="*/ 1451111 w 3024845"/>
                  <a:gd name="connsiteY273-36246" fmla="*/ 322105 h 834218"/>
                  <a:gd name="connsiteX274-36247" fmla="*/ 1489618 w 3024845"/>
                  <a:gd name="connsiteY274-36248" fmla="*/ 322105 h 834218"/>
                  <a:gd name="connsiteX275-36249" fmla="*/ 1489618 w 3024845"/>
                  <a:gd name="connsiteY275-36250" fmla="*/ 460458 h 834218"/>
                  <a:gd name="connsiteX276-36251" fmla="*/ 1491138 w 3024845"/>
                  <a:gd name="connsiteY276-36252" fmla="*/ 460458 h 834218"/>
                  <a:gd name="connsiteX277-36253" fmla="*/ 1501778 w 3024845"/>
                  <a:gd name="connsiteY277-36254" fmla="*/ 460458 h 834218"/>
                  <a:gd name="connsiteX278-36255" fmla="*/ 1501778 w 3024845"/>
                  <a:gd name="connsiteY278-36256" fmla="*/ 447488 h 834218"/>
                  <a:gd name="connsiteX279-36257" fmla="*/ 1505832 w 3024845"/>
                  <a:gd name="connsiteY279-36258" fmla="*/ 447488 h 834218"/>
                  <a:gd name="connsiteX280-36259" fmla="*/ 1505832 w 3024845"/>
                  <a:gd name="connsiteY280-36260" fmla="*/ 460458 h 834218"/>
                  <a:gd name="connsiteX281-36261" fmla="*/ 1536232 w 3024845"/>
                  <a:gd name="connsiteY281-36262" fmla="*/ 460458 h 834218"/>
                  <a:gd name="connsiteX282-36263" fmla="*/ 1536232 w 3024845"/>
                  <a:gd name="connsiteY282-36264" fmla="*/ 430193 h 834218"/>
                  <a:gd name="connsiteX283-36265" fmla="*/ 1548392 w 3024845"/>
                  <a:gd name="connsiteY283-36266" fmla="*/ 430193 h 834218"/>
                  <a:gd name="connsiteX284-36267" fmla="*/ 1560552 w 3024845"/>
                  <a:gd name="connsiteY284-36268" fmla="*/ 428032 h 834218"/>
                  <a:gd name="connsiteX285-36269" fmla="*/ 1564606 w 3024845"/>
                  <a:gd name="connsiteY285-36270" fmla="*/ 430193 h 834218"/>
                  <a:gd name="connsiteX286-36271" fmla="*/ 1574739 w 3024845"/>
                  <a:gd name="connsiteY286-36272" fmla="*/ 430193 h 834218"/>
                  <a:gd name="connsiteX287-36273" fmla="*/ 1574739 w 3024845"/>
                  <a:gd name="connsiteY287-36274" fmla="*/ 460458 h 834218"/>
                  <a:gd name="connsiteX288-36275" fmla="*/ 1582846 w 3024845"/>
                  <a:gd name="connsiteY288-36276" fmla="*/ 460458 h 834218"/>
                  <a:gd name="connsiteX289-36277" fmla="*/ 1582846 w 3024845"/>
                  <a:gd name="connsiteY289-36278" fmla="*/ 477753 h 834218"/>
                  <a:gd name="connsiteX290-36279" fmla="*/ 1592182 w 3024845"/>
                  <a:gd name="connsiteY290-36280" fmla="*/ 478658 h 834218"/>
                  <a:gd name="connsiteX291-36281" fmla="*/ 1605140 w 3024845"/>
                  <a:gd name="connsiteY291-36282" fmla="*/ 478658 h 834218"/>
                  <a:gd name="connsiteX292-36283" fmla="*/ 1605140 w 3024845"/>
                  <a:gd name="connsiteY292-36284" fmla="*/ 462620 h 834218"/>
                  <a:gd name="connsiteX293-36285" fmla="*/ 1673096 w 3024845"/>
                  <a:gd name="connsiteY293-36286" fmla="*/ 462620 h 834218"/>
                  <a:gd name="connsiteX294-36287" fmla="*/ 1673096 w 3024845"/>
                  <a:gd name="connsiteY294-36288" fmla="*/ 377367 h 834218"/>
                  <a:gd name="connsiteX295-36289" fmla="*/ 1745104 w 3024845"/>
                  <a:gd name="connsiteY295-36290" fmla="*/ 377367 h 834218"/>
                  <a:gd name="connsiteX296-36291" fmla="*/ 1745104 w 3024845"/>
                  <a:gd name="connsiteY296-36292" fmla="*/ 456135 h 834218"/>
                  <a:gd name="connsiteX297-36293" fmla="*/ 1747008 w 3024845"/>
                  <a:gd name="connsiteY297-36294" fmla="*/ 456135 h 834218"/>
                  <a:gd name="connsiteX298-36295" fmla="*/ 1748250 w 3024845"/>
                  <a:gd name="connsiteY298-36296" fmla="*/ 478658 h 834218"/>
                  <a:gd name="connsiteX299-36297" fmla="*/ 1757926 w 3024845"/>
                  <a:gd name="connsiteY299-36298" fmla="*/ 478658 h 834218"/>
                  <a:gd name="connsiteX300-36299" fmla="*/ 1759168 w 3024845"/>
                  <a:gd name="connsiteY300-36300" fmla="*/ 456135 h 834218"/>
                  <a:gd name="connsiteX301-36301" fmla="*/ 1765248 w 3024845"/>
                  <a:gd name="connsiteY301-36302" fmla="*/ 456135 h 834218"/>
                  <a:gd name="connsiteX302-36303" fmla="*/ 1766490 w 3024845"/>
                  <a:gd name="connsiteY302-36304" fmla="*/ 478658 h 834218"/>
                  <a:gd name="connsiteX303-36305" fmla="*/ 1817112 w 3024845"/>
                  <a:gd name="connsiteY303-36306" fmla="*/ 478658 h 834218"/>
                  <a:gd name="connsiteX304-36307" fmla="*/ 1817112 w 3024845"/>
                  <a:gd name="connsiteY304-36308" fmla="*/ 315630 h 834218"/>
                  <a:gd name="connsiteX305-36309" fmla="*/ 2014439 w 3024845"/>
                  <a:gd name="connsiteY305-36310" fmla="*/ 315630 h 834218"/>
                  <a:gd name="connsiteX306-36311" fmla="*/ 2014439 w 3024845"/>
                  <a:gd name="connsiteY306-36312" fmla="*/ 478658 h 834218"/>
                  <a:gd name="connsiteX307-36313" fmla="*/ 2033136 w 3024845"/>
                  <a:gd name="connsiteY307-36314" fmla="*/ 478658 h 834218"/>
                  <a:gd name="connsiteX308-36315" fmla="*/ 2033136 w 3024845"/>
                  <a:gd name="connsiteY308-36316" fmla="*/ 395965 h 834218"/>
                  <a:gd name="connsiteX309-36317" fmla="*/ 2128256 w 3024845"/>
                  <a:gd name="connsiteY309-36318" fmla="*/ 395965 h 834218"/>
                  <a:gd name="connsiteX310-36319" fmla="*/ 2180720 w 3024845"/>
                  <a:gd name="connsiteY310-36320" fmla="*/ 330752 h 834218"/>
                  <a:gd name="connsiteX311-36321" fmla="*/ 2245574 w 3024845"/>
                  <a:gd name="connsiteY311-36322" fmla="*/ 330752 h 834218"/>
                  <a:gd name="connsiteX312-36323" fmla="*/ 2245574 w 3024845"/>
                  <a:gd name="connsiteY312-36324" fmla="*/ 406414 h 834218"/>
                  <a:gd name="connsiteX313-36325" fmla="*/ 2253681 w 3024845"/>
                  <a:gd name="connsiteY313-36326" fmla="*/ 406414 h 834218"/>
                  <a:gd name="connsiteX314-36327" fmla="*/ 2255708 w 3024845"/>
                  <a:gd name="connsiteY314-36328" fmla="*/ 399929 h 834218"/>
                  <a:gd name="connsiteX315-36329" fmla="*/ 2261788 w 3024845"/>
                  <a:gd name="connsiteY315-36330" fmla="*/ 399929 h 834218"/>
                  <a:gd name="connsiteX316-36331" fmla="*/ 2263815 w 3024845"/>
                  <a:gd name="connsiteY316-36332" fmla="*/ 408576 h 834218"/>
                  <a:gd name="connsiteX317-36333" fmla="*/ 2275975 w 3024845"/>
                  <a:gd name="connsiteY317-36334" fmla="*/ 408576 h 834218"/>
                  <a:gd name="connsiteX318-36335" fmla="*/ 2275975 w 3024845"/>
                  <a:gd name="connsiteY318-36336" fmla="*/ 402090 h 834218"/>
                  <a:gd name="connsiteX319-36337" fmla="*/ 2298268 w 3024845"/>
                  <a:gd name="connsiteY319-36338" fmla="*/ 402090 h 834218"/>
                  <a:gd name="connsiteX320-36339" fmla="*/ 2298268 w 3024845"/>
                  <a:gd name="connsiteY320-36340" fmla="*/ 408576 h 834218"/>
                  <a:gd name="connsiteX321-36341" fmla="*/ 2318535 w 3024845"/>
                  <a:gd name="connsiteY321-36342" fmla="*/ 408576 h 834218"/>
                  <a:gd name="connsiteX322-36343" fmla="*/ 2318535 w 3024845"/>
                  <a:gd name="connsiteY322-36344" fmla="*/ 453973 h 834218"/>
                  <a:gd name="connsiteX323-36345" fmla="*/ 2332722 w 3024845"/>
                  <a:gd name="connsiteY323-36346" fmla="*/ 453973 h 834218"/>
                  <a:gd name="connsiteX324-36347" fmla="*/ 2332722 w 3024845"/>
                  <a:gd name="connsiteY324-36348" fmla="*/ 441002 h 834218"/>
                  <a:gd name="connsiteX325-36349" fmla="*/ 2348936 w 3024845"/>
                  <a:gd name="connsiteY325-36350" fmla="*/ 441002 h 834218"/>
                  <a:gd name="connsiteX326-36351" fmla="*/ 2348936 w 3024845"/>
                  <a:gd name="connsiteY326-36352" fmla="*/ 261575 h 834218"/>
                  <a:gd name="connsiteX327-36353" fmla="*/ 2355016 w 3024845"/>
                  <a:gd name="connsiteY327-36354" fmla="*/ 255089 h 834218"/>
                  <a:gd name="connsiteX328-36355" fmla="*/ 2427977 w 3024845"/>
                  <a:gd name="connsiteY328-36356" fmla="*/ 255089 h 834218"/>
                  <a:gd name="connsiteX329-36357" fmla="*/ 2427977 w 3024845"/>
                  <a:gd name="connsiteY329-36358" fmla="*/ 263737 h 834218"/>
                  <a:gd name="connsiteX330-36359" fmla="*/ 2438110 w 3024845"/>
                  <a:gd name="connsiteY330-36360" fmla="*/ 263737 h 834218"/>
                  <a:gd name="connsiteX331-36361" fmla="*/ 2438110 w 3024845"/>
                  <a:gd name="connsiteY331-36362" fmla="*/ 378311 h 834218"/>
                  <a:gd name="connsiteX332-36363" fmla="*/ 2460404 w 3024845"/>
                  <a:gd name="connsiteY332-36364" fmla="*/ 378311 h 834218"/>
                  <a:gd name="connsiteX333-36365" fmla="*/ 2460404 w 3024845"/>
                  <a:gd name="connsiteY333-36366" fmla="*/ 311296 h 834218"/>
                  <a:gd name="connsiteX334-36367" fmla="*/ 2486751 w 3024845"/>
                  <a:gd name="connsiteY334-36368" fmla="*/ 311296 h 834218"/>
                  <a:gd name="connsiteX335-36369" fmla="*/ 2490804 w 3024845"/>
                  <a:gd name="connsiteY335-36370" fmla="*/ 306972 h 834218"/>
                  <a:gd name="connsiteX336-36371" fmla="*/ 2498911 w 3024845"/>
                  <a:gd name="connsiteY336-36372" fmla="*/ 306972 h 834218"/>
                  <a:gd name="connsiteX337-36373" fmla="*/ 2502964 w 3024845"/>
                  <a:gd name="connsiteY337-36374" fmla="*/ 311296 h 834218"/>
                  <a:gd name="connsiteX338-36375" fmla="*/ 2525258 w 3024845"/>
                  <a:gd name="connsiteY338-36376" fmla="*/ 311296 h 834218"/>
                  <a:gd name="connsiteX339-36377" fmla="*/ 2525258 w 3024845"/>
                  <a:gd name="connsiteY339-36378" fmla="*/ 194560 h 834218"/>
                  <a:gd name="connsiteX340-36379" fmla="*/ 2582005 w 3024845"/>
                  <a:gd name="connsiteY340-36380" fmla="*/ 183751 h 834218"/>
                  <a:gd name="connsiteX341-36381" fmla="*/ 2582005 w 3024845"/>
                  <a:gd name="connsiteY341-36382" fmla="*/ 184832 h 834218"/>
                  <a:gd name="connsiteX342-36383" fmla="*/ 2582005 w 3024845"/>
                  <a:gd name="connsiteY342-36384" fmla="*/ 192398 h 834218"/>
                  <a:gd name="connsiteX343-36385" fmla="*/ 2608352 w 3024845"/>
                  <a:gd name="connsiteY343-36386" fmla="*/ 192398 h 834218"/>
                  <a:gd name="connsiteX344-36387" fmla="*/ 2608352 w 3024845"/>
                  <a:gd name="connsiteY344-36388" fmla="*/ 447488 h 834218"/>
                  <a:gd name="connsiteX345-36389" fmla="*/ 2630646 w 3024845"/>
                  <a:gd name="connsiteY345-36390" fmla="*/ 447488 h 834218"/>
                  <a:gd name="connsiteX346-36391" fmla="*/ 2630646 w 3024845"/>
                  <a:gd name="connsiteY346-36392" fmla="*/ 443164 h 834218"/>
                  <a:gd name="connsiteX347-36393" fmla="*/ 2642806 w 3024845"/>
                  <a:gd name="connsiteY347-36394" fmla="*/ 443164 h 834218"/>
                  <a:gd name="connsiteX348-36395" fmla="*/ 2642806 w 3024845"/>
                  <a:gd name="connsiteY348-36396" fmla="*/ 447488 h 834218"/>
                  <a:gd name="connsiteX349-36397" fmla="*/ 2667126 w 3024845"/>
                  <a:gd name="connsiteY349-36398" fmla="*/ 447488 h 834218"/>
                  <a:gd name="connsiteX350-36399" fmla="*/ 2667126 w 3024845"/>
                  <a:gd name="connsiteY350-36400" fmla="*/ 434517 h 834218"/>
                  <a:gd name="connsiteX351-36401" fmla="*/ 2695500 w 3024845"/>
                  <a:gd name="connsiteY351-36402" fmla="*/ 434517 h 834218"/>
                  <a:gd name="connsiteX352-36403" fmla="*/ 2707660 w 3024845"/>
                  <a:gd name="connsiteY352-36404" fmla="*/ 430193 h 834218"/>
                  <a:gd name="connsiteX353-36405" fmla="*/ 2727927 w 3024845"/>
                  <a:gd name="connsiteY353-36406" fmla="*/ 434517 h 834218"/>
                  <a:gd name="connsiteX354-36407" fmla="*/ 2727927 w 3024845"/>
                  <a:gd name="connsiteY354-36408" fmla="*/ 417223 h 834218"/>
                  <a:gd name="connsiteX355-36409" fmla="*/ 2736034 w 3024845"/>
                  <a:gd name="connsiteY355-36410" fmla="*/ 417223 h 834218"/>
                  <a:gd name="connsiteX356-36411" fmla="*/ 2736034 w 3024845"/>
                  <a:gd name="connsiteY356-36412" fmla="*/ 404252 h 834218"/>
                  <a:gd name="connsiteX357-36413" fmla="*/ 2792781 w 3024845"/>
                  <a:gd name="connsiteY357-36414" fmla="*/ 404252 h 834218"/>
                  <a:gd name="connsiteX358-36415" fmla="*/ 2792781 w 3024845"/>
                  <a:gd name="connsiteY358-36416" fmla="*/ 373987 h 834218"/>
                  <a:gd name="connsiteX359-36417" fmla="*/ 2811021 w 3024845"/>
                  <a:gd name="connsiteY359-36418" fmla="*/ 373987 h 834218"/>
                  <a:gd name="connsiteX360-36419" fmla="*/ 2811021 w 3024845"/>
                  <a:gd name="connsiteY360-36420" fmla="*/ 367502 h 834218"/>
                  <a:gd name="connsiteX361-36421" fmla="*/ 2823181 w 3024845"/>
                  <a:gd name="connsiteY361-36422" fmla="*/ 367502 h 834218"/>
                  <a:gd name="connsiteX362-36423" fmla="*/ 2823181 w 3024845"/>
                  <a:gd name="connsiteY362-36424" fmla="*/ 373987 h 834218"/>
                  <a:gd name="connsiteX363-36425" fmla="*/ 2839395 w 3024845"/>
                  <a:gd name="connsiteY363-36426" fmla="*/ 373987 h 834218"/>
                  <a:gd name="connsiteX364-36427" fmla="*/ 2839395 w 3024845"/>
                  <a:gd name="connsiteY364-36428" fmla="*/ 423708 h 834218"/>
                  <a:gd name="connsiteX365-36429" fmla="*/ 2871822 w 3024845"/>
                  <a:gd name="connsiteY365-36430" fmla="*/ 423708 h 834218"/>
                  <a:gd name="connsiteX366-36431" fmla="*/ 2871822 w 3024845"/>
                  <a:gd name="connsiteY366-36432" fmla="*/ 397767 h 834218"/>
                  <a:gd name="connsiteX367-36433" fmla="*/ 2910329 w 3024845"/>
                  <a:gd name="connsiteY367-36434" fmla="*/ 397767 h 834218"/>
                  <a:gd name="connsiteX368-36435" fmla="*/ 2910329 w 3024845"/>
                  <a:gd name="connsiteY368-36436" fmla="*/ 367502 h 834218"/>
                  <a:gd name="connsiteX369-36437" fmla="*/ 2958970 w 3024845"/>
                  <a:gd name="connsiteY369-36438" fmla="*/ 367502 h 834218"/>
                  <a:gd name="connsiteX370-36439" fmla="*/ 2958970 w 3024845"/>
                  <a:gd name="connsiteY370-36440" fmla="*/ 478658 h 834218"/>
                  <a:gd name="connsiteX371-36441" fmla="*/ 2958970 w 3024845"/>
                  <a:gd name="connsiteY371-36442" fmla="*/ 492437 h 834218"/>
                  <a:gd name="connsiteX372-36443" fmla="*/ 3024845 w 3024845"/>
                  <a:gd name="connsiteY372-36444" fmla="*/ 492437 h 834218"/>
                  <a:gd name="connsiteX373-36445" fmla="*/ 3024845 w 3024845"/>
                  <a:gd name="connsiteY373-36446" fmla="*/ 834218 h 834218"/>
                  <a:gd name="connsiteX374-36447" fmla="*/ 2054 w 3024845"/>
                  <a:gd name="connsiteY374-36448" fmla="*/ 831885 h 834218"/>
                  <a:gd name="connsiteX375-36449" fmla="*/ 0 w 3024845"/>
                  <a:gd name="connsiteY375-36450" fmla="*/ 397767 h 834218"/>
                  <a:gd name="connsiteX376-36451" fmla="*/ 20267 w 3024845"/>
                  <a:gd name="connsiteY376-36452" fmla="*/ 397767 h 834218"/>
                  <a:gd name="connsiteX377-36453" fmla="*/ 20774 w 3024845"/>
                  <a:gd name="connsiteY377-36454" fmla="*/ 396686 h 834218"/>
                  <a:gd name="connsiteX378-36455" fmla="*/ 24320 w 3024845"/>
                  <a:gd name="connsiteY378-36456" fmla="*/ 389120 h 834218"/>
                  <a:gd name="connsiteX379-36457" fmla="*/ 26094 w 3024845"/>
                  <a:gd name="connsiteY379-36458" fmla="*/ 389390 h 834218"/>
                  <a:gd name="connsiteX380-36459" fmla="*/ 38507 w 3024845"/>
                  <a:gd name="connsiteY380-36460" fmla="*/ 391281 h 834218"/>
                  <a:gd name="connsiteX381-36461" fmla="*/ 39014 w 3024845"/>
                  <a:gd name="connsiteY381-36462" fmla="*/ 392633 h 834218"/>
                  <a:gd name="connsiteX382-36463" fmla="*/ 42560 w 3024845"/>
                  <a:gd name="connsiteY382-36464" fmla="*/ 402090 h 834218"/>
                  <a:gd name="connsiteX383-36465" fmla="*/ 68907 w 3024845"/>
                  <a:gd name="connsiteY383-36466" fmla="*/ 404252 h 834218"/>
                  <a:gd name="connsiteX384-36467" fmla="*/ 68907 w 3024845"/>
                  <a:gd name="connsiteY384-36468" fmla="*/ 281031 h 834218"/>
                  <a:gd name="connsiteX385-36469" fmla="*/ 70934 w 3024845"/>
                  <a:gd name="connsiteY385-36470" fmla="*/ 281031 h 834218"/>
                  <a:gd name="connsiteX386-36471" fmla="*/ 85121 w 3024845"/>
                  <a:gd name="connsiteY386-36472" fmla="*/ 281031 h 834218"/>
                  <a:gd name="connsiteX387-36473" fmla="*/ 85121 w 3024845"/>
                  <a:gd name="connsiteY387-36474" fmla="*/ 144839 h 834218"/>
                  <a:gd name="connsiteX388-36475" fmla="*/ 86894 w 3024845"/>
                  <a:gd name="connsiteY388-36476" fmla="*/ 144839 h 834218"/>
                  <a:gd name="connsiteX389-36477" fmla="*/ 99308 w 3024845"/>
                  <a:gd name="connsiteY389-36478" fmla="*/ 144839 h 834218"/>
                  <a:gd name="connsiteX390-36479" fmla="*/ 99308 w 3024845"/>
                  <a:gd name="connsiteY390-36480" fmla="*/ 30265 h 834218"/>
                  <a:gd name="connsiteX391-36481" fmla="*/ 103361 w 3024845"/>
                  <a:gd name="connsiteY391-36482" fmla="*/ 2161 h 834218"/>
                  <a:gd name="connsiteX392-36483" fmla="*/ 105388 w 3024845"/>
                  <a:gd name="connsiteY392-36484" fmla="*/ 2161 h 834218"/>
                  <a:gd name="connsiteX393-36485" fmla="*/ 119575 w 3024845"/>
                  <a:gd name="connsiteY393-36486" fmla="*/ 2161 h 834218"/>
                  <a:gd name="connsiteX0-36487" fmla="*/ 105388 w 3024845"/>
                  <a:gd name="connsiteY0-36488" fmla="*/ 2161 h 834218"/>
                  <a:gd name="connsiteX1-36489" fmla="*/ 200642 w 3024845"/>
                  <a:gd name="connsiteY1-36490" fmla="*/ 0 h 834218"/>
                  <a:gd name="connsiteX2-36491" fmla="*/ 202669 w 3024845"/>
                  <a:gd name="connsiteY2-36492" fmla="*/ 0 h 834218"/>
                  <a:gd name="connsiteX3-36493" fmla="*/ 216856 w 3024845"/>
                  <a:gd name="connsiteY3-36494" fmla="*/ 0 h 834218"/>
                  <a:gd name="connsiteX4-36495" fmla="*/ 216856 w 3024845"/>
                  <a:gd name="connsiteY4-36496" fmla="*/ 23779 h 834218"/>
                  <a:gd name="connsiteX5-36497" fmla="*/ 217363 w 3024845"/>
                  <a:gd name="connsiteY5-36498" fmla="*/ 24590 h 834218"/>
                  <a:gd name="connsiteX6-36499" fmla="*/ 220909 w 3024845"/>
                  <a:gd name="connsiteY6-36500" fmla="*/ 30265 h 834218"/>
                  <a:gd name="connsiteX7-36501" fmla="*/ 220909 w 3024845"/>
                  <a:gd name="connsiteY7-36502" fmla="*/ 144839 h 834218"/>
                  <a:gd name="connsiteX8-36503" fmla="*/ 223189 w 3024845"/>
                  <a:gd name="connsiteY8-36504" fmla="*/ 144839 h 834218"/>
                  <a:gd name="connsiteX9-36505" fmla="*/ 239150 w 3024845"/>
                  <a:gd name="connsiteY9-36506" fmla="*/ 144839 h 834218"/>
                  <a:gd name="connsiteX10-36507" fmla="*/ 239150 w 3024845"/>
                  <a:gd name="connsiteY10-36508" fmla="*/ 285354 h 834218"/>
                  <a:gd name="connsiteX11-36509" fmla="*/ 240670 w 3024845"/>
                  <a:gd name="connsiteY11-36510" fmla="*/ 285084 h 834218"/>
                  <a:gd name="connsiteX12-36511" fmla="*/ 251310 w 3024845"/>
                  <a:gd name="connsiteY12-36512" fmla="*/ 283193 h 834218"/>
                  <a:gd name="connsiteX13-36513" fmla="*/ 249283 w 3024845"/>
                  <a:gd name="connsiteY13-36514" fmla="*/ 371825 h 834218"/>
                  <a:gd name="connsiteX14-36515" fmla="*/ 250803 w 3024845"/>
                  <a:gd name="connsiteY14-36516" fmla="*/ 372096 h 834218"/>
                  <a:gd name="connsiteX15-36517" fmla="*/ 261443 w 3024845"/>
                  <a:gd name="connsiteY15-36518" fmla="*/ 373987 h 834218"/>
                  <a:gd name="connsiteX16-36519" fmla="*/ 261696 w 3024845"/>
                  <a:gd name="connsiteY16-36520" fmla="*/ 374798 h 834218"/>
                  <a:gd name="connsiteX17-36521" fmla="*/ 263470 w 3024845"/>
                  <a:gd name="connsiteY17-36522" fmla="*/ 380473 h 834218"/>
                  <a:gd name="connsiteX18-36523" fmla="*/ 264230 w 3024845"/>
                  <a:gd name="connsiteY18-36524" fmla="*/ 378041 h 834218"/>
                  <a:gd name="connsiteX19-36525" fmla="*/ 269550 w 3024845"/>
                  <a:gd name="connsiteY19-36526" fmla="*/ 361017 h 834218"/>
                  <a:gd name="connsiteX20-36527" fmla="*/ 271323 w 3024845"/>
                  <a:gd name="connsiteY20-36528" fmla="*/ 361017 h 834218"/>
                  <a:gd name="connsiteX21-36529" fmla="*/ 283737 w 3024845"/>
                  <a:gd name="connsiteY21-36530" fmla="*/ 361017 h 834218"/>
                  <a:gd name="connsiteX22-36531" fmla="*/ 283737 w 3024845"/>
                  <a:gd name="connsiteY22-36532" fmla="*/ 393443 h 834218"/>
                  <a:gd name="connsiteX23-36533" fmla="*/ 284750 w 3024845"/>
                  <a:gd name="connsiteY23-36534" fmla="*/ 393984 h 834218"/>
                  <a:gd name="connsiteX24-36535" fmla="*/ 291844 w 3024845"/>
                  <a:gd name="connsiteY24-36536" fmla="*/ 397767 h 834218"/>
                  <a:gd name="connsiteX25-36537" fmla="*/ 291844 w 3024845"/>
                  <a:gd name="connsiteY25-36538" fmla="*/ 399118 h 834218"/>
                  <a:gd name="connsiteX26-36539" fmla="*/ 291844 w 3024845"/>
                  <a:gd name="connsiteY26-36540" fmla="*/ 408576 h 834218"/>
                  <a:gd name="connsiteX27-36541" fmla="*/ 336431 w 3024845"/>
                  <a:gd name="connsiteY27-36542" fmla="*/ 408576 h 834218"/>
                  <a:gd name="connsiteX28-36543" fmla="*/ 336431 w 3024845"/>
                  <a:gd name="connsiteY28-36544" fmla="*/ 409657 h 834218"/>
                  <a:gd name="connsiteX29-36545" fmla="*/ 336431 w 3024845"/>
                  <a:gd name="connsiteY29-36546" fmla="*/ 417223 h 834218"/>
                  <a:gd name="connsiteX30-36547" fmla="*/ 338457 w 3024845"/>
                  <a:gd name="connsiteY30-36548" fmla="*/ 417223 h 834218"/>
                  <a:gd name="connsiteX31-36549" fmla="*/ 352644 w 3024845"/>
                  <a:gd name="connsiteY31-36550" fmla="*/ 417223 h 834218"/>
                  <a:gd name="connsiteX32-36551" fmla="*/ 352644 w 3024845"/>
                  <a:gd name="connsiteY32-36552" fmla="*/ 386958 h 834218"/>
                  <a:gd name="connsiteX33-36553" fmla="*/ 397231 w 3024845"/>
                  <a:gd name="connsiteY33-36554" fmla="*/ 386958 h 834218"/>
                  <a:gd name="connsiteX34-36555" fmla="*/ 397231 w 3024845"/>
                  <a:gd name="connsiteY34-36556" fmla="*/ 385607 h 834218"/>
                  <a:gd name="connsiteX35-36557" fmla="*/ 397231 w 3024845"/>
                  <a:gd name="connsiteY35-36558" fmla="*/ 376149 h 834218"/>
                  <a:gd name="connsiteX36-36559" fmla="*/ 398245 w 3024845"/>
                  <a:gd name="connsiteY36-36560" fmla="*/ 376149 h 834218"/>
                  <a:gd name="connsiteX37-36561" fmla="*/ 405338 w 3024845"/>
                  <a:gd name="connsiteY37-36562" fmla="*/ 376149 h 834218"/>
                  <a:gd name="connsiteX38-36563" fmla="*/ 405338 w 3024845"/>
                  <a:gd name="connsiteY38-36564" fmla="*/ 374258 h 834218"/>
                  <a:gd name="connsiteX39-36565" fmla="*/ 405338 w 3024845"/>
                  <a:gd name="connsiteY39-36566" fmla="*/ 361017 h 834218"/>
                  <a:gd name="connsiteX40-36567" fmla="*/ 406098 w 3024845"/>
                  <a:gd name="connsiteY40-36568" fmla="*/ 361017 h 834218"/>
                  <a:gd name="connsiteX41-36569" fmla="*/ 411418 w 3024845"/>
                  <a:gd name="connsiteY41-36570" fmla="*/ 361017 h 834218"/>
                  <a:gd name="connsiteX42-36571" fmla="*/ 411418 w 3024845"/>
                  <a:gd name="connsiteY42-36572" fmla="*/ 359936 h 834218"/>
                  <a:gd name="connsiteX43-36573" fmla="*/ 411418 w 3024845"/>
                  <a:gd name="connsiteY43-36574" fmla="*/ 352369 h 834218"/>
                  <a:gd name="connsiteX44-36575" fmla="*/ 413445 w 3024845"/>
                  <a:gd name="connsiteY44-36576" fmla="*/ 352369 h 834218"/>
                  <a:gd name="connsiteX45-36577" fmla="*/ 427632 w 3024845"/>
                  <a:gd name="connsiteY45-36578" fmla="*/ 352369 h 834218"/>
                  <a:gd name="connsiteX46-36579" fmla="*/ 427632 w 3024845"/>
                  <a:gd name="connsiteY46-36580" fmla="*/ 353450 h 834218"/>
                  <a:gd name="connsiteX47-36581" fmla="*/ 427632 w 3024845"/>
                  <a:gd name="connsiteY47-36582" fmla="*/ 361017 h 834218"/>
                  <a:gd name="connsiteX48-36583" fmla="*/ 449925 w 3024845"/>
                  <a:gd name="connsiteY48-36584" fmla="*/ 361017 h 834218"/>
                  <a:gd name="connsiteX49-36585" fmla="*/ 449925 w 3024845"/>
                  <a:gd name="connsiteY49-36586" fmla="*/ 359125 h 834218"/>
                  <a:gd name="connsiteX50-36587" fmla="*/ 449925 w 3024845"/>
                  <a:gd name="connsiteY50-36588" fmla="*/ 345884 h 834218"/>
                  <a:gd name="connsiteX51-36589" fmla="*/ 451699 w 3024845"/>
                  <a:gd name="connsiteY51-36590" fmla="*/ 345884 h 834218"/>
                  <a:gd name="connsiteX52-36591" fmla="*/ 464112 w 3024845"/>
                  <a:gd name="connsiteY52-36592" fmla="*/ 345884 h 834218"/>
                  <a:gd name="connsiteX53-36593" fmla="*/ 464112 w 3024845"/>
                  <a:gd name="connsiteY53-36594" fmla="*/ 369664 h 834218"/>
                  <a:gd name="connsiteX54-36595" fmla="*/ 465126 w 3024845"/>
                  <a:gd name="connsiteY54-36596" fmla="*/ 369664 h 834218"/>
                  <a:gd name="connsiteX55-36597" fmla="*/ 472219 w 3024845"/>
                  <a:gd name="connsiteY55-36598" fmla="*/ 369664 h 834218"/>
                  <a:gd name="connsiteX56-36599" fmla="*/ 472219 w 3024845"/>
                  <a:gd name="connsiteY56-36600" fmla="*/ 368583 h 834218"/>
                  <a:gd name="connsiteX57-36601" fmla="*/ 472219 w 3024845"/>
                  <a:gd name="connsiteY57-36602" fmla="*/ 361017 h 834218"/>
                  <a:gd name="connsiteX58-36603" fmla="*/ 473992 w 3024845"/>
                  <a:gd name="connsiteY58-36604" fmla="*/ 361017 h 834218"/>
                  <a:gd name="connsiteX59-36605" fmla="*/ 486406 w 3024845"/>
                  <a:gd name="connsiteY59-36606" fmla="*/ 361017 h 834218"/>
                  <a:gd name="connsiteX60-36607" fmla="*/ 486406 w 3024845"/>
                  <a:gd name="connsiteY60-36608" fmla="*/ 386958 h 834218"/>
                  <a:gd name="connsiteX61-36609" fmla="*/ 488433 w 3024845"/>
                  <a:gd name="connsiteY61-36610" fmla="*/ 386958 h 834218"/>
                  <a:gd name="connsiteX62-36611" fmla="*/ 502619 w 3024845"/>
                  <a:gd name="connsiteY62-36612" fmla="*/ 386958 h 834218"/>
                  <a:gd name="connsiteX63-36613" fmla="*/ 502619 w 3024845"/>
                  <a:gd name="connsiteY63-36614" fmla="*/ 388579 h 834218"/>
                  <a:gd name="connsiteX64-36615" fmla="*/ 502619 w 3024845"/>
                  <a:gd name="connsiteY64-36616" fmla="*/ 399929 h 834218"/>
                  <a:gd name="connsiteX65-36617" fmla="*/ 503379 w 3024845"/>
                  <a:gd name="connsiteY65-36618" fmla="*/ 399929 h 834218"/>
                  <a:gd name="connsiteX66-36619" fmla="*/ 508700 w 3024845"/>
                  <a:gd name="connsiteY66-36620" fmla="*/ 399929 h 834218"/>
                  <a:gd name="connsiteX67-36621" fmla="*/ 508700 w 3024845"/>
                  <a:gd name="connsiteY67-36622" fmla="*/ 399118 h 834218"/>
                  <a:gd name="connsiteX68-36623" fmla="*/ 508700 w 3024845"/>
                  <a:gd name="connsiteY68-36624" fmla="*/ 393443 h 834218"/>
                  <a:gd name="connsiteX69-36625" fmla="*/ 539100 w 3024845"/>
                  <a:gd name="connsiteY69-36626" fmla="*/ 393443 h 834218"/>
                  <a:gd name="connsiteX70-36627" fmla="*/ 539100 w 3024845"/>
                  <a:gd name="connsiteY70-36628" fmla="*/ 417223 h 834218"/>
                  <a:gd name="connsiteX71-36629" fmla="*/ 540113 w 3024845"/>
                  <a:gd name="connsiteY71-36630" fmla="*/ 417223 h 834218"/>
                  <a:gd name="connsiteX72-36631" fmla="*/ 547207 w 3024845"/>
                  <a:gd name="connsiteY72-36632" fmla="*/ 417223 h 834218"/>
                  <a:gd name="connsiteX73-36633" fmla="*/ 547207 w 3024845"/>
                  <a:gd name="connsiteY73-36634" fmla="*/ 418304 h 834218"/>
                  <a:gd name="connsiteX74-36635" fmla="*/ 547207 w 3024845"/>
                  <a:gd name="connsiteY74-36636" fmla="*/ 425870 h 834218"/>
                  <a:gd name="connsiteX75-36637" fmla="*/ 547967 w 3024845"/>
                  <a:gd name="connsiteY75-36638" fmla="*/ 425870 h 834218"/>
                  <a:gd name="connsiteX76-36639" fmla="*/ 553287 w 3024845"/>
                  <a:gd name="connsiteY76-36640" fmla="*/ 425870 h 834218"/>
                  <a:gd name="connsiteX77-36641" fmla="*/ 553287 w 3024845"/>
                  <a:gd name="connsiteY77-36642" fmla="*/ 423708 h 834218"/>
                  <a:gd name="connsiteX78-36643" fmla="*/ 553287 w 3024845"/>
                  <a:gd name="connsiteY78-36644" fmla="*/ 408576 h 834218"/>
                  <a:gd name="connsiteX79-36645" fmla="*/ 554300 w 3024845"/>
                  <a:gd name="connsiteY79-36646" fmla="*/ 408576 h 834218"/>
                  <a:gd name="connsiteX80-36647" fmla="*/ 561394 w 3024845"/>
                  <a:gd name="connsiteY80-36648" fmla="*/ 408576 h 834218"/>
                  <a:gd name="connsiteX81-36649" fmla="*/ 561394 w 3024845"/>
                  <a:gd name="connsiteY81-36650" fmla="*/ 409657 h 834218"/>
                  <a:gd name="connsiteX82-36651" fmla="*/ 561394 w 3024845"/>
                  <a:gd name="connsiteY82-36652" fmla="*/ 417223 h 834218"/>
                  <a:gd name="connsiteX83-36653" fmla="*/ 566714 w 3024845"/>
                  <a:gd name="connsiteY83-36654" fmla="*/ 415230 h 834218"/>
                  <a:gd name="connsiteX84-36655" fmla="*/ 567474 w 3024845"/>
                  <a:gd name="connsiteY84-36656" fmla="*/ 414250 h 834218"/>
                  <a:gd name="connsiteX85-36657" fmla="*/ 567474 w 3024845"/>
                  <a:gd name="connsiteY85-36658" fmla="*/ 408576 h 834218"/>
                  <a:gd name="connsiteX86-36659" fmla="*/ 605981 w 3024845"/>
                  <a:gd name="connsiteY86-36660" fmla="*/ 408576 h 834218"/>
                  <a:gd name="connsiteX87-36661" fmla="*/ 605981 w 3024845"/>
                  <a:gd name="connsiteY87-36662" fmla="*/ 432355 h 834218"/>
                  <a:gd name="connsiteX88-36663" fmla="*/ 608007 w 3024845"/>
                  <a:gd name="connsiteY88-36664" fmla="*/ 432355 h 834218"/>
                  <a:gd name="connsiteX89-36665" fmla="*/ 622194 w 3024845"/>
                  <a:gd name="connsiteY89-36666" fmla="*/ 432355 h 834218"/>
                  <a:gd name="connsiteX90-36667" fmla="*/ 622194 w 3024845"/>
                  <a:gd name="connsiteY90-36668" fmla="*/ 433436 h 834218"/>
                  <a:gd name="connsiteX91-36669" fmla="*/ 622194 w 3024845"/>
                  <a:gd name="connsiteY91-36670" fmla="*/ 441002 h 834218"/>
                  <a:gd name="connsiteX92-36671" fmla="*/ 623968 w 3024845"/>
                  <a:gd name="connsiteY92-36672" fmla="*/ 441002 h 834218"/>
                  <a:gd name="connsiteX93-36673" fmla="*/ 636381 w 3024845"/>
                  <a:gd name="connsiteY93-36674" fmla="*/ 441002 h 834218"/>
                  <a:gd name="connsiteX94-36675" fmla="*/ 636381 w 3024845"/>
                  <a:gd name="connsiteY94-36676" fmla="*/ 417223 h 834218"/>
                  <a:gd name="connsiteX95-36677" fmla="*/ 637394 w 3024845"/>
                  <a:gd name="connsiteY95-36678" fmla="*/ 417223 h 834218"/>
                  <a:gd name="connsiteX96-36679" fmla="*/ 644488 w 3024845"/>
                  <a:gd name="connsiteY96-36680" fmla="*/ 417223 h 834218"/>
                  <a:gd name="connsiteX97-36681" fmla="*/ 644488 w 3024845"/>
                  <a:gd name="connsiteY97-36682" fmla="*/ 384796 h 834218"/>
                  <a:gd name="connsiteX98-36683" fmla="*/ 645501 w 3024845"/>
                  <a:gd name="connsiteY98-36684" fmla="*/ 384796 h 834218"/>
                  <a:gd name="connsiteX99-36685" fmla="*/ 652595 w 3024845"/>
                  <a:gd name="connsiteY99-36686" fmla="*/ 384796 h 834218"/>
                  <a:gd name="connsiteX100-36687" fmla="*/ 652595 w 3024845"/>
                  <a:gd name="connsiteY100-36688" fmla="*/ 382905 h 834218"/>
                  <a:gd name="connsiteX101-36689" fmla="*/ 652595 w 3024845"/>
                  <a:gd name="connsiteY101-36690" fmla="*/ 369664 h 834218"/>
                  <a:gd name="connsiteX102-36691" fmla="*/ 651328 w 3024845"/>
                  <a:gd name="connsiteY102-36692" fmla="*/ 368042 h 834218"/>
                  <a:gd name="connsiteX103-36693" fmla="*/ 656648 w 3024845"/>
                  <a:gd name="connsiteY103-36694" fmla="*/ 356693 h 834218"/>
                  <a:gd name="connsiteX104-36695" fmla="*/ 664755 w 3024845"/>
                  <a:gd name="connsiteY104-36696" fmla="*/ 384796 h 834218"/>
                  <a:gd name="connsiteX105-36697" fmla="*/ 665515 w 3024845"/>
                  <a:gd name="connsiteY105-36698" fmla="*/ 384796 h 834218"/>
                  <a:gd name="connsiteX106-36699" fmla="*/ 670835 w 3024845"/>
                  <a:gd name="connsiteY106-36700" fmla="*/ 384796 h 834218"/>
                  <a:gd name="connsiteX107-36701" fmla="*/ 670835 w 3024845"/>
                  <a:gd name="connsiteY107-36702" fmla="*/ 278869 h 834218"/>
                  <a:gd name="connsiteX108-36703" fmla="*/ 672355 w 3024845"/>
                  <a:gd name="connsiteY108-36704" fmla="*/ 278869 h 834218"/>
                  <a:gd name="connsiteX109-36705" fmla="*/ 682995 w 3024845"/>
                  <a:gd name="connsiteY109-36706" fmla="*/ 278869 h 834218"/>
                  <a:gd name="connsiteX110-36707" fmla="*/ 682995 w 3024845"/>
                  <a:gd name="connsiteY110-36708" fmla="*/ 231310 h 834218"/>
                  <a:gd name="connsiteX111-36709" fmla="*/ 709342 w 3024845"/>
                  <a:gd name="connsiteY111-36710" fmla="*/ 231310 h 834218"/>
                  <a:gd name="connsiteX112-36711" fmla="*/ 709342 w 3024845"/>
                  <a:gd name="connsiteY112-36712" fmla="*/ 209692 h 834218"/>
                  <a:gd name="connsiteX113-36713" fmla="*/ 743796 w 3024845"/>
                  <a:gd name="connsiteY113-36714" fmla="*/ 209692 h 834218"/>
                  <a:gd name="connsiteX114-36715" fmla="*/ 743796 w 3024845"/>
                  <a:gd name="connsiteY114-36716" fmla="*/ 212124 h 834218"/>
                  <a:gd name="connsiteX115-36717" fmla="*/ 743796 w 3024845"/>
                  <a:gd name="connsiteY115-36718" fmla="*/ 229148 h 834218"/>
                  <a:gd name="connsiteX116-36719" fmla="*/ 746076 w 3024845"/>
                  <a:gd name="connsiteY116-36720" fmla="*/ 229148 h 834218"/>
                  <a:gd name="connsiteX117-36721" fmla="*/ 762036 w 3024845"/>
                  <a:gd name="connsiteY117-36722" fmla="*/ 229148 h 834218"/>
                  <a:gd name="connsiteX118-36723" fmla="*/ 762036 w 3024845"/>
                  <a:gd name="connsiteY118-36724" fmla="*/ 276707 h 834218"/>
                  <a:gd name="connsiteX119-36725" fmla="*/ 763049 w 3024845"/>
                  <a:gd name="connsiteY119-36726" fmla="*/ 276707 h 834218"/>
                  <a:gd name="connsiteX120-36727" fmla="*/ 770143 w 3024845"/>
                  <a:gd name="connsiteY120-36728" fmla="*/ 276707 h 834218"/>
                  <a:gd name="connsiteX121-36729" fmla="*/ 784330 w 3024845"/>
                  <a:gd name="connsiteY121-36730" fmla="*/ 281031 h 834218"/>
                  <a:gd name="connsiteX122-36731" fmla="*/ 784330 w 3024845"/>
                  <a:gd name="connsiteY122-36732" fmla="*/ 319943 h 834218"/>
                  <a:gd name="connsiteX123-36733" fmla="*/ 785343 w 3024845"/>
                  <a:gd name="connsiteY123-36734" fmla="*/ 319943 h 834218"/>
                  <a:gd name="connsiteX124-36735" fmla="*/ 792436 w 3024845"/>
                  <a:gd name="connsiteY124-36736" fmla="*/ 319943 h 834218"/>
                  <a:gd name="connsiteX125-36737" fmla="*/ 792436 w 3024845"/>
                  <a:gd name="connsiteY125-36738" fmla="*/ 321564 h 834218"/>
                  <a:gd name="connsiteX126-36739" fmla="*/ 792436 w 3024845"/>
                  <a:gd name="connsiteY126-36740" fmla="*/ 332913 h 834218"/>
                  <a:gd name="connsiteX127-36741" fmla="*/ 794463 w 3024845"/>
                  <a:gd name="connsiteY127-36742" fmla="*/ 332913 h 834218"/>
                  <a:gd name="connsiteX128-36743" fmla="*/ 808650 w 3024845"/>
                  <a:gd name="connsiteY128-36744" fmla="*/ 332913 h 834218"/>
                  <a:gd name="connsiteX129-36745" fmla="*/ 814730 w 3024845"/>
                  <a:gd name="connsiteY129-36746" fmla="*/ 339399 h 834218"/>
                  <a:gd name="connsiteX130-36747" fmla="*/ 814730 w 3024845"/>
                  <a:gd name="connsiteY130-36748" fmla="*/ 361017 h 834218"/>
                  <a:gd name="connsiteX131-36749" fmla="*/ 817010 w 3024845"/>
                  <a:gd name="connsiteY131-36750" fmla="*/ 361017 h 834218"/>
                  <a:gd name="connsiteX132-36751" fmla="*/ 832970 w 3024845"/>
                  <a:gd name="connsiteY132-36752" fmla="*/ 361017 h 834218"/>
                  <a:gd name="connsiteX133-36753" fmla="*/ 832970 w 3024845"/>
                  <a:gd name="connsiteY133-36754" fmla="*/ 362097 h 834218"/>
                  <a:gd name="connsiteX134-36755" fmla="*/ 832970 w 3024845"/>
                  <a:gd name="connsiteY134-36756" fmla="*/ 369664 h 834218"/>
                  <a:gd name="connsiteX135-36757" fmla="*/ 834237 w 3024845"/>
                  <a:gd name="connsiteY135-36758" fmla="*/ 369664 h 834218"/>
                  <a:gd name="connsiteX136-36759" fmla="*/ 843104 w 3024845"/>
                  <a:gd name="connsiteY136-36760" fmla="*/ 369664 h 834218"/>
                  <a:gd name="connsiteX137-36761" fmla="*/ 843104 w 3024845"/>
                  <a:gd name="connsiteY137-36762" fmla="*/ 371825 h 834218"/>
                  <a:gd name="connsiteX138-36763" fmla="*/ 843104 w 3024845"/>
                  <a:gd name="connsiteY138-36764" fmla="*/ 386958 h 834218"/>
                  <a:gd name="connsiteX139-36765" fmla="*/ 847157 w 3024845"/>
                  <a:gd name="connsiteY139-36766" fmla="*/ 385066 h 834218"/>
                  <a:gd name="connsiteX140-36767" fmla="*/ 847157 w 3024845"/>
                  <a:gd name="connsiteY140-36768" fmla="*/ 371825 h 834218"/>
                  <a:gd name="connsiteX141-36769" fmla="*/ 848170 w 3024845"/>
                  <a:gd name="connsiteY141-36770" fmla="*/ 371825 h 834218"/>
                  <a:gd name="connsiteX142-36771" fmla="*/ 855264 w 3024845"/>
                  <a:gd name="connsiteY142-36772" fmla="*/ 371825 h 834218"/>
                  <a:gd name="connsiteX143-36773" fmla="*/ 855264 w 3024845"/>
                  <a:gd name="connsiteY143-36774" fmla="*/ 373447 h 834218"/>
                  <a:gd name="connsiteX144-36775" fmla="*/ 855264 w 3024845"/>
                  <a:gd name="connsiteY144-36776" fmla="*/ 384796 h 834218"/>
                  <a:gd name="connsiteX145-36777" fmla="*/ 856024 w 3024845"/>
                  <a:gd name="connsiteY145-36778" fmla="*/ 384796 h 834218"/>
                  <a:gd name="connsiteX146-36779" fmla="*/ 861344 w 3024845"/>
                  <a:gd name="connsiteY146-36780" fmla="*/ 384796 h 834218"/>
                  <a:gd name="connsiteX147-36781" fmla="*/ 909984 w 3024845"/>
                  <a:gd name="connsiteY147-36782" fmla="*/ 380473 h 834218"/>
                  <a:gd name="connsiteX148-36783" fmla="*/ 909984 w 3024845"/>
                  <a:gd name="connsiteY148-36784" fmla="*/ 381824 h 834218"/>
                  <a:gd name="connsiteX149-36785" fmla="*/ 909984 w 3024845"/>
                  <a:gd name="connsiteY149-36786" fmla="*/ 391281 h 834218"/>
                  <a:gd name="connsiteX150-36787" fmla="*/ 910744 w 3024845"/>
                  <a:gd name="connsiteY150-36788" fmla="*/ 391281 h 834218"/>
                  <a:gd name="connsiteX151-36789" fmla="*/ 916065 w 3024845"/>
                  <a:gd name="connsiteY151-36790" fmla="*/ 391281 h 834218"/>
                  <a:gd name="connsiteX152-36791" fmla="*/ 916065 w 3024845"/>
                  <a:gd name="connsiteY152-36792" fmla="*/ 393443 h 834218"/>
                  <a:gd name="connsiteX153-36793" fmla="*/ 916065 w 3024845"/>
                  <a:gd name="connsiteY153-36794" fmla="*/ 408576 h 834218"/>
                  <a:gd name="connsiteX154-36795" fmla="*/ 918091 w 3024845"/>
                  <a:gd name="connsiteY154-36796" fmla="*/ 407225 h 834218"/>
                  <a:gd name="connsiteX155-36797" fmla="*/ 932278 w 3024845"/>
                  <a:gd name="connsiteY155-36798" fmla="*/ 397767 h 834218"/>
                  <a:gd name="connsiteX156-36799" fmla="*/ 938358 w 3024845"/>
                  <a:gd name="connsiteY156-36800" fmla="*/ 356693 h 834218"/>
                  <a:gd name="connsiteX157-36801" fmla="*/ 939118 w 3024845"/>
                  <a:gd name="connsiteY157-36802" fmla="*/ 356423 h 834218"/>
                  <a:gd name="connsiteX158-36803" fmla="*/ 944438 w 3024845"/>
                  <a:gd name="connsiteY158-36804" fmla="*/ 354531 h 834218"/>
                  <a:gd name="connsiteX159-36805" fmla="*/ 946465 w 3024845"/>
                  <a:gd name="connsiteY159-36806" fmla="*/ 285354 h 834218"/>
                  <a:gd name="connsiteX160-36807" fmla="*/ 948492 w 3024845"/>
                  <a:gd name="connsiteY160-36808" fmla="*/ 354531 h 834218"/>
                  <a:gd name="connsiteX161-36809" fmla="*/ 949252 w 3024845"/>
                  <a:gd name="connsiteY161-36810" fmla="*/ 354801 h 834218"/>
                  <a:gd name="connsiteX162-36811" fmla="*/ 954572 w 3024845"/>
                  <a:gd name="connsiteY162-36812" fmla="*/ 356693 h 834218"/>
                  <a:gd name="connsiteX163-36813" fmla="*/ 954572 w 3024845"/>
                  <a:gd name="connsiteY163-36814" fmla="*/ 270222 h 834218"/>
                  <a:gd name="connsiteX164-36815" fmla="*/ 958625 w 3024845"/>
                  <a:gd name="connsiteY164-36816" fmla="*/ 237795 h 834218"/>
                  <a:gd name="connsiteX165-36817" fmla="*/ 997132 w 3024845"/>
                  <a:gd name="connsiteY165-36818" fmla="*/ 237795 h 834218"/>
                  <a:gd name="connsiteX166-36819" fmla="*/ 997132 w 3024845"/>
                  <a:gd name="connsiteY166-36820" fmla="*/ 270222 h 834218"/>
                  <a:gd name="connsiteX167-36821" fmla="*/ 997892 w 3024845"/>
                  <a:gd name="connsiteY167-36822" fmla="*/ 270222 h 834218"/>
                  <a:gd name="connsiteX168-36823" fmla="*/ 1003212 w 3024845"/>
                  <a:gd name="connsiteY168-36824" fmla="*/ 270222 h 834218"/>
                  <a:gd name="connsiteX169-36825" fmla="*/ 1003212 w 3024845"/>
                  <a:gd name="connsiteY169-36826" fmla="*/ 188074 h 834218"/>
                  <a:gd name="connsiteX170-36827" fmla="*/ 1004986 w 3024845"/>
                  <a:gd name="connsiteY170-36828" fmla="*/ 188074 h 834218"/>
                  <a:gd name="connsiteX171-36829" fmla="*/ 1017399 w 3024845"/>
                  <a:gd name="connsiteY171-36830" fmla="*/ 188074 h 834218"/>
                  <a:gd name="connsiteX172-36831" fmla="*/ 1017399 w 3024845"/>
                  <a:gd name="connsiteY172-36832" fmla="*/ 186183 h 834218"/>
                  <a:gd name="connsiteX173-36833" fmla="*/ 1017399 w 3024845"/>
                  <a:gd name="connsiteY173-36834" fmla="*/ 172942 h 834218"/>
                  <a:gd name="connsiteX174-36835" fmla="*/ 1039693 w 3024845"/>
                  <a:gd name="connsiteY174-36836" fmla="*/ 172942 h 834218"/>
                  <a:gd name="connsiteX175-36837" fmla="*/ 1039693 w 3024845"/>
                  <a:gd name="connsiteY175-36838" fmla="*/ 171861 h 834218"/>
                  <a:gd name="connsiteX176-36839" fmla="*/ 1039693 w 3024845"/>
                  <a:gd name="connsiteY176-36840" fmla="*/ 164295 h 834218"/>
                  <a:gd name="connsiteX177-36841" fmla="*/ 1041466 w 3024845"/>
                  <a:gd name="connsiteY177-36842" fmla="*/ 164295 h 834218"/>
                  <a:gd name="connsiteX178-36843" fmla="*/ 1053880 w 3024845"/>
                  <a:gd name="connsiteY178-36844" fmla="*/ 164295 h 834218"/>
                  <a:gd name="connsiteX179-36845" fmla="*/ 1053880 w 3024845"/>
                  <a:gd name="connsiteY179-36846" fmla="*/ 165376 h 834218"/>
                  <a:gd name="connsiteX180-36847" fmla="*/ 1053880 w 3024845"/>
                  <a:gd name="connsiteY180-36848" fmla="*/ 172942 h 834218"/>
                  <a:gd name="connsiteX181-36849" fmla="*/ 1054640 w 3024845"/>
                  <a:gd name="connsiteY181-36850" fmla="*/ 172942 h 834218"/>
                  <a:gd name="connsiteX182-36851" fmla="*/ 1059960 w 3024845"/>
                  <a:gd name="connsiteY182-36852" fmla="*/ 172942 h 834218"/>
                  <a:gd name="connsiteX183-36853" fmla="*/ 1070093 w 3024845"/>
                  <a:gd name="connsiteY183-36854" fmla="*/ 168618 h 834218"/>
                  <a:gd name="connsiteX184-36855" fmla="*/ 1074146 w 3024845"/>
                  <a:gd name="connsiteY184-36856" fmla="*/ 171861 h 834218"/>
                  <a:gd name="connsiteX185-36857" fmla="*/ 1074146 w 3024845"/>
                  <a:gd name="connsiteY185-36858" fmla="*/ 164295 h 834218"/>
                  <a:gd name="connsiteX186-36859" fmla="*/ 1076426 w 3024845"/>
                  <a:gd name="connsiteY186-36860" fmla="*/ 164295 h 834218"/>
                  <a:gd name="connsiteX187-36861" fmla="*/ 1092387 w 3024845"/>
                  <a:gd name="connsiteY187-36862" fmla="*/ 164295 h 834218"/>
                  <a:gd name="connsiteX188-36863" fmla="*/ 1092387 w 3024845"/>
                  <a:gd name="connsiteY188-36864" fmla="*/ 165376 h 834218"/>
                  <a:gd name="connsiteX189-36865" fmla="*/ 1092387 w 3024845"/>
                  <a:gd name="connsiteY189-36866" fmla="*/ 172942 h 834218"/>
                  <a:gd name="connsiteX190-36867" fmla="*/ 1122787 w 3024845"/>
                  <a:gd name="connsiteY190-36868" fmla="*/ 172942 h 834218"/>
                  <a:gd name="connsiteX191-36869" fmla="*/ 1122787 w 3024845"/>
                  <a:gd name="connsiteY191-36870" fmla="*/ 174563 h 834218"/>
                  <a:gd name="connsiteX192-36871" fmla="*/ 1122787 w 3024845"/>
                  <a:gd name="connsiteY192-36872" fmla="*/ 185913 h 834218"/>
                  <a:gd name="connsiteX193-36873" fmla="*/ 1149134 w 3024845"/>
                  <a:gd name="connsiteY193-36874" fmla="*/ 185913 h 834218"/>
                  <a:gd name="connsiteX194-36875" fmla="*/ 1149134 w 3024845"/>
                  <a:gd name="connsiteY194-36876" fmla="*/ 216177 h 834218"/>
                  <a:gd name="connsiteX195-36877" fmla="*/ 1149894 w 3024845"/>
                  <a:gd name="connsiteY195-36878" fmla="*/ 216177 h 834218"/>
                  <a:gd name="connsiteX196-36879" fmla="*/ 1155214 w 3024845"/>
                  <a:gd name="connsiteY196-36880" fmla="*/ 216177 h 834218"/>
                  <a:gd name="connsiteX197-36881" fmla="*/ 1155214 w 3024845"/>
                  <a:gd name="connsiteY197-36882" fmla="*/ 217258 h 834218"/>
                  <a:gd name="connsiteX198-36883" fmla="*/ 1155214 w 3024845"/>
                  <a:gd name="connsiteY198-36884" fmla="*/ 224825 h 834218"/>
                  <a:gd name="connsiteX199-36885" fmla="*/ 1159268 w 3024845"/>
                  <a:gd name="connsiteY199-36886" fmla="*/ 255089 h 834218"/>
                  <a:gd name="connsiteX200-36887" fmla="*/ 1160028 w 3024845"/>
                  <a:gd name="connsiteY200-36888" fmla="*/ 255089 h 834218"/>
                  <a:gd name="connsiteX201-36889" fmla="*/ 1165348 w 3024845"/>
                  <a:gd name="connsiteY201-36890" fmla="*/ 255089 h 834218"/>
                  <a:gd name="connsiteX202-36891" fmla="*/ 1165348 w 3024845"/>
                  <a:gd name="connsiteY202-36892" fmla="*/ 255900 h 834218"/>
                  <a:gd name="connsiteX203-36893" fmla="*/ 1165348 w 3024845"/>
                  <a:gd name="connsiteY203-36894" fmla="*/ 261575 h 834218"/>
                  <a:gd name="connsiteX204-36895" fmla="*/ 1166361 w 3024845"/>
                  <a:gd name="connsiteY204-36896" fmla="*/ 261575 h 834218"/>
                  <a:gd name="connsiteX205-36897" fmla="*/ 1173454 w 3024845"/>
                  <a:gd name="connsiteY205-36898" fmla="*/ 261575 h 834218"/>
                  <a:gd name="connsiteX206-36899" fmla="*/ 1173454 w 3024845"/>
                  <a:gd name="connsiteY206-36900" fmla="*/ 291840 h 834218"/>
                  <a:gd name="connsiteX207-36901" fmla="*/ 1175481 w 3024845"/>
                  <a:gd name="connsiteY207-36902" fmla="*/ 291840 h 834218"/>
                  <a:gd name="connsiteX208-36903" fmla="*/ 1189668 w 3024845"/>
                  <a:gd name="connsiteY208-36904" fmla="*/ 291840 h 834218"/>
                  <a:gd name="connsiteX209-36905" fmla="*/ 1189668 w 3024845"/>
                  <a:gd name="connsiteY209-36906" fmla="*/ 315619 h 834218"/>
                  <a:gd name="connsiteX210-36907" fmla="*/ 1191695 w 3024845"/>
                  <a:gd name="connsiteY210-36908" fmla="*/ 317240 h 834218"/>
                  <a:gd name="connsiteX211-36909" fmla="*/ 1191695 w 3024845"/>
                  <a:gd name="connsiteY211-36910" fmla="*/ 328590 h 834218"/>
                  <a:gd name="connsiteX212-36911" fmla="*/ 1192455 w 3024845"/>
                  <a:gd name="connsiteY212-36912" fmla="*/ 328590 h 834218"/>
                  <a:gd name="connsiteX213-36913" fmla="*/ 1197775 w 3024845"/>
                  <a:gd name="connsiteY213-36914" fmla="*/ 328590 h 834218"/>
                  <a:gd name="connsiteX214-36915" fmla="*/ 1197775 w 3024845"/>
                  <a:gd name="connsiteY214-36916" fmla="*/ 352369 h 834218"/>
                  <a:gd name="connsiteX215-36917" fmla="*/ 1199041 w 3024845"/>
                  <a:gd name="connsiteY215-36918" fmla="*/ 352369 h 834218"/>
                  <a:gd name="connsiteX216-36919" fmla="*/ 1207908 w 3024845"/>
                  <a:gd name="connsiteY216-36920" fmla="*/ 352369 h 834218"/>
                  <a:gd name="connsiteX217-36921" fmla="*/ 1209935 w 3024845"/>
                  <a:gd name="connsiteY217-36922" fmla="*/ 356423 h 834218"/>
                  <a:gd name="connsiteX218-36923" fmla="*/ 1209935 w 3024845"/>
                  <a:gd name="connsiteY218-36924" fmla="*/ 369664 h 834218"/>
                  <a:gd name="connsiteX219-36925" fmla="*/ 1211455 w 3024845"/>
                  <a:gd name="connsiteY219-36926" fmla="*/ 367772 h 834218"/>
                  <a:gd name="connsiteX220-36927" fmla="*/ 1222095 w 3024845"/>
                  <a:gd name="connsiteY220-36928" fmla="*/ 354531 h 834218"/>
                  <a:gd name="connsiteX221-36929" fmla="*/ 1250469 w 3024845"/>
                  <a:gd name="connsiteY221-36930" fmla="*/ 354531 h 834218"/>
                  <a:gd name="connsiteX222-36931" fmla="*/ 1250469 w 3024845"/>
                  <a:gd name="connsiteY222-36932" fmla="*/ 441002 h 834218"/>
                  <a:gd name="connsiteX223-36933" fmla="*/ 1251229 w 3024845"/>
                  <a:gd name="connsiteY223-36934" fmla="*/ 441002 h 834218"/>
                  <a:gd name="connsiteX224-36935" fmla="*/ 1256549 w 3024845"/>
                  <a:gd name="connsiteY224-36936" fmla="*/ 441002 h 834218"/>
                  <a:gd name="connsiteX225-36937" fmla="*/ 1257309 w 3024845"/>
                  <a:gd name="connsiteY225-36938" fmla="*/ 439651 h 834218"/>
                  <a:gd name="connsiteX226-36939" fmla="*/ 1262629 w 3024845"/>
                  <a:gd name="connsiteY226-36940" fmla="*/ 430193 h 834218"/>
                  <a:gd name="connsiteX227-36941" fmla="*/ 1262629 w 3024845"/>
                  <a:gd name="connsiteY227-36942" fmla="*/ 432085 h 834218"/>
                  <a:gd name="connsiteX228-36943" fmla="*/ 1262629 w 3024845"/>
                  <a:gd name="connsiteY228-36944" fmla="*/ 445326 h 834218"/>
                  <a:gd name="connsiteX229-36945" fmla="*/ 1266682 w 3024845"/>
                  <a:gd name="connsiteY229-36946" fmla="*/ 399929 h 834218"/>
                  <a:gd name="connsiteX230-36947" fmla="*/ 1267442 w 3024845"/>
                  <a:gd name="connsiteY230-36948" fmla="*/ 399929 h 834218"/>
                  <a:gd name="connsiteX231-36949" fmla="*/ 1272762 w 3024845"/>
                  <a:gd name="connsiteY231-36950" fmla="*/ 399929 h 834218"/>
                  <a:gd name="connsiteX232-36951" fmla="*/ 1272762 w 3024845"/>
                  <a:gd name="connsiteY232-36952" fmla="*/ 335075 h 834218"/>
                  <a:gd name="connsiteX233-36953" fmla="*/ 1273776 w 3024845"/>
                  <a:gd name="connsiteY233-36954" fmla="*/ 335075 h 834218"/>
                  <a:gd name="connsiteX234-36955" fmla="*/ 1280869 w 3024845"/>
                  <a:gd name="connsiteY234-36956" fmla="*/ 335075 h 834218"/>
                  <a:gd name="connsiteX235-36957" fmla="*/ 1293029 w 3024845"/>
                  <a:gd name="connsiteY235-36958" fmla="*/ 291840 h 834218"/>
                  <a:gd name="connsiteX236-36959" fmla="*/ 1294296 w 3024845"/>
                  <a:gd name="connsiteY236-36960" fmla="*/ 291840 h 834218"/>
                  <a:gd name="connsiteX237-36961" fmla="*/ 1303163 w 3024845"/>
                  <a:gd name="connsiteY237-36962" fmla="*/ 291840 h 834218"/>
                  <a:gd name="connsiteX238-36963" fmla="*/ 1313296 w 3024845"/>
                  <a:gd name="connsiteY238-36964" fmla="*/ 335075 h 834218"/>
                  <a:gd name="connsiteX239-36965" fmla="*/ 1314309 w 3024845"/>
                  <a:gd name="connsiteY239-36966" fmla="*/ 335075 h 834218"/>
                  <a:gd name="connsiteX240-36967" fmla="*/ 1321403 w 3024845"/>
                  <a:gd name="connsiteY240-36968" fmla="*/ 335075 h 834218"/>
                  <a:gd name="connsiteX241-36969" fmla="*/ 1321403 w 3024845"/>
                  <a:gd name="connsiteY241-36970" fmla="*/ 373987 h 834218"/>
                  <a:gd name="connsiteX242-36971" fmla="*/ 1323176 w 3024845"/>
                  <a:gd name="connsiteY242-36972" fmla="*/ 373987 h 834218"/>
                  <a:gd name="connsiteX243-36973" fmla="*/ 1335590 w 3024845"/>
                  <a:gd name="connsiteY243-36974" fmla="*/ 373987 h 834218"/>
                  <a:gd name="connsiteX244-36975" fmla="*/ 1335590 w 3024845"/>
                  <a:gd name="connsiteY244-36976" fmla="*/ 376149 h 834218"/>
                  <a:gd name="connsiteX245-36977" fmla="*/ 1335590 w 3024845"/>
                  <a:gd name="connsiteY245-36978" fmla="*/ 391281 h 834218"/>
                  <a:gd name="connsiteX246-36979" fmla="*/ 1339643 w 3024845"/>
                  <a:gd name="connsiteY246-36980" fmla="*/ 389120 h 834218"/>
                  <a:gd name="connsiteX247-36981" fmla="*/ 1339643 w 3024845"/>
                  <a:gd name="connsiteY247-36982" fmla="*/ 373987 h 834218"/>
                  <a:gd name="connsiteX248-36983" fmla="*/ 1341163 w 3024845"/>
                  <a:gd name="connsiteY248-36984" fmla="*/ 373987 h 834218"/>
                  <a:gd name="connsiteX249-36985" fmla="*/ 1351803 w 3024845"/>
                  <a:gd name="connsiteY249-36986" fmla="*/ 373987 h 834218"/>
                  <a:gd name="connsiteX250-36987" fmla="*/ 1351803 w 3024845"/>
                  <a:gd name="connsiteY250-36988" fmla="*/ 375608 h 834218"/>
                  <a:gd name="connsiteX251-36989" fmla="*/ 1351803 w 3024845"/>
                  <a:gd name="connsiteY251-36990" fmla="*/ 386958 h 834218"/>
                  <a:gd name="connsiteX252-36991" fmla="*/ 1382204 w 3024845"/>
                  <a:gd name="connsiteY252-36992" fmla="*/ 386958 h 834218"/>
                  <a:gd name="connsiteX253-36993" fmla="*/ 1382204 w 3024845"/>
                  <a:gd name="connsiteY253-36994" fmla="*/ 350208 h 834218"/>
                  <a:gd name="connsiteX254-36995" fmla="*/ 1383470 w 3024845"/>
                  <a:gd name="connsiteY254-36996" fmla="*/ 350208 h 834218"/>
                  <a:gd name="connsiteX255-36997" fmla="*/ 1392337 w 3024845"/>
                  <a:gd name="connsiteY255-36998" fmla="*/ 350208 h 834218"/>
                  <a:gd name="connsiteX256-36999" fmla="*/ 1392337 w 3024845"/>
                  <a:gd name="connsiteY256-37000" fmla="*/ 371825 h 834218"/>
                  <a:gd name="connsiteX257-37001" fmla="*/ 1394364 w 3024845"/>
                  <a:gd name="connsiteY257-37002" fmla="*/ 339399 h 834218"/>
                  <a:gd name="connsiteX258-37003" fmla="*/ 1416657 w 3024845"/>
                  <a:gd name="connsiteY258-37004" fmla="*/ 339399 h 834218"/>
                  <a:gd name="connsiteX259-37005" fmla="*/ 1416657 w 3024845"/>
                  <a:gd name="connsiteY259-37006" fmla="*/ 337777 h 834218"/>
                  <a:gd name="connsiteX260-37007" fmla="*/ 1416657 w 3024845"/>
                  <a:gd name="connsiteY260-37008" fmla="*/ 326428 h 834218"/>
                  <a:gd name="connsiteX261-37009" fmla="*/ 1417417 w 3024845"/>
                  <a:gd name="connsiteY261-37010" fmla="*/ 326428 h 834218"/>
                  <a:gd name="connsiteX262-37011" fmla="*/ 1422737 w 3024845"/>
                  <a:gd name="connsiteY262-37012" fmla="*/ 326428 h 834218"/>
                  <a:gd name="connsiteX263-37013" fmla="*/ 1422737 w 3024845"/>
                  <a:gd name="connsiteY263-37014" fmla="*/ 324537 h 834218"/>
                  <a:gd name="connsiteX264-37015" fmla="*/ 1422737 w 3024845"/>
                  <a:gd name="connsiteY264-37016" fmla="*/ 311296 h 834218"/>
                  <a:gd name="connsiteX265-37017" fmla="*/ 1426791 w 3024845"/>
                  <a:gd name="connsiteY265-37018" fmla="*/ 317781 h 834218"/>
                  <a:gd name="connsiteX266-37019" fmla="*/ 1429071 w 3024845"/>
                  <a:gd name="connsiteY266-37020" fmla="*/ 317781 h 834218"/>
                  <a:gd name="connsiteX267-37021" fmla="*/ 1445031 w 3024845"/>
                  <a:gd name="connsiteY267-37022" fmla="*/ 317781 h 834218"/>
                  <a:gd name="connsiteX268-37023" fmla="*/ 1445031 w 3024845"/>
                  <a:gd name="connsiteY268-37024" fmla="*/ 316970 h 834218"/>
                  <a:gd name="connsiteX269-37025" fmla="*/ 1445031 w 3024845"/>
                  <a:gd name="connsiteY269-37026" fmla="*/ 311296 h 834218"/>
                  <a:gd name="connsiteX270-37027" fmla="*/ 1445791 w 3024845"/>
                  <a:gd name="connsiteY270-37028" fmla="*/ 311296 h 834218"/>
                  <a:gd name="connsiteX271-37029" fmla="*/ 1451111 w 3024845"/>
                  <a:gd name="connsiteY271-37030" fmla="*/ 311296 h 834218"/>
                  <a:gd name="connsiteX272-37031" fmla="*/ 1451111 w 3024845"/>
                  <a:gd name="connsiteY272-37032" fmla="*/ 312647 h 834218"/>
                  <a:gd name="connsiteX273-37033" fmla="*/ 1451111 w 3024845"/>
                  <a:gd name="connsiteY273-37034" fmla="*/ 322105 h 834218"/>
                  <a:gd name="connsiteX274-37035" fmla="*/ 1489618 w 3024845"/>
                  <a:gd name="connsiteY274-37036" fmla="*/ 322105 h 834218"/>
                  <a:gd name="connsiteX275-37037" fmla="*/ 1489618 w 3024845"/>
                  <a:gd name="connsiteY275-37038" fmla="*/ 460458 h 834218"/>
                  <a:gd name="connsiteX276-37039" fmla="*/ 1491138 w 3024845"/>
                  <a:gd name="connsiteY276-37040" fmla="*/ 460458 h 834218"/>
                  <a:gd name="connsiteX277-37041" fmla="*/ 1501778 w 3024845"/>
                  <a:gd name="connsiteY277-37042" fmla="*/ 460458 h 834218"/>
                  <a:gd name="connsiteX278-37043" fmla="*/ 1501778 w 3024845"/>
                  <a:gd name="connsiteY278-37044" fmla="*/ 447488 h 834218"/>
                  <a:gd name="connsiteX279-37045" fmla="*/ 1505832 w 3024845"/>
                  <a:gd name="connsiteY279-37046" fmla="*/ 447488 h 834218"/>
                  <a:gd name="connsiteX280-37047" fmla="*/ 1505832 w 3024845"/>
                  <a:gd name="connsiteY280-37048" fmla="*/ 460458 h 834218"/>
                  <a:gd name="connsiteX281-37049" fmla="*/ 1536232 w 3024845"/>
                  <a:gd name="connsiteY281-37050" fmla="*/ 460458 h 834218"/>
                  <a:gd name="connsiteX282-37051" fmla="*/ 1536232 w 3024845"/>
                  <a:gd name="connsiteY282-37052" fmla="*/ 430193 h 834218"/>
                  <a:gd name="connsiteX283-37053" fmla="*/ 1548392 w 3024845"/>
                  <a:gd name="connsiteY283-37054" fmla="*/ 430193 h 834218"/>
                  <a:gd name="connsiteX284-37055" fmla="*/ 1560552 w 3024845"/>
                  <a:gd name="connsiteY284-37056" fmla="*/ 428032 h 834218"/>
                  <a:gd name="connsiteX285-37057" fmla="*/ 1564606 w 3024845"/>
                  <a:gd name="connsiteY285-37058" fmla="*/ 430193 h 834218"/>
                  <a:gd name="connsiteX286-37059" fmla="*/ 1574739 w 3024845"/>
                  <a:gd name="connsiteY286-37060" fmla="*/ 430193 h 834218"/>
                  <a:gd name="connsiteX287-37061" fmla="*/ 1574739 w 3024845"/>
                  <a:gd name="connsiteY287-37062" fmla="*/ 460458 h 834218"/>
                  <a:gd name="connsiteX288-37063" fmla="*/ 1582846 w 3024845"/>
                  <a:gd name="connsiteY288-37064" fmla="*/ 460458 h 834218"/>
                  <a:gd name="connsiteX289-37065" fmla="*/ 1582846 w 3024845"/>
                  <a:gd name="connsiteY289-37066" fmla="*/ 477753 h 834218"/>
                  <a:gd name="connsiteX290-37067" fmla="*/ 1592182 w 3024845"/>
                  <a:gd name="connsiteY290-37068" fmla="*/ 478658 h 834218"/>
                  <a:gd name="connsiteX291-37069" fmla="*/ 1605140 w 3024845"/>
                  <a:gd name="connsiteY291-37070" fmla="*/ 478658 h 834218"/>
                  <a:gd name="connsiteX292-37071" fmla="*/ 1605140 w 3024845"/>
                  <a:gd name="connsiteY292-37072" fmla="*/ 462620 h 834218"/>
                  <a:gd name="connsiteX293-37073" fmla="*/ 1673096 w 3024845"/>
                  <a:gd name="connsiteY293-37074" fmla="*/ 462620 h 834218"/>
                  <a:gd name="connsiteX294-37075" fmla="*/ 1673096 w 3024845"/>
                  <a:gd name="connsiteY294-37076" fmla="*/ 377367 h 834218"/>
                  <a:gd name="connsiteX295-37077" fmla="*/ 1745104 w 3024845"/>
                  <a:gd name="connsiteY295-37078" fmla="*/ 377367 h 834218"/>
                  <a:gd name="connsiteX296-37079" fmla="*/ 1745104 w 3024845"/>
                  <a:gd name="connsiteY296-37080" fmla="*/ 456135 h 834218"/>
                  <a:gd name="connsiteX297-37081" fmla="*/ 1747008 w 3024845"/>
                  <a:gd name="connsiteY297-37082" fmla="*/ 456135 h 834218"/>
                  <a:gd name="connsiteX298-37083" fmla="*/ 1748250 w 3024845"/>
                  <a:gd name="connsiteY298-37084" fmla="*/ 478658 h 834218"/>
                  <a:gd name="connsiteX299-37085" fmla="*/ 1757926 w 3024845"/>
                  <a:gd name="connsiteY299-37086" fmla="*/ 478658 h 834218"/>
                  <a:gd name="connsiteX300-37087" fmla="*/ 1759168 w 3024845"/>
                  <a:gd name="connsiteY300-37088" fmla="*/ 456135 h 834218"/>
                  <a:gd name="connsiteX301-37089" fmla="*/ 1765248 w 3024845"/>
                  <a:gd name="connsiteY301-37090" fmla="*/ 456135 h 834218"/>
                  <a:gd name="connsiteX302-37091" fmla="*/ 1766490 w 3024845"/>
                  <a:gd name="connsiteY302-37092" fmla="*/ 478658 h 834218"/>
                  <a:gd name="connsiteX303-37093" fmla="*/ 1817112 w 3024845"/>
                  <a:gd name="connsiteY303-37094" fmla="*/ 478658 h 834218"/>
                  <a:gd name="connsiteX304-37095" fmla="*/ 1817112 w 3024845"/>
                  <a:gd name="connsiteY304-37096" fmla="*/ 315630 h 834218"/>
                  <a:gd name="connsiteX305-37097" fmla="*/ 2014439 w 3024845"/>
                  <a:gd name="connsiteY305-37098" fmla="*/ 315630 h 834218"/>
                  <a:gd name="connsiteX306-37099" fmla="*/ 2014439 w 3024845"/>
                  <a:gd name="connsiteY306-37100" fmla="*/ 478658 h 834218"/>
                  <a:gd name="connsiteX307-37101" fmla="*/ 2033136 w 3024845"/>
                  <a:gd name="connsiteY307-37102" fmla="*/ 478658 h 834218"/>
                  <a:gd name="connsiteX308-37103" fmla="*/ 2033136 w 3024845"/>
                  <a:gd name="connsiteY308-37104" fmla="*/ 395965 h 834218"/>
                  <a:gd name="connsiteX309-37105" fmla="*/ 2128256 w 3024845"/>
                  <a:gd name="connsiteY309-37106" fmla="*/ 395965 h 834218"/>
                  <a:gd name="connsiteX310-37107" fmla="*/ 2180720 w 3024845"/>
                  <a:gd name="connsiteY310-37108" fmla="*/ 330752 h 834218"/>
                  <a:gd name="connsiteX311-37109" fmla="*/ 2245574 w 3024845"/>
                  <a:gd name="connsiteY311-37110" fmla="*/ 330752 h 834218"/>
                  <a:gd name="connsiteX312-37111" fmla="*/ 2245574 w 3024845"/>
                  <a:gd name="connsiteY312-37112" fmla="*/ 406414 h 834218"/>
                  <a:gd name="connsiteX313-37113" fmla="*/ 2253681 w 3024845"/>
                  <a:gd name="connsiteY313-37114" fmla="*/ 406414 h 834218"/>
                  <a:gd name="connsiteX314-37115" fmla="*/ 2255708 w 3024845"/>
                  <a:gd name="connsiteY314-37116" fmla="*/ 399929 h 834218"/>
                  <a:gd name="connsiteX315-37117" fmla="*/ 2261788 w 3024845"/>
                  <a:gd name="connsiteY315-37118" fmla="*/ 399929 h 834218"/>
                  <a:gd name="connsiteX316-37119" fmla="*/ 2263815 w 3024845"/>
                  <a:gd name="connsiteY316-37120" fmla="*/ 408576 h 834218"/>
                  <a:gd name="connsiteX317-37121" fmla="*/ 2275975 w 3024845"/>
                  <a:gd name="connsiteY317-37122" fmla="*/ 408576 h 834218"/>
                  <a:gd name="connsiteX318-37123" fmla="*/ 2275975 w 3024845"/>
                  <a:gd name="connsiteY318-37124" fmla="*/ 402090 h 834218"/>
                  <a:gd name="connsiteX319-37125" fmla="*/ 2298268 w 3024845"/>
                  <a:gd name="connsiteY319-37126" fmla="*/ 402090 h 834218"/>
                  <a:gd name="connsiteX320-37127" fmla="*/ 2298268 w 3024845"/>
                  <a:gd name="connsiteY320-37128" fmla="*/ 408576 h 834218"/>
                  <a:gd name="connsiteX321-37129" fmla="*/ 2318535 w 3024845"/>
                  <a:gd name="connsiteY321-37130" fmla="*/ 408576 h 834218"/>
                  <a:gd name="connsiteX322-37131" fmla="*/ 2318535 w 3024845"/>
                  <a:gd name="connsiteY322-37132" fmla="*/ 453973 h 834218"/>
                  <a:gd name="connsiteX323-37133" fmla="*/ 2332722 w 3024845"/>
                  <a:gd name="connsiteY323-37134" fmla="*/ 453973 h 834218"/>
                  <a:gd name="connsiteX324-37135" fmla="*/ 2332722 w 3024845"/>
                  <a:gd name="connsiteY324-37136" fmla="*/ 441002 h 834218"/>
                  <a:gd name="connsiteX325-37137" fmla="*/ 2348936 w 3024845"/>
                  <a:gd name="connsiteY325-37138" fmla="*/ 441002 h 834218"/>
                  <a:gd name="connsiteX326-37139" fmla="*/ 2348936 w 3024845"/>
                  <a:gd name="connsiteY326-37140" fmla="*/ 261575 h 834218"/>
                  <a:gd name="connsiteX327-37141" fmla="*/ 2355016 w 3024845"/>
                  <a:gd name="connsiteY327-37142" fmla="*/ 255089 h 834218"/>
                  <a:gd name="connsiteX328-37143" fmla="*/ 2427977 w 3024845"/>
                  <a:gd name="connsiteY328-37144" fmla="*/ 255089 h 834218"/>
                  <a:gd name="connsiteX329-37145" fmla="*/ 2427977 w 3024845"/>
                  <a:gd name="connsiteY329-37146" fmla="*/ 263737 h 834218"/>
                  <a:gd name="connsiteX330-37147" fmla="*/ 2438110 w 3024845"/>
                  <a:gd name="connsiteY330-37148" fmla="*/ 263737 h 834218"/>
                  <a:gd name="connsiteX331-37149" fmla="*/ 2438110 w 3024845"/>
                  <a:gd name="connsiteY331-37150" fmla="*/ 378311 h 834218"/>
                  <a:gd name="connsiteX332-37151" fmla="*/ 2460404 w 3024845"/>
                  <a:gd name="connsiteY332-37152" fmla="*/ 378311 h 834218"/>
                  <a:gd name="connsiteX333-37153" fmla="*/ 2460404 w 3024845"/>
                  <a:gd name="connsiteY333-37154" fmla="*/ 311296 h 834218"/>
                  <a:gd name="connsiteX334-37155" fmla="*/ 2486751 w 3024845"/>
                  <a:gd name="connsiteY334-37156" fmla="*/ 311296 h 834218"/>
                  <a:gd name="connsiteX335-37157" fmla="*/ 2490804 w 3024845"/>
                  <a:gd name="connsiteY335-37158" fmla="*/ 306972 h 834218"/>
                  <a:gd name="connsiteX336-37159" fmla="*/ 2498911 w 3024845"/>
                  <a:gd name="connsiteY336-37160" fmla="*/ 306972 h 834218"/>
                  <a:gd name="connsiteX337-37161" fmla="*/ 2502964 w 3024845"/>
                  <a:gd name="connsiteY337-37162" fmla="*/ 311296 h 834218"/>
                  <a:gd name="connsiteX338-37163" fmla="*/ 2525258 w 3024845"/>
                  <a:gd name="connsiteY338-37164" fmla="*/ 311296 h 834218"/>
                  <a:gd name="connsiteX339-37165" fmla="*/ 2525258 w 3024845"/>
                  <a:gd name="connsiteY339-37166" fmla="*/ 194560 h 834218"/>
                  <a:gd name="connsiteX340-37167" fmla="*/ 2582005 w 3024845"/>
                  <a:gd name="connsiteY340-37168" fmla="*/ 183751 h 834218"/>
                  <a:gd name="connsiteX341-37169" fmla="*/ 2582005 w 3024845"/>
                  <a:gd name="connsiteY341-37170" fmla="*/ 184832 h 834218"/>
                  <a:gd name="connsiteX342-37171" fmla="*/ 2582005 w 3024845"/>
                  <a:gd name="connsiteY342-37172" fmla="*/ 192398 h 834218"/>
                  <a:gd name="connsiteX343-37173" fmla="*/ 2608352 w 3024845"/>
                  <a:gd name="connsiteY343-37174" fmla="*/ 192398 h 834218"/>
                  <a:gd name="connsiteX344-37175" fmla="*/ 2608352 w 3024845"/>
                  <a:gd name="connsiteY344-37176" fmla="*/ 447488 h 834218"/>
                  <a:gd name="connsiteX345-37177" fmla="*/ 2630646 w 3024845"/>
                  <a:gd name="connsiteY345-37178" fmla="*/ 447488 h 834218"/>
                  <a:gd name="connsiteX346-37179" fmla="*/ 2630646 w 3024845"/>
                  <a:gd name="connsiteY346-37180" fmla="*/ 443164 h 834218"/>
                  <a:gd name="connsiteX347-37181" fmla="*/ 2642806 w 3024845"/>
                  <a:gd name="connsiteY347-37182" fmla="*/ 443164 h 834218"/>
                  <a:gd name="connsiteX348-37183" fmla="*/ 2642806 w 3024845"/>
                  <a:gd name="connsiteY348-37184" fmla="*/ 447488 h 834218"/>
                  <a:gd name="connsiteX349-37185" fmla="*/ 2667126 w 3024845"/>
                  <a:gd name="connsiteY349-37186" fmla="*/ 447488 h 834218"/>
                  <a:gd name="connsiteX350-37187" fmla="*/ 2667126 w 3024845"/>
                  <a:gd name="connsiteY350-37188" fmla="*/ 434517 h 834218"/>
                  <a:gd name="connsiteX351-37189" fmla="*/ 2695500 w 3024845"/>
                  <a:gd name="connsiteY351-37190" fmla="*/ 434517 h 834218"/>
                  <a:gd name="connsiteX352-37191" fmla="*/ 2707660 w 3024845"/>
                  <a:gd name="connsiteY352-37192" fmla="*/ 430193 h 834218"/>
                  <a:gd name="connsiteX353-37193" fmla="*/ 2727927 w 3024845"/>
                  <a:gd name="connsiteY353-37194" fmla="*/ 434517 h 834218"/>
                  <a:gd name="connsiteX354-37195" fmla="*/ 2727927 w 3024845"/>
                  <a:gd name="connsiteY354-37196" fmla="*/ 417223 h 834218"/>
                  <a:gd name="connsiteX355-37197" fmla="*/ 2736034 w 3024845"/>
                  <a:gd name="connsiteY355-37198" fmla="*/ 417223 h 834218"/>
                  <a:gd name="connsiteX356-37199" fmla="*/ 2736034 w 3024845"/>
                  <a:gd name="connsiteY356-37200" fmla="*/ 404252 h 834218"/>
                  <a:gd name="connsiteX357-37201" fmla="*/ 2792781 w 3024845"/>
                  <a:gd name="connsiteY357-37202" fmla="*/ 404252 h 834218"/>
                  <a:gd name="connsiteX358-37203" fmla="*/ 2792781 w 3024845"/>
                  <a:gd name="connsiteY358-37204" fmla="*/ 373987 h 834218"/>
                  <a:gd name="connsiteX359-37205" fmla="*/ 2811021 w 3024845"/>
                  <a:gd name="connsiteY359-37206" fmla="*/ 373987 h 834218"/>
                  <a:gd name="connsiteX360-37207" fmla="*/ 2811021 w 3024845"/>
                  <a:gd name="connsiteY360-37208" fmla="*/ 367502 h 834218"/>
                  <a:gd name="connsiteX361-37209" fmla="*/ 2823181 w 3024845"/>
                  <a:gd name="connsiteY361-37210" fmla="*/ 367502 h 834218"/>
                  <a:gd name="connsiteX362-37211" fmla="*/ 2823181 w 3024845"/>
                  <a:gd name="connsiteY362-37212" fmla="*/ 373987 h 834218"/>
                  <a:gd name="connsiteX363-37213" fmla="*/ 2839395 w 3024845"/>
                  <a:gd name="connsiteY363-37214" fmla="*/ 373987 h 834218"/>
                  <a:gd name="connsiteX364-37215" fmla="*/ 2839395 w 3024845"/>
                  <a:gd name="connsiteY364-37216" fmla="*/ 423708 h 834218"/>
                  <a:gd name="connsiteX365-37217" fmla="*/ 2871822 w 3024845"/>
                  <a:gd name="connsiteY365-37218" fmla="*/ 423708 h 834218"/>
                  <a:gd name="connsiteX366-37219" fmla="*/ 2871822 w 3024845"/>
                  <a:gd name="connsiteY366-37220" fmla="*/ 397767 h 834218"/>
                  <a:gd name="connsiteX367-37221" fmla="*/ 2910329 w 3024845"/>
                  <a:gd name="connsiteY367-37222" fmla="*/ 397767 h 834218"/>
                  <a:gd name="connsiteX368-37223" fmla="*/ 2910329 w 3024845"/>
                  <a:gd name="connsiteY368-37224" fmla="*/ 367502 h 834218"/>
                  <a:gd name="connsiteX369-37225" fmla="*/ 2958970 w 3024845"/>
                  <a:gd name="connsiteY369-37226" fmla="*/ 367502 h 834218"/>
                  <a:gd name="connsiteX370-37227" fmla="*/ 2958970 w 3024845"/>
                  <a:gd name="connsiteY370-37228" fmla="*/ 478658 h 834218"/>
                  <a:gd name="connsiteX371-37229" fmla="*/ 2958970 w 3024845"/>
                  <a:gd name="connsiteY371-37230" fmla="*/ 492437 h 834218"/>
                  <a:gd name="connsiteX372-37231" fmla="*/ 3024845 w 3024845"/>
                  <a:gd name="connsiteY372-37232" fmla="*/ 492437 h 834218"/>
                  <a:gd name="connsiteX373-37233" fmla="*/ 3024845 w 3024845"/>
                  <a:gd name="connsiteY373-37234" fmla="*/ 834218 h 834218"/>
                  <a:gd name="connsiteX374-37235" fmla="*/ 2054 w 3024845"/>
                  <a:gd name="connsiteY374-37236" fmla="*/ 831885 h 834218"/>
                  <a:gd name="connsiteX375-37237" fmla="*/ 0 w 3024845"/>
                  <a:gd name="connsiteY375-37238" fmla="*/ 397767 h 834218"/>
                  <a:gd name="connsiteX376-37239" fmla="*/ 20267 w 3024845"/>
                  <a:gd name="connsiteY376-37240" fmla="*/ 397767 h 834218"/>
                  <a:gd name="connsiteX377-37241" fmla="*/ 20774 w 3024845"/>
                  <a:gd name="connsiteY377-37242" fmla="*/ 396686 h 834218"/>
                  <a:gd name="connsiteX378-37243" fmla="*/ 24320 w 3024845"/>
                  <a:gd name="connsiteY378-37244" fmla="*/ 389120 h 834218"/>
                  <a:gd name="connsiteX379-37245" fmla="*/ 26094 w 3024845"/>
                  <a:gd name="connsiteY379-37246" fmla="*/ 389390 h 834218"/>
                  <a:gd name="connsiteX380-37247" fmla="*/ 38507 w 3024845"/>
                  <a:gd name="connsiteY380-37248" fmla="*/ 391281 h 834218"/>
                  <a:gd name="connsiteX381-37249" fmla="*/ 39014 w 3024845"/>
                  <a:gd name="connsiteY381-37250" fmla="*/ 392633 h 834218"/>
                  <a:gd name="connsiteX382-37251" fmla="*/ 42560 w 3024845"/>
                  <a:gd name="connsiteY382-37252" fmla="*/ 402090 h 834218"/>
                  <a:gd name="connsiteX383-37253" fmla="*/ 68907 w 3024845"/>
                  <a:gd name="connsiteY383-37254" fmla="*/ 404252 h 834218"/>
                  <a:gd name="connsiteX384-37255" fmla="*/ 68907 w 3024845"/>
                  <a:gd name="connsiteY384-37256" fmla="*/ 281031 h 834218"/>
                  <a:gd name="connsiteX385-37257" fmla="*/ 70934 w 3024845"/>
                  <a:gd name="connsiteY385-37258" fmla="*/ 281031 h 834218"/>
                  <a:gd name="connsiteX386-37259" fmla="*/ 85121 w 3024845"/>
                  <a:gd name="connsiteY386-37260" fmla="*/ 281031 h 834218"/>
                  <a:gd name="connsiteX387-37261" fmla="*/ 85121 w 3024845"/>
                  <a:gd name="connsiteY387-37262" fmla="*/ 144839 h 834218"/>
                  <a:gd name="connsiteX388-37263" fmla="*/ 86894 w 3024845"/>
                  <a:gd name="connsiteY388-37264" fmla="*/ 144839 h 834218"/>
                  <a:gd name="connsiteX389-37265" fmla="*/ 99308 w 3024845"/>
                  <a:gd name="connsiteY389-37266" fmla="*/ 144839 h 834218"/>
                  <a:gd name="connsiteX390-37267" fmla="*/ 99308 w 3024845"/>
                  <a:gd name="connsiteY390-37268" fmla="*/ 30265 h 834218"/>
                  <a:gd name="connsiteX391-37269" fmla="*/ 103361 w 3024845"/>
                  <a:gd name="connsiteY391-37270" fmla="*/ 2161 h 834218"/>
                  <a:gd name="connsiteX392-37271" fmla="*/ 105388 w 3024845"/>
                  <a:gd name="connsiteY392-37272" fmla="*/ 2161 h 834218"/>
                  <a:gd name="connsiteX0-37273" fmla="*/ 103361 w 3024845"/>
                  <a:gd name="connsiteY0-37274" fmla="*/ 2161 h 834218"/>
                  <a:gd name="connsiteX1-37275" fmla="*/ 200642 w 3024845"/>
                  <a:gd name="connsiteY1-37276" fmla="*/ 0 h 834218"/>
                  <a:gd name="connsiteX2-37277" fmla="*/ 202669 w 3024845"/>
                  <a:gd name="connsiteY2-37278" fmla="*/ 0 h 834218"/>
                  <a:gd name="connsiteX3-37279" fmla="*/ 216856 w 3024845"/>
                  <a:gd name="connsiteY3-37280" fmla="*/ 0 h 834218"/>
                  <a:gd name="connsiteX4-37281" fmla="*/ 216856 w 3024845"/>
                  <a:gd name="connsiteY4-37282" fmla="*/ 23779 h 834218"/>
                  <a:gd name="connsiteX5-37283" fmla="*/ 217363 w 3024845"/>
                  <a:gd name="connsiteY5-37284" fmla="*/ 24590 h 834218"/>
                  <a:gd name="connsiteX6-37285" fmla="*/ 220909 w 3024845"/>
                  <a:gd name="connsiteY6-37286" fmla="*/ 30265 h 834218"/>
                  <a:gd name="connsiteX7-37287" fmla="*/ 220909 w 3024845"/>
                  <a:gd name="connsiteY7-37288" fmla="*/ 144839 h 834218"/>
                  <a:gd name="connsiteX8-37289" fmla="*/ 223189 w 3024845"/>
                  <a:gd name="connsiteY8-37290" fmla="*/ 144839 h 834218"/>
                  <a:gd name="connsiteX9-37291" fmla="*/ 239150 w 3024845"/>
                  <a:gd name="connsiteY9-37292" fmla="*/ 144839 h 834218"/>
                  <a:gd name="connsiteX10-37293" fmla="*/ 239150 w 3024845"/>
                  <a:gd name="connsiteY10-37294" fmla="*/ 285354 h 834218"/>
                  <a:gd name="connsiteX11-37295" fmla="*/ 240670 w 3024845"/>
                  <a:gd name="connsiteY11-37296" fmla="*/ 285084 h 834218"/>
                  <a:gd name="connsiteX12-37297" fmla="*/ 251310 w 3024845"/>
                  <a:gd name="connsiteY12-37298" fmla="*/ 283193 h 834218"/>
                  <a:gd name="connsiteX13-37299" fmla="*/ 249283 w 3024845"/>
                  <a:gd name="connsiteY13-37300" fmla="*/ 371825 h 834218"/>
                  <a:gd name="connsiteX14-37301" fmla="*/ 250803 w 3024845"/>
                  <a:gd name="connsiteY14-37302" fmla="*/ 372096 h 834218"/>
                  <a:gd name="connsiteX15-37303" fmla="*/ 261443 w 3024845"/>
                  <a:gd name="connsiteY15-37304" fmla="*/ 373987 h 834218"/>
                  <a:gd name="connsiteX16-37305" fmla="*/ 261696 w 3024845"/>
                  <a:gd name="connsiteY16-37306" fmla="*/ 374798 h 834218"/>
                  <a:gd name="connsiteX17-37307" fmla="*/ 263470 w 3024845"/>
                  <a:gd name="connsiteY17-37308" fmla="*/ 380473 h 834218"/>
                  <a:gd name="connsiteX18-37309" fmla="*/ 264230 w 3024845"/>
                  <a:gd name="connsiteY18-37310" fmla="*/ 378041 h 834218"/>
                  <a:gd name="connsiteX19-37311" fmla="*/ 269550 w 3024845"/>
                  <a:gd name="connsiteY19-37312" fmla="*/ 361017 h 834218"/>
                  <a:gd name="connsiteX20-37313" fmla="*/ 271323 w 3024845"/>
                  <a:gd name="connsiteY20-37314" fmla="*/ 361017 h 834218"/>
                  <a:gd name="connsiteX21-37315" fmla="*/ 283737 w 3024845"/>
                  <a:gd name="connsiteY21-37316" fmla="*/ 361017 h 834218"/>
                  <a:gd name="connsiteX22-37317" fmla="*/ 283737 w 3024845"/>
                  <a:gd name="connsiteY22-37318" fmla="*/ 393443 h 834218"/>
                  <a:gd name="connsiteX23-37319" fmla="*/ 284750 w 3024845"/>
                  <a:gd name="connsiteY23-37320" fmla="*/ 393984 h 834218"/>
                  <a:gd name="connsiteX24-37321" fmla="*/ 291844 w 3024845"/>
                  <a:gd name="connsiteY24-37322" fmla="*/ 397767 h 834218"/>
                  <a:gd name="connsiteX25-37323" fmla="*/ 291844 w 3024845"/>
                  <a:gd name="connsiteY25-37324" fmla="*/ 399118 h 834218"/>
                  <a:gd name="connsiteX26-37325" fmla="*/ 291844 w 3024845"/>
                  <a:gd name="connsiteY26-37326" fmla="*/ 408576 h 834218"/>
                  <a:gd name="connsiteX27-37327" fmla="*/ 336431 w 3024845"/>
                  <a:gd name="connsiteY27-37328" fmla="*/ 408576 h 834218"/>
                  <a:gd name="connsiteX28-37329" fmla="*/ 336431 w 3024845"/>
                  <a:gd name="connsiteY28-37330" fmla="*/ 409657 h 834218"/>
                  <a:gd name="connsiteX29-37331" fmla="*/ 336431 w 3024845"/>
                  <a:gd name="connsiteY29-37332" fmla="*/ 417223 h 834218"/>
                  <a:gd name="connsiteX30-37333" fmla="*/ 338457 w 3024845"/>
                  <a:gd name="connsiteY30-37334" fmla="*/ 417223 h 834218"/>
                  <a:gd name="connsiteX31-37335" fmla="*/ 352644 w 3024845"/>
                  <a:gd name="connsiteY31-37336" fmla="*/ 417223 h 834218"/>
                  <a:gd name="connsiteX32-37337" fmla="*/ 352644 w 3024845"/>
                  <a:gd name="connsiteY32-37338" fmla="*/ 386958 h 834218"/>
                  <a:gd name="connsiteX33-37339" fmla="*/ 397231 w 3024845"/>
                  <a:gd name="connsiteY33-37340" fmla="*/ 386958 h 834218"/>
                  <a:gd name="connsiteX34-37341" fmla="*/ 397231 w 3024845"/>
                  <a:gd name="connsiteY34-37342" fmla="*/ 385607 h 834218"/>
                  <a:gd name="connsiteX35-37343" fmla="*/ 397231 w 3024845"/>
                  <a:gd name="connsiteY35-37344" fmla="*/ 376149 h 834218"/>
                  <a:gd name="connsiteX36-37345" fmla="*/ 398245 w 3024845"/>
                  <a:gd name="connsiteY36-37346" fmla="*/ 376149 h 834218"/>
                  <a:gd name="connsiteX37-37347" fmla="*/ 405338 w 3024845"/>
                  <a:gd name="connsiteY37-37348" fmla="*/ 376149 h 834218"/>
                  <a:gd name="connsiteX38-37349" fmla="*/ 405338 w 3024845"/>
                  <a:gd name="connsiteY38-37350" fmla="*/ 374258 h 834218"/>
                  <a:gd name="connsiteX39-37351" fmla="*/ 405338 w 3024845"/>
                  <a:gd name="connsiteY39-37352" fmla="*/ 361017 h 834218"/>
                  <a:gd name="connsiteX40-37353" fmla="*/ 406098 w 3024845"/>
                  <a:gd name="connsiteY40-37354" fmla="*/ 361017 h 834218"/>
                  <a:gd name="connsiteX41-37355" fmla="*/ 411418 w 3024845"/>
                  <a:gd name="connsiteY41-37356" fmla="*/ 361017 h 834218"/>
                  <a:gd name="connsiteX42-37357" fmla="*/ 411418 w 3024845"/>
                  <a:gd name="connsiteY42-37358" fmla="*/ 359936 h 834218"/>
                  <a:gd name="connsiteX43-37359" fmla="*/ 411418 w 3024845"/>
                  <a:gd name="connsiteY43-37360" fmla="*/ 352369 h 834218"/>
                  <a:gd name="connsiteX44-37361" fmla="*/ 413445 w 3024845"/>
                  <a:gd name="connsiteY44-37362" fmla="*/ 352369 h 834218"/>
                  <a:gd name="connsiteX45-37363" fmla="*/ 427632 w 3024845"/>
                  <a:gd name="connsiteY45-37364" fmla="*/ 352369 h 834218"/>
                  <a:gd name="connsiteX46-37365" fmla="*/ 427632 w 3024845"/>
                  <a:gd name="connsiteY46-37366" fmla="*/ 353450 h 834218"/>
                  <a:gd name="connsiteX47-37367" fmla="*/ 427632 w 3024845"/>
                  <a:gd name="connsiteY47-37368" fmla="*/ 361017 h 834218"/>
                  <a:gd name="connsiteX48-37369" fmla="*/ 449925 w 3024845"/>
                  <a:gd name="connsiteY48-37370" fmla="*/ 361017 h 834218"/>
                  <a:gd name="connsiteX49-37371" fmla="*/ 449925 w 3024845"/>
                  <a:gd name="connsiteY49-37372" fmla="*/ 359125 h 834218"/>
                  <a:gd name="connsiteX50-37373" fmla="*/ 449925 w 3024845"/>
                  <a:gd name="connsiteY50-37374" fmla="*/ 345884 h 834218"/>
                  <a:gd name="connsiteX51-37375" fmla="*/ 451699 w 3024845"/>
                  <a:gd name="connsiteY51-37376" fmla="*/ 345884 h 834218"/>
                  <a:gd name="connsiteX52-37377" fmla="*/ 464112 w 3024845"/>
                  <a:gd name="connsiteY52-37378" fmla="*/ 345884 h 834218"/>
                  <a:gd name="connsiteX53-37379" fmla="*/ 464112 w 3024845"/>
                  <a:gd name="connsiteY53-37380" fmla="*/ 369664 h 834218"/>
                  <a:gd name="connsiteX54-37381" fmla="*/ 465126 w 3024845"/>
                  <a:gd name="connsiteY54-37382" fmla="*/ 369664 h 834218"/>
                  <a:gd name="connsiteX55-37383" fmla="*/ 472219 w 3024845"/>
                  <a:gd name="connsiteY55-37384" fmla="*/ 369664 h 834218"/>
                  <a:gd name="connsiteX56-37385" fmla="*/ 472219 w 3024845"/>
                  <a:gd name="connsiteY56-37386" fmla="*/ 368583 h 834218"/>
                  <a:gd name="connsiteX57-37387" fmla="*/ 472219 w 3024845"/>
                  <a:gd name="connsiteY57-37388" fmla="*/ 361017 h 834218"/>
                  <a:gd name="connsiteX58-37389" fmla="*/ 473992 w 3024845"/>
                  <a:gd name="connsiteY58-37390" fmla="*/ 361017 h 834218"/>
                  <a:gd name="connsiteX59-37391" fmla="*/ 486406 w 3024845"/>
                  <a:gd name="connsiteY59-37392" fmla="*/ 361017 h 834218"/>
                  <a:gd name="connsiteX60-37393" fmla="*/ 486406 w 3024845"/>
                  <a:gd name="connsiteY60-37394" fmla="*/ 386958 h 834218"/>
                  <a:gd name="connsiteX61-37395" fmla="*/ 488433 w 3024845"/>
                  <a:gd name="connsiteY61-37396" fmla="*/ 386958 h 834218"/>
                  <a:gd name="connsiteX62-37397" fmla="*/ 502619 w 3024845"/>
                  <a:gd name="connsiteY62-37398" fmla="*/ 386958 h 834218"/>
                  <a:gd name="connsiteX63-37399" fmla="*/ 502619 w 3024845"/>
                  <a:gd name="connsiteY63-37400" fmla="*/ 388579 h 834218"/>
                  <a:gd name="connsiteX64-37401" fmla="*/ 502619 w 3024845"/>
                  <a:gd name="connsiteY64-37402" fmla="*/ 399929 h 834218"/>
                  <a:gd name="connsiteX65-37403" fmla="*/ 503379 w 3024845"/>
                  <a:gd name="connsiteY65-37404" fmla="*/ 399929 h 834218"/>
                  <a:gd name="connsiteX66-37405" fmla="*/ 508700 w 3024845"/>
                  <a:gd name="connsiteY66-37406" fmla="*/ 399929 h 834218"/>
                  <a:gd name="connsiteX67-37407" fmla="*/ 508700 w 3024845"/>
                  <a:gd name="connsiteY67-37408" fmla="*/ 399118 h 834218"/>
                  <a:gd name="connsiteX68-37409" fmla="*/ 508700 w 3024845"/>
                  <a:gd name="connsiteY68-37410" fmla="*/ 393443 h 834218"/>
                  <a:gd name="connsiteX69-37411" fmla="*/ 539100 w 3024845"/>
                  <a:gd name="connsiteY69-37412" fmla="*/ 393443 h 834218"/>
                  <a:gd name="connsiteX70-37413" fmla="*/ 539100 w 3024845"/>
                  <a:gd name="connsiteY70-37414" fmla="*/ 417223 h 834218"/>
                  <a:gd name="connsiteX71-37415" fmla="*/ 540113 w 3024845"/>
                  <a:gd name="connsiteY71-37416" fmla="*/ 417223 h 834218"/>
                  <a:gd name="connsiteX72-37417" fmla="*/ 547207 w 3024845"/>
                  <a:gd name="connsiteY72-37418" fmla="*/ 417223 h 834218"/>
                  <a:gd name="connsiteX73-37419" fmla="*/ 547207 w 3024845"/>
                  <a:gd name="connsiteY73-37420" fmla="*/ 418304 h 834218"/>
                  <a:gd name="connsiteX74-37421" fmla="*/ 547207 w 3024845"/>
                  <a:gd name="connsiteY74-37422" fmla="*/ 425870 h 834218"/>
                  <a:gd name="connsiteX75-37423" fmla="*/ 547967 w 3024845"/>
                  <a:gd name="connsiteY75-37424" fmla="*/ 425870 h 834218"/>
                  <a:gd name="connsiteX76-37425" fmla="*/ 553287 w 3024845"/>
                  <a:gd name="connsiteY76-37426" fmla="*/ 425870 h 834218"/>
                  <a:gd name="connsiteX77-37427" fmla="*/ 553287 w 3024845"/>
                  <a:gd name="connsiteY77-37428" fmla="*/ 423708 h 834218"/>
                  <a:gd name="connsiteX78-37429" fmla="*/ 553287 w 3024845"/>
                  <a:gd name="connsiteY78-37430" fmla="*/ 408576 h 834218"/>
                  <a:gd name="connsiteX79-37431" fmla="*/ 554300 w 3024845"/>
                  <a:gd name="connsiteY79-37432" fmla="*/ 408576 h 834218"/>
                  <a:gd name="connsiteX80-37433" fmla="*/ 561394 w 3024845"/>
                  <a:gd name="connsiteY80-37434" fmla="*/ 408576 h 834218"/>
                  <a:gd name="connsiteX81-37435" fmla="*/ 561394 w 3024845"/>
                  <a:gd name="connsiteY81-37436" fmla="*/ 409657 h 834218"/>
                  <a:gd name="connsiteX82-37437" fmla="*/ 561394 w 3024845"/>
                  <a:gd name="connsiteY82-37438" fmla="*/ 417223 h 834218"/>
                  <a:gd name="connsiteX83-37439" fmla="*/ 566714 w 3024845"/>
                  <a:gd name="connsiteY83-37440" fmla="*/ 415230 h 834218"/>
                  <a:gd name="connsiteX84-37441" fmla="*/ 567474 w 3024845"/>
                  <a:gd name="connsiteY84-37442" fmla="*/ 414250 h 834218"/>
                  <a:gd name="connsiteX85-37443" fmla="*/ 567474 w 3024845"/>
                  <a:gd name="connsiteY85-37444" fmla="*/ 408576 h 834218"/>
                  <a:gd name="connsiteX86-37445" fmla="*/ 605981 w 3024845"/>
                  <a:gd name="connsiteY86-37446" fmla="*/ 408576 h 834218"/>
                  <a:gd name="connsiteX87-37447" fmla="*/ 605981 w 3024845"/>
                  <a:gd name="connsiteY87-37448" fmla="*/ 432355 h 834218"/>
                  <a:gd name="connsiteX88-37449" fmla="*/ 608007 w 3024845"/>
                  <a:gd name="connsiteY88-37450" fmla="*/ 432355 h 834218"/>
                  <a:gd name="connsiteX89-37451" fmla="*/ 622194 w 3024845"/>
                  <a:gd name="connsiteY89-37452" fmla="*/ 432355 h 834218"/>
                  <a:gd name="connsiteX90-37453" fmla="*/ 622194 w 3024845"/>
                  <a:gd name="connsiteY90-37454" fmla="*/ 433436 h 834218"/>
                  <a:gd name="connsiteX91-37455" fmla="*/ 622194 w 3024845"/>
                  <a:gd name="connsiteY91-37456" fmla="*/ 441002 h 834218"/>
                  <a:gd name="connsiteX92-37457" fmla="*/ 623968 w 3024845"/>
                  <a:gd name="connsiteY92-37458" fmla="*/ 441002 h 834218"/>
                  <a:gd name="connsiteX93-37459" fmla="*/ 636381 w 3024845"/>
                  <a:gd name="connsiteY93-37460" fmla="*/ 441002 h 834218"/>
                  <a:gd name="connsiteX94-37461" fmla="*/ 636381 w 3024845"/>
                  <a:gd name="connsiteY94-37462" fmla="*/ 417223 h 834218"/>
                  <a:gd name="connsiteX95-37463" fmla="*/ 637394 w 3024845"/>
                  <a:gd name="connsiteY95-37464" fmla="*/ 417223 h 834218"/>
                  <a:gd name="connsiteX96-37465" fmla="*/ 644488 w 3024845"/>
                  <a:gd name="connsiteY96-37466" fmla="*/ 417223 h 834218"/>
                  <a:gd name="connsiteX97-37467" fmla="*/ 644488 w 3024845"/>
                  <a:gd name="connsiteY97-37468" fmla="*/ 384796 h 834218"/>
                  <a:gd name="connsiteX98-37469" fmla="*/ 645501 w 3024845"/>
                  <a:gd name="connsiteY98-37470" fmla="*/ 384796 h 834218"/>
                  <a:gd name="connsiteX99-37471" fmla="*/ 652595 w 3024845"/>
                  <a:gd name="connsiteY99-37472" fmla="*/ 384796 h 834218"/>
                  <a:gd name="connsiteX100-37473" fmla="*/ 652595 w 3024845"/>
                  <a:gd name="connsiteY100-37474" fmla="*/ 382905 h 834218"/>
                  <a:gd name="connsiteX101-37475" fmla="*/ 652595 w 3024845"/>
                  <a:gd name="connsiteY101-37476" fmla="*/ 369664 h 834218"/>
                  <a:gd name="connsiteX102-37477" fmla="*/ 651328 w 3024845"/>
                  <a:gd name="connsiteY102-37478" fmla="*/ 368042 h 834218"/>
                  <a:gd name="connsiteX103-37479" fmla="*/ 656648 w 3024845"/>
                  <a:gd name="connsiteY103-37480" fmla="*/ 356693 h 834218"/>
                  <a:gd name="connsiteX104-37481" fmla="*/ 664755 w 3024845"/>
                  <a:gd name="connsiteY104-37482" fmla="*/ 384796 h 834218"/>
                  <a:gd name="connsiteX105-37483" fmla="*/ 665515 w 3024845"/>
                  <a:gd name="connsiteY105-37484" fmla="*/ 384796 h 834218"/>
                  <a:gd name="connsiteX106-37485" fmla="*/ 670835 w 3024845"/>
                  <a:gd name="connsiteY106-37486" fmla="*/ 384796 h 834218"/>
                  <a:gd name="connsiteX107-37487" fmla="*/ 670835 w 3024845"/>
                  <a:gd name="connsiteY107-37488" fmla="*/ 278869 h 834218"/>
                  <a:gd name="connsiteX108-37489" fmla="*/ 672355 w 3024845"/>
                  <a:gd name="connsiteY108-37490" fmla="*/ 278869 h 834218"/>
                  <a:gd name="connsiteX109-37491" fmla="*/ 682995 w 3024845"/>
                  <a:gd name="connsiteY109-37492" fmla="*/ 278869 h 834218"/>
                  <a:gd name="connsiteX110-37493" fmla="*/ 682995 w 3024845"/>
                  <a:gd name="connsiteY110-37494" fmla="*/ 231310 h 834218"/>
                  <a:gd name="connsiteX111-37495" fmla="*/ 709342 w 3024845"/>
                  <a:gd name="connsiteY111-37496" fmla="*/ 231310 h 834218"/>
                  <a:gd name="connsiteX112-37497" fmla="*/ 709342 w 3024845"/>
                  <a:gd name="connsiteY112-37498" fmla="*/ 209692 h 834218"/>
                  <a:gd name="connsiteX113-37499" fmla="*/ 743796 w 3024845"/>
                  <a:gd name="connsiteY113-37500" fmla="*/ 209692 h 834218"/>
                  <a:gd name="connsiteX114-37501" fmla="*/ 743796 w 3024845"/>
                  <a:gd name="connsiteY114-37502" fmla="*/ 212124 h 834218"/>
                  <a:gd name="connsiteX115-37503" fmla="*/ 743796 w 3024845"/>
                  <a:gd name="connsiteY115-37504" fmla="*/ 229148 h 834218"/>
                  <a:gd name="connsiteX116-37505" fmla="*/ 746076 w 3024845"/>
                  <a:gd name="connsiteY116-37506" fmla="*/ 229148 h 834218"/>
                  <a:gd name="connsiteX117-37507" fmla="*/ 762036 w 3024845"/>
                  <a:gd name="connsiteY117-37508" fmla="*/ 229148 h 834218"/>
                  <a:gd name="connsiteX118-37509" fmla="*/ 762036 w 3024845"/>
                  <a:gd name="connsiteY118-37510" fmla="*/ 276707 h 834218"/>
                  <a:gd name="connsiteX119-37511" fmla="*/ 763049 w 3024845"/>
                  <a:gd name="connsiteY119-37512" fmla="*/ 276707 h 834218"/>
                  <a:gd name="connsiteX120-37513" fmla="*/ 770143 w 3024845"/>
                  <a:gd name="connsiteY120-37514" fmla="*/ 276707 h 834218"/>
                  <a:gd name="connsiteX121-37515" fmla="*/ 784330 w 3024845"/>
                  <a:gd name="connsiteY121-37516" fmla="*/ 281031 h 834218"/>
                  <a:gd name="connsiteX122-37517" fmla="*/ 784330 w 3024845"/>
                  <a:gd name="connsiteY122-37518" fmla="*/ 319943 h 834218"/>
                  <a:gd name="connsiteX123-37519" fmla="*/ 785343 w 3024845"/>
                  <a:gd name="connsiteY123-37520" fmla="*/ 319943 h 834218"/>
                  <a:gd name="connsiteX124-37521" fmla="*/ 792436 w 3024845"/>
                  <a:gd name="connsiteY124-37522" fmla="*/ 319943 h 834218"/>
                  <a:gd name="connsiteX125-37523" fmla="*/ 792436 w 3024845"/>
                  <a:gd name="connsiteY125-37524" fmla="*/ 321564 h 834218"/>
                  <a:gd name="connsiteX126-37525" fmla="*/ 792436 w 3024845"/>
                  <a:gd name="connsiteY126-37526" fmla="*/ 332913 h 834218"/>
                  <a:gd name="connsiteX127-37527" fmla="*/ 794463 w 3024845"/>
                  <a:gd name="connsiteY127-37528" fmla="*/ 332913 h 834218"/>
                  <a:gd name="connsiteX128-37529" fmla="*/ 808650 w 3024845"/>
                  <a:gd name="connsiteY128-37530" fmla="*/ 332913 h 834218"/>
                  <a:gd name="connsiteX129-37531" fmla="*/ 814730 w 3024845"/>
                  <a:gd name="connsiteY129-37532" fmla="*/ 339399 h 834218"/>
                  <a:gd name="connsiteX130-37533" fmla="*/ 814730 w 3024845"/>
                  <a:gd name="connsiteY130-37534" fmla="*/ 361017 h 834218"/>
                  <a:gd name="connsiteX131-37535" fmla="*/ 817010 w 3024845"/>
                  <a:gd name="connsiteY131-37536" fmla="*/ 361017 h 834218"/>
                  <a:gd name="connsiteX132-37537" fmla="*/ 832970 w 3024845"/>
                  <a:gd name="connsiteY132-37538" fmla="*/ 361017 h 834218"/>
                  <a:gd name="connsiteX133-37539" fmla="*/ 832970 w 3024845"/>
                  <a:gd name="connsiteY133-37540" fmla="*/ 362097 h 834218"/>
                  <a:gd name="connsiteX134-37541" fmla="*/ 832970 w 3024845"/>
                  <a:gd name="connsiteY134-37542" fmla="*/ 369664 h 834218"/>
                  <a:gd name="connsiteX135-37543" fmla="*/ 834237 w 3024845"/>
                  <a:gd name="connsiteY135-37544" fmla="*/ 369664 h 834218"/>
                  <a:gd name="connsiteX136-37545" fmla="*/ 843104 w 3024845"/>
                  <a:gd name="connsiteY136-37546" fmla="*/ 369664 h 834218"/>
                  <a:gd name="connsiteX137-37547" fmla="*/ 843104 w 3024845"/>
                  <a:gd name="connsiteY137-37548" fmla="*/ 371825 h 834218"/>
                  <a:gd name="connsiteX138-37549" fmla="*/ 843104 w 3024845"/>
                  <a:gd name="connsiteY138-37550" fmla="*/ 386958 h 834218"/>
                  <a:gd name="connsiteX139-37551" fmla="*/ 847157 w 3024845"/>
                  <a:gd name="connsiteY139-37552" fmla="*/ 385066 h 834218"/>
                  <a:gd name="connsiteX140-37553" fmla="*/ 847157 w 3024845"/>
                  <a:gd name="connsiteY140-37554" fmla="*/ 371825 h 834218"/>
                  <a:gd name="connsiteX141-37555" fmla="*/ 848170 w 3024845"/>
                  <a:gd name="connsiteY141-37556" fmla="*/ 371825 h 834218"/>
                  <a:gd name="connsiteX142-37557" fmla="*/ 855264 w 3024845"/>
                  <a:gd name="connsiteY142-37558" fmla="*/ 371825 h 834218"/>
                  <a:gd name="connsiteX143-37559" fmla="*/ 855264 w 3024845"/>
                  <a:gd name="connsiteY143-37560" fmla="*/ 373447 h 834218"/>
                  <a:gd name="connsiteX144-37561" fmla="*/ 855264 w 3024845"/>
                  <a:gd name="connsiteY144-37562" fmla="*/ 384796 h 834218"/>
                  <a:gd name="connsiteX145-37563" fmla="*/ 856024 w 3024845"/>
                  <a:gd name="connsiteY145-37564" fmla="*/ 384796 h 834218"/>
                  <a:gd name="connsiteX146-37565" fmla="*/ 861344 w 3024845"/>
                  <a:gd name="connsiteY146-37566" fmla="*/ 384796 h 834218"/>
                  <a:gd name="connsiteX147-37567" fmla="*/ 909984 w 3024845"/>
                  <a:gd name="connsiteY147-37568" fmla="*/ 380473 h 834218"/>
                  <a:gd name="connsiteX148-37569" fmla="*/ 909984 w 3024845"/>
                  <a:gd name="connsiteY148-37570" fmla="*/ 381824 h 834218"/>
                  <a:gd name="connsiteX149-37571" fmla="*/ 909984 w 3024845"/>
                  <a:gd name="connsiteY149-37572" fmla="*/ 391281 h 834218"/>
                  <a:gd name="connsiteX150-37573" fmla="*/ 910744 w 3024845"/>
                  <a:gd name="connsiteY150-37574" fmla="*/ 391281 h 834218"/>
                  <a:gd name="connsiteX151-37575" fmla="*/ 916065 w 3024845"/>
                  <a:gd name="connsiteY151-37576" fmla="*/ 391281 h 834218"/>
                  <a:gd name="connsiteX152-37577" fmla="*/ 916065 w 3024845"/>
                  <a:gd name="connsiteY152-37578" fmla="*/ 393443 h 834218"/>
                  <a:gd name="connsiteX153-37579" fmla="*/ 916065 w 3024845"/>
                  <a:gd name="connsiteY153-37580" fmla="*/ 408576 h 834218"/>
                  <a:gd name="connsiteX154-37581" fmla="*/ 918091 w 3024845"/>
                  <a:gd name="connsiteY154-37582" fmla="*/ 407225 h 834218"/>
                  <a:gd name="connsiteX155-37583" fmla="*/ 932278 w 3024845"/>
                  <a:gd name="connsiteY155-37584" fmla="*/ 397767 h 834218"/>
                  <a:gd name="connsiteX156-37585" fmla="*/ 938358 w 3024845"/>
                  <a:gd name="connsiteY156-37586" fmla="*/ 356693 h 834218"/>
                  <a:gd name="connsiteX157-37587" fmla="*/ 939118 w 3024845"/>
                  <a:gd name="connsiteY157-37588" fmla="*/ 356423 h 834218"/>
                  <a:gd name="connsiteX158-37589" fmla="*/ 944438 w 3024845"/>
                  <a:gd name="connsiteY158-37590" fmla="*/ 354531 h 834218"/>
                  <a:gd name="connsiteX159-37591" fmla="*/ 946465 w 3024845"/>
                  <a:gd name="connsiteY159-37592" fmla="*/ 285354 h 834218"/>
                  <a:gd name="connsiteX160-37593" fmla="*/ 948492 w 3024845"/>
                  <a:gd name="connsiteY160-37594" fmla="*/ 354531 h 834218"/>
                  <a:gd name="connsiteX161-37595" fmla="*/ 949252 w 3024845"/>
                  <a:gd name="connsiteY161-37596" fmla="*/ 354801 h 834218"/>
                  <a:gd name="connsiteX162-37597" fmla="*/ 954572 w 3024845"/>
                  <a:gd name="connsiteY162-37598" fmla="*/ 356693 h 834218"/>
                  <a:gd name="connsiteX163-37599" fmla="*/ 954572 w 3024845"/>
                  <a:gd name="connsiteY163-37600" fmla="*/ 270222 h 834218"/>
                  <a:gd name="connsiteX164-37601" fmla="*/ 958625 w 3024845"/>
                  <a:gd name="connsiteY164-37602" fmla="*/ 237795 h 834218"/>
                  <a:gd name="connsiteX165-37603" fmla="*/ 997132 w 3024845"/>
                  <a:gd name="connsiteY165-37604" fmla="*/ 237795 h 834218"/>
                  <a:gd name="connsiteX166-37605" fmla="*/ 997132 w 3024845"/>
                  <a:gd name="connsiteY166-37606" fmla="*/ 270222 h 834218"/>
                  <a:gd name="connsiteX167-37607" fmla="*/ 997892 w 3024845"/>
                  <a:gd name="connsiteY167-37608" fmla="*/ 270222 h 834218"/>
                  <a:gd name="connsiteX168-37609" fmla="*/ 1003212 w 3024845"/>
                  <a:gd name="connsiteY168-37610" fmla="*/ 270222 h 834218"/>
                  <a:gd name="connsiteX169-37611" fmla="*/ 1003212 w 3024845"/>
                  <a:gd name="connsiteY169-37612" fmla="*/ 188074 h 834218"/>
                  <a:gd name="connsiteX170-37613" fmla="*/ 1004986 w 3024845"/>
                  <a:gd name="connsiteY170-37614" fmla="*/ 188074 h 834218"/>
                  <a:gd name="connsiteX171-37615" fmla="*/ 1017399 w 3024845"/>
                  <a:gd name="connsiteY171-37616" fmla="*/ 188074 h 834218"/>
                  <a:gd name="connsiteX172-37617" fmla="*/ 1017399 w 3024845"/>
                  <a:gd name="connsiteY172-37618" fmla="*/ 186183 h 834218"/>
                  <a:gd name="connsiteX173-37619" fmla="*/ 1017399 w 3024845"/>
                  <a:gd name="connsiteY173-37620" fmla="*/ 172942 h 834218"/>
                  <a:gd name="connsiteX174-37621" fmla="*/ 1039693 w 3024845"/>
                  <a:gd name="connsiteY174-37622" fmla="*/ 172942 h 834218"/>
                  <a:gd name="connsiteX175-37623" fmla="*/ 1039693 w 3024845"/>
                  <a:gd name="connsiteY175-37624" fmla="*/ 171861 h 834218"/>
                  <a:gd name="connsiteX176-37625" fmla="*/ 1039693 w 3024845"/>
                  <a:gd name="connsiteY176-37626" fmla="*/ 164295 h 834218"/>
                  <a:gd name="connsiteX177-37627" fmla="*/ 1041466 w 3024845"/>
                  <a:gd name="connsiteY177-37628" fmla="*/ 164295 h 834218"/>
                  <a:gd name="connsiteX178-37629" fmla="*/ 1053880 w 3024845"/>
                  <a:gd name="connsiteY178-37630" fmla="*/ 164295 h 834218"/>
                  <a:gd name="connsiteX179-37631" fmla="*/ 1053880 w 3024845"/>
                  <a:gd name="connsiteY179-37632" fmla="*/ 165376 h 834218"/>
                  <a:gd name="connsiteX180-37633" fmla="*/ 1053880 w 3024845"/>
                  <a:gd name="connsiteY180-37634" fmla="*/ 172942 h 834218"/>
                  <a:gd name="connsiteX181-37635" fmla="*/ 1054640 w 3024845"/>
                  <a:gd name="connsiteY181-37636" fmla="*/ 172942 h 834218"/>
                  <a:gd name="connsiteX182-37637" fmla="*/ 1059960 w 3024845"/>
                  <a:gd name="connsiteY182-37638" fmla="*/ 172942 h 834218"/>
                  <a:gd name="connsiteX183-37639" fmla="*/ 1070093 w 3024845"/>
                  <a:gd name="connsiteY183-37640" fmla="*/ 168618 h 834218"/>
                  <a:gd name="connsiteX184-37641" fmla="*/ 1074146 w 3024845"/>
                  <a:gd name="connsiteY184-37642" fmla="*/ 171861 h 834218"/>
                  <a:gd name="connsiteX185-37643" fmla="*/ 1074146 w 3024845"/>
                  <a:gd name="connsiteY185-37644" fmla="*/ 164295 h 834218"/>
                  <a:gd name="connsiteX186-37645" fmla="*/ 1076426 w 3024845"/>
                  <a:gd name="connsiteY186-37646" fmla="*/ 164295 h 834218"/>
                  <a:gd name="connsiteX187-37647" fmla="*/ 1092387 w 3024845"/>
                  <a:gd name="connsiteY187-37648" fmla="*/ 164295 h 834218"/>
                  <a:gd name="connsiteX188-37649" fmla="*/ 1092387 w 3024845"/>
                  <a:gd name="connsiteY188-37650" fmla="*/ 165376 h 834218"/>
                  <a:gd name="connsiteX189-37651" fmla="*/ 1092387 w 3024845"/>
                  <a:gd name="connsiteY189-37652" fmla="*/ 172942 h 834218"/>
                  <a:gd name="connsiteX190-37653" fmla="*/ 1122787 w 3024845"/>
                  <a:gd name="connsiteY190-37654" fmla="*/ 172942 h 834218"/>
                  <a:gd name="connsiteX191-37655" fmla="*/ 1122787 w 3024845"/>
                  <a:gd name="connsiteY191-37656" fmla="*/ 174563 h 834218"/>
                  <a:gd name="connsiteX192-37657" fmla="*/ 1122787 w 3024845"/>
                  <a:gd name="connsiteY192-37658" fmla="*/ 185913 h 834218"/>
                  <a:gd name="connsiteX193-37659" fmla="*/ 1149134 w 3024845"/>
                  <a:gd name="connsiteY193-37660" fmla="*/ 185913 h 834218"/>
                  <a:gd name="connsiteX194-37661" fmla="*/ 1149134 w 3024845"/>
                  <a:gd name="connsiteY194-37662" fmla="*/ 216177 h 834218"/>
                  <a:gd name="connsiteX195-37663" fmla="*/ 1149894 w 3024845"/>
                  <a:gd name="connsiteY195-37664" fmla="*/ 216177 h 834218"/>
                  <a:gd name="connsiteX196-37665" fmla="*/ 1155214 w 3024845"/>
                  <a:gd name="connsiteY196-37666" fmla="*/ 216177 h 834218"/>
                  <a:gd name="connsiteX197-37667" fmla="*/ 1155214 w 3024845"/>
                  <a:gd name="connsiteY197-37668" fmla="*/ 217258 h 834218"/>
                  <a:gd name="connsiteX198-37669" fmla="*/ 1155214 w 3024845"/>
                  <a:gd name="connsiteY198-37670" fmla="*/ 224825 h 834218"/>
                  <a:gd name="connsiteX199-37671" fmla="*/ 1159268 w 3024845"/>
                  <a:gd name="connsiteY199-37672" fmla="*/ 255089 h 834218"/>
                  <a:gd name="connsiteX200-37673" fmla="*/ 1160028 w 3024845"/>
                  <a:gd name="connsiteY200-37674" fmla="*/ 255089 h 834218"/>
                  <a:gd name="connsiteX201-37675" fmla="*/ 1165348 w 3024845"/>
                  <a:gd name="connsiteY201-37676" fmla="*/ 255089 h 834218"/>
                  <a:gd name="connsiteX202-37677" fmla="*/ 1165348 w 3024845"/>
                  <a:gd name="connsiteY202-37678" fmla="*/ 255900 h 834218"/>
                  <a:gd name="connsiteX203-37679" fmla="*/ 1165348 w 3024845"/>
                  <a:gd name="connsiteY203-37680" fmla="*/ 261575 h 834218"/>
                  <a:gd name="connsiteX204-37681" fmla="*/ 1166361 w 3024845"/>
                  <a:gd name="connsiteY204-37682" fmla="*/ 261575 h 834218"/>
                  <a:gd name="connsiteX205-37683" fmla="*/ 1173454 w 3024845"/>
                  <a:gd name="connsiteY205-37684" fmla="*/ 261575 h 834218"/>
                  <a:gd name="connsiteX206-37685" fmla="*/ 1173454 w 3024845"/>
                  <a:gd name="connsiteY206-37686" fmla="*/ 291840 h 834218"/>
                  <a:gd name="connsiteX207-37687" fmla="*/ 1175481 w 3024845"/>
                  <a:gd name="connsiteY207-37688" fmla="*/ 291840 h 834218"/>
                  <a:gd name="connsiteX208-37689" fmla="*/ 1189668 w 3024845"/>
                  <a:gd name="connsiteY208-37690" fmla="*/ 291840 h 834218"/>
                  <a:gd name="connsiteX209-37691" fmla="*/ 1189668 w 3024845"/>
                  <a:gd name="connsiteY209-37692" fmla="*/ 315619 h 834218"/>
                  <a:gd name="connsiteX210-37693" fmla="*/ 1191695 w 3024845"/>
                  <a:gd name="connsiteY210-37694" fmla="*/ 317240 h 834218"/>
                  <a:gd name="connsiteX211-37695" fmla="*/ 1191695 w 3024845"/>
                  <a:gd name="connsiteY211-37696" fmla="*/ 328590 h 834218"/>
                  <a:gd name="connsiteX212-37697" fmla="*/ 1192455 w 3024845"/>
                  <a:gd name="connsiteY212-37698" fmla="*/ 328590 h 834218"/>
                  <a:gd name="connsiteX213-37699" fmla="*/ 1197775 w 3024845"/>
                  <a:gd name="connsiteY213-37700" fmla="*/ 328590 h 834218"/>
                  <a:gd name="connsiteX214-37701" fmla="*/ 1197775 w 3024845"/>
                  <a:gd name="connsiteY214-37702" fmla="*/ 352369 h 834218"/>
                  <a:gd name="connsiteX215-37703" fmla="*/ 1199041 w 3024845"/>
                  <a:gd name="connsiteY215-37704" fmla="*/ 352369 h 834218"/>
                  <a:gd name="connsiteX216-37705" fmla="*/ 1207908 w 3024845"/>
                  <a:gd name="connsiteY216-37706" fmla="*/ 352369 h 834218"/>
                  <a:gd name="connsiteX217-37707" fmla="*/ 1209935 w 3024845"/>
                  <a:gd name="connsiteY217-37708" fmla="*/ 356423 h 834218"/>
                  <a:gd name="connsiteX218-37709" fmla="*/ 1209935 w 3024845"/>
                  <a:gd name="connsiteY218-37710" fmla="*/ 369664 h 834218"/>
                  <a:gd name="connsiteX219-37711" fmla="*/ 1211455 w 3024845"/>
                  <a:gd name="connsiteY219-37712" fmla="*/ 367772 h 834218"/>
                  <a:gd name="connsiteX220-37713" fmla="*/ 1222095 w 3024845"/>
                  <a:gd name="connsiteY220-37714" fmla="*/ 354531 h 834218"/>
                  <a:gd name="connsiteX221-37715" fmla="*/ 1250469 w 3024845"/>
                  <a:gd name="connsiteY221-37716" fmla="*/ 354531 h 834218"/>
                  <a:gd name="connsiteX222-37717" fmla="*/ 1250469 w 3024845"/>
                  <a:gd name="connsiteY222-37718" fmla="*/ 441002 h 834218"/>
                  <a:gd name="connsiteX223-37719" fmla="*/ 1251229 w 3024845"/>
                  <a:gd name="connsiteY223-37720" fmla="*/ 441002 h 834218"/>
                  <a:gd name="connsiteX224-37721" fmla="*/ 1256549 w 3024845"/>
                  <a:gd name="connsiteY224-37722" fmla="*/ 441002 h 834218"/>
                  <a:gd name="connsiteX225-37723" fmla="*/ 1257309 w 3024845"/>
                  <a:gd name="connsiteY225-37724" fmla="*/ 439651 h 834218"/>
                  <a:gd name="connsiteX226-37725" fmla="*/ 1262629 w 3024845"/>
                  <a:gd name="connsiteY226-37726" fmla="*/ 430193 h 834218"/>
                  <a:gd name="connsiteX227-37727" fmla="*/ 1262629 w 3024845"/>
                  <a:gd name="connsiteY227-37728" fmla="*/ 432085 h 834218"/>
                  <a:gd name="connsiteX228-37729" fmla="*/ 1262629 w 3024845"/>
                  <a:gd name="connsiteY228-37730" fmla="*/ 445326 h 834218"/>
                  <a:gd name="connsiteX229-37731" fmla="*/ 1266682 w 3024845"/>
                  <a:gd name="connsiteY229-37732" fmla="*/ 399929 h 834218"/>
                  <a:gd name="connsiteX230-37733" fmla="*/ 1267442 w 3024845"/>
                  <a:gd name="connsiteY230-37734" fmla="*/ 399929 h 834218"/>
                  <a:gd name="connsiteX231-37735" fmla="*/ 1272762 w 3024845"/>
                  <a:gd name="connsiteY231-37736" fmla="*/ 399929 h 834218"/>
                  <a:gd name="connsiteX232-37737" fmla="*/ 1272762 w 3024845"/>
                  <a:gd name="connsiteY232-37738" fmla="*/ 335075 h 834218"/>
                  <a:gd name="connsiteX233-37739" fmla="*/ 1273776 w 3024845"/>
                  <a:gd name="connsiteY233-37740" fmla="*/ 335075 h 834218"/>
                  <a:gd name="connsiteX234-37741" fmla="*/ 1280869 w 3024845"/>
                  <a:gd name="connsiteY234-37742" fmla="*/ 335075 h 834218"/>
                  <a:gd name="connsiteX235-37743" fmla="*/ 1293029 w 3024845"/>
                  <a:gd name="connsiteY235-37744" fmla="*/ 291840 h 834218"/>
                  <a:gd name="connsiteX236-37745" fmla="*/ 1294296 w 3024845"/>
                  <a:gd name="connsiteY236-37746" fmla="*/ 291840 h 834218"/>
                  <a:gd name="connsiteX237-37747" fmla="*/ 1303163 w 3024845"/>
                  <a:gd name="connsiteY237-37748" fmla="*/ 291840 h 834218"/>
                  <a:gd name="connsiteX238-37749" fmla="*/ 1313296 w 3024845"/>
                  <a:gd name="connsiteY238-37750" fmla="*/ 335075 h 834218"/>
                  <a:gd name="connsiteX239-37751" fmla="*/ 1314309 w 3024845"/>
                  <a:gd name="connsiteY239-37752" fmla="*/ 335075 h 834218"/>
                  <a:gd name="connsiteX240-37753" fmla="*/ 1321403 w 3024845"/>
                  <a:gd name="connsiteY240-37754" fmla="*/ 335075 h 834218"/>
                  <a:gd name="connsiteX241-37755" fmla="*/ 1321403 w 3024845"/>
                  <a:gd name="connsiteY241-37756" fmla="*/ 373987 h 834218"/>
                  <a:gd name="connsiteX242-37757" fmla="*/ 1323176 w 3024845"/>
                  <a:gd name="connsiteY242-37758" fmla="*/ 373987 h 834218"/>
                  <a:gd name="connsiteX243-37759" fmla="*/ 1335590 w 3024845"/>
                  <a:gd name="connsiteY243-37760" fmla="*/ 373987 h 834218"/>
                  <a:gd name="connsiteX244-37761" fmla="*/ 1335590 w 3024845"/>
                  <a:gd name="connsiteY244-37762" fmla="*/ 376149 h 834218"/>
                  <a:gd name="connsiteX245-37763" fmla="*/ 1335590 w 3024845"/>
                  <a:gd name="connsiteY245-37764" fmla="*/ 391281 h 834218"/>
                  <a:gd name="connsiteX246-37765" fmla="*/ 1339643 w 3024845"/>
                  <a:gd name="connsiteY246-37766" fmla="*/ 389120 h 834218"/>
                  <a:gd name="connsiteX247-37767" fmla="*/ 1339643 w 3024845"/>
                  <a:gd name="connsiteY247-37768" fmla="*/ 373987 h 834218"/>
                  <a:gd name="connsiteX248-37769" fmla="*/ 1341163 w 3024845"/>
                  <a:gd name="connsiteY248-37770" fmla="*/ 373987 h 834218"/>
                  <a:gd name="connsiteX249-37771" fmla="*/ 1351803 w 3024845"/>
                  <a:gd name="connsiteY249-37772" fmla="*/ 373987 h 834218"/>
                  <a:gd name="connsiteX250-37773" fmla="*/ 1351803 w 3024845"/>
                  <a:gd name="connsiteY250-37774" fmla="*/ 375608 h 834218"/>
                  <a:gd name="connsiteX251-37775" fmla="*/ 1351803 w 3024845"/>
                  <a:gd name="connsiteY251-37776" fmla="*/ 386958 h 834218"/>
                  <a:gd name="connsiteX252-37777" fmla="*/ 1382204 w 3024845"/>
                  <a:gd name="connsiteY252-37778" fmla="*/ 386958 h 834218"/>
                  <a:gd name="connsiteX253-37779" fmla="*/ 1382204 w 3024845"/>
                  <a:gd name="connsiteY253-37780" fmla="*/ 350208 h 834218"/>
                  <a:gd name="connsiteX254-37781" fmla="*/ 1383470 w 3024845"/>
                  <a:gd name="connsiteY254-37782" fmla="*/ 350208 h 834218"/>
                  <a:gd name="connsiteX255-37783" fmla="*/ 1392337 w 3024845"/>
                  <a:gd name="connsiteY255-37784" fmla="*/ 350208 h 834218"/>
                  <a:gd name="connsiteX256-37785" fmla="*/ 1392337 w 3024845"/>
                  <a:gd name="connsiteY256-37786" fmla="*/ 371825 h 834218"/>
                  <a:gd name="connsiteX257-37787" fmla="*/ 1394364 w 3024845"/>
                  <a:gd name="connsiteY257-37788" fmla="*/ 339399 h 834218"/>
                  <a:gd name="connsiteX258-37789" fmla="*/ 1416657 w 3024845"/>
                  <a:gd name="connsiteY258-37790" fmla="*/ 339399 h 834218"/>
                  <a:gd name="connsiteX259-37791" fmla="*/ 1416657 w 3024845"/>
                  <a:gd name="connsiteY259-37792" fmla="*/ 337777 h 834218"/>
                  <a:gd name="connsiteX260-37793" fmla="*/ 1416657 w 3024845"/>
                  <a:gd name="connsiteY260-37794" fmla="*/ 326428 h 834218"/>
                  <a:gd name="connsiteX261-37795" fmla="*/ 1417417 w 3024845"/>
                  <a:gd name="connsiteY261-37796" fmla="*/ 326428 h 834218"/>
                  <a:gd name="connsiteX262-37797" fmla="*/ 1422737 w 3024845"/>
                  <a:gd name="connsiteY262-37798" fmla="*/ 326428 h 834218"/>
                  <a:gd name="connsiteX263-37799" fmla="*/ 1422737 w 3024845"/>
                  <a:gd name="connsiteY263-37800" fmla="*/ 324537 h 834218"/>
                  <a:gd name="connsiteX264-37801" fmla="*/ 1422737 w 3024845"/>
                  <a:gd name="connsiteY264-37802" fmla="*/ 311296 h 834218"/>
                  <a:gd name="connsiteX265-37803" fmla="*/ 1426791 w 3024845"/>
                  <a:gd name="connsiteY265-37804" fmla="*/ 317781 h 834218"/>
                  <a:gd name="connsiteX266-37805" fmla="*/ 1429071 w 3024845"/>
                  <a:gd name="connsiteY266-37806" fmla="*/ 317781 h 834218"/>
                  <a:gd name="connsiteX267-37807" fmla="*/ 1445031 w 3024845"/>
                  <a:gd name="connsiteY267-37808" fmla="*/ 317781 h 834218"/>
                  <a:gd name="connsiteX268-37809" fmla="*/ 1445031 w 3024845"/>
                  <a:gd name="connsiteY268-37810" fmla="*/ 316970 h 834218"/>
                  <a:gd name="connsiteX269-37811" fmla="*/ 1445031 w 3024845"/>
                  <a:gd name="connsiteY269-37812" fmla="*/ 311296 h 834218"/>
                  <a:gd name="connsiteX270-37813" fmla="*/ 1445791 w 3024845"/>
                  <a:gd name="connsiteY270-37814" fmla="*/ 311296 h 834218"/>
                  <a:gd name="connsiteX271-37815" fmla="*/ 1451111 w 3024845"/>
                  <a:gd name="connsiteY271-37816" fmla="*/ 311296 h 834218"/>
                  <a:gd name="connsiteX272-37817" fmla="*/ 1451111 w 3024845"/>
                  <a:gd name="connsiteY272-37818" fmla="*/ 312647 h 834218"/>
                  <a:gd name="connsiteX273-37819" fmla="*/ 1451111 w 3024845"/>
                  <a:gd name="connsiteY273-37820" fmla="*/ 322105 h 834218"/>
                  <a:gd name="connsiteX274-37821" fmla="*/ 1489618 w 3024845"/>
                  <a:gd name="connsiteY274-37822" fmla="*/ 322105 h 834218"/>
                  <a:gd name="connsiteX275-37823" fmla="*/ 1489618 w 3024845"/>
                  <a:gd name="connsiteY275-37824" fmla="*/ 460458 h 834218"/>
                  <a:gd name="connsiteX276-37825" fmla="*/ 1491138 w 3024845"/>
                  <a:gd name="connsiteY276-37826" fmla="*/ 460458 h 834218"/>
                  <a:gd name="connsiteX277-37827" fmla="*/ 1501778 w 3024845"/>
                  <a:gd name="connsiteY277-37828" fmla="*/ 460458 h 834218"/>
                  <a:gd name="connsiteX278-37829" fmla="*/ 1501778 w 3024845"/>
                  <a:gd name="connsiteY278-37830" fmla="*/ 447488 h 834218"/>
                  <a:gd name="connsiteX279-37831" fmla="*/ 1505832 w 3024845"/>
                  <a:gd name="connsiteY279-37832" fmla="*/ 447488 h 834218"/>
                  <a:gd name="connsiteX280-37833" fmla="*/ 1505832 w 3024845"/>
                  <a:gd name="connsiteY280-37834" fmla="*/ 460458 h 834218"/>
                  <a:gd name="connsiteX281-37835" fmla="*/ 1536232 w 3024845"/>
                  <a:gd name="connsiteY281-37836" fmla="*/ 460458 h 834218"/>
                  <a:gd name="connsiteX282-37837" fmla="*/ 1536232 w 3024845"/>
                  <a:gd name="connsiteY282-37838" fmla="*/ 430193 h 834218"/>
                  <a:gd name="connsiteX283-37839" fmla="*/ 1548392 w 3024845"/>
                  <a:gd name="connsiteY283-37840" fmla="*/ 430193 h 834218"/>
                  <a:gd name="connsiteX284-37841" fmla="*/ 1560552 w 3024845"/>
                  <a:gd name="connsiteY284-37842" fmla="*/ 428032 h 834218"/>
                  <a:gd name="connsiteX285-37843" fmla="*/ 1564606 w 3024845"/>
                  <a:gd name="connsiteY285-37844" fmla="*/ 430193 h 834218"/>
                  <a:gd name="connsiteX286-37845" fmla="*/ 1574739 w 3024845"/>
                  <a:gd name="connsiteY286-37846" fmla="*/ 430193 h 834218"/>
                  <a:gd name="connsiteX287-37847" fmla="*/ 1574739 w 3024845"/>
                  <a:gd name="connsiteY287-37848" fmla="*/ 460458 h 834218"/>
                  <a:gd name="connsiteX288-37849" fmla="*/ 1582846 w 3024845"/>
                  <a:gd name="connsiteY288-37850" fmla="*/ 460458 h 834218"/>
                  <a:gd name="connsiteX289-37851" fmla="*/ 1582846 w 3024845"/>
                  <a:gd name="connsiteY289-37852" fmla="*/ 477753 h 834218"/>
                  <a:gd name="connsiteX290-37853" fmla="*/ 1592182 w 3024845"/>
                  <a:gd name="connsiteY290-37854" fmla="*/ 478658 h 834218"/>
                  <a:gd name="connsiteX291-37855" fmla="*/ 1605140 w 3024845"/>
                  <a:gd name="connsiteY291-37856" fmla="*/ 478658 h 834218"/>
                  <a:gd name="connsiteX292-37857" fmla="*/ 1605140 w 3024845"/>
                  <a:gd name="connsiteY292-37858" fmla="*/ 462620 h 834218"/>
                  <a:gd name="connsiteX293-37859" fmla="*/ 1673096 w 3024845"/>
                  <a:gd name="connsiteY293-37860" fmla="*/ 462620 h 834218"/>
                  <a:gd name="connsiteX294-37861" fmla="*/ 1673096 w 3024845"/>
                  <a:gd name="connsiteY294-37862" fmla="*/ 377367 h 834218"/>
                  <a:gd name="connsiteX295-37863" fmla="*/ 1745104 w 3024845"/>
                  <a:gd name="connsiteY295-37864" fmla="*/ 377367 h 834218"/>
                  <a:gd name="connsiteX296-37865" fmla="*/ 1745104 w 3024845"/>
                  <a:gd name="connsiteY296-37866" fmla="*/ 456135 h 834218"/>
                  <a:gd name="connsiteX297-37867" fmla="*/ 1747008 w 3024845"/>
                  <a:gd name="connsiteY297-37868" fmla="*/ 456135 h 834218"/>
                  <a:gd name="connsiteX298-37869" fmla="*/ 1748250 w 3024845"/>
                  <a:gd name="connsiteY298-37870" fmla="*/ 478658 h 834218"/>
                  <a:gd name="connsiteX299-37871" fmla="*/ 1757926 w 3024845"/>
                  <a:gd name="connsiteY299-37872" fmla="*/ 478658 h 834218"/>
                  <a:gd name="connsiteX300-37873" fmla="*/ 1759168 w 3024845"/>
                  <a:gd name="connsiteY300-37874" fmla="*/ 456135 h 834218"/>
                  <a:gd name="connsiteX301-37875" fmla="*/ 1765248 w 3024845"/>
                  <a:gd name="connsiteY301-37876" fmla="*/ 456135 h 834218"/>
                  <a:gd name="connsiteX302-37877" fmla="*/ 1766490 w 3024845"/>
                  <a:gd name="connsiteY302-37878" fmla="*/ 478658 h 834218"/>
                  <a:gd name="connsiteX303-37879" fmla="*/ 1817112 w 3024845"/>
                  <a:gd name="connsiteY303-37880" fmla="*/ 478658 h 834218"/>
                  <a:gd name="connsiteX304-37881" fmla="*/ 1817112 w 3024845"/>
                  <a:gd name="connsiteY304-37882" fmla="*/ 315630 h 834218"/>
                  <a:gd name="connsiteX305-37883" fmla="*/ 2014439 w 3024845"/>
                  <a:gd name="connsiteY305-37884" fmla="*/ 315630 h 834218"/>
                  <a:gd name="connsiteX306-37885" fmla="*/ 2014439 w 3024845"/>
                  <a:gd name="connsiteY306-37886" fmla="*/ 478658 h 834218"/>
                  <a:gd name="connsiteX307-37887" fmla="*/ 2033136 w 3024845"/>
                  <a:gd name="connsiteY307-37888" fmla="*/ 478658 h 834218"/>
                  <a:gd name="connsiteX308-37889" fmla="*/ 2033136 w 3024845"/>
                  <a:gd name="connsiteY308-37890" fmla="*/ 395965 h 834218"/>
                  <a:gd name="connsiteX309-37891" fmla="*/ 2128256 w 3024845"/>
                  <a:gd name="connsiteY309-37892" fmla="*/ 395965 h 834218"/>
                  <a:gd name="connsiteX310-37893" fmla="*/ 2180720 w 3024845"/>
                  <a:gd name="connsiteY310-37894" fmla="*/ 330752 h 834218"/>
                  <a:gd name="connsiteX311-37895" fmla="*/ 2245574 w 3024845"/>
                  <a:gd name="connsiteY311-37896" fmla="*/ 330752 h 834218"/>
                  <a:gd name="connsiteX312-37897" fmla="*/ 2245574 w 3024845"/>
                  <a:gd name="connsiteY312-37898" fmla="*/ 406414 h 834218"/>
                  <a:gd name="connsiteX313-37899" fmla="*/ 2253681 w 3024845"/>
                  <a:gd name="connsiteY313-37900" fmla="*/ 406414 h 834218"/>
                  <a:gd name="connsiteX314-37901" fmla="*/ 2255708 w 3024845"/>
                  <a:gd name="connsiteY314-37902" fmla="*/ 399929 h 834218"/>
                  <a:gd name="connsiteX315-37903" fmla="*/ 2261788 w 3024845"/>
                  <a:gd name="connsiteY315-37904" fmla="*/ 399929 h 834218"/>
                  <a:gd name="connsiteX316-37905" fmla="*/ 2263815 w 3024845"/>
                  <a:gd name="connsiteY316-37906" fmla="*/ 408576 h 834218"/>
                  <a:gd name="connsiteX317-37907" fmla="*/ 2275975 w 3024845"/>
                  <a:gd name="connsiteY317-37908" fmla="*/ 408576 h 834218"/>
                  <a:gd name="connsiteX318-37909" fmla="*/ 2275975 w 3024845"/>
                  <a:gd name="connsiteY318-37910" fmla="*/ 402090 h 834218"/>
                  <a:gd name="connsiteX319-37911" fmla="*/ 2298268 w 3024845"/>
                  <a:gd name="connsiteY319-37912" fmla="*/ 402090 h 834218"/>
                  <a:gd name="connsiteX320-37913" fmla="*/ 2298268 w 3024845"/>
                  <a:gd name="connsiteY320-37914" fmla="*/ 408576 h 834218"/>
                  <a:gd name="connsiteX321-37915" fmla="*/ 2318535 w 3024845"/>
                  <a:gd name="connsiteY321-37916" fmla="*/ 408576 h 834218"/>
                  <a:gd name="connsiteX322-37917" fmla="*/ 2318535 w 3024845"/>
                  <a:gd name="connsiteY322-37918" fmla="*/ 453973 h 834218"/>
                  <a:gd name="connsiteX323-37919" fmla="*/ 2332722 w 3024845"/>
                  <a:gd name="connsiteY323-37920" fmla="*/ 453973 h 834218"/>
                  <a:gd name="connsiteX324-37921" fmla="*/ 2332722 w 3024845"/>
                  <a:gd name="connsiteY324-37922" fmla="*/ 441002 h 834218"/>
                  <a:gd name="connsiteX325-37923" fmla="*/ 2348936 w 3024845"/>
                  <a:gd name="connsiteY325-37924" fmla="*/ 441002 h 834218"/>
                  <a:gd name="connsiteX326-37925" fmla="*/ 2348936 w 3024845"/>
                  <a:gd name="connsiteY326-37926" fmla="*/ 261575 h 834218"/>
                  <a:gd name="connsiteX327-37927" fmla="*/ 2355016 w 3024845"/>
                  <a:gd name="connsiteY327-37928" fmla="*/ 255089 h 834218"/>
                  <a:gd name="connsiteX328-37929" fmla="*/ 2427977 w 3024845"/>
                  <a:gd name="connsiteY328-37930" fmla="*/ 255089 h 834218"/>
                  <a:gd name="connsiteX329-37931" fmla="*/ 2427977 w 3024845"/>
                  <a:gd name="connsiteY329-37932" fmla="*/ 263737 h 834218"/>
                  <a:gd name="connsiteX330-37933" fmla="*/ 2438110 w 3024845"/>
                  <a:gd name="connsiteY330-37934" fmla="*/ 263737 h 834218"/>
                  <a:gd name="connsiteX331-37935" fmla="*/ 2438110 w 3024845"/>
                  <a:gd name="connsiteY331-37936" fmla="*/ 378311 h 834218"/>
                  <a:gd name="connsiteX332-37937" fmla="*/ 2460404 w 3024845"/>
                  <a:gd name="connsiteY332-37938" fmla="*/ 378311 h 834218"/>
                  <a:gd name="connsiteX333-37939" fmla="*/ 2460404 w 3024845"/>
                  <a:gd name="connsiteY333-37940" fmla="*/ 311296 h 834218"/>
                  <a:gd name="connsiteX334-37941" fmla="*/ 2486751 w 3024845"/>
                  <a:gd name="connsiteY334-37942" fmla="*/ 311296 h 834218"/>
                  <a:gd name="connsiteX335-37943" fmla="*/ 2490804 w 3024845"/>
                  <a:gd name="connsiteY335-37944" fmla="*/ 306972 h 834218"/>
                  <a:gd name="connsiteX336-37945" fmla="*/ 2498911 w 3024845"/>
                  <a:gd name="connsiteY336-37946" fmla="*/ 306972 h 834218"/>
                  <a:gd name="connsiteX337-37947" fmla="*/ 2502964 w 3024845"/>
                  <a:gd name="connsiteY337-37948" fmla="*/ 311296 h 834218"/>
                  <a:gd name="connsiteX338-37949" fmla="*/ 2525258 w 3024845"/>
                  <a:gd name="connsiteY338-37950" fmla="*/ 311296 h 834218"/>
                  <a:gd name="connsiteX339-37951" fmla="*/ 2525258 w 3024845"/>
                  <a:gd name="connsiteY339-37952" fmla="*/ 194560 h 834218"/>
                  <a:gd name="connsiteX340-37953" fmla="*/ 2582005 w 3024845"/>
                  <a:gd name="connsiteY340-37954" fmla="*/ 183751 h 834218"/>
                  <a:gd name="connsiteX341-37955" fmla="*/ 2582005 w 3024845"/>
                  <a:gd name="connsiteY341-37956" fmla="*/ 184832 h 834218"/>
                  <a:gd name="connsiteX342-37957" fmla="*/ 2582005 w 3024845"/>
                  <a:gd name="connsiteY342-37958" fmla="*/ 192398 h 834218"/>
                  <a:gd name="connsiteX343-37959" fmla="*/ 2608352 w 3024845"/>
                  <a:gd name="connsiteY343-37960" fmla="*/ 192398 h 834218"/>
                  <a:gd name="connsiteX344-37961" fmla="*/ 2608352 w 3024845"/>
                  <a:gd name="connsiteY344-37962" fmla="*/ 447488 h 834218"/>
                  <a:gd name="connsiteX345-37963" fmla="*/ 2630646 w 3024845"/>
                  <a:gd name="connsiteY345-37964" fmla="*/ 447488 h 834218"/>
                  <a:gd name="connsiteX346-37965" fmla="*/ 2630646 w 3024845"/>
                  <a:gd name="connsiteY346-37966" fmla="*/ 443164 h 834218"/>
                  <a:gd name="connsiteX347-37967" fmla="*/ 2642806 w 3024845"/>
                  <a:gd name="connsiteY347-37968" fmla="*/ 443164 h 834218"/>
                  <a:gd name="connsiteX348-37969" fmla="*/ 2642806 w 3024845"/>
                  <a:gd name="connsiteY348-37970" fmla="*/ 447488 h 834218"/>
                  <a:gd name="connsiteX349-37971" fmla="*/ 2667126 w 3024845"/>
                  <a:gd name="connsiteY349-37972" fmla="*/ 447488 h 834218"/>
                  <a:gd name="connsiteX350-37973" fmla="*/ 2667126 w 3024845"/>
                  <a:gd name="connsiteY350-37974" fmla="*/ 434517 h 834218"/>
                  <a:gd name="connsiteX351-37975" fmla="*/ 2695500 w 3024845"/>
                  <a:gd name="connsiteY351-37976" fmla="*/ 434517 h 834218"/>
                  <a:gd name="connsiteX352-37977" fmla="*/ 2707660 w 3024845"/>
                  <a:gd name="connsiteY352-37978" fmla="*/ 430193 h 834218"/>
                  <a:gd name="connsiteX353-37979" fmla="*/ 2727927 w 3024845"/>
                  <a:gd name="connsiteY353-37980" fmla="*/ 434517 h 834218"/>
                  <a:gd name="connsiteX354-37981" fmla="*/ 2727927 w 3024845"/>
                  <a:gd name="connsiteY354-37982" fmla="*/ 417223 h 834218"/>
                  <a:gd name="connsiteX355-37983" fmla="*/ 2736034 w 3024845"/>
                  <a:gd name="connsiteY355-37984" fmla="*/ 417223 h 834218"/>
                  <a:gd name="connsiteX356-37985" fmla="*/ 2736034 w 3024845"/>
                  <a:gd name="connsiteY356-37986" fmla="*/ 404252 h 834218"/>
                  <a:gd name="connsiteX357-37987" fmla="*/ 2792781 w 3024845"/>
                  <a:gd name="connsiteY357-37988" fmla="*/ 404252 h 834218"/>
                  <a:gd name="connsiteX358-37989" fmla="*/ 2792781 w 3024845"/>
                  <a:gd name="connsiteY358-37990" fmla="*/ 373987 h 834218"/>
                  <a:gd name="connsiteX359-37991" fmla="*/ 2811021 w 3024845"/>
                  <a:gd name="connsiteY359-37992" fmla="*/ 373987 h 834218"/>
                  <a:gd name="connsiteX360-37993" fmla="*/ 2811021 w 3024845"/>
                  <a:gd name="connsiteY360-37994" fmla="*/ 367502 h 834218"/>
                  <a:gd name="connsiteX361-37995" fmla="*/ 2823181 w 3024845"/>
                  <a:gd name="connsiteY361-37996" fmla="*/ 367502 h 834218"/>
                  <a:gd name="connsiteX362-37997" fmla="*/ 2823181 w 3024845"/>
                  <a:gd name="connsiteY362-37998" fmla="*/ 373987 h 834218"/>
                  <a:gd name="connsiteX363-37999" fmla="*/ 2839395 w 3024845"/>
                  <a:gd name="connsiteY363-38000" fmla="*/ 373987 h 834218"/>
                  <a:gd name="connsiteX364-38001" fmla="*/ 2839395 w 3024845"/>
                  <a:gd name="connsiteY364-38002" fmla="*/ 423708 h 834218"/>
                  <a:gd name="connsiteX365-38003" fmla="*/ 2871822 w 3024845"/>
                  <a:gd name="connsiteY365-38004" fmla="*/ 423708 h 834218"/>
                  <a:gd name="connsiteX366-38005" fmla="*/ 2871822 w 3024845"/>
                  <a:gd name="connsiteY366-38006" fmla="*/ 397767 h 834218"/>
                  <a:gd name="connsiteX367-38007" fmla="*/ 2910329 w 3024845"/>
                  <a:gd name="connsiteY367-38008" fmla="*/ 397767 h 834218"/>
                  <a:gd name="connsiteX368-38009" fmla="*/ 2910329 w 3024845"/>
                  <a:gd name="connsiteY368-38010" fmla="*/ 367502 h 834218"/>
                  <a:gd name="connsiteX369-38011" fmla="*/ 2958970 w 3024845"/>
                  <a:gd name="connsiteY369-38012" fmla="*/ 367502 h 834218"/>
                  <a:gd name="connsiteX370-38013" fmla="*/ 2958970 w 3024845"/>
                  <a:gd name="connsiteY370-38014" fmla="*/ 478658 h 834218"/>
                  <a:gd name="connsiteX371-38015" fmla="*/ 2958970 w 3024845"/>
                  <a:gd name="connsiteY371-38016" fmla="*/ 492437 h 834218"/>
                  <a:gd name="connsiteX372-38017" fmla="*/ 3024845 w 3024845"/>
                  <a:gd name="connsiteY372-38018" fmla="*/ 492437 h 834218"/>
                  <a:gd name="connsiteX373-38019" fmla="*/ 3024845 w 3024845"/>
                  <a:gd name="connsiteY373-38020" fmla="*/ 834218 h 834218"/>
                  <a:gd name="connsiteX374-38021" fmla="*/ 2054 w 3024845"/>
                  <a:gd name="connsiteY374-38022" fmla="*/ 831885 h 834218"/>
                  <a:gd name="connsiteX375-38023" fmla="*/ 0 w 3024845"/>
                  <a:gd name="connsiteY375-38024" fmla="*/ 397767 h 834218"/>
                  <a:gd name="connsiteX376-38025" fmla="*/ 20267 w 3024845"/>
                  <a:gd name="connsiteY376-38026" fmla="*/ 397767 h 834218"/>
                  <a:gd name="connsiteX377-38027" fmla="*/ 20774 w 3024845"/>
                  <a:gd name="connsiteY377-38028" fmla="*/ 396686 h 834218"/>
                  <a:gd name="connsiteX378-38029" fmla="*/ 24320 w 3024845"/>
                  <a:gd name="connsiteY378-38030" fmla="*/ 389120 h 834218"/>
                  <a:gd name="connsiteX379-38031" fmla="*/ 26094 w 3024845"/>
                  <a:gd name="connsiteY379-38032" fmla="*/ 389390 h 834218"/>
                  <a:gd name="connsiteX380-38033" fmla="*/ 38507 w 3024845"/>
                  <a:gd name="connsiteY380-38034" fmla="*/ 391281 h 834218"/>
                  <a:gd name="connsiteX381-38035" fmla="*/ 39014 w 3024845"/>
                  <a:gd name="connsiteY381-38036" fmla="*/ 392633 h 834218"/>
                  <a:gd name="connsiteX382-38037" fmla="*/ 42560 w 3024845"/>
                  <a:gd name="connsiteY382-38038" fmla="*/ 402090 h 834218"/>
                  <a:gd name="connsiteX383-38039" fmla="*/ 68907 w 3024845"/>
                  <a:gd name="connsiteY383-38040" fmla="*/ 404252 h 834218"/>
                  <a:gd name="connsiteX384-38041" fmla="*/ 68907 w 3024845"/>
                  <a:gd name="connsiteY384-38042" fmla="*/ 281031 h 834218"/>
                  <a:gd name="connsiteX385-38043" fmla="*/ 70934 w 3024845"/>
                  <a:gd name="connsiteY385-38044" fmla="*/ 281031 h 834218"/>
                  <a:gd name="connsiteX386-38045" fmla="*/ 85121 w 3024845"/>
                  <a:gd name="connsiteY386-38046" fmla="*/ 281031 h 834218"/>
                  <a:gd name="connsiteX387-38047" fmla="*/ 85121 w 3024845"/>
                  <a:gd name="connsiteY387-38048" fmla="*/ 144839 h 834218"/>
                  <a:gd name="connsiteX388-38049" fmla="*/ 86894 w 3024845"/>
                  <a:gd name="connsiteY388-38050" fmla="*/ 144839 h 834218"/>
                  <a:gd name="connsiteX389-38051" fmla="*/ 99308 w 3024845"/>
                  <a:gd name="connsiteY389-38052" fmla="*/ 144839 h 834218"/>
                  <a:gd name="connsiteX390-38053" fmla="*/ 99308 w 3024845"/>
                  <a:gd name="connsiteY390-38054" fmla="*/ 30265 h 834218"/>
                  <a:gd name="connsiteX391-38055" fmla="*/ 103361 w 3024845"/>
                  <a:gd name="connsiteY391-38056" fmla="*/ 2161 h 834218"/>
                  <a:gd name="connsiteX0-38057" fmla="*/ 103361 w 3024845"/>
                  <a:gd name="connsiteY0-38058" fmla="*/ 2161 h 834218"/>
                  <a:gd name="connsiteX1-38059" fmla="*/ 200642 w 3024845"/>
                  <a:gd name="connsiteY1-38060" fmla="*/ 0 h 834218"/>
                  <a:gd name="connsiteX2-38061" fmla="*/ 202669 w 3024845"/>
                  <a:gd name="connsiteY2-38062" fmla="*/ 0 h 834218"/>
                  <a:gd name="connsiteX3-38063" fmla="*/ 216856 w 3024845"/>
                  <a:gd name="connsiteY3-38064" fmla="*/ 0 h 834218"/>
                  <a:gd name="connsiteX4-38065" fmla="*/ 216856 w 3024845"/>
                  <a:gd name="connsiteY4-38066" fmla="*/ 23779 h 834218"/>
                  <a:gd name="connsiteX5-38067" fmla="*/ 220909 w 3024845"/>
                  <a:gd name="connsiteY5-38068" fmla="*/ 30265 h 834218"/>
                  <a:gd name="connsiteX6-38069" fmla="*/ 220909 w 3024845"/>
                  <a:gd name="connsiteY6-38070" fmla="*/ 144839 h 834218"/>
                  <a:gd name="connsiteX7-38071" fmla="*/ 223189 w 3024845"/>
                  <a:gd name="connsiteY7-38072" fmla="*/ 144839 h 834218"/>
                  <a:gd name="connsiteX8-38073" fmla="*/ 239150 w 3024845"/>
                  <a:gd name="connsiteY8-38074" fmla="*/ 144839 h 834218"/>
                  <a:gd name="connsiteX9-38075" fmla="*/ 239150 w 3024845"/>
                  <a:gd name="connsiteY9-38076" fmla="*/ 285354 h 834218"/>
                  <a:gd name="connsiteX10-38077" fmla="*/ 240670 w 3024845"/>
                  <a:gd name="connsiteY10-38078" fmla="*/ 285084 h 834218"/>
                  <a:gd name="connsiteX11-38079" fmla="*/ 251310 w 3024845"/>
                  <a:gd name="connsiteY11-38080" fmla="*/ 283193 h 834218"/>
                  <a:gd name="connsiteX12-38081" fmla="*/ 249283 w 3024845"/>
                  <a:gd name="connsiteY12-38082" fmla="*/ 371825 h 834218"/>
                  <a:gd name="connsiteX13-38083" fmla="*/ 250803 w 3024845"/>
                  <a:gd name="connsiteY13-38084" fmla="*/ 372096 h 834218"/>
                  <a:gd name="connsiteX14-38085" fmla="*/ 261443 w 3024845"/>
                  <a:gd name="connsiteY14-38086" fmla="*/ 373987 h 834218"/>
                  <a:gd name="connsiteX15-38087" fmla="*/ 261696 w 3024845"/>
                  <a:gd name="connsiteY15-38088" fmla="*/ 374798 h 834218"/>
                  <a:gd name="connsiteX16-38089" fmla="*/ 263470 w 3024845"/>
                  <a:gd name="connsiteY16-38090" fmla="*/ 380473 h 834218"/>
                  <a:gd name="connsiteX17-38091" fmla="*/ 264230 w 3024845"/>
                  <a:gd name="connsiteY17-38092" fmla="*/ 378041 h 834218"/>
                  <a:gd name="connsiteX18-38093" fmla="*/ 269550 w 3024845"/>
                  <a:gd name="connsiteY18-38094" fmla="*/ 361017 h 834218"/>
                  <a:gd name="connsiteX19-38095" fmla="*/ 271323 w 3024845"/>
                  <a:gd name="connsiteY19-38096" fmla="*/ 361017 h 834218"/>
                  <a:gd name="connsiteX20-38097" fmla="*/ 283737 w 3024845"/>
                  <a:gd name="connsiteY20-38098" fmla="*/ 361017 h 834218"/>
                  <a:gd name="connsiteX21-38099" fmla="*/ 283737 w 3024845"/>
                  <a:gd name="connsiteY21-38100" fmla="*/ 393443 h 834218"/>
                  <a:gd name="connsiteX22-38101" fmla="*/ 284750 w 3024845"/>
                  <a:gd name="connsiteY22-38102" fmla="*/ 393984 h 834218"/>
                  <a:gd name="connsiteX23-38103" fmla="*/ 291844 w 3024845"/>
                  <a:gd name="connsiteY23-38104" fmla="*/ 397767 h 834218"/>
                  <a:gd name="connsiteX24-38105" fmla="*/ 291844 w 3024845"/>
                  <a:gd name="connsiteY24-38106" fmla="*/ 399118 h 834218"/>
                  <a:gd name="connsiteX25-38107" fmla="*/ 291844 w 3024845"/>
                  <a:gd name="connsiteY25-38108" fmla="*/ 408576 h 834218"/>
                  <a:gd name="connsiteX26-38109" fmla="*/ 336431 w 3024845"/>
                  <a:gd name="connsiteY26-38110" fmla="*/ 408576 h 834218"/>
                  <a:gd name="connsiteX27-38111" fmla="*/ 336431 w 3024845"/>
                  <a:gd name="connsiteY27-38112" fmla="*/ 409657 h 834218"/>
                  <a:gd name="connsiteX28-38113" fmla="*/ 336431 w 3024845"/>
                  <a:gd name="connsiteY28-38114" fmla="*/ 417223 h 834218"/>
                  <a:gd name="connsiteX29-38115" fmla="*/ 338457 w 3024845"/>
                  <a:gd name="connsiteY29-38116" fmla="*/ 417223 h 834218"/>
                  <a:gd name="connsiteX30-38117" fmla="*/ 352644 w 3024845"/>
                  <a:gd name="connsiteY30-38118" fmla="*/ 417223 h 834218"/>
                  <a:gd name="connsiteX31-38119" fmla="*/ 352644 w 3024845"/>
                  <a:gd name="connsiteY31-38120" fmla="*/ 386958 h 834218"/>
                  <a:gd name="connsiteX32-38121" fmla="*/ 397231 w 3024845"/>
                  <a:gd name="connsiteY32-38122" fmla="*/ 386958 h 834218"/>
                  <a:gd name="connsiteX33-38123" fmla="*/ 397231 w 3024845"/>
                  <a:gd name="connsiteY33-38124" fmla="*/ 385607 h 834218"/>
                  <a:gd name="connsiteX34-38125" fmla="*/ 397231 w 3024845"/>
                  <a:gd name="connsiteY34-38126" fmla="*/ 376149 h 834218"/>
                  <a:gd name="connsiteX35-38127" fmla="*/ 398245 w 3024845"/>
                  <a:gd name="connsiteY35-38128" fmla="*/ 376149 h 834218"/>
                  <a:gd name="connsiteX36-38129" fmla="*/ 405338 w 3024845"/>
                  <a:gd name="connsiteY36-38130" fmla="*/ 376149 h 834218"/>
                  <a:gd name="connsiteX37-38131" fmla="*/ 405338 w 3024845"/>
                  <a:gd name="connsiteY37-38132" fmla="*/ 374258 h 834218"/>
                  <a:gd name="connsiteX38-38133" fmla="*/ 405338 w 3024845"/>
                  <a:gd name="connsiteY38-38134" fmla="*/ 361017 h 834218"/>
                  <a:gd name="connsiteX39-38135" fmla="*/ 406098 w 3024845"/>
                  <a:gd name="connsiteY39-38136" fmla="*/ 361017 h 834218"/>
                  <a:gd name="connsiteX40-38137" fmla="*/ 411418 w 3024845"/>
                  <a:gd name="connsiteY40-38138" fmla="*/ 361017 h 834218"/>
                  <a:gd name="connsiteX41-38139" fmla="*/ 411418 w 3024845"/>
                  <a:gd name="connsiteY41-38140" fmla="*/ 359936 h 834218"/>
                  <a:gd name="connsiteX42-38141" fmla="*/ 411418 w 3024845"/>
                  <a:gd name="connsiteY42-38142" fmla="*/ 352369 h 834218"/>
                  <a:gd name="connsiteX43-38143" fmla="*/ 413445 w 3024845"/>
                  <a:gd name="connsiteY43-38144" fmla="*/ 352369 h 834218"/>
                  <a:gd name="connsiteX44-38145" fmla="*/ 427632 w 3024845"/>
                  <a:gd name="connsiteY44-38146" fmla="*/ 352369 h 834218"/>
                  <a:gd name="connsiteX45-38147" fmla="*/ 427632 w 3024845"/>
                  <a:gd name="connsiteY45-38148" fmla="*/ 353450 h 834218"/>
                  <a:gd name="connsiteX46-38149" fmla="*/ 427632 w 3024845"/>
                  <a:gd name="connsiteY46-38150" fmla="*/ 361017 h 834218"/>
                  <a:gd name="connsiteX47-38151" fmla="*/ 449925 w 3024845"/>
                  <a:gd name="connsiteY47-38152" fmla="*/ 361017 h 834218"/>
                  <a:gd name="connsiteX48-38153" fmla="*/ 449925 w 3024845"/>
                  <a:gd name="connsiteY48-38154" fmla="*/ 359125 h 834218"/>
                  <a:gd name="connsiteX49-38155" fmla="*/ 449925 w 3024845"/>
                  <a:gd name="connsiteY49-38156" fmla="*/ 345884 h 834218"/>
                  <a:gd name="connsiteX50-38157" fmla="*/ 451699 w 3024845"/>
                  <a:gd name="connsiteY50-38158" fmla="*/ 345884 h 834218"/>
                  <a:gd name="connsiteX51-38159" fmla="*/ 464112 w 3024845"/>
                  <a:gd name="connsiteY51-38160" fmla="*/ 345884 h 834218"/>
                  <a:gd name="connsiteX52-38161" fmla="*/ 464112 w 3024845"/>
                  <a:gd name="connsiteY52-38162" fmla="*/ 369664 h 834218"/>
                  <a:gd name="connsiteX53-38163" fmla="*/ 465126 w 3024845"/>
                  <a:gd name="connsiteY53-38164" fmla="*/ 369664 h 834218"/>
                  <a:gd name="connsiteX54-38165" fmla="*/ 472219 w 3024845"/>
                  <a:gd name="connsiteY54-38166" fmla="*/ 369664 h 834218"/>
                  <a:gd name="connsiteX55-38167" fmla="*/ 472219 w 3024845"/>
                  <a:gd name="connsiteY55-38168" fmla="*/ 368583 h 834218"/>
                  <a:gd name="connsiteX56-38169" fmla="*/ 472219 w 3024845"/>
                  <a:gd name="connsiteY56-38170" fmla="*/ 361017 h 834218"/>
                  <a:gd name="connsiteX57-38171" fmla="*/ 473992 w 3024845"/>
                  <a:gd name="connsiteY57-38172" fmla="*/ 361017 h 834218"/>
                  <a:gd name="connsiteX58-38173" fmla="*/ 486406 w 3024845"/>
                  <a:gd name="connsiteY58-38174" fmla="*/ 361017 h 834218"/>
                  <a:gd name="connsiteX59-38175" fmla="*/ 486406 w 3024845"/>
                  <a:gd name="connsiteY59-38176" fmla="*/ 386958 h 834218"/>
                  <a:gd name="connsiteX60-38177" fmla="*/ 488433 w 3024845"/>
                  <a:gd name="connsiteY60-38178" fmla="*/ 386958 h 834218"/>
                  <a:gd name="connsiteX61-38179" fmla="*/ 502619 w 3024845"/>
                  <a:gd name="connsiteY61-38180" fmla="*/ 386958 h 834218"/>
                  <a:gd name="connsiteX62-38181" fmla="*/ 502619 w 3024845"/>
                  <a:gd name="connsiteY62-38182" fmla="*/ 388579 h 834218"/>
                  <a:gd name="connsiteX63-38183" fmla="*/ 502619 w 3024845"/>
                  <a:gd name="connsiteY63-38184" fmla="*/ 399929 h 834218"/>
                  <a:gd name="connsiteX64-38185" fmla="*/ 503379 w 3024845"/>
                  <a:gd name="connsiteY64-38186" fmla="*/ 399929 h 834218"/>
                  <a:gd name="connsiteX65-38187" fmla="*/ 508700 w 3024845"/>
                  <a:gd name="connsiteY65-38188" fmla="*/ 399929 h 834218"/>
                  <a:gd name="connsiteX66-38189" fmla="*/ 508700 w 3024845"/>
                  <a:gd name="connsiteY66-38190" fmla="*/ 399118 h 834218"/>
                  <a:gd name="connsiteX67-38191" fmla="*/ 508700 w 3024845"/>
                  <a:gd name="connsiteY67-38192" fmla="*/ 393443 h 834218"/>
                  <a:gd name="connsiteX68-38193" fmla="*/ 539100 w 3024845"/>
                  <a:gd name="connsiteY68-38194" fmla="*/ 393443 h 834218"/>
                  <a:gd name="connsiteX69-38195" fmla="*/ 539100 w 3024845"/>
                  <a:gd name="connsiteY69-38196" fmla="*/ 417223 h 834218"/>
                  <a:gd name="connsiteX70-38197" fmla="*/ 540113 w 3024845"/>
                  <a:gd name="connsiteY70-38198" fmla="*/ 417223 h 834218"/>
                  <a:gd name="connsiteX71-38199" fmla="*/ 547207 w 3024845"/>
                  <a:gd name="connsiteY71-38200" fmla="*/ 417223 h 834218"/>
                  <a:gd name="connsiteX72-38201" fmla="*/ 547207 w 3024845"/>
                  <a:gd name="connsiteY72-38202" fmla="*/ 418304 h 834218"/>
                  <a:gd name="connsiteX73-38203" fmla="*/ 547207 w 3024845"/>
                  <a:gd name="connsiteY73-38204" fmla="*/ 425870 h 834218"/>
                  <a:gd name="connsiteX74-38205" fmla="*/ 547967 w 3024845"/>
                  <a:gd name="connsiteY74-38206" fmla="*/ 425870 h 834218"/>
                  <a:gd name="connsiteX75-38207" fmla="*/ 553287 w 3024845"/>
                  <a:gd name="connsiteY75-38208" fmla="*/ 425870 h 834218"/>
                  <a:gd name="connsiteX76-38209" fmla="*/ 553287 w 3024845"/>
                  <a:gd name="connsiteY76-38210" fmla="*/ 423708 h 834218"/>
                  <a:gd name="connsiteX77-38211" fmla="*/ 553287 w 3024845"/>
                  <a:gd name="connsiteY77-38212" fmla="*/ 408576 h 834218"/>
                  <a:gd name="connsiteX78-38213" fmla="*/ 554300 w 3024845"/>
                  <a:gd name="connsiteY78-38214" fmla="*/ 408576 h 834218"/>
                  <a:gd name="connsiteX79-38215" fmla="*/ 561394 w 3024845"/>
                  <a:gd name="connsiteY79-38216" fmla="*/ 408576 h 834218"/>
                  <a:gd name="connsiteX80-38217" fmla="*/ 561394 w 3024845"/>
                  <a:gd name="connsiteY80-38218" fmla="*/ 409657 h 834218"/>
                  <a:gd name="connsiteX81-38219" fmla="*/ 561394 w 3024845"/>
                  <a:gd name="connsiteY81-38220" fmla="*/ 417223 h 834218"/>
                  <a:gd name="connsiteX82-38221" fmla="*/ 566714 w 3024845"/>
                  <a:gd name="connsiteY82-38222" fmla="*/ 415230 h 834218"/>
                  <a:gd name="connsiteX83-38223" fmla="*/ 567474 w 3024845"/>
                  <a:gd name="connsiteY83-38224" fmla="*/ 414250 h 834218"/>
                  <a:gd name="connsiteX84-38225" fmla="*/ 567474 w 3024845"/>
                  <a:gd name="connsiteY84-38226" fmla="*/ 408576 h 834218"/>
                  <a:gd name="connsiteX85-38227" fmla="*/ 605981 w 3024845"/>
                  <a:gd name="connsiteY85-38228" fmla="*/ 408576 h 834218"/>
                  <a:gd name="connsiteX86-38229" fmla="*/ 605981 w 3024845"/>
                  <a:gd name="connsiteY86-38230" fmla="*/ 432355 h 834218"/>
                  <a:gd name="connsiteX87-38231" fmla="*/ 608007 w 3024845"/>
                  <a:gd name="connsiteY87-38232" fmla="*/ 432355 h 834218"/>
                  <a:gd name="connsiteX88-38233" fmla="*/ 622194 w 3024845"/>
                  <a:gd name="connsiteY88-38234" fmla="*/ 432355 h 834218"/>
                  <a:gd name="connsiteX89-38235" fmla="*/ 622194 w 3024845"/>
                  <a:gd name="connsiteY89-38236" fmla="*/ 433436 h 834218"/>
                  <a:gd name="connsiteX90-38237" fmla="*/ 622194 w 3024845"/>
                  <a:gd name="connsiteY90-38238" fmla="*/ 441002 h 834218"/>
                  <a:gd name="connsiteX91-38239" fmla="*/ 623968 w 3024845"/>
                  <a:gd name="connsiteY91-38240" fmla="*/ 441002 h 834218"/>
                  <a:gd name="connsiteX92-38241" fmla="*/ 636381 w 3024845"/>
                  <a:gd name="connsiteY92-38242" fmla="*/ 441002 h 834218"/>
                  <a:gd name="connsiteX93-38243" fmla="*/ 636381 w 3024845"/>
                  <a:gd name="connsiteY93-38244" fmla="*/ 417223 h 834218"/>
                  <a:gd name="connsiteX94-38245" fmla="*/ 637394 w 3024845"/>
                  <a:gd name="connsiteY94-38246" fmla="*/ 417223 h 834218"/>
                  <a:gd name="connsiteX95-38247" fmla="*/ 644488 w 3024845"/>
                  <a:gd name="connsiteY95-38248" fmla="*/ 417223 h 834218"/>
                  <a:gd name="connsiteX96-38249" fmla="*/ 644488 w 3024845"/>
                  <a:gd name="connsiteY96-38250" fmla="*/ 384796 h 834218"/>
                  <a:gd name="connsiteX97-38251" fmla="*/ 645501 w 3024845"/>
                  <a:gd name="connsiteY97-38252" fmla="*/ 384796 h 834218"/>
                  <a:gd name="connsiteX98-38253" fmla="*/ 652595 w 3024845"/>
                  <a:gd name="connsiteY98-38254" fmla="*/ 384796 h 834218"/>
                  <a:gd name="connsiteX99-38255" fmla="*/ 652595 w 3024845"/>
                  <a:gd name="connsiteY99-38256" fmla="*/ 382905 h 834218"/>
                  <a:gd name="connsiteX100-38257" fmla="*/ 652595 w 3024845"/>
                  <a:gd name="connsiteY100-38258" fmla="*/ 369664 h 834218"/>
                  <a:gd name="connsiteX101-38259" fmla="*/ 651328 w 3024845"/>
                  <a:gd name="connsiteY101-38260" fmla="*/ 368042 h 834218"/>
                  <a:gd name="connsiteX102-38261" fmla="*/ 656648 w 3024845"/>
                  <a:gd name="connsiteY102-38262" fmla="*/ 356693 h 834218"/>
                  <a:gd name="connsiteX103-38263" fmla="*/ 664755 w 3024845"/>
                  <a:gd name="connsiteY103-38264" fmla="*/ 384796 h 834218"/>
                  <a:gd name="connsiteX104-38265" fmla="*/ 665515 w 3024845"/>
                  <a:gd name="connsiteY104-38266" fmla="*/ 384796 h 834218"/>
                  <a:gd name="connsiteX105-38267" fmla="*/ 670835 w 3024845"/>
                  <a:gd name="connsiteY105-38268" fmla="*/ 384796 h 834218"/>
                  <a:gd name="connsiteX106-38269" fmla="*/ 670835 w 3024845"/>
                  <a:gd name="connsiteY106-38270" fmla="*/ 278869 h 834218"/>
                  <a:gd name="connsiteX107-38271" fmla="*/ 672355 w 3024845"/>
                  <a:gd name="connsiteY107-38272" fmla="*/ 278869 h 834218"/>
                  <a:gd name="connsiteX108-38273" fmla="*/ 682995 w 3024845"/>
                  <a:gd name="connsiteY108-38274" fmla="*/ 278869 h 834218"/>
                  <a:gd name="connsiteX109-38275" fmla="*/ 682995 w 3024845"/>
                  <a:gd name="connsiteY109-38276" fmla="*/ 231310 h 834218"/>
                  <a:gd name="connsiteX110-38277" fmla="*/ 709342 w 3024845"/>
                  <a:gd name="connsiteY110-38278" fmla="*/ 231310 h 834218"/>
                  <a:gd name="connsiteX111-38279" fmla="*/ 709342 w 3024845"/>
                  <a:gd name="connsiteY111-38280" fmla="*/ 209692 h 834218"/>
                  <a:gd name="connsiteX112-38281" fmla="*/ 743796 w 3024845"/>
                  <a:gd name="connsiteY112-38282" fmla="*/ 209692 h 834218"/>
                  <a:gd name="connsiteX113-38283" fmla="*/ 743796 w 3024845"/>
                  <a:gd name="connsiteY113-38284" fmla="*/ 212124 h 834218"/>
                  <a:gd name="connsiteX114-38285" fmla="*/ 743796 w 3024845"/>
                  <a:gd name="connsiteY114-38286" fmla="*/ 229148 h 834218"/>
                  <a:gd name="connsiteX115-38287" fmla="*/ 746076 w 3024845"/>
                  <a:gd name="connsiteY115-38288" fmla="*/ 229148 h 834218"/>
                  <a:gd name="connsiteX116-38289" fmla="*/ 762036 w 3024845"/>
                  <a:gd name="connsiteY116-38290" fmla="*/ 229148 h 834218"/>
                  <a:gd name="connsiteX117-38291" fmla="*/ 762036 w 3024845"/>
                  <a:gd name="connsiteY117-38292" fmla="*/ 276707 h 834218"/>
                  <a:gd name="connsiteX118-38293" fmla="*/ 763049 w 3024845"/>
                  <a:gd name="connsiteY118-38294" fmla="*/ 276707 h 834218"/>
                  <a:gd name="connsiteX119-38295" fmla="*/ 770143 w 3024845"/>
                  <a:gd name="connsiteY119-38296" fmla="*/ 276707 h 834218"/>
                  <a:gd name="connsiteX120-38297" fmla="*/ 784330 w 3024845"/>
                  <a:gd name="connsiteY120-38298" fmla="*/ 281031 h 834218"/>
                  <a:gd name="connsiteX121-38299" fmla="*/ 784330 w 3024845"/>
                  <a:gd name="connsiteY121-38300" fmla="*/ 319943 h 834218"/>
                  <a:gd name="connsiteX122-38301" fmla="*/ 785343 w 3024845"/>
                  <a:gd name="connsiteY122-38302" fmla="*/ 319943 h 834218"/>
                  <a:gd name="connsiteX123-38303" fmla="*/ 792436 w 3024845"/>
                  <a:gd name="connsiteY123-38304" fmla="*/ 319943 h 834218"/>
                  <a:gd name="connsiteX124-38305" fmla="*/ 792436 w 3024845"/>
                  <a:gd name="connsiteY124-38306" fmla="*/ 321564 h 834218"/>
                  <a:gd name="connsiteX125-38307" fmla="*/ 792436 w 3024845"/>
                  <a:gd name="connsiteY125-38308" fmla="*/ 332913 h 834218"/>
                  <a:gd name="connsiteX126-38309" fmla="*/ 794463 w 3024845"/>
                  <a:gd name="connsiteY126-38310" fmla="*/ 332913 h 834218"/>
                  <a:gd name="connsiteX127-38311" fmla="*/ 808650 w 3024845"/>
                  <a:gd name="connsiteY127-38312" fmla="*/ 332913 h 834218"/>
                  <a:gd name="connsiteX128-38313" fmla="*/ 814730 w 3024845"/>
                  <a:gd name="connsiteY128-38314" fmla="*/ 339399 h 834218"/>
                  <a:gd name="connsiteX129-38315" fmla="*/ 814730 w 3024845"/>
                  <a:gd name="connsiteY129-38316" fmla="*/ 361017 h 834218"/>
                  <a:gd name="connsiteX130-38317" fmla="*/ 817010 w 3024845"/>
                  <a:gd name="connsiteY130-38318" fmla="*/ 361017 h 834218"/>
                  <a:gd name="connsiteX131-38319" fmla="*/ 832970 w 3024845"/>
                  <a:gd name="connsiteY131-38320" fmla="*/ 361017 h 834218"/>
                  <a:gd name="connsiteX132-38321" fmla="*/ 832970 w 3024845"/>
                  <a:gd name="connsiteY132-38322" fmla="*/ 362097 h 834218"/>
                  <a:gd name="connsiteX133-38323" fmla="*/ 832970 w 3024845"/>
                  <a:gd name="connsiteY133-38324" fmla="*/ 369664 h 834218"/>
                  <a:gd name="connsiteX134-38325" fmla="*/ 834237 w 3024845"/>
                  <a:gd name="connsiteY134-38326" fmla="*/ 369664 h 834218"/>
                  <a:gd name="connsiteX135-38327" fmla="*/ 843104 w 3024845"/>
                  <a:gd name="connsiteY135-38328" fmla="*/ 369664 h 834218"/>
                  <a:gd name="connsiteX136-38329" fmla="*/ 843104 w 3024845"/>
                  <a:gd name="connsiteY136-38330" fmla="*/ 371825 h 834218"/>
                  <a:gd name="connsiteX137-38331" fmla="*/ 843104 w 3024845"/>
                  <a:gd name="connsiteY137-38332" fmla="*/ 386958 h 834218"/>
                  <a:gd name="connsiteX138-38333" fmla="*/ 847157 w 3024845"/>
                  <a:gd name="connsiteY138-38334" fmla="*/ 385066 h 834218"/>
                  <a:gd name="connsiteX139-38335" fmla="*/ 847157 w 3024845"/>
                  <a:gd name="connsiteY139-38336" fmla="*/ 371825 h 834218"/>
                  <a:gd name="connsiteX140-38337" fmla="*/ 848170 w 3024845"/>
                  <a:gd name="connsiteY140-38338" fmla="*/ 371825 h 834218"/>
                  <a:gd name="connsiteX141-38339" fmla="*/ 855264 w 3024845"/>
                  <a:gd name="connsiteY141-38340" fmla="*/ 371825 h 834218"/>
                  <a:gd name="connsiteX142-38341" fmla="*/ 855264 w 3024845"/>
                  <a:gd name="connsiteY142-38342" fmla="*/ 373447 h 834218"/>
                  <a:gd name="connsiteX143-38343" fmla="*/ 855264 w 3024845"/>
                  <a:gd name="connsiteY143-38344" fmla="*/ 384796 h 834218"/>
                  <a:gd name="connsiteX144-38345" fmla="*/ 856024 w 3024845"/>
                  <a:gd name="connsiteY144-38346" fmla="*/ 384796 h 834218"/>
                  <a:gd name="connsiteX145-38347" fmla="*/ 861344 w 3024845"/>
                  <a:gd name="connsiteY145-38348" fmla="*/ 384796 h 834218"/>
                  <a:gd name="connsiteX146-38349" fmla="*/ 909984 w 3024845"/>
                  <a:gd name="connsiteY146-38350" fmla="*/ 380473 h 834218"/>
                  <a:gd name="connsiteX147-38351" fmla="*/ 909984 w 3024845"/>
                  <a:gd name="connsiteY147-38352" fmla="*/ 381824 h 834218"/>
                  <a:gd name="connsiteX148-38353" fmla="*/ 909984 w 3024845"/>
                  <a:gd name="connsiteY148-38354" fmla="*/ 391281 h 834218"/>
                  <a:gd name="connsiteX149-38355" fmla="*/ 910744 w 3024845"/>
                  <a:gd name="connsiteY149-38356" fmla="*/ 391281 h 834218"/>
                  <a:gd name="connsiteX150-38357" fmla="*/ 916065 w 3024845"/>
                  <a:gd name="connsiteY150-38358" fmla="*/ 391281 h 834218"/>
                  <a:gd name="connsiteX151-38359" fmla="*/ 916065 w 3024845"/>
                  <a:gd name="connsiteY151-38360" fmla="*/ 393443 h 834218"/>
                  <a:gd name="connsiteX152-38361" fmla="*/ 916065 w 3024845"/>
                  <a:gd name="connsiteY152-38362" fmla="*/ 408576 h 834218"/>
                  <a:gd name="connsiteX153-38363" fmla="*/ 918091 w 3024845"/>
                  <a:gd name="connsiteY153-38364" fmla="*/ 407225 h 834218"/>
                  <a:gd name="connsiteX154-38365" fmla="*/ 932278 w 3024845"/>
                  <a:gd name="connsiteY154-38366" fmla="*/ 397767 h 834218"/>
                  <a:gd name="connsiteX155-38367" fmla="*/ 938358 w 3024845"/>
                  <a:gd name="connsiteY155-38368" fmla="*/ 356693 h 834218"/>
                  <a:gd name="connsiteX156-38369" fmla="*/ 939118 w 3024845"/>
                  <a:gd name="connsiteY156-38370" fmla="*/ 356423 h 834218"/>
                  <a:gd name="connsiteX157-38371" fmla="*/ 944438 w 3024845"/>
                  <a:gd name="connsiteY157-38372" fmla="*/ 354531 h 834218"/>
                  <a:gd name="connsiteX158-38373" fmla="*/ 946465 w 3024845"/>
                  <a:gd name="connsiteY158-38374" fmla="*/ 285354 h 834218"/>
                  <a:gd name="connsiteX159-38375" fmla="*/ 948492 w 3024845"/>
                  <a:gd name="connsiteY159-38376" fmla="*/ 354531 h 834218"/>
                  <a:gd name="connsiteX160-38377" fmla="*/ 949252 w 3024845"/>
                  <a:gd name="connsiteY160-38378" fmla="*/ 354801 h 834218"/>
                  <a:gd name="connsiteX161-38379" fmla="*/ 954572 w 3024845"/>
                  <a:gd name="connsiteY161-38380" fmla="*/ 356693 h 834218"/>
                  <a:gd name="connsiteX162-38381" fmla="*/ 954572 w 3024845"/>
                  <a:gd name="connsiteY162-38382" fmla="*/ 270222 h 834218"/>
                  <a:gd name="connsiteX163-38383" fmla="*/ 958625 w 3024845"/>
                  <a:gd name="connsiteY163-38384" fmla="*/ 237795 h 834218"/>
                  <a:gd name="connsiteX164-38385" fmla="*/ 997132 w 3024845"/>
                  <a:gd name="connsiteY164-38386" fmla="*/ 237795 h 834218"/>
                  <a:gd name="connsiteX165-38387" fmla="*/ 997132 w 3024845"/>
                  <a:gd name="connsiteY165-38388" fmla="*/ 270222 h 834218"/>
                  <a:gd name="connsiteX166-38389" fmla="*/ 997892 w 3024845"/>
                  <a:gd name="connsiteY166-38390" fmla="*/ 270222 h 834218"/>
                  <a:gd name="connsiteX167-38391" fmla="*/ 1003212 w 3024845"/>
                  <a:gd name="connsiteY167-38392" fmla="*/ 270222 h 834218"/>
                  <a:gd name="connsiteX168-38393" fmla="*/ 1003212 w 3024845"/>
                  <a:gd name="connsiteY168-38394" fmla="*/ 188074 h 834218"/>
                  <a:gd name="connsiteX169-38395" fmla="*/ 1004986 w 3024845"/>
                  <a:gd name="connsiteY169-38396" fmla="*/ 188074 h 834218"/>
                  <a:gd name="connsiteX170-38397" fmla="*/ 1017399 w 3024845"/>
                  <a:gd name="connsiteY170-38398" fmla="*/ 188074 h 834218"/>
                  <a:gd name="connsiteX171-38399" fmla="*/ 1017399 w 3024845"/>
                  <a:gd name="connsiteY171-38400" fmla="*/ 186183 h 834218"/>
                  <a:gd name="connsiteX172-38401" fmla="*/ 1017399 w 3024845"/>
                  <a:gd name="connsiteY172-38402" fmla="*/ 172942 h 834218"/>
                  <a:gd name="connsiteX173-38403" fmla="*/ 1039693 w 3024845"/>
                  <a:gd name="connsiteY173-38404" fmla="*/ 172942 h 834218"/>
                  <a:gd name="connsiteX174-38405" fmla="*/ 1039693 w 3024845"/>
                  <a:gd name="connsiteY174-38406" fmla="*/ 171861 h 834218"/>
                  <a:gd name="connsiteX175-38407" fmla="*/ 1039693 w 3024845"/>
                  <a:gd name="connsiteY175-38408" fmla="*/ 164295 h 834218"/>
                  <a:gd name="connsiteX176-38409" fmla="*/ 1041466 w 3024845"/>
                  <a:gd name="connsiteY176-38410" fmla="*/ 164295 h 834218"/>
                  <a:gd name="connsiteX177-38411" fmla="*/ 1053880 w 3024845"/>
                  <a:gd name="connsiteY177-38412" fmla="*/ 164295 h 834218"/>
                  <a:gd name="connsiteX178-38413" fmla="*/ 1053880 w 3024845"/>
                  <a:gd name="connsiteY178-38414" fmla="*/ 165376 h 834218"/>
                  <a:gd name="connsiteX179-38415" fmla="*/ 1053880 w 3024845"/>
                  <a:gd name="connsiteY179-38416" fmla="*/ 172942 h 834218"/>
                  <a:gd name="connsiteX180-38417" fmla="*/ 1054640 w 3024845"/>
                  <a:gd name="connsiteY180-38418" fmla="*/ 172942 h 834218"/>
                  <a:gd name="connsiteX181-38419" fmla="*/ 1059960 w 3024845"/>
                  <a:gd name="connsiteY181-38420" fmla="*/ 172942 h 834218"/>
                  <a:gd name="connsiteX182-38421" fmla="*/ 1070093 w 3024845"/>
                  <a:gd name="connsiteY182-38422" fmla="*/ 168618 h 834218"/>
                  <a:gd name="connsiteX183-38423" fmla="*/ 1074146 w 3024845"/>
                  <a:gd name="connsiteY183-38424" fmla="*/ 171861 h 834218"/>
                  <a:gd name="connsiteX184-38425" fmla="*/ 1074146 w 3024845"/>
                  <a:gd name="connsiteY184-38426" fmla="*/ 164295 h 834218"/>
                  <a:gd name="connsiteX185-38427" fmla="*/ 1076426 w 3024845"/>
                  <a:gd name="connsiteY185-38428" fmla="*/ 164295 h 834218"/>
                  <a:gd name="connsiteX186-38429" fmla="*/ 1092387 w 3024845"/>
                  <a:gd name="connsiteY186-38430" fmla="*/ 164295 h 834218"/>
                  <a:gd name="connsiteX187-38431" fmla="*/ 1092387 w 3024845"/>
                  <a:gd name="connsiteY187-38432" fmla="*/ 165376 h 834218"/>
                  <a:gd name="connsiteX188-38433" fmla="*/ 1092387 w 3024845"/>
                  <a:gd name="connsiteY188-38434" fmla="*/ 172942 h 834218"/>
                  <a:gd name="connsiteX189-38435" fmla="*/ 1122787 w 3024845"/>
                  <a:gd name="connsiteY189-38436" fmla="*/ 172942 h 834218"/>
                  <a:gd name="connsiteX190-38437" fmla="*/ 1122787 w 3024845"/>
                  <a:gd name="connsiteY190-38438" fmla="*/ 174563 h 834218"/>
                  <a:gd name="connsiteX191-38439" fmla="*/ 1122787 w 3024845"/>
                  <a:gd name="connsiteY191-38440" fmla="*/ 185913 h 834218"/>
                  <a:gd name="connsiteX192-38441" fmla="*/ 1149134 w 3024845"/>
                  <a:gd name="connsiteY192-38442" fmla="*/ 185913 h 834218"/>
                  <a:gd name="connsiteX193-38443" fmla="*/ 1149134 w 3024845"/>
                  <a:gd name="connsiteY193-38444" fmla="*/ 216177 h 834218"/>
                  <a:gd name="connsiteX194-38445" fmla="*/ 1149894 w 3024845"/>
                  <a:gd name="connsiteY194-38446" fmla="*/ 216177 h 834218"/>
                  <a:gd name="connsiteX195-38447" fmla="*/ 1155214 w 3024845"/>
                  <a:gd name="connsiteY195-38448" fmla="*/ 216177 h 834218"/>
                  <a:gd name="connsiteX196-38449" fmla="*/ 1155214 w 3024845"/>
                  <a:gd name="connsiteY196-38450" fmla="*/ 217258 h 834218"/>
                  <a:gd name="connsiteX197-38451" fmla="*/ 1155214 w 3024845"/>
                  <a:gd name="connsiteY197-38452" fmla="*/ 224825 h 834218"/>
                  <a:gd name="connsiteX198-38453" fmla="*/ 1159268 w 3024845"/>
                  <a:gd name="connsiteY198-38454" fmla="*/ 255089 h 834218"/>
                  <a:gd name="connsiteX199-38455" fmla="*/ 1160028 w 3024845"/>
                  <a:gd name="connsiteY199-38456" fmla="*/ 255089 h 834218"/>
                  <a:gd name="connsiteX200-38457" fmla="*/ 1165348 w 3024845"/>
                  <a:gd name="connsiteY200-38458" fmla="*/ 255089 h 834218"/>
                  <a:gd name="connsiteX201-38459" fmla="*/ 1165348 w 3024845"/>
                  <a:gd name="connsiteY201-38460" fmla="*/ 255900 h 834218"/>
                  <a:gd name="connsiteX202-38461" fmla="*/ 1165348 w 3024845"/>
                  <a:gd name="connsiteY202-38462" fmla="*/ 261575 h 834218"/>
                  <a:gd name="connsiteX203-38463" fmla="*/ 1166361 w 3024845"/>
                  <a:gd name="connsiteY203-38464" fmla="*/ 261575 h 834218"/>
                  <a:gd name="connsiteX204-38465" fmla="*/ 1173454 w 3024845"/>
                  <a:gd name="connsiteY204-38466" fmla="*/ 261575 h 834218"/>
                  <a:gd name="connsiteX205-38467" fmla="*/ 1173454 w 3024845"/>
                  <a:gd name="connsiteY205-38468" fmla="*/ 291840 h 834218"/>
                  <a:gd name="connsiteX206-38469" fmla="*/ 1175481 w 3024845"/>
                  <a:gd name="connsiteY206-38470" fmla="*/ 291840 h 834218"/>
                  <a:gd name="connsiteX207-38471" fmla="*/ 1189668 w 3024845"/>
                  <a:gd name="connsiteY207-38472" fmla="*/ 291840 h 834218"/>
                  <a:gd name="connsiteX208-38473" fmla="*/ 1189668 w 3024845"/>
                  <a:gd name="connsiteY208-38474" fmla="*/ 315619 h 834218"/>
                  <a:gd name="connsiteX209-38475" fmla="*/ 1191695 w 3024845"/>
                  <a:gd name="connsiteY209-38476" fmla="*/ 317240 h 834218"/>
                  <a:gd name="connsiteX210-38477" fmla="*/ 1191695 w 3024845"/>
                  <a:gd name="connsiteY210-38478" fmla="*/ 328590 h 834218"/>
                  <a:gd name="connsiteX211-38479" fmla="*/ 1192455 w 3024845"/>
                  <a:gd name="connsiteY211-38480" fmla="*/ 328590 h 834218"/>
                  <a:gd name="connsiteX212-38481" fmla="*/ 1197775 w 3024845"/>
                  <a:gd name="connsiteY212-38482" fmla="*/ 328590 h 834218"/>
                  <a:gd name="connsiteX213-38483" fmla="*/ 1197775 w 3024845"/>
                  <a:gd name="connsiteY213-38484" fmla="*/ 352369 h 834218"/>
                  <a:gd name="connsiteX214-38485" fmla="*/ 1199041 w 3024845"/>
                  <a:gd name="connsiteY214-38486" fmla="*/ 352369 h 834218"/>
                  <a:gd name="connsiteX215-38487" fmla="*/ 1207908 w 3024845"/>
                  <a:gd name="connsiteY215-38488" fmla="*/ 352369 h 834218"/>
                  <a:gd name="connsiteX216-38489" fmla="*/ 1209935 w 3024845"/>
                  <a:gd name="connsiteY216-38490" fmla="*/ 356423 h 834218"/>
                  <a:gd name="connsiteX217-38491" fmla="*/ 1209935 w 3024845"/>
                  <a:gd name="connsiteY217-38492" fmla="*/ 369664 h 834218"/>
                  <a:gd name="connsiteX218-38493" fmla="*/ 1211455 w 3024845"/>
                  <a:gd name="connsiteY218-38494" fmla="*/ 367772 h 834218"/>
                  <a:gd name="connsiteX219-38495" fmla="*/ 1222095 w 3024845"/>
                  <a:gd name="connsiteY219-38496" fmla="*/ 354531 h 834218"/>
                  <a:gd name="connsiteX220-38497" fmla="*/ 1250469 w 3024845"/>
                  <a:gd name="connsiteY220-38498" fmla="*/ 354531 h 834218"/>
                  <a:gd name="connsiteX221-38499" fmla="*/ 1250469 w 3024845"/>
                  <a:gd name="connsiteY221-38500" fmla="*/ 441002 h 834218"/>
                  <a:gd name="connsiteX222-38501" fmla="*/ 1251229 w 3024845"/>
                  <a:gd name="connsiteY222-38502" fmla="*/ 441002 h 834218"/>
                  <a:gd name="connsiteX223-38503" fmla="*/ 1256549 w 3024845"/>
                  <a:gd name="connsiteY223-38504" fmla="*/ 441002 h 834218"/>
                  <a:gd name="connsiteX224-38505" fmla="*/ 1257309 w 3024845"/>
                  <a:gd name="connsiteY224-38506" fmla="*/ 439651 h 834218"/>
                  <a:gd name="connsiteX225-38507" fmla="*/ 1262629 w 3024845"/>
                  <a:gd name="connsiteY225-38508" fmla="*/ 430193 h 834218"/>
                  <a:gd name="connsiteX226-38509" fmla="*/ 1262629 w 3024845"/>
                  <a:gd name="connsiteY226-38510" fmla="*/ 432085 h 834218"/>
                  <a:gd name="connsiteX227-38511" fmla="*/ 1262629 w 3024845"/>
                  <a:gd name="connsiteY227-38512" fmla="*/ 445326 h 834218"/>
                  <a:gd name="connsiteX228-38513" fmla="*/ 1266682 w 3024845"/>
                  <a:gd name="connsiteY228-38514" fmla="*/ 399929 h 834218"/>
                  <a:gd name="connsiteX229-38515" fmla="*/ 1267442 w 3024845"/>
                  <a:gd name="connsiteY229-38516" fmla="*/ 399929 h 834218"/>
                  <a:gd name="connsiteX230-38517" fmla="*/ 1272762 w 3024845"/>
                  <a:gd name="connsiteY230-38518" fmla="*/ 399929 h 834218"/>
                  <a:gd name="connsiteX231-38519" fmla="*/ 1272762 w 3024845"/>
                  <a:gd name="connsiteY231-38520" fmla="*/ 335075 h 834218"/>
                  <a:gd name="connsiteX232-38521" fmla="*/ 1273776 w 3024845"/>
                  <a:gd name="connsiteY232-38522" fmla="*/ 335075 h 834218"/>
                  <a:gd name="connsiteX233-38523" fmla="*/ 1280869 w 3024845"/>
                  <a:gd name="connsiteY233-38524" fmla="*/ 335075 h 834218"/>
                  <a:gd name="connsiteX234-38525" fmla="*/ 1293029 w 3024845"/>
                  <a:gd name="connsiteY234-38526" fmla="*/ 291840 h 834218"/>
                  <a:gd name="connsiteX235-38527" fmla="*/ 1294296 w 3024845"/>
                  <a:gd name="connsiteY235-38528" fmla="*/ 291840 h 834218"/>
                  <a:gd name="connsiteX236-38529" fmla="*/ 1303163 w 3024845"/>
                  <a:gd name="connsiteY236-38530" fmla="*/ 291840 h 834218"/>
                  <a:gd name="connsiteX237-38531" fmla="*/ 1313296 w 3024845"/>
                  <a:gd name="connsiteY237-38532" fmla="*/ 335075 h 834218"/>
                  <a:gd name="connsiteX238-38533" fmla="*/ 1314309 w 3024845"/>
                  <a:gd name="connsiteY238-38534" fmla="*/ 335075 h 834218"/>
                  <a:gd name="connsiteX239-38535" fmla="*/ 1321403 w 3024845"/>
                  <a:gd name="connsiteY239-38536" fmla="*/ 335075 h 834218"/>
                  <a:gd name="connsiteX240-38537" fmla="*/ 1321403 w 3024845"/>
                  <a:gd name="connsiteY240-38538" fmla="*/ 373987 h 834218"/>
                  <a:gd name="connsiteX241-38539" fmla="*/ 1323176 w 3024845"/>
                  <a:gd name="connsiteY241-38540" fmla="*/ 373987 h 834218"/>
                  <a:gd name="connsiteX242-38541" fmla="*/ 1335590 w 3024845"/>
                  <a:gd name="connsiteY242-38542" fmla="*/ 373987 h 834218"/>
                  <a:gd name="connsiteX243-38543" fmla="*/ 1335590 w 3024845"/>
                  <a:gd name="connsiteY243-38544" fmla="*/ 376149 h 834218"/>
                  <a:gd name="connsiteX244-38545" fmla="*/ 1335590 w 3024845"/>
                  <a:gd name="connsiteY244-38546" fmla="*/ 391281 h 834218"/>
                  <a:gd name="connsiteX245-38547" fmla="*/ 1339643 w 3024845"/>
                  <a:gd name="connsiteY245-38548" fmla="*/ 389120 h 834218"/>
                  <a:gd name="connsiteX246-38549" fmla="*/ 1339643 w 3024845"/>
                  <a:gd name="connsiteY246-38550" fmla="*/ 373987 h 834218"/>
                  <a:gd name="connsiteX247-38551" fmla="*/ 1341163 w 3024845"/>
                  <a:gd name="connsiteY247-38552" fmla="*/ 373987 h 834218"/>
                  <a:gd name="connsiteX248-38553" fmla="*/ 1351803 w 3024845"/>
                  <a:gd name="connsiteY248-38554" fmla="*/ 373987 h 834218"/>
                  <a:gd name="connsiteX249-38555" fmla="*/ 1351803 w 3024845"/>
                  <a:gd name="connsiteY249-38556" fmla="*/ 375608 h 834218"/>
                  <a:gd name="connsiteX250-38557" fmla="*/ 1351803 w 3024845"/>
                  <a:gd name="connsiteY250-38558" fmla="*/ 386958 h 834218"/>
                  <a:gd name="connsiteX251-38559" fmla="*/ 1382204 w 3024845"/>
                  <a:gd name="connsiteY251-38560" fmla="*/ 386958 h 834218"/>
                  <a:gd name="connsiteX252-38561" fmla="*/ 1382204 w 3024845"/>
                  <a:gd name="connsiteY252-38562" fmla="*/ 350208 h 834218"/>
                  <a:gd name="connsiteX253-38563" fmla="*/ 1383470 w 3024845"/>
                  <a:gd name="connsiteY253-38564" fmla="*/ 350208 h 834218"/>
                  <a:gd name="connsiteX254-38565" fmla="*/ 1392337 w 3024845"/>
                  <a:gd name="connsiteY254-38566" fmla="*/ 350208 h 834218"/>
                  <a:gd name="connsiteX255-38567" fmla="*/ 1392337 w 3024845"/>
                  <a:gd name="connsiteY255-38568" fmla="*/ 371825 h 834218"/>
                  <a:gd name="connsiteX256-38569" fmla="*/ 1394364 w 3024845"/>
                  <a:gd name="connsiteY256-38570" fmla="*/ 339399 h 834218"/>
                  <a:gd name="connsiteX257-38571" fmla="*/ 1416657 w 3024845"/>
                  <a:gd name="connsiteY257-38572" fmla="*/ 339399 h 834218"/>
                  <a:gd name="connsiteX258-38573" fmla="*/ 1416657 w 3024845"/>
                  <a:gd name="connsiteY258-38574" fmla="*/ 337777 h 834218"/>
                  <a:gd name="connsiteX259-38575" fmla="*/ 1416657 w 3024845"/>
                  <a:gd name="connsiteY259-38576" fmla="*/ 326428 h 834218"/>
                  <a:gd name="connsiteX260-38577" fmla="*/ 1417417 w 3024845"/>
                  <a:gd name="connsiteY260-38578" fmla="*/ 326428 h 834218"/>
                  <a:gd name="connsiteX261-38579" fmla="*/ 1422737 w 3024845"/>
                  <a:gd name="connsiteY261-38580" fmla="*/ 326428 h 834218"/>
                  <a:gd name="connsiteX262-38581" fmla="*/ 1422737 w 3024845"/>
                  <a:gd name="connsiteY262-38582" fmla="*/ 324537 h 834218"/>
                  <a:gd name="connsiteX263-38583" fmla="*/ 1422737 w 3024845"/>
                  <a:gd name="connsiteY263-38584" fmla="*/ 311296 h 834218"/>
                  <a:gd name="connsiteX264-38585" fmla="*/ 1426791 w 3024845"/>
                  <a:gd name="connsiteY264-38586" fmla="*/ 317781 h 834218"/>
                  <a:gd name="connsiteX265-38587" fmla="*/ 1429071 w 3024845"/>
                  <a:gd name="connsiteY265-38588" fmla="*/ 317781 h 834218"/>
                  <a:gd name="connsiteX266-38589" fmla="*/ 1445031 w 3024845"/>
                  <a:gd name="connsiteY266-38590" fmla="*/ 317781 h 834218"/>
                  <a:gd name="connsiteX267-38591" fmla="*/ 1445031 w 3024845"/>
                  <a:gd name="connsiteY267-38592" fmla="*/ 316970 h 834218"/>
                  <a:gd name="connsiteX268-38593" fmla="*/ 1445031 w 3024845"/>
                  <a:gd name="connsiteY268-38594" fmla="*/ 311296 h 834218"/>
                  <a:gd name="connsiteX269-38595" fmla="*/ 1445791 w 3024845"/>
                  <a:gd name="connsiteY269-38596" fmla="*/ 311296 h 834218"/>
                  <a:gd name="connsiteX270-38597" fmla="*/ 1451111 w 3024845"/>
                  <a:gd name="connsiteY270-38598" fmla="*/ 311296 h 834218"/>
                  <a:gd name="connsiteX271-38599" fmla="*/ 1451111 w 3024845"/>
                  <a:gd name="connsiteY271-38600" fmla="*/ 312647 h 834218"/>
                  <a:gd name="connsiteX272-38601" fmla="*/ 1451111 w 3024845"/>
                  <a:gd name="connsiteY272-38602" fmla="*/ 322105 h 834218"/>
                  <a:gd name="connsiteX273-38603" fmla="*/ 1489618 w 3024845"/>
                  <a:gd name="connsiteY273-38604" fmla="*/ 322105 h 834218"/>
                  <a:gd name="connsiteX274-38605" fmla="*/ 1489618 w 3024845"/>
                  <a:gd name="connsiteY274-38606" fmla="*/ 460458 h 834218"/>
                  <a:gd name="connsiteX275-38607" fmla="*/ 1491138 w 3024845"/>
                  <a:gd name="connsiteY275-38608" fmla="*/ 460458 h 834218"/>
                  <a:gd name="connsiteX276-38609" fmla="*/ 1501778 w 3024845"/>
                  <a:gd name="connsiteY276-38610" fmla="*/ 460458 h 834218"/>
                  <a:gd name="connsiteX277-38611" fmla="*/ 1501778 w 3024845"/>
                  <a:gd name="connsiteY277-38612" fmla="*/ 447488 h 834218"/>
                  <a:gd name="connsiteX278-38613" fmla="*/ 1505832 w 3024845"/>
                  <a:gd name="connsiteY278-38614" fmla="*/ 447488 h 834218"/>
                  <a:gd name="connsiteX279-38615" fmla="*/ 1505832 w 3024845"/>
                  <a:gd name="connsiteY279-38616" fmla="*/ 460458 h 834218"/>
                  <a:gd name="connsiteX280-38617" fmla="*/ 1536232 w 3024845"/>
                  <a:gd name="connsiteY280-38618" fmla="*/ 460458 h 834218"/>
                  <a:gd name="connsiteX281-38619" fmla="*/ 1536232 w 3024845"/>
                  <a:gd name="connsiteY281-38620" fmla="*/ 430193 h 834218"/>
                  <a:gd name="connsiteX282-38621" fmla="*/ 1548392 w 3024845"/>
                  <a:gd name="connsiteY282-38622" fmla="*/ 430193 h 834218"/>
                  <a:gd name="connsiteX283-38623" fmla="*/ 1560552 w 3024845"/>
                  <a:gd name="connsiteY283-38624" fmla="*/ 428032 h 834218"/>
                  <a:gd name="connsiteX284-38625" fmla="*/ 1564606 w 3024845"/>
                  <a:gd name="connsiteY284-38626" fmla="*/ 430193 h 834218"/>
                  <a:gd name="connsiteX285-38627" fmla="*/ 1574739 w 3024845"/>
                  <a:gd name="connsiteY285-38628" fmla="*/ 430193 h 834218"/>
                  <a:gd name="connsiteX286-38629" fmla="*/ 1574739 w 3024845"/>
                  <a:gd name="connsiteY286-38630" fmla="*/ 460458 h 834218"/>
                  <a:gd name="connsiteX287-38631" fmla="*/ 1582846 w 3024845"/>
                  <a:gd name="connsiteY287-38632" fmla="*/ 460458 h 834218"/>
                  <a:gd name="connsiteX288-38633" fmla="*/ 1582846 w 3024845"/>
                  <a:gd name="connsiteY288-38634" fmla="*/ 477753 h 834218"/>
                  <a:gd name="connsiteX289-38635" fmla="*/ 1592182 w 3024845"/>
                  <a:gd name="connsiteY289-38636" fmla="*/ 478658 h 834218"/>
                  <a:gd name="connsiteX290-38637" fmla="*/ 1605140 w 3024845"/>
                  <a:gd name="connsiteY290-38638" fmla="*/ 478658 h 834218"/>
                  <a:gd name="connsiteX291-38639" fmla="*/ 1605140 w 3024845"/>
                  <a:gd name="connsiteY291-38640" fmla="*/ 462620 h 834218"/>
                  <a:gd name="connsiteX292-38641" fmla="*/ 1673096 w 3024845"/>
                  <a:gd name="connsiteY292-38642" fmla="*/ 462620 h 834218"/>
                  <a:gd name="connsiteX293-38643" fmla="*/ 1673096 w 3024845"/>
                  <a:gd name="connsiteY293-38644" fmla="*/ 377367 h 834218"/>
                  <a:gd name="connsiteX294-38645" fmla="*/ 1745104 w 3024845"/>
                  <a:gd name="connsiteY294-38646" fmla="*/ 377367 h 834218"/>
                  <a:gd name="connsiteX295-38647" fmla="*/ 1745104 w 3024845"/>
                  <a:gd name="connsiteY295-38648" fmla="*/ 456135 h 834218"/>
                  <a:gd name="connsiteX296-38649" fmla="*/ 1747008 w 3024845"/>
                  <a:gd name="connsiteY296-38650" fmla="*/ 456135 h 834218"/>
                  <a:gd name="connsiteX297-38651" fmla="*/ 1748250 w 3024845"/>
                  <a:gd name="connsiteY297-38652" fmla="*/ 478658 h 834218"/>
                  <a:gd name="connsiteX298-38653" fmla="*/ 1757926 w 3024845"/>
                  <a:gd name="connsiteY298-38654" fmla="*/ 478658 h 834218"/>
                  <a:gd name="connsiteX299-38655" fmla="*/ 1759168 w 3024845"/>
                  <a:gd name="connsiteY299-38656" fmla="*/ 456135 h 834218"/>
                  <a:gd name="connsiteX300-38657" fmla="*/ 1765248 w 3024845"/>
                  <a:gd name="connsiteY300-38658" fmla="*/ 456135 h 834218"/>
                  <a:gd name="connsiteX301-38659" fmla="*/ 1766490 w 3024845"/>
                  <a:gd name="connsiteY301-38660" fmla="*/ 478658 h 834218"/>
                  <a:gd name="connsiteX302-38661" fmla="*/ 1817112 w 3024845"/>
                  <a:gd name="connsiteY302-38662" fmla="*/ 478658 h 834218"/>
                  <a:gd name="connsiteX303-38663" fmla="*/ 1817112 w 3024845"/>
                  <a:gd name="connsiteY303-38664" fmla="*/ 315630 h 834218"/>
                  <a:gd name="connsiteX304-38665" fmla="*/ 2014439 w 3024845"/>
                  <a:gd name="connsiteY304-38666" fmla="*/ 315630 h 834218"/>
                  <a:gd name="connsiteX305-38667" fmla="*/ 2014439 w 3024845"/>
                  <a:gd name="connsiteY305-38668" fmla="*/ 478658 h 834218"/>
                  <a:gd name="connsiteX306-38669" fmla="*/ 2033136 w 3024845"/>
                  <a:gd name="connsiteY306-38670" fmla="*/ 478658 h 834218"/>
                  <a:gd name="connsiteX307-38671" fmla="*/ 2033136 w 3024845"/>
                  <a:gd name="connsiteY307-38672" fmla="*/ 395965 h 834218"/>
                  <a:gd name="connsiteX308-38673" fmla="*/ 2128256 w 3024845"/>
                  <a:gd name="connsiteY308-38674" fmla="*/ 395965 h 834218"/>
                  <a:gd name="connsiteX309-38675" fmla="*/ 2180720 w 3024845"/>
                  <a:gd name="connsiteY309-38676" fmla="*/ 330752 h 834218"/>
                  <a:gd name="connsiteX310-38677" fmla="*/ 2245574 w 3024845"/>
                  <a:gd name="connsiteY310-38678" fmla="*/ 330752 h 834218"/>
                  <a:gd name="connsiteX311-38679" fmla="*/ 2245574 w 3024845"/>
                  <a:gd name="connsiteY311-38680" fmla="*/ 406414 h 834218"/>
                  <a:gd name="connsiteX312-38681" fmla="*/ 2253681 w 3024845"/>
                  <a:gd name="connsiteY312-38682" fmla="*/ 406414 h 834218"/>
                  <a:gd name="connsiteX313-38683" fmla="*/ 2255708 w 3024845"/>
                  <a:gd name="connsiteY313-38684" fmla="*/ 399929 h 834218"/>
                  <a:gd name="connsiteX314-38685" fmla="*/ 2261788 w 3024845"/>
                  <a:gd name="connsiteY314-38686" fmla="*/ 399929 h 834218"/>
                  <a:gd name="connsiteX315-38687" fmla="*/ 2263815 w 3024845"/>
                  <a:gd name="connsiteY315-38688" fmla="*/ 408576 h 834218"/>
                  <a:gd name="connsiteX316-38689" fmla="*/ 2275975 w 3024845"/>
                  <a:gd name="connsiteY316-38690" fmla="*/ 408576 h 834218"/>
                  <a:gd name="connsiteX317-38691" fmla="*/ 2275975 w 3024845"/>
                  <a:gd name="connsiteY317-38692" fmla="*/ 402090 h 834218"/>
                  <a:gd name="connsiteX318-38693" fmla="*/ 2298268 w 3024845"/>
                  <a:gd name="connsiteY318-38694" fmla="*/ 402090 h 834218"/>
                  <a:gd name="connsiteX319-38695" fmla="*/ 2298268 w 3024845"/>
                  <a:gd name="connsiteY319-38696" fmla="*/ 408576 h 834218"/>
                  <a:gd name="connsiteX320-38697" fmla="*/ 2318535 w 3024845"/>
                  <a:gd name="connsiteY320-38698" fmla="*/ 408576 h 834218"/>
                  <a:gd name="connsiteX321-38699" fmla="*/ 2318535 w 3024845"/>
                  <a:gd name="connsiteY321-38700" fmla="*/ 453973 h 834218"/>
                  <a:gd name="connsiteX322-38701" fmla="*/ 2332722 w 3024845"/>
                  <a:gd name="connsiteY322-38702" fmla="*/ 453973 h 834218"/>
                  <a:gd name="connsiteX323-38703" fmla="*/ 2332722 w 3024845"/>
                  <a:gd name="connsiteY323-38704" fmla="*/ 441002 h 834218"/>
                  <a:gd name="connsiteX324-38705" fmla="*/ 2348936 w 3024845"/>
                  <a:gd name="connsiteY324-38706" fmla="*/ 441002 h 834218"/>
                  <a:gd name="connsiteX325-38707" fmla="*/ 2348936 w 3024845"/>
                  <a:gd name="connsiteY325-38708" fmla="*/ 261575 h 834218"/>
                  <a:gd name="connsiteX326-38709" fmla="*/ 2355016 w 3024845"/>
                  <a:gd name="connsiteY326-38710" fmla="*/ 255089 h 834218"/>
                  <a:gd name="connsiteX327-38711" fmla="*/ 2427977 w 3024845"/>
                  <a:gd name="connsiteY327-38712" fmla="*/ 255089 h 834218"/>
                  <a:gd name="connsiteX328-38713" fmla="*/ 2427977 w 3024845"/>
                  <a:gd name="connsiteY328-38714" fmla="*/ 263737 h 834218"/>
                  <a:gd name="connsiteX329-38715" fmla="*/ 2438110 w 3024845"/>
                  <a:gd name="connsiteY329-38716" fmla="*/ 263737 h 834218"/>
                  <a:gd name="connsiteX330-38717" fmla="*/ 2438110 w 3024845"/>
                  <a:gd name="connsiteY330-38718" fmla="*/ 378311 h 834218"/>
                  <a:gd name="connsiteX331-38719" fmla="*/ 2460404 w 3024845"/>
                  <a:gd name="connsiteY331-38720" fmla="*/ 378311 h 834218"/>
                  <a:gd name="connsiteX332-38721" fmla="*/ 2460404 w 3024845"/>
                  <a:gd name="connsiteY332-38722" fmla="*/ 311296 h 834218"/>
                  <a:gd name="connsiteX333-38723" fmla="*/ 2486751 w 3024845"/>
                  <a:gd name="connsiteY333-38724" fmla="*/ 311296 h 834218"/>
                  <a:gd name="connsiteX334-38725" fmla="*/ 2490804 w 3024845"/>
                  <a:gd name="connsiteY334-38726" fmla="*/ 306972 h 834218"/>
                  <a:gd name="connsiteX335-38727" fmla="*/ 2498911 w 3024845"/>
                  <a:gd name="connsiteY335-38728" fmla="*/ 306972 h 834218"/>
                  <a:gd name="connsiteX336-38729" fmla="*/ 2502964 w 3024845"/>
                  <a:gd name="connsiteY336-38730" fmla="*/ 311296 h 834218"/>
                  <a:gd name="connsiteX337-38731" fmla="*/ 2525258 w 3024845"/>
                  <a:gd name="connsiteY337-38732" fmla="*/ 311296 h 834218"/>
                  <a:gd name="connsiteX338-38733" fmla="*/ 2525258 w 3024845"/>
                  <a:gd name="connsiteY338-38734" fmla="*/ 194560 h 834218"/>
                  <a:gd name="connsiteX339-38735" fmla="*/ 2582005 w 3024845"/>
                  <a:gd name="connsiteY339-38736" fmla="*/ 183751 h 834218"/>
                  <a:gd name="connsiteX340-38737" fmla="*/ 2582005 w 3024845"/>
                  <a:gd name="connsiteY340-38738" fmla="*/ 184832 h 834218"/>
                  <a:gd name="connsiteX341-38739" fmla="*/ 2582005 w 3024845"/>
                  <a:gd name="connsiteY341-38740" fmla="*/ 192398 h 834218"/>
                  <a:gd name="connsiteX342-38741" fmla="*/ 2608352 w 3024845"/>
                  <a:gd name="connsiteY342-38742" fmla="*/ 192398 h 834218"/>
                  <a:gd name="connsiteX343-38743" fmla="*/ 2608352 w 3024845"/>
                  <a:gd name="connsiteY343-38744" fmla="*/ 447488 h 834218"/>
                  <a:gd name="connsiteX344-38745" fmla="*/ 2630646 w 3024845"/>
                  <a:gd name="connsiteY344-38746" fmla="*/ 447488 h 834218"/>
                  <a:gd name="connsiteX345-38747" fmla="*/ 2630646 w 3024845"/>
                  <a:gd name="connsiteY345-38748" fmla="*/ 443164 h 834218"/>
                  <a:gd name="connsiteX346-38749" fmla="*/ 2642806 w 3024845"/>
                  <a:gd name="connsiteY346-38750" fmla="*/ 443164 h 834218"/>
                  <a:gd name="connsiteX347-38751" fmla="*/ 2642806 w 3024845"/>
                  <a:gd name="connsiteY347-38752" fmla="*/ 447488 h 834218"/>
                  <a:gd name="connsiteX348-38753" fmla="*/ 2667126 w 3024845"/>
                  <a:gd name="connsiteY348-38754" fmla="*/ 447488 h 834218"/>
                  <a:gd name="connsiteX349-38755" fmla="*/ 2667126 w 3024845"/>
                  <a:gd name="connsiteY349-38756" fmla="*/ 434517 h 834218"/>
                  <a:gd name="connsiteX350-38757" fmla="*/ 2695500 w 3024845"/>
                  <a:gd name="connsiteY350-38758" fmla="*/ 434517 h 834218"/>
                  <a:gd name="connsiteX351-38759" fmla="*/ 2707660 w 3024845"/>
                  <a:gd name="connsiteY351-38760" fmla="*/ 430193 h 834218"/>
                  <a:gd name="connsiteX352-38761" fmla="*/ 2727927 w 3024845"/>
                  <a:gd name="connsiteY352-38762" fmla="*/ 434517 h 834218"/>
                  <a:gd name="connsiteX353-38763" fmla="*/ 2727927 w 3024845"/>
                  <a:gd name="connsiteY353-38764" fmla="*/ 417223 h 834218"/>
                  <a:gd name="connsiteX354-38765" fmla="*/ 2736034 w 3024845"/>
                  <a:gd name="connsiteY354-38766" fmla="*/ 417223 h 834218"/>
                  <a:gd name="connsiteX355-38767" fmla="*/ 2736034 w 3024845"/>
                  <a:gd name="connsiteY355-38768" fmla="*/ 404252 h 834218"/>
                  <a:gd name="connsiteX356-38769" fmla="*/ 2792781 w 3024845"/>
                  <a:gd name="connsiteY356-38770" fmla="*/ 404252 h 834218"/>
                  <a:gd name="connsiteX357-38771" fmla="*/ 2792781 w 3024845"/>
                  <a:gd name="connsiteY357-38772" fmla="*/ 373987 h 834218"/>
                  <a:gd name="connsiteX358-38773" fmla="*/ 2811021 w 3024845"/>
                  <a:gd name="connsiteY358-38774" fmla="*/ 373987 h 834218"/>
                  <a:gd name="connsiteX359-38775" fmla="*/ 2811021 w 3024845"/>
                  <a:gd name="connsiteY359-38776" fmla="*/ 367502 h 834218"/>
                  <a:gd name="connsiteX360-38777" fmla="*/ 2823181 w 3024845"/>
                  <a:gd name="connsiteY360-38778" fmla="*/ 367502 h 834218"/>
                  <a:gd name="connsiteX361-38779" fmla="*/ 2823181 w 3024845"/>
                  <a:gd name="connsiteY361-38780" fmla="*/ 373987 h 834218"/>
                  <a:gd name="connsiteX362-38781" fmla="*/ 2839395 w 3024845"/>
                  <a:gd name="connsiteY362-38782" fmla="*/ 373987 h 834218"/>
                  <a:gd name="connsiteX363-38783" fmla="*/ 2839395 w 3024845"/>
                  <a:gd name="connsiteY363-38784" fmla="*/ 423708 h 834218"/>
                  <a:gd name="connsiteX364-38785" fmla="*/ 2871822 w 3024845"/>
                  <a:gd name="connsiteY364-38786" fmla="*/ 423708 h 834218"/>
                  <a:gd name="connsiteX365-38787" fmla="*/ 2871822 w 3024845"/>
                  <a:gd name="connsiteY365-38788" fmla="*/ 397767 h 834218"/>
                  <a:gd name="connsiteX366-38789" fmla="*/ 2910329 w 3024845"/>
                  <a:gd name="connsiteY366-38790" fmla="*/ 397767 h 834218"/>
                  <a:gd name="connsiteX367-38791" fmla="*/ 2910329 w 3024845"/>
                  <a:gd name="connsiteY367-38792" fmla="*/ 367502 h 834218"/>
                  <a:gd name="connsiteX368-38793" fmla="*/ 2958970 w 3024845"/>
                  <a:gd name="connsiteY368-38794" fmla="*/ 367502 h 834218"/>
                  <a:gd name="connsiteX369-38795" fmla="*/ 2958970 w 3024845"/>
                  <a:gd name="connsiteY369-38796" fmla="*/ 478658 h 834218"/>
                  <a:gd name="connsiteX370-38797" fmla="*/ 2958970 w 3024845"/>
                  <a:gd name="connsiteY370-38798" fmla="*/ 492437 h 834218"/>
                  <a:gd name="connsiteX371-38799" fmla="*/ 3024845 w 3024845"/>
                  <a:gd name="connsiteY371-38800" fmla="*/ 492437 h 834218"/>
                  <a:gd name="connsiteX372-38801" fmla="*/ 3024845 w 3024845"/>
                  <a:gd name="connsiteY372-38802" fmla="*/ 834218 h 834218"/>
                  <a:gd name="connsiteX373-38803" fmla="*/ 2054 w 3024845"/>
                  <a:gd name="connsiteY373-38804" fmla="*/ 831885 h 834218"/>
                  <a:gd name="connsiteX374-38805" fmla="*/ 0 w 3024845"/>
                  <a:gd name="connsiteY374-38806" fmla="*/ 397767 h 834218"/>
                  <a:gd name="connsiteX375-38807" fmla="*/ 20267 w 3024845"/>
                  <a:gd name="connsiteY375-38808" fmla="*/ 397767 h 834218"/>
                  <a:gd name="connsiteX376-38809" fmla="*/ 20774 w 3024845"/>
                  <a:gd name="connsiteY376-38810" fmla="*/ 396686 h 834218"/>
                  <a:gd name="connsiteX377-38811" fmla="*/ 24320 w 3024845"/>
                  <a:gd name="connsiteY377-38812" fmla="*/ 389120 h 834218"/>
                  <a:gd name="connsiteX378-38813" fmla="*/ 26094 w 3024845"/>
                  <a:gd name="connsiteY378-38814" fmla="*/ 389390 h 834218"/>
                  <a:gd name="connsiteX379-38815" fmla="*/ 38507 w 3024845"/>
                  <a:gd name="connsiteY379-38816" fmla="*/ 391281 h 834218"/>
                  <a:gd name="connsiteX380-38817" fmla="*/ 39014 w 3024845"/>
                  <a:gd name="connsiteY380-38818" fmla="*/ 392633 h 834218"/>
                  <a:gd name="connsiteX381-38819" fmla="*/ 42560 w 3024845"/>
                  <a:gd name="connsiteY381-38820" fmla="*/ 402090 h 834218"/>
                  <a:gd name="connsiteX382-38821" fmla="*/ 68907 w 3024845"/>
                  <a:gd name="connsiteY382-38822" fmla="*/ 404252 h 834218"/>
                  <a:gd name="connsiteX383-38823" fmla="*/ 68907 w 3024845"/>
                  <a:gd name="connsiteY383-38824" fmla="*/ 281031 h 834218"/>
                  <a:gd name="connsiteX384-38825" fmla="*/ 70934 w 3024845"/>
                  <a:gd name="connsiteY384-38826" fmla="*/ 281031 h 834218"/>
                  <a:gd name="connsiteX385-38827" fmla="*/ 85121 w 3024845"/>
                  <a:gd name="connsiteY385-38828" fmla="*/ 281031 h 834218"/>
                  <a:gd name="connsiteX386-38829" fmla="*/ 85121 w 3024845"/>
                  <a:gd name="connsiteY386-38830" fmla="*/ 144839 h 834218"/>
                  <a:gd name="connsiteX387-38831" fmla="*/ 86894 w 3024845"/>
                  <a:gd name="connsiteY387-38832" fmla="*/ 144839 h 834218"/>
                  <a:gd name="connsiteX388-38833" fmla="*/ 99308 w 3024845"/>
                  <a:gd name="connsiteY388-38834" fmla="*/ 144839 h 834218"/>
                  <a:gd name="connsiteX389-38835" fmla="*/ 99308 w 3024845"/>
                  <a:gd name="connsiteY389-38836" fmla="*/ 30265 h 834218"/>
                  <a:gd name="connsiteX390-38837" fmla="*/ 103361 w 3024845"/>
                  <a:gd name="connsiteY390-38838" fmla="*/ 2161 h 834218"/>
                  <a:gd name="connsiteX0-38839" fmla="*/ 103361 w 3024845"/>
                  <a:gd name="connsiteY0-38840" fmla="*/ 2161 h 834218"/>
                  <a:gd name="connsiteX1-38841" fmla="*/ 200642 w 3024845"/>
                  <a:gd name="connsiteY1-38842" fmla="*/ 0 h 834218"/>
                  <a:gd name="connsiteX2-38843" fmla="*/ 202669 w 3024845"/>
                  <a:gd name="connsiteY2-38844" fmla="*/ 0 h 834218"/>
                  <a:gd name="connsiteX3-38845" fmla="*/ 216856 w 3024845"/>
                  <a:gd name="connsiteY3-38846" fmla="*/ 0 h 834218"/>
                  <a:gd name="connsiteX4-38847" fmla="*/ 220909 w 3024845"/>
                  <a:gd name="connsiteY4-38848" fmla="*/ 30265 h 834218"/>
                  <a:gd name="connsiteX5-38849" fmla="*/ 220909 w 3024845"/>
                  <a:gd name="connsiteY5-38850" fmla="*/ 144839 h 834218"/>
                  <a:gd name="connsiteX6-38851" fmla="*/ 223189 w 3024845"/>
                  <a:gd name="connsiteY6-38852" fmla="*/ 144839 h 834218"/>
                  <a:gd name="connsiteX7-38853" fmla="*/ 239150 w 3024845"/>
                  <a:gd name="connsiteY7-38854" fmla="*/ 144839 h 834218"/>
                  <a:gd name="connsiteX8-38855" fmla="*/ 239150 w 3024845"/>
                  <a:gd name="connsiteY8-38856" fmla="*/ 285354 h 834218"/>
                  <a:gd name="connsiteX9-38857" fmla="*/ 240670 w 3024845"/>
                  <a:gd name="connsiteY9-38858" fmla="*/ 285084 h 834218"/>
                  <a:gd name="connsiteX10-38859" fmla="*/ 251310 w 3024845"/>
                  <a:gd name="connsiteY10-38860" fmla="*/ 283193 h 834218"/>
                  <a:gd name="connsiteX11-38861" fmla="*/ 249283 w 3024845"/>
                  <a:gd name="connsiteY11-38862" fmla="*/ 371825 h 834218"/>
                  <a:gd name="connsiteX12-38863" fmla="*/ 250803 w 3024845"/>
                  <a:gd name="connsiteY12-38864" fmla="*/ 372096 h 834218"/>
                  <a:gd name="connsiteX13-38865" fmla="*/ 261443 w 3024845"/>
                  <a:gd name="connsiteY13-38866" fmla="*/ 373987 h 834218"/>
                  <a:gd name="connsiteX14-38867" fmla="*/ 261696 w 3024845"/>
                  <a:gd name="connsiteY14-38868" fmla="*/ 374798 h 834218"/>
                  <a:gd name="connsiteX15-38869" fmla="*/ 263470 w 3024845"/>
                  <a:gd name="connsiteY15-38870" fmla="*/ 380473 h 834218"/>
                  <a:gd name="connsiteX16-38871" fmla="*/ 264230 w 3024845"/>
                  <a:gd name="connsiteY16-38872" fmla="*/ 378041 h 834218"/>
                  <a:gd name="connsiteX17-38873" fmla="*/ 269550 w 3024845"/>
                  <a:gd name="connsiteY17-38874" fmla="*/ 361017 h 834218"/>
                  <a:gd name="connsiteX18-38875" fmla="*/ 271323 w 3024845"/>
                  <a:gd name="connsiteY18-38876" fmla="*/ 361017 h 834218"/>
                  <a:gd name="connsiteX19-38877" fmla="*/ 283737 w 3024845"/>
                  <a:gd name="connsiteY19-38878" fmla="*/ 361017 h 834218"/>
                  <a:gd name="connsiteX20-38879" fmla="*/ 283737 w 3024845"/>
                  <a:gd name="connsiteY20-38880" fmla="*/ 393443 h 834218"/>
                  <a:gd name="connsiteX21-38881" fmla="*/ 284750 w 3024845"/>
                  <a:gd name="connsiteY21-38882" fmla="*/ 393984 h 834218"/>
                  <a:gd name="connsiteX22-38883" fmla="*/ 291844 w 3024845"/>
                  <a:gd name="connsiteY22-38884" fmla="*/ 397767 h 834218"/>
                  <a:gd name="connsiteX23-38885" fmla="*/ 291844 w 3024845"/>
                  <a:gd name="connsiteY23-38886" fmla="*/ 399118 h 834218"/>
                  <a:gd name="connsiteX24-38887" fmla="*/ 291844 w 3024845"/>
                  <a:gd name="connsiteY24-38888" fmla="*/ 408576 h 834218"/>
                  <a:gd name="connsiteX25-38889" fmla="*/ 336431 w 3024845"/>
                  <a:gd name="connsiteY25-38890" fmla="*/ 408576 h 834218"/>
                  <a:gd name="connsiteX26-38891" fmla="*/ 336431 w 3024845"/>
                  <a:gd name="connsiteY26-38892" fmla="*/ 409657 h 834218"/>
                  <a:gd name="connsiteX27-38893" fmla="*/ 336431 w 3024845"/>
                  <a:gd name="connsiteY27-38894" fmla="*/ 417223 h 834218"/>
                  <a:gd name="connsiteX28-38895" fmla="*/ 338457 w 3024845"/>
                  <a:gd name="connsiteY28-38896" fmla="*/ 417223 h 834218"/>
                  <a:gd name="connsiteX29-38897" fmla="*/ 352644 w 3024845"/>
                  <a:gd name="connsiteY29-38898" fmla="*/ 417223 h 834218"/>
                  <a:gd name="connsiteX30-38899" fmla="*/ 352644 w 3024845"/>
                  <a:gd name="connsiteY30-38900" fmla="*/ 386958 h 834218"/>
                  <a:gd name="connsiteX31-38901" fmla="*/ 397231 w 3024845"/>
                  <a:gd name="connsiteY31-38902" fmla="*/ 386958 h 834218"/>
                  <a:gd name="connsiteX32-38903" fmla="*/ 397231 w 3024845"/>
                  <a:gd name="connsiteY32-38904" fmla="*/ 385607 h 834218"/>
                  <a:gd name="connsiteX33-38905" fmla="*/ 397231 w 3024845"/>
                  <a:gd name="connsiteY33-38906" fmla="*/ 376149 h 834218"/>
                  <a:gd name="connsiteX34-38907" fmla="*/ 398245 w 3024845"/>
                  <a:gd name="connsiteY34-38908" fmla="*/ 376149 h 834218"/>
                  <a:gd name="connsiteX35-38909" fmla="*/ 405338 w 3024845"/>
                  <a:gd name="connsiteY35-38910" fmla="*/ 376149 h 834218"/>
                  <a:gd name="connsiteX36-38911" fmla="*/ 405338 w 3024845"/>
                  <a:gd name="connsiteY36-38912" fmla="*/ 374258 h 834218"/>
                  <a:gd name="connsiteX37-38913" fmla="*/ 405338 w 3024845"/>
                  <a:gd name="connsiteY37-38914" fmla="*/ 361017 h 834218"/>
                  <a:gd name="connsiteX38-38915" fmla="*/ 406098 w 3024845"/>
                  <a:gd name="connsiteY38-38916" fmla="*/ 361017 h 834218"/>
                  <a:gd name="connsiteX39-38917" fmla="*/ 411418 w 3024845"/>
                  <a:gd name="connsiteY39-38918" fmla="*/ 361017 h 834218"/>
                  <a:gd name="connsiteX40-38919" fmla="*/ 411418 w 3024845"/>
                  <a:gd name="connsiteY40-38920" fmla="*/ 359936 h 834218"/>
                  <a:gd name="connsiteX41-38921" fmla="*/ 411418 w 3024845"/>
                  <a:gd name="connsiteY41-38922" fmla="*/ 352369 h 834218"/>
                  <a:gd name="connsiteX42-38923" fmla="*/ 413445 w 3024845"/>
                  <a:gd name="connsiteY42-38924" fmla="*/ 352369 h 834218"/>
                  <a:gd name="connsiteX43-38925" fmla="*/ 427632 w 3024845"/>
                  <a:gd name="connsiteY43-38926" fmla="*/ 352369 h 834218"/>
                  <a:gd name="connsiteX44-38927" fmla="*/ 427632 w 3024845"/>
                  <a:gd name="connsiteY44-38928" fmla="*/ 353450 h 834218"/>
                  <a:gd name="connsiteX45-38929" fmla="*/ 427632 w 3024845"/>
                  <a:gd name="connsiteY45-38930" fmla="*/ 361017 h 834218"/>
                  <a:gd name="connsiteX46-38931" fmla="*/ 449925 w 3024845"/>
                  <a:gd name="connsiteY46-38932" fmla="*/ 361017 h 834218"/>
                  <a:gd name="connsiteX47-38933" fmla="*/ 449925 w 3024845"/>
                  <a:gd name="connsiteY47-38934" fmla="*/ 359125 h 834218"/>
                  <a:gd name="connsiteX48-38935" fmla="*/ 449925 w 3024845"/>
                  <a:gd name="connsiteY48-38936" fmla="*/ 345884 h 834218"/>
                  <a:gd name="connsiteX49-38937" fmla="*/ 451699 w 3024845"/>
                  <a:gd name="connsiteY49-38938" fmla="*/ 345884 h 834218"/>
                  <a:gd name="connsiteX50-38939" fmla="*/ 464112 w 3024845"/>
                  <a:gd name="connsiteY50-38940" fmla="*/ 345884 h 834218"/>
                  <a:gd name="connsiteX51-38941" fmla="*/ 464112 w 3024845"/>
                  <a:gd name="connsiteY51-38942" fmla="*/ 369664 h 834218"/>
                  <a:gd name="connsiteX52-38943" fmla="*/ 465126 w 3024845"/>
                  <a:gd name="connsiteY52-38944" fmla="*/ 369664 h 834218"/>
                  <a:gd name="connsiteX53-38945" fmla="*/ 472219 w 3024845"/>
                  <a:gd name="connsiteY53-38946" fmla="*/ 369664 h 834218"/>
                  <a:gd name="connsiteX54-38947" fmla="*/ 472219 w 3024845"/>
                  <a:gd name="connsiteY54-38948" fmla="*/ 368583 h 834218"/>
                  <a:gd name="connsiteX55-38949" fmla="*/ 472219 w 3024845"/>
                  <a:gd name="connsiteY55-38950" fmla="*/ 361017 h 834218"/>
                  <a:gd name="connsiteX56-38951" fmla="*/ 473992 w 3024845"/>
                  <a:gd name="connsiteY56-38952" fmla="*/ 361017 h 834218"/>
                  <a:gd name="connsiteX57-38953" fmla="*/ 486406 w 3024845"/>
                  <a:gd name="connsiteY57-38954" fmla="*/ 361017 h 834218"/>
                  <a:gd name="connsiteX58-38955" fmla="*/ 486406 w 3024845"/>
                  <a:gd name="connsiteY58-38956" fmla="*/ 386958 h 834218"/>
                  <a:gd name="connsiteX59-38957" fmla="*/ 488433 w 3024845"/>
                  <a:gd name="connsiteY59-38958" fmla="*/ 386958 h 834218"/>
                  <a:gd name="connsiteX60-38959" fmla="*/ 502619 w 3024845"/>
                  <a:gd name="connsiteY60-38960" fmla="*/ 386958 h 834218"/>
                  <a:gd name="connsiteX61-38961" fmla="*/ 502619 w 3024845"/>
                  <a:gd name="connsiteY61-38962" fmla="*/ 388579 h 834218"/>
                  <a:gd name="connsiteX62-38963" fmla="*/ 502619 w 3024845"/>
                  <a:gd name="connsiteY62-38964" fmla="*/ 399929 h 834218"/>
                  <a:gd name="connsiteX63-38965" fmla="*/ 503379 w 3024845"/>
                  <a:gd name="connsiteY63-38966" fmla="*/ 399929 h 834218"/>
                  <a:gd name="connsiteX64-38967" fmla="*/ 508700 w 3024845"/>
                  <a:gd name="connsiteY64-38968" fmla="*/ 399929 h 834218"/>
                  <a:gd name="connsiteX65-38969" fmla="*/ 508700 w 3024845"/>
                  <a:gd name="connsiteY65-38970" fmla="*/ 399118 h 834218"/>
                  <a:gd name="connsiteX66-38971" fmla="*/ 508700 w 3024845"/>
                  <a:gd name="connsiteY66-38972" fmla="*/ 393443 h 834218"/>
                  <a:gd name="connsiteX67-38973" fmla="*/ 539100 w 3024845"/>
                  <a:gd name="connsiteY67-38974" fmla="*/ 393443 h 834218"/>
                  <a:gd name="connsiteX68-38975" fmla="*/ 539100 w 3024845"/>
                  <a:gd name="connsiteY68-38976" fmla="*/ 417223 h 834218"/>
                  <a:gd name="connsiteX69-38977" fmla="*/ 540113 w 3024845"/>
                  <a:gd name="connsiteY69-38978" fmla="*/ 417223 h 834218"/>
                  <a:gd name="connsiteX70-38979" fmla="*/ 547207 w 3024845"/>
                  <a:gd name="connsiteY70-38980" fmla="*/ 417223 h 834218"/>
                  <a:gd name="connsiteX71-38981" fmla="*/ 547207 w 3024845"/>
                  <a:gd name="connsiteY71-38982" fmla="*/ 418304 h 834218"/>
                  <a:gd name="connsiteX72-38983" fmla="*/ 547207 w 3024845"/>
                  <a:gd name="connsiteY72-38984" fmla="*/ 425870 h 834218"/>
                  <a:gd name="connsiteX73-38985" fmla="*/ 547967 w 3024845"/>
                  <a:gd name="connsiteY73-38986" fmla="*/ 425870 h 834218"/>
                  <a:gd name="connsiteX74-38987" fmla="*/ 553287 w 3024845"/>
                  <a:gd name="connsiteY74-38988" fmla="*/ 425870 h 834218"/>
                  <a:gd name="connsiteX75-38989" fmla="*/ 553287 w 3024845"/>
                  <a:gd name="connsiteY75-38990" fmla="*/ 423708 h 834218"/>
                  <a:gd name="connsiteX76-38991" fmla="*/ 553287 w 3024845"/>
                  <a:gd name="connsiteY76-38992" fmla="*/ 408576 h 834218"/>
                  <a:gd name="connsiteX77-38993" fmla="*/ 554300 w 3024845"/>
                  <a:gd name="connsiteY77-38994" fmla="*/ 408576 h 834218"/>
                  <a:gd name="connsiteX78-38995" fmla="*/ 561394 w 3024845"/>
                  <a:gd name="connsiteY78-38996" fmla="*/ 408576 h 834218"/>
                  <a:gd name="connsiteX79-38997" fmla="*/ 561394 w 3024845"/>
                  <a:gd name="connsiteY79-38998" fmla="*/ 409657 h 834218"/>
                  <a:gd name="connsiteX80-38999" fmla="*/ 561394 w 3024845"/>
                  <a:gd name="connsiteY80-39000" fmla="*/ 417223 h 834218"/>
                  <a:gd name="connsiteX81-39001" fmla="*/ 566714 w 3024845"/>
                  <a:gd name="connsiteY81-39002" fmla="*/ 415230 h 834218"/>
                  <a:gd name="connsiteX82-39003" fmla="*/ 567474 w 3024845"/>
                  <a:gd name="connsiteY82-39004" fmla="*/ 414250 h 834218"/>
                  <a:gd name="connsiteX83-39005" fmla="*/ 567474 w 3024845"/>
                  <a:gd name="connsiteY83-39006" fmla="*/ 408576 h 834218"/>
                  <a:gd name="connsiteX84-39007" fmla="*/ 605981 w 3024845"/>
                  <a:gd name="connsiteY84-39008" fmla="*/ 408576 h 834218"/>
                  <a:gd name="connsiteX85-39009" fmla="*/ 605981 w 3024845"/>
                  <a:gd name="connsiteY85-39010" fmla="*/ 432355 h 834218"/>
                  <a:gd name="connsiteX86-39011" fmla="*/ 608007 w 3024845"/>
                  <a:gd name="connsiteY86-39012" fmla="*/ 432355 h 834218"/>
                  <a:gd name="connsiteX87-39013" fmla="*/ 622194 w 3024845"/>
                  <a:gd name="connsiteY87-39014" fmla="*/ 432355 h 834218"/>
                  <a:gd name="connsiteX88-39015" fmla="*/ 622194 w 3024845"/>
                  <a:gd name="connsiteY88-39016" fmla="*/ 433436 h 834218"/>
                  <a:gd name="connsiteX89-39017" fmla="*/ 622194 w 3024845"/>
                  <a:gd name="connsiteY89-39018" fmla="*/ 441002 h 834218"/>
                  <a:gd name="connsiteX90-39019" fmla="*/ 623968 w 3024845"/>
                  <a:gd name="connsiteY90-39020" fmla="*/ 441002 h 834218"/>
                  <a:gd name="connsiteX91-39021" fmla="*/ 636381 w 3024845"/>
                  <a:gd name="connsiteY91-39022" fmla="*/ 441002 h 834218"/>
                  <a:gd name="connsiteX92-39023" fmla="*/ 636381 w 3024845"/>
                  <a:gd name="connsiteY92-39024" fmla="*/ 417223 h 834218"/>
                  <a:gd name="connsiteX93-39025" fmla="*/ 637394 w 3024845"/>
                  <a:gd name="connsiteY93-39026" fmla="*/ 417223 h 834218"/>
                  <a:gd name="connsiteX94-39027" fmla="*/ 644488 w 3024845"/>
                  <a:gd name="connsiteY94-39028" fmla="*/ 417223 h 834218"/>
                  <a:gd name="connsiteX95-39029" fmla="*/ 644488 w 3024845"/>
                  <a:gd name="connsiteY95-39030" fmla="*/ 384796 h 834218"/>
                  <a:gd name="connsiteX96-39031" fmla="*/ 645501 w 3024845"/>
                  <a:gd name="connsiteY96-39032" fmla="*/ 384796 h 834218"/>
                  <a:gd name="connsiteX97-39033" fmla="*/ 652595 w 3024845"/>
                  <a:gd name="connsiteY97-39034" fmla="*/ 384796 h 834218"/>
                  <a:gd name="connsiteX98-39035" fmla="*/ 652595 w 3024845"/>
                  <a:gd name="connsiteY98-39036" fmla="*/ 382905 h 834218"/>
                  <a:gd name="connsiteX99-39037" fmla="*/ 652595 w 3024845"/>
                  <a:gd name="connsiteY99-39038" fmla="*/ 369664 h 834218"/>
                  <a:gd name="connsiteX100-39039" fmla="*/ 651328 w 3024845"/>
                  <a:gd name="connsiteY100-39040" fmla="*/ 368042 h 834218"/>
                  <a:gd name="connsiteX101-39041" fmla="*/ 656648 w 3024845"/>
                  <a:gd name="connsiteY101-39042" fmla="*/ 356693 h 834218"/>
                  <a:gd name="connsiteX102-39043" fmla="*/ 664755 w 3024845"/>
                  <a:gd name="connsiteY102-39044" fmla="*/ 384796 h 834218"/>
                  <a:gd name="connsiteX103-39045" fmla="*/ 665515 w 3024845"/>
                  <a:gd name="connsiteY103-39046" fmla="*/ 384796 h 834218"/>
                  <a:gd name="connsiteX104-39047" fmla="*/ 670835 w 3024845"/>
                  <a:gd name="connsiteY104-39048" fmla="*/ 384796 h 834218"/>
                  <a:gd name="connsiteX105-39049" fmla="*/ 670835 w 3024845"/>
                  <a:gd name="connsiteY105-39050" fmla="*/ 278869 h 834218"/>
                  <a:gd name="connsiteX106-39051" fmla="*/ 672355 w 3024845"/>
                  <a:gd name="connsiteY106-39052" fmla="*/ 278869 h 834218"/>
                  <a:gd name="connsiteX107-39053" fmla="*/ 682995 w 3024845"/>
                  <a:gd name="connsiteY107-39054" fmla="*/ 278869 h 834218"/>
                  <a:gd name="connsiteX108-39055" fmla="*/ 682995 w 3024845"/>
                  <a:gd name="connsiteY108-39056" fmla="*/ 231310 h 834218"/>
                  <a:gd name="connsiteX109-39057" fmla="*/ 709342 w 3024845"/>
                  <a:gd name="connsiteY109-39058" fmla="*/ 231310 h 834218"/>
                  <a:gd name="connsiteX110-39059" fmla="*/ 709342 w 3024845"/>
                  <a:gd name="connsiteY110-39060" fmla="*/ 209692 h 834218"/>
                  <a:gd name="connsiteX111-39061" fmla="*/ 743796 w 3024845"/>
                  <a:gd name="connsiteY111-39062" fmla="*/ 209692 h 834218"/>
                  <a:gd name="connsiteX112-39063" fmla="*/ 743796 w 3024845"/>
                  <a:gd name="connsiteY112-39064" fmla="*/ 212124 h 834218"/>
                  <a:gd name="connsiteX113-39065" fmla="*/ 743796 w 3024845"/>
                  <a:gd name="connsiteY113-39066" fmla="*/ 229148 h 834218"/>
                  <a:gd name="connsiteX114-39067" fmla="*/ 746076 w 3024845"/>
                  <a:gd name="connsiteY114-39068" fmla="*/ 229148 h 834218"/>
                  <a:gd name="connsiteX115-39069" fmla="*/ 762036 w 3024845"/>
                  <a:gd name="connsiteY115-39070" fmla="*/ 229148 h 834218"/>
                  <a:gd name="connsiteX116-39071" fmla="*/ 762036 w 3024845"/>
                  <a:gd name="connsiteY116-39072" fmla="*/ 276707 h 834218"/>
                  <a:gd name="connsiteX117-39073" fmla="*/ 763049 w 3024845"/>
                  <a:gd name="connsiteY117-39074" fmla="*/ 276707 h 834218"/>
                  <a:gd name="connsiteX118-39075" fmla="*/ 770143 w 3024845"/>
                  <a:gd name="connsiteY118-39076" fmla="*/ 276707 h 834218"/>
                  <a:gd name="connsiteX119-39077" fmla="*/ 784330 w 3024845"/>
                  <a:gd name="connsiteY119-39078" fmla="*/ 281031 h 834218"/>
                  <a:gd name="connsiteX120-39079" fmla="*/ 784330 w 3024845"/>
                  <a:gd name="connsiteY120-39080" fmla="*/ 319943 h 834218"/>
                  <a:gd name="connsiteX121-39081" fmla="*/ 785343 w 3024845"/>
                  <a:gd name="connsiteY121-39082" fmla="*/ 319943 h 834218"/>
                  <a:gd name="connsiteX122-39083" fmla="*/ 792436 w 3024845"/>
                  <a:gd name="connsiteY122-39084" fmla="*/ 319943 h 834218"/>
                  <a:gd name="connsiteX123-39085" fmla="*/ 792436 w 3024845"/>
                  <a:gd name="connsiteY123-39086" fmla="*/ 321564 h 834218"/>
                  <a:gd name="connsiteX124-39087" fmla="*/ 792436 w 3024845"/>
                  <a:gd name="connsiteY124-39088" fmla="*/ 332913 h 834218"/>
                  <a:gd name="connsiteX125-39089" fmla="*/ 794463 w 3024845"/>
                  <a:gd name="connsiteY125-39090" fmla="*/ 332913 h 834218"/>
                  <a:gd name="connsiteX126-39091" fmla="*/ 808650 w 3024845"/>
                  <a:gd name="connsiteY126-39092" fmla="*/ 332913 h 834218"/>
                  <a:gd name="connsiteX127-39093" fmla="*/ 814730 w 3024845"/>
                  <a:gd name="connsiteY127-39094" fmla="*/ 339399 h 834218"/>
                  <a:gd name="connsiteX128-39095" fmla="*/ 814730 w 3024845"/>
                  <a:gd name="connsiteY128-39096" fmla="*/ 361017 h 834218"/>
                  <a:gd name="connsiteX129-39097" fmla="*/ 817010 w 3024845"/>
                  <a:gd name="connsiteY129-39098" fmla="*/ 361017 h 834218"/>
                  <a:gd name="connsiteX130-39099" fmla="*/ 832970 w 3024845"/>
                  <a:gd name="connsiteY130-39100" fmla="*/ 361017 h 834218"/>
                  <a:gd name="connsiteX131-39101" fmla="*/ 832970 w 3024845"/>
                  <a:gd name="connsiteY131-39102" fmla="*/ 362097 h 834218"/>
                  <a:gd name="connsiteX132-39103" fmla="*/ 832970 w 3024845"/>
                  <a:gd name="connsiteY132-39104" fmla="*/ 369664 h 834218"/>
                  <a:gd name="connsiteX133-39105" fmla="*/ 834237 w 3024845"/>
                  <a:gd name="connsiteY133-39106" fmla="*/ 369664 h 834218"/>
                  <a:gd name="connsiteX134-39107" fmla="*/ 843104 w 3024845"/>
                  <a:gd name="connsiteY134-39108" fmla="*/ 369664 h 834218"/>
                  <a:gd name="connsiteX135-39109" fmla="*/ 843104 w 3024845"/>
                  <a:gd name="connsiteY135-39110" fmla="*/ 371825 h 834218"/>
                  <a:gd name="connsiteX136-39111" fmla="*/ 843104 w 3024845"/>
                  <a:gd name="connsiteY136-39112" fmla="*/ 386958 h 834218"/>
                  <a:gd name="connsiteX137-39113" fmla="*/ 847157 w 3024845"/>
                  <a:gd name="connsiteY137-39114" fmla="*/ 385066 h 834218"/>
                  <a:gd name="connsiteX138-39115" fmla="*/ 847157 w 3024845"/>
                  <a:gd name="connsiteY138-39116" fmla="*/ 371825 h 834218"/>
                  <a:gd name="connsiteX139-39117" fmla="*/ 848170 w 3024845"/>
                  <a:gd name="connsiteY139-39118" fmla="*/ 371825 h 834218"/>
                  <a:gd name="connsiteX140-39119" fmla="*/ 855264 w 3024845"/>
                  <a:gd name="connsiteY140-39120" fmla="*/ 371825 h 834218"/>
                  <a:gd name="connsiteX141-39121" fmla="*/ 855264 w 3024845"/>
                  <a:gd name="connsiteY141-39122" fmla="*/ 373447 h 834218"/>
                  <a:gd name="connsiteX142-39123" fmla="*/ 855264 w 3024845"/>
                  <a:gd name="connsiteY142-39124" fmla="*/ 384796 h 834218"/>
                  <a:gd name="connsiteX143-39125" fmla="*/ 856024 w 3024845"/>
                  <a:gd name="connsiteY143-39126" fmla="*/ 384796 h 834218"/>
                  <a:gd name="connsiteX144-39127" fmla="*/ 861344 w 3024845"/>
                  <a:gd name="connsiteY144-39128" fmla="*/ 384796 h 834218"/>
                  <a:gd name="connsiteX145-39129" fmla="*/ 909984 w 3024845"/>
                  <a:gd name="connsiteY145-39130" fmla="*/ 380473 h 834218"/>
                  <a:gd name="connsiteX146-39131" fmla="*/ 909984 w 3024845"/>
                  <a:gd name="connsiteY146-39132" fmla="*/ 381824 h 834218"/>
                  <a:gd name="connsiteX147-39133" fmla="*/ 909984 w 3024845"/>
                  <a:gd name="connsiteY147-39134" fmla="*/ 391281 h 834218"/>
                  <a:gd name="connsiteX148-39135" fmla="*/ 910744 w 3024845"/>
                  <a:gd name="connsiteY148-39136" fmla="*/ 391281 h 834218"/>
                  <a:gd name="connsiteX149-39137" fmla="*/ 916065 w 3024845"/>
                  <a:gd name="connsiteY149-39138" fmla="*/ 391281 h 834218"/>
                  <a:gd name="connsiteX150-39139" fmla="*/ 916065 w 3024845"/>
                  <a:gd name="connsiteY150-39140" fmla="*/ 393443 h 834218"/>
                  <a:gd name="connsiteX151-39141" fmla="*/ 916065 w 3024845"/>
                  <a:gd name="connsiteY151-39142" fmla="*/ 408576 h 834218"/>
                  <a:gd name="connsiteX152-39143" fmla="*/ 918091 w 3024845"/>
                  <a:gd name="connsiteY152-39144" fmla="*/ 407225 h 834218"/>
                  <a:gd name="connsiteX153-39145" fmla="*/ 932278 w 3024845"/>
                  <a:gd name="connsiteY153-39146" fmla="*/ 397767 h 834218"/>
                  <a:gd name="connsiteX154-39147" fmla="*/ 938358 w 3024845"/>
                  <a:gd name="connsiteY154-39148" fmla="*/ 356693 h 834218"/>
                  <a:gd name="connsiteX155-39149" fmla="*/ 939118 w 3024845"/>
                  <a:gd name="connsiteY155-39150" fmla="*/ 356423 h 834218"/>
                  <a:gd name="connsiteX156-39151" fmla="*/ 944438 w 3024845"/>
                  <a:gd name="connsiteY156-39152" fmla="*/ 354531 h 834218"/>
                  <a:gd name="connsiteX157-39153" fmla="*/ 946465 w 3024845"/>
                  <a:gd name="connsiteY157-39154" fmla="*/ 285354 h 834218"/>
                  <a:gd name="connsiteX158-39155" fmla="*/ 948492 w 3024845"/>
                  <a:gd name="connsiteY158-39156" fmla="*/ 354531 h 834218"/>
                  <a:gd name="connsiteX159-39157" fmla="*/ 949252 w 3024845"/>
                  <a:gd name="connsiteY159-39158" fmla="*/ 354801 h 834218"/>
                  <a:gd name="connsiteX160-39159" fmla="*/ 954572 w 3024845"/>
                  <a:gd name="connsiteY160-39160" fmla="*/ 356693 h 834218"/>
                  <a:gd name="connsiteX161-39161" fmla="*/ 954572 w 3024845"/>
                  <a:gd name="connsiteY161-39162" fmla="*/ 270222 h 834218"/>
                  <a:gd name="connsiteX162-39163" fmla="*/ 958625 w 3024845"/>
                  <a:gd name="connsiteY162-39164" fmla="*/ 237795 h 834218"/>
                  <a:gd name="connsiteX163-39165" fmla="*/ 997132 w 3024845"/>
                  <a:gd name="connsiteY163-39166" fmla="*/ 237795 h 834218"/>
                  <a:gd name="connsiteX164-39167" fmla="*/ 997132 w 3024845"/>
                  <a:gd name="connsiteY164-39168" fmla="*/ 270222 h 834218"/>
                  <a:gd name="connsiteX165-39169" fmla="*/ 997892 w 3024845"/>
                  <a:gd name="connsiteY165-39170" fmla="*/ 270222 h 834218"/>
                  <a:gd name="connsiteX166-39171" fmla="*/ 1003212 w 3024845"/>
                  <a:gd name="connsiteY166-39172" fmla="*/ 270222 h 834218"/>
                  <a:gd name="connsiteX167-39173" fmla="*/ 1003212 w 3024845"/>
                  <a:gd name="connsiteY167-39174" fmla="*/ 188074 h 834218"/>
                  <a:gd name="connsiteX168-39175" fmla="*/ 1004986 w 3024845"/>
                  <a:gd name="connsiteY168-39176" fmla="*/ 188074 h 834218"/>
                  <a:gd name="connsiteX169-39177" fmla="*/ 1017399 w 3024845"/>
                  <a:gd name="connsiteY169-39178" fmla="*/ 188074 h 834218"/>
                  <a:gd name="connsiteX170-39179" fmla="*/ 1017399 w 3024845"/>
                  <a:gd name="connsiteY170-39180" fmla="*/ 186183 h 834218"/>
                  <a:gd name="connsiteX171-39181" fmla="*/ 1017399 w 3024845"/>
                  <a:gd name="connsiteY171-39182" fmla="*/ 172942 h 834218"/>
                  <a:gd name="connsiteX172-39183" fmla="*/ 1039693 w 3024845"/>
                  <a:gd name="connsiteY172-39184" fmla="*/ 172942 h 834218"/>
                  <a:gd name="connsiteX173-39185" fmla="*/ 1039693 w 3024845"/>
                  <a:gd name="connsiteY173-39186" fmla="*/ 171861 h 834218"/>
                  <a:gd name="connsiteX174-39187" fmla="*/ 1039693 w 3024845"/>
                  <a:gd name="connsiteY174-39188" fmla="*/ 164295 h 834218"/>
                  <a:gd name="connsiteX175-39189" fmla="*/ 1041466 w 3024845"/>
                  <a:gd name="connsiteY175-39190" fmla="*/ 164295 h 834218"/>
                  <a:gd name="connsiteX176-39191" fmla="*/ 1053880 w 3024845"/>
                  <a:gd name="connsiteY176-39192" fmla="*/ 164295 h 834218"/>
                  <a:gd name="connsiteX177-39193" fmla="*/ 1053880 w 3024845"/>
                  <a:gd name="connsiteY177-39194" fmla="*/ 165376 h 834218"/>
                  <a:gd name="connsiteX178-39195" fmla="*/ 1053880 w 3024845"/>
                  <a:gd name="connsiteY178-39196" fmla="*/ 172942 h 834218"/>
                  <a:gd name="connsiteX179-39197" fmla="*/ 1054640 w 3024845"/>
                  <a:gd name="connsiteY179-39198" fmla="*/ 172942 h 834218"/>
                  <a:gd name="connsiteX180-39199" fmla="*/ 1059960 w 3024845"/>
                  <a:gd name="connsiteY180-39200" fmla="*/ 172942 h 834218"/>
                  <a:gd name="connsiteX181-39201" fmla="*/ 1070093 w 3024845"/>
                  <a:gd name="connsiteY181-39202" fmla="*/ 168618 h 834218"/>
                  <a:gd name="connsiteX182-39203" fmla="*/ 1074146 w 3024845"/>
                  <a:gd name="connsiteY182-39204" fmla="*/ 171861 h 834218"/>
                  <a:gd name="connsiteX183-39205" fmla="*/ 1074146 w 3024845"/>
                  <a:gd name="connsiteY183-39206" fmla="*/ 164295 h 834218"/>
                  <a:gd name="connsiteX184-39207" fmla="*/ 1076426 w 3024845"/>
                  <a:gd name="connsiteY184-39208" fmla="*/ 164295 h 834218"/>
                  <a:gd name="connsiteX185-39209" fmla="*/ 1092387 w 3024845"/>
                  <a:gd name="connsiteY185-39210" fmla="*/ 164295 h 834218"/>
                  <a:gd name="connsiteX186-39211" fmla="*/ 1092387 w 3024845"/>
                  <a:gd name="connsiteY186-39212" fmla="*/ 165376 h 834218"/>
                  <a:gd name="connsiteX187-39213" fmla="*/ 1092387 w 3024845"/>
                  <a:gd name="connsiteY187-39214" fmla="*/ 172942 h 834218"/>
                  <a:gd name="connsiteX188-39215" fmla="*/ 1122787 w 3024845"/>
                  <a:gd name="connsiteY188-39216" fmla="*/ 172942 h 834218"/>
                  <a:gd name="connsiteX189-39217" fmla="*/ 1122787 w 3024845"/>
                  <a:gd name="connsiteY189-39218" fmla="*/ 174563 h 834218"/>
                  <a:gd name="connsiteX190-39219" fmla="*/ 1122787 w 3024845"/>
                  <a:gd name="connsiteY190-39220" fmla="*/ 185913 h 834218"/>
                  <a:gd name="connsiteX191-39221" fmla="*/ 1149134 w 3024845"/>
                  <a:gd name="connsiteY191-39222" fmla="*/ 185913 h 834218"/>
                  <a:gd name="connsiteX192-39223" fmla="*/ 1149134 w 3024845"/>
                  <a:gd name="connsiteY192-39224" fmla="*/ 216177 h 834218"/>
                  <a:gd name="connsiteX193-39225" fmla="*/ 1149894 w 3024845"/>
                  <a:gd name="connsiteY193-39226" fmla="*/ 216177 h 834218"/>
                  <a:gd name="connsiteX194-39227" fmla="*/ 1155214 w 3024845"/>
                  <a:gd name="connsiteY194-39228" fmla="*/ 216177 h 834218"/>
                  <a:gd name="connsiteX195-39229" fmla="*/ 1155214 w 3024845"/>
                  <a:gd name="connsiteY195-39230" fmla="*/ 217258 h 834218"/>
                  <a:gd name="connsiteX196-39231" fmla="*/ 1155214 w 3024845"/>
                  <a:gd name="connsiteY196-39232" fmla="*/ 224825 h 834218"/>
                  <a:gd name="connsiteX197-39233" fmla="*/ 1159268 w 3024845"/>
                  <a:gd name="connsiteY197-39234" fmla="*/ 255089 h 834218"/>
                  <a:gd name="connsiteX198-39235" fmla="*/ 1160028 w 3024845"/>
                  <a:gd name="connsiteY198-39236" fmla="*/ 255089 h 834218"/>
                  <a:gd name="connsiteX199-39237" fmla="*/ 1165348 w 3024845"/>
                  <a:gd name="connsiteY199-39238" fmla="*/ 255089 h 834218"/>
                  <a:gd name="connsiteX200-39239" fmla="*/ 1165348 w 3024845"/>
                  <a:gd name="connsiteY200-39240" fmla="*/ 255900 h 834218"/>
                  <a:gd name="connsiteX201-39241" fmla="*/ 1165348 w 3024845"/>
                  <a:gd name="connsiteY201-39242" fmla="*/ 261575 h 834218"/>
                  <a:gd name="connsiteX202-39243" fmla="*/ 1166361 w 3024845"/>
                  <a:gd name="connsiteY202-39244" fmla="*/ 261575 h 834218"/>
                  <a:gd name="connsiteX203-39245" fmla="*/ 1173454 w 3024845"/>
                  <a:gd name="connsiteY203-39246" fmla="*/ 261575 h 834218"/>
                  <a:gd name="connsiteX204-39247" fmla="*/ 1173454 w 3024845"/>
                  <a:gd name="connsiteY204-39248" fmla="*/ 291840 h 834218"/>
                  <a:gd name="connsiteX205-39249" fmla="*/ 1175481 w 3024845"/>
                  <a:gd name="connsiteY205-39250" fmla="*/ 291840 h 834218"/>
                  <a:gd name="connsiteX206-39251" fmla="*/ 1189668 w 3024845"/>
                  <a:gd name="connsiteY206-39252" fmla="*/ 291840 h 834218"/>
                  <a:gd name="connsiteX207-39253" fmla="*/ 1189668 w 3024845"/>
                  <a:gd name="connsiteY207-39254" fmla="*/ 315619 h 834218"/>
                  <a:gd name="connsiteX208-39255" fmla="*/ 1191695 w 3024845"/>
                  <a:gd name="connsiteY208-39256" fmla="*/ 317240 h 834218"/>
                  <a:gd name="connsiteX209-39257" fmla="*/ 1191695 w 3024845"/>
                  <a:gd name="connsiteY209-39258" fmla="*/ 328590 h 834218"/>
                  <a:gd name="connsiteX210-39259" fmla="*/ 1192455 w 3024845"/>
                  <a:gd name="connsiteY210-39260" fmla="*/ 328590 h 834218"/>
                  <a:gd name="connsiteX211-39261" fmla="*/ 1197775 w 3024845"/>
                  <a:gd name="connsiteY211-39262" fmla="*/ 328590 h 834218"/>
                  <a:gd name="connsiteX212-39263" fmla="*/ 1197775 w 3024845"/>
                  <a:gd name="connsiteY212-39264" fmla="*/ 352369 h 834218"/>
                  <a:gd name="connsiteX213-39265" fmla="*/ 1199041 w 3024845"/>
                  <a:gd name="connsiteY213-39266" fmla="*/ 352369 h 834218"/>
                  <a:gd name="connsiteX214-39267" fmla="*/ 1207908 w 3024845"/>
                  <a:gd name="connsiteY214-39268" fmla="*/ 352369 h 834218"/>
                  <a:gd name="connsiteX215-39269" fmla="*/ 1209935 w 3024845"/>
                  <a:gd name="connsiteY215-39270" fmla="*/ 356423 h 834218"/>
                  <a:gd name="connsiteX216-39271" fmla="*/ 1209935 w 3024845"/>
                  <a:gd name="connsiteY216-39272" fmla="*/ 369664 h 834218"/>
                  <a:gd name="connsiteX217-39273" fmla="*/ 1211455 w 3024845"/>
                  <a:gd name="connsiteY217-39274" fmla="*/ 367772 h 834218"/>
                  <a:gd name="connsiteX218-39275" fmla="*/ 1222095 w 3024845"/>
                  <a:gd name="connsiteY218-39276" fmla="*/ 354531 h 834218"/>
                  <a:gd name="connsiteX219-39277" fmla="*/ 1250469 w 3024845"/>
                  <a:gd name="connsiteY219-39278" fmla="*/ 354531 h 834218"/>
                  <a:gd name="connsiteX220-39279" fmla="*/ 1250469 w 3024845"/>
                  <a:gd name="connsiteY220-39280" fmla="*/ 441002 h 834218"/>
                  <a:gd name="connsiteX221-39281" fmla="*/ 1251229 w 3024845"/>
                  <a:gd name="connsiteY221-39282" fmla="*/ 441002 h 834218"/>
                  <a:gd name="connsiteX222-39283" fmla="*/ 1256549 w 3024845"/>
                  <a:gd name="connsiteY222-39284" fmla="*/ 441002 h 834218"/>
                  <a:gd name="connsiteX223-39285" fmla="*/ 1257309 w 3024845"/>
                  <a:gd name="connsiteY223-39286" fmla="*/ 439651 h 834218"/>
                  <a:gd name="connsiteX224-39287" fmla="*/ 1262629 w 3024845"/>
                  <a:gd name="connsiteY224-39288" fmla="*/ 430193 h 834218"/>
                  <a:gd name="connsiteX225-39289" fmla="*/ 1262629 w 3024845"/>
                  <a:gd name="connsiteY225-39290" fmla="*/ 432085 h 834218"/>
                  <a:gd name="connsiteX226-39291" fmla="*/ 1262629 w 3024845"/>
                  <a:gd name="connsiteY226-39292" fmla="*/ 445326 h 834218"/>
                  <a:gd name="connsiteX227-39293" fmla="*/ 1266682 w 3024845"/>
                  <a:gd name="connsiteY227-39294" fmla="*/ 399929 h 834218"/>
                  <a:gd name="connsiteX228-39295" fmla="*/ 1267442 w 3024845"/>
                  <a:gd name="connsiteY228-39296" fmla="*/ 399929 h 834218"/>
                  <a:gd name="connsiteX229-39297" fmla="*/ 1272762 w 3024845"/>
                  <a:gd name="connsiteY229-39298" fmla="*/ 399929 h 834218"/>
                  <a:gd name="connsiteX230-39299" fmla="*/ 1272762 w 3024845"/>
                  <a:gd name="connsiteY230-39300" fmla="*/ 335075 h 834218"/>
                  <a:gd name="connsiteX231-39301" fmla="*/ 1273776 w 3024845"/>
                  <a:gd name="connsiteY231-39302" fmla="*/ 335075 h 834218"/>
                  <a:gd name="connsiteX232-39303" fmla="*/ 1280869 w 3024845"/>
                  <a:gd name="connsiteY232-39304" fmla="*/ 335075 h 834218"/>
                  <a:gd name="connsiteX233-39305" fmla="*/ 1293029 w 3024845"/>
                  <a:gd name="connsiteY233-39306" fmla="*/ 291840 h 834218"/>
                  <a:gd name="connsiteX234-39307" fmla="*/ 1294296 w 3024845"/>
                  <a:gd name="connsiteY234-39308" fmla="*/ 291840 h 834218"/>
                  <a:gd name="connsiteX235-39309" fmla="*/ 1303163 w 3024845"/>
                  <a:gd name="connsiteY235-39310" fmla="*/ 291840 h 834218"/>
                  <a:gd name="connsiteX236-39311" fmla="*/ 1313296 w 3024845"/>
                  <a:gd name="connsiteY236-39312" fmla="*/ 335075 h 834218"/>
                  <a:gd name="connsiteX237-39313" fmla="*/ 1314309 w 3024845"/>
                  <a:gd name="connsiteY237-39314" fmla="*/ 335075 h 834218"/>
                  <a:gd name="connsiteX238-39315" fmla="*/ 1321403 w 3024845"/>
                  <a:gd name="connsiteY238-39316" fmla="*/ 335075 h 834218"/>
                  <a:gd name="connsiteX239-39317" fmla="*/ 1321403 w 3024845"/>
                  <a:gd name="connsiteY239-39318" fmla="*/ 373987 h 834218"/>
                  <a:gd name="connsiteX240-39319" fmla="*/ 1323176 w 3024845"/>
                  <a:gd name="connsiteY240-39320" fmla="*/ 373987 h 834218"/>
                  <a:gd name="connsiteX241-39321" fmla="*/ 1335590 w 3024845"/>
                  <a:gd name="connsiteY241-39322" fmla="*/ 373987 h 834218"/>
                  <a:gd name="connsiteX242-39323" fmla="*/ 1335590 w 3024845"/>
                  <a:gd name="connsiteY242-39324" fmla="*/ 376149 h 834218"/>
                  <a:gd name="connsiteX243-39325" fmla="*/ 1335590 w 3024845"/>
                  <a:gd name="connsiteY243-39326" fmla="*/ 391281 h 834218"/>
                  <a:gd name="connsiteX244-39327" fmla="*/ 1339643 w 3024845"/>
                  <a:gd name="connsiteY244-39328" fmla="*/ 389120 h 834218"/>
                  <a:gd name="connsiteX245-39329" fmla="*/ 1339643 w 3024845"/>
                  <a:gd name="connsiteY245-39330" fmla="*/ 373987 h 834218"/>
                  <a:gd name="connsiteX246-39331" fmla="*/ 1341163 w 3024845"/>
                  <a:gd name="connsiteY246-39332" fmla="*/ 373987 h 834218"/>
                  <a:gd name="connsiteX247-39333" fmla="*/ 1351803 w 3024845"/>
                  <a:gd name="connsiteY247-39334" fmla="*/ 373987 h 834218"/>
                  <a:gd name="connsiteX248-39335" fmla="*/ 1351803 w 3024845"/>
                  <a:gd name="connsiteY248-39336" fmla="*/ 375608 h 834218"/>
                  <a:gd name="connsiteX249-39337" fmla="*/ 1351803 w 3024845"/>
                  <a:gd name="connsiteY249-39338" fmla="*/ 386958 h 834218"/>
                  <a:gd name="connsiteX250-39339" fmla="*/ 1382204 w 3024845"/>
                  <a:gd name="connsiteY250-39340" fmla="*/ 386958 h 834218"/>
                  <a:gd name="connsiteX251-39341" fmla="*/ 1382204 w 3024845"/>
                  <a:gd name="connsiteY251-39342" fmla="*/ 350208 h 834218"/>
                  <a:gd name="connsiteX252-39343" fmla="*/ 1383470 w 3024845"/>
                  <a:gd name="connsiteY252-39344" fmla="*/ 350208 h 834218"/>
                  <a:gd name="connsiteX253-39345" fmla="*/ 1392337 w 3024845"/>
                  <a:gd name="connsiteY253-39346" fmla="*/ 350208 h 834218"/>
                  <a:gd name="connsiteX254-39347" fmla="*/ 1392337 w 3024845"/>
                  <a:gd name="connsiteY254-39348" fmla="*/ 371825 h 834218"/>
                  <a:gd name="connsiteX255-39349" fmla="*/ 1394364 w 3024845"/>
                  <a:gd name="connsiteY255-39350" fmla="*/ 339399 h 834218"/>
                  <a:gd name="connsiteX256-39351" fmla="*/ 1416657 w 3024845"/>
                  <a:gd name="connsiteY256-39352" fmla="*/ 339399 h 834218"/>
                  <a:gd name="connsiteX257-39353" fmla="*/ 1416657 w 3024845"/>
                  <a:gd name="connsiteY257-39354" fmla="*/ 337777 h 834218"/>
                  <a:gd name="connsiteX258-39355" fmla="*/ 1416657 w 3024845"/>
                  <a:gd name="connsiteY258-39356" fmla="*/ 326428 h 834218"/>
                  <a:gd name="connsiteX259-39357" fmla="*/ 1417417 w 3024845"/>
                  <a:gd name="connsiteY259-39358" fmla="*/ 326428 h 834218"/>
                  <a:gd name="connsiteX260-39359" fmla="*/ 1422737 w 3024845"/>
                  <a:gd name="connsiteY260-39360" fmla="*/ 326428 h 834218"/>
                  <a:gd name="connsiteX261-39361" fmla="*/ 1422737 w 3024845"/>
                  <a:gd name="connsiteY261-39362" fmla="*/ 324537 h 834218"/>
                  <a:gd name="connsiteX262-39363" fmla="*/ 1422737 w 3024845"/>
                  <a:gd name="connsiteY262-39364" fmla="*/ 311296 h 834218"/>
                  <a:gd name="connsiteX263-39365" fmla="*/ 1426791 w 3024845"/>
                  <a:gd name="connsiteY263-39366" fmla="*/ 317781 h 834218"/>
                  <a:gd name="connsiteX264-39367" fmla="*/ 1429071 w 3024845"/>
                  <a:gd name="connsiteY264-39368" fmla="*/ 317781 h 834218"/>
                  <a:gd name="connsiteX265-39369" fmla="*/ 1445031 w 3024845"/>
                  <a:gd name="connsiteY265-39370" fmla="*/ 317781 h 834218"/>
                  <a:gd name="connsiteX266-39371" fmla="*/ 1445031 w 3024845"/>
                  <a:gd name="connsiteY266-39372" fmla="*/ 316970 h 834218"/>
                  <a:gd name="connsiteX267-39373" fmla="*/ 1445031 w 3024845"/>
                  <a:gd name="connsiteY267-39374" fmla="*/ 311296 h 834218"/>
                  <a:gd name="connsiteX268-39375" fmla="*/ 1445791 w 3024845"/>
                  <a:gd name="connsiteY268-39376" fmla="*/ 311296 h 834218"/>
                  <a:gd name="connsiteX269-39377" fmla="*/ 1451111 w 3024845"/>
                  <a:gd name="connsiteY269-39378" fmla="*/ 311296 h 834218"/>
                  <a:gd name="connsiteX270-39379" fmla="*/ 1451111 w 3024845"/>
                  <a:gd name="connsiteY270-39380" fmla="*/ 312647 h 834218"/>
                  <a:gd name="connsiteX271-39381" fmla="*/ 1451111 w 3024845"/>
                  <a:gd name="connsiteY271-39382" fmla="*/ 322105 h 834218"/>
                  <a:gd name="connsiteX272-39383" fmla="*/ 1489618 w 3024845"/>
                  <a:gd name="connsiteY272-39384" fmla="*/ 322105 h 834218"/>
                  <a:gd name="connsiteX273-39385" fmla="*/ 1489618 w 3024845"/>
                  <a:gd name="connsiteY273-39386" fmla="*/ 460458 h 834218"/>
                  <a:gd name="connsiteX274-39387" fmla="*/ 1491138 w 3024845"/>
                  <a:gd name="connsiteY274-39388" fmla="*/ 460458 h 834218"/>
                  <a:gd name="connsiteX275-39389" fmla="*/ 1501778 w 3024845"/>
                  <a:gd name="connsiteY275-39390" fmla="*/ 460458 h 834218"/>
                  <a:gd name="connsiteX276-39391" fmla="*/ 1501778 w 3024845"/>
                  <a:gd name="connsiteY276-39392" fmla="*/ 447488 h 834218"/>
                  <a:gd name="connsiteX277-39393" fmla="*/ 1505832 w 3024845"/>
                  <a:gd name="connsiteY277-39394" fmla="*/ 447488 h 834218"/>
                  <a:gd name="connsiteX278-39395" fmla="*/ 1505832 w 3024845"/>
                  <a:gd name="connsiteY278-39396" fmla="*/ 460458 h 834218"/>
                  <a:gd name="connsiteX279-39397" fmla="*/ 1536232 w 3024845"/>
                  <a:gd name="connsiteY279-39398" fmla="*/ 460458 h 834218"/>
                  <a:gd name="connsiteX280-39399" fmla="*/ 1536232 w 3024845"/>
                  <a:gd name="connsiteY280-39400" fmla="*/ 430193 h 834218"/>
                  <a:gd name="connsiteX281-39401" fmla="*/ 1548392 w 3024845"/>
                  <a:gd name="connsiteY281-39402" fmla="*/ 430193 h 834218"/>
                  <a:gd name="connsiteX282-39403" fmla="*/ 1560552 w 3024845"/>
                  <a:gd name="connsiteY282-39404" fmla="*/ 428032 h 834218"/>
                  <a:gd name="connsiteX283-39405" fmla="*/ 1564606 w 3024845"/>
                  <a:gd name="connsiteY283-39406" fmla="*/ 430193 h 834218"/>
                  <a:gd name="connsiteX284-39407" fmla="*/ 1574739 w 3024845"/>
                  <a:gd name="connsiteY284-39408" fmla="*/ 430193 h 834218"/>
                  <a:gd name="connsiteX285-39409" fmla="*/ 1574739 w 3024845"/>
                  <a:gd name="connsiteY285-39410" fmla="*/ 460458 h 834218"/>
                  <a:gd name="connsiteX286-39411" fmla="*/ 1582846 w 3024845"/>
                  <a:gd name="connsiteY286-39412" fmla="*/ 460458 h 834218"/>
                  <a:gd name="connsiteX287-39413" fmla="*/ 1582846 w 3024845"/>
                  <a:gd name="connsiteY287-39414" fmla="*/ 477753 h 834218"/>
                  <a:gd name="connsiteX288-39415" fmla="*/ 1592182 w 3024845"/>
                  <a:gd name="connsiteY288-39416" fmla="*/ 478658 h 834218"/>
                  <a:gd name="connsiteX289-39417" fmla="*/ 1605140 w 3024845"/>
                  <a:gd name="connsiteY289-39418" fmla="*/ 478658 h 834218"/>
                  <a:gd name="connsiteX290-39419" fmla="*/ 1605140 w 3024845"/>
                  <a:gd name="connsiteY290-39420" fmla="*/ 462620 h 834218"/>
                  <a:gd name="connsiteX291-39421" fmla="*/ 1673096 w 3024845"/>
                  <a:gd name="connsiteY291-39422" fmla="*/ 462620 h 834218"/>
                  <a:gd name="connsiteX292-39423" fmla="*/ 1673096 w 3024845"/>
                  <a:gd name="connsiteY292-39424" fmla="*/ 377367 h 834218"/>
                  <a:gd name="connsiteX293-39425" fmla="*/ 1745104 w 3024845"/>
                  <a:gd name="connsiteY293-39426" fmla="*/ 377367 h 834218"/>
                  <a:gd name="connsiteX294-39427" fmla="*/ 1745104 w 3024845"/>
                  <a:gd name="connsiteY294-39428" fmla="*/ 456135 h 834218"/>
                  <a:gd name="connsiteX295-39429" fmla="*/ 1747008 w 3024845"/>
                  <a:gd name="connsiteY295-39430" fmla="*/ 456135 h 834218"/>
                  <a:gd name="connsiteX296-39431" fmla="*/ 1748250 w 3024845"/>
                  <a:gd name="connsiteY296-39432" fmla="*/ 478658 h 834218"/>
                  <a:gd name="connsiteX297-39433" fmla="*/ 1757926 w 3024845"/>
                  <a:gd name="connsiteY297-39434" fmla="*/ 478658 h 834218"/>
                  <a:gd name="connsiteX298-39435" fmla="*/ 1759168 w 3024845"/>
                  <a:gd name="connsiteY298-39436" fmla="*/ 456135 h 834218"/>
                  <a:gd name="connsiteX299-39437" fmla="*/ 1765248 w 3024845"/>
                  <a:gd name="connsiteY299-39438" fmla="*/ 456135 h 834218"/>
                  <a:gd name="connsiteX300-39439" fmla="*/ 1766490 w 3024845"/>
                  <a:gd name="connsiteY300-39440" fmla="*/ 478658 h 834218"/>
                  <a:gd name="connsiteX301-39441" fmla="*/ 1817112 w 3024845"/>
                  <a:gd name="connsiteY301-39442" fmla="*/ 478658 h 834218"/>
                  <a:gd name="connsiteX302-39443" fmla="*/ 1817112 w 3024845"/>
                  <a:gd name="connsiteY302-39444" fmla="*/ 315630 h 834218"/>
                  <a:gd name="connsiteX303-39445" fmla="*/ 2014439 w 3024845"/>
                  <a:gd name="connsiteY303-39446" fmla="*/ 315630 h 834218"/>
                  <a:gd name="connsiteX304-39447" fmla="*/ 2014439 w 3024845"/>
                  <a:gd name="connsiteY304-39448" fmla="*/ 478658 h 834218"/>
                  <a:gd name="connsiteX305-39449" fmla="*/ 2033136 w 3024845"/>
                  <a:gd name="connsiteY305-39450" fmla="*/ 478658 h 834218"/>
                  <a:gd name="connsiteX306-39451" fmla="*/ 2033136 w 3024845"/>
                  <a:gd name="connsiteY306-39452" fmla="*/ 395965 h 834218"/>
                  <a:gd name="connsiteX307-39453" fmla="*/ 2128256 w 3024845"/>
                  <a:gd name="connsiteY307-39454" fmla="*/ 395965 h 834218"/>
                  <a:gd name="connsiteX308-39455" fmla="*/ 2180720 w 3024845"/>
                  <a:gd name="connsiteY308-39456" fmla="*/ 330752 h 834218"/>
                  <a:gd name="connsiteX309-39457" fmla="*/ 2245574 w 3024845"/>
                  <a:gd name="connsiteY309-39458" fmla="*/ 330752 h 834218"/>
                  <a:gd name="connsiteX310-39459" fmla="*/ 2245574 w 3024845"/>
                  <a:gd name="connsiteY310-39460" fmla="*/ 406414 h 834218"/>
                  <a:gd name="connsiteX311-39461" fmla="*/ 2253681 w 3024845"/>
                  <a:gd name="connsiteY311-39462" fmla="*/ 406414 h 834218"/>
                  <a:gd name="connsiteX312-39463" fmla="*/ 2255708 w 3024845"/>
                  <a:gd name="connsiteY312-39464" fmla="*/ 399929 h 834218"/>
                  <a:gd name="connsiteX313-39465" fmla="*/ 2261788 w 3024845"/>
                  <a:gd name="connsiteY313-39466" fmla="*/ 399929 h 834218"/>
                  <a:gd name="connsiteX314-39467" fmla="*/ 2263815 w 3024845"/>
                  <a:gd name="connsiteY314-39468" fmla="*/ 408576 h 834218"/>
                  <a:gd name="connsiteX315-39469" fmla="*/ 2275975 w 3024845"/>
                  <a:gd name="connsiteY315-39470" fmla="*/ 408576 h 834218"/>
                  <a:gd name="connsiteX316-39471" fmla="*/ 2275975 w 3024845"/>
                  <a:gd name="connsiteY316-39472" fmla="*/ 402090 h 834218"/>
                  <a:gd name="connsiteX317-39473" fmla="*/ 2298268 w 3024845"/>
                  <a:gd name="connsiteY317-39474" fmla="*/ 402090 h 834218"/>
                  <a:gd name="connsiteX318-39475" fmla="*/ 2298268 w 3024845"/>
                  <a:gd name="connsiteY318-39476" fmla="*/ 408576 h 834218"/>
                  <a:gd name="connsiteX319-39477" fmla="*/ 2318535 w 3024845"/>
                  <a:gd name="connsiteY319-39478" fmla="*/ 408576 h 834218"/>
                  <a:gd name="connsiteX320-39479" fmla="*/ 2318535 w 3024845"/>
                  <a:gd name="connsiteY320-39480" fmla="*/ 453973 h 834218"/>
                  <a:gd name="connsiteX321-39481" fmla="*/ 2332722 w 3024845"/>
                  <a:gd name="connsiteY321-39482" fmla="*/ 453973 h 834218"/>
                  <a:gd name="connsiteX322-39483" fmla="*/ 2332722 w 3024845"/>
                  <a:gd name="connsiteY322-39484" fmla="*/ 441002 h 834218"/>
                  <a:gd name="connsiteX323-39485" fmla="*/ 2348936 w 3024845"/>
                  <a:gd name="connsiteY323-39486" fmla="*/ 441002 h 834218"/>
                  <a:gd name="connsiteX324-39487" fmla="*/ 2348936 w 3024845"/>
                  <a:gd name="connsiteY324-39488" fmla="*/ 261575 h 834218"/>
                  <a:gd name="connsiteX325-39489" fmla="*/ 2355016 w 3024845"/>
                  <a:gd name="connsiteY325-39490" fmla="*/ 255089 h 834218"/>
                  <a:gd name="connsiteX326-39491" fmla="*/ 2427977 w 3024845"/>
                  <a:gd name="connsiteY326-39492" fmla="*/ 255089 h 834218"/>
                  <a:gd name="connsiteX327-39493" fmla="*/ 2427977 w 3024845"/>
                  <a:gd name="connsiteY327-39494" fmla="*/ 263737 h 834218"/>
                  <a:gd name="connsiteX328-39495" fmla="*/ 2438110 w 3024845"/>
                  <a:gd name="connsiteY328-39496" fmla="*/ 263737 h 834218"/>
                  <a:gd name="connsiteX329-39497" fmla="*/ 2438110 w 3024845"/>
                  <a:gd name="connsiteY329-39498" fmla="*/ 378311 h 834218"/>
                  <a:gd name="connsiteX330-39499" fmla="*/ 2460404 w 3024845"/>
                  <a:gd name="connsiteY330-39500" fmla="*/ 378311 h 834218"/>
                  <a:gd name="connsiteX331-39501" fmla="*/ 2460404 w 3024845"/>
                  <a:gd name="connsiteY331-39502" fmla="*/ 311296 h 834218"/>
                  <a:gd name="connsiteX332-39503" fmla="*/ 2486751 w 3024845"/>
                  <a:gd name="connsiteY332-39504" fmla="*/ 311296 h 834218"/>
                  <a:gd name="connsiteX333-39505" fmla="*/ 2490804 w 3024845"/>
                  <a:gd name="connsiteY333-39506" fmla="*/ 306972 h 834218"/>
                  <a:gd name="connsiteX334-39507" fmla="*/ 2498911 w 3024845"/>
                  <a:gd name="connsiteY334-39508" fmla="*/ 306972 h 834218"/>
                  <a:gd name="connsiteX335-39509" fmla="*/ 2502964 w 3024845"/>
                  <a:gd name="connsiteY335-39510" fmla="*/ 311296 h 834218"/>
                  <a:gd name="connsiteX336-39511" fmla="*/ 2525258 w 3024845"/>
                  <a:gd name="connsiteY336-39512" fmla="*/ 311296 h 834218"/>
                  <a:gd name="connsiteX337-39513" fmla="*/ 2525258 w 3024845"/>
                  <a:gd name="connsiteY337-39514" fmla="*/ 194560 h 834218"/>
                  <a:gd name="connsiteX338-39515" fmla="*/ 2582005 w 3024845"/>
                  <a:gd name="connsiteY338-39516" fmla="*/ 183751 h 834218"/>
                  <a:gd name="connsiteX339-39517" fmla="*/ 2582005 w 3024845"/>
                  <a:gd name="connsiteY339-39518" fmla="*/ 184832 h 834218"/>
                  <a:gd name="connsiteX340-39519" fmla="*/ 2582005 w 3024845"/>
                  <a:gd name="connsiteY340-39520" fmla="*/ 192398 h 834218"/>
                  <a:gd name="connsiteX341-39521" fmla="*/ 2608352 w 3024845"/>
                  <a:gd name="connsiteY341-39522" fmla="*/ 192398 h 834218"/>
                  <a:gd name="connsiteX342-39523" fmla="*/ 2608352 w 3024845"/>
                  <a:gd name="connsiteY342-39524" fmla="*/ 447488 h 834218"/>
                  <a:gd name="connsiteX343-39525" fmla="*/ 2630646 w 3024845"/>
                  <a:gd name="connsiteY343-39526" fmla="*/ 447488 h 834218"/>
                  <a:gd name="connsiteX344-39527" fmla="*/ 2630646 w 3024845"/>
                  <a:gd name="connsiteY344-39528" fmla="*/ 443164 h 834218"/>
                  <a:gd name="connsiteX345-39529" fmla="*/ 2642806 w 3024845"/>
                  <a:gd name="connsiteY345-39530" fmla="*/ 443164 h 834218"/>
                  <a:gd name="connsiteX346-39531" fmla="*/ 2642806 w 3024845"/>
                  <a:gd name="connsiteY346-39532" fmla="*/ 447488 h 834218"/>
                  <a:gd name="connsiteX347-39533" fmla="*/ 2667126 w 3024845"/>
                  <a:gd name="connsiteY347-39534" fmla="*/ 447488 h 834218"/>
                  <a:gd name="connsiteX348-39535" fmla="*/ 2667126 w 3024845"/>
                  <a:gd name="connsiteY348-39536" fmla="*/ 434517 h 834218"/>
                  <a:gd name="connsiteX349-39537" fmla="*/ 2695500 w 3024845"/>
                  <a:gd name="connsiteY349-39538" fmla="*/ 434517 h 834218"/>
                  <a:gd name="connsiteX350-39539" fmla="*/ 2707660 w 3024845"/>
                  <a:gd name="connsiteY350-39540" fmla="*/ 430193 h 834218"/>
                  <a:gd name="connsiteX351-39541" fmla="*/ 2727927 w 3024845"/>
                  <a:gd name="connsiteY351-39542" fmla="*/ 434517 h 834218"/>
                  <a:gd name="connsiteX352-39543" fmla="*/ 2727927 w 3024845"/>
                  <a:gd name="connsiteY352-39544" fmla="*/ 417223 h 834218"/>
                  <a:gd name="connsiteX353-39545" fmla="*/ 2736034 w 3024845"/>
                  <a:gd name="connsiteY353-39546" fmla="*/ 417223 h 834218"/>
                  <a:gd name="connsiteX354-39547" fmla="*/ 2736034 w 3024845"/>
                  <a:gd name="connsiteY354-39548" fmla="*/ 404252 h 834218"/>
                  <a:gd name="connsiteX355-39549" fmla="*/ 2792781 w 3024845"/>
                  <a:gd name="connsiteY355-39550" fmla="*/ 404252 h 834218"/>
                  <a:gd name="connsiteX356-39551" fmla="*/ 2792781 w 3024845"/>
                  <a:gd name="connsiteY356-39552" fmla="*/ 373987 h 834218"/>
                  <a:gd name="connsiteX357-39553" fmla="*/ 2811021 w 3024845"/>
                  <a:gd name="connsiteY357-39554" fmla="*/ 373987 h 834218"/>
                  <a:gd name="connsiteX358-39555" fmla="*/ 2811021 w 3024845"/>
                  <a:gd name="connsiteY358-39556" fmla="*/ 367502 h 834218"/>
                  <a:gd name="connsiteX359-39557" fmla="*/ 2823181 w 3024845"/>
                  <a:gd name="connsiteY359-39558" fmla="*/ 367502 h 834218"/>
                  <a:gd name="connsiteX360-39559" fmla="*/ 2823181 w 3024845"/>
                  <a:gd name="connsiteY360-39560" fmla="*/ 373987 h 834218"/>
                  <a:gd name="connsiteX361-39561" fmla="*/ 2839395 w 3024845"/>
                  <a:gd name="connsiteY361-39562" fmla="*/ 373987 h 834218"/>
                  <a:gd name="connsiteX362-39563" fmla="*/ 2839395 w 3024845"/>
                  <a:gd name="connsiteY362-39564" fmla="*/ 423708 h 834218"/>
                  <a:gd name="connsiteX363-39565" fmla="*/ 2871822 w 3024845"/>
                  <a:gd name="connsiteY363-39566" fmla="*/ 423708 h 834218"/>
                  <a:gd name="connsiteX364-39567" fmla="*/ 2871822 w 3024845"/>
                  <a:gd name="connsiteY364-39568" fmla="*/ 397767 h 834218"/>
                  <a:gd name="connsiteX365-39569" fmla="*/ 2910329 w 3024845"/>
                  <a:gd name="connsiteY365-39570" fmla="*/ 397767 h 834218"/>
                  <a:gd name="connsiteX366-39571" fmla="*/ 2910329 w 3024845"/>
                  <a:gd name="connsiteY366-39572" fmla="*/ 367502 h 834218"/>
                  <a:gd name="connsiteX367-39573" fmla="*/ 2958970 w 3024845"/>
                  <a:gd name="connsiteY367-39574" fmla="*/ 367502 h 834218"/>
                  <a:gd name="connsiteX368-39575" fmla="*/ 2958970 w 3024845"/>
                  <a:gd name="connsiteY368-39576" fmla="*/ 478658 h 834218"/>
                  <a:gd name="connsiteX369-39577" fmla="*/ 2958970 w 3024845"/>
                  <a:gd name="connsiteY369-39578" fmla="*/ 492437 h 834218"/>
                  <a:gd name="connsiteX370-39579" fmla="*/ 3024845 w 3024845"/>
                  <a:gd name="connsiteY370-39580" fmla="*/ 492437 h 834218"/>
                  <a:gd name="connsiteX371-39581" fmla="*/ 3024845 w 3024845"/>
                  <a:gd name="connsiteY371-39582" fmla="*/ 834218 h 834218"/>
                  <a:gd name="connsiteX372-39583" fmla="*/ 2054 w 3024845"/>
                  <a:gd name="connsiteY372-39584" fmla="*/ 831885 h 834218"/>
                  <a:gd name="connsiteX373-39585" fmla="*/ 0 w 3024845"/>
                  <a:gd name="connsiteY373-39586" fmla="*/ 397767 h 834218"/>
                  <a:gd name="connsiteX374-39587" fmla="*/ 20267 w 3024845"/>
                  <a:gd name="connsiteY374-39588" fmla="*/ 397767 h 834218"/>
                  <a:gd name="connsiteX375-39589" fmla="*/ 20774 w 3024845"/>
                  <a:gd name="connsiteY375-39590" fmla="*/ 396686 h 834218"/>
                  <a:gd name="connsiteX376-39591" fmla="*/ 24320 w 3024845"/>
                  <a:gd name="connsiteY376-39592" fmla="*/ 389120 h 834218"/>
                  <a:gd name="connsiteX377-39593" fmla="*/ 26094 w 3024845"/>
                  <a:gd name="connsiteY377-39594" fmla="*/ 389390 h 834218"/>
                  <a:gd name="connsiteX378-39595" fmla="*/ 38507 w 3024845"/>
                  <a:gd name="connsiteY378-39596" fmla="*/ 391281 h 834218"/>
                  <a:gd name="connsiteX379-39597" fmla="*/ 39014 w 3024845"/>
                  <a:gd name="connsiteY379-39598" fmla="*/ 392633 h 834218"/>
                  <a:gd name="connsiteX380-39599" fmla="*/ 42560 w 3024845"/>
                  <a:gd name="connsiteY380-39600" fmla="*/ 402090 h 834218"/>
                  <a:gd name="connsiteX381-39601" fmla="*/ 68907 w 3024845"/>
                  <a:gd name="connsiteY381-39602" fmla="*/ 404252 h 834218"/>
                  <a:gd name="connsiteX382-39603" fmla="*/ 68907 w 3024845"/>
                  <a:gd name="connsiteY382-39604" fmla="*/ 281031 h 834218"/>
                  <a:gd name="connsiteX383-39605" fmla="*/ 70934 w 3024845"/>
                  <a:gd name="connsiteY383-39606" fmla="*/ 281031 h 834218"/>
                  <a:gd name="connsiteX384-39607" fmla="*/ 85121 w 3024845"/>
                  <a:gd name="connsiteY384-39608" fmla="*/ 281031 h 834218"/>
                  <a:gd name="connsiteX385-39609" fmla="*/ 85121 w 3024845"/>
                  <a:gd name="connsiteY385-39610" fmla="*/ 144839 h 834218"/>
                  <a:gd name="connsiteX386-39611" fmla="*/ 86894 w 3024845"/>
                  <a:gd name="connsiteY386-39612" fmla="*/ 144839 h 834218"/>
                  <a:gd name="connsiteX387-39613" fmla="*/ 99308 w 3024845"/>
                  <a:gd name="connsiteY387-39614" fmla="*/ 144839 h 834218"/>
                  <a:gd name="connsiteX388-39615" fmla="*/ 99308 w 3024845"/>
                  <a:gd name="connsiteY388-39616" fmla="*/ 30265 h 834218"/>
                  <a:gd name="connsiteX389-39617" fmla="*/ 103361 w 3024845"/>
                  <a:gd name="connsiteY389-39618" fmla="*/ 2161 h 834218"/>
                  <a:gd name="connsiteX0-39619" fmla="*/ 103361 w 3024845"/>
                  <a:gd name="connsiteY0-39620" fmla="*/ 2161 h 834218"/>
                  <a:gd name="connsiteX1-39621" fmla="*/ 200642 w 3024845"/>
                  <a:gd name="connsiteY1-39622" fmla="*/ 0 h 834218"/>
                  <a:gd name="connsiteX2-39623" fmla="*/ 202669 w 3024845"/>
                  <a:gd name="connsiteY2-39624" fmla="*/ 0 h 834218"/>
                  <a:gd name="connsiteX3-39625" fmla="*/ 216856 w 3024845"/>
                  <a:gd name="connsiteY3-39626" fmla="*/ 0 h 834218"/>
                  <a:gd name="connsiteX4-39627" fmla="*/ 220909 w 3024845"/>
                  <a:gd name="connsiteY4-39628" fmla="*/ 144839 h 834218"/>
                  <a:gd name="connsiteX5-39629" fmla="*/ 223189 w 3024845"/>
                  <a:gd name="connsiteY5-39630" fmla="*/ 144839 h 834218"/>
                  <a:gd name="connsiteX6-39631" fmla="*/ 239150 w 3024845"/>
                  <a:gd name="connsiteY6-39632" fmla="*/ 144839 h 834218"/>
                  <a:gd name="connsiteX7-39633" fmla="*/ 239150 w 3024845"/>
                  <a:gd name="connsiteY7-39634" fmla="*/ 285354 h 834218"/>
                  <a:gd name="connsiteX8-39635" fmla="*/ 240670 w 3024845"/>
                  <a:gd name="connsiteY8-39636" fmla="*/ 285084 h 834218"/>
                  <a:gd name="connsiteX9-39637" fmla="*/ 251310 w 3024845"/>
                  <a:gd name="connsiteY9-39638" fmla="*/ 283193 h 834218"/>
                  <a:gd name="connsiteX10-39639" fmla="*/ 249283 w 3024845"/>
                  <a:gd name="connsiteY10-39640" fmla="*/ 371825 h 834218"/>
                  <a:gd name="connsiteX11-39641" fmla="*/ 250803 w 3024845"/>
                  <a:gd name="connsiteY11-39642" fmla="*/ 372096 h 834218"/>
                  <a:gd name="connsiteX12-39643" fmla="*/ 261443 w 3024845"/>
                  <a:gd name="connsiteY12-39644" fmla="*/ 373987 h 834218"/>
                  <a:gd name="connsiteX13-39645" fmla="*/ 261696 w 3024845"/>
                  <a:gd name="connsiteY13-39646" fmla="*/ 374798 h 834218"/>
                  <a:gd name="connsiteX14-39647" fmla="*/ 263470 w 3024845"/>
                  <a:gd name="connsiteY14-39648" fmla="*/ 380473 h 834218"/>
                  <a:gd name="connsiteX15-39649" fmla="*/ 264230 w 3024845"/>
                  <a:gd name="connsiteY15-39650" fmla="*/ 378041 h 834218"/>
                  <a:gd name="connsiteX16-39651" fmla="*/ 269550 w 3024845"/>
                  <a:gd name="connsiteY16-39652" fmla="*/ 361017 h 834218"/>
                  <a:gd name="connsiteX17-39653" fmla="*/ 271323 w 3024845"/>
                  <a:gd name="connsiteY17-39654" fmla="*/ 361017 h 834218"/>
                  <a:gd name="connsiteX18-39655" fmla="*/ 283737 w 3024845"/>
                  <a:gd name="connsiteY18-39656" fmla="*/ 361017 h 834218"/>
                  <a:gd name="connsiteX19-39657" fmla="*/ 283737 w 3024845"/>
                  <a:gd name="connsiteY19-39658" fmla="*/ 393443 h 834218"/>
                  <a:gd name="connsiteX20-39659" fmla="*/ 284750 w 3024845"/>
                  <a:gd name="connsiteY20-39660" fmla="*/ 393984 h 834218"/>
                  <a:gd name="connsiteX21-39661" fmla="*/ 291844 w 3024845"/>
                  <a:gd name="connsiteY21-39662" fmla="*/ 397767 h 834218"/>
                  <a:gd name="connsiteX22-39663" fmla="*/ 291844 w 3024845"/>
                  <a:gd name="connsiteY22-39664" fmla="*/ 399118 h 834218"/>
                  <a:gd name="connsiteX23-39665" fmla="*/ 291844 w 3024845"/>
                  <a:gd name="connsiteY23-39666" fmla="*/ 408576 h 834218"/>
                  <a:gd name="connsiteX24-39667" fmla="*/ 336431 w 3024845"/>
                  <a:gd name="connsiteY24-39668" fmla="*/ 408576 h 834218"/>
                  <a:gd name="connsiteX25-39669" fmla="*/ 336431 w 3024845"/>
                  <a:gd name="connsiteY25-39670" fmla="*/ 409657 h 834218"/>
                  <a:gd name="connsiteX26-39671" fmla="*/ 336431 w 3024845"/>
                  <a:gd name="connsiteY26-39672" fmla="*/ 417223 h 834218"/>
                  <a:gd name="connsiteX27-39673" fmla="*/ 338457 w 3024845"/>
                  <a:gd name="connsiteY27-39674" fmla="*/ 417223 h 834218"/>
                  <a:gd name="connsiteX28-39675" fmla="*/ 352644 w 3024845"/>
                  <a:gd name="connsiteY28-39676" fmla="*/ 417223 h 834218"/>
                  <a:gd name="connsiteX29-39677" fmla="*/ 352644 w 3024845"/>
                  <a:gd name="connsiteY29-39678" fmla="*/ 386958 h 834218"/>
                  <a:gd name="connsiteX30-39679" fmla="*/ 397231 w 3024845"/>
                  <a:gd name="connsiteY30-39680" fmla="*/ 386958 h 834218"/>
                  <a:gd name="connsiteX31-39681" fmla="*/ 397231 w 3024845"/>
                  <a:gd name="connsiteY31-39682" fmla="*/ 385607 h 834218"/>
                  <a:gd name="connsiteX32-39683" fmla="*/ 397231 w 3024845"/>
                  <a:gd name="connsiteY32-39684" fmla="*/ 376149 h 834218"/>
                  <a:gd name="connsiteX33-39685" fmla="*/ 398245 w 3024845"/>
                  <a:gd name="connsiteY33-39686" fmla="*/ 376149 h 834218"/>
                  <a:gd name="connsiteX34-39687" fmla="*/ 405338 w 3024845"/>
                  <a:gd name="connsiteY34-39688" fmla="*/ 376149 h 834218"/>
                  <a:gd name="connsiteX35-39689" fmla="*/ 405338 w 3024845"/>
                  <a:gd name="connsiteY35-39690" fmla="*/ 374258 h 834218"/>
                  <a:gd name="connsiteX36-39691" fmla="*/ 405338 w 3024845"/>
                  <a:gd name="connsiteY36-39692" fmla="*/ 361017 h 834218"/>
                  <a:gd name="connsiteX37-39693" fmla="*/ 406098 w 3024845"/>
                  <a:gd name="connsiteY37-39694" fmla="*/ 361017 h 834218"/>
                  <a:gd name="connsiteX38-39695" fmla="*/ 411418 w 3024845"/>
                  <a:gd name="connsiteY38-39696" fmla="*/ 361017 h 834218"/>
                  <a:gd name="connsiteX39-39697" fmla="*/ 411418 w 3024845"/>
                  <a:gd name="connsiteY39-39698" fmla="*/ 359936 h 834218"/>
                  <a:gd name="connsiteX40-39699" fmla="*/ 411418 w 3024845"/>
                  <a:gd name="connsiteY40-39700" fmla="*/ 352369 h 834218"/>
                  <a:gd name="connsiteX41-39701" fmla="*/ 413445 w 3024845"/>
                  <a:gd name="connsiteY41-39702" fmla="*/ 352369 h 834218"/>
                  <a:gd name="connsiteX42-39703" fmla="*/ 427632 w 3024845"/>
                  <a:gd name="connsiteY42-39704" fmla="*/ 352369 h 834218"/>
                  <a:gd name="connsiteX43-39705" fmla="*/ 427632 w 3024845"/>
                  <a:gd name="connsiteY43-39706" fmla="*/ 353450 h 834218"/>
                  <a:gd name="connsiteX44-39707" fmla="*/ 427632 w 3024845"/>
                  <a:gd name="connsiteY44-39708" fmla="*/ 361017 h 834218"/>
                  <a:gd name="connsiteX45-39709" fmla="*/ 449925 w 3024845"/>
                  <a:gd name="connsiteY45-39710" fmla="*/ 361017 h 834218"/>
                  <a:gd name="connsiteX46-39711" fmla="*/ 449925 w 3024845"/>
                  <a:gd name="connsiteY46-39712" fmla="*/ 359125 h 834218"/>
                  <a:gd name="connsiteX47-39713" fmla="*/ 449925 w 3024845"/>
                  <a:gd name="connsiteY47-39714" fmla="*/ 345884 h 834218"/>
                  <a:gd name="connsiteX48-39715" fmla="*/ 451699 w 3024845"/>
                  <a:gd name="connsiteY48-39716" fmla="*/ 345884 h 834218"/>
                  <a:gd name="connsiteX49-39717" fmla="*/ 464112 w 3024845"/>
                  <a:gd name="connsiteY49-39718" fmla="*/ 345884 h 834218"/>
                  <a:gd name="connsiteX50-39719" fmla="*/ 464112 w 3024845"/>
                  <a:gd name="connsiteY50-39720" fmla="*/ 369664 h 834218"/>
                  <a:gd name="connsiteX51-39721" fmla="*/ 465126 w 3024845"/>
                  <a:gd name="connsiteY51-39722" fmla="*/ 369664 h 834218"/>
                  <a:gd name="connsiteX52-39723" fmla="*/ 472219 w 3024845"/>
                  <a:gd name="connsiteY52-39724" fmla="*/ 369664 h 834218"/>
                  <a:gd name="connsiteX53-39725" fmla="*/ 472219 w 3024845"/>
                  <a:gd name="connsiteY53-39726" fmla="*/ 368583 h 834218"/>
                  <a:gd name="connsiteX54-39727" fmla="*/ 472219 w 3024845"/>
                  <a:gd name="connsiteY54-39728" fmla="*/ 361017 h 834218"/>
                  <a:gd name="connsiteX55-39729" fmla="*/ 473992 w 3024845"/>
                  <a:gd name="connsiteY55-39730" fmla="*/ 361017 h 834218"/>
                  <a:gd name="connsiteX56-39731" fmla="*/ 486406 w 3024845"/>
                  <a:gd name="connsiteY56-39732" fmla="*/ 361017 h 834218"/>
                  <a:gd name="connsiteX57-39733" fmla="*/ 486406 w 3024845"/>
                  <a:gd name="connsiteY57-39734" fmla="*/ 386958 h 834218"/>
                  <a:gd name="connsiteX58-39735" fmla="*/ 488433 w 3024845"/>
                  <a:gd name="connsiteY58-39736" fmla="*/ 386958 h 834218"/>
                  <a:gd name="connsiteX59-39737" fmla="*/ 502619 w 3024845"/>
                  <a:gd name="connsiteY59-39738" fmla="*/ 386958 h 834218"/>
                  <a:gd name="connsiteX60-39739" fmla="*/ 502619 w 3024845"/>
                  <a:gd name="connsiteY60-39740" fmla="*/ 388579 h 834218"/>
                  <a:gd name="connsiteX61-39741" fmla="*/ 502619 w 3024845"/>
                  <a:gd name="connsiteY61-39742" fmla="*/ 399929 h 834218"/>
                  <a:gd name="connsiteX62-39743" fmla="*/ 503379 w 3024845"/>
                  <a:gd name="connsiteY62-39744" fmla="*/ 399929 h 834218"/>
                  <a:gd name="connsiteX63-39745" fmla="*/ 508700 w 3024845"/>
                  <a:gd name="connsiteY63-39746" fmla="*/ 399929 h 834218"/>
                  <a:gd name="connsiteX64-39747" fmla="*/ 508700 w 3024845"/>
                  <a:gd name="connsiteY64-39748" fmla="*/ 399118 h 834218"/>
                  <a:gd name="connsiteX65-39749" fmla="*/ 508700 w 3024845"/>
                  <a:gd name="connsiteY65-39750" fmla="*/ 393443 h 834218"/>
                  <a:gd name="connsiteX66-39751" fmla="*/ 539100 w 3024845"/>
                  <a:gd name="connsiteY66-39752" fmla="*/ 393443 h 834218"/>
                  <a:gd name="connsiteX67-39753" fmla="*/ 539100 w 3024845"/>
                  <a:gd name="connsiteY67-39754" fmla="*/ 417223 h 834218"/>
                  <a:gd name="connsiteX68-39755" fmla="*/ 540113 w 3024845"/>
                  <a:gd name="connsiteY68-39756" fmla="*/ 417223 h 834218"/>
                  <a:gd name="connsiteX69-39757" fmla="*/ 547207 w 3024845"/>
                  <a:gd name="connsiteY69-39758" fmla="*/ 417223 h 834218"/>
                  <a:gd name="connsiteX70-39759" fmla="*/ 547207 w 3024845"/>
                  <a:gd name="connsiteY70-39760" fmla="*/ 418304 h 834218"/>
                  <a:gd name="connsiteX71-39761" fmla="*/ 547207 w 3024845"/>
                  <a:gd name="connsiteY71-39762" fmla="*/ 425870 h 834218"/>
                  <a:gd name="connsiteX72-39763" fmla="*/ 547967 w 3024845"/>
                  <a:gd name="connsiteY72-39764" fmla="*/ 425870 h 834218"/>
                  <a:gd name="connsiteX73-39765" fmla="*/ 553287 w 3024845"/>
                  <a:gd name="connsiteY73-39766" fmla="*/ 425870 h 834218"/>
                  <a:gd name="connsiteX74-39767" fmla="*/ 553287 w 3024845"/>
                  <a:gd name="connsiteY74-39768" fmla="*/ 423708 h 834218"/>
                  <a:gd name="connsiteX75-39769" fmla="*/ 553287 w 3024845"/>
                  <a:gd name="connsiteY75-39770" fmla="*/ 408576 h 834218"/>
                  <a:gd name="connsiteX76-39771" fmla="*/ 554300 w 3024845"/>
                  <a:gd name="connsiteY76-39772" fmla="*/ 408576 h 834218"/>
                  <a:gd name="connsiteX77-39773" fmla="*/ 561394 w 3024845"/>
                  <a:gd name="connsiteY77-39774" fmla="*/ 408576 h 834218"/>
                  <a:gd name="connsiteX78-39775" fmla="*/ 561394 w 3024845"/>
                  <a:gd name="connsiteY78-39776" fmla="*/ 409657 h 834218"/>
                  <a:gd name="connsiteX79-39777" fmla="*/ 561394 w 3024845"/>
                  <a:gd name="connsiteY79-39778" fmla="*/ 417223 h 834218"/>
                  <a:gd name="connsiteX80-39779" fmla="*/ 566714 w 3024845"/>
                  <a:gd name="connsiteY80-39780" fmla="*/ 415230 h 834218"/>
                  <a:gd name="connsiteX81-39781" fmla="*/ 567474 w 3024845"/>
                  <a:gd name="connsiteY81-39782" fmla="*/ 414250 h 834218"/>
                  <a:gd name="connsiteX82-39783" fmla="*/ 567474 w 3024845"/>
                  <a:gd name="connsiteY82-39784" fmla="*/ 408576 h 834218"/>
                  <a:gd name="connsiteX83-39785" fmla="*/ 605981 w 3024845"/>
                  <a:gd name="connsiteY83-39786" fmla="*/ 408576 h 834218"/>
                  <a:gd name="connsiteX84-39787" fmla="*/ 605981 w 3024845"/>
                  <a:gd name="connsiteY84-39788" fmla="*/ 432355 h 834218"/>
                  <a:gd name="connsiteX85-39789" fmla="*/ 608007 w 3024845"/>
                  <a:gd name="connsiteY85-39790" fmla="*/ 432355 h 834218"/>
                  <a:gd name="connsiteX86-39791" fmla="*/ 622194 w 3024845"/>
                  <a:gd name="connsiteY86-39792" fmla="*/ 432355 h 834218"/>
                  <a:gd name="connsiteX87-39793" fmla="*/ 622194 w 3024845"/>
                  <a:gd name="connsiteY87-39794" fmla="*/ 433436 h 834218"/>
                  <a:gd name="connsiteX88-39795" fmla="*/ 622194 w 3024845"/>
                  <a:gd name="connsiteY88-39796" fmla="*/ 441002 h 834218"/>
                  <a:gd name="connsiteX89-39797" fmla="*/ 623968 w 3024845"/>
                  <a:gd name="connsiteY89-39798" fmla="*/ 441002 h 834218"/>
                  <a:gd name="connsiteX90-39799" fmla="*/ 636381 w 3024845"/>
                  <a:gd name="connsiteY90-39800" fmla="*/ 441002 h 834218"/>
                  <a:gd name="connsiteX91-39801" fmla="*/ 636381 w 3024845"/>
                  <a:gd name="connsiteY91-39802" fmla="*/ 417223 h 834218"/>
                  <a:gd name="connsiteX92-39803" fmla="*/ 637394 w 3024845"/>
                  <a:gd name="connsiteY92-39804" fmla="*/ 417223 h 834218"/>
                  <a:gd name="connsiteX93-39805" fmla="*/ 644488 w 3024845"/>
                  <a:gd name="connsiteY93-39806" fmla="*/ 417223 h 834218"/>
                  <a:gd name="connsiteX94-39807" fmla="*/ 644488 w 3024845"/>
                  <a:gd name="connsiteY94-39808" fmla="*/ 384796 h 834218"/>
                  <a:gd name="connsiteX95-39809" fmla="*/ 645501 w 3024845"/>
                  <a:gd name="connsiteY95-39810" fmla="*/ 384796 h 834218"/>
                  <a:gd name="connsiteX96-39811" fmla="*/ 652595 w 3024845"/>
                  <a:gd name="connsiteY96-39812" fmla="*/ 384796 h 834218"/>
                  <a:gd name="connsiteX97-39813" fmla="*/ 652595 w 3024845"/>
                  <a:gd name="connsiteY97-39814" fmla="*/ 382905 h 834218"/>
                  <a:gd name="connsiteX98-39815" fmla="*/ 652595 w 3024845"/>
                  <a:gd name="connsiteY98-39816" fmla="*/ 369664 h 834218"/>
                  <a:gd name="connsiteX99-39817" fmla="*/ 651328 w 3024845"/>
                  <a:gd name="connsiteY99-39818" fmla="*/ 368042 h 834218"/>
                  <a:gd name="connsiteX100-39819" fmla="*/ 656648 w 3024845"/>
                  <a:gd name="connsiteY100-39820" fmla="*/ 356693 h 834218"/>
                  <a:gd name="connsiteX101-39821" fmla="*/ 664755 w 3024845"/>
                  <a:gd name="connsiteY101-39822" fmla="*/ 384796 h 834218"/>
                  <a:gd name="connsiteX102-39823" fmla="*/ 665515 w 3024845"/>
                  <a:gd name="connsiteY102-39824" fmla="*/ 384796 h 834218"/>
                  <a:gd name="connsiteX103-39825" fmla="*/ 670835 w 3024845"/>
                  <a:gd name="connsiteY103-39826" fmla="*/ 384796 h 834218"/>
                  <a:gd name="connsiteX104-39827" fmla="*/ 670835 w 3024845"/>
                  <a:gd name="connsiteY104-39828" fmla="*/ 278869 h 834218"/>
                  <a:gd name="connsiteX105-39829" fmla="*/ 672355 w 3024845"/>
                  <a:gd name="connsiteY105-39830" fmla="*/ 278869 h 834218"/>
                  <a:gd name="connsiteX106-39831" fmla="*/ 682995 w 3024845"/>
                  <a:gd name="connsiteY106-39832" fmla="*/ 278869 h 834218"/>
                  <a:gd name="connsiteX107-39833" fmla="*/ 682995 w 3024845"/>
                  <a:gd name="connsiteY107-39834" fmla="*/ 231310 h 834218"/>
                  <a:gd name="connsiteX108-39835" fmla="*/ 709342 w 3024845"/>
                  <a:gd name="connsiteY108-39836" fmla="*/ 231310 h 834218"/>
                  <a:gd name="connsiteX109-39837" fmla="*/ 709342 w 3024845"/>
                  <a:gd name="connsiteY109-39838" fmla="*/ 209692 h 834218"/>
                  <a:gd name="connsiteX110-39839" fmla="*/ 743796 w 3024845"/>
                  <a:gd name="connsiteY110-39840" fmla="*/ 209692 h 834218"/>
                  <a:gd name="connsiteX111-39841" fmla="*/ 743796 w 3024845"/>
                  <a:gd name="connsiteY111-39842" fmla="*/ 212124 h 834218"/>
                  <a:gd name="connsiteX112-39843" fmla="*/ 743796 w 3024845"/>
                  <a:gd name="connsiteY112-39844" fmla="*/ 229148 h 834218"/>
                  <a:gd name="connsiteX113-39845" fmla="*/ 746076 w 3024845"/>
                  <a:gd name="connsiteY113-39846" fmla="*/ 229148 h 834218"/>
                  <a:gd name="connsiteX114-39847" fmla="*/ 762036 w 3024845"/>
                  <a:gd name="connsiteY114-39848" fmla="*/ 229148 h 834218"/>
                  <a:gd name="connsiteX115-39849" fmla="*/ 762036 w 3024845"/>
                  <a:gd name="connsiteY115-39850" fmla="*/ 276707 h 834218"/>
                  <a:gd name="connsiteX116-39851" fmla="*/ 763049 w 3024845"/>
                  <a:gd name="connsiteY116-39852" fmla="*/ 276707 h 834218"/>
                  <a:gd name="connsiteX117-39853" fmla="*/ 770143 w 3024845"/>
                  <a:gd name="connsiteY117-39854" fmla="*/ 276707 h 834218"/>
                  <a:gd name="connsiteX118-39855" fmla="*/ 784330 w 3024845"/>
                  <a:gd name="connsiteY118-39856" fmla="*/ 281031 h 834218"/>
                  <a:gd name="connsiteX119-39857" fmla="*/ 784330 w 3024845"/>
                  <a:gd name="connsiteY119-39858" fmla="*/ 319943 h 834218"/>
                  <a:gd name="connsiteX120-39859" fmla="*/ 785343 w 3024845"/>
                  <a:gd name="connsiteY120-39860" fmla="*/ 319943 h 834218"/>
                  <a:gd name="connsiteX121-39861" fmla="*/ 792436 w 3024845"/>
                  <a:gd name="connsiteY121-39862" fmla="*/ 319943 h 834218"/>
                  <a:gd name="connsiteX122-39863" fmla="*/ 792436 w 3024845"/>
                  <a:gd name="connsiteY122-39864" fmla="*/ 321564 h 834218"/>
                  <a:gd name="connsiteX123-39865" fmla="*/ 792436 w 3024845"/>
                  <a:gd name="connsiteY123-39866" fmla="*/ 332913 h 834218"/>
                  <a:gd name="connsiteX124-39867" fmla="*/ 794463 w 3024845"/>
                  <a:gd name="connsiteY124-39868" fmla="*/ 332913 h 834218"/>
                  <a:gd name="connsiteX125-39869" fmla="*/ 808650 w 3024845"/>
                  <a:gd name="connsiteY125-39870" fmla="*/ 332913 h 834218"/>
                  <a:gd name="connsiteX126-39871" fmla="*/ 814730 w 3024845"/>
                  <a:gd name="connsiteY126-39872" fmla="*/ 339399 h 834218"/>
                  <a:gd name="connsiteX127-39873" fmla="*/ 814730 w 3024845"/>
                  <a:gd name="connsiteY127-39874" fmla="*/ 361017 h 834218"/>
                  <a:gd name="connsiteX128-39875" fmla="*/ 817010 w 3024845"/>
                  <a:gd name="connsiteY128-39876" fmla="*/ 361017 h 834218"/>
                  <a:gd name="connsiteX129-39877" fmla="*/ 832970 w 3024845"/>
                  <a:gd name="connsiteY129-39878" fmla="*/ 361017 h 834218"/>
                  <a:gd name="connsiteX130-39879" fmla="*/ 832970 w 3024845"/>
                  <a:gd name="connsiteY130-39880" fmla="*/ 362097 h 834218"/>
                  <a:gd name="connsiteX131-39881" fmla="*/ 832970 w 3024845"/>
                  <a:gd name="connsiteY131-39882" fmla="*/ 369664 h 834218"/>
                  <a:gd name="connsiteX132-39883" fmla="*/ 834237 w 3024845"/>
                  <a:gd name="connsiteY132-39884" fmla="*/ 369664 h 834218"/>
                  <a:gd name="connsiteX133-39885" fmla="*/ 843104 w 3024845"/>
                  <a:gd name="connsiteY133-39886" fmla="*/ 369664 h 834218"/>
                  <a:gd name="connsiteX134-39887" fmla="*/ 843104 w 3024845"/>
                  <a:gd name="connsiteY134-39888" fmla="*/ 371825 h 834218"/>
                  <a:gd name="connsiteX135-39889" fmla="*/ 843104 w 3024845"/>
                  <a:gd name="connsiteY135-39890" fmla="*/ 386958 h 834218"/>
                  <a:gd name="connsiteX136-39891" fmla="*/ 847157 w 3024845"/>
                  <a:gd name="connsiteY136-39892" fmla="*/ 385066 h 834218"/>
                  <a:gd name="connsiteX137-39893" fmla="*/ 847157 w 3024845"/>
                  <a:gd name="connsiteY137-39894" fmla="*/ 371825 h 834218"/>
                  <a:gd name="connsiteX138-39895" fmla="*/ 848170 w 3024845"/>
                  <a:gd name="connsiteY138-39896" fmla="*/ 371825 h 834218"/>
                  <a:gd name="connsiteX139-39897" fmla="*/ 855264 w 3024845"/>
                  <a:gd name="connsiteY139-39898" fmla="*/ 371825 h 834218"/>
                  <a:gd name="connsiteX140-39899" fmla="*/ 855264 w 3024845"/>
                  <a:gd name="connsiteY140-39900" fmla="*/ 373447 h 834218"/>
                  <a:gd name="connsiteX141-39901" fmla="*/ 855264 w 3024845"/>
                  <a:gd name="connsiteY141-39902" fmla="*/ 384796 h 834218"/>
                  <a:gd name="connsiteX142-39903" fmla="*/ 856024 w 3024845"/>
                  <a:gd name="connsiteY142-39904" fmla="*/ 384796 h 834218"/>
                  <a:gd name="connsiteX143-39905" fmla="*/ 861344 w 3024845"/>
                  <a:gd name="connsiteY143-39906" fmla="*/ 384796 h 834218"/>
                  <a:gd name="connsiteX144-39907" fmla="*/ 909984 w 3024845"/>
                  <a:gd name="connsiteY144-39908" fmla="*/ 380473 h 834218"/>
                  <a:gd name="connsiteX145-39909" fmla="*/ 909984 w 3024845"/>
                  <a:gd name="connsiteY145-39910" fmla="*/ 381824 h 834218"/>
                  <a:gd name="connsiteX146-39911" fmla="*/ 909984 w 3024845"/>
                  <a:gd name="connsiteY146-39912" fmla="*/ 391281 h 834218"/>
                  <a:gd name="connsiteX147-39913" fmla="*/ 910744 w 3024845"/>
                  <a:gd name="connsiteY147-39914" fmla="*/ 391281 h 834218"/>
                  <a:gd name="connsiteX148-39915" fmla="*/ 916065 w 3024845"/>
                  <a:gd name="connsiteY148-39916" fmla="*/ 391281 h 834218"/>
                  <a:gd name="connsiteX149-39917" fmla="*/ 916065 w 3024845"/>
                  <a:gd name="connsiteY149-39918" fmla="*/ 393443 h 834218"/>
                  <a:gd name="connsiteX150-39919" fmla="*/ 916065 w 3024845"/>
                  <a:gd name="connsiteY150-39920" fmla="*/ 408576 h 834218"/>
                  <a:gd name="connsiteX151-39921" fmla="*/ 918091 w 3024845"/>
                  <a:gd name="connsiteY151-39922" fmla="*/ 407225 h 834218"/>
                  <a:gd name="connsiteX152-39923" fmla="*/ 932278 w 3024845"/>
                  <a:gd name="connsiteY152-39924" fmla="*/ 397767 h 834218"/>
                  <a:gd name="connsiteX153-39925" fmla="*/ 938358 w 3024845"/>
                  <a:gd name="connsiteY153-39926" fmla="*/ 356693 h 834218"/>
                  <a:gd name="connsiteX154-39927" fmla="*/ 939118 w 3024845"/>
                  <a:gd name="connsiteY154-39928" fmla="*/ 356423 h 834218"/>
                  <a:gd name="connsiteX155-39929" fmla="*/ 944438 w 3024845"/>
                  <a:gd name="connsiteY155-39930" fmla="*/ 354531 h 834218"/>
                  <a:gd name="connsiteX156-39931" fmla="*/ 946465 w 3024845"/>
                  <a:gd name="connsiteY156-39932" fmla="*/ 285354 h 834218"/>
                  <a:gd name="connsiteX157-39933" fmla="*/ 948492 w 3024845"/>
                  <a:gd name="connsiteY157-39934" fmla="*/ 354531 h 834218"/>
                  <a:gd name="connsiteX158-39935" fmla="*/ 949252 w 3024845"/>
                  <a:gd name="connsiteY158-39936" fmla="*/ 354801 h 834218"/>
                  <a:gd name="connsiteX159-39937" fmla="*/ 954572 w 3024845"/>
                  <a:gd name="connsiteY159-39938" fmla="*/ 356693 h 834218"/>
                  <a:gd name="connsiteX160-39939" fmla="*/ 954572 w 3024845"/>
                  <a:gd name="connsiteY160-39940" fmla="*/ 270222 h 834218"/>
                  <a:gd name="connsiteX161-39941" fmla="*/ 958625 w 3024845"/>
                  <a:gd name="connsiteY161-39942" fmla="*/ 237795 h 834218"/>
                  <a:gd name="connsiteX162-39943" fmla="*/ 997132 w 3024845"/>
                  <a:gd name="connsiteY162-39944" fmla="*/ 237795 h 834218"/>
                  <a:gd name="connsiteX163-39945" fmla="*/ 997132 w 3024845"/>
                  <a:gd name="connsiteY163-39946" fmla="*/ 270222 h 834218"/>
                  <a:gd name="connsiteX164-39947" fmla="*/ 997892 w 3024845"/>
                  <a:gd name="connsiteY164-39948" fmla="*/ 270222 h 834218"/>
                  <a:gd name="connsiteX165-39949" fmla="*/ 1003212 w 3024845"/>
                  <a:gd name="connsiteY165-39950" fmla="*/ 270222 h 834218"/>
                  <a:gd name="connsiteX166-39951" fmla="*/ 1003212 w 3024845"/>
                  <a:gd name="connsiteY166-39952" fmla="*/ 188074 h 834218"/>
                  <a:gd name="connsiteX167-39953" fmla="*/ 1004986 w 3024845"/>
                  <a:gd name="connsiteY167-39954" fmla="*/ 188074 h 834218"/>
                  <a:gd name="connsiteX168-39955" fmla="*/ 1017399 w 3024845"/>
                  <a:gd name="connsiteY168-39956" fmla="*/ 188074 h 834218"/>
                  <a:gd name="connsiteX169-39957" fmla="*/ 1017399 w 3024845"/>
                  <a:gd name="connsiteY169-39958" fmla="*/ 186183 h 834218"/>
                  <a:gd name="connsiteX170-39959" fmla="*/ 1017399 w 3024845"/>
                  <a:gd name="connsiteY170-39960" fmla="*/ 172942 h 834218"/>
                  <a:gd name="connsiteX171-39961" fmla="*/ 1039693 w 3024845"/>
                  <a:gd name="connsiteY171-39962" fmla="*/ 172942 h 834218"/>
                  <a:gd name="connsiteX172-39963" fmla="*/ 1039693 w 3024845"/>
                  <a:gd name="connsiteY172-39964" fmla="*/ 171861 h 834218"/>
                  <a:gd name="connsiteX173-39965" fmla="*/ 1039693 w 3024845"/>
                  <a:gd name="connsiteY173-39966" fmla="*/ 164295 h 834218"/>
                  <a:gd name="connsiteX174-39967" fmla="*/ 1041466 w 3024845"/>
                  <a:gd name="connsiteY174-39968" fmla="*/ 164295 h 834218"/>
                  <a:gd name="connsiteX175-39969" fmla="*/ 1053880 w 3024845"/>
                  <a:gd name="connsiteY175-39970" fmla="*/ 164295 h 834218"/>
                  <a:gd name="connsiteX176-39971" fmla="*/ 1053880 w 3024845"/>
                  <a:gd name="connsiteY176-39972" fmla="*/ 165376 h 834218"/>
                  <a:gd name="connsiteX177-39973" fmla="*/ 1053880 w 3024845"/>
                  <a:gd name="connsiteY177-39974" fmla="*/ 172942 h 834218"/>
                  <a:gd name="connsiteX178-39975" fmla="*/ 1054640 w 3024845"/>
                  <a:gd name="connsiteY178-39976" fmla="*/ 172942 h 834218"/>
                  <a:gd name="connsiteX179-39977" fmla="*/ 1059960 w 3024845"/>
                  <a:gd name="connsiteY179-39978" fmla="*/ 172942 h 834218"/>
                  <a:gd name="connsiteX180-39979" fmla="*/ 1070093 w 3024845"/>
                  <a:gd name="connsiteY180-39980" fmla="*/ 168618 h 834218"/>
                  <a:gd name="connsiteX181-39981" fmla="*/ 1074146 w 3024845"/>
                  <a:gd name="connsiteY181-39982" fmla="*/ 171861 h 834218"/>
                  <a:gd name="connsiteX182-39983" fmla="*/ 1074146 w 3024845"/>
                  <a:gd name="connsiteY182-39984" fmla="*/ 164295 h 834218"/>
                  <a:gd name="connsiteX183-39985" fmla="*/ 1076426 w 3024845"/>
                  <a:gd name="connsiteY183-39986" fmla="*/ 164295 h 834218"/>
                  <a:gd name="connsiteX184-39987" fmla="*/ 1092387 w 3024845"/>
                  <a:gd name="connsiteY184-39988" fmla="*/ 164295 h 834218"/>
                  <a:gd name="connsiteX185-39989" fmla="*/ 1092387 w 3024845"/>
                  <a:gd name="connsiteY185-39990" fmla="*/ 165376 h 834218"/>
                  <a:gd name="connsiteX186-39991" fmla="*/ 1092387 w 3024845"/>
                  <a:gd name="connsiteY186-39992" fmla="*/ 172942 h 834218"/>
                  <a:gd name="connsiteX187-39993" fmla="*/ 1122787 w 3024845"/>
                  <a:gd name="connsiteY187-39994" fmla="*/ 172942 h 834218"/>
                  <a:gd name="connsiteX188-39995" fmla="*/ 1122787 w 3024845"/>
                  <a:gd name="connsiteY188-39996" fmla="*/ 174563 h 834218"/>
                  <a:gd name="connsiteX189-39997" fmla="*/ 1122787 w 3024845"/>
                  <a:gd name="connsiteY189-39998" fmla="*/ 185913 h 834218"/>
                  <a:gd name="connsiteX190-39999" fmla="*/ 1149134 w 3024845"/>
                  <a:gd name="connsiteY190-40000" fmla="*/ 185913 h 834218"/>
                  <a:gd name="connsiteX191-40001" fmla="*/ 1149134 w 3024845"/>
                  <a:gd name="connsiteY191-40002" fmla="*/ 216177 h 834218"/>
                  <a:gd name="connsiteX192-40003" fmla="*/ 1149894 w 3024845"/>
                  <a:gd name="connsiteY192-40004" fmla="*/ 216177 h 834218"/>
                  <a:gd name="connsiteX193-40005" fmla="*/ 1155214 w 3024845"/>
                  <a:gd name="connsiteY193-40006" fmla="*/ 216177 h 834218"/>
                  <a:gd name="connsiteX194-40007" fmla="*/ 1155214 w 3024845"/>
                  <a:gd name="connsiteY194-40008" fmla="*/ 217258 h 834218"/>
                  <a:gd name="connsiteX195-40009" fmla="*/ 1155214 w 3024845"/>
                  <a:gd name="connsiteY195-40010" fmla="*/ 224825 h 834218"/>
                  <a:gd name="connsiteX196-40011" fmla="*/ 1159268 w 3024845"/>
                  <a:gd name="connsiteY196-40012" fmla="*/ 255089 h 834218"/>
                  <a:gd name="connsiteX197-40013" fmla="*/ 1160028 w 3024845"/>
                  <a:gd name="connsiteY197-40014" fmla="*/ 255089 h 834218"/>
                  <a:gd name="connsiteX198-40015" fmla="*/ 1165348 w 3024845"/>
                  <a:gd name="connsiteY198-40016" fmla="*/ 255089 h 834218"/>
                  <a:gd name="connsiteX199-40017" fmla="*/ 1165348 w 3024845"/>
                  <a:gd name="connsiteY199-40018" fmla="*/ 255900 h 834218"/>
                  <a:gd name="connsiteX200-40019" fmla="*/ 1165348 w 3024845"/>
                  <a:gd name="connsiteY200-40020" fmla="*/ 261575 h 834218"/>
                  <a:gd name="connsiteX201-40021" fmla="*/ 1166361 w 3024845"/>
                  <a:gd name="connsiteY201-40022" fmla="*/ 261575 h 834218"/>
                  <a:gd name="connsiteX202-40023" fmla="*/ 1173454 w 3024845"/>
                  <a:gd name="connsiteY202-40024" fmla="*/ 261575 h 834218"/>
                  <a:gd name="connsiteX203-40025" fmla="*/ 1173454 w 3024845"/>
                  <a:gd name="connsiteY203-40026" fmla="*/ 291840 h 834218"/>
                  <a:gd name="connsiteX204-40027" fmla="*/ 1175481 w 3024845"/>
                  <a:gd name="connsiteY204-40028" fmla="*/ 291840 h 834218"/>
                  <a:gd name="connsiteX205-40029" fmla="*/ 1189668 w 3024845"/>
                  <a:gd name="connsiteY205-40030" fmla="*/ 291840 h 834218"/>
                  <a:gd name="connsiteX206-40031" fmla="*/ 1189668 w 3024845"/>
                  <a:gd name="connsiteY206-40032" fmla="*/ 315619 h 834218"/>
                  <a:gd name="connsiteX207-40033" fmla="*/ 1191695 w 3024845"/>
                  <a:gd name="connsiteY207-40034" fmla="*/ 317240 h 834218"/>
                  <a:gd name="connsiteX208-40035" fmla="*/ 1191695 w 3024845"/>
                  <a:gd name="connsiteY208-40036" fmla="*/ 328590 h 834218"/>
                  <a:gd name="connsiteX209-40037" fmla="*/ 1192455 w 3024845"/>
                  <a:gd name="connsiteY209-40038" fmla="*/ 328590 h 834218"/>
                  <a:gd name="connsiteX210-40039" fmla="*/ 1197775 w 3024845"/>
                  <a:gd name="connsiteY210-40040" fmla="*/ 328590 h 834218"/>
                  <a:gd name="connsiteX211-40041" fmla="*/ 1197775 w 3024845"/>
                  <a:gd name="connsiteY211-40042" fmla="*/ 352369 h 834218"/>
                  <a:gd name="connsiteX212-40043" fmla="*/ 1199041 w 3024845"/>
                  <a:gd name="connsiteY212-40044" fmla="*/ 352369 h 834218"/>
                  <a:gd name="connsiteX213-40045" fmla="*/ 1207908 w 3024845"/>
                  <a:gd name="connsiteY213-40046" fmla="*/ 352369 h 834218"/>
                  <a:gd name="connsiteX214-40047" fmla="*/ 1209935 w 3024845"/>
                  <a:gd name="connsiteY214-40048" fmla="*/ 356423 h 834218"/>
                  <a:gd name="connsiteX215-40049" fmla="*/ 1209935 w 3024845"/>
                  <a:gd name="connsiteY215-40050" fmla="*/ 369664 h 834218"/>
                  <a:gd name="connsiteX216-40051" fmla="*/ 1211455 w 3024845"/>
                  <a:gd name="connsiteY216-40052" fmla="*/ 367772 h 834218"/>
                  <a:gd name="connsiteX217-40053" fmla="*/ 1222095 w 3024845"/>
                  <a:gd name="connsiteY217-40054" fmla="*/ 354531 h 834218"/>
                  <a:gd name="connsiteX218-40055" fmla="*/ 1250469 w 3024845"/>
                  <a:gd name="connsiteY218-40056" fmla="*/ 354531 h 834218"/>
                  <a:gd name="connsiteX219-40057" fmla="*/ 1250469 w 3024845"/>
                  <a:gd name="connsiteY219-40058" fmla="*/ 441002 h 834218"/>
                  <a:gd name="connsiteX220-40059" fmla="*/ 1251229 w 3024845"/>
                  <a:gd name="connsiteY220-40060" fmla="*/ 441002 h 834218"/>
                  <a:gd name="connsiteX221-40061" fmla="*/ 1256549 w 3024845"/>
                  <a:gd name="connsiteY221-40062" fmla="*/ 441002 h 834218"/>
                  <a:gd name="connsiteX222-40063" fmla="*/ 1257309 w 3024845"/>
                  <a:gd name="connsiteY222-40064" fmla="*/ 439651 h 834218"/>
                  <a:gd name="connsiteX223-40065" fmla="*/ 1262629 w 3024845"/>
                  <a:gd name="connsiteY223-40066" fmla="*/ 430193 h 834218"/>
                  <a:gd name="connsiteX224-40067" fmla="*/ 1262629 w 3024845"/>
                  <a:gd name="connsiteY224-40068" fmla="*/ 432085 h 834218"/>
                  <a:gd name="connsiteX225-40069" fmla="*/ 1262629 w 3024845"/>
                  <a:gd name="connsiteY225-40070" fmla="*/ 445326 h 834218"/>
                  <a:gd name="connsiteX226-40071" fmla="*/ 1266682 w 3024845"/>
                  <a:gd name="connsiteY226-40072" fmla="*/ 399929 h 834218"/>
                  <a:gd name="connsiteX227-40073" fmla="*/ 1267442 w 3024845"/>
                  <a:gd name="connsiteY227-40074" fmla="*/ 399929 h 834218"/>
                  <a:gd name="connsiteX228-40075" fmla="*/ 1272762 w 3024845"/>
                  <a:gd name="connsiteY228-40076" fmla="*/ 399929 h 834218"/>
                  <a:gd name="connsiteX229-40077" fmla="*/ 1272762 w 3024845"/>
                  <a:gd name="connsiteY229-40078" fmla="*/ 335075 h 834218"/>
                  <a:gd name="connsiteX230-40079" fmla="*/ 1273776 w 3024845"/>
                  <a:gd name="connsiteY230-40080" fmla="*/ 335075 h 834218"/>
                  <a:gd name="connsiteX231-40081" fmla="*/ 1280869 w 3024845"/>
                  <a:gd name="connsiteY231-40082" fmla="*/ 335075 h 834218"/>
                  <a:gd name="connsiteX232-40083" fmla="*/ 1293029 w 3024845"/>
                  <a:gd name="connsiteY232-40084" fmla="*/ 291840 h 834218"/>
                  <a:gd name="connsiteX233-40085" fmla="*/ 1294296 w 3024845"/>
                  <a:gd name="connsiteY233-40086" fmla="*/ 291840 h 834218"/>
                  <a:gd name="connsiteX234-40087" fmla="*/ 1303163 w 3024845"/>
                  <a:gd name="connsiteY234-40088" fmla="*/ 291840 h 834218"/>
                  <a:gd name="connsiteX235-40089" fmla="*/ 1313296 w 3024845"/>
                  <a:gd name="connsiteY235-40090" fmla="*/ 335075 h 834218"/>
                  <a:gd name="connsiteX236-40091" fmla="*/ 1314309 w 3024845"/>
                  <a:gd name="connsiteY236-40092" fmla="*/ 335075 h 834218"/>
                  <a:gd name="connsiteX237-40093" fmla="*/ 1321403 w 3024845"/>
                  <a:gd name="connsiteY237-40094" fmla="*/ 335075 h 834218"/>
                  <a:gd name="connsiteX238-40095" fmla="*/ 1321403 w 3024845"/>
                  <a:gd name="connsiteY238-40096" fmla="*/ 373987 h 834218"/>
                  <a:gd name="connsiteX239-40097" fmla="*/ 1323176 w 3024845"/>
                  <a:gd name="connsiteY239-40098" fmla="*/ 373987 h 834218"/>
                  <a:gd name="connsiteX240-40099" fmla="*/ 1335590 w 3024845"/>
                  <a:gd name="connsiteY240-40100" fmla="*/ 373987 h 834218"/>
                  <a:gd name="connsiteX241-40101" fmla="*/ 1335590 w 3024845"/>
                  <a:gd name="connsiteY241-40102" fmla="*/ 376149 h 834218"/>
                  <a:gd name="connsiteX242-40103" fmla="*/ 1335590 w 3024845"/>
                  <a:gd name="connsiteY242-40104" fmla="*/ 391281 h 834218"/>
                  <a:gd name="connsiteX243-40105" fmla="*/ 1339643 w 3024845"/>
                  <a:gd name="connsiteY243-40106" fmla="*/ 389120 h 834218"/>
                  <a:gd name="connsiteX244-40107" fmla="*/ 1339643 w 3024845"/>
                  <a:gd name="connsiteY244-40108" fmla="*/ 373987 h 834218"/>
                  <a:gd name="connsiteX245-40109" fmla="*/ 1341163 w 3024845"/>
                  <a:gd name="connsiteY245-40110" fmla="*/ 373987 h 834218"/>
                  <a:gd name="connsiteX246-40111" fmla="*/ 1351803 w 3024845"/>
                  <a:gd name="connsiteY246-40112" fmla="*/ 373987 h 834218"/>
                  <a:gd name="connsiteX247-40113" fmla="*/ 1351803 w 3024845"/>
                  <a:gd name="connsiteY247-40114" fmla="*/ 375608 h 834218"/>
                  <a:gd name="connsiteX248-40115" fmla="*/ 1351803 w 3024845"/>
                  <a:gd name="connsiteY248-40116" fmla="*/ 386958 h 834218"/>
                  <a:gd name="connsiteX249-40117" fmla="*/ 1382204 w 3024845"/>
                  <a:gd name="connsiteY249-40118" fmla="*/ 386958 h 834218"/>
                  <a:gd name="connsiteX250-40119" fmla="*/ 1382204 w 3024845"/>
                  <a:gd name="connsiteY250-40120" fmla="*/ 350208 h 834218"/>
                  <a:gd name="connsiteX251-40121" fmla="*/ 1383470 w 3024845"/>
                  <a:gd name="connsiteY251-40122" fmla="*/ 350208 h 834218"/>
                  <a:gd name="connsiteX252-40123" fmla="*/ 1392337 w 3024845"/>
                  <a:gd name="connsiteY252-40124" fmla="*/ 350208 h 834218"/>
                  <a:gd name="connsiteX253-40125" fmla="*/ 1392337 w 3024845"/>
                  <a:gd name="connsiteY253-40126" fmla="*/ 371825 h 834218"/>
                  <a:gd name="connsiteX254-40127" fmla="*/ 1394364 w 3024845"/>
                  <a:gd name="connsiteY254-40128" fmla="*/ 339399 h 834218"/>
                  <a:gd name="connsiteX255-40129" fmla="*/ 1416657 w 3024845"/>
                  <a:gd name="connsiteY255-40130" fmla="*/ 339399 h 834218"/>
                  <a:gd name="connsiteX256-40131" fmla="*/ 1416657 w 3024845"/>
                  <a:gd name="connsiteY256-40132" fmla="*/ 337777 h 834218"/>
                  <a:gd name="connsiteX257-40133" fmla="*/ 1416657 w 3024845"/>
                  <a:gd name="connsiteY257-40134" fmla="*/ 326428 h 834218"/>
                  <a:gd name="connsiteX258-40135" fmla="*/ 1417417 w 3024845"/>
                  <a:gd name="connsiteY258-40136" fmla="*/ 326428 h 834218"/>
                  <a:gd name="connsiteX259-40137" fmla="*/ 1422737 w 3024845"/>
                  <a:gd name="connsiteY259-40138" fmla="*/ 326428 h 834218"/>
                  <a:gd name="connsiteX260-40139" fmla="*/ 1422737 w 3024845"/>
                  <a:gd name="connsiteY260-40140" fmla="*/ 324537 h 834218"/>
                  <a:gd name="connsiteX261-40141" fmla="*/ 1422737 w 3024845"/>
                  <a:gd name="connsiteY261-40142" fmla="*/ 311296 h 834218"/>
                  <a:gd name="connsiteX262-40143" fmla="*/ 1426791 w 3024845"/>
                  <a:gd name="connsiteY262-40144" fmla="*/ 317781 h 834218"/>
                  <a:gd name="connsiteX263-40145" fmla="*/ 1429071 w 3024845"/>
                  <a:gd name="connsiteY263-40146" fmla="*/ 317781 h 834218"/>
                  <a:gd name="connsiteX264-40147" fmla="*/ 1445031 w 3024845"/>
                  <a:gd name="connsiteY264-40148" fmla="*/ 317781 h 834218"/>
                  <a:gd name="connsiteX265-40149" fmla="*/ 1445031 w 3024845"/>
                  <a:gd name="connsiteY265-40150" fmla="*/ 316970 h 834218"/>
                  <a:gd name="connsiteX266-40151" fmla="*/ 1445031 w 3024845"/>
                  <a:gd name="connsiteY266-40152" fmla="*/ 311296 h 834218"/>
                  <a:gd name="connsiteX267-40153" fmla="*/ 1445791 w 3024845"/>
                  <a:gd name="connsiteY267-40154" fmla="*/ 311296 h 834218"/>
                  <a:gd name="connsiteX268-40155" fmla="*/ 1451111 w 3024845"/>
                  <a:gd name="connsiteY268-40156" fmla="*/ 311296 h 834218"/>
                  <a:gd name="connsiteX269-40157" fmla="*/ 1451111 w 3024845"/>
                  <a:gd name="connsiteY269-40158" fmla="*/ 312647 h 834218"/>
                  <a:gd name="connsiteX270-40159" fmla="*/ 1451111 w 3024845"/>
                  <a:gd name="connsiteY270-40160" fmla="*/ 322105 h 834218"/>
                  <a:gd name="connsiteX271-40161" fmla="*/ 1489618 w 3024845"/>
                  <a:gd name="connsiteY271-40162" fmla="*/ 322105 h 834218"/>
                  <a:gd name="connsiteX272-40163" fmla="*/ 1489618 w 3024845"/>
                  <a:gd name="connsiteY272-40164" fmla="*/ 460458 h 834218"/>
                  <a:gd name="connsiteX273-40165" fmla="*/ 1491138 w 3024845"/>
                  <a:gd name="connsiteY273-40166" fmla="*/ 460458 h 834218"/>
                  <a:gd name="connsiteX274-40167" fmla="*/ 1501778 w 3024845"/>
                  <a:gd name="connsiteY274-40168" fmla="*/ 460458 h 834218"/>
                  <a:gd name="connsiteX275-40169" fmla="*/ 1501778 w 3024845"/>
                  <a:gd name="connsiteY275-40170" fmla="*/ 447488 h 834218"/>
                  <a:gd name="connsiteX276-40171" fmla="*/ 1505832 w 3024845"/>
                  <a:gd name="connsiteY276-40172" fmla="*/ 447488 h 834218"/>
                  <a:gd name="connsiteX277-40173" fmla="*/ 1505832 w 3024845"/>
                  <a:gd name="connsiteY277-40174" fmla="*/ 460458 h 834218"/>
                  <a:gd name="connsiteX278-40175" fmla="*/ 1536232 w 3024845"/>
                  <a:gd name="connsiteY278-40176" fmla="*/ 460458 h 834218"/>
                  <a:gd name="connsiteX279-40177" fmla="*/ 1536232 w 3024845"/>
                  <a:gd name="connsiteY279-40178" fmla="*/ 430193 h 834218"/>
                  <a:gd name="connsiteX280-40179" fmla="*/ 1548392 w 3024845"/>
                  <a:gd name="connsiteY280-40180" fmla="*/ 430193 h 834218"/>
                  <a:gd name="connsiteX281-40181" fmla="*/ 1560552 w 3024845"/>
                  <a:gd name="connsiteY281-40182" fmla="*/ 428032 h 834218"/>
                  <a:gd name="connsiteX282-40183" fmla="*/ 1564606 w 3024845"/>
                  <a:gd name="connsiteY282-40184" fmla="*/ 430193 h 834218"/>
                  <a:gd name="connsiteX283-40185" fmla="*/ 1574739 w 3024845"/>
                  <a:gd name="connsiteY283-40186" fmla="*/ 430193 h 834218"/>
                  <a:gd name="connsiteX284-40187" fmla="*/ 1574739 w 3024845"/>
                  <a:gd name="connsiteY284-40188" fmla="*/ 460458 h 834218"/>
                  <a:gd name="connsiteX285-40189" fmla="*/ 1582846 w 3024845"/>
                  <a:gd name="connsiteY285-40190" fmla="*/ 460458 h 834218"/>
                  <a:gd name="connsiteX286-40191" fmla="*/ 1582846 w 3024845"/>
                  <a:gd name="connsiteY286-40192" fmla="*/ 477753 h 834218"/>
                  <a:gd name="connsiteX287-40193" fmla="*/ 1592182 w 3024845"/>
                  <a:gd name="connsiteY287-40194" fmla="*/ 478658 h 834218"/>
                  <a:gd name="connsiteX288-40195" fmla="*/ 1605140 w 3024845"/>
                  <a:gd name="connsiteY288-40196" fmla="*/ 478658 h 834218"/>
                  <a:gd name="connsiteX289-40197" fmla="*/ 1605140 w 3024845"/>
                  <a:gd name="connsiteY289-40198" fmla="*/ 462620 h 834218"/>
                  <a:gd name="connsiteX290-40199" fmla="*/ 1673096 w 3024845"/>
                  <a:gd name="connsiteY290-40200" fmla="*/ 462620 h 834218"/>
                  <a:gd name="connsiteX291-40201" fmla="*/ 1673096 w 3024845"/>
                  <a:gd name="connsiteY291-40202" fmla="*/ 377367 h 834218"/>
                  <a:gd name="connsiteX292-40203" fmla="*/ 1745104 w 3024845"/>
                  <a:gd name="connsiteY292-40204" fmla="*/ 377367 h 834218"/>
                  <a:gd name="connsiteX293-40205" fmla="*/ 1745104 w 3024845"/>
                  <a:gd name="connsiteY293-40206" fmla="*/ 456135 h 834218"/>
                  <a:gd name="connsiteX294-40207" fmla="*/ 1747008 w 3024845"/>
                  <a:gd name="connsiteY294-40208" fmla="*/ 456135 h 834218"/>
                  <a:gd name="connsiteX295-40209" fmla="*/ 1748250 w 3024845"/>
                  <a:gd name="connsiteY295-40210" fmla="*/ 478658 h 834218"/>
                  <a:gd name="connsiteX296-40211" fmla="*/ 1757926 w 3024845"/>
                  <a:gd name="connsiteY296-40212" fmla="*/ 478658 h 834218"/>
                  <a:gd name="connsiteX297-40213" fmla="*/ 1759168 w 3024845"/>
                  <a:gd name="connsiteY297-40214" fmla="*/ 456135 h 834218"/>
                  <a:gd name="connsiteX298-40215" fmla="*/ 1765248 w 3024845"/>
                  <a:gd name="connsiteY298-40216" fmla="*/ 456135 h 834218"/>
                  <a:gd name="connsiteX299-40217" fmla="*/ 1766490 w 3024845"/>
                  <a:gd name="connsiteY299-40218" fmla="*/ 478658 h 834218"/>
                  <a:gd name="connsiteX300-40219" fmla="*/ 1817112 w 3024845"/>
                  <a:gd name="connsiteY300-40220" fmla="*/ 478658 h 834218"/>
                  <a:gd name="connsiteX301-40221" fmla="*/ 1817112 w 3024845"/>
                  <a:gd name="connsiteY301-40222" fmla="*/ 315630 h 834218"/>
                  <a:gd name="connsiteX302-40223" fmla="*/ 2014439 w 3024845"/>
                  <a:gd name="connsiteY302-40224" fmla="*/ 315630 h 834218"/>
                  <a:gd name="connsiteX303-40225" fmla="*/ 2014439 w 3024845"/>
                  <a:gd name="connsiteY303-40226" fmla="*/ 478658 h 834218"/>
                  <a:gd name="connsiteX304-40227" fmla="*/ 2033136 w 3024845"/>
                  <a:gd name="connsiteY304-40228" fmla="*/ 478658 h 834218"/>
                  <a:gd name="connsiteX305-40229" fmla="*/ 2033136 w 3024845"/>
                  <a:gd name="connsiteY305-40230" fmla="*/ 395965 h 834218"/>
                  <a:gd name="connsiteX306-40231" fmla="*/ 2128256 w 3024845"/>
                  <a:gd name="connsiteY306-40232" fmla="*/ 395965 h 834218"/>
                  <a:gd name="connsiteX307-40233" fmla="*/ 2180720 w 3024845"/>
                  <a:gd name="connsiteY307-40234" fmla="*/ 330752 h 834218"/>
                  <a:gd name="connsiteX308-40235" fmla="*/ 2245574 w 3024845"/>
                  <a:gd name="connsiteY308-40236" fmla="*/ 330752 h 834218"/>
                  <a:gd name="connsiteX309-40237" fmla="*/ 2245574 w 3024845"/>
                  <a:gd name="connsiteY309-40238" fmla="*/ 406414 h 834218"/>
                  <a:gd name="connsiteX310-40239" fmla="*/ 2253681 w 3024845"/>
                  <a:gd name="connsiteY310-40240" fmla="*/ 406414 h 834218"/>
                  <a:gd name="connsiteX311-40241" fmla="*/ 2255708 w 3024845"/>
                  <a:gd name="connsiteY311-40242" fmla="*/ 399929 h 834218"/>
                  <a:gd name="connsiteX312-40243" fmla="*/ 2261788 w 3024845"/>
                  <a:gd name="connsiteY312-40244" fmla="*/ 399929 h 834218"/>
                  <a:gd name="connsiteX313-40245" fmla="*/ 2263815 w 3024845"/>
                  <a:gd name="connsiteY313-40246" fmla="*/ 408576 h 834218"/>
                  <a:gd name="connsiteX314-40247" fmla="*/ 2275975 w 3024845"/>
                  <a:gd name="connsiteY314-40248" fmla="*/ 408576 h 834218"/>
                  <a:gd name="connsiteX315-40249" fmla="*/ 2275975 w 3024845"/>
                  <a:gd name="connsiteY315-40250" fmla="*/ 402090 h 834218"/>
                  <a:gd name="connsiteX316-40251" fmla="*/ 2298268 w 3024845"/>
                  <a:gd name="connsiteY316-40252" fmla="*/ 402090 h 834218"/>
                  <a:gd name="connsiteX317-40253" fmla="*/ 2298268 w 3024845"/>
                  <a:gd name="connsiteY317-40254" fmla="*/ 408576 h 834218"/>
                  <a:gd name="connsiteX318-40255" fmla="*/ 2318535 w 3024845"/>
                  <a:gd name="connsiteY318-40256" fmla="*/ 408576 h 834218"/>
                  <a:gd name="connsiteX319-40257" fmla="*/ 2318535 w 3024845"/>
                  <a:gd name="connsiteY319-40258" fmla="*/ 453973 h 834218"/>
                  <a:gd name="connsiteX320-40259" fmla="*/ 2332722 w 3024845"/>
                  <a:gd name="connsiteY320-40260" fmla="*/ 453973 h 834218"/>
                  <a:gd name="connsiteX321-40261" fmla="*/ 2332722 w 3024845"/>
                  <a:gd name="connsiteY321-40262" fmla="*/ 441002 h 834218"/>
                  <a:gd name="connsiteX322-40263" fmla="*/ 2348936 w 3024845"/>
                  <a:gd name="connsiteY322-40264" fmla="*/ 441002 h 834218"/>
                  <a:gd name="connsiteX323-40265" fmla="*/ 2348936 w 3024845"/>
                  <a:gd name="connsiteY323-40266" fmla="*/ 261575 h 834218"/>
                  <a:gd name="connsiteX324-40267" fmla="*/ 2355016 w 3024845"/>
                  <a:gd name="connsiteY324-40268" fmla="*/ 255089 h 834218"/>
                  <a:gd name="connsiteX325-40269" fmla="*/ 2427977 w 3024845"/>
                  <a:gd name="connsiteY325-40270" fmla="*/ 255089 h 834218"/>
                  <a:gd name="connsiteX326-40271" fmla="*/ 2427977 w 3024845"/>
                  <a:gd name="connsiteY326-40272" fmla="*/ 263737 h 834218"/>
                  <a:gd name="connsiteX327-40273" fmla="*/ 2438110 w 3024845"/>
                  <a:gd name="connsiteY327-40274" fmla="*/ 263737 h 834218"/>
                  <a:gd name="connsiteX328-40275" fmla="*/ 2438110 w 3024845"/>
                  <a:gd name="connsiteY328-40276" fmla="*/ 378311 h 834218"/>
                  <a:gd name="connsiteX329-40277" fmla="*/ 2460404 w 3024845"/>
                  <a:gd name="connsiteY329-40278" fmla="*/ 378311 h 834218"/>
                  <a:gd name="connsiteX330-40279" fmla="*/ 2460404 w 3024845"/>
                  <a:gd name="connsiteY330-40280" fmla="*/ 311296 h 834218"/>
                  <a:gd name="connsiteX331-40281" fmla="*/ 2486751 w 3024845"/>
                  <a:gd name="connsiteY331-40282" fmla="*/ 311296 h 834218"/>
                  <a:gd name="connsiteX332-40283" fmla="*/ 2490804 w 3024845"/>
                  <a:gd name="connsiteY332-40284" fmla="*/ 306972 h 834218"/>
                  <a:gd name="connsiteX333-40285" fmla="*/ 2498911 w 3024845"/>
                  <a:gd name="connsiteY333-40286" fmla="*/ 306972 h 834218"/>
                  <a:gd name="connsiteX334-40287" fmla="*/ 2502964 w 3024845"/>
                  <a:gd name="connsiteY334-40288" fmla="*/ 311296 h 834218"/>
                  <a:gd name="connsiteX335-40289" fmla="*/ 2525258 w 3024845"/>
                  <a:gd name="connsiteY335-40290" fmla="*/ 311296 h 834218"/>
                  <a:gd name="connsiteX336-40291" fmla="*/ 2525258 w 3024845"/>
                  <a:gd name="connsiteY336-40292" fmla="*/ 194560 h 834218"/>
                  <a:gd name="connsiteX337-40293" fmla="*/ 2582005 w 3024845"/>
                  <a:gd name="connsiteY337-40294" fmla="*/ 183751 h 834218"/>
                  <a:gd name="connsiteX338-40295" fmla="*/ 2582005 w 3024845"/>
                  <a:gd name="connsiteY338-40296" fmla="*/ 184832 h 834218"/>
                  <a:gd name="connsiteX339-40297" fmla="*/ 2582005 w 3024845"/>
                  <a:gd name="connsiteY339-40298" fmla="*/ 192398 h 834218"/>
                  <a:gd name="connsiteX340-40299" fmla="*/ 2608352 w 3024845"/>
                  <a:gd name="connsiteY340-40300" fmla="*/ 192398 h 834218"/>
                  <a:gd name="connsiteX341-40301" fmla="*/ 2608352 w 3024845"/>
                  <a:gd name="connsiteY341-40302" fmla="*/ 447488 h 834218"/>
                  <a:gd name="connsiteX342-40303" fmla="*/ 2630646 w 3024845"/>
                  <a:gd name="connsiteY342-40304" fmla="*/ 447488 h 834218"/>
                  <a:gd name="connsiteX343-40305" fmla="*/ 2630646 w 3024845"/>
                  <a:gd name="connsiteY343-40306" fmla="*/ 443164 h 834218"/>
                  <a:gd name="connsiteX344-40307" fmla="*/ 2642806 w 3024845"/>
                  <a:gd name="connsiteY344-40308" fmla="*/ 443164 h 834218"/>
                  <a:gd name="connsiteX345-40309" fmla="*/ 2642806 w 3024845"/>
                  <a:gd name="connsiteY345-40310" fmla="*/ 447488 h 834218"/>
                  <a:gd name="connsiteX346-40311" fmla="*/ 2667126 w 3024845"/>
                  <a:gd name="connsiteY346-40312" fmla="*/ 447488 h 834218"/>
                  <a:gd name="connsiteX347-40313" fmla="*/ 2667126 w 3024845"/>
                  <a:gd name="connsiteY347-40314" fmla="*/ 434517 h 834218"/>
                  <a:gd name="connsiteX348-40315" fmla="*/ 2695500 w 3024845"/>
                  <a:gd name="connsiteY348-40316" fmla="*/ 434517 h 834218"/>
                  <a:gd name="connsiteX349-40317" fmla="*/ 2707660 w 3024845"/>
                  <a:gd name="connsiteY349-40318" fmla="*/ 430193 h 834218"/>
                  <a:gd name="connsiteX350-40319" fmla="*/ 2727927 w 3024845"/>
                  <a:gd name="connsiteY350-40320" fmla="*/ 434517 h 834218"/>
                  <a:gd name="connsiteX351-40321" fmla="*/ 2727927 w 3024845"/>
                  <a:gd name="connsiteY351-40322" fmla="*/ 417223 h 834218"/>
                  <a:gd name="connsiteX352-40323" fmla="*/ 2736034 w 3024845"/>
                  <a:gd name="connsiteY352-40324" fmla="*/ 417223 h 834218"/>
                  <a:gd name="connsiteX353-40325" fmla="*/ 2736034 w 3024845"/>
                  <a:gd name="connsiteY353-40326" fmla="*/ 404252 h 834218"/>
                  <a:gd name="connsiteX354-40327" fmla="*/ 2792781 w 3024845"/>
                  <a:gd name="connsiteY354-40328" fmla="*/ 404252 h 834218"/>
                  <a:gd name="connsiteX355-40329" fmla="*/ 2792781 w 3024845"/>
                  <a:gd name="connsiteY355-40330" fmla="*/ 373987 h 834218"/>
                  <a:gd name="connsiteX356-40331" fmla="*/ 2811021 w 3024845"/>
                  <a:gd name="connsiteY356-40332" fmla="*/ 373987 h 834218"/>
                  <a:gd name="connsiteX357-40333" fmla="*/ 2811021 w 3024845"/>
                  <a:gd name="connsiteY357-40334" fmla="*/ 367502 h 834218"/>
                  <a:gd name="connsiteX358-40335" fmla="*/ 2823181 w 3024845"/>
                  <a:gd name="connsiteY358-40336" fmla="*/ 367502 h 834218"/>
                  <a:gd name="connsiteX359-40337" fmla="*/ 2823181 w 3024845"/>
                  <a:gd name="connsiteY359-40338" fmla="*/ 373987 h 834218"/>
                  <a:gd name="connsiteX360-40339" fmla="*/ 2839395 w 3024845"/>
                  <a:gd name="connsiteY360-40340" fmla="*/ 373987 h 834218"/>
                  <a:gd name="connsiteX361-40341" fmla="*/ 2839395 w 3024845"/>
                  <a:gd name="connsiteY361-40342" fmla="*/ 423708 h 834218"/>
                  <a:gd name="connsiteX362-40343" fmla="*/ 2871822 w 3024845"/>
                  <a:gd name="connsiteY362-40344" fmla="*/ 423708 h 834218"/>
                  <a:gd name="connsiteX363-40345" fmla="*/ 2871822 w 3024845"/>
                  <a:gd name="connsiteY363-40346" fmla="*/ 397767 h 834218"/>
                  <a:gd name="connsiteX364-40347" fmla="*/ 2910329 w 3024845"/>
                  <a:gd name="connsiteY364-40348" fmla="*/ 397767 h 834218"/>
                  <a:gd name="connsiteX365-40349" fmla="*/ 2910329 w 3024845"/>
                  <a:gd name="connsiteY365-40350" fmla="*/ 367502 h 834218"/>
                  <a:gd name="connsiteX366-40351" fmla="*/ 2958970 w 3024845"/>
                  <a:gd name="connsiteY366-40352" fmla="*/ 367502 h 834218"/>
                  <a:gd name="connsiteX367-40353" fmla="*/ 2958970 w 3024845"/>
                  <a:gd name="connsiteY367-40354" fmla="*/ 478658 h 834218"/>
                  <a:gd name="connsiteX368-40355" fmla="*/ 2958970 w 3024845"/>
                  <a:gd name="connsiteY368-40356" fmla="*/ 492437 h 834218"/>
                  <a:gd name="connsiteX369-40357" fmla="*/ 3024845 w 3024845"/>
                  <a:gd name="connsiteY369-40358" fmla="*/ 492437 h 834218"/>
                  <a:gd name="connsiteX370-40359" fmla="*/ 3024845 w 3024845"/>
                  <a:gd name="connsiteY370-40360" fmla="*/ 834218 h 834218"/>
                  <a:gd name="connsiteX371-40361" fmla="*/ 2054 w 3024845"/>
                  <a:gd name="connsiteY371-40362" fmla="*/ 831885 h 834218"/>
                  <a:gd name="connsiteX372-40363" fmla="*/ 0 w 3024845"/>
                  <a:gd name="connsiteY372-40364" fmla="*/ 397767 h 834218"/>
                  <a:gd name="connsiteX373-40365" fmla="*/ 20267 w 3024845"/>
                  <a:gd name="connsiteY373-40366" fmla="*/ 397767 h 834218"/>
                  <a:gd name="connsiteX374-40367" fmla="*/ 20774 w 3024845"/>
                  <a:gd name="connsiteY374-40368" fmla="*/ 396686 h 834218"/>
                  <a:gd name="connsiteX375-40369" fmla="*/ 24320 w 3024845"/>
                  <a:gd name="connsiteY375-40370" fmla="*/ 389120 h 834218"/>
                  <a:gd name="connsiteX376-40371" fmla="*/ 26094 w 3024845"/>
                  <a:gd name="connsiteY376-40372" fmla="*/ 389390 h 834218"/>
                  <a:gd name="connsiteX377-40373" fmla="*/ 38507 w 3024845"/>
                  <a:gd name="connsiteY377-40374" fmla="*/ 391281 h 834218"/>
                  <a:gd name="connsiteX378-40375" fmla="*/ 39014 w 3024845"/>
                  <a:gd name="connsiteY378-40376" fmla="*/ 392633 h 834218"/>
                  <a:gd name="connsiteX379-40377" fmla="*/ 42560 w 3024845"/>
                  <a:gd name="connsiteY379-40378" fmla="*/ 402090 h 834218"/>
                  <a:gd name="connsiteX380-40379" fmla="*/ 68907 w 3024845"/>
                  <a:gd name="connsiteY380-40380" fmla="*/ 404252 h 834218"/>
                  <a:gd name="connsiteX381-40381" fmla="*/ 68907 w 3024845"/>
                  <a:gd name="connsiteY381-40382" fmla="*/ 281031 h 834218"/>
                  <a:gd name="connsiteX382-40383" fmla="*/ 70934 w 3024845"/>
                  <a:gd name="connsiteY382-40384" fmla="*/ 281031 h 834218"/>
                  <a:gd name="connsiteX383-40385" fmla="*/ 85121 w 3024845"/>
                  <a:gd name="connsiteY383-40386" fmla="*/ 281031 h 834218"/>
                  <a:gd name="connsiteX384-40387" fmla="*/ 85121 w 3024845"/>
                  <a:gd name="connsiteY384-40388" fmla="*/ 144839 h 834218"/>
                  <a:gd name="connsiteX385-40389" fmla="*/ 86894 w 3024845"/>
                  <a:gd name="connsiteY385-40390" fmla="*/ 144839 h 834218"/>
                  <a:gd name="connsiteX386-40391" fmla="*/ 99308 w 3024845"/>
                  <a:gd name="connsiteY386-40392" fmla="*/ 144839 h 834218"/>
                  <a:gd name="connsiteX387-40393" fmla="*/ 99308 w 3024845"/>
                  <a:gd name="connsiteY387-40394" fmla="*/ 30265 h 834218"/>
                  <a:gd name="connsiteX388-40395" fmla="*/ 103361 w 3024845"/>
                  <a:gd name="connsiteY388-40396" fmla="*/ 2161 h 834218"/>
                  <a:gd name="connsiteX0-40397" fmla="*/ 103361 w 3024845"/>
                  <a:gd name="connsiteY0-40398" fmla="*/ 2161 h 834218"/>
                  <a:gd name="connsiteX1-40399" fmla="*/ 200642 w 3024845"/>
                  <a:gd name="connsiteY1-40400" fmla="*/ 0 h 834218"/>
                  <a:gd name="connsiteX2-40401" fmla="*/ 202669 w 3024845"/>
                  <a:gd name="connsiteY2-40402" fmla="*/ 0 h 834218"/>
                  <a:gd name="connsiteX3-40403" fmla="*/ 220909 w 3024845"/>
                  <a:gd name="connsiteY3-40404" fmla="*/ 144839 h 834218"/>
                  <a:gd name="connsiteX4-40405" fmla="*/ 223189 w 3024845"/>
                  <a:gd name="connsiteY4-40406" fmla="*/ 144839 h 834218"/>
                  <a:gd name="connsiteX5-40407" fmla="*/ 239150 w 3024845"/>
                  <a:gd name="connsiteY5-40408" fmla="*/ 144839 h 834218"/>
                  <a:gd name="connsiteX6-40409" fmla="*/ 239150 w 3024845"/>
                  <a:gd name="connsiteY6-40410" fmla="*/ 285354 h 834218"/>
                  <a:gd name="connsiteX7-40411" fmla="*/ 240670 w 3024845"/>
                  <a:gd name="connsiteY7-40412" fmla="*/ 285084 h 834218"/>
                  <a:gd name="connsiteX8-40413" fmla="*/ 251310 w 3024845"/>
                  <a:gd name="connsiteY8-40414" fmla="*/ 283193 h 834218"/>
                  <a:gd name="connsiteX9-40415" fmla="*/ 249283 w 3024845"/>
                  <a:gd name="connsiteY9-40416" fmla="*/ 371825 h 834218"/>
                  <a:gd name="connsiteX10-40417" fmla="*/ 250803 w 3024845"/>
                  <a:gd name="connsiteY10-40418" fmla="*/ 372096 h 834218"/>
                  <a:gd name="connsiteX11-40419" fmla="*/ 261443 w 3024845"/>
                  <a:gd name="connsiteY11-40420" fmla="*/ 373987 h 834218"/>
                  <a:gd name="connsiteX12-40421" fmla="*/ 261696 w 3024845"/>
                  <a:gd name="connsiteY12-40422" fmla="*/ 374798 h 834218"/>
                  <a:gd name="connsiteX13-40423" fmla="*/ 263470 w 3024845"/>
                  <a:gd name="connsiteY13-40424" fmla="*/ 380473 h 834218"/>
                  <a:gd name="connsiteX14-40425" fmla="*/ 264230 w 3024845"/>
                  <a:gd name="connsiteY14-40426" fmla="*/ 378041 h 834218"/>
                  <a:gd name="connsiteX15-40427" fmla="*/ 269550 w 3024845"/>
                  <a:gd name="connsiteY15-40428" fmla="*/ 361017 h 834218"/>
                  <a:gd name="connsiteX16-40429" fmla="*/ 271323 w 3024845"/>
                  <a:gd name="connsiteY16-40430" fmla="*/ 361017 h 834218"/>
                  <a:gd name="connsiteX17-40431" fmla="*/ 283737 w 3024845"/>
                  <a:gd name="connsiteY17-40432" fmla="*/ 361017 h 834218"/>
                  <a:gd name="connsiteX18-40433" fmla="*/ 283737 w 3024845"/>
                  <a:gd name="connsiteY18-40434" fmla="*/ 393443 h 834218"/>
                  <a:gd name="connsiteX19-40435" fmla="*/ 284750 w 3024845"/>
                  <a:gd name="connsiteY19-40436" fmla="*/ 393984 h 834218"/>
                  <a:gd name="connsiteX20-40437" fmla="*/ 291844 w 3024845"/>
                  <a:gd name="connsiteY20-40438" fmla="*/ 397767 h 834218"/>
                  <a:gd name="connsiteX21-40439" fmla="*/ 291844 w 3024845"/>
                  <a:gd name="connsiteY21-40440" fmla="*/ 399118 h 834218"/>
                  <a:gd name="connsiteX22-40441" fmla="*/ 291844 w 3024845"/>
                  <a:gd name="connsiteY22-40442" fmla="*/ 408576 h 834218"/>
                  <a:gd name="connsiteX23-40443" fmla="*/ 336431 w 3024845"/>
                  <a:gd name="connsiteY23-40444" fmla="*/ 408576 h 834218"/>
                  <a:gd name="connsiteX24-40445" fmla="*/ 336431 w 3024845"/>
                  <a:gd name="connsiteY24-40446" fmla="*/ 409657 h 834218"/>
                  <a:gd name="connsiteX25-40447" fmla="*/ 336431 w 3024845"/>
                  <a:gd name="connsiteY25-40448" fmla="*/ 417223 h 834218"/>
                  <a:gd name="connsiteX26-40449" fmla="*/ 338457 w 3024845"/>
                  <a:gd name="connsiteY26-40450" fmla="*/ 417223 h 834218"/>
                  <a:gd name="connsiteX27-40451" fmla="*/ 352644 w 3024845"/>
                  <a:gd name="connsiteY27-40452" fmla="*/ 417223 h 834218"/>
                  <a:gd name="connsiteX28-40453" fmla="*/ 352644 w 3024845"/>
                  <a:gd name="connsiteY28-40454" fmla="*/ 386958 h 834218"/>
                  <a:gd name="connsiteX29-40455" fmla="*/ 397231 w 3024845"/>
                  <a:gd name="connsiteY29-40456" fmla="*/ 386958 h 834218"/>
                  <a:gd name="connsiteX30-40457" fmla="*/ 397231 w 3024845"/>
                  <a:gd name="connsiteY30-40458" fmla="*/ 385607 h 834218"/>
                  <a:gd name="connsiteX31-40459" fmla="*/ 397231 w 3024845"/>
                  <a:gd name="connsiteY31-40460" fmla="*/ 376149 h 834218"/>
                  <a:gd name="connsiteX32-40461" fmla="*/ 398245 w 3024845"/>
                  <a:gd name="connsiteY32-40462" fmla="*/ 376149 h 834218"/>
                  <a:gd name="connsiteX33-40463" fmla="*/ 405338 w 3024845"/>
                  <a:gd name="connsiteY33-40464" fmla="*/ 376149 h 834218"/>
                  <a:gd name="connsiteX34-40465" fmla="*/ 405338 w 3024845"/>
                  <a:gd name="connsiteY34-40466" fmla="*/ 374258 h 834218"/>
                  <a:gd name="connsiteX35-40467" fmla="*/ 405338 w 3024845"/>
                  <a:gd name="connsiteY35-40468" fmla="*/ 361017 h 834218"/>
                  <a:gd name="connsiteX36-40469" fmla="*/ 406098 w 3024845"/>
                  <a:gd name="connsiteY36-40470" fmla="*/ 361017 h 834218"/>
                  <a:gd name="connsiteX37-40471" fmla="*/ 411418 w 3024845"/>
                  <a:gd name="connsiteY37-40472" fmla="*/ 361017 h 834218"/>
                  <a:gd name="connsiteX38-40473" fmla="*/ 411418 w 3024845"/>
                  <a:gd name="connsiteY38-40474" fmla="*/ 359936 h 834218"/>
                  <a:gd name="connsiteX39-40475" fmla="*/ 411418 w 3024845"/>
                  <a:gd name="connsiteY39-40476" fmla="*/ 352369 h 834218"/>
                  <a:gd name="connsiteX40-40477" fmla="*/ 413445 w 3024845"/>
                  <a:gd name="connsiteY40-40478" fmla="*/ 352369 h 834218"/>
                  <a:gd name="connsiteX41-40479" fmla="*/ 427632 w 3024845"/>
                  <a:gd name="connsiteY41-40480" fmla="*/ 352369 h 834218"/>
                  <a:gd name="connsiteX42-40481" fmla="*/ 427632 w 3024845"/>
                  <a:gd name="connsiteY42-40482" fmla="*/ 353450 h 834218"/>
                  <a:gd name="connsiteX43-40483" fmla="*/ 427632 w 3024845"/>
                  <a:gd name="connsiteY43-40484" fmla="*/ 361017 h 834218"/>
                  <a:gd name="connsiteX44-40485" fmla="*/ 449925 w 3024845"/>
                  <a:gd name="connsiteY44-40486" fmla="*/ 361017 h 834218"/>
                  <a:gd name="connsiteX45-40487" fmla="*/ 449925 w 3024845"/>
                  <a:gd name="connsiteY45-40488" fmla="*/ 359125 h 834218"/>
                  <a:gd name="connsiteX46-40489" fmla="*/ 449925 w 3024845"/>
                  <a:gd name="connsiteY46-40490" fmla="*/ 345884 h 834218"/>
                  <a:gd name="connsiteX47-40491" fmla="*/ 451699 w 3024845"/>
                  <a:gd name="connsiteY47-40492" fmla="*/ 345884 h 834218"/>
                  <a:gd name="connsiteX48-40493" fmla="*/ 464112 w 3024845"/>
                  <a:gd name="connsiteY48-40494" fmla="*/ 345884 h 834218"/>
                  <a:gd name="connsiteX49-40495" fmla="*/ 464112 w 3024845"/>
                  <a:gd name="connsiteY49-40496" fmla="*/ 369664 h 834218"/>
                  <a:gd name="connsiteX50-40497" fmla="*/ 465126 w 3024845"/>
                  <a:gd name="connsiteY50-40498" fmla="*/ 369664 h 834218"/>
                  <a:gd name="connsiteX51-40499" fmla="*/ 472219 w 3024845"/>
                  <a:gd name="connsiteY51-40500" fmla="*/ 369664 h 834218"/>
                  <a:gd name="connsiteX52-40501" fmla="*/ 472219 w 3024845"/>
                  <a:gd name="connsiteY52-40502" fmla="*/ 368583 h 834218"/>
                  <a:gd name="connsiteX53-40503" fmla="*/ 472219 w 3024845"/>
                  <a:gd name="connsiteY53-40504" fmla="*/ 361017 h 834218"/>
                  <a:gd name="connsiteX54-40505" fmla="*/ 473992 w 3024845"/>
                  <a:gd name="connsiteY54-40506" fmla="*/ 361017 h 834218"/>
                  <a:gd name="connsiteX55-40507" fmla="*/ 486406 w 3024845"/>
                  <a:gd name="connsiteY55-40508" fmla="*/ 361017 h 834218"/>
                  <a:gd name="connsiteX56-40509" fmla="*/ 486406 w 3024845"/>
                  <a:gd name="connsiteY56-40510" fmla="*/ 386958 h 834218"/>
                  <a:gd name="connsiteX57-40511" fmla="*/ 488433 w 3024845"/>
                  <a:gd name="connsiteY57-40512" fmla="*/ 386958 h 834218"/>
                  <a:gd name="connsiteX58-40513" fmla="*/ 502619 w 3024845"/>
                  <a:gd name="connsiteY58-40514" fmla="*/ 386958 h 834218"/>
                  <a:gd name="connsiteX59-40515" fmla="*/ 502619 w 3024845"/>
                  <a:gd name="connsiteY59-40516" fmla="*/ 388579 h 834218"/>
                  <a:gd name="connsiteX60-40517" fmla="*/ 502619 w 3024845"/>
                  <a:gd name="connsiteY60-40518" fmla="*/ 399929 h 834218"/>
                  <a:gd name="connsiteX61-40519" fmla="*/ 503379 w 3024845"/>
                  <a:gd name="connsiteY61-40520" fmla="*/ 399929 h 834218"/>
                  <a:gd name="connsiteX62-40521" fmla="*/ 508700 w 3024845"/>
                  <a:gd name="connsiteY62-40522" fmla="*/ 399929 h 834218"/>
                  <a:gd name="connsiteX63-40523" fmla="*/ 508700 w 3024845"/>
                  <a:gd name="connsiteY63-40524" fmla="*/ 399118 h 834218"/>
                  <a:gd name="connsiteX64-40525" fmla="*/ 508700 w 3024845"/>
                  <a:gd name="connsiteY64-40526" fmla="*/ 393443 h 834218"/>
                  <a:gd name="connsiteX65-40527" fmla="*/ 539100 w 3024845"/>
                  <a:gd name="connsiteY65-40528" fmla="*/ 393443 h 834218"/>
                  <a:gd name="connsiteX66-40529" fmla="*/ 539100 w 3024845"/>
                  <a:gd name="connsiteY66-40530" fmla="*/ 417223 h 834218"/>
                  <a:gd name="connsiteX67-40531" fmla="*/ 540113 w 3024845"/>
                  <a:gd name="connsiteY67-40532" fmla="*/ 417223 h 834218"/>
                  <a:gd name="connsiteX68-40533" fmla="*/ 547207 w 3024845"/>
                  <a:gd name="connsiteY68-40534" fmla="*/ 417223 h 834218"/>
                  <a:gd name="connsiteX69-40535" fmla="*/ 547207 w 3024845"/>
                  <a:gd name="connsiteY69-40536" fmla="*/ 418304 h 834218"/>
                  <a:gd name="connsiteX70-40537" fmla="*/ 547207 w 3024845"/>
                  <a:gd name="connsiteY70-40538" fmla="*/ 425870 h 834218"/>
                  <a:gd name="connsiteX71-40539" fmla="*/ 547967 w 3024845"/>
                  <a:gd name="connsiteY71-40540" fmla="*/ 425870 h 834218"/>
                  <a:gd name="connsiteX72-40541" fmla="*/ 553287 w 3024845"/>
                  <a:gd name="connsiteY72-40542" fmla="*/ 425870 h 834218"/>
                  <a:gd name="connsiteX73-40543" fmla="*/ 553287 w 3024845"/>
                  <a:gd name="connsiteY73-40544" fmla="*/ 423708 h 834218"/>
                  <a:gd name="connsiteX74-40545" fmla="*/ 553287 w 3024845"/>
                  <a:gd name="connsiteY74-40546" fmla="*/ 408576 h 834218"/>
                  <a:gd name="connsiteX75-40547" fmla="*/ 554300 w 3024845"/>
                  <a:gd name="connsiteY75-40548" fmla="*/ 408576 h 834218"/>
                  <a:gd name="connsiteX76-40549" fmla="*/ 561394 w 3024845"/>
                  <a:gd name="connsiteY76-40550" fmla="*/ 408576 h 834218"/>
                  <a:gd name="connsiteX77-40551" fmla="*/ 561394 w 3024845"/>
                  <a:gd name="connsiteY77-40552" fmla="*/ 409657 h 834218"/>
                  <a:gd name="connsiteX78-40553" fmla="*/ 561394 w 3024845"/>
                  <a:gd name="connsiteY78-40554" fmla="*/ 417223 h 834218"/>
                  <a:gd name="connsiteX79-40555" fmla="*/ 566714 w 3024845"/>
                  <a:gd name="connsiteY79-40556" fmla="*/ 415230 h 834218"/>
                  <a:gd name="connsiteX80-40557" fmla="*/ 567474 w 3024845"/>
                  <a:gd name="connsiteY80-40558" fmla="*/ 414250 h 834218"/>
                  <a:gd name="connsiteX81-40559" fmla="*/ 567474 w 3024845"/>
                  <a:gd name="connsiteY81-40560" fmla="*/ 408576 h 834218"/>
                  <a:gd name="connsiteX82-40561" fmla="*/ 605981 w 3024845"/>
                  <a:gd name="connsiteY82-40562" fmla="*/ 408576 h 834218"/>
                  <a:gd name="connsiteX83-40563" fmla="*/ 605981 w 3024845"/>
                  <a:gd name="connsiteY83-40564" fmla="*/ 432355 h 834218"/>
                  <a:gd name="connsiteX84-40565" fmla="*/ 608007 w 3024845"/>
                  <a:gd name="connsiteY84-40566" fmla="*/ 432355 h 834218"/>
                  <a:gd name="connsiteX85-40567" fmla="*/ 622194 w 3024845"/>
                  <a:gd name="connsiteY85-40568" fmla="*/ 432355 h 834218"/>
                  <a:gd name="connsiteX86-40569" fmla="*/ 622194 w 3024845"/>
                  <a:gd name="connsiteY86-40570" fmla="*/ 433436 h 834218"/>
                  <a:gd name="connsiteX87-40571" fmla="*/ 622194 w 3024845"/>
                  <a:gd name="connsiteY87-40572" fmla="*/ 441002 h 834218"/>
                  <a:gd name="connsiteX88-40573" fmla="*/ 623968 w 3024845"/>
                  <a:gd name="connsiteY88-40574" fmla="*/ 441002 h 834218"/>
                  <a:gd name="connsiteX89-40575" fmla="*/ 636381 w 3024845"/>
                  <a:gd name="connsiteY89-40576" fmla="*/ 441002 h 834218"/>
                  <a:gd name="connsiteX90-40577" fmla="*/ 636381 w 3024845"/>
                  <a:gd name="connsiteY90-40578" fmla="*/ 417223 h 834218"/>
                  <a:gd name="connsiteX91-40579" fmla="*/ 637394 w 3024845"/>
                  <a:gd name="connsiteY91-40580" fmla="*/ 417223 h 834218"/>
                  <a:gd name="connsiteX92-40581" fmla="*/ 644488 w 3024845"/>
                  <a:gd name="connsiteY92-40582" fmla="*/ 417223 h 834218"/>
                  <a:gd name="connsiteX93-40583" fmla="*/ 644488 w 3024845"/>
                  <a:gd name="connsiteY93-40584" fmla="*/ 384796 h 834218"/>
                  <a:gd name="connsiteX94-40585" fmla="*/ 645501 w 3024845"/>
                  <a:gd name="connsiteY94-40586" fmla="*/ 384796 h 834218"/>
                  <a:gd name="connsiteX95-40587" fmla="*/ 652595 w 3024845"/>
                  <a:gd name="connsiteY95-40588" fmla="*/ 384796 h 834218"/>
                  <a:gd name="connsiteX96-40589" fmla="*/ 652595 w 3024845"/>
                  <a:gd name="connsiteY96-40590" fmla="*/ 382905 h 834218"/>
                  <a:gd name="connsiteX97-40591" fmla="*/ 652595 w 3024845"/>
                  <a:gd name="connsiteY97-40592" fmla="*/ 369664 h 834218"/>
                  <a:gd name="connsiteX98-40593" fmla="*/ 651328 w 3024845"/>
                  <a:gd name="connsiteY98-40594" fmla="*/ 368042 h 834218"/>
                  <a:gd name="connsiteX99-40595" fmla="*/ 656648 w 3024845"/>
                  <a:gd name="connsiteY99-40596" fmla="*/ 356693 h 834218"/>
                  <a:gd name="connsiteX100-40597" fmla="*/ 664755 w 3024845"/>
                  <a:gd name="connsiteY100-40598" fmla="*/ 384796 h 834218"/>
                  <a:gd name="connsiteX101-40599" fmla="*/ 665515 w 3024845"/>
                  <a:gd name="connsiteY101-40600" fmla="*/ 384796 h 834218"/>
                  <a:gd name="connsiteX102-40601" fmla="*/ 670835 w 3024845"/>
                  <a:gd name="connsiteY102-40602" fmla="*/ 384796 h 834218"/>
                  <a:gd name="connsiteX103-40603" fmla="*/ 670835 w 3024845"/>
                  <a:gd name="connsiteY103-40604" fmla="*/ 278869 h 834218"/>
                  <a:gd name="connsiteX104-40605" fmla="*/ 672355 w 3024845"/>
                  <a:gd name="connsiteY104-40606" fmla="*/ 278869 h 834218"/>
                  <a:gd name="connsiteX105-40607" fmla="*/ 682995 w 3024845"/>
                  <a:gd name="connsiteY105-40608" fmla="*/ 278869 h 834218"/>
                  <a:gd name="connsiteX106-40609" fmla="*/ 682995 w 3024845"/>
                  <a:gd name="connsiteY106-40610" fmla="*/ 231310 h 834218"/>
                  <a:gd name="connsiteX107-40611" fmla="*/ 709342 w 3024845"/>
                  <a:gd name="connsiteY107-40612" fmla="*/ 231310 h 834218"/>
                  <a:gd name="connsiteX108-40613" fmla="*/ 709342 w 3024845"/>
                  <a:gd name="connsiteY108-40614" fmla="*/ 209692 h 834218"/>
                  <a:gd name="connsiteX109-40615" fmla="*/ 743796 w 3024845"/>
                  <a:gd name="connsiteY109-40616" fmla="*/ 209692 h 834218"/>
                  <a:gd name="connsiteX110-40617" fmla="*/ 743796 w 3024845"/>
                  <a:gd name="connsiteY110-40618" fmla="*/ 212124 h 834218"/>
                  <a:gd name="connsiteX111-40619" fmla="*/ 743796 w 3024845"/>
                  <a:gd name="connsiteY111-40620" fmla="*/ 229148 h 834218"/>
                  <a:gd name="connsiteX112-40621" fmla="*/ 746076 w 3024845"/>
                  <a:gd name="connsiteY112-40622" fmla="*/ 229148 h 834218"/>
                  <a:gd name="connsiteX113-40623" fmla="*/ 762036 w 3024845"/>
                  <a:gd name="connsiteY113-40624" fmla="*/ 229148 h 834218"/>
                  <a:gd name="connsiteX114-40625" fmla="*/ 762036 w 3024845"/>
                  <a:gd name="connsiteY114-40626" fmla="*/ 276707 h 834218"/>
                  <a:gd name="connsiteX115-40627" fmla="*/ 763049 w 3024845"/>
                  <a:gd name="connsiteY115-40628" fmla="*/ 276707 h 834218"/>
                  <a:gd name="connsiteX116-40629" fmla="*/ 770143 w 3024845"/>
                  <a:gd name="connsiteY116-40630" fmla="*/ 276707 h 834218"/>
                  <a:gd name="connsiteX117-40631" fmla="*/ 784330 w 3024845"/>
                  <a:gd name="connsiteY117-40632" fmla="*/ 281031 h 834218"/>
                  <a:gd name="connsiteX118-40633" fmla="*/ 784330 w 3024845"/>
                  <a:gd name="connsiteY118-40634" fmla="*/ 319943 h 834218"/>
                  <a:gd name="connsiteX119-40635" fmla="*/ 785343 w 3024845"/>
                  <a:gd name="connsiteY119-40636" fmla="*/ 319943 h 834218"/>
                  <a:gd name="connsiteX120-40637" fmla="*/ 792436 w 3024845"/>
                  <a:gd name="connsiteY120-40638" fmla="*/ 319943 h 834218"/>
                  <a:gd name="connsiteX121-40639" fmla="*/ 792436 w 3024845"/>
                  <a:gd name="connsiteY121-40640" fmla="*/ 321564 h 834218"/>
                  <a:gd name="connsiteX122-40641" fmla="*/ 792436 w 3024845"/>
                  <a:gd name="connsiteY122-40642" fmla="*/ 332913 h 834218"/>
                  <a:gd name="connsiteX123-40643" fmla="*/ 794463 w 3024845"/>
                  <a:gd name="connsiteY123-40644" fmla="*/ 332913 h 834218"/>
                  <a:gd name="connsiteX124-40645" fmla="*/ 808650 w 3024845"/>
                  <a:gd name="connsiteY124-40646" fmla="*/ 332913 h 834218"/>
                  <a:gd name="connsiteX125-40647" fmla="*/ 814730 w 3024845"/>
                  <a:gd name="connsiteY125-40648" fmla="*/ 339399 h 834218"/>
                  <a:gd name="connsiteX126-40649" fmla="*/ 814730 w 3024845"/>
                  <a:gd name="connsiteY126-40650" fmla="*/ 361017 h 834218"/>
                  <a:gd name="connsiteX127-40651" fmla="*/ 817010 w 3024845"/>
                  <a:gd name="connsiteY127-40652" fmla="*/ 361017 h 834218"/>
                  <a:gd name="connsiteX128-40653" fmla="*/ 832970 w 3024845"/>
                  <a:gd name="connsiteY128-40654" fmla="*/ 361017 h 834218"/>
                  <a:gd name="connsiteX129-40655" fmla="*/ 832970 w 3024845"/>
                  <a:gd name="connsiteY129-40656" fmla="*/ 362097 h 834218"/>
                  <a:gd name="connsiteX130-40657" fmla="*/ 832970 w 3024845"/>
                  <a:gd name="connsiteY130-40658" fmla="*/ 369664 h 834218"/>
                  <a:gd name="connsiteX131-40659" fmla="*/ 834237 w 3024845"/>
                  <a:gd name="connsiteY131-40660" fmla="*/ 369664 h 834218"/>
                  <a:gd name="connsiteX132-40661" fmla="*/ 843104 w 3024845"/>
                  <a:gd name="connsiteY132-40662" fmla="*/ 369664 h 834218"/>
                  <a:gd name="connsiteX133-40663" fmla="*/ 843104 w 3024845"/>
                  <a:gd name="connsiteY133-40664" fmla="*/ 371825 h 834218"/>
                  <a:gd name="connsiteX134-40665" fmla="*/ 843104 w 3024845"/>
                  <a:gd name="connsiteY134-40666" fmla="*/ 386958 h 834218"/>
                  <a:gd name="connsiteX135-40667" fmla="*/ 847157 w 3024845"/>
                  <a:gd name="connsiteY135-40668" fmla="*/ 385066 h 834218"/>
                  <a:gd name="connsiteX136-40669" fmla="*/ 847157 w 3024845"/>
                  <a:gd name="connsiteY136-40670" fmla="*/ 371825 h 834218"/>
                  <a:gd name="connsiteX137-40671" fmla="*/ 848170 w 3024845"/>
                  <a:gd name="connsiteY137-40672" fmla="*/ 371825 h 834218"/>
                  <a:gd name="connsiteX138-40673" fmla="*/ 855264 w 3024845"/>
                  <a:gd name="connsiteY138-40674" fmla="*/ 371825 h 834218"/>
                  <a:gd name="connsiteX139-40675" fmla="*/ 855264 w 3024845"/>
                  <a:gd name="connsiteY139-40676" fmla="*/ 373447 h 834218"/>
                  <a:gd name="connsiteX140-40677" fmla="*/ 855264 w 3024845"/>
                  <a:gd name="connsiteY140-40678" fmla="*/ 384796 h 834218"/>
                  <a:gd name="connsiteX141-40679" fmla="*/ 856024 w 3024845"/>
                  <a:gd name="connsiteY141-40680" fmla="*/ 384796 h 834218"/>
                  <a:gd name="connsiteX142-40681" fmla="*/ 861344 w 3024845"/>
                  <a:gd name="connsiteY142-40682" fmla="*/ 384796 h 834218"/>
                  <a:gd name="connsiteX143-40683" fmla="*/ 909984 w 3024845"/>
                  <a:gd name="connsiteY143-40684" fmla="*/ 380473 h 834218"/>
                  <a:gd name="connsiteX144-40685" fmla="*/ 909984 w 3024845"/>
                  <a:gd name="connsiteY144-40686" fmla="*/ 381824 h 834218"/>
                  <a:gd name="connsiteX145-40687" fmla="*/ 909984 w 3024845"/>
                  <a:gd name="connsiteY145-40688" fmla="*/ 391281 h 834218"/>
                  <a:gd name="connsiteX146-40689" fmla="*/ 910744 w 3024845"/>
                  <a:gd name="connsiteY146-40690" fmla="*/ 391281 h 834218"/>
                  <a:gd name="connsiteX147-40691" fmla="*/ 916065 w 3024845"/>
                  <a:gd name="connsiteY147-40692" fmla="*/ 391281 h 834218"/>
                  <a:gd name="connsiteX148-40693" fmla="*/ 916065 w 3024845"/>
                  <a:gd name="connsiteY148-40694" fmla="*/ 393443 h 834218"/>
                  <a:gd name="connsiteX149-40695" fmla="*/ 916065 w 3024845"/>
                  <a:gd name="connsiteY149-40696" fmla="*/ 408576 h 834218"/>
                  <a:gd name="connsiteX150-40697" fmla="*/ 918091 w 3024845"/>
                  <a:gd name="connsiteY150-40698" fmla="*/ 407225 h 834218"/>
                  <a:gd name="connsiteX151-40699" fmla="*/ 932278 w 3024845"/>
                  <a:gd name="connsiteY151-40700" fmla="*/ 397767 h 834218"/>
                  <a:gd name="connsiteX152-40701" fmla="*/ 938358 w 3024845"/>
                  <a:gd name="connsiteY152-40702" fmla="*/ 356693 h 834218"/>
                  <a:gd name="connsiteX153-40703" fmla="*/ 939118 w 3024845"/>
                  <a:gd name="connsiteY153-40704" fmla="*/ 356423 h 834218"/>
                  <a:gd name="connsiteX154-40705" fmla="*/ 944438 w 3024845"/>
                  <a:gd name="connsiteY154-40706" fmla="*/ 354531 h 834218"/>
                  <a:gd name="connsiteX155-40707" fmla="*/ 946465 w 3024845"/>
                  <a:gd name="connsiteY155-40708" fmla="*/ 285354 h 834218"/>
                  <a:gd name="connsiteX156-40709" fmla="*/ 948492 w 3024845"/>
                  <a:gd name="connsiteY156-40710" fmla="*/ 354531 h 834218"/>
                  <a:gd name="connsiteX157-40711" fmla="*/ 949252 w 3024845"/>
                  <a:gd name="connsiteY157-40712" fmla="*/ 354801 h 834218"/>
                  <a:gd name="connsiteX158-40713" fmla="*/ 954572 w 3024845"/>
                  <a:gd name="connsiteY158-40714" fmla="*/ 356693 h 834218"/>
                  <a:gd name="connsiteX159-40715" fmla="*/ 954572 w 3024845"/>
                  <a:gd name="connsiteY159-40716" fmla="*/ 270222 h 834218"/>
                  <a:gd name="connsiteX160-40717" fmla="*/ 958625 w 3024845"/>
                  <a:gd name="connsiteY160-40718" fmla="*/ 237795 h 834218"/>
                  <a:gd name="connsiteX161-40719" fmla="*/ 997132 w 3024845"/>
                  <a:gd name="connsiteY161-40720" fmla="*/ 237795 h 834218"/>
                  <a:gd name="connsiteX162-40721" fmla="*/ 997132 w 3024845"/>
                  <a:gd name="connsiteY162-40722" fmla="*/ 270222 h 834218"/>
                  <a:gd name="connsiteX163-40723" fmla="*/ 997892 w 3024845"/>
                  <a:gd name="connsiteY163-40724" fmla="*/ 270222 h 834218"/>
                  <a:gd name="connsiteX164-40725" fmla="*/ 1003212 w 3024845"/>
                  <a:gd name="connsiteY164-40726" fmla="*/ 270222 h 834218"/>
                  <a:gd name="connsiteX165-40727" fmla="*/ 1003212 w 3024845"/>
                  <a:gd name="connsiteY165-40728" fmla="*/ 188074 h 834218"/>
                  <a:gd name="connsiteX166-40729" fmla="*/ 1004986 w 3024845"/>
                  <a:gd name="connsiteY166-40730" fmla="*/ 188074 h 834218"/>
                  <a:gd name="connsiteX167-40731" fmla="*/ 1017399 w 3024845"/>
                  <a:gd name="connsiteY167-40732" fmla="*/ 188074 h 834218"/>
                  <a:gd name="connsiteX168-40733" fmla="*/ 1017399 w 3024845"/>
                  <a:gd name="connsiteY168-40734" fmla="*/ 186183 h 834218"/>
                  <a:gd name="connsiteX169-40735" fmla="*/ 1017399 w 3024845"/>
                  <a:gd name="connsiteY169-40736" fmla="*/ 172942 h 834218"/>
                  <a:gd name="connsiteX170-40737" fmla="*/ 1039693 w 3024845"/>
                  <a:gd name="connsiteY170-40738" fmla="*/ 172942 h 834218"/>
                  <a:gd name="connsiteX171-40739" fmla="*/ 1039693 w 3024845"/>
                  <a:gd name="connsiteY171-40740" fmla="*/ 171861 h 834218"/>
                  <a:gd name="connsiteX172-40741" fmla="*/ 1039693 w 3024845"/>
                  <a:gd name="connsiteY172-40742" fmla="*/ 164295 h 834218"/>
                  <a:gd name="connsiteX173-40743" fmla="*/ 1041466 w 3024845"/>
                  <a:gd name="connsiteY173-40744" fmla="*/ 164295 h 834218"/>
                  <a:gd name="connsiteX174-40745" fmla="*/ 1053880 w 3024845"/>
                  <a:gd name="connsiteY174-40746" fmla="*/ 164295 h 834218"/>
                  <a:gd name="connsiteX175-40747" fmla="*/ 1053880 w 3024845"/>
                  <a:gd name="connsiteY175-40748" fmla="*/ 165376 h 834218"/>
                  <a:gd name="connsiteX176-40749" fmla="*/ 1053880 w 3024845"/>
                  <a:gd name="connsiteY176-40750" fmla="*/ 172942 h 834218"/>
                  <a:gd name="connsiteX177-40751" fmla="*/ 1054640 w 3024845"/>
                  <a:gd name="connsiteY177-40752" fmla="*/ 172942 h 834218"/>
                  <a:gd name="connsiteX178-40753" fmla="*/ 1059960 w 3024845"/>
                  <a:gd name="connsiteY178-40754" fmla="*/ 172942 h 834218"/>
                  <a:gd name="connsiteX179-40755" fmla="*/ 1070093 w 3024845"/>
                  <a:gd name="connsiteY179-40756" fmla="*/ 168618 h 834218"/>
                  <a:gd name="connsiteX180-40757" fmla="*/ 1074146 w 3024845"/>
                  <a:gd name="connsiteY180-40758" fmla="*/ 171861 h 834218"/>
                  <a:gd name="connsiteX181-40759" fmla="*/ 1074146 w 3024845"/>
                  <a:gd name="connsiteY181-40760" fmla="*/ 164295 h 834218"/>
                  <a:gd name="connsiteX182-40761" fmla="*/ 1076426 w 3024845"/>
                  <a:gd name="connsiteY182-40762" fmla="*/ 164295 h 834218"/>
                  <a:gd name="connsiteX183-40763" fmla="*/ 1092387 w 3024845"/>
                  <a:gd name="connsiteY183-40764" fmla="*/ 164295 h 834218"/>
                  <a:gd name="connsiteX184-40765" fmla="*/ 1092387 w 3024845"/>
                  <a:gd name="connsiteY184-40766" fmla="*/ 165376 h 834218"/>
                  <a:gd name="connsiteX185-40767" fmla="*/ 1092387 w 3024845"/>
                  <a:gd name="connsiteY185-40768" fmla="*/ 172942 h 834218"/>
                  <a:gd name="connsiteX186-40769" fmla="*/ 1122787 w 3024845"/>
                  <a:gd name="connsiteY186-40770" fmla="*/ 172942 h 834218"/>
                  <a:gd name="connsiteX187-40771" fmla="*/ 1122787 w 3024845"/>
                  <a:gd name="connsiteY187-40772" fmla="*/ 174563 h 834218"/>
                  <a:gd name="connsiteX188-40773" fmla="*/ 1122787 w 3024845"/>
                  <a:gd name="connsiteY188-40774" fmla="*/ 185913 h 834218"/>
                  <a:gd name="connsiteX189-40775" fmla="*/ 1149134 w 3024845"/>
                  <a:gd name="connsiteY189-40776" fmla="*/ 185913 h 834218"/>
                  <a:gd name="connsiteX190-40777" fmla="*/ 1149134 w 3024845"/>
                  <a:gd name="connsiteY190-40778" fmla="*/ 216177 h 834218"/>
                  <a:gd name="connsiteX191-40779" fmla="*/ 1149894 w 3024845"/>
                  <a:gd name="connsiteY191-40780" fmla="*/ 216177 h 834218"/>
                  <a:gd name="connsiteX192-40781" fmla="*/ 1155214 w 3024845"/>
                  <a:gd name="connsiteY192-40782" fmla="*/ 216177 h 834218"/>
                  <a:gd name="connsiteX193-40783" fmla="*/ 1155214 w 3024845"/>
                  <a:gd name="connsiteY193-40784" fmla="*/ 217258 h 834218"/>
                  <a:gd name="connsiteX194-40785" fmla="*/ 1155214 w 3024845"/>
                  <a:gd name="connsiteY194-40786" fmla="*/ 224825 h 834218"/>
                  <a:gd name="connsiteX195-40787" fmla="*/ 1159268 w 3024845"/>
                  <a:gd name="connsiteY195-40788" fmla="*/ 255089 h 834218"/>
                  <a:gd name="connsiteX196-40789" fmla="*/ 1160028 w 3024845"/>
                  <a:gd name="connsiteY196-40790" fmla="*/ 255089 h 834218"/>
                  <a:gd name="connsiteX197-40791" fmla="*/ 1165348 w 3024845"/>
                  <a:gd name="connsiteY197-40792" fmla="*/ 255089 h 834218"/>
                  <a:gd name="connsiteX198-40793" fmla="*/ 1165348 w 3024845"/>
                  <a:gd name="connsiteY198-40794" fmla="*/ 255900 h 834218"/>
                  <a:gd name="connsiteX199-40795" fmla="*/ 1165348 w 3024845"/>
                  <a:gd name="connsiteY199-40796" fmla="*/ 261575 h 834218"/>
                  <a:gd name="connsiteX200-40797" fmla="*/ 1166361 w 3024845"/>
                  <a:gd name="connsiteY200-40798" fmla="*/ 261575 h 834218"/>
                  <a:gd name="connsiteX201-40799" fmla="*/ 1173454 w 3024845"/>
                  <a:gd name="connsiteY201-40800" fmla="*/ 261575 h 834218"/>
                  <a:gd name="connsiteX202-40801" fmla="*/ 1173454 w 3024845"/>
                  <a:gd name="connsiteY202-40802" fmla="*/ 291840 h 834218"/>
                  <a:gd name="connsiteX203-40803" fmla="*/ 1175481 w 3024845"/>
                  <a:gd name="connsiteY203-40804" fmla="*/ 291840 h 834218"/>
                  <a:gd name="connsiteX204-40805" fmla="*/ 1189668 w 3024845"/>
                  <a:gd name="connsiteY204-40806" fmla="*/ 291840 h 834218"/>
                  <a:gd name="connsiteX205-40807" fmla="*/ 1189668 w 3024845"/>
                  <a:gd name="connsiteY205-40808" fmla="*/ 315619 h 834218"/>
                  <a:gd name="connsiteX206-40809" fmla="*/ 1191695 w 3024845"/>
                  <a:gd name="connsiteY206-40810" fmla="*/ 317240 h 834218"/>
                  <a:gd name="connsiteX207-40811" fmla="*/ 1191695 w 3024845"/>
                  <a:gd name="connsiteY207-40812" fmla="*/ 328590 h 834218"/>
                  <a:gd name="connsiteX208-40813" fmla="*/ 1192455 w 3024845"/>
                  <a:gd name="connsiteY208-40814" fmla="*/ 328590 h 834218"/>
                  <a:gd name="connsiteX209-40815" fmla="*/ 1197775 w 3024845"/>
                  <a:gd name="connsiteY209-40816" fmla="*/ 328590 h 834218"/>
                  <a:gd name="connsiteX210-40817" fmla="*/ 1197775 w 3024845"/>
                  <a:gd name="connsiteY210-40818" fmla="*/ 352369 h 834218"/>
                  <a:gd name="connsiteX211-40819" fmla="*/ 1199041 w 3024845"/>
                  <a:gd name="connsiteY211-40820" fmla="*/ 352369 h 834218"/>
                  <a:gd name="connsiteX212-40821" fmla="*/ 1207908 w 3024845"/>
                  <a:gd name="connsiteY212-40822" fmla="*/ 352369 h 834218"/>
                  <a:gd name="connsiteX213-40823" fmla="*/ 1209935 w 3024845"/>
                  <a:gd name="connsiteY213-40824" fmla="*/ 356423 h 834218"/>
                  <a:gd name="connsiteX214-40825" fmla="*/ 1209935 w 3024845"/>
                  <a:gd name="connsiteY214-40826" fmla="*/ 369664 h 834218"/>
                  <a:gd name="connsiteX215-40827" fmla="*/ 1211455 w 3024845"/>
                  <a:gd name="connsiteY215-40828" fmla="*/ 367772 h 834218"/>
                  <a:gd name="connsiteX216-40829" fmla="*/ 1222095 w 3024845"/>
                  <a:gd name="connsiteY216-40830" fmla="*/ 354531 h 834218"/>
                  <a:gd name="connsiteX217-40831" fmla="*/ 1250469 w 3024845"/>
                  <a:gd name="connsiteY217-40832" fmla="*/ 354531 h 834218"/>
                  <a:gd name="connsiteX218-40833" fmla="*/ 1250469 w 3024845"/>
                  <a:gd name="connsiteY218-40834" fmla="*/ 441002 h 834218"/>
                  <a:gd name="connsiteX219-40835" fmla="*/ 1251229 w 3024845"/>
                  <a:gd name="connsiteY219-40836" fmla="*/ 441002 h 834218"/>
                  <a:gd name="connsiteX220-40837" fmla="*/ 1256549 w 3024845"/>
                  <a:gd name="connsiteY220-40838" fmla="*/ 441002 h 834218"/>
                  <a:gd name="connsiteX221-40839" fmla="*/ 1257309 w 3024845"/>
                  <a:gd name="connsiteY221-40840" fmla="*/ 439651 h 834218"/>
                  <a:gd name="connsiteX222-40841" fmla="*/ 1262629 w 3024845"/>
                  <a:gd name="connsiteY222-40842" fmla="*/ 430193 h 834218"/>
                  <a:gd name="connsiteX223-40843" fmla="*/ 1262629 w 3024845"/>
                  <a:gd name="connsiteY223-40844" fmla="*/ 432085 h 834218"/>
                  <a:gd name="connsiteX224-40845" fmla="*/ 1262629 w 3024845"/>
                  <a:gd name="connsiteY224-40846" fmla="*/ 445326 h 834218"/>
                  <a:gd name="connsiteX225-40847" fmla="*/ 1266682 w 3024845"/>
                  <a:gd name="connsiteY225-40848" fmla="*/ 399929 h 834218"/>
                  <a:gd name="connsiteX226-40849" fmla="*/ 1267442 w 3024845"/>
                  <a:gd name="connsiteY226-40850" fmla="*/ 399929 h 834218"/>
                  <a:gd name="connsiteX227-40851" fmla="*/ 1272762 w 3024845"/>
                  <a:gd name="connsiteY227-40852" fmla="*/ 399929 h 834218"/>
                  <a:gd name="connsiteX228-40853" fmla="*/ 1272762 w 3024845"/>
                  <a:gd name="connsiteY228-40854" fmla="*/ 335075 h 834218"/>
                  <a:gd name="connsiteX229-40855" fmla="*/ 1273776 w 3024845"/>
                  <a:gd name="connsiteY229-40856" fmla="*/ 335075 h 834218"/>
                  <a:gd name="connsiteX230-40857" fmla="*/ 1280869 w 3024845"/>
                  <a:gd name="connsiteY230-40858" fmla="*/ 335075 h 834218"/>
                  <a:gd name="connsiteX231-40859" fmla="*/ 1293029 w 3024845"/>
                  <a:gd name="connsiteY231-40860" fmla="*/ 291840 h 834218"/>
                  <a:gd name="connsiteX232-40861" fmla="*/ 1294296 w 3024845"/>
                  <a:gd name="connsiteY232-40862" fmla="*/ 291840 h 834218"/>
                  <a:gd name="connsiteX233-40863" fmla="*/ 1303163 w 3024845"/>
                  <a:gd name="connsiteY233-40864" fmla="*/ 291840 h 834218"/>
                  <a:gd name="connsiteX234-40865" fmla="*/ 1313296 w 3024845"/>
                  <a:gd name="connsiteY234-40866" fmla="*/ 335075 h 834218"/>
                  <a:gd name="connsiteX235-40867" fmla="*/ 1314309 w 3024845"/>
                  <a:gd name="connsiteY235-40868" fmla="*/ 335075 h 834218"/>
                  <a:gd name="connsiteX236-40869" fmla="*/ 1321403 w 3024845"/>
                  <a:gd name="connsiteY236-40870" fmla="*/ 335075 h 834218"/>
                  <a:gd name="connsiteX237-40871" fmla="*/ 1321403 w 3024845"/>
                  <a:gd name="connsiteY237-40872" fmla="*/ 373987 h 834218"/>
                  <a:gd name="connsiteX238-40873" fmla="*/ 1323176 w 3024845"/>
                  <a:gd name="connsiteY238-40874" fmla="*/ 373987 h 834218"/>
                  <a:gd name="connsiteX239-40875" fmla="*/ 1335590 w 3024845"/>
                  <a:gd name="connsiteY239-40876" fmla="*/ 373987 h 834218"/>
                  <a:gd name="connsiteX240-40877" fmla="*/ 1335590 w 3024845"/>
                  <a:gd name="connsiteY240-40878" fmla="*/ 376149 h 834218"/>
                  <a:gd name="connsiteX241-40879" fmla="*/ 1335590 w 3024845"/>
                  <a:gd name="connsiteY241-40880" fmla="*/ 391281 h 834218"/>
                  <a:gd name="connsiteX242-40881" fmla="*/ 1339643 w 3024845"/>
                  <a:gd name="connsiteY242-40882" fmla="*/ 389120 h 834218"/>
                  <a:gd name="connsiteX243-40883" fmla="*/ 1339643 w 3024845"/>
                  <a:gd name="connsiteY243-40884" fmla="*/ 373987 h 834218"/>
                  <a:gd name="connsiteX244-40885" fmla="*/ 1341163 w 3024845"/>
                  <a:gd name="connsiteY244-40886" fmla="*/ 373987 h 834218"/>
                  <a:gd name="connsiteX245-40887" fmla="*/ 1351803 w 3024845"/>
                  <a:gd name="connsiteY245-40888" fmla="*/ 373987 h 834218"/>
                  <a:gd name="connsiteX246-40889" fmla="*/ 1351803 w 3024845"/>
                  <a:gd name="connsiteY246-40890" fmla="*/ 375608 h 834218"/>
                  <a:gd name="connsiteX247-40891" fmla="*/ 1351803 w 3024845"/>
                  <a:gd name="connsiteY247-40892" fmla="*/ 386958 h 834218"/>
                  <a:gd name="connsiteX248-40893" fmla="*/ 1382204 w 3024845"/>
                  <a:gd name="connsiteY248-40894" fmla="*/ 386958 h 834218"/>
                  <a:gd name="connsiteX249-40895" fmla="*/ 1382204 w 3024845"/>
                  <a:gd name="connsiteY249-40896" fmla="*/ 350208 h 834218"/>
                  <a:gd name="connsiteX250-40897" fmla="*/ 1383470 w 3024845"/>
                  <a:gd name="connsiteY250-40898" fmla="*/ 350208 h 834218"/>
                  <a:gd name="connsiteX251-40899" fmla="*/ 1392337 w 3024845"/>
                  <a:gd name="connsiteY251-40900" fmla="*/ 350208 h 834218"/>
                  <a:gd name="connsiteX252-40901" fmla="*/ 1392337 w 3024845"/>
                  <a:gd name="connsiteY252-40902" fmla="*/ 371825 h 834218"/>
                  <a:gd name="connsiteX253-40903" fmla="*/ 1394364 w 3024845"/>
                  <a:gd name="connsiteY253-40904" fmla="*/ 339399 h 834218"/>
                  <a:gd name="connsiteX254-40905" fmla="*/ 1416657 w 3024845"/>
                  <a:gd name="connsiteY254-40906" fmla="*/ 339399 h 834218"/>
                  <a:gd name="connsiteX255-40907" fmla="*/ 1416657 w 3024845"/>
                  <a:gd name="connsiteY255-40908" fmla="*/ 337777 h 834218"/>
                  <a:gd name="connsiteX256-40909" fmla="*/ 1416657 w 3024845"/>
                  <a:gd name="connsiteY256-40910" fmla="*/ 326428 h 834218"/>
                  <a:gd name="connsiteX257-40911" fmla="*/ 1417417 w 3024845"/>
                  <a:gd name="connsiteY257-40912" fmla="*/ 326428 h 834218"/>
                  <a:gd name="connsiteX258-40913" fmla="*/ 1422737 w 3024845"/>
                  <a:gd name="connsiteY258-40914" fmla="*/ 326428 h 834218"/>
                  <a:gd name="connsiteX259-40915" fmla="*/ 1422737 w 3024845"/>
                  <a:gd name="connsiteY259-40916" fmla="*/ 324537 h 834218"/>
                  <a:gd name="connsiteX260-40917" fmla="*/ 1422737 w 3024845"/>
                  <a:gd name="connsiteY260-40918" fmla="*/ 311296 h 834218"/>
                  <a:gd name="connsiteX261-40919" fmla="*/ 1426791 w 3024845"/>
                  <a:gd name="connsiteY261-40920" fmla="*/ 317781 h 834218"/>
                  <a:gd name="connsiteX262-40921" fmla="*/ 1429071 w 3024845"/>
                  <a:gd name="connsiteY262-40922" fmla="*/ 317781 h 834218"/>
                  <a:gd name="connsiteX263-40923" fmla="*/ 1445031 w 3024845"/>
                  <a:gd name="connsiteY263-40924" fmla="*/ 317781 h 834218"/>
                  <a:gd name="connsiteX264-40925" fmla="*/ 1445031 w 3024845"/>
                  <a:gd name="connsiteY264-40926" fmla="*/ 316970 h 834218"/>
                  <a:gd name="connsiteX265-40927" fmla="*/ 1445031 w 3024845"/>
                  <a:gd name="connsiteY265-40928" fmla="*/ 311296 h 834218"/>
                  <a:gd name="connsiteX266-40929" fmla="*/ 1445791 w 3024845"/>
                  <a:gd name="connsiteY266-40930" fmla="*/ 311296 h 834218"/>
                  <a:gd name="connsiteX267-40931" fmla="*/ 1451111 w 3024845"/>
                  <a:gd name="connsiteY267-40932" fmla="*/ 311296 h 834218"/>
                  <a:gd name="connsiteX268-40933" fmla="*/ 1451111 w 3024845"/>
                  <a:gd name="connsiteY268-40934" fmla="*/ 312647 h 834218"/>
                  <a:gd name="connsiteX269-40935" fmla="*/ 1451111 w 3024845"/>
                  <a:gd name="connsiteY269-40936" fmla="*/ 322105 h 834218"/>
                  <a:gd name="connsiteX270-40937" fmla="*/ 1489618 w 3024845"/>
                  <a:gd name="connsiteY270-40938" fmla="*/ 322105 h 834218"/>
                  <a:gd name="connsiteX271-40939" fmla="*/ 1489618 w 3024845"/>
                  <a:gd name="connsiteY271-40940" fmla="*/ 460458 h 834218"/>
                  <a:gd name="connsiteX272-40941" fmla="*/ 1491138 w 3024845"/>
                  <a:gd name="connsiteY272-40942" fmla="*/ 460458 h 834218"/>
                  <a:gd name="connsiteX273-40943" fmla="*/ 1501778 w 3024845"/>
                  <a:gd name="connsiteY273-40944" fmla="*/ 460458 h 834218"/>
                  <a:gd name="connsiteX274-40945" fmla="*/ 1501778 w 3024845"/>
                  <a:gd name="connsiteY274-40946" fmla="*/ 447488 h 834218"/>
                  <a:gd name="connsiteX275-40947" fmla="*/ 1505832 w 3024845"/>
                  <a:gd name="connsiteY275-40948" fmla="*/ 447488 h 834218"/>
                  <a:gd name="connsiteX276-40949" fmla="*/ 1505832 w 3024845"/>
                  <a:gd name="connsiteY276-40950" fmla="*/ 460458 h 834218"/>
                  <a:gd name="connsiteX277-40951" fmla="*/ 1536232 w 3024845"/>
                  <a:gd name="connsiteY277-40952" fmla="*/ 460458 h 834218"/>
                  <a:gd name="connsiteX278-40953" fmla="*/ 1536232 w 3024845"/>
                  <a:gd name="connsiteY278-40954" fmla="*/ 430193 h 834218"/>
                  <a:gd name="connsiteX279-40955" fmla="*/ 1548392 w 3024845"/>
                  <a:gd name="connsiteY279-40956" fmla="*/ 430193 h 834218"/>
                  <a:gd name="connsiteX280-40957" fmla="*/ 1560552 w 3024845"/>
                  <a:gd name="connsiteY280-40958" fmla="*/ 428032 h 834218"/>
                  <a:gd name="connsiteX281-40959" fmla="*/ 1564606 w 3024845"/>
                  <a:gd name="connsiteY281-40960" fmla="*/ 430193 h 834218"/>
                  <a:gd name="connsiteX282-40961" fmla="*/ 1574739 w 3024845"/>
                  <a:gd name="connsiteY282-40962" fmla="*/ 430193 h 834218"/>
                  <a:gd name="connsiteX283-40963" fmla="*/ 1574739 w 3024845"/>
                  <a:gd name="connsiteY283-40964" fmla="*/ 460458 h 834218"/>
                  <a:gd name="connsiteX284-40965" fmla="*/ 1582846 w 3024845"/>
                  <a:gd name="connsiteY284-40966" fmla="*/ 460458 h 834218"/>
                  <a:gd name="connsiteX285-40967" fmla="*/ 1582846 w 3024845"/>
                  <a:gd name="connsiteY285-40968" fmla="*/ 477753 h 834218"/>
                  <a:gd name="connsiteX286-40969" fmla="*/ 1592182 w 3024845"/>
                  <a:gd name="connsiteY286-40970" fmla="*/ 478658 h 834218"/>
                  <a:gd name="connsiteX287-40971" fmla="*/ 1605140 w 3024845"/>
                  <a:gd name="connsiteY287-40972" fmla="*/ 478658 h 834218"/>
                  <a:gd name="connsiteX288-40973" fmla="*/ 1605140 w 3024845"/>
                  <a:gd name="connsiteY288-40974" fmla="*/ 462620 h 834218"/>
                  <a:gd name="connsiteX289-40975" fmla="*/ 1673096 w 3024845"/>
                  <a:gd name="connsiteY289-40976" fmla="*/ 462620 h 834218"/>
                  <a:gd name="connsiteX290-40977" fmla="*/ 1673096 w 3024845"/>
                  <a:gd name="connsiteY290-40978" fmla="*/ 377367 h 834218"/>
                  <a:gd name="connsiteX291-40979" fmla="*/ 1745104 w 3024845"/>
                  <a:gd name="connsiteY291-40980" fmla="*/ 377367 h 834218"/>
                  <a:gd name="connsiteX292-40981" fmla="*/ 1745104 w 3024845"/>
                  <a:gd name="connsiteY292-40982" fmla="*/ 456135 h 834218"/>
                  <a:gd name="connsiteX293-40983" fmla="*/ 1747008 w 3024845"/>
                  <a:gd name="connsiteY293-40984" fmla="*/ 456135 h 834218"/>
                  <a:gd name="connsiteX294-40985" fmla="*/ 1748250 w 3024845"/>
                  <a:gd name="connsiteY294-40986" fmla="*/ 478658 h 834218"/>
                  <a:gd name="connsiteX295-40987" fmla="*/ 1757926 w 3024845"/>
                  <a:gd name="connsiteY295-40988" fmla="*/ 478658 h 834218"/>
                  <a:gd name="connsiteX296-40989" fmla="*/ 1759168 w 3024845"/>
                  <a:gd name="connsiteY296-40990" fmla="*/ 456135 h 834218"/>
                  <a:gd name="connsiteX297-40991" fmla="*/ 1765248 w 3024845"/>
                  <a:gd name="connsiteY297-40992" fmla="*/ 456135 h 834218"/>
                  <a:gd name="connsiteX298-40993" fmla="*/ 1766490 w 3024845"/>
                  <a:gd name="connsiteY298-40994" fmla="*/ 478658 h 834218"/>
                  <a:gd name="connsiteX299-40995" fmla="*/ 1817112 w 3024845"/>
                  <a:gd name="connsiteY299-40996" fmla="*/ 478658 h 834218"/>
                  <a:gd name="connsiteX300-40997" fmla="*/ 1817112 w 3024845"/>
                  <a:gd name="connsiteY300-40998" fmla="*/ 315630 h 834218"/>
                  <a:gd name="connsiteX301-40999" fmla="*/ 2014439 w 3024845"/>
                  <a:gd name="connsiteY301-41000" fmla="*/ 315630 h 834218"/>
                  <a:gd name="connsiteX302-41001" fmla="*/ 2014439 w 3024845"/>
                  <a:gd name="connsiteY302-41002" fmla="*/ 478658 h 834218"/>
                  <a:gd name="connsiteX303-41003" fmla="*/ 2033136 w 3024845"/>
                  <a:gd name="connsiteY303-41004" fmla="*/ 478658 h 834218"/>
                  <a:gd name="connsiteX304-41005" fmla="*/ 2033136 w 3024845"/>
                  <a:gd name="connsiteY304-41006" fmla="*/ 395965 h 834218"/>
                  <a:gd name="connsiteX305-41007" fmla="*/ 2128256 w 3024845"/>
                  <a:gd name="connsiteY305-41008" fmla="*/ 395965 h 834218"/>
                  <a:gd name="connsiteX306-41009" fmla="*/ 2180720 w 3024845"/>
                  <a:gd name="connsiteY306-41010" fmla="*/ 330752 h 834218"/>
                  <a:gd name="connsiteX307-41011" fmla="*/ 2245574 w 3024845"/>
                  <a:gd name="connsiteY307-41012" fmla="*/ 330752 h 834218"/>
                  <a:gd name="connsiteX308-41013" fmla="*/ 2245574 w 3024845"/>
                  <a:gd name="connsiteY308-41014" fmla="*/ 406414 h 834218"/>
                  <a:gd name="connsiteX309-41015" fmla="*/ 2253681 w 3024845"/>
                  <a:gd name="connsiteY309-41016" fmla="*/ 406414 h 834218"/>
                  <a:gd name="connsiteX310-41017" fmla="*/ 2255708 w 3024845"/>
                  <a:gd name="connsiteY310-41018" fmla="*/ 399929 h 834218"/>
                  <a:gd name="connsiteX311-41019" fmla="*/ 2261788 w 3024845"/>
                  <a:gd name="connsiteY311-41020" fmla="*/ 399929 h 834218"/>
                  <a:gd name="connsiteX312-41021" fmla="*/ 2263815 w 3024845"/>
                  <a:gd name="connsiteY312-41022" fmla="*/ 408576 h 834218"/>
                  <a:gd name="connsiteX313-41023" fmla="*/ 2275975 w 3024845"/>
                  <a:gd name="connsiteY313-41024" fmla="*/ 408576 h 834218"/>
                  <a:gd name="connsiteX314-41025" fmla="*/ 2275975 w 3024845"/>
                  <a:gd name="connsiteY314-41026" fmla="*/ 402090 h 834218"/>
                  <a:gd name="connsiteX315-41027" fmla="*/ 2298268 w 3024845"/>
                  <a:gd name="connsiteY315-41028" fmla="*/ 402090 h 834218"/>
                  <a:gd name="connsiteX316-41029" fmla="*/ 2298268 w 3024845"/>
                  <a:gd name="connsiteY316-41030" fmla="*/ 408576 h 834218"/>
                  <a:gd name="connsiteX317-41031" fmla="*/ 2318535 w 3024845"/>
                  <a:gd name="connsiteY317-41032" fmla="*/ 408576 h 834218"/>
                  <a:gd name="connsiteX318-41033" fmla="*/ 2318535 w 3024845"/>
                  <a:gd name="connsiteY318-41034" fmla="*/ 453973 h 834218"/>
                  <a:gd name="connsiteX319-41035" fmla="*/ 2332722 w 3024845"/>
                  <a:gd name="connsiteY319-41036" fmla="*/ 453973 h 834218"/>
                  <a:gd name="connsiteX320-41037" fmla="*/ 2332722 w 3024845"/>
                  <a:gd name="connsiteY320-41038" fmla="*/ 441002 h 834218"/>
                  <a:gd name="connsiteX321-41039" fmla="*/ 2348936 w 3024845"/>
                  <a:gd name="connsiteY321-41040" fmla="*/ 441002 h 834218"/>
                  <a:gd name="connsiteX322-41041" fmla="*/ 2348936 w 3024845"/>
                  <a:gd name="connsiteY322-41042" fmla="*/ 261575 h 834218"/>
                  <a:gd name="connsiteX323-41043" fmla="*/ 2355016 w 3024845"/>
                  <a:gd name="connsiteY323-41044" fmla="*/ 255089 h 834218"/>
                  <a:gd name="connsiteX324-41045" fmla="*/ 2427977 w 3024845"/>
                  <a:gd name="connsiteY324-41046" fmla="*/ 255089 h 834218"/>
                  <a:gd name="connsiteX325-41047" fmla="*/ 2427977 w 3024845"/>
                  <a:gd name="connsiteY325-41048" fmla="*/ 263737 h 834218"/>
                  <a:gd name="connsiteX326-41049" fmla="*/ 2438110 w 3024845"/>
                  <a:gd name="connsiteY326-41050" fmla="*/ 263737 h 834218"/>
                  <a:gd name="connsiteX327-41051" fmla="*/ 2438110 w 3024845"/>
                  <a:gd name="connsiteY327-41052" fmla="*/ 378311 h 834218"/>
                  <a:gd name="connsiteX328-41053" fmla="*/ 2460404 w 3024845"/>
                  <a:gd name="connsiteY328-41054" fmla="*/ 378311 h 834218"/>
                  <a:gd name="connsiteX329-41055" fmla="*/ 2460404 w 3024845"/>
                  <a:gd name="connsiteY329-41056" fmla="*/ 311296 h 834218"/>
                  <a:gd name="connsiteX330-41057" fmla="*/ 2486751 w 3024845"/>
                  <a:gd name="connsiteY330-41058" fmla="*/ 311296 h 834218"/>
                  <a:gd name="connsiteX331-41059" fmla="*/ 2490804 w 3024845"/>
                  <a:gd name="connsiteY331-41060" fmla="*/ 306972 h 834218"/>
                  <a:gd name="connsiteX332-41061" fmla="*/ 2498911 w 3024845"/>
                  <a:gd name="connsiteY332-41062" fmla="*/ 306972 h 834218"/>
                  <a:gd name="connsiteX333-41063" fmla="*/ 2502964 w 3024845"/>
                  <a:gd name="connsiteY333-41064" fmla="*/ 311296 h 834218"/>
                  <a:gd name="connsiteX334-41065" fmla="*/ 2525258 w 3024845"/>
                  <a:gd name="connsiteY334-41066" fmla="*/ 311296 h 834218"/>
                  <a:gd name="connsiteX335-41067" fmla="*/ 2525258 w 3024845"/>
                  <a:gd name="connsiteY335-41068" fmla="*/ 194560 h 834218"/>
                  <a:gd name="connsiteX336-41069" fmla="*/ 2582005 w 3024845"/>
                  <a:gd name="connsiteY336-41070" fmla="*/ 183751 h 834218"/>
                  <a:gd name="connsiteX337-41071" fmla="*/ 2582005 w 3024845"/>
                  <a:gd name="connsiteY337-41072" fmla="*/ 184832 h 834218"/>
                  <a:gd name="connsiteX338-41073" fmla="*/ 2582005 w 3024845"/>
                  <a:gd name="connsiteY338-41074" fmla="*/ 192398 h 834218"/>
                  <a:gd name="connsiteX339-41075" fmla="*/ 2608352 w 3024845"/>
                  <a:gd name="connsiteY339-41076" fmla="*/ 192398 h 834218"/>
                  <a:gd name="connsiteX340-41077" fmla="*/ 2608352 w 3024845"/>
                  <a:gd name="connsiteY340-41078" fmla="*/ 447488 h 834218"/>
                  <a:gd name="connsiteX341-41079" fmla="*/ 2630646 w 3024845"/>
                  <a:gd name="connsiteY341-41080" fmla="*/ 447488 h 834218"/>
                  <a:gd name="connsiteX342-41081" fmla="*/ 2630646 w 3024845"/>
                  <a:gd name="connsiteY342-41082" fmla="*/ 443164 h 834218"/>
                  <a:gd name="connsiteX343-41083" fmla="*/ 2642806 w 3024845"/>
                  <a:gd name="connsiteY343-41084" fmla="*/ 443164 h 834218"/>
                  <a:gd name="connsiteX344-41085" fmla="*/ 2642806 w 3024845"/>
                  <a:gd name="connsiteY344-41086" fmla="*/ 447488 h 834218"/>
                  <a:gd name="connsiteX345-41087" fmla="*/ 2667126 w 3024845"/>
                  <a:gd name="connsiteY345-41088" fmla="*/ 447488 h 834218"/>
                  <a:gd name="connsiteX346-41089" fmla="*/ 2667126 w 3024845"/>
                  <a:gd name="connsiteY346-41090" fmla="*/ 434517 h 834218"/>
                  <a:gd name="connsiteX347-41091" fmla="*/ 2695500 w 3024845"/>
                  <a:gd name="connsiteY347-41092" fmla="*/ 434517 h 834218"/>
                  <a:gd name="connsiteX348-41093" fmla="*/ 2707660 w 3024845"/>
                  <a:gd name="connsiteY348-41094" fmla="*/ 430193 h 834218"/>
                  <a:gd name="connsiteX349-41095" fmla="*/ 2727927 w 3024845"/>
                  <a:gd name="connsiteY349-41096" fmla="*/ 434517 h 834218"/>
                  <a:gd name="connsiteX350-41097" fmla="*/ 2727927 w 3024845"/>
                  <a:gd name="connsiteY350-41098" fmla="*/ 417223 h 834218"/>
                  <a:gd name="connsiteX351-41099" fmla="*/ 2736034 w 3024845"/>
                  <a:gd name="connsiteY351-41100" fmla="*/ 417223 h 834218"/>
                  <a:gd name="connsiteX352-41101" fmla="*/ 2736034 w 3024845"/>
                  <a:gd name="connsiteY352-41102" fmla="*/ 404252 h 834218"/>
                  <a:gd name="connsiteX353-41103" fmla="*/ 2792781 w 3024845"/>
                  <a:gd name="connsiteY353-41104" fmla="*/ 404252 h 834218"/>
                  <a:gd name="connsiteX354-41105" fmla="*/ 2792781 w 3024845"/>
                  <a:gd name="connsiteY354-41106" fmla="*/ 373987 h 834218"/>
                  <a:gd name="connsiteX355-41107" fmla="*/ 2811021 w 3024845"/>
                  <a:gd name="connsiteY355-41108" fmla="*/ 373987 h 834218"/>
                  <a:gd name="connsiteX356-41109" fmla="*/ 2811021 w 3024845"/>
                  <a:gd name="connsiteY356-41110" fmla="*/ 367502 h 834218"/>
                  <a:gd name="connsiteX357-41111" fmla="*/ 2823181 w 3024845"/>
                  <a:gd name="connsiteY357-41112" fmla="*/ 367502 h 834218"/>
                  <a:gd name="connsiteX358-41113" fmla="*/ 2823181 w 3024845"/>
                  <a:gd name="connsiteY358-41114" fmla="*/ 373987 h 834218"/>
                  <a:gd name="connsiteX359-41115" fmla="*/ 2839395 w 3024845"/>
                  <a:gd name="connsiteY359-41116" fmla="*/ 373987 h 834218"/>
                  <a:gd name="connsiteX360-41117" fmla="*/ 2839395 w 3024845"/>
                  <a:gd name="connsiteY360-41118" fmla="*/ 423708 h 834218"/>
                  <a:gd name="connsiteX361-41119" fmla="*/ 2871822 w 3024845"/>
                  <a:gd name="connsiteY361-41120" fmla="*/ 423708 h 834218"/>
                  <a:gd name="connsiteX362-41121" fmla="*/ 2871822 w 3024845"/>
                  <a:gd name="connsiteY362-41122" fmla="*/ 397767 h 834218"/>
                  <a:gd name="connsiteX363-41123" fmla="*/ 2910329 w 3024845"/>
                  <a:gd name="connsiteY363-41124" fmla="*/ 397767 h 834218"/>
                  <a:gd name="connsiteX364-41125" fmla="*/ 2910329 w 3024845"/>
                  <a:gd name="connsiteY364-41126" fmla="*/ 367502 h 834218"/>
                  <a:gd name="connsiteX365-41127" fmla="*/ 2958970 w 3024845"/>
                  <a:gd name="connsiteY365-41128" fmla="*/ 367502 h 834218"/>
                  <a:gd name="connsiteX366-41129" fmla="*/ 2958970 w 3024845"/>
                  <a:gd name="connsiteY366-41130" fmla="*/ 478658 h 834218"/>
                  <a:gd name="connsiteX367-41131" fmla="*/ 2958970 w 3024845"/>
                  <a:gd name="connsiteY367-41132" fmla="*/ 492437 h 834218"/>
                  <a:gd name="connsiteX368-41133" fmla="*/ 3024845 w 3024845"/>
                  <a:gd name="connsiteY368-41134" fmla="*/ 492437 h 834218"/>
                  <a:gd name="connsiteX369-41135" fmla="*/ 3024845 w 3024845"/>
                  <a:gd name="connsiteY369-41136" fmla="*/ 834218 h 834218"/>
                  <a:gd name="connsiteX370-41137" fmla="*/ 2054 w 3024845"/>
                  <a:gd name="connsiteY370-41138" fmla="*/ 831885 h 834218"/>
                  <a:gd name="connsiteX371-41139" fmla="*/ 0 w 3024845"/>
                  <a:gd name="connsiteY371-41140" fmla="*/ 397767 h 834218"/>
                  <a:gd name="connsiteX372-41141" fmla="*/ 20267 w 3024845"/>
                  <a:gd name="connsiteY372-41142" fmla="*/ 397767 h 834218"/>
                  <a:gd name="connsiteX373-41143" fmla="*/ 20774 w 3024845"/>
                  <a:gd name="connsiteY373-41144" fmla="*/ 396686 h 834218"/>
                  <a:gd name="connsiteX374-41145" fmla="*/ 24320 w 3024845"/>
                  <a:gd name="connsiteY374-41146" fmla="*/ 389120 h 834218"/>
                  <a:gd name="connsiteX375-41147" fmla="*/ 26094 w 3024845"/>
                  <a:gd name="connsiteY375-41148" fmla="*/ 389390 h 834218"/>
                  <a:gd name="connsiteX376-41149" fmla="*/ 38507 w 3024845"/>
                  <a:gd name="connsiteY376-41150" fmla="*/ 391281 h 834218"/>
                  <a:gd name="connsiteX377-41151" fmla="*/ 39014 w 3024845"/>
                  <a:gd name="connsiteY377-41152" fmla="*/ 392633 h 834218"/>
                  <a:gd name="connsiteX378-41153" fmla="*/ 42560 w 3024845"/>
                  <a:gd name="connsiteY378-41154" fmla="*/ 402090 h 834218"/>
                  <a:gd name="connsiteX379-41155" fmla="*/ 68907 w 3024845"/>
                  <a:gd name="connsiteY379-41156" fmla="*/ 404252 h 834218"/>
                  <a:gd name="connsiteX380-41157" fmla="*/ 68907 w 3024845"/>
                  <a:gd name="connsiteY380-41158" fmla="*/ 281031 h 834218"/>
                  <a:gd name="connsiteX381-41159" fmla="*/ 70934 w 3024845"/>
                  <a:gd name="connsiteY381-41160" fmla="*/ 281031 h 834218"/>
                  <a:gd name="connsiteX382-41161" fmla="*/ 85121 w 3024845"/>
                  <a:gd name="connsiteY382-41162" fmla="*/ 281031 h 834218"/>
                  <a:gd name="connsiteX383-41163" fmla="*/ 85121 w 3024845"/>
                  <a:gd name="connsiteY383-41164" fmla="*/ 144839 h 834218"/>
                  <a:gd name="connsiteX384-41165" fmla="*/ 86894 w 3024845"/>
                  <a:gd name="connsiteY384-41166" fmla="*/ 144839 h 834218"/>
                  <a:gd name="connsiteX385-41167" fmla="*/ 99308 w 3024845"/>
                  <a:gd name="connsiteY385-41168" fmla="*/ 144839 h 834218"/>
                  <a:gd name="connsiteX386-41169" fmla="*/ 99308 w 3024845"/>
                  <a:gd name="connsiteY386-41170" fmla="*/ 30265 h 834218"/>
                  <a:gd name="connsiteX387-41171" fmla="*/ 103361 w 3024845"/>
                  <a:gd name="connsiteY387-41172" fmla="*/ 2161 h 834218"/>
                  <a:gd name="connsiteX0-41173" fmla="*/ 103361 w 3024845"/>
                  <a:gd name="connsiteY0-41174" fmla="*/ 2161 h 834218"/>
                  <a:gd name="connsiteX1-41175" fmla="*/ 200642 w 3024845"/>
                  <a:gd name="connsiteY1-41176" fmla="*/ 0 h 834218"/>
                  <a:gd name="connsiteX2-41177" fmla="*/ 220909 w 3024845"/>
                  <a:gd name="connsiteY2-41178" fmla="*/ 144839 h 834218"/>
                  <a:gd name="connsiteX3-41179" fmla="*/ 223189 w 3024845"/>
                  <a:gd name="connsiteY3-41180" fmla="*/ 144839 h 834218"/>
                  <a:gd name="connsiteX4-41181" fmla="*/ 239150 w 3024845"/>
                  <a:gd name="connsiteY4-41182" fmla="*/ 144839 h 834218"/>
                  <a:gd name="connsiteX5-41183" fmla="*/ 239150 w 3024845"/>
                  <a:gd name="connsiteY5-41184" fmla="*/ 285354 h 834218"/>
                  <a:gd name="connsiteX6-41185" fmla="*/ 240670 w 3024845"/>
                  <a:gd name="connsiteY6-41186" fmla="*/ 285084 h 834218"/>
                  <a:gd name="connsiteX7-41187" fmla="*/ 251310 w 3024845"/>
                  <a:gd name="connsiteY7-41188" fmla="*/ 283193 h 834218"/>
                  <a:gd name="connsiteX8-41189" fmla="*/ 249283 w 3024845"/>
                  <a:gd name="connsiteY8-41190" fmla="*/ 371825 h 834218"/>
                  <a:gd name="connsiteX9-41191" fmla="*/ 250803 w 3024845"/>
                  <a:gd name="connsiteY9-41192" fmla="*/ 372096 h 834218"/>
                  <a:gd name="connsiteX10-41193" fmla="*/ 261443 w 3024845"/>
                  <a:gd name="connsiteY10-41194" fmla="*/ 373987 h 834218"/>
                  <a:gd name="connsiteX11-41195" fmla="*/ 261696 w 3024845"/>
                  <a:gd name="connsiteY11-41196" fmla="*/ 374798 h 834218"/>
                  <a:gd name="connsiteX12-41197" fmla="*/ 263470 w 3024845"/>
                  <a:gd name="connsiteY12-41198" fmla="*/ 380473 h 834218"/>
                  <a:gd name="connsiteX13-41199" fmla="*/ 264230 w 3024845"/>
                  <a:gd name="connsiteY13-41200" fmla="*/ 378041 h 834218"/>
                  <a:gd name="connsiteX14-41201" fmla="*/ 269550 w 3024845"/>
                  <a:gd name="connsiteY14-41202" fmla="*/ 361017 h 834218"/>
                  <a:gd name="connsiteX15-41203" fmla="*/ 271323 w 3024845"/>
                  <a:gd name="connsiteY15-41204" fmla="*/ 361017 h 834218"/>
                  <a:gd name="connsiteX16-41205" fmla="*/ 283737 w 3024845"/>
                  <a:gd name="connsiteY16-41206" fmla="*/ 361017 h 834218"/>
                  <a:gd name="connsiteX17-41207" fmla="*/ 283737 w 3024845"/>
                  <a:gd name="connsiteY17-41208" fmla="*/ 393443 h 834218"/>
                  <a:gd name="connsiteX18-41209" fmla="*/ 284750 w 3024845"/>
                  <a:gd name="connsiteY18-41210" fmla="*/ 393984 h 834218"/>
                  <a:gd name="connsiteX19-41211" fmla="*/ 291844 w 3024845"/>
                  <a:gd name="connsiteY19-41212" fmla="*/ 397767 h 834218"/>
                  <a:gd name="connsiteX20-41213" fmla="*/ 291844 w 3024845"/>
                  <a:gd name="connsiteY20-41214" fmla="*/ 399118 h 834218"/>
                  <a:gd name="connsiteX21-41215" fmla="*/ 291844 w 3024845"/>
                  <a:gd name="connsiteY21-41216" fmla="*/ 408576 h 834218"/>
                  <a:gd name="connsiteX22-41217" fmla="*/ 336431 w 3024845"/>
                  <a:gd name="connsiteY22-41218" fmla="*/ 408576 h 834218"/>
                  <a:gd name="connsiteX23-41219" fmla="*/ 336431 w 3024845"/>
                  <a:gd name="connsiteY23-41220" fmla="*/ 409657 h 834218"/>
                  <a:gd name="connsiteX24-41221" fmla="*/ 336431 w 3024845"/>
                  <a:gd name="connsiteY24-41222" fmla="*/ 417223 h 834218"/>
                  <a:gd name="connsiteX25-41223" fmla="*/ 338457 w 3024845"/>
                  <a:gd name="connsiteY25-41224" fmla="*/ 417223 h 834218"/>
                  <a:gd name="connsiteX26-41225" fmla="*/ 352644 w 3024845"/>
                  <a:gd name="connsiteY26-41226" fmla="*/ 417223 h 834218"/>
                  <a:gd name="connsiteX27-41227" fmla="*/ 352644 w 3024845"/>
                  <a:gd name="connsiteY27-41228" fmla="*/ 386958 h 834218"/>
                  <a:gd name="connsiteX28-41229" fmla="*/ 397231 w 3024845"/>
                  <a:gd name="connsiteY28-41230" fmla="*/ 386958 h 834218"/>
                  <a:gd name="connsiteX29-41231" fmla="*/ 397231 w 3024845"/>
                  <a:gd name="connsiteY29-41232" fmla="*/ 385607 h 834218"/>
                  <a:gd name="connsiteX30-41233" fmla="*/ 397231 w 3024845"/>
                  <a:gd name="connsiteY30-41234" fmla="*/ 376149 h 834218"/>
                  <a:gd name="connsiteX31-41235" fmla="*/ 398245 w 3024845"/>
                  <a:gd name="connsiteY31-41236" fmla="*/ 376149 h 834218"/>
                  <a:gd name="connsiteX32-41237" fmla="*/ 405338 w 3024845"/>
                  <a:gd name="connsiteY32-41238" fmla="*/ 376149 h 834218"/>
                  <a:gd name="connsiteX33-41239" fmla="*/ 405338 w 3024845"/>
                  <a:gd name="connsiteY33-41240" fmla="*/ 374258 h 834218"/>
                  <a:gd name="connsiteX34-41241" fmla="*/ 405338 w 3024845"/>
                  <a:gd name="connsiteY34-41242" fmla="*/ 361017 h 834218"/>
                  <a:gd name="connsiteX35-41243" fmla="*/ 406098 w 3024845"/>
                  <a:gd name="connsiteY35-41244" fmla="*/ 361017 h 834218"/>
                  <a:gd name="connsiteX36-41245" fmla="*/ 411418 w 3024845"/>
                  <a:gd name="connsiteY36-41246" fmla="*/ 361017 h 834218"/>
                  <a:gd name="connsiteX37-41247" fmla="*/ 411418 w 3024845"/>
                  <a:gd name="connsiteY37-41248" fmla="*/ 359936 h 834218"/>
                  <a:gd name="connsiteX38-41249" fmla="*/ 411418 w 3024845"/>
                  <a:gd name="connsiteY38-41250" fmla="*/ 352369 h 834218"/>
                  <a:gd name="connsiteX39-41251" fmla="*/ 413445 w 3024845"/>
                  <a:gd name="connsiteY39-41252" fmla="*/ 352369 h 834218"/>
                  <a:gd name="connsiteX40-41253" fmla="*/ 427632 w 3024845"/>
                  <a:gd name="connsiteY40-41254" fmla="*/ 352369 h 834218"/>
                  <a:gd name="connsiteX41-41255" fmla="*/ 427632 w 3024845"/>
                  <a:gd name="connsiteY41-41256" fmla="*/ 353450 h 834218"/>
                  <a:gd name="connsiteX42-41257" fmla="*/ 427632 w 3024845"/>
                  <a:gd name="connsiteY42-41258" fmla="*/ 361017 h 834218"/>
                  <a:gd name="connsiteX43-41259" fmla="*/ 449925 w 3024845"/>
                  <a:gd name="connsiteY43-41260" fmla="*/ 361017 h 834218"/>
                  <a:gd name="connsiteX44-41261" fmla="*/ 449925 w 3024845"/>
                  <a:gd name="connsiteY44-41262" fmla="*/ 359125 h 834218"/>
                  <a:gd name="connsiteX45-41263" fmla="*/ 449925 w 3024845"/>
                  <a:gd name="connsiteY45-41264" fmla="*/ 345884 h 834218"/>
                  <a:gd name="connsiteX46-41265" fmla="*/ 451699 w 3024845"/>
                  <a:gd name="connsiteY46-41266" fmla="*/ 345884 h 834218"/>
                  <a:gd name="connsiteX47-41267" fmla="*/ 464112 w 3024845"/>
                  <a:gd name="connsiteY47-41268" fmla="*/ 345884 h 834218"/>
                  <a:gd name="connsiteX48-41269" fmla="*/ 464112 w 3024845"/>
                  <a:gd name="connsiteY48-41270" fmla="*/ 369664 h 834218"/>
                  <a:gd name="connsiteX49-41271" fmla="*/ 465126 w 3024845"/>
                  <a:gd name="connsiteY49-41272" fmla="*/ 369664 h 834218"/>
                  <a:gd name="connsiteX50-41273" fmla="*/ 472219 w 3024845"/>
                  <a:gd name="connsiteY50-41274" fmla="*/ 369664 h 834218"/>
                  <a:gd name="connsiteX51-41275" fmla="*/ 472219 w 3024845"/>
                  <a:gd name="connsiteY51-41276" fmla="*/ 368583 h 834218"/>
                  <a:gd name="connsiteX52-41277" fmla="*/ 472219 w 3024845"/>
                  <a:gd name="connsiteY52-41278" fmla="*/ 361017 h 834218"/>
                  <a:gd name="connsiteX53-41279" fmla="*/ 473992 w 3024845"/>
                  <a:gd name="connsiteY53-41280" fmla="*/ 361017 h 834218"/>
                  <a:gd name="connsiteX54-41281" fmla="*/ 486406 w 3024845"/>
                  <a:gd name="connsiteY54-41282" fmla="*/ 361017 h 834218"/>
                  <a:gd name="connsiteX55-41283" fmla="*/ 486406 w 3024845"/>
                  <a:gd name="connsiteY55-41284" fmla="*/ 386958 h 834218"/>
                  <a:gd name="connsiteX56-41285" fmla="*/ 488433 w 3024845"/>
                  <a:gd name="connsiteY56-41286" fmla="*/ 386958 h 834218"/>
                  <a:gd name="connsiteX57-41287" fmla="*/ 502619 w 3024845"/>
                  <a:gd name="connsiteY57-41288" fmla="*/ 386958 h 834218"/>
                  <a:gd name="connsiteX58-41289" fmla="*/ 502619 w 3024845"/>
                  <a:gd name="connsiteY58-41290" fmla="*/ 388579 h 834218"/>
                  <a:gd name="connsiteX59-41291" fmla="*/ 502619 w 3024845"/>
                  <a:gd name="connsiteY59-41292" fmla="*/ 399929 h 834218"/>
                  <a:gd name="connsiteX60-41293" fmla="*/ 503379 w 3024845"/>
                  <a:gd name="connsiteY60-41294" fmla="*/ 399929 h 834218"/>
                  <a:gd name="connsiteX61-41295" fmla="*/ 508700 w 3024845"/>
                  <a:gd name="connsiteY61-41296" fmla="*/ 399929 h 834218"/>
                  <a:gd name="connsiteX62-41297" fmla="*/ 508700 w 3024845"/>
                  <a:gd name="connsiteY62-41298" fmla="*/ 399118 h 834218"/>
                  <a:gd name="connsiteX63-41299" fmla="*/ 508700 w 3024845"/>
                  <a:gd name="connsiteY63-41300" fmla="*/ 393443 h 834218"/>
                  <a:gd name="connsiteX64-41301" fmla="*/ 539100 w 3024845"/>
                  <a:gd name="connsiteY64-41302" fmla="*/ 393443 h 834218"/>
                  <a:gd name="connsiteX65-41303" fmla="*/ 539100 w 3024845"/>
                  <a:gd name="connsiteY65-41304" fmla="*/ 417223 h 834218"/>
                  <a:gd name="connsiteX66-41305" fmla="*/ 540113 w 3024845"/>
                  <a:gd name="connsiteY66-41306" fmla="*/ 417223 h 834218"/>
                  <a:gd name="connsiteX67-41307" fmla="*/ 547207 w 3024845"/>
                  <a:gd name="connsiteY67-41308" fmla="*/ 417223 h 834218"/>
                  <a:gd name="connsiteX68-41309" fmla="*/ 547207 w 3024845"/>
                  <a:gd name="connsiteY68-41310" fmla="*/ 418304 h 834218"/>
                  <a:gd name="connsiteX69-41311" fmla="*/ 547207 w 3024845"/>
                  <a:gd name="connsiteY69-41312" fmla="*/ 425870 h 834218"/>
                  <a:gd name="connsiteX70-41313" fmla="*/ 547967 w 3024845"/>
                  <a:gd name="connsiteY70-41314" fmla="*/ 425870 h 834218"/>
                  <a:gd name="connsiteX71-41315" fmla="*/ 553287 w 3024845"/>
                  <a:gd name="connsiteY71-41316" fmla="*/ 425870 h 834218"/>
                  <a:gd name="connsiteX72-41317" fmla="*/ 553287 w 3024845"/>
                  <a:gd name="connsiteY72-41318" fmla="*/ 423708 h 834218"/>
                  <a:gd name="connsiteX73-41319" fmla="*/ 553287 w 3024845"/>
                  <a:gd name="connsiteY73-41320" fmla="*/ 408576 h 834218"/>
                  <a:gd name="connsiteX74-41321" fmla="*/ 554300 w 3024845"/>
                  <a:gd name="connsiteY74-41322" fmla="*/ 408576 h 834218"/>
                  <a:gd name="connsiteX75-41323" fmla="*/ 561394 w 3024845"/>
                  <a:gd name="connsiteY75-41324" fmla="*/ 408576 h 834218"/>
                  <a:gd name="connsiteX76-41325" fmla="*/ 561394 w 3024845"/>
                  <a:gd name="connsiteY76-41326" fmla="*/ 409657 h 834218"/>
                  <a:gd name="connsiteX77-41327" fmla="*/ 561394 w 3024845"/>
                  <a:gd name="connsiteY77-41328" fmla="*/ 417223 h 834218"/>
                  <a:gd name="connsiteX78-41329" fmla="*/ 566714 w 3024845"/>
                  <a:gd name="connsiteY78-41330" fmla="*/ 415230 h 834218"/>
                  <a:gd name="connsiteX79-41331" fmla="*/ 567474 w 3024845"/>
                  <a:gd name="connsiteY79-41332" fmla="*/ 414250 h 834218"/>
                  <a:gd name="connsiteX80-41333" fmla="*/ 567474 w 3024845"/>
                  <a:gd name="connsiteY80-41334" fmla="*/ 408576 h 834218"/>
                  <a:gd name="connsiteX81-41335" fmla="*/ 605981 w 3024845"/>
                  <a:gd name="connsiteY81-41336" fmla="*/ 408576 h 834218"/>
                  <a:gd name="connsiteX82-41337" fmla="*/ 605981 w 3024845"/>
                  <a:gd name="connsiteY82-41338" fmla="*/ 432355 h 834218"/>
                  <a:gd name="connsiteX83-41339" fmla="*/ 608007 w 3024845"/>
                  <a:gd name="connsiteY83-41340" fmla="*/ 432355 h 834218"/>
                  <a:gd name="connsiteX84-41341" fmla="*/ 622194 w 3024845"/>
                  <a:gd name="connsiteY84-41342" fmla="*/ 432355 h 834218"/>
                  <a:gd name="connsiteX85-41343" fmla="*/ 622194 w 3024845"/>
                  <a:gd name="connsiteY85-41344" fmla="*/ 433436 h 834218"/>
                  <a:gd name="connsiteX86-41345" fmla="*/ 622194 w 3024845"/>
                  <a:gd name="connsiteY86-41346" fmla="*/ 441002 h 834218"/>
                  <a:gd name="connsiteX87-41347" fmla="*/ 623968 w 3024845"/>
                  <a:gd name="connsiteY87-41348" fmla="*/ 441002 h 834218"/>
                  <a:gd name="connsiteX88-41349" fmla="*/ 636381 w 3024845"/>
                  <a:gd name="connsiteY88-41350" fmla="*/ 441002 h 834218"/>
                  <a:gd name="connsiteX89-41351" fmla="*/ 636381 w 3024845"/>
                  <a:gd name="connsiteY89-41352" fmla="*/ 417223 h 834218"/>
                  <a:gd name="connsiteX90-41353" fmla="*/ 637394 w 3024845"/>
                  <a:gd name="connsiteY90-41354" fmla="*/ 417223 h 834218"/>
                  <a:gd name="connsiteX91-41355" fmla="*/ 644488 w 3024845"/>
                  <a:gd name="connsiteY91-41356" fmla="*/ 417223 h 834218"/>
                  <a:gd name="connsiteX92-41357" fmla="*/ 644488 w 3024845"/>
                  <a:gd name="connsiteY92-41358" fmla="*/ 384796 h 834218"/>
                  <a:gd name="connsiteX93-41359" fmla="*/ 645501 w 3024845"/>
                  <a:gd name="connsiteY93-41360" fmla="*/ 384796 h 834218"/>
                  <a:gd name="connsiteX94-41361" fmla="*/ 652595 w 3024845"/>
                  <a:gd name="connsiteY94-41362" fmla="*/ 384796 h 834218"/>
                  <a:gd name="connsiteX95-41363" fmla="*/ 652595 w 3024845"/>
                  <a:gd name="connsiteY95-41364" fmla="*/ 382905 h 834218"/>
                  <a:gd name="connsiteX96-41365" fmla="*/ 652595 w 3024845"/>
                  <a:gd name="connsiteY96-41366" fmla="*/ 369664 h 834218"/>
                  <a:gd name="connsiteX97-41367" fmla="*/ 651328 w 3024845"/>
                  <a:gd name="connsiteY97-41368" fmla="*/ 368042 h 834218"/>
                  <a:gd name="connsiteX98-41369" fmla="*/ 656648 w 3024845"/>
                  <a:gd name="connsiteY98-41370" fmla="*/ 356693 h 834218"/>
                  <a:gd name="connsiteX99-41371" fmla="*/ 664755 w 3024845"/>
                  <a:gd name="connsiteY99-41372" fmla="*/ 384796 h 834218"/>
                  <a:gd name="connsiteX100-41373" fmla="*/ 665515 w 3024845"/>
                  <a:gd name="connsiteY100-41374" fmla="*/ 384796 h 834218"/>
                  <a:gd name="connsiteX101-41375" fmla="*/ 670835 w 3024845"/>
                  <a:gd name="connsiteY101-41376" fmla="*/ 384796 h 834218"/>
                  <a:gd name="connsiteX102-41377" fmla="*/ 670835 w 3024845"/>
                  <a:gd name="connsiteY102-41378" fmla="*/ 278869 h 834218"/>
                  <a:gd name="connsiteX103-41379" fmla="*/ 672355 w 3024845"/>
                  <a:gd name="connsiteY103-41380" fmla="*/ 278869 h 834218"/>
                  <a:gd name="connsiteX104-41381" fmla="*/ 682995 w 3024845"/>
                  <a:gd name="connsiteY104-41382" fmla="*/ 278869 h 834218"/>
                  <a:gd name="connsiteX105-41383" fmla="*/ 682995 w 3024845"/>
                  <a:gd name="connsiteY105-41384" fmla="*/ 231310 h 834218"/>
                  <a:gd name="connsiteX106-41385" fmla="*/ 709342 w 3024845"/>
                  <a:gd name="connsiteY106-41386" fmla="*/ 231310 h 834218"/>
                  <a:gd name="connsiteX107-41387" fmla="*/ 709342 w 3024845"/>
                  <a:gd name="connsiteY107-41388" fmla="*/ 209692 h 834218"/>
                  <a:gd name="connsiteX108-41389" fmla="*/ 743796 w 3024845"/>
                  <a:gd name="connsiteY108-41390" fmla="*/ 209692 h 834218"/>
                  <a:gd name="connsiteX109-41391" fmla="*/ 743796 w 3024845"/>
                  <a:gd name="connsiteY109-41392" fmla="*/ 212124 h 834218"/>
                  <a:gd name="connsiteX110-41393" fmla="*/ 743796 w 3024845"/>
                  <a:gd name="connsiteY110-41394" fmla="*/ 229148 h 834218"/>
                  <a:gd name="connsiteX111-41395" fmla="*/ 746076 w 3024845"/>
                  <a:gd name="connsiteY111-41396" fmla="*/ 229148 h 834218"/>
                  <a:gd name="connsiteX112-41397" fmla="*/ 762036 w 3024845"/>
                  <a:gd name="connsiteY112-41398" fmla="*/ 229148 h 834218"/>
                  <a:gd name="connsiteX113-41399" fmla="*/ 762036 w 3024845"/>
                  <a:gd name="connsiteY113-41400" fmla="*/ 276707 h 834218"/>
                  <a:gd name="connsiteX114-41401" fmla="*/ 763049 w 3024845"/>
                  <a:gd name="connsiteY114-41402" fmla="*/ 276707 h 834218"/>
                  <a:gd name="connsiteX115-41403" fmla="*/ 770143 w 3024845"/>
                  <a:gd name="connsiteY115-41404" fmla="*/ 276707 h 834218"/>
                  <a:gd name="connsiteX116-41405" fmla="*/ 784330 w 3024845"/>
                  <a:gd name="connsiteY116-41406" fmla="*/ 281031 h 834218"/>
                  <a:gd name="connsiteX117-41407" fmla="*/ 784330 w 3024845"/>
                  <a:gd name="connsiteY117-41408" fmla="*/ 319943 h 834218"/>
                  <a:gd name="connsiteX118-41409" fmla="*/ 785343 w 3024845"/>
                  <a:gd name="connsiteY118-41410" fmla="*/ 319943 h 834218"/>
                  <a:gd name="connsiteX119-41411" fmla="*/ 792436 w 3024845"/>
                  <a:gd name="connsiteY119-41412" fmla="*/ 319943 h 834218"/>
                  <a:gd name="connsiteX120-41413" fmla="*/ 792436 w 3024845"/>
                  <a:gd name="connsiteY120-41414" fmla="*/ 321564 h 834218"/>
                  <a:gd name="connsiteX121-41415" fmla="*/ 792436 w 3024845"/>
                  <a:gd name="connsiteY121-41416" fmla="*/ 332913 h 834218"/>
                  <a:gd name="connsiteX122-41417" fmla="*/ 794463 w 3024845"/>
                  <a:gd name="connsiteY122-41418" fmla="*/ 332913 h 834218"/>
                  <a:gd name="connsiteX123-41419" fmla="*/ 808650 w 3024845"/>
                  <a:gd name="connsiteY123-41420" fmla="*/ 332913 h 834218"/>
                  <a:gd name="connsiteX124-41421" fmla="*/ 814730 w 3024845"/>
                  <a:gd name="connsiteY124-41422" fmla="*/ 339399 h 834218"/>
                  <a:gd name="connsiteX125-41423" fmla="*/ 814730 w 3024845"/>
                  <a:gd name="connsiteY125-41424" fmla="*/ 361017 h 834218"/>
                  <a:gd name="connsiteX126-41425" fmla="*/ 817010 w 3024845"/>
                  <a:gd name="connsiteY126-41426" fmla="*/ 361017 h 834218"/>
                  <a:gd name="connsiteX127-41427" fmla="*/ 832970 w 3024845"/>
                  <a:gd name="connsiteY127-41428" fmla="*/ 361017 h 834218"/>
                  <a:gd name="connsiteX128-41429" fmla="*/ 832970 w 3024845"/>
                  <a:gd name="connsiteY128-41430" fmla="*/ 362097 h 834218"/>
                  <a:gd name="connsiteX129-41431" fmla="*/ 832970 w 3024845"/>
                  <a:gd name="connsiteY129-41432" fmla="*/ 369664 h 834218"/>
                  <a:gd name="connsiteX130-41433" fmla="*/ 834237 w 3024845"/>
                  <a:gd name="connsiteY130-41434" fmla="*/ 369664 h 834218"/>
                  <a:gd name="connsiteX131-41435" fmla="*/ 843104 w 3024845"/>
                  <a:gd name="connsiteY131-41436" fmla="*/ 369664 h 834218"/>
                  <a:gd name="connsiteX132-41437" fmla="*/ 843104 w 3024845"/>
                  <a:gd name="connsiteY132-41438" fmla="*/ 371825 h 834218"/>
                  <a:gd name="connsiteX133-41439" fmla="*/ 843104 w 3024845"/>
                  <a:gd name="connsiteY133-41440" fmla="*/ 386958 h 834218"/>
                  <a:gd name="connsiteX134-41441" fmla="*/ 847157 w 3024845"/>
                  <a:gd name="connsiteY134-41442" fmla="*/ 385066 h 834218"/>
                  <a:gd name="connsiteX135-41443" fmla="*/ 847157 w 3024845"/>
                  <a:gd name="connsiteY135-41444" fmla="*/ 371825 h 834218"/>
                  <a:gd name="connsiteX136-41445" fmla="*/ 848170 w 3024845"/>
                  <a:gd name="connsiteY136-41446" fmla="*/ 371825 h 834218"/>
                  <a:gd name="connsiteX137-41447" fmla="*/ 855264 w 3024845"/>
                  <a:gd name="connsiteY137-41448" fmla="*/ 371825 h 834218"/>
                  <a:gd name="connsiteX138-41449" fmla="*/ 855264 w 3024845"/>
                  <a:gd name="connsiteY138-41450" fmla="*/ 373447 h 834218"/>
                  <a:gd name="connsiteX139-41451" fmla="*/ 855264 w 3024845"/>
                  <a:gd name="connsiteY139-41452" fmla="*/ 384796 h 834218"/>
                  <a:gd name="connsiteX140-41453" fmla="*/ 856024 w 3024845"/>
                  <a:gd name="connsiteY140-41454" fmla="*/ 384796 h 834218"/>
                  <a:gd name="connsiteX141-41455" fmla="*/ 861344 w 3024845"/>
                  <a:gd name="connsiteY141-41456" fmla="*/ 384796 h 834218"/>
                  <a:gd name="connsiteX142-41457" fmla="*/ 909984 w 3024845"/>
                  <a:gd name="connsiteY142-41458" fmla="*/ 380473 h 834218"/>
                  <a:gd name="connsiteX143-41459" fmla="*/ 909984 w 3024845"/>
                  <a:gd name="connsiteY143-41460" fmla="*/ 381824 h 834218"/>
                  <a:gd name="connsiteX144-41461" fmla="*/ 909984 w 3024845"/>
                  <a:gd name="connsiteY144-41462" fmla="*/ 391281 h 834218"/>
                  <a:gd name="connsiteX145-41463" fmla="*/ 910744 w 3024845"/>
                  <a:gd name="connsiteY145-41464" fmla="*/ 391281 h 834218"/>
                  <a:gd name="connsiteX146-41465" fmla="*/ 916065 w 3024845"/>
                  <a:gd name="connsiteY146-41466" fmla="*/ 391281 h 834218"/>
                  <a:gd name="connsiteX147-41467" fmla="*/ 916065 w 3024845"/>
                  <a:gd name="connsiteY147-41468" fmla="*/ 393443 h 834218"/>
                  <a:gd name="connsiteX148-41469" fmla="*/ 916065 w 3024845"/>
                  <a:gd name="connsiteY148-41470" fmla="*/ 408576 h 834218"/>
                  <a:gd name="connsiteX149-41471" fmla="*/ 918091 w 3024845"/>
                  <a:gd name="connsiteY149-41472" fmla="*/ 407225 h 834218"/>
                  <a:gd name="connsiteX150-41473" fmla="*/ 932278 w 3024845"/>
                  <a:gd name="connsiteY150-41474" fmla="*/ 397767 h 834218"/>
                  <a:gd name="connsiteX151-41475" fmla="*/ 938358 w 3024845"/>
                  <a:gd name="connsiteY151-41476" fmla="*/ 356693 h 834218"/>
                  <a:gd name="connsiteX152-41477" fmla="*/ 939118 w 3024845"/>
                  <a:gd name="connsiteY152-41478" fmla="*/ 356423 h 834218"/>
                  <a:gd name="connsiteX153-41479" fmla="*/ 944438 w 3024845"/>
                  <a:gd name="connsiteY153-41480" fmla="*/ 354531 h 834218"/>
                  <a:gd name="connsiteX154-41481" fmla="*/ 946465 w 3024845"/>
                  <a:gd name="connsiteY154-41482" fmla="*/ 285354 h 834218"/>
                  <a:gd name="connsiteX155-41483" fmla="*/ 948492 w 3024845"/>
                  <a:gd name="connsiteY155-41484" fmla="*/ 354531 h 834218"/>
                  <a:gd name="connsiteX156-41485" fmla="*/ 949252 w 3024845"/>
                  <a:gd name="connsiteY156-41486" fmla="*/ 354801 h 834218"/>
                  <a:gd name="connsiteX157-41487" fmla="*/ 954572 w 3024845"/>
                  <a:gd name="connsiteY157-41488" fmla="*/ 356693 h 834218"/>
                  <a:gd name="connsiteX158-41489" fmla="*/ 954572 w 3024845"/>
                  <a:gd name="connsiteY158-41490" fmla="*/ 270222 h 834218"/>
                  <a:gd name="connsiteX159-41491" fmla="*/ 958625 w 3024845"/>
                  <a:gd name="connsiteY159-41492" fmla="*/ 237795 h 834218"/>
                  <a:gd name="connsiteX160-41493" fmla="*/ 997132 w 3024845"/>
                  <a:gd name="connsiteY160-41494" fmla="*/ 237795 h 834218"/>
                  <a:gd name="connsiteX161-41495" fmla="*/ 997132 w 3024845"/>
                  <a:gd name="connsiteY161-41496" fmla="*/ 270222 h 834218"/>
                  <a:gd name="connsiteX162-41497" fmla="*/ 997892 w 3024845"/>
                  <a:gd name="connsiteY162-41498" fmla="*/ 270222 h 834218"/>
                  <a:gd name="connsiteX163-41499" fmla="*/ 1003212 w 3024845"/>
                  <a:gd name="connsiteY163-41500" fmla="*/ 270222 h 834218"/>
                  <a:gd name="connsiteX164-41501" fmla="*/ 1003212 w 3024845"/>
                  <a:gd name="connsiteY164-41502" fmla="*/ 188074 h 834218"/>
                  <a:gd name="connsiteX165-41503" fmla="*/ 1004986 w 3024845"/>
                  <a:gd name="connsiteY165-41504" fmla="*/ 188074 h 834218"/>
                  <a:gd name="connsiteX166-41505" fmla="*/ 1017399 w 3024845"/>
                  <a:gd name="connsiteY166-41506" fmla="*/ 188074 h 834218"/>
                  <a:gd name="connsiteX167-41507" fmla="*/ 1017399 w 3024845"/>
                  <a:gd name="connsiteY167-41508" fmla="*/ 186183 h 834218"/>
                  <a:gd name="connsiteX168-41509" fmla="*/ 1017399 w 3024845"/>
                  <a:gd name="connsiteY168-41510" fmla="*/ 172942 h 834218"/>
                  <a:gd name="connsiteX169-41511" fmla="*/ 1039693 w 3024845"/>
                  <a:gd name="connsiteY169-41512" fmla="*/ 172942 h 834218"/>
                  <a:gd name="connsiteX170-41513" fmla="*/ 1039693 w 3024845"/>
                  <a:gd name="connsiteY170-41514" fmla="*/ 171861 h 834218"/>
                  <a:gd name="connsiteX171-41515" fmla="*/ 1039693 w 3024845"/>
                  <a:gd name="connsiteY171-41516" fmla="*/ 164295 h 834218"/>
                  <a:gd name="connsiteX172-41517" fmla="*/ 1041466 w 3024845"/>
                  <a:gd name="connsiteY172-41518" fmla="*/ 164295 h 834218"/>
                  <a:gd name="connsiteX173-41519" fmla="*/ 1053880 w 3024845"/>
                  <a:gd name="connsiteY173-41520" fmla="*/ 164295 h 834218"/>
                  <a:gd name="connsiteX174-41521" fmla="*/ 1053880 w 3024845"/>
                  <a:gd name="connsiteY174-41522" fmla="*/ 165376 h 834218"/>
                  <a:gd name="connsiteX175-41523" fmla="*/ 1053880 w 3024845"/>
                  <a:gd name="connsiteY175-41524" fmla="*/ 172942 h 834218"/>
                  <a:gd name="connsiteX176-41525" fmla="*/ 1054640 w 3024845"/>
                  <a:gd name="connsiteY176-41526" fmla="*/ 172942 h 834218"/>
                  <a:gd name="connsiteX177-41527" fmla="*/ 1059960 w 3024845"/>
                  <a:gd name="connsiteY177-41528" fmla="*/ 172942 h 834218"/>
                  <a:gd name="connsiteX178-41529" fmla="*/ 1070093 w 3024845"/>
                  <a:gd name="connsiteY178-41530" fmla="*/ 168618 h 834218"/>
                  <a:gd name="connsiteX179-41531" fmla="*/ 1074146 w 3024845"/>
                  <a:gd name="connsiteY179-41532" fmla="*/ 171861 h 834218"/>
                  <a:gd name="connsiteX180-41533" fmla="*/ 1074146 w 3024845"/>
                  <a:gd name="connsiteY180-41534" fmla="*/ 164295 h 834218"/>
                  <a:gd name="connsiteX181-41535" fmla="*/ 1076426 w 3024845"/>
                  <a:gd name="connsiteY181-41536" fmla="*/ 164295 h 834218"/>
                  <a:gd name="connsiteX182-41537" fmla="*/ 1092387 w 3024845"/>
                  <a:gd name="connsiteY182-41538" fmla="*/ 164295 h 834218"/>
                  <a:gd name="connsiteX183-41539" fmla="*/ 1092387 w 3024845"/>
                  <a:gd name="connsiteY183-41540" fmla="*/ 165376 h 834218"/>
                  <a:gd name="connsiteX184-41541" fmla="*/ 1092387 w 3024845"/>
                  <a:gd name="connsiteY184-41542" fmla="*/ 172942 h 834218"/>
                  <a:gd name="connsiteX185-41543" fmla="*/ 1122787 w 3024845"/>
                  <a:gd name="connsiteY185-41544" fmla="*/ 172942 h 834218"/>
                  <a:gd name="connsiteX186-41545" fmla="*/ 1122787 w 3024845"/>
                  <a:gd name="connsiteY186-41546" fmla="*/ 174563 h 834218"/>
                  <a:gd name="connsiteX187-41547" fmla="*/ 1122787 w 3024845"/>
                  <a:gd name="connsiteY187-41548" fmla="*/ 185913 h 834218"/>
                  <a:gd name="connsiteX188-41549" fmla="*/ 1149134 w 3024845"/>
                  <a:gd name="connsiteY188-41550" fmla="*/ 185913 h 834218"/>
                  <a:gd name="connsiteX189-41551" fmla="*/ 1149134 w 3024845"/>
                  <a:gd name="connsiteY189-41552" fmla="*/ 216177 h 834218"/>
                  <a:gd name="connsiteX190-41553" fmla="*/ 1149894 w 3024845"/>
                  <a:gd name="connsiteY190-41554" fmla="*/ 216177 h 834218"/>
                  <a:gd name="connsiteX191-41555" fmla="*/ 1155214 w 3024845"/>
                  <a:gd name="connsiteY191-41556" fmla="*/ 216177 h 834218"/>
                  <a:gd name="connsiteX192-41557" fmla="*/ 1155214 w 3024845"/>
                  <a:gd name="connsiteY192-41558" fmla="*/ 217258 h 834218"/>
                  <a:gd name="connsiteX193-41559" fmla="*/ 1155214 w 3024845"/>
                  <a:gd name="connsiteY193-41560" fmla="*/ 224825 h 834218"/>
                  <a:gd name="connsiteX194-41561" fmla="*/ 1159268 w 3024845"/>
                  <a:gd name="connsiteY194-41562" fmla="*/ 255089 h 834218"/>
                  <a:gd name="connsiteX195-41563" fmla="*/ 1160028 w 3024845"/>
                  <a:gd name="connsiteY195-41564" fmla="*/ 255089 h 834218"/>
                  <a:gd name="connsiteX196-41565" fmla="*/ 1165348 w 3024845"/>
                  <a:gd name="connsiteY196-41566" fmla="*/ 255089 h 834218"/>
                  <a:gd name="connsiteX197-41567" fmla="*/ 1165348 w 3024845"/>
                  <a:gd name="connsiteY197-41568" fmla="*/ 255900 h 834218"/>
                  <a:gd name="connsiteX198-41569" fmla="*/ 1165348 w 3024845"/>
                  <a:gd name="connsiteY198-41570" fmla="*/ 261575 h 834218"/>
                  <a:gd name="connsiteX199-41571" fmla="*/ 1166361 w 3024845"/>
                  <a:gd name="connsiteY199-41572" fmla="*/ 261575 h 834218"/>
                  <a:gd name="connsiteX200-41573" fmla="*/ 1173454 w 3024845"/>
                  <a:gd name="connsiteY200-41574" fmla="*/ 261575 h 834218"/>
                  <a:gd name="connsiteX201-41575" fmla="*/ 1173454 w 3024845"/>
                  <a:gd name="connsiteY201-41576" fmla="*/ 291840 h 834218"/>
                  <a:gd name="connsiteX202-41577" fmla="*/ 1175481 w 3024845"/>
                  <a:gd name="connsiteY202-41578" fmla="*/ 291840 h 834218"/>
                  <a:gd name="connsiteX203-41579" fmla="*/ 1189668 w 3024845"/>
                  <a:gd name="connsiteY203-41580" fmla="*/ 291840 h 834218"/>
                  <a:gd name="connsiteX204-41581" fmla="*/ 1189668 w 3024845"/>
                  <a:gd name="connsiteY204-41582" fmla="*/ 315619 h 834218"/>
                  <a:gd name="connsiteX205-41583" fmla="*/ 1191695 w 3024845"/>
                  <a:gd name="connsiteY205-41584" fmla="*/ 317240 h 834218"/>
                  <a:gd name="connsiteX206-41585" fmla="*/ 1191695 w 3024845"/>
                  <a:gd name="connsiteY206-41586" fmla="*/ 328590 h 834218"/>
                  <a:gd name="connsiteX207-41587" fmla="*/ 1192455 w 3024845"/>
                  <a:gd name="connsiteY207-41588" fmla="*/ 328590 h 834218"/>
                  <a:gd name="connsiteX208-41589" fmla="*/ 1197775 w 3024845"/>
                  <a:gd name="connsiteY208-41590" fmla="*/ 328590 h 834218"/>
                  <a:gd name="connsiteX209-41591" fmla="*/ 1197775 w 3024845"/>
                  <a:gd name="connsiteY209-41592" fmla="*/ 352369 h 834218"/>
                  <a:gd name="connsiteX210-41593" fmla="*/ 1199041 w 3024845"/>
                  <a:gd name="connsiteY210-41594" fmla="*/ 352369 h 834218"/>
                  <a:gd name="connsiteX211-41595" fmla="*/ 1207908 w 3024845"/>
                  <a:gd name="connsiteY211-41596" fmla="*/ 352369 h 834218"/>
                  <a:gd name="connsiteX212-41597" fmla="*/ 1209935 w 3024845"/>
                  <a:gd name="connsiteY212-41598" fmla="*/ 356423 h 834218"/>
                  <a:gd name="connsiteX213-41599" fmla="*/ 1209935 w 3024845"/>
                  <a:gd name="connsiteY213-41600" fmla="*/ 369664 h 834218"/>
                  <a:gd name="connsiteX214-41601" fmla="*/ 1211455 w 3024845"/>
                  <a:gd name="connsiteY214-41602" fmla="*/ 367772 h 834218"/>
                  <a:gd name="connsiteX215-41603" fmla="*/ 1222095 w 3024845"/>
                  <a:gd name="connsiteY215-41604" fmla="*/ 354531 h 834218"/>
                  <a:gd name="connsiteX216-41605" fmla="*/ 1250469 w 3024845"/>
                  <a:gd name="connsiteY216-41606" fmla="*/ 354531 h 834218"/>
                  <a:gd name="connsiteX217-41607" fmla="*/ 1250469 w 3024845"/>
                  <a:gd name="connsiteY217-41608" fmla="*/ 441002 h 834218"/>
                  <a:gd name="connsiteX218-41609" fmla="*/ 1251229 w 3024845"/>
                  <a:gd name="connsiteY218-41610" fmla="*/ 441002 h 834218"/>
                  <a:gd name="connsiteX219-41611" fmla="*/ 1256549 w 3024845"/>
                  <a:gd name="connsiteY219-41612" fmla="*/ 441002 h 834218"/>
                  <a:gd name="connsiteX220-41613" fmla="*/ 1257309 w 3024845"/>
                  <a:gd name="connsiteY220-41614" fmla="*/ 439651 h 834218"/>
                  <a:gd name="connsiteX221-41615" fmla="*/ 1262629 w 3024845"/>
                  <a:gd name="connsiteY221-41616" fmla="*/ 430193 h 834218"/>
                  <a:gd name="connsiteX222-41617" fmla="*/ 1262629 w 3024845"/>
                  <a:gd name="connsiteY222-41618" fmla="*/ 432085 h 834218"/>
                  <a:gd name="connsiteX223-41619" fmla="*/ 1262629 w 3024845"/>
                  <a:gd name="connsiteY223-41620" fmla="*/ 445326 h 834218"/>
                  <a:gd name="connsiteX224-41621" fmla="*/ 1266682 w 3024845"/>
                  <a:gd name="connsiteY224-41622" fmla="*/ 399929 h 834218"/>
                  <a:gd name="connsiteX225-41623" fmla="*/ 1267442 w 3024845"/>
                  <a:gd name="connsiteY225-41624" fmla="*/ 399929 h 834218"/>
                  <a:gd name="connsiteX226-41625" fmla="*/ 1272762 w 3024845"/>
                  <a:gd name="connsiteY226-41626" fmla="*/ 399929 h 834218"/>
                  <a:gd name="connsiteX227-41627" fmla="*/ 1272762 w 3024845"/>
                  <a:gd name="connsiteY227-41628" fmla="*/ 335075 h 834218"/>
                  <a:gd name="connsiteX228-41629" fmla="*/ 1273776 w 3024845"/>
                  <a:gd name="connsiteY228-41630" fmla="*/ 335075 h 834218"/>
                  <a:gd name="connsiteX229-41631" fmla="*/ 1280869 w 3024845"/>
                  <a:gd name="connsiteY229-41632" fmla="*/ 335075 h 834218"/>
                  <a:gd name="connsiteX230-41633" fmla="*/ 1293029 w 3024845"/>
                  <a:gd name="connsiteY230-41634" fmla="*/ 291840 h 834218"/>
                  <a:gd name="connsiteX231-41635" fmla="*/ 1294296 w 3024845"/>
                  <a:gd name="connsiteY231-41636" fmla="*/ 291840 h 834218"/>
                  <a:gd name="connsiteX232-41637" fmla="*/ 1303163 w 3024845"/>
                  <a:gd name="connsiteY232-41638" fmla="*/ 291840 h 834218"/>
                  <a:gd name="connsiteX233-41639" fmla="*/ 1313296 w 3024845"/>
                  <a:gd name="connsiteY233-41640" fmla="*/ 335075 h 834218"/>
                  <a:gd name="connsiteX234-41641" fmla="*/ 1314309 w 3024845"/>
                  <a:gd name="connsiteY234-41642" fmla="*/ 335075 h 834218"/>
                  <a:gd name="connsiteX235-41643" fmla="*/ 1321403 w 3024845"/>
                  <a:gd name="connsiteY235-41644" fmla="*/ 335075 h 834218"/>
                  <a:gd name="connsiteX236-41645" fmla="*/ 1321403 w 3024845"/>
                  <a:gd name="connsiteY236-41646" fmla="*/ 373987 h 834218"/>
                  <a:gd name="connsiteX237-41647" fmla="*/ 1323176 w 3024845"/>
                  <a:gd name="connsiteY237-41648" fmla="*/ 373987 h 834218"/>
                  <a:gd name="connsiteX238-41649" fmla="*/ 1335590 w 3024845"/>
                  <a:gd name="connsiteY238-41650" fmla="*/ 373987 h 834218"/>
                  <a:gd name="connsiteX239-41651" fmla="*/ 1335590 w 3024845"/>
                  <a:gd name="connsiteY239-41652" fmla="*/ 376149 h 834218"/>
                  <a:gd name="connsiteX240-41653" fmla="*/ 1335590 w 3024845"/>
                  <a:gd name="connsiteY240-41654" fmla="*/ 391281 h 834218"/>
                  <a:gd name="connsiteX241-41655" fmla="*/ 1339643 w 3024845"/>
                  <a:gd name="connsiteY241-41656" fmla="*/ 389120 h 834218"/>
                  <a:gd name="connsiteX242-41657" fmla="*/ 1339643 w 3024845"/>
                  <a:gd name="connsiteY242-41658" fmla="*/ 373987 h 834218"/>
                  <a:gd name="connsiteX243-41659" fmla="*/ 1341163 w 3024845"/>
                  <a:gd name="connsiteY243-41660" fmla="*/ 373987 h 834218"/>
                  <a:gd name="connsiteX244-41661" fmla="*/ 1351803 w 3024845"/>
                  <a:gd name="connsiteY244-41662" fmla="*/ 373987 h 834218"/>
                  <a:gd name="connsiteX245-41663" fmla="*/ 1351803 w 3024845"/>
                  <a:gd name="connsiteY245-41664" fmla="*/ 375608 h 834218"/>
                  <a:gd name="connsiteX246-41665" fmla="*/ 1351803 w 3024845"/>
                  <a:gd name="connsiteY246-41666" fmla="*/ 386958 h 834218"/>
                  <a:gd name="connsiteX247-41667" fmla="*/ 1382204 w 3024845"/>
                  <a:gd name="connsiteY247-41668" fmla="*/ 386958 h 834218"/>
                  <a:gd name="connsiteX248-41669" fmla="*/ 1382204 w 3024845"/>
                  <a:gd name="connsiteY248-41670" fmla="*/ 350208 h 834218"/>
                  <a:gd name="connsiteX249-41671" fmla="*/ 1383470 w 3024845"/>
                  <a:gd name="connsiteY249-41672" fmla="*/ 350208 h 834218"/>
                  <a:gd name="connsiteX250-41673" fmla="*/ 1392337 w 3024845"/>
                  <a:gd name="connsiteY250-41674" fmla="*/ 350208 h 834218"/>
                  <a:gd name="connsiteX251-41675" fmla="*/ 1392337 w 3024845"/>
                  <a:gd name="connsiteY251-41676" fmla="*/ 371825 h 834218"/>
                  <a:gd name="connsiteX252-41677" fmla="*/ 1394364 w 3024845"/>
                  <a:gd name="connsiteY252-41678" fmla="*/ 339399 h 834218"/>
                  <a:gd name="connsiteX253-41679" fmla="*/ 1416657 w 3024845"/>
                  <a:gd name="connsiteY253-41680" fmla="*/ 339399 h 834218"/>
                  <a:gd name="connsiteX254-41681" fmla="*/ 1416657 w 3024845"/>
                  <a:gd name="connsiteY254-41682" fmla="*/ 337777 h 834218"/>
                  <a:gd name="connsiteX255-41683" fmla="*/ 1416657 w 3024845"/>
                  <a:gd name="connsiteY255-41684" fmla="*/ 326428 h 834218"/>
                  <a:gd name="connsiteX256-41685" fmla="*/ 1417417 w 3024845"/>
                  <a:gd name="connsiteY256-41686" fmla="*/ 326428 h 834218"/>
                  <a:gd name="connsiteX257-41687" fmla="*/ 1422737 w 3024845"/>
                  <a:gd name="connsiteY257-41688" fmla="*/ 326428 h 834218"/>
                  <a:gd name="connsiteX258-41689" fmla="*/ 1422737 w 3024845"/>
                  <a:gd name="connsiteY258-41690" fmla="*/ 324537 h 834218"/>
                  <a:gd name="connsiteX259-41691" fmla="*/ 1422737 w 3024845"/>
                  <a:gd name="connsiteY259-41692" fmla="*/ 311296 h 834218"/>
                  <a:gd name="connsiteX260-41693" fmla="*/ 1426791 w 3024845"/>
                  <a:gd name="connsiteY260-41694" fmla="*/ 317781 h 834218"/>
                  <a:gd name="connsiteX261-41695" fmla="*/ 1429071 w 3024845"/>
                  <a:gd name="connsiteY261-41696" fmla="*/ 317781 h 834218"/>
                  <a:gd name="connsiteX262-41697" fmla="*/ 1445031 w 3024845"/>
                  <a:gd name="connsiteY262-41698" fmla="*/ 317781 h 834218"/>
                  <a:gd name="connsiteX263-41699" fmla="*/ 1445031 w 3024845"/>
                  <a:gd name="connsiteY263-41700" fmla="*/ 316970 h 834218"/>
                  <a:gd name="connsiteX264-41701" fmla="*/ 1445031 w 3024845"/>
                  <a:gd name="connsiteY264-41702" fmla="*/ 311296 h 834218"/>
                  <a:gd name="connsiteX265-41703" fmla="*/ 1445791 w 3024845"/>
                  <a:gd name="connsiteY265-41704" fmla="*/ 311296 h 834218"/>
                  <a:gd name="connsiteX266-41705" fmla="*/ 1451111 w 3024845"/>
                  <a:gd name="connsiteY266-41706" fmla="*/ 311296 h 834218"/>
                  <a:gd name="connsiteX267-41707" fmla="*/ 1451111 w 3024845"/>
                  <a:gd name="connsiteY267-41708" fmla="*/ 312647 h 834218"/>
                  <a:gd name="connsiteX268-41709" fmla="*/ 1451111 w 3024845"/>
                  <a:gd name="connsiteY268-41710" fmla="*/ 322105 h 834218"/>
                  <a:gd name="connsiteX269-41711" fmla="*/ 1489618 w 3024845"/>
                  <a:gd name="connsiteY269-41712" fmla="*/ 322105 h 834218"/>
                  <a:gd name="connsiteX270-41713" fmla="*/ 1489618 w 3024845"/>
                  <a:gd name="connsiteY270-41714" fmla="*/ 460458 h 834218"/>
                  <a:gd name="connsiteX271-41715" fmla="*/ 1491138 w 3024845"/>
                  <a:gd name="connsiteY271-41716" fmla="*/ 460458 h 834218"/>
                  <a:gd name="connsiteX272-41717" fmla="*/ 1501778 w 3024845"/>
                  <a:gd name="connsiteY272-41718" fmla="*/ 460458 h 834218"/>
                  <a:gd name="connsiteX273-41719" fmla="*/ 1501778 w 3024845"/>
                  <a:gd name="connsiteY273-41720" fmla="*/ 447488 h 834218"/>
                  <a:gd name="connsiteX274-41721" fmla="*/ 1505832 w 3024845"/>
                  <a:gd name="connsiteY274-41722" fmla="*/ 447488 h 834218"/>
                  <a:gd name="connsiteX275-41723" fmla="*/ 1505832 w 3024845"/>
                  <a:gd name="connsiteY275-41724" fmla="*/ 460458 h 834218"/>
                  <a:gd name="connsiteX276-41725" fmla="*/ 1536232 w 3024845"/>
                  <a:gd name="connsiteY276-41726" fmla="*/ 460458 h 834218"/>
                  <a:gd name="connsiteX277-41727" fmla="*/ 1536232 w 3024845"/>
                  <a:gd name="connsiteY277-41728" fmla="*/ 430193 h 834218"/>
                  <a:gd name="connsiteX278-41729" fmla="*/ 1548392 w 3024845"/>
                  <a:gd name="connsiteY278-41730" fmla="*/ 430193 h 834218"/>
                  <a:gd name="connsiteX279-41731" fmla="*/ 1560552 w 3024845"/>
                  <a:gd name="connsiteY279-41732" fmla="*/ 428032 h 834218"/>
                  <a:gd name="connsiteX280-41733" fmla="*/ 1564606 w 3024845"/>
                  <a:gd name="connsiteY280-41734" fmla="*/ 430193 h 834218"/>
                  <a:gd name="connsiteX281-41735" fmla="*/ 1574739 w 3024845"/>
                  <a:gd name="connsiteY281-41736" fmla="*/ 430193 h 834218"/>
                  <a:gd name="connsiteX282-41737" fmla="*/ 1574739 w 3024845"/>
                  <a:gd name="connsiteY282-41738" fmla="*/ 460458 h 834218"/>
                  <a:gd name="connsiteX283-41739" fmla="*/ 1582846 w 3024845"/>
                  <a:gd name="connsiteY283-41740" fmla="*/ 460458 h 834218"/>
                  <a:gd name="connsiteX284-41741" fmla="*/ 1582846 w 3024845"/>
                  <a:gd name="connsiteY284-41742" fmla="*/ 477753 h 834218"/>
                  <a:gd name="connsiteX285-41743" fmla="*/ 1592182 w 3024845"/>
                  <a:gd name="connsiteY285-41744" fmla="*/ 478658 h 834218"/>
                  <a:gd name="connsiteX286-41745" fmla="*/ 1605140 w 3024845"/>
                  <a:gd name="connsiteY286-41746" fmla="*/ 478658 h 834218"/>
                  <a:gd name="connsiteX287-41747" fmla="*/ 1605140 w 3024845"/>
                  <a:gd name="connsiteY287-41748" fmla="*/ 462620 h 834218"/>
                  <a:gd name="connsiteX288-41749" fmla="*/ 1673096 w 3024845"/>
                  <a:gd name="connsiteY288-41750" fmla="*/ 462620 h 834218"/>
                  <a:gd name="connsiteX289-41751" fmla="*/ 1673096 w 3024845"/>
                  <a:gd name="connsiteY289-41752" fmla="*/ 377367 h 834218"/>
                  <a:gd name="connsiteX290-41753" fmla="*/ 1745104 w 3024845"/>
                  <a:gd name="connsiteY290-41754" fmla="*/ 377367 h 834218"/>
                  <a:gd name="connsiteX291-41755" fmla="*/ 1745104 w 3024845"/>
                  <a:gd name="connsiteY291-41756" fmla="*/ 456135 h 834218"/>
                  <a:gd name="connsiteX292-41757" fmla="*/ 1747008 w 3024845"/>
                  <a:gd name="connsiteY292-41758" fmla="*/ 456135 h 834218"/>
                  <a:gd name="connsiteX293-41759" fmla="*/ 1748250 w 3024845"/>
                  <a:gd name="connsiteY293-41760" fmla="*/ 478658 h 834218"/>
                  <a:gd name="connsiteX294-41761" fmla="*/ 1757926 w 3024845"/>
                  <a:gd name="connsiteY294-41762" fmla="*/ 478658 h 834218"/>
                  <a:gd name="connsiteX295-41763" fmla="*/ 1759168 w 3024845"/>
                  <a:gd name="connsiteY295-41764" fmla="*/ 456135 h 834218"/>
                  <a:gd name="connsiteX296-41765" fmla="*/ 1765248 w 3024845"/>
                  <a:gd name="connsiteY296-41766" fmla="*/ 456135 h 834218"/>
                  <a:gd name="connsiteX297-41767" fmla="*/ 1766490 w 3024845"/>
                  <a:gd name="connsiteY297-41768" fmla="*/ 478658 h 834218"/>
                  <a:gd name="connsiteX298-41769" fmla="*/ 1817112 w 3024845"/>
                  <a:gd name="connsiteY298-41770" fmla="*/ 478658 h 834218"/>
                  <a:gd name="connsiteX299-41771" fmla="*/ 1817112 w 3024845"/>
                  <a:gd name="connsiteY299-41772" fmla="*/ 315630 h 834218"/>
                  <a:gd name="connsiteX300-41773" fmla="*/ 2014439 w 3024845"/>
                  <a:gd name="connsiteY300-41774" fmla="*/ 315630 h 834218"/>
                  <a:gd name="connsiteX301-41775" fmla="*/ 2014439 w 3024845"/>
                  <a:gd name="connsiteY301-41776" fmla="*/ 478658 h 834218"/>
                  <a:gd name="connsiteX302-41777" fmla="*/ 2033136 w 3024845"/>
                  <a:gd name="connsiteY302-41778" fmla="*/ 478658 h 834218"/>
                  <a:gd name="connsiteX303-41779" fmla="*/ 2033136 w 3024845"/>
                  <a:gd name="connsiteY303-41780" fmla="*/ 395965 h 834218"/>
                  <a:gd name="connsiteX304-41781" fmla="*/ 2128256 w 3024845"/>
                  <a:gd name="connsiteY304-41782" fmla="*/ 395965 h 834218"/>
                  <a:gd name="connsiteX305-41783" fmla="*/ 2180720 w 3024845"/>
                  <a:gd name="connsiteY305-41784" fmla="*/ 330752 h 834218"/>
                  <a:gd name="connsiteX306-41785" fmla="*/ 2245574 w 3024845"/>
                  <a:gd name="connsiteY306-41786" fmla="*/ 330752 h 834218"/>
                  <a:gd name="connsiteX307-41787" fmla="*/ 2245574 w 3024845"/>
                  <a:gd name="connsiteY307-41788" fmla="*/ 406414 h 834218"/>
                  <a:gd name="connsiteX308-41789" fmla="*/ 2253681 w 3024845"/>
                  <a:gd name="connsiteY308-41790" fmla="*/ 406414 h 834218"/>
                  <a:gd name="connsiteX309-41791" fmla="*/ 2255708 w 3024845"/>
                  <a:gd name="connsiteY309-41792" fmla="*/ 399929 h 834218"/>
                  <a:gd name="connsiteX310-41793" fmla="*/ 2261788 w 3024845"/>
                  <a:gd name="connsiteY310-41794" fmla="*/ 399929 h 834218"/>
                  <a:gd name="connsiteX311-41795" fmla="*/ 2263815 w 3024845"/>
                  <a:gd name="connsiteY311-41796" fmla="*/ 408576 h 834218"/>
                  <a:gd name="connsiteX312-41797" fmla="*/ 2275975 w 3024845"/>
                  <a:gd name="connsiteY312-41798" fmla="*/ 408576 h 834218"/>
                  <a:gd name="connsiteX313-41799" fmla="*/ 2275975 w 3024845"/>
                  <a:gd name="connsiteY313-41800" fmla="*/ 402090 h 834218"/>
                  <a:gd name="connsiteX314-41801" fmla="*/ 2298268 w 3024845"/>
                  <a:gd name="connsiteY314-41802" fmla="*/ 402090 h 834218"/>
                  <a:gd name="connsiteX315-41803" fmla="*/ 2298268 w 3024845"/>
                  <a:gd name="connsiteY315-41804" fmla="*/ 408576 h 834218"/>
                  <a:gd name="connsiteX316-41805" fmla="*/ 2318535 w 3024845"/>
                  <a:gd name="connsiteY316-41806" fmla="*/ 408576 h 834218"/>
                  <a:gd name="connsiteX317-41807" fmla="*/ 2318535 w 3024845"/>
                  <a:gd name="connsiteY317-41808" fmla="*/ 453973 h 834218"/>
                  <a:gd name="connsiteX318-41809" fmla="*/ 2332722 w 3024845"/>
                  <a:gd name="connsiteY318-41810" fmla="*/ 453973 h 834218"/>
                  <a:gd name="connsiteX319-41811" fmla="*/ 2332722 w 3024845"/>
                  <a:gd name="connsiteY319-41812" fmla="*/ 441002 h 834218"/>
                  <a:gd name="connsiteX320-41813" fmla="*/ 2348936 w 3024845"/>
                  <a:gd name="connsiteY320-41814" fmla="*/ 441002 h 834218"/>
                  <a:gd name="connsiteX321-41815" fmla="*/ 2348936 w 3024845"/>
                  <a:gd name="connsiteY321-41816" fmla="*/ 261575 h 834218"/>
                  <a:gd name="connsiteX322-41817" fmla="*/ 2355016 w 3024845"/>
                  <a:gd name="connsiteY322-41818" fmla="*/ 255089 h 834218"/>
                  <a:gd name="connsiteX323-41819" fmla="*/ 2427977 w 3024845"/>
                  <a:gd name="connsiteY323-41820" fmla="*/ 255089 h 834218"/>
                  <a:gd name="connsiteX324-41821" fmla="*/ 2427977 w 3024845"/>
                  <a:gd name="connsiteY324-41822" fmla="*/ 263737 h 834218"/>
                  <a:gd name="connsiteX325-41823" fmla="*/ 2438110 w 3024845"/>
                  <a:gd name="connsiteY325-41824" fmla="*/ 263737 h 834218"/>
                  <a:gd name="connsiteX326-41825" fmla="*/ 2438110 w 3024845"/>
                  <a:gd name="connsiteY326-41826" fmla="*/ 378311 h 834218"/>
                  <a:gd name="connsiteX327-41827" fmla="*/ 2460404 w 3024845"/>
                  <a:gd name="connsiteY327-41828" fmla="*/ 378311 h 834218"/>
                  <a:gd name="connsiteX328-41829" fmla="*/ 2460404 w 3024845"/>
                  <a:gd name="connsiteY328-41830" fmla="*/ 311296 h 834218"/>
                  <a:gd name="connsiteX329-41831" fmla="*/ 2486751 w 3024845"/>
                  <a:gd name="connsiteY329-41832" fmla="*/ 311296 h 834218"/>
                  <a:gd name="connsiteX330-41833" fmla="*/ 2490804 w 3024845"/>
                  <a:gd name="connsiteY330-41834" fmla="*/ 306972 h 834218"/>
                  <a:gd name="connsiteX331-41835" fmla="*/ 2498911 w 3024845"/>
                  <a:gd name="connsiteY331-41836" fmla="*/ 306972 h 834218"/>
                  <a:gd name="connsiteX332-41837" fmla="*/ 2502964 w 3024845"/>
                  <a:gd name="connsiteY332-41838" fmla="*/ 311296 h 834218"/>
                  <a:gd name="connsiteX333-41839" fmla="*/ 2525258 w 3024845"/>
                  <a:gd name="connsiteY333-41840" fmla="*/ 311296 h 834218"/>
                  <a:gd name="connsiteX334-41841" fmla="*/ 2525258 w 3024845"/>
                  <a:gd name="connsiteY334-41842" fmla="*/ 194560 h 834218"/>
                  <a:gd name="connsiteX335-41843" fmla="*/ 2582005 w 3024845"/>
                  <a:gd name="connsiteY335-41844" fmla="*/ 183751 h 834218"/>
                  <a:gd name="connsiteX336-41845" fmla="*/ 2582005 w 3024845"/>
                  <a:gd name="connsiteY336-41846" fmla="*/ 184832 h 834218"/>
                  <a:gd name="connsiteX337-41847" fmla="*/ 2582005 w 3024845"/>
                  <a:gd name="connsiteY337-41848" fmla="*/ 192398 h 834218"/>
                  <a:gd name="connsiteX338-41849" fmla="*/ 2608352 w 3024845"/>
                  <a:gd name="connsiteY338-41850" fmla="*/ 192398 h 834218"/>
                  <a:gd name="connsiteX339-41851" fmla="*/ 2608352 w 3024845"/>
                  <a:gd name="connsiteY339-41852" fmla="*/ 447488 h 834218"/>
                  <a:gd name="connsiteX340-41853" fmla="*/ 2630646 w 3024845"/>
                  <a:gd name="connsiteY340-41854" fmla="*/ 447488 h 834218"/>
                  <a:gd name="connsiteX341-41855" fmla="*/ 2630646 w 3024845"/>
                  <a:gd name="connsiteY341-41856" fmla="*/ 443164 h 834218"/>
                  <a:gd name="connsiteX342-41857" fmla="*/ 2642806 w 3024845"/>
                  <a:gd name="connsiteY342-41858" fmla="*/ 443164 h 834218"/>
                  <a:gd name="connsiteX343-41859" fmla="*/ 2642806 w 3024845"/>
                  <a:gd name="connsiteY343-41860" fmla="*/ 447488 h 834218"/>
                  <a:gd name="connsiteX344-41861" fmla="*/ 2667126 w 3024845"/>
                  <a:gd name="connsiteY344-41862" fmla="*/ 447488 h 834218"/>
                  <a:gd name="connsiteX345-41863" fmla="*/ 2667126 w 3024845"/>
                  <a:gd name="connsiteY345-41864" fmla="*/ 434517 h 834218"/>
                  <a:gd name="connsiteX346-41865" fmla="*/ 2695500 w 3024845"/>
                  <a:gd name="connsiteY346-41866" fmla="*/ 434517 h 834218"/>
                  <a:gd name="connsiteX347-41867" fmla="*/ 2707660 w 3024845"/>
                  <a:gd name="connsiteY347-41868" fmla="*/ 430193 h 834218"/>
                  <a:gd name="connsiteX348-41869" fmla="*/ 2727927 w 3024845"/>
                  <a:gd name="connsiteY348-41870" fmla="*/ 434517 h 834218"/>
                  <a:gd name="connsiteX349-41871" fmla="*/ 2727927 w 3024845"/>
                  <a:gd name="connsiteY349-41872" fmla="*/ 417223 h 834218"/>
                  <a:gd name="connsiteX350-41873" fmla="*/ 2736034 w 3024845"/>
                  <a:gd name="connsiteY350-41874" fmla="*/ 417223 h 834218"/>
                  <a:gd name="connsiteX351-41875" fmla="*/ 2736034 w 3024845"/>
                  <a:gd name="connsiteY351-41876" fmla="*/ 404252 h 834218"/>
                  <a:gd name="connsiteX352-41877" fmla="*/ 2792781 w 3024845"/>
                  <a:gd name="connsiteY352-41878" fmla="*/ 404252 h 834218"/>
                  <a:gd name="connsiteX353-41879" fmla="*/ 2792781 w 3024845"/>
                  <a:gd name="connsiteY353-41880" fmla="*/ 373987 h 834218"/>
                  <a:gd name="connsiteX354-41881" fmla="*/ 2811021 w 3024845"/>
                  <a:gd name="connsiteY354-41882" fmla="*/ 373987 h 834218"/>
                  <a:gd name="connsiteX355-41883" fmla="*/ 2811021 w 3024845"/>
                  <a:gd name="connsiteY355-41884" fmla="*/ 367502 h 834218"/>
                  <a:gd name="connsiteX356-41885" fmla="*/ 2823181 w 3024845"/>
                  <a:gd name="connsiteY356-41886" fmla="*/ 367502 h 834218"/>
                  <a:gd name="connsiteX357-41887" fmla="*/ 2823181 w 3024845"/>
                  <a:gd name="connsiteY357-41888" fmla="*/ 373987 h 834218"/>
                  <a:gd name="connsiteX358-41889" fmla="*/ 2839395 w 3024845"/>
                  <a:gd name="connsiteY358-41890" fmla="*/ 373987 h 834218"/>
                  <a:gd name="connsiteX359-41891" fmla="*/ 2839395 w 3024845"/>
                  <a:gd name="connsiteY359-41892" fmla="*/ 423708 h 834218"/>
                  <a:gd name="connsiteX360-41893" fmla="*/ 2871822 w 3024845"/>
                  <a:gd name="connsiteY360-41894" fmla="*/ 423708 h 834218"/>
                  <a:gd name="connsiteX361-41895" fmla="*/ 2871822 w 3024845"/>
                  <a:gd name="connsiteY361-41896" fmla="*/ 397767 h 834218"/>
                  <a:gd name="connsiteX362-41897" fmla="*/ 2910329 w 3024845"/>
                  <a:gd name="connsiteY362-41898" fmla="*/ 397767 h 834218"/>
                  <a:gd name="connsiteX363-41899" fmla="*/ 2910329 w 3024845"/>
                  <a:gd name="connsiteY363-41900" fmla="*/ 367502 h 834218"/>
                  <a:gd name="connsiteX364-41901" fmla="*/ 2958970 w 3024845"/>
                  <a:gd name="connsiteY364-41902" fmla="*/ 367502 h 834218"/>
                  <a:gd name="connsiteX365-41903" fmla="*/ 2958970 w 3024845"/>
                  <a:gd name="connsiteY365-41904" fmla="*/ 478658 h 834218"/>
                  <a:gd name="connsiteX366-41905" fmla="*/ 2958970 w 3024845"/>
                  <a:gd name="connsiteY366-41906" fmla="*/ 492437 h 834218"/>
                  <a:gd name="connsiteX367-41907" fmla="*/ 3024845 w 3024845"/>
                  <a:gd name="connsiteY367-41908" fmla="*/ 492437 h 834218"/>
                  <a:gd name="connsiteX368-41909" fmla="*/ 3024845 w 3024845"/>
                  <a:gd name="connsiteY368-41910" fmla="*/ 834218 h 834218"/>
                  <a:gd name="connsiteX369-41911" fmla="*/ 2054 w 3024845"/>
                  <a:gd name="connsiteY369-41912" fmla="*/ 831885 h 834218"/>
                  <a:gd name="connsiteX370-41913" fmla="*/ 0 w 3024845"/>
                  <a:gd name="connsiteY370-41914" fmla="*/ 397767 h 834218"/>
                  <a:gd name="connsiteX371-41915" fmla="*/ 20267 w 3024845"/>
                  <a:gd name="connsiteY371-41916" fmla="*/ 397767 h 834218"/>
                  <a:gd name="connsiteX372-41917" fmla="*/ 20774 w 3024845"/>
                  <a:gd name="connsiteY372-41918" fmla="*/ 396686 h 834218"/>
                  <a:gd name="connsiteX373-41919" fmla="*/ 24320 w 3024845"/>
                  <a:gd name="connsiteY373-41920" fmla="*/ 389120 h 834218"/>
                  <a:gd name="connsiteX374-41921" fmla="*/ 26094 w 3024845"/>
                  <a:gd name="connsiteY374-41922" fmla="*/ 389390 h 834218"/>
                  <a:gd name="connsiteX375-41923" fmla="*/ 38507 w 3024845"/>
                  <a:gd name="connsiteY375-41924" fmla="*/ 391281 h 834218"/>
                  <a:gd name="connsiteX376-41925" fmla="*/ 39014 w 3024845"/>
                  <a:gd name="connsiteY376-41926" fmla="*/ 392633 h 834218"/>
                  <a:gd name="connsiteX377-41927" fmla="*/ 42560 w 3024845"/>
                  <a:gd name="connsiteY377-41928" fmla="*/ 402090 h 834218"/>
                  <a:gd name="connsiteX378-41929" fmla="*/ 68907 w 3024845"/>
                  <a:gd name="connsiteY378-41930" fmla="*/ 404252 h 834218"/>
                  <a:gd name="connsiteX379-41931" fmla="*/ 68907 w 3024845"/>
                  <a:gd name="connsiteY379-41932" fmla="*/ 281031 h 834218"/>
                  <a:gd name="connsiteX380-41933" fmla="*/ 70934 w 3024845"/>
                  <a:gd name="connsiteY380-41934" fmla="*/ 281031 h 834218"/>
                  <a:gd name="connsiteX381-41935" fmla="*/ 85121 w 3024845"/>
                  <a:gd name="connsiteY381-41936" fmla="*/ 281031 h 834218"/>
                  <a:gd name="connsiteX382-41937" fmla="*/ 85121 w 3024845"/>
                  <a:gd name="connsiteY382-41938" fmla="*/ 144839 h 834218"/>
                  <a:gd name="connsiteX383-41939" fmla="*/ 86894 w 3024845"/>
                  <a:gd name="connsiteY383-41940" fmla="*/ 144839 h 834218"/>
                  <a:gd name="connsiteX384-41941" fmla="*/ 99308 w 3024845"/>
                  <a:gd name="connsiteY384-41942" fmla="*/ 144839 h 834218"/>
                  <a:gd name="connsiteX385-41943" fmla="*/ 99308 w 3024845"/>
                  <a:gd name="connsiteY385-41944" fmla="*/ 30265 h 834218"/>
                  <a:gd name="connsiteX386-41945" fmla="*/ 103361 w 3024845"/>
                  <a:gd name="connsiteY386-41946" fmla="*/ 2161 h 834218"/>
                  <a:gd name="connsiteX0-41947" fmla="*/ 99308 w 3024845"/>
                  <a:gd name="connsiteY0-41948" fmla="*/ 36988 h 840941"/>
                  <a:gd name="connsiteX1-41949" fmla="*/ 200642 w 3024845"/>
                  <a:gd name="connsiteY1-41950" fmla="*/ 6723 h 840941"/>
                  <a:gd name="connsiteX2-41951" fmla="*/ 220909 w 3024845"/>
                  <a:gd name="connsiteY2-41952" fmla="*/ 151562 h 840941"/>
                  <a:gd name="connsiteX3-41953" fmla="*/ 223189 w 3024845"/>
                  <a:gd name="connsiteY3-41954" fmla="*/ 151562 h 840941"/>
                  <a:gd name="connsiteX4-41955" fmla="*/ 239150 w 3024845"/>
                  <a:gd name="connsiteY4-41956" fmla="*/ 151562 h 840941"/>
                  <a:gd name="connsiteX5-41957" fmla="*/ 239150 w 3024845"/>
                  <a:gd name="connsiteY5-41958" fmla="*/ 292077 h 840941"/>
                  <a:gd name="connsiteX6-41959" fmla="*/ 240670 w 3024845"/>
                  <a:gd name="connsiteY6-41960" fmla="*/ 291807 h 840941"/>
                  <a:gd name="connsiteX7-41961" fmla="*/ 251310 w 3024845"/>
                  <a:gd name="connsiteY7-41962" fmla="*/ 289916 h 840941"/>
                  <a:gd name="connsiteX8-41963" fmla="*/ 249283 w 3024845"/>
                  <a:gd name="connsiteY8-41964" fmla="*/ 378548 h 840941"/>
                  <a:gd name="connsiteX9-41965" fmla="*/ 250803 w 3024845"/>
                  <a:gd name="connsiteY9-41966" fmla="*/ 378819 h 840941"/>
                  <a:gd name="connsiteX10-41967" fmla="*/ 261443 w 3024845"/>
                  <a:gd name="connsiteY10-41968" fmla="*/ 380710 h 840941"/>
                  <a:gd name="connsiteX11-41969" fmla="*/ 261696 w 3024845"/>
                  <a:gd name="connsiteY11-41970" fmla="*/ 381521 h 840941"/>
                  <a:gd name="connsiteX12-41971" fmla="*/ 263470 w 3024845"/>
                  <a:gd name="connsiteY12-41972" fmla="*/ 387196 h 840941"/>
                  <a:gd name="connsiteX13-41973" fmla="*/ 264230 w 3024845"/>
                  <a:gd name="connsiteY13-41974" fmla="*/ 384764 h 840941"/>
                  <a:gd name="connsiteX14-41975" fmla="*/ 269550 w 3024845"/>
                  <a:gd name="connsiteY14-41976" fmla="*/ 367740 h 840941"/>
                  <a:gd name="connsiteX15-41977" fmla="*/ 271323 w 3024845"/>
                  <a:gd name="connsiteY15-41978" fmla="*/ 367740 h 840941"/>
                  <a:gd name="connsiteX16-41979" fmla="*/ 283737 w 3024845"/>
                  <a:gd name="connsiteY16-41980" fmla="*/ 367740 h 840941"/>
                  <a:gd name="connsiteX17-41981" fmla="*/ 283737 w 3024845"/>
                  <a:gd name="connsiteY17-41982" fmla="*/ 400166 h 840941"/>
                  <a:gd name="connsiteX18-41983" fmla="*/ 284750 w 3024845"/>
                  <a:gd name="connsiteY18-41984" fmla="*/ 400707 h 840941"/>
                  <a:gd name="connsiteX19-41985" fmla="*/ 291844 w 3024845"/>
                  <a:gd name="connsiteY19-41986" fmla="*/ 404490 h 840941"/>
                  <a:gd name="connsiteX20-41987" fmla="*/ 291844 w 3024845"/>
                  <a:gd name="connsiteY20-41988" fmla="*/ 405841 h 840941"/>
                  <a:gd name="connsiteX21-41989" fmla="*/ 291844 w 3024845"/>
                  <a:gd name="connsiteY21-41990" fmla="*/ 415299 h 840941"/>
                  <a:gd name="connsiteX22-41991" fmla="*/ 336431 w 3024845"/>
                  <a:gd name="connsiteY22-41992" fmla="*/ 415299 h 840941"/>
                  <a:gd name="connsiteX23-41993" fmla="*/ 336431 w 3024845"/>
                  <a:gd name="connsiteY23-41994" fmla="*/ 416380 h 840941"/>
                  <a:gd name="connsiteX24-41995" fmla="*/ 336431 w 3024845"/>
                  <a:gd name="connsiteY24-41996" fmla="*/ 423946 h 840941"/>
                  <a:gd name="connsiteX25-41997" fmla="*/ 338457 w 3024845"/>
                  <a:gd name="connsiteY25-41998" fmla="*/ 423946 h 840941"/>
                  <a:gd name="connsiteX26-41999" fmla="*/ 352644 w 3024845"/>
                  <a:gd name="connsiteY26-42000" fmla="*/ 423946 h 840941"/>
                  <a:gd name="connsiteX27-42001" fmla="*/ 352644 w 3024845"/>
                  <a:gd name="connsiteY27-42002" fmla="*/ 393681 h 840941"/>
                  <a:gd name="connsiteX28-42003" fmla="*/ 397231 w 3024845"/>
                  <a:gd name="connsiteY28-42004" fmla="*/ 393681 h 840941"/>
                  <a:gd name="connsiteX29-42005" fmla="*/ 397231 w 3024845"/>
                  <a:gd name="connsiteY29-42006" fmla="*/ 392330 h 840941"/>
                  <a:gd name="connsiteX30-42007" fmla="*/ 397231 w 3024845"/>
                  <a:gd name="connsiteY30-42008" fmla="*/ 382872 h 840941"/>
                  <a:gd name="connsiteX31-42009" fmla="*/ 398245 w 3024845"/>
                  <a:gd name="connsiteY31-42010" fmla="*/ 382872 h 840941"/>
                  <a:gd name="connsiteX32-42011" fmla="*/ 405338 w 3024845"/>
                  <a:gd name="connsiteY32-42012" fmla="*/ 382872 h 840941"/>
                  <a:gd name="connsiteX33-42013" fmla="*/ 405338 w 3024845"/>
                  <a:gd name="connsiteY33-42014" fmla="*/ 380981 h 840941"/>
                  <a:gd name="connsiteX34-42015" fmla="*/ 405338 w 3024845"/>
                  <a:gd name="connsiteY34-42016" fmla="*/ 367740 h 840941"/>
                  <a:gd name="connsiteX35-42017" fmla="*/ 406098 w 3024845"/>
                  <a:gd name="connsiteY35-42018" fmla="*/ 367740 h 840941"/>
                  <a:gd name="connsiteX36-42019" fmla="*/ 411418 w 3024845"/>
                  <a:gd name="connsiteY36-42020" fmla="*/ 367740 h 840941"/>
                  <a:gd name="connsiteX37-42021" fmla="*/ 411418 w 3024845"/>
                  <a:gd name="connsiteY37-42022" fmla="*/ 366659 h 840941"/>
                  <a:gd name="connsiteX38-42023" fmla="*/ 411418 w 3024845"/>
                  <a:gd name="connsiteY38-42024" fmla="*/ 359092 h 840941"/>
                  <a:gd name="connsiteX39-42025" fmla="*/ 413445 w 3024845"/>
                  <a:gd name="connsiteY39-42026" fmla="*/ 359092 h 840941"/>
                  <a:gd name="connsiteX40-42027" fmla="*/ 427632 w 3024845"/>
                  <a:gd name="connsiteY40-42028" fmla="*/ 359092 h 840941"/>
                  <a:gd name="connsiteX41-42029" fmla="*/ 427632 w 3024845"/>
                  <a:gd name="connsiteY41-42030" fmla="*/ 360173 h 840941"/>
                  <a:gd name="connsiteX42-42031" fmla="*/ 427632 w 3024845"/>
                  <a:gd name="connsiteY42-42032" fmla="*/ 367740 h 840941"/>
                  <a:gd name="connsiteX43-42033" fmla="*/ 449925 w 3024845"/>
                  <a:gd name="connsiteY43-42034" fmla="*/ 367740 h 840941"/>
                  <a:gd name="connsiteX44-42035" fmla="*/ 449925 w 3024845"/>
                  <a:gd name="connsiteY44-42036" fmla="*/ 365848 h 840941"/>
                  <a:gd name="connsiteX45-42037" fmla="*/ 449925 w 3024845"/>
                  <a:gd name="connsiteY45-42038" fmla="*/ 352607 h 840941"/>
                  <a:gd name="connsiteX46-42039" fmla="*/ 451699 w 3024845"/>
                  <a:gd name="connsiteY46-42040" fmla="*/ 352607 h 840941"/>
                  <a:gd name="connsiteX47-42041" fmla="*/ 464112 w 3024845"/>
                  <a:gd name="connsiteY47-42042" fmla="*/ 352607 h 840941"/>
                  <a:gd name="connsiteX48-42043" fmla="*/ 464112 w 3024845"/>
                  <a:gd name="connsiteY48-42044" fmla="*/ 376387 h 840941"/>
                  <a:gd name="connsiteX49-42045" fmla="*/ 465126 w 3024845"/>
                  <a:gd name="connsiteY49-42046" fmla="*/ 376387 h 840941"/>
                  <a:gd name="connsiteX50-42047" fmla="*/ 472219 w 3024845"/>
                  <a:gd name="connsiteY50-42048" fmla="*/ 376387 h 840941"/>
                  <a:gd name="connsiteX51-42049" fmla="*/ 472219 w 3024845"/>
                  <a:gd name="connsiteY51-42050" fmla="*/ 375306 h 840941"/>
                  <a:gd name="connsiteX52-42051" fmla="*/ 472219 w 3024845"/>
                  <a:gd name="connsiteY52-42052" fmla="*/ 367740 h 840941"/>
                  <a:gd name="connsiteX53-42053" fmla="*/ 473992 w 3024845"/>
                  <a:gd name="connsiteY53-42054" fmla="*/ 367740 h 840941"/>
                  <a:gd name="connsiteX54-42055" fmla="*/ 486406 w 3024845"/>
                  <a:gd name="connsiteY54-42056" fmla="*/ 367740 h 840941"/>
                  <a:gd name="connsiteX55-42057" fmla="*/ 486406 w 3024845"/>
                  <a:gd name="connsiteY55-42058" fmla="*/ 393681 h 840941"/>
                  <a:gd name="connsiteX56-42059" fmla="*/ 488433 w 3024845"/>
                  <a:gd name="connsiteY56-42060" fmla="*/ 393681 h 840941"/>
                  <a:gd name="connsiteX57-42061" fmla="*/ 502619 w 3024845"/>
                  <a:gd name="connsiteY57-42062" fmla="*/ 393681 h 840941"/>
                  <a:gd name="connsiteX58-42063" fmla="*/ 502619 w 3024845"/>
                  <a:gd name="connsiteY58-42064" fmla="*/ 395302 h 840941"/>
                  <a:gd name="connsiteX59-42065" fmla="*/ 502619 w 3024845"/>
                  <a:gd name="connsiteY59-42066" fmla="*/ 406652 h 840941"/>
                  <a:gd name="connsiteX60-42067" fmla="*/ 503379 w 3024845"/>
                  <a:gd name="connsiteY60-42068" fmla="*/ 406652 h 840941"/>
                  <a:gd name="connsiteX61-42069" fmla="*/ 508700 w 3024845"/>
                  <a:gd name="connsiteY61-42070" fmla="*/ 406652 h 840941"/>
                  <a:gd name="connsiteX62-42071" fmla="*/ 508700 w 3024845"/>
                  <a:gd name="connsiteY62-42072" fmla="*/ 405841 h 840941"/>
                  <a:gd name="connsiteX63-42073" fmla="*/ 508700 w 3024845"/>
                  <a:gd name="connsiteY63-42074" fmla="*/ 400166 h 840941"/>
                  <a:gd name="connsiteX64-42075" fmla="*/ 539100 w 3024845"/>
                  <a:gd name="connsiteY64-42076" fmla="*/ 400166 h 840941"/>
                  <a:gd name="connsiteX65-42077" fmla="*/ 539100 w 3024845"/>
                  <a:gd name="connsiteY65-42078" fmla="*/ 423946 h 840941"/>
                  <a:gd name="connsiteX66-42079" fmla="*/ 540113 w 3024845"/>
                  <a:gd name="connsiteY66-42080" fmla="*/ 423946 h 840941"/>
                  <a:gd name="connsiteX67-42081" fmla="*/ 547207 w 3024845"/>
                  <a:gd name="connsiteY67-42082" fmla="*/ 423946 h 840941"/>
                  <a:gd name="connsiteX68-42083" fmla="*/ 547207 w 3024845"/>
                  <a:gd name="connsiteY68-42084" fmla="*/ 425027 h 840941"/>
                  <a:gd name="connsiteX69-42085" fmla="*/ 547207 w 3024845"/>
                  <a:gd name="connsiteY69-42086" fmla="*/ 432593 h 840941"/>
                  <a:gd name="connsiteX70-42087" fmla="*/ 547967 w 3024845"/>
                  <a:gd name="connsiteY70-42088" fmla="*/ 432593 h 840941"/>
                  <a:gd name="connsiteX71-42089" fmla="*/ 553287 w 3024845"/>
                  <a:gd name="connsiteY71-42090" fmla="*/ 432593 h 840941"/>
                  <a:gd name="connsiteX72-42091" fmla="*/ 553287 w 3024845"/>
                  <a:gd name="connsiteY72-42092" fmla="*/ 430431 h 840941"/>
                  <a:gd name="connsiteX73-42093" fmla="*/ 553287 w 3024845"/>
                  <a:gd name="connsiteY73-42094" fmla="*/ 415299 h 840941"/>
                  <a:gd name="connsiteX74-42095" fmla="*/ 554300 w 3024845"/>
                  <a:gd name="connsiteY74-42096" fmla="*/ 415299 h 840941"/>
                  <a:gd name="connsiteX75-42097" fmla="*/ 561394 w 3024845"/>
                  <a:gd name="connsiteY75-42098" fmla="*/ 415299 h 840941"/>
                  <a:gd name="connsiteX76-42099" fmla="*/ 561394 w 3024845"/>
                  <a:gd name="connsiteY76-42100" fmla="*/ 416380 h 840941"/>
                  <a:gd name="connsiteX77-42101" fmla="*/ 561394 w 3024845"/>
                  <a:gd name="connsiteY77-42102" fmla="*/ 423946 h 840941"/>
                  <a:gd name="connsiteX78-42103" fmla="*/ 566714 w 3024845"/>
                  <a:gd name="connsiteY78-42104" fmla="*/ 421953 h 840941"/>
                  <a:gd name="connsiteX79-42105" fmla="*/ 567474 w 3024845"/>
                  <a:gd name="connsiteY79-42106" fmla="*/ 420973 h 840941"/>
                  <a:gd name="connsiteX80-42107" fmla="*/ 567474 w 3024845"/>
                  <a:gd name="connsiteY80-42108" fmla="*/ 415299 h 840941"/>
                  <a:gd name="connsiteX81-42109" fmla="*/ 605981 w 3024845"/>
                  <a:gd name="connsiteY81-42110" fmla="*/ 415299 h 840941"/>
                  <a:gd name="connsiteX82-42111" fmla="*/ 605981 w 3024845"/>
                  <a:gd name="connsiteY82-42112" fmla="*/ 439078 h 840941"/>
                  <a:gd name="connsiteX83-42113" fmla="*/ 608007 w 3024845"/>
                  <a:gd name="connsiteY83-42114" fmla="*/ 439078 h 840941"/>
                  <a:gd name="connsiteX84-42115" fmla="*/ 622194 w 3024845"/>
                  <a:gd name="connsiteY84-42116" fmla="*/ 439078 h 840941"/>
                  <a:gd name="connsiteX85-42117" fmla="*/ 622194 w 3024845"/>
                  <a:gd name="connsiteY85-42118" fmla="*/ 440159 h 840941"/>
                  <a:gd name="connsiteX86-42119" fmla="*/ 622194 w 3024845"/>
                  <a:gd name="connsiteY86-42120" fmla="*/ 447725 h 840941"/>
                  <a:gd name="connsiteX87-42121" fmla="*/ 623968 w 3024845"/>
                  <a:gd name="connsiteY87-42122" fmla="*/ 447725 h 840941"/>
                  <a:gd name="connsiteX88-42123" fmla="*/ 636381 w 3024845"/>
                  <a:gd name="connsiteY88-42124" fmla="*/ 447725 h 840941"/>
                  <a:gd name="connsiteX89-42125" fmla="*/ 636381 w 3024845"/>
                  <a:gd name="connsiteY89-42126" fmla="*/ 423946 h 840941"/>
                  <a:gd name="connsiteX90-42127" fmla="*/ 637394 w 3024845"/>
                  <a:gd name="connsiteY90-42128" fmla="*/ 423946 h 840941"/>
                  <a:gd name="connsiteX91-42129" fmla="*/ 644488 w 3024845"/>
                  <a:gd name="connsiteY91-42130" fmla="*/ 423946 h 840941"/>
                  <a:gd name="connsiteX92-42131" fmla="*/ 644488 w 3024845"/>
                  <a:gd name="connsiteY92-42132" fmla="*/ 391519 h 840941"/>
                  <a:gd name="connsiteX93-42133" fmla="*/ 645501 w 3024845"/>
                  <a:gd name="connsiteY93-42134" fmla="*/ 391519 h 840941"/>
                  <a:gd name="connsiteX94-42135" fmla="*/ 652595 w 3024845"/>
                  <a:gd name="connsiteY94-42136" fmla="*/ 391519 h 840941"/>
                  <a:gd name="connsiteX95-42137" fmla="*/ 652595 w 3024845"/>
                  <a:gd name="connsiteY95-42138" fmla="*/ 389628 h 840941"/>
                  <a:gd name="connsiteX96-42139" fmla="*/ 652595 w 3024845"/>
                  <a:gd name="connsiteY96-42140" fmla="*/ 376387 h 840941"/>
                  <a:gd name="connsiteX97-42141" fmla="*/ 651328 w 3024845"/>
                  <a:gd name="connsiteY97-42142" fmla="*/ 374765 h 840941"/>
                  <a:gd name="connsiteX98-42143" fmla="*/ 656648 w 3024845"/>
                  <a:gd name="connsiteY98-42144" fmla="*/ 363416 h 840941"/>
                  <a:gd name="connsiteX99-42145" fmla="*/ 664755 w 3024845"/>
                  <a:gd name="connsiteY99-42146" fmla="*/ 391519 h 840941"/>
                  <a:gd name="connsiteX100-42147" fmla="*/ 665515 w 3024845"/>
                  <a:gd name="connsiteY100-42148" fmla="*/ 391519 h 840941"/>
                  <a:gd name="connsiteX101-42149" fmla="*/ 670835 w 3024845"/>
                  <a:gd name="connsiteY101-42150" fmla="*/ 391519 h 840941"/>
                  <a:gd name="connsiteX102-42151" fmla="*/ 670835 w 3024845"/>
                  <a:gd name="connsiteY102-42152" fmla="*/ 285592 h 840941"/>
                  <a:gd name="connsiteX103-42153" fmla="*/ 672355 w 3024845"/>
                  <a:gd name="connsiteY103-42154" fmla="*/ 285592 h 840941"/>
                  <a:gd name="connsiteX104-42155" fmla="*/ 682995 w 3024845"/>
                  <a:gd name="connsiteY104-42156" fmla="*/ 285592 h 840941"/>
                  <a:gd name="connsiteX105-42157" fmla="*/ 682995 w 3024845"/>
                  <a:gd name="connsiteY105-42158" fmla="*/ 238033 h 840941"/>
                  <a:gd name="connsiteX106-42159" fmla="*/ 709342 w 3024845"/>
                  <a:gd name="connsiteY106-42160" fmla="*/ 238033 h 840941"/>
                  <a:gd name="connsiteX107-42161" fmla="*/ 709342 w 3024845"/>
                  <a:gd name="connsiteY107-42162" fmla="*/ 216415 h 840941"/>
                  <a:gd name="connsiteX108-42163" fmla="*/ 743796 w 3024845"/>
                  <a:gd name="connsiteY108-42164" fmla="*/ 216415 h 840941"/>
                  <a:gd name="connsiteX109-42165" fmla="*/ 743796 w 3024845"/>
                  <a:gd name="connsiteY109-42166" fmla="*/ 218847 h 840941"/>
                  <a:gd name="connsiteX110-42167" fmla="*/ 743796 w 3024845"/>
                  <a:gd name="connsiteY110-42168" fmla="*/ 235871 h 840941"/>
                  <a:gd name="connsiteX111-42169" fmla="*/ 746076 w 3024845"/>
                  <a:gd name="connsiteY111-42170" fmla="*/ 235871 h 840941"/>
                  <a:gd name="connsiteX112-42171" fmla="*/ 762036 w 3024845"/>
                  <a:gd name="connsiteY112-42172" fmla="*/ 235871 h 840941"/>
                  <a:gd name="connsiteX113-42173" fmla="*/ 762036 w 3024845"/>
                  <a:gd name="connsiteY113-42174" fmla="*/ 283430 h 840941"/>
                  <a:gd name="connsiteX114-42175" fmla="*/ 763049 w 3024845"/>
                  <a:gd name="connsiteY114-42176" fmla="*/ 283430 h 840941"/>
                  <a:gd name="connsiteX115-42177" fmla="*/ 770143 w 3024845"/>
                  <a:gd name="connsiteY115-42178" fmla="*/ 283430 h 840941"/>
                  <a:gd name="connsiteX116-42179" fmla="*/ 784330 w 3024845"/>
                  <a:gd name="connsiteY116-42180" fmla="*/ 287754 h 840941"/>
                  <a:gd name="connsiteX117-42181" fmla="*/ 784330 w 3024845"/>
                  <a:gd name="connsiteY117-42182" fmla="*/ 326666 h 840941"/>
                  <a:gd name="connsiteX118-42183" fmla="*/ 785343 w 3024845"/>
                  <a:gd name="connsiteY118-42184" fmla="*/ 326666 h 840941"/>
                  <a:gd name="connsiteX119-42185" fmla="*/ 792436 w 3024845"/>
                  <a:gd name="connsiteY119-42186" fmla="*/ 326666 h 840941"/>
                  <a:gd name="connsiteX120-42187" fmla="*/ 792436 w 3024845"/>
                  <a:gd name="connsiteY120-42188" fmla="*/ 328287 h 840941"/>
                  <a:gd name="connsiteX121-42189" fmla="*/ 792436 w 3024845"/>
                  <a:gd name="connsiteY121-42190" fmla="*/ 339636 h 840941"/>
                  <a:gd name="connsiteX122-42191" fmla="*/ 794463 w 3024845"/>
                  <a:gd name="connsiteY122-42192" fmla="*/ 339636 h 840941"/>
                  <a:gd name="connsiteX123-42193" fmla="*/ 808650 w 3024845"/>
                  <a:gd name="connsiteY123-42194" fmla="*/ 339636 h 840941"/>
                  <a:gd name="connsiteX124-42195" fmla="*/ 814730 w 3024845"/>
                  <a:gd name="connsiteY124-42196" fmla="*/ 346122 h 840941"/>
                  <a:gd name="connsiteX125-42197" fmla="*/ 814730 w 3024845"/>
                  <a:gd name="connsiteY125-42198" fmla="*/ 367740 h 840941"/>
                  <a:gd name="connsiteX126-42199" fmla="*/ 817010 w 3024845"/>
                  <a:gd name="connsiteY126-42200" fmla="*/ 367740 h 840941"/>
                  <a:gd name="connsiteX127-42201" fmla="*/ 832970 w 3024845"/>
                  <a:gd name="connsiteY127-42202" fmla="*/ 367740 h 840941"/>
                  <a:gd name="connsiteX128-42203" fmla="*/ 832970 w 3024845"/>
                  <a:gd name="connsiteY128-42204" fmla="*/ 368820 h 840941"/>
                  <a:gd name="connsiteX129-42205" fmla="*/ 832970 w 3024845"/>
                  <a:gd name="connsiteY129-42206" fmla="*/ 376387 h 840941"/>
                  <a:gd name="connsiteX130-42207" fmla="*/ 834237 w 3024845"/>
                  <a:gd name="connsiteY130-42208" fmla="*/ 376387 h 840941"/>
                  <a:gd name="connsiteX131-42209" fmla="*/ 843104 w 3024845"/>
                  <a:gd name="connsiteY131-42210" fmla="*/ 376387 h 840941"/>
                  <a:gd name="connsiteX132-42211" fmla="*/ 843104 w 3024845"/>
                  <a:gd name="connsiteY132-42212" fmla="*/ 378548 h 840941"/>
                  <a:gd name="connsiteX133-42213" fmla="*/ 843104 w 3024845"/>
                  <a:gd name="connsiteY133-42214" fmla="*/ 393681 h 840941"/>
                  <a:gd name="connsiteX134-42215" fmla="*/ 847157 w 3024845"/>
                  <a:gd name="connsiteY134-42216" fmla="*/ 391789 h 840941"/>
                  <a:gd name="connsiteX135-42217" fmla="*/ 847157 w 3024845"/>
                  <a:gd name="connsiteY135-42218" fmla="*/ 378548 h 840941"/>
                  <a:gd name="connsiteX136-42219" fmla="*/ 848170 w 3024845"/>
                  <a:gd name="connsiteY136-42220" fmla="*/ 378548 h 840941"/>
                  <a:gd name="connsiteX137-42221" fmla="*/ 855264 w 3024845"/>
                  <a:gd name="connsiteY137-42222" fmla="*/ 378548 h 840941"/>
                  <a:gd name="connsiteX138-42223" fmla="*/ 855264 w 3024845"/>
                  <a:gd name="connsiteY138-42224" fmla="*/ 380170 h 840941"/>
                  <a:gd name="connsiteX139-42225" fmla="*/ 855264 w 3024845"/>
                  <a:gd name="connsiteY139-42226" fmla="*/ 391519 h 840941"/>
                  <a:gd name="connsiteX140-42227" fmla="*/ 856024 w 3024845"/>
                  <a:gd name="connsiteY140-42228" fmla="*/ 391519 h 840941"/>
                  <a:gd name="connsiteX141-42229" fmla="*/ 861344 w 3024845"/>
                  <a:gd name="connsiteY141-42230" fmla="*/ 391519 h 840941"/>
                  <a:gd name="connsiteX142-42231" fmla="*/ 909984 w 3024845"/>
                  <a:gd name="connsiteY142-42232" fmla="*/ 387196 h 840941"/>
                  <a:gd name="connsiteX143-42233" fmla="*/ 909984 w 3024845"/>
                  <a:gd name="connsiteY143-42234" fmla="*/ 388547 h 840941"/>
                  <a:gd name="connsiteX144-42235" fmla="*/ 909984 w 3024845"/>
                  <a:gd name="connsiteY144-42236" fmla="*/ 398004 h 840941"/>
                  <a:gd name="connsiteX145-42237" fmla="*/ 910744 w 3024845"/>
                  <a:gd name="connsiteY145-42238" fmla="*/ 398004 h 840941"/>
                  <a:gd name="connsiteX146-42239" fmla="*/ 916065 w 3024845"/>
                  <a:gd name="connsiteY146-42240" fmla="*/ 398004 h 840941"/>
                  <a:gd name="connsiteX147-42241" fmla="*/ 916065 w 3024845"/>
                  <a:gd name="connsiteY147-42242" fmla="*/ 400166 h 840941"/>
                  <a:gd name="connsiteX148-42243" fmla="*/ 916065 w 3024845"/>
                  <a:gd name="connsiteY148-42244" fmla="*/ 415299 h 840941"/>
                  <a:gd name="connsiteX149-42245" fmla="*/ 918091 w 3024845"/>
                  <a:gd name="connsiteY149-42246" fmla="*/ 413948 h 840941"/>
                  <a:gd name="connsiteX150-42247" fmla="*/ 932278 w 3024845"/>
                  <a:gd name="connsiteY150-42248" fmla="*/ 404490 h 840941"/>
                  <a:gd name="connsiteX151-42249" fmla="*/ 938358 w 3024845"/>
                  <a:gd name="connsiteY151-42250" fmla="*/ 363416 h 840941"/>
                  <a:gd name="connsiteX152-42251" fmla="*/ 939118 w 3024845"/>
                  <a:gd name="connsiteY152-42252" fmla="*/ 363146 h 840941"/>
                  <a:gd name="connsiteX153-42253" fmla="*/ 944438 w 3024845"/>
                  <a:gd name="connsiteY153-42254" fmla="*/ 361254 h 840941"/>
                  <a:gd name="connsiteX154-42255" fmla="*/ 946465 w 3024845"/>
                  <a:gd name="connsiteY154-42256" fmla="*/ 292077 h 840941"/>
                  <a:gd name="connsiteX155-42257" fmla="*/ 948492 w 3024845"/>
                  <a:gd name="connsiteY155-42258" fmla="*/ 361254 h 840941"/>
                  <a:gd name="connsiteX156-42259" fmla="*/ 949252 w 3024845"/>
                  <a:gd name="connsiteY156-42260" fmla="*/ 361524 h 840941"/>
                  <a:gd name="connsiteX157-42261" fmla="*/ 954572 w 3024845"/>
                  <a:gd name="connsiteY157-42262" fmla="*/ 363416 h 840941"/>
                  <a:gd name="connsiteX158-42263" fmla="*/ 954572 w 3024845"/>
                  <a:gd name="connsiteY158-42264" fmla="*/ 276945 h 840941"/>
                  <a:gd name="connsiteX159-42265" fmla="*/ 958625 w 3024845"/>
                  <a:gd name="connsiteY159-42266" fmla="*/ 244518 h 840941"/>
                  <a:gd name="connsiteX160-42267" fmla="*/ 997132 w 3024845"/>
                  <a:gd name="connsiteY160-42268" fmla="*/ 244518 h 840941"/>
                  <a:gd name="connsiteX161-42269" fmla="*/ 997132 w 3024845"/>
                  <a:gd name="connsiteY161-42270" fmla="*/ 276945 h 840941"/>
                  <a:gd name="connsiteX162-42271" fmla="*/ 997892 w 3024845"/>
                  <a:gd name="connsiteY162-42272" fmla="*/ 276945 h 840941"/>
                  <a:gd name="connsiteX163-42273" fmla="*/ 1003212 w 3024845"/>
                  <a:gd name="connsiteY163-42274" fmla="*/ 276945 h 840941"/>
                  <a:gd name="connsiteX164-42275" fmla="*/ 1003212 w 3024845"/>
                  <a:gd name="connsiteY164-42276" fmla="*/ 194797 h 840941"/>
                  <a:gd name="connsiteX165-42277" fmla="*/ 1004986 w 3024845"/>
                  <a:gd name="connsiteY165-42278" fmla="*/ 194797 h 840941"/>
                  <a:gd name="connsiteX166-42279" fmla="*/ 1017399 w 3024845"/>
                  <a:gd name="connsiteY166-42280" fmla="*/ 194797 h 840941"/>
                  <a:gd name="connsiteX167-42281" fmla="*/ 1017399 w 3024845"/>
                  <a:gd name="connsiteY167-42282" fmla="*/ 192906 h 840941"/>
                  <a:gd name="connsiteX168-42283" fmla="*/ 1017399 w 3024845"/>
                  <a:gd name="connsiteY168-42284" fmla="*/ 179665 h 840941"/>
                  <a:gd name="connsiteX169-42285" fmla="*/ 1039693 w 3024845"/>
                  <a:gd name="connsiteY169-42286" fmla="*/ 179665 h 840941"/>
                  <a:gd name="connsiteX170-42287" fmla="*/ 1039693 w 3024845"/>
                  <a:gd name="connsiteY170-42288" fmla="*/ 178584 h 840941"/>
                  <a:gd name="connsiteX171-42289" fmla="*/ 1039693 w 3024845"/>
                  <a:gd name="connsiteY171-42290" fmla="*/ 171018 h 840941"/>
                  <a:gd name="connsiteX172-42291" fmla="*/ 1041466 w 3024845"/>
                  <a:gd name="connsiteY172-42292" fmla="*/ 171018 h 840941"/>
                  <a:gd name="connsiteX173-42293" fmla="*/ 1053880 w 3024845"/>
                  <a:gd name="connsiteY173-42294" fmla="*/ 171018 h 840941"/>
                  <a:gd name="connsiteX174-42295" fmla="*/ 1053880 w 3024845"/>
                  <a:gd name="connsiteY174-42296" fmla="*/ 172099 h 840941"/>
                  <a:gd name="connsiteX175-42297" fmla="*/ 1053880 w 3024845"/>
                  <a:gd name="connsiteY175-42298" fmla="*/ 179665 h 840941"/>
                  <a:gd name="connsiteX176-42299" fmla="*/ 1054640 w 3024845"/>
                  <a:gd name="connsiteY176-42300" fmla="*/ 179665 h 840941"/>
                  <a:gd name="connsiteX177-42301" fmla="*/ 1059960 w 3024845"/>
                  <a:gd name="connsiteY177-42302" fmla="*/ 179665 h 840941"/>
                  <a:gd name="connsiteX178-42303" fmla="*/ 1070093 w 3024845"/>
                  <a:gd name="connsiteY178-42304" fmla="*/ 175341 h 840941"/>
                  <a:gd name="connsiteX179-42305" fmla="*/ 1074146 w 3024845"/>
                  <a:gd name="connsiteY179-42306" fmla="*/ 178584 h 840941"/>
                  <a:gd name="connsiteX180-42307" fmla="*/ 1074146 w 3024845"/>
                  <a:gd name="connsiteY180-42308" fmla="*/ 171018 h 840941"/>
                  <a:gd name="connsiteX181-42309" fmla="*/ 1076426 w 3024845"/>
                  <a:gd name="connsiteY181-42310" fmla="*/ 171018 h 840941"/>
                  <a:gd name="connsiteX182-42311" fmla="*/ 1092387 w 3024845"/>
                  <a:gd name="connsiteY182-42312" fmla="*/ 171018 h 840941"/>
                  <a:gd name="connsiteX183-42313" fmla="*/ 1092387 w 3024845"/>
                  <a:gd name="connsiteY183-42314" fmla="*/ 172099 h 840941"/>
                  <a:gd name="connsiteX184-42315" fmla="*/ 1092387 w 3024845"/>
                  <a:gd name="connsiteY184-42316" fmla="*/ 179665 h 840941"/>
                  <a:gd name="connsiteX185-42317" fmla="*/ 1122787 w 3024845"/>
                  <a:gd name="connsiteY185-42318" fmla="*/ 179665 h 840941"/>
                  <a:gd name="connsiteX186-42319" fmla="*/ 1122787 w 3024845"/>
                  <a:gd name="connsiteY186-42320" fmla="*/ 181286 h 840941"/>
                  <a:gd name="connsiteX187-42321" fmla="*/ 1122787 w 3024845"/>
                  <a:gd name="connsiteY187-42322" fmla="*/ 192636 h 840941"/>
                  <a:gd name="connsiteX188-42323" fmla="*/ 1149134 w 3024845"/>
                  <a:gd name="connsiteY188-42324" fmla="*/ 192636 h 840941"/>
                  <a:gd name="connsiteX189-42325" fmla="*/ 1149134 w 3024845"/>
                  <a:gd name="connsiteY189-42326" fmla="*/ 222900 h 840941"/>
                  <a:gd name="connsiteX190-42327" fmla="*/ 1149894 w 3024845"/>
                  <a:gd name="connsiteY190-42328" fmla="*/ 222900 h 840941"/>
                  <a:gd name="connsiteX191-42329" fmla="*/ 1155214 w 3024845"/>
                  <a:gd name="connsiteY191-42330" fmla="*/ 222900 h 840941"/>
                  <a:gd name="connsiteX192-42331" fmla="*/ 1155214 w 3024845"/>
                  <a:gd name="connsiteY192-42332" fmla="*/ 223981 h 840941"/>
                  <a:gd name="connsiteX193-42333" fmla="*/ 1155214 w 3024845"/>
                  <a:gd name="connsiteY193-42334" fmla="*/ 231548 h 840941"/>
                  <a:gd name="connsiteX194-42335" fmla="*/ 1159268 w 3024845"/>
                  <a:gd name="connsiteY194-42336" fmla="*/ 261812 h 840941"/>
                  <a:gd name="connsiteX195-42337" fmla="*/ 1160028 w 3024845"/>
                  <a:gd name="connsiteY195-42338" fmla="*/ 261812 h 840941"/>
                  <a:gd name="connsiteX196-42339" fmla="*/ 1165348 w 3024845"/>
                  <a:gd name="connsiteY196-42340" fmla="*/ 261812 h 840941"/>
                  <a:gd name="connsiteX197-42341" fmla="*/ 1165348 w 3024845"/>
                  <a:gd name="connsiteY197-42342" fmla="*/ 262623 h 840941"/>
                  <a:gd name="connsiteX198-42343" fmla="*/ 1165348 w 3024845"/>
                  <a:gd name="connsiteY198-42344" fmla="*/ 268298 h 840941"/>
                  <a:gd name="connsiteX199-42345" fmla="*/ 1166361 w 3024845"/>
                  <a:gd name="connsiteY199-42346" fmla="*/ 268298 h 840941"/>
                  <a:gd name="connsiteX200-42347" fmla="*/ 1173454 w 3024845"/>
                  <a:gd name="connsiteY200-42348" fmla="*/ 268298 h 840941"/>
                  <a:gd name="connsiteX201-42349" fmla="*/ 1173454 w 3024845"/>
                  <a:gd name="connsiteY201-42350" fmla="*/ 298563 h 840941"/>
                  <a:gd name="connsiteX202-42351" fmla="*/ 1175481 w 3024845"/>
                  <a:gd name="connsiteY202-42352" fmla="*/ 298563 h 840941"/>
                  <a:gd name="connsiteX203-42353" fmla="*/ 1189668 w 3024845"/>
                  <a:gd name="connsiteY203-42354" fmla="*/ 298563 h 840941"/>
                  <a:gd name="connsiteX204-42355" fmla="*/ 1189668 w 3024845"/>
                  <a:gd name="connsiteY204-42356" fmla="*/ 322342 h 840941"/>
                  <a:gd name="connsiteX205-42357" fmla="*/ 1191695 w 3024845"/>
                  <a:gd name="connsiteY205-42358" fmla="*/ 323963 h 840941"/>
                  <a:gd name="connsiteX206-42359" fmla="*/ 1191695 w 3024845"/>
                  <a:gd name="connsiteY206-42360" fmla="*/ 335313 h 840941"/>
                  <a:gd name="connsiteX207-42361" fmla="*/ 1192455 w 3024845"/>
                  <a:gd name="connsiteY207-42362" fmla="*/ 335313 h 840941"/>
                  <a:gd name="connsiteX208-42363" fmla="*/ 1197775 w 3024845"/>
                  <a:gd name="connsiteY208-42364" fmla="*/ 335313 h 840941"/>
                  <a:gd name="connsiteX209-42365" fmla="*/ 1197775 w 3024845"/>
                  <a:gd name="connsiteY209-42366" fmla="*/ 359092 h 840941"/>
                  <a:gd name="connsiteX210-42367" fmla="*/ 1199041 w 3024845"/>
                  <a:gd name="connsiteY210-42368" fmla="*/ 359092 h 840941"/>
                  <a:gd name="connsiteX211-42369" fmla="*/ 1207908 w 3024845"/>
                  <a:gd name="connsiteY211-42370" fmla="*/ 359092 h 840941"/>
                  <a:gd name="connsiteX212-42371" fmla="*/ 1209935 w 3024845"/>
                  <a:gd name="connsiteY212-42372" fmla="*/ 363146 h 840941"/>
                  <a:gd name="connsiteX213-42373" fmla="*/ 1209935 w 3024845"/>
                  <a:gd name="connsiteY213-42374" fmla="*/ 376387 h 840941"/>
                  <a:gd name="connsiteX214-42375" fmla="*/ 1211455 w 3024845"/>
                  <a:gd name="connsiteY214-42376" fmla="*/ 374495 h 840941"/>
                  <a:gd name="connsiteX215-42377" fmla="*/ 1222095 w 3024845"/>
                  <a:gd name="connsiteY215-42378" fmla="*/ 361254 h 840941"/>
                  <a:gd name="connsiteX216-42379" fmla="*/ 1250469 w 3024845"/>
                  <a:gd name="connsiteY216-42380" fmla="*/ 361254 h 840941"/>
                  <a:gd name="connsiteX217-42381" fmla="*/ 1250469 w 3024845"/>
                  <a:gd name="connsiteY217-42382" fmla="*/ 447725 h 840941"/>
                  <a:gd name="connsiteX218-42383" fmla="*/ 1251229 w 3024845"/>
                  <a:gd name="connsiteY218-42384" fmla="*/ 447725 h 840941"/>
                  <a:gd name="connsiteX219-42385" fmla="*/ 1256549 w 3024845"/>
                  <a:gd name="connsiteY219-42386" fmla="*/ 447725 h 840941"/>
                  <a:gd name="connsiteX220-42387" fmla="*/ 1257309 w 3024845"/>
                  <a:gd name="connsiteY220-42388" fmla="*/ 446374 h 840941"/>
                  <a:gd name="connsiteX221-42389" fmla="*/ 1262629 w 3024845"/>
                  <a:gd name="connsiteY221-42390" fmla="*/ 436916 h 840941"/>
                  <a:gd name="connsiteX222-42391" fmla="*/ 1262629 w 3024845"/>
                  <a:gd name="connsiteY222-42392" fmla="*/ 438808 h 840941"/>
                  <a:gd name="connsiteX223-42393" fmla="*/ 1262629 w 3024845"/>
                  <a:gd name="connsiteY223-42394" fmla="*/ 452049 h 840941"/>
                  <a:gd name="connsiteX224-42395" fmla="*/ 1266682 w 3024845"/>
                  <a:gd name="connsiteY224-42396" fmla="*/ 406652 h 840941"/>
                  <a:gd name="connsiteX225-42397" fmla="*/ 1267442 w 3024845"/>
                  <a:gd name="connsiteY225-42398" fmla="*/ 406652 h 840941"/>
                  <a:gd name="connsiteX226-42399" fmla="*/ 1272762 w 3024845"/>
                  <a:gd name="connsiteY226-42400" fmla="*/ 406652 h 840941"/>
                  <a:gd name="connsiteX227-42401" fmla="*/ 1272762 w 3024845"/>
                  <a:gd name="connsiteY227-42402" fmla="*/ 341798 h 840941"/>
                  <a:gd name="connsiteX228-42403" fmla="*/ 1273776 w 3024845"/>
                  <a:gd name="connsiteY228-42404" fmla="*/ 341798 h 840941"/>
                  <a:gd name="connsiteX229-42405" fmla="*/ 1280869 w 3024845"/>
                  <a:gd name="connsiteY229-42406" fmla="*/ 341798 h 840941"/>
                  <a:gd name="connsiteX230-42407" fmla="*/ 1293029 w 3024845"/>
                  <a:gd name="connsiteY230-42408" fmla="*/ 298563 h 840941"/>
                  <a:gd name="connsiteX231-42409" fmla="*/ 1294296 w 3024845"/>
                  <a:gd name="connsiteY231-42410" fmla="*/ 298563 h 840941"/>
                  <a:gd name="connsiteX232-42411" fmla="*/ 1303163 w 3024845"/>
                  <a:gd name="connsiteY232-42412" fmla="*/ 298563 h 840941"/>
                  <a:gd name="connsiteX233-42413" fmla="*/ 1313296 w 3024845"/>
                  <a:gd name="connsiteY233-42414" fmla="*/ 341798 h 840941"/>
                  <a:gd name="connsiteX234-42415" fmla="*/ 1314309 w 3024845"/>
                  <a:gd name="connsiteY234-42416" fmla="*/ 341798 h 840941"/>
                  <a:gd name="connsiteX235-42417" fmla="*/ 1321403 w 3024845"/>
                  <a:gd name="connsiteY235-42418" fmla="*/ 341798 h 840941"/>
                  <a:gd name="connsiteX236-42419" fmla="*/ 1321403 w 3024845"/>
                  <a:gd name="connsiteY236-42420" fmla="*/ 380710 h 840941"/>
                  <a:gd name="connsiteX237-42421" fmla="*/ 1323176 w 3024845"/>
                  <a:gd name="connsiteY237-42422" fmla="*/ 380710 h 840941"/>
                  <a:gd name="connsiteX238-42423" fmla="*/ 1335590 w 3024845"/>
                  <a:gd name="connsiteY238-42424" fmla="*/ 380710 h 840941"/>
                  <a:gd name="connsiteX239-42425" fmla="*/ 1335590 w 3024845"/>
                  <a:gd name="connsiteY239-42426" fmla="*/ 382872 h 840941"/>
                  <a:gd name="connsiteX240-42427" fmla="*/ 1335590 w 3024845"/>
                  <a:gd name="connsiteY240-42428" fmla="*/ 398004 h 840941"/>
                  <a:gd name="connsiteX241-42429" fmla="*/ 1339643 w 3024845"/>
                  <a:gd name="connsiteY241-42430" fmla="*/ 395843 h 840941"/>
                  <a:gd name="connsiteX242-42431" fmla="*/ 1339643 w 3024845"/>
                  <a:gd name="connsiteY242-42432" fmla="*/ 380710 h 840941"/>
                  <a:gd name="connsiteX243-42433" fmla="*/ 1341163 w 3024845"/>
                  <a:gd name="connsiteY243-42434" fmla="*/ 380710 h 840941"/>
                  <a:gd name="connsiteX244-42435" fmla="*/ 1351803 w 3024845"/>
                  <a:gd name="connsiteY244-42436" fmla="*/ 380710 h 840941"/>
                  <a:gd name="connsiteX245-42437" fmla="*/ 1351803 w 3024845"/>
                  <a:gd name="connsiteY245-42438" fmla="*/ 382331 h 840941"/>
                  <a:gd name="connsiteX246-42439" fmla="*/ 1351803 w 3024845"/>
                  <a:gd name="connsiteY246-42440" fmla="*/ 393681 h 840941"/>
                  <a:gd name="connsiteX247-42441" fmla="*/ 1382204 w 3024845"/>
                  <a:gd name="connsiteY247-42442" fmla="*/ 393681 h 840941"/>
                  <a:gd name="connsiteX248-42443" fmla="*/ 1382204 w 3024845"/>
                  <a:gd name="connsiteY248-42444" fmla="*/ 356931 h 840941"/>
                  <a:gd name="connsiteX249-42445" fmla="*/ 1383470 w 3024845"/>
                  <a:gd name="connsiteY249-42446" fmla="*/ 356931 h 840941"/>
                  <a:gd name="connsiteX250-42447" fmla="*/ 1392337 w 3024845"/>
                  <a:gd name="connsiteY250-42448" fmla="*/ 356931 h 840941"/>
                  <a:gd name="connsiteX251-42449" fmla="*/ 1392337 w 3024845"/>
                  <a:gd name="connsiteY251-42450" fmla="*/ 378548 h 840941"/>
                  <a:gd name="connsiteX252-42451" fmla="*/ 1394364 w 3024845"/>
                  <a:gd name="connsiteY252-42452" fmla="*/ 346122 h 840941"/>
                  <a:gd name="connsiteX253-42453" fmla="*/ 1416657 w 3024845"/>
                  <a:gd name="connsiteY253-42454" fmla="*/ 346122 h 840941"/>
                  <a:gd name="connsiteX254-42455" fmla="*/ 1416657 w 3024845"/>
                  <a:gd name="connsiteY254-42456" fmla="*/ 344500 h 840941"/>
                  <a:gd name="connsiteX255-42457" fmla="*/ 1416657 w 3024845"/>
                  <a:gd name="connsiteY255-42458" fmla="*/ 333151 h 840941"/>
                  <a:gd name="connsiteX256-42459" fmla="*/ 1417417 w 3024845"/>
                  <a:gd name="connsiteY256-42460" fmla="*/ 333151 h 840941"/>
                  <a:gd name="connsiteX257-42461" fmla="*/ 1422737 w 3024845"/>
                  <a:gd name="connsiteY257-42462" fmla="*/ 333151 h 840941"/>
                  <a:gd name="connsiteX258-42463" fmla="*/ 1422737 w 3024845"/>
                  <a:gd name="connsiteY258-42464" fmla="*/ 331260 h 840941"/>
                  <a:gd name="connsiteX259-42465" fmla="*/ 1422737 w 3024845"/>
                  <a:gd name="connsiteY259-42466" fmla="*/ 318019 h 840941"/>
                  <a:gd name="connsiteX260-42467" fmla="*/ 1426791 w 3024845"/>
                  <a:gd name="connsiteY260-42468" fmla="*/ 324504 h 840941"/>
                  <a:gd name="connsiteX261-42469" fmla="*/ 1429071 w 3024845"/>
                  <a:gd name="connsiteY261-42470" fmla="*/ 324504 h 840941"/>
                  <a:gd name="connsiteX262-42471" fmla="*/ 1445031 w 3024845"/>
                  <a:gd name="connsiteY262-42472" fmla="*/ 324504 h 840941"/>
                  <a:gd name="connsiteX263-42473" fmla="*/ 1445031 w 3024845"/>
                  <a:gd name="connsiteY263-42474" fmla="*/ 323693 h 840941"/>
                  <a:gd name="connsiteX264-42475" fmla="*/ 1445031 w 3024845"/>
                  <a:gd name="connsiteY264-42476" fmla="*/ 318019 h 840941"/>
                  <a:gd name="connsiteX265-42477" fmla="*/ 1445791 w 3024845"/>
                  <a:gd name="connsiteY265-42478" fmla="*/ 318019 h 840941"/>
                  <a:gd name="connsiteX266-42479" fmla="*/ 1451111 w 3024845"/>
                  <a:gd name="connsiteY266-42480" fmla="*/ 318019 h 840941"/>
                  <a:gd name="connsiteX267-42481" fmla="*/ 1451111 w 3024845"/>
                  <a:gd name="connsiteY267-42482" fmla="*/ 319370 h 840941"/>
                  <a:gd name="connsiteX268-42483" fmla="*/ 1451111 w 3024845"/>
                  <a:gd name="connsiteY268-42484" fmla="*/ 328828 h 840941"/>
                  <a:gd name="connsiteX269-42485" fmla="*/ 1489618 w 3024845"/>
                  <a:gd name="connsiteY269-42486" fmla="*/ 328828 h 840941"/>
                  <a:gd name="connsiteX270-42487" fmla="*/ 1489618 w 3024845"/>
                  <a:gd name="connsiteY270-42488" fmla="*/ 467181 h 840941"/>
                  <a:gd name="connsiteX271-42489" fmla="*/ 1491138 w 3024845"/>
                  <a:gd name="connsiteY271-42490" fmla="*/ 467181 h 840941"/>
                  <a:gd name="connsiteX272-42491" fmla="*/ 1501778 w 3024845"/>
                  <a:gd name="connsiteY272-42492" fmla="*/ 467181 h 840941"/>
                  <a:gd name="connsiteX273-42493" fmla="*/ 1501778 w 3024845"/>
                  <a:gd name="connsiteY273-42494" fmla="*/ 454211 h 840941"/>
                  <a:gd name="connsiteX274-42495" fmla="*/ 1505832 w 3024845"/>
                  <a:gd name="connsiteY274-42496" fmla="*/ 454211 h 840941"/>
                  <a:gd name="connsiteX275-42497" fmla="*/ 1505832 w 3024845"/>
                  <a:gd name="connsiteY275-42498" fmla="*/ 467181 h 840941"/>
                  <a:gd name="connsiteX276-42499" fmla="*/ 1536232 w 3024845"/>
                  <a:gd name="connsiteY276-42500" fmla="*/ 467181 h 840941"/>
                  <a:gd name="connsiteX277-42501" fmla="*/ 1536232 w 3024845"/>
                  <a:gd name="connsiteY277-42502" fmla="*/ 436916 h 840941"/>
                  <a:gd name="connsiteX278-42503" fmla="*/ 1548392 w 3024845"/>
                  <a:gd name="connsiteY278-42504" fmla="*/ 436916 h 840941"/>
                  <a:gd name="connsiteX279-42505" fmla="*/ 1560552 w 3024845"/>
                  <a:gd name="connsiteY279-42506" fmla="*/ 434755 h 840941"/>
                  <a:gd name="connsiteX280-42507" fmla="*/ 1564606 w 3024845"/>
                  <a:gd name="connsiteY280-42508" fmla="*/ 436916 h 840941"/>
                  <a:gd name="connsiteX281-42509" fmla="*/ 1574739 w 3024845"/>
                  <a:gd name="connsiteY281-42510" fmla="*/ 436916 h 840941"/>
                  <a:gd name="connsiteX282-42511" fmla="*/ 1574739 w 3024845"/>
                  <a:gd name="connsiteY282-42512" fmla="*/ 467181 h 840941"/>
                  <a:gd name="connsiteX283-42513" fmla="*/ 1582846 w 3024845"/>
                  <a:gd name="connsiteY283-42514" fmla="*/ 467181 h 840941"/>
                  <a:gd name="connsiteX284-42515" fmla="*/ 1582846 w 3024845"/>
                  <a:gd name="connsiteY284-42516" fmla="*/ 484476 h 840941"/>
                  <a:gd name="connsiteX285-42517" fmla="*/ 1592182 w 3024845"/>
                  <a:gd name="connsiteY285-42518" fmla="*/ 485381 h 840941"/>
                  <a:gd name="connsiteX286-42519" fmla="*/ 1605140 w 3024845"/>
                  <a:gd name="connsiteY286-42520" fmla="*/ 485381 h 840941"/>
                  <a:gd name="connsiteX287-42521" fmla="*/ 1605140 w 3024845"/>
                  <a:gd name="connsiteY287-42522" fmla="*/ 469343 h 840941"/>
                  <a:gd name="connsiteX288-42523" fmla="*/ 1673096 w 3024845"/>
                  <a:gd name="connsiteY288-42524" fmla="*/ 469343 h 840941"/>
                  <a:gd name="connsiteX289-42525" fmla="*/ 1673096 w 3024845"/>
                  <a:gd name="connsiteY289-42526" fmla="*/ 384090 h 840941"/>
                  <a:gd name="connsiteX290-42527" fmla="*/ 1745104 w 3024845"/>
                  <a:gd name="connsiteY290-42528" fmla="*/ 384090 h 840941"/>
                  <a:gd name="connsiteX291-42529" fmla="*/ 1745104 w 3024845"/>
                  <a:gd name="connsiteY291-42530" fmla="*/ 462858 h 840941"/>
                  <a:gd name="connsiteX292-42531" fmla="*/ 1747008 w 3024845"/>
                  <a:gd name="connsiteY292-42532" fmla="*/ 462858 h 840941"/>
                  <a:gd name="connsiteX293-42533" fmla="*/ 1748250 w 3024845"/>
                  <a:gd name="connsiteY293-42534" fmla="*/ 485381 h 840941"/>
                  <a:gd name="connsiteX294-42535" fmla="*/ 1757926 w 3024845"/>
                  <a:gd name="connsiteY294-42536" fmla="*/ 485381 h 840941"/>
                  <a:gd name="connsiteX295-42537" fmla="*/ 1759168 w 3024845"/>
                  <a:gd name="connsiteY295-42538" fmla="*/ 462858 h 840941"/>
                  <a:gd name="connsiteX296-42539" fmla="*/ 1765248 w 3024845"/>
                  <a:gd name="connsiteY296-42540" fmla="*/ 462858 h 840941"/>
                  <a:gd name="connsiteX297-42541" fmla="*/ 1766490 w 3024845"/>
                  <a:gd name="connsiteY297-42542" fmla="*/ 485381 h 840941"/>
                  <a:gd name="connsiteX298-42543" fmla="*/ 1817112 w 3024845"/>
                  <a:gd name="connsiteY298-42544" fmla="*/ 485381 h 840941"/>
                  <a:gd name="connsiteX299-42545" fmla="*/ 1817112 w 3024845"/>
                  <a:gd name="connsiteY299-42546" fmla="*/ 322353 h 840941"/>
                  <a:gd name="connsiteX300-42547" fmla="*/ 2014439 w 3024845"/>
                  <a:gd name="connsiteY300-42548" fmla="*/ 322353 h 840941"/>
                  <a:gd name="connsiteX301-42549" fmla="*/ 2014439 w 3024845"/>
                  <a:gd name="connsiteY301-42550" fmla="*/ 485381 h 840941"/>
                  <a:gd name="connsiteX302-42551" fmla="*/ 2033136 w 3024845"/>
                  <a:gd name="connsiteY302-42552" fmla="*/ 485381 h 840941"/>
                  <a:gd name="connsiteX303-42553" fmla="*/ 2033136 w 3024845"/>
                  <a:gd name="connsiteY303-42554" fmla="*/ 402688 h 840941"/>
                  <a:gd name="connsiteX304-42555" fmla="*/ 2128256 w 3024845"/>
                  <a:gd name="connsiteY304-42556" fmla="*/ 402688 h 840941"/>
                  <a:gd name="connsiteX305-42557" fmla="*/ 2180720 w 3024845"/>
                  <a:gd name="connsiteY305-42558" fmla="*/ 337475 h 840941"/>
                  <a:gd name="connsiteX306-42559" fmla="*/ 2245574 w 3024845"/>
                  <a:gd name="connsiteY306-42560" fmla="*/ 337475 h 840941"/>
                  <a:gd name="connsiteX307-42561" fmla="*/ 2245574 w 3024845"/>
                  <a:gd name="connsiteY307-42562" fmla="*/ 413137 h 840941"/>
                  <a:gd name="connsiteX308-42563" fmla="*/ 2253681 w 3024845"/>
                  <a:gd name="connsiteY308-42564" fmla="*/ 413137 h 840941"/>
                  <a:gd name="connsiteX309-42565" fmla="*/ 2255708 w 3024845"/>
                  <a:gd name="connsiteY309-42566" fmla="*/ 406652 h 840941"/>
                  <a:gd name="connsiteX310-42567" fmla="*/ 2261788 w 3024845"/>
                  <a:gd name="connsiteY310-42568" fmla="*/ 406652 h 840941"/>
                  <a:gd name="connsiteX311-42569" fmla="*/ 2263815 w 3024845"/>
                  <a:gd name="connsiteY311-42570" fmla="*/ 415299 h 840941"/>
                  <a:gd name="connsiteX312-42571" fmla="*/ 2275975 w 3024845"/>
                  <a:gd name="connsiteY312-42572" fmla="*/ 415299 h 840941"/>
                  <a:gd name="connsiteX313-42573" fmla="*/ 2275975 w 3024845"/>
                  <a:gd name="connsiteY313-42574" fmla="*/ 408813 h 840941"/>
                  <a:gd name="connsiteX314-42575" fmla="*/ 2298268 w 3024845"/>
                  <a:gd name="connsiteY314-42576" fmla="*/ 408813 h 840941"/>
                  <a:gd name="connsiteX315-42577" fmla="*/ 2298268 w 3024845"/>
                  <a:gd name="connsiteY315-42578" fmla="*/ 415299 h 840941"/>
                  <a:gd name="connsiteX316-42579" fmla="*/ 2318535 w 3024845"/>
                  <a:gd name="connsiteY316-42580" fmla="*/ 415299 h 840941"/>
                  <a:gd name="connsiteX317-42581" fmla="*/ 2318535 w 3024845"/>
                  <a:gd name="connsiteY317-42582" fmla="*/ 460696 h 840941"/>
                  <a:gd name="connsiteX318-42583" fmla="*/ 2332722 w 3024845"/>
                  <a:gd name="connsiteY318-42584" fmla="*/ 460696 h 840941"/>
                  <a:gd name="connsiteX319-42585" fmla="*/ 2332722 w 3024845"/>
                  <a:gd name="connsiteY319-42586" fmla="*/ 447725 h 840941"/>
                  <a:gd name="connsiteX320-42587" fmla="*/ 2348936 w 3024845"/>
                  <a:gd name="connsiteY320-42588" fmla="*/ 447725 h 840941"/>
                  <a:gd name="connsiteX321-42589" fmla="*/ 2348936 w 3024845"/>
                  <a:gd name="connsiteY321-42590" fmla="*/ 268298 h 840941"/>
                  <a:gd name="connsiteX322-42591" fmla="*/ 2355016 w 3024845"/>
                  <a:gd name="connsiteY322-42592" fmla="*/ 261812 h 840941"/>
                  <a:gd name="connsiteX323-42593" fmla="*/ 2427977 w 3024845"/>
                  <a:gd name="connsiteY323-42594" fmla="*/ 261812 h 840941"/>
                  <a:gd name="connsiteX324-42595" fmla="*/ 2427977 w 3024845"/>
                  <a:gd name="connsiteY324-42596" fmla="*/ 270460 h 840941"/>
                  <a:gd name="connsiteX325-42597" fmla="*/ 2438110 w 3024845"/>
                  <a:gd name="connsiteY325-42598" fmla="*/ 270460 h 840941"/>
                  <a:gd name="connsiteX326-42599" fmla="*/ 2438110 w 3024845"/>
                  <a:gd name="connsiteY326-42600" fmla="*/ 385034 h 840941"/>
                  <a:gd name="connsiteX327-42601" fmla="*/ 2460404 w 3024845"/>
                  <a:gd name="connsiteY327-42602" fmla="*/ 385034 h 840941"/>
                  <a:gd name="connsiteX328-42603" fmla="*/ 2460404 w 3024845"/>
                  <a:gd name="connsiteY328-42604" fmla="*/ 318019 h 840941"/>
                  <a:gd name="connsiteX329-42605" fmla="*/ 2486751 w 3024845"/>
                  <a:gd name="connsiteY329-42606" fmla="*/ 318019 h 840941"/>
                  <a:gd name="connsiteX330-42607" fmla="*/ 2490804 w 3024845"/>
                  <a:gd name="connsiteY330-42608" fmla="*/ 313695 h 840941"/>
                  <a:gd name="connsiteX331-42609" fmla="*/ 2498911 w 3024845"/>
                  <a:gd name="connsiteY331-42610" fmla="*/ 313695 h 840941"/>
                  <a:gd name="connsiteX332-42611" fmla="*/ 2502964 w 3024845"/>
                  <a:gd name="connsiteY332-42612" fmla="*/ 318019 h 840941"/>
                  <a:gd name="connsiteX333-42613" fmla="*/ 2525258 w 3024845"/>
                  <a:gd name="connsiteY333-42614" fmla="*/ 318019 h 840941"/>
                  <a:gd name="connsiteX334-42615" fmla="*/ 2525258 w 3024845"/>
                  <a:gd name="connsiteY334-42616" fmla="*/ 201283 h 840941"/>
                  <a:gd name="connsiteX335-42617" fmla="*/ 2582005 w 3024845"/>
                  <a:gd name="connsiteY335-42618" fmla="*/ 190474 h 840941"/>
                  <a:gd name="connsiteX336-42619" fmla="*/ 2582005 w 3024845"/>
                  <a:gd name="connsiteY336-42620" fmla="*/ 191555 h 840941"/>
                  <a:gd name="connsiteX337-42621" fmla="*/ 2582005 w 3024845"/>
                  <a:gd name="connsiteY337-42622" fmla="*/ 199121 h 840941"/>
                  <a:gd name="connsiteX338-42623" fmla="*/ 2608352 w 3024845"/>
                  <a:gd name="connsiteY338-42624" fmla="*/ 199121 h 840941"/>
                  <a:gd name="connsiteX339-42625" fmla="*/ 2608352 w 3024845"/>
                  <a:gd name="connsiteY339-42626" fmla="*/ 454211 h 840941"/>
                  <a:gd name="connsiteX340-42627" fmla="*/ 2630646 w 3024845"/>
                  <a:gd name="connsiteY340-42628" fmla="*/ 454211 h 840941"/>
                  <a:gd name="connsiteX341-42629" fmla="*/ 2630646 w 3024845"/>
                  <a:gd name="connsiteY341-42630" fmla="*/ 449887 h 840941"/>
                  <a:gd name="connsiteX342-42631" fmla="*/ 2642806 w 3024845"/>
                  <a:gd name="connsiteY342-42632" fmla="*/ 449887 h 840941"/>
                  <a:gd name="connsiteX343-42633" fmla="*/ 2642806 w 3024845"/>
                  <a:gd name="connsiteY343-42634" fmla="*/ 454211 h 840941"/>
                  <a:gd name="connsiteX344-42635" fmla="*/ 2667126 w 3024845"/>
                  <a:gd name="connsiteY344-42636" fmla="*/ 454211 h 840941"/>
                  <a:gd name="connsiteX345-42637" fmla="*/ 2667126 w 3024845"/>
                  <a:gd name="connsiteY345-42638" fmla="*/ 441240 h 840941"/>
                  <a:gd name="connsiteX346-42639" fmla="*/ 2695500 w 3024845"/>
                  <a:gd name="connsiteY346-42640" fmla="*/ 441240 h 840941"/>
                  <a:gd name="connsiteX347-42641" fmla="*/ 2707660 w 3024845"/>
                  <a:gd name="connsiteY347-42642" fmla="*/ 436916 h 840941"/>
                  <a:gd name="connsiteX348-42643" fmla="*/ 2727927 w 3024845"/>
                  <a:gd name="connsiteY348-42644" fmla="*/ 441240 h 840941"/>
                  <a:gd name="connsiteX349-42645" fmla="*/ 2727927 w 3024845"/>
                  <a:gd name="connsiteY349-42646" fmla="*/ 423946 h 840941"/>
                  <a:gd name="connsiteX350-42647" fmla="*/ 2736034 w 3024845"/>
                  <a:gd name="connsiteY350-42648" fmla="*/ 423946 h 840941"/>
                  <a:gd name="connsiteX351-42649" fmla="*/ 2736034 w 3024845"/>
                  <a:gd name="connsiteY351-42650" fmla="*/ 410975 h 840941"/>
                  <a:gd name="connsiteX352-42651" fmla="*/ 2792781 w 3024845"/>
                  <a:gd name="connsiteY352-42652" fmla="*/ 410975 h 840941"/>
                  <a:gd name="connsiteX353-42653" fmla="*/ 2792781 w 3024845"/>
                  <a:gd name="connsiteY353-42654" fmla="*/ 380710 h 840941"/>
                  <a:gd name="connsiteX354-42655" fmla="*/ 2811021 w 3024845"/>
                  <a:gd name="connsiteY354-42656" fmla="*/ 380710 h 840941"/>
                  <a:gd name="connsiteX355-42657" fmla="*/ 2811021 w 3024845"/>
                  <a:gd name="connsiteY355-42658" fmla="*/ 374225 h 840941"/>
                  <a:gd name="connsiteX356-42659" fmla="*/ 2823181 w 3024845"/>
                  <a:gd name="connsiteY356-42660" fmla="*/ 374225 h 840941"/>
                  <a:gd name="connsiteX357-42661" fmla="*/ 2823181 w 3024845"/>
                  <a:gd name="connsiteY357-42662" fmla="*/ 380710 h 840941"/>
                  <a:gd name="connsiteX358-42663" fmla="*/ 2839395 w 3024845"/>
                  <a:gd name="connsiteY358-42664" fmla="*/ 380710 h 840941"/>
                  <a:gd name="connsiteX359-42665" fmla="*/ 2839395 w 3024845"/>
                  <a:gd name="connsiteY359-42666" fmla="*/ 430431 h 840941"/>
                  <a:gd name="connsiteX360-42667" fmla="*/ 2871822 w 3024845"/>
                  <a:gd name="connsiteY360-42668" fmla="*/ 430431 h 840941"/>
                  <a:gd name="connsiteX361-42669" fmla="*/ 2871822 w 3024845"/>
                  <a:gd name="connsiteY361-42670" fmla="*/ 404490 h 840941"/>
                  <a:gd name="connsiteX362-42671" fmla="*/ 2910329 w 3024845"/>
                  <a:gd name="connsiteY362-42672" fmla="*/ 404490 h 840941"/>
                  <a:gd name="connsiteX363-42673" fmla="*/ 2910329 w 3024845"/>
                  <a:gd name="connsiteY363-42674" fmla="*/ 374225 h 840941"/>
                  <a:gd name="connsiteX364-42675" fmla="*/ 2958970 w 3024845"/>
                  <a:gd name="connsiteY364-42676" fmla="*/ 374225 h 840941"/>
                  <a:gd name="connsiteX365-42677" fmla="*/ 2958970 w 3024845"/>
                  <a:gd name="connsiteY365-42678" fmla="*/ 485381 h 840941"/>
                  <a:gd name="connsiteX366-42679" fmla="*/ 2958970 w 3024845"/>
                  <a:gd name="connsiteY366-42680" fmla="*/ 499160 h 840941"/>
                  <a:gd name="connsiteX367-42681" fmla="*/ 3024845 w 3024845"/>
                  <a:gd name="connsiteY367-42682" fmla="*/ 499160 h 840941"/>
                  <a:gd name="connsiteX368-42683" fmla="*/ 3024845 w 3024845"/>
                  <a:gd name="connsiteY368-42684" fmla="*/ 840941 h 840941"/>
                  <a:gd name="connsiteX369-42685" fmla="*/ 2054 w 3024845"/>
                  <a:gd name="connsiteY369-42686" fmla="*/ 838608 h 840941"/>
                  <a:gd name="connsiteX370-42687" fmla="*/ 0 w 3024845"/>
                  <a:gd name="connsiteY370-42688" fmla="*/ 404490 h 840941"/>
                  <a:gd name="connsiteX371-42689" fmla="*/ 20267 w 3024845"/>
                  <a:gd name="connsiteY371-42690" fmla="*/ 404490 h 840941"/>
                  <a:gd name="connsiteX372-42691" fmla="*/ 20774 w 3024845"/>
                  <a:gd name="connsiteY372-42692" fmla="*/ 403409 h 840941"/>
                  <a:gd name="connsiteX373-42693" fmla="*/ 24320 w 3024845"/>
                  <a:gd name="connsiteY373-42694" fmla="*/ 395843 h 840941"/>
                  <a:gd name="connsiteX374-42695" fmla="*/ 26094 w 3024845"/>
                  <a:gd name="connsiteY374-42696" fmla="*/ 396113 h 840941"/>
                  <a:gd name="connsiteX375-42697" fmla="*/ 38507 w 3024845"/>
                  <a:gd name="connsiteY375-42698" fmla="*/ 398004 h 840941"/>
                  <a:gd name="connsiteX376-42699" fmla="*/ 39014 w 3024845"/>
                  <a:gd name="connsiteY376-42700" fmla="*/ 399356 h 840941"/>
                  <a:gd name="connsiteX377-42701" fmla="*/ 42560 w 3024845"/>
                  <a:gd name="connsiteY377-42702" fmla="*/ 408813 h 840941"/>
                  <a:gd name="connsiteX378-42703" fmla="*/ 68907 w 3024845"/>
                  <a:gd name="connsiteY378-42704" fmla="*/ 410975 h 840941"/>
                  <a:gd name="connsiteX379-42705" fmla="*/ 68907 w 3024845"/>
                  <a:gd name="connsiteY379-42706" fmla="*/ 287754 h 840941"/>
                  <a:gd name="connsiteX380-42707" fmla="*/ 70934 w 3024845"/>
                  <a:gd name="connsiteY380-42708" fmla="*/ 287754 h 840941"/>
                  <a:gd name="connsiteX381-42709" fmla="*/ 85121 w 3024845"/>
                  <a:gd name="connsiteY381-42710" fmla="*/ 287754 h 840941"/>
                  <a:gd name="connsiteX382-42711" fmla="*/ 85121 w 3024845"/>
                  <a:gd name="connsiteY382-42712" fmla="*/ 151562 h 840941"/>
                  <a:gd name="connsiteX383-42713" fmla="*/ 86894 w 3024845"/>
                  <a:gd name="connsiteY383-42714" fmla="*/ 151562 h 840941"/>
                  <a:gd name="connsiteX384-42715" fmla="*/ 99308 w 3024845"/>
                  <a:gd name="connsiteY384-42716" fmla="*/ 151562 h 840941"/>
                  <a:gd name="connsiteX385-42717" fmla="*/ 99308 w 3024845"/>
                  <a:gd name="connsiteY385-42718" fmla="*/ 36988 h 840941"/>
                  <a:gd name="connsiteX0-42719" fmla="*/ 99308 w 3024845"/>
                  <a:gd name="connsiteY0-42720" fmla="*/ 0 h 803953"/>
                  <a:gd name="connsiteX1-42721" fmla="*/ 220909 w 3024845"/>
                  <a:gd name="connsiteY1-42722" fmla="*/ 114574 h 803953"/>
                  <a:gd name="connsiteX2-42723" fmla="*/ 223189 w 3024845"/>
                  <a:gd name="connsiteY2-42724" fmla="*/ 114574 h 803953"/>
                  <a:gd name="connsiteX3-42725" fmla="*/ 239150 w 3024845"/>
                  <a:gd name="connsiteY3-42726" fmla="*/ 114574 h 803953"/>
                  <a:gd name="connsiteX4-42727" fmla="*/ 239150 w 3024845"/>
                  <a:gd name="connsiteY4-42728" fmla="*/ 255089 h 803953"/>
                  <a:gd name="connsiteX5-42729" fmla="*/ 240670 w 3024845"/>
                  <a:gd name="connsiteY5-42730" fmla="*/ 254819 h 803953"/>
                  <a:gd name="connsiteX6-42731" fmla="*/ 251310 w 3024845"/>
                  <a:gd name="connsiteY6-42732" fmla="*/ 252928 h 803953"/>
                  <a:gd name="connsiteX7-42733" fmla="*/ 249283 w 3024845"/>
                  <a:gd name="connsiteY7-42734" fmla="*/ 341560 h 803953"/>
                  <a:gd name="connsiteX8-42735" fmla="*/ 250803 w 3024845"/>
                  <a:gd name="connsiteY8-42736" fmla="*/ 341831 h 803953"/>
                  <a:gd name="connsiteX9-42737" fmla="*/ 261443 w 3024845"/>
                  <a:gd name="connsiteY9-42738" fmla="*/ 343722 h 803953"/>
                  <a:gd name="connsiteX10-42739" fmla="*/ 261696 w 3024845"/>
                  <a:gd name="connsiteY10-42740" fmla="*/ 344533 h 803953"/>
                  <a:gd name="connsiteX11-42741" fmla="*/ 263470 w 3024845"/>
                  <a:gd name="connsiteY11-42742" fmla="*/ 350208 h 803953"/>
                  <a:gd name="connsiteX12-42743" fmla="*/ 264230 w 3024845"/>
                  <a:gd name="connsiteY12-42744" fmla="*/ 347776 h 803953"/>
                  <a:gd name="connsiteX13-42745" fmla="*/ 269550 w 3024845"/>
                  <a:gd name="connsiteY13-42746" fmla="*/ 330752 h 803953"/>
                  <a:gd name="connsiteX14-42747" fmla="*/ 271323 w 3024845"/>
                  <a:gd name="connsiteY14-42748" fmla="*/ 330752 h 803953"/>
                  <a:gd name="connsiteX15-42749" fmla="*/ 283737 w 3024845"/>
                  <a:gd name="connsiteY15-42750" fmla="*/ 330752 h 803953"/>
                  <a:gd name="connsiteX16-42751" fmla="*/ 283737 w 3024845"/>
                  <a:gd name="connsiteY16-42752" fmla="*/ 363178 h 803953"/>
                  <a:gd name="connsiteX17-42753" fmla="*/ 284750 w 3024845"/>
                  <a:gd name="connsiteY17-42754" fmla="*/ 363719 h 803953"/>
                  <a:gd name="connsiteX18-42755" fmla="*/ 291844 w 3024845"/>
                  <a:gd name="connsiteY18-42756" fmla="*/ 367502 h 803953"/>
                  <a:gd name="connsiteX19-42757" fmla="*/ 291844 w 3024845"/>
                  <a:gd name="connsiteY19-42758" fmla="*/ 368853 h 803953"/>
                  <a:gd name="connsiteX20-42759" fmla="*/ 291844 w 3024845"/>
                  <a:gd name="connsiteY20-42760" fmla="*/ 378311 h 803953"/>
                  <a:gd name="connsiteX21-42761" fmla="*/ 336431 w 3024845"/>
                  <a:gd name="connsiteY21-42762" fmla="*/ 378311 h 803953"/>
                  <a:gd name="connsiteX22-42763" fmla="*/ 336431 w 3024845"/>
                  <a:gd name="connsiteY22-42764" fmla="*/ 379392 h 803953"/>
                  <a:gd name="connsiteX23-42765" fmla="*/ 336431 w 3024845"/>
                  <a:gd name="connsiteY23-42766" fmla="*/ 386958 h 803953"/>
                  <a:gd name="connsiteX24-42767" fmla="*/ 338457 w 3024845"/>
                  <a:gd name="connsiteY24-42768" fmla="*/ 386958 h 803953"/>
                  <a:gd name="connsiteX25-42769" fmla="*/ 352644 w 3024845"/>
                  <a:gd name="connsiteY25-42770" fmla="*/ 386958 h 803953"/>
                  <a:gd name="connsiteX26-42771" fmla="*/ 352644 w 3024845"/>
                  <a:gd name="connsiteY26-42772" fmla="*/ 356693 h 803953"/>
                  <a:gd name="connsiteX27-42773" fmla="*/ 397231 w 3024845"/>
                  <a:gd name="connsiteY27-42774" fmla="*/ 356693 h 803953"/>
                  <a:gd name="connsiteX28-42775" fmla="*/ 397231 w 3024845"/>
                  <a:gd name="connsiteY28-42776" fmla="*/ 355342 h 803953"/>
                  <a:gd name="connsiteX29-42777" fmla="*/ 397231 w 3024845"/>
                  <a:gd name="connsiteY29-42778" fmla="*/ 345884 h 803953"/>
                  <a:gd name="connsiteX30-42779" fmla="*/ 398245 w 3024845"/>
                  <a:gd name="connsiteY30-42780" fmla="*/ 345884 h 803953"/>
                  <a:gd name="connsiteX31-42781" fmla="*/ 405338 w 3024845"/>
                  <a:gd name="connsiteY31-42782" fmla="*/ 345884 h 803953"/>
                  <a:gd name="connsiteX32-42783" fmla="*/ 405338 w 3024845"/>
                  <a:gd name="connsiteY32-42784" fmla="*/ 343993 h 803953"/>
                  <a:gd name="connsiteX33-42785" fmla="*/ 405338 w 3024845"/>
                  <a:gd name="connsiteY33-42786" fmla="*/ 330752 h 803953"/>
                  <a:gd name="connsiteX34-42787" fmla="*/ 406098 w 3024845"/>
                  <a:gd name="connsiteY34-42788" fmla="*/ 330752 h 803953"/>
                  <a:gd name="connsiteX35-42789" fmla="*/ 411418 w 3024845"/>
                  <a:gd name="connsiteY35-42790" fmla="*/ 330752 h 803953"/>
                  <a:gd name="connsiteX36-42791" fmla="*/ 411418 w 3024845"/>
                  <a:gd name="connsiteY36-42792" fmla="*/ 329671 h 803953"/>
                  <a:gd name="connsiteX37-42793" fmla="*/ 411418 w 3024845"/>
                  <a:gd name="connsiteY37-42794" fmla="*/ 322104 h 803953"/>
                  <a:gd name="connsiteX38-42795" fmla="*/ 413445 w 3024845"/>
                  <a:gd name="connsiteY38-42796" fmla="*/ 322104 h 803953"/>
                  <a:gd name="connsiteX39-42797" fmla="*/ 427632 w 3024845"/>
                  <a:gd name="connsiteY39-42798" fmla="*/ 322104 h 803953"/>
                  <a:gd name="connsiteX40-42799" fmla="*/ 427632 w 3024845"/>
                  <a:gd name="connsiteY40-42800" fmla="*/ 323185 h 803953"/>
                  <a:gd name="connsiteX41-42801" fmla="*/ 427632 w 3024845"/>
                  <a:gd name="connsiteY41-42802" fmla="*/ 330752 h 803953"/>
                  <a:gd name="connsiteX42-42803" fmla="*/ 449925 w 3024845"/>
                  <a:gd name="connsiteY42-42804" fmla="*/ 330752 h 803953"/>
                  <a:gd name="connsiteX43-42805" fmla="*/ 449925 w 3024845"/>
                  <a:gd name="connsiteY43-42806" fmla="*/ 328860 h 803953"/>
                  <a:gd name="connsiteX44-42807" fmla="*/ 449925 w 3024845"/>
                  <a:gd name="connsiteY44-42808" fmla="*/ 315619 h 803953"/>
                  <a:gd name="connsiteX45-42809" fmla="*/ 451699 w 3024845"/>
                  <a:gd name="connsiteY45-42810" fmla="*/ 315619 h 803953"/>
                  <a:gd name="connsiteX46-42811" fmla="*/ 464112 w 3024845"/>
                  <a:gd name="connsiteY46-42812" fmla="*/ 315619 h 803953"/>
                  <a:gd name="connsiteX47-42813" fmla="*/ 464112 w 3024845"/>
                  <a:gd name="connsiteY47-42814" fmla="*/ 339399 h 803953"/>
                  <a:gd name="connsiteX48-42815" fmla="*/ 465126 w 3024845"/>
                  <a:gd name="connsiteY48-42816" fmla="*/ 339399 h 803953"/>
                  <a:gd name="connsiteX49-42817" fmla="*/ 472219 w 3024845"/>
                  <a:gd name="connsiteY49-42818" fmla="*/ 339399 h 803953"/>
                  <a:gd name="connsiteX50-42819" fmla="*/ 472219 w 3024845"/>
                  <a:gd name="connsiteY50-42820" fmla="*/ 338318 h 803953"/>
                  <a:gd name="connsiteX51-42821" fmla="*/ 472219 w 3024845"/>
                  <a:gd name="connsiteY51-42822" fmla="*/ 330752 h 803953"/>
                  <a:gd name="connsiteX52-42823" fmla="*/ 473992 w 3024845"/>
                  <a:gd name="connsiteY52-42824" fmla="*/ 330752 h 803953"/>
                  <a:gd name="connsiteX53-42825" fmla="*/ 486406 w 3024845"/>
                  <a:gd name="connsiteY53-42826" fmla="*/ 330752 h 803953"/>
                  <a:gd name="connsiteX54-42827" fmla="*/ 486406 w 3024845"/>
                  <a:gd name="connsiteY54-42828" fmla="*/ 356693 h 803953"/>
                  <a:gd name="connsiteX55-42829" fmla="*/ 488433 w 3024845"/>
                  <a:gd name="connsiteY55-42830" fmla="*/ 356693 h 803953"/>
                  <a:gd name="connsiteX56-42831" fmla="*/ 502619 w 3024845"/>
                  <a:gd name="connsiteY56-42832" fmla="*/ 356693 h 803953"/>
                  <a:gd name="connsiteX57-42833" fmla="*/ 502619 w 3024845"/>
                  <a:gd name="connsiteY57-42834" fmla="*/ 358314 h 803953"/>
                  <a:gd name="connsiteX58-42835" fmla="*/ 502619 w 3024845"/>
                  <a:gd name="connsiteY58-42836" fmla="*/ 369664 h 803953"/>
                  <a:gd name="connsiteX59-42837" fmla="*/ 503379 w 3024845"/>
                  <a:gd name="connsiteY59-42838" fmla="*/ 369664 h 803953"/>
                  <a:gd name="connsiteX60-42839" fmla="*/ 508700 w 3024845"/>
                  <a:gd name="connsiteY60-42840" fmla="*/ 369664 h 803953"/>
                  <a:gd name="connsiteX61-42841" fmla="*/ 508700 w 3024845"/>
                  <a:gd name="connsiteY61-42842" fmla="*/ 368853 h 803953"/>
                  <a:gd name="connsiteX62-42843" fmla="*/ 508700 w 3024845"/>
                  <a:gd name="connsiteY62-42844" fmla="*/ 363178 h 803953"/>
                  <a:gd name="connsiteX63-42845" fmla="*/ 539100 w 3024845"/>
                  <a:gd name="connsiteY63-42846" fmla="*/ 363178 h 803953"/>
                  <a:gd name="connsiteX64-42847" fmla="*/ 539100 w 3024845"/>
                  <a:gd name="connsiteY64-42848" fmla="*/ 386958 h 803953"/>
                  <a:gd name="connsiteX65-42849" fmla="*/ 540113 w 3024845"/>
                  <a:gd name="connsiteY65-42850" fmla="*/ 386958 h 803953"/>
                  <a:gd name="connsiteX66-42851" fmla="*/ 547207 w 3024845"/>
                  <a:gd name="connsiteY66-42852" fmla="*/ 386958 h 803953"/>
                  <a:gd name="connsiteX67-42853" fmla="*/ 547207 w 3024845"/>
                  <a:gd name="connsiteY67-42854" fmla="*/ 388039 h 803953"/>
                  <a:gd name="connsiteX68-42855" fmla="*/ 547207 w 3024845"/>
                  <a:gd name="connsiteY68-42856" fmla="*/ 395605 h 803953"/>
                  <a:gd name="connsiteX69-42857" fmla="*/ 547967 w 3024845"/>
                  <a:gd name="connsiteY69-42858" fmla="*/ 395605 h 803953"/>
                  <a:gd name="connsiteX70-42859" fmla="*/ 553287 w 3024845"/>
                  <a:gd name="connsiteY70-42860" fmla="*/ 395605 h 803953"/>
                  <a:gd name="connsiteX71-42861" fmla="*/ 553287 w 3024845"/>
                  <a:gd name="connsiteY71-42862" fmla="*/ 393443 h 803953"/>
                  <a:gd name="connsiteX72-42863" fmla="*/ 553287 w 3024845"/>
                  <a:gd name="connsiteY72-42864" fmla="*/ 378311 h 803953"/>
                  <a:gd name="connsiteX73-42865" fmla="*/ 554300 w 3024845"/>
                  <a:gd name="connsiteY73-42866" fmla="*/ 378311 h 803953"/>
                  <a:gd name="connsiteX74-42867" fmla="*/ 561394 w 3024845"/>
                  <a:gd name="connsiteY74-42868" fmla="*/ 378311 h 803953"/>
                  <a:gd name="connsiteX75-42869" fmla="*/ 561394 w 3024845"/>
                  <a:gd name="connsiteY75-42870" fmla="*/ 379392 h 803953"/>
                  <a:gd name="connsiteX76-42871" fmla="*/ 561394 w 3024845"/>
                  <a:gd name="connsiteY76-42872" fmla="*/ 386958 h 803953"/>
                  <a:gd name="connsiteX77-42873" fmla="*/ 566714 w 3024845"/>
                  <a:gd name="connsiteY77-42874" fmla="*/ 384965 h 803953"/>
                  <a:gd name="connsiteX78-42875" fmla="*/ 567474 w 3024845"/>
                  <a:gd name="connsiteY78-42876" fmla="*/ 383985 h 803953"/>
                  <a:gd name="connsiteX79-42877" fmla="*/ 567474 w 3024845"/>
                  <a:gd name="connsiteY79-42878" fmla="*/ 378311 h 803953"/>
                  <a:gd name="connsiteX80-42879" fmla="*/ 605981 w 3024845"/>
                  <a:gd name="connsiteY80-42880" fmla="*/ 378311 h 803953"/>
                  <a:gd name="connsiteX81-42881" fmla="*/ 605981 w 3024845"/>
                  <a:gd name="connsiteY81-42882" fmla="*/ 402090 h 803953"/>
                  <a:gd name="connsiteX82-42883" fmla="*/ 608007 w 3024845"/>
                  <a:gd name="connsiteY82-42884" fmla="*/ 402090 h 803953"/>
                  <a:gd name="connsiteX83-42885" fmla="*/ 622194 w 3024845"/>
                  <a:gd name="connsiteY83-42886" fmla="*/ 402090 h 803953"/>
                  <a:gd name="connsiteX84-42887" fmla="*/ 622194 w 3024845"/>
                  <a:gd name="connsiteY84-42888" fmla="*/ 403171 h 803953"/>
                  <a:gd name="connsiteX85-42889" fmla="*/ 622194 w 3024845"/>
                  <a:gd name="connsiteY85-42890" fmla="*/ 410737 h 803953"/>
                  <a:gd name="connsiteX86-42891" fmla="*/ 623968 w 3024845"/>
                  <a:gd name="connsiteY86-42892" fmla="*/ 410737 h 803953"/>
                  <a:gd name="connsiteX87-42893" fmla="*/ 636381 w 3024845"/>
                  <a:gd name="connsiteY87-42894" fmla="*/ 410737 h 803953"/>
                  <a:gd name="connsiteX88-42895" fmla="*/ 636381 w 3024845"/>
                  <a:gd name="connsiteY88-42896" fmla="*/ 386958 h 803953"/>
                  <a:gd name="connsiteX89-42897" fmla="*/ 637394 w 3024845"/>
                  <a:gd name="connsiteY89-42898" fmla="*/ 386958 h 803953"/>
                  <a:gd name="connsiteX90-42899" fmla="*/ 644488 w 3024845"/>
                  <a:gd name="connsiteY90-42900" fmla="*/ 386958 h 803953"/>
                  <a:gd name="connsiteX91-42901" fmla="*/ 644488 w 3024845"/>
                  <a:gd name="connsiteY91-42902" fmla="*/ 354531 h 803953"/>
                  <a:gd name="connsiteX92-42903" fmla="*/ 645501 w 3024845"/>
                  <a:gd name="connsiteY92-42904" fmla="*/ 354531 h 803953"/>
                  <a:gd name="connsiteX93-42905" fmla="*/ 652595 w 3024845"/>
                  <a:gd name="connsiteY93-42906" fmla="*/ 354531 h 803953"/>
                  <a:gd name="connsiteX94-42907" fmla="*/ 652595 w 3024845"/>
                  <a:gd name="connsiteY94-42908" fmla="*/ 352640 h 803953"/>
                  <a:gd name="connsiteX95-42909" fmla="*/ 652595 w 3024845"/>
                  <a:gd name="connsiteY95-42910" fmla="*/ 339399 h 803953"/>
                  <a:gd name="connsiteX96-42911" fmla="*/ 651328 w 3024845"/>
                  <a:gd name="connsiteY96-42912" fmla="*/ 337777 h 803953"/>
                  <a:gd name="connsiteX97-42913" fmla="*/ 656648 w 3024845"/>
                  <a:gd name="connsiteY97-42914" fmla="*/ 326428 h 803953"/>
                  <a:gd name="connsiteX98-42915" fmla="*/ 664755 w 3024845"/>
                  <a:gd name="connsiteY98-42916" fmla="*/ 354531 h 803953"/>
                  <a:gd name="connsiteX99-42917" fmla="*/ 665515 w 3024845"/>
                  <a:gd name="connsiteY99-42918" fmla="*/ 354531 h 803953"/>
                  <a:gd name="connsiteX100-42919" fmla="*/ 670835 w 3024845"/>
                  <a:gd name="connsiteY100-42920" fmla="*/ 354531 h 803953"/>
                  <a:gd name="connsiteX101-42921" fmla="*/ 670835 w 3024845"/>
                  <a:gd name="connsiteY101-42922" fmla="*/ 248604 h 803953"/>
                  <a:gd name="connsiteX102-42923" fmla="*/ 672355 w 3024845"/>
                  <a:gd name="connsiteY102-42924" fmla="*/ 248604 h 803953"/>
                  <a:gd name="connsiteX103-42925" fmla="*/ 682995 w 3024845"/>
                  <a:gd name="connsiteY103-42926" fmla="*/ 248604 h 803953"/>
                  <a:gd name="connsiteX104-42927" fmla="*/ 682995 w 3024845"/>
                  <a:gd name="connsiteY104-42928" fmla="*/ 201045 h 803953"/>
                  <a:gd name="connsiteX105-42929" fmla="*/ 709342 w 3024845"/>
                  <a:gd name="connsiteY105-42930" fmla="*/ 201045 h 803953"/>
                  <a:gd name="connsiteX106-42931" fmla="*/ 709342 w 3024845"/>
                  <a:gd name="connsiteY106-42932" fmla="*/ 179427 h 803953"/>
                  <a:gd name="connsiteX107-42933" fmla="*/ 743796 w 3024845"/>
                  <a:gd name="connsiteY107-42934" fmla="*/ 179427 h 803953"/>
                  <a:gd name="connsiteX108-42935" fmla="*/ 743796 w 3024845"/>
                  <a:gd name="connsiteY108-42936" fmla="*/ 181859 h 803953"/>
                  <a:gd name="connsiteX109-42937" fmla="*/ 743796 w 3024845"/>
                  <a:gd name="connsiteY109-42938" fmla="*/ 198883 h 803953"/>
                  <a:gd name="connsiteX110-42939" fmla="*/ 746076 w 3024845"/>
                  <a:gd name="connsiteY110-42940" fmla="*/ 198883 h 803953"/>
                  <a:gd name="connsiteX111-42941" fmla="*/ 762036 w 3024845"/>
                  <a:gd name="connsiteY111-42942" fmla="*/ 198883 h 803953"/>
                  <a:gd name="connsiteX112-42943" fmla="*/ 762036 w 3024845"/>
                  <a:gd name="connsiteY112-42944" fmla="*/ 246442 h 803953"/>
                  <a:gd name="connsiteX113-42945" fmla="*/ 763049 w 3024845"/>
                  <a:gd name="connsiteY113-42946" fmla="*/ 246442 h 803953"/>
                  <a:gd name="connsiteX114-42947" fmla="*/ 770143 w 3024845"/>
                  <a:gd name="connsiteY114-42948" fmla="*/ 246442 h 803953"/>
                  <a:gd name="connsiteX115-42949" fmla="*/ 784330 w 3024845"/>
                  <a:gd name="connsiteY115-42950" fmla="*/ 250766 h 803953"/>
                  <a:gd name="connsiteX116-42951" fmla="*/ 784330 w 3024845"/>
                  <a:gd name="connsiteY116-42952" fmla="*/ 289678 h 803953"/>
                  <a:gd name="connsiteX117-42953" fmla="*/ 785343 w 3024845"/>
                  <a:gd name="connsiteY117-42954" fmla="*/ 289678 h 803953"/>
                  <a:gd name="connsiteX118-42955" fmla="*/ 792436 w 3024845"/>
                  <a:gd name="connsiteY118-42956" fmla="*/ 289678 h 803953"/>
                  <a:gd name="connsiteX119-42957" fmla="*/ 792436 w 3024845"/>
                  <a:gd name="connsiteY119-42958" fmla="*/ 291299 h 803953"/>
                  <a:gd name="connsiteX120-42959" fmla="*/ 792436 w 3024845"/>
                  <a:gd name="connsiteY120-42960" fmla="*/ 302648 h 803953"/>
                  <a:gd name="connsiteX121-42961" fmla="*/ 794463 w 3024845"/>
                  <a:gd name="connsiteY121-42962" fmla="*/ 302648 h 803953"/>
                  <a:gd name="connsiteX122-42963" fmla="*/ 808650 w 3024845"/>
                  <a:gd name="connsiteY122-42964" fmla="*/ 302648 h 803953"/>
                  <a:gd name="connsiteX123-42965" fmla="*/ 814730 w 3024845"/>
                  <a:gd name="connsiteY123-42966" fmla="*/ 309134 h 803953"/>
                  <a:gd name="connsiteX124-42967" fmla="*/ 814730 w 3024845"/>
                  <a:gd name="connsiteY124-42968" fmla="*/ 330752 h 803953"/>
                  <a:gd name="connsiteX125-42969" fmla="*/ 817010 w 3024845"/>
                  <a:gd name="connsiteY125-42970" fmla="*/ 330752 h 803953"/>
                  <a:gd name="connsiteX126-42971" fmla="*/ 832970 w 3024845"/>
                  <a:gd name="connsiteY126-42972" fmla="*/ 330752 h 803953"/>
                  <a:gd name="connsiteX127-42973" fmla="*/ 832970 w 3024845"/>
                  <a:gd name="connsiteY127-42974" fmla="*/ 331832 h 803953"/>
                  <a:gd name="connsiteX128-42975" fmla="*/ 832970 w 3024845"/>
                  <a:gd name="connsiteY128-42976" fmla="*/ 339399 h 803953"/>
                  <a:gd name="connsiteX129-42977" fmla="*/ 834237 w 3024845"/>
                  <a:gd name="connsiteY129-42978" fmla="*/ 339399 h 803953"/>
                  <a:gd name="connsiteX130-42979" fmla="*/ 843104 w 3024845"/>
                  <a:gd name="connsiteY130-42980" fmla="*/ 339399 h 803953"/>
                  <a:gd name="connsiteX131-42981" fmla="*/ 843104 w 3024845"/>
                  <a:gd name="connsiteY131-42982" fmla="*/ 341560 h 803953"/>
                  <a:gd name="connsiteX132-42983" fmla="*/ 843104 w 3024845"/>
                  <a:gd name="connsiteY132-42984" fmla="*/ 356693 h 803953"/>
                  <a:gd name="connsiteX133-42985" fmla="*/ 847157 w 3024845"/>
                  <a:gd name="connsiteY133-42986" fmla="*/ 354801 h 803953"/>
                  <a:gd name="connsiteX134-42987" fmla="*/ 847157 w 3024845"/>
                  <a:gd name="connsiteY134-42988" fmla="*/ 341560 h 803953"/>
                  <a:gd name="connsiteX135-42989" fmla="*/ 848170 w 3024845"/>
                  <a:gd name="connsiteY135-42990" fmla="*/ 341560 h 803953"/>
                  <a:gd name="connsiteX136-42991" fmla="*/ 855264 w 3024845"/>
                  <a:gd name="connsiteY136-42992" fmla="*/ 341560 h 803953"/>
                  <a:gd name="connsiteX137-42993" fmla="*/ 855264 w 3024845"/>
                  <a:gd name="connsiteY137-42994" fmla="*/ 343182 h 803953"/>
                  <a:gd name="connsiteX138-42995" fmla="*/ 855264 w 3024845"/>
                  <a:gd name="connsiteY138-42996" fmla="*/ 354531 h 803953"/>
                  <a:gd name="connsiteX139-42997" fmla="*/ 856024 w 3024845"/>
                  <a:gd name="connsiteY139-42998" fmla="*/ 354531 h 803953"/>
                  <a:gd name="connsiteX140-42999" fmla="*/ 861344 w 3024845"/>
                  <a:gd name="connsiteY140-43000" fmla="*/ 354531 h 803953"/>
                  <a:gd name="connsiteX141-43001" fmla="*/ 909984 w 3024845"/>
                  <a:gd name="connsiteY141-43002" fmla="*/ 350208 h 803953"/>
                  <a:gd name="connsiteX142-43003" fmla="*/ 909984 w 3024845"/>
                  <a:gd name="connsiteY142-43004" fmla="*/ 351559 h 803953"/>
                  <a:gd name="connsiteX143-43005" fmla="*/ 909984 w 3024845"/>
                  <a:gd name="connsiteY143-43006" fmla="*/ 361016 h 803953"/>
                  <a:gd name="connsiteX144-43007" fmla="*/ 910744 w 3024845"/>
                  <a:gd name="connsiteY144-43008" fmla="*/ 361016 h 803953"/>
                  <a:gd name="connsiteX145-43009" fmla="*/ 916065 w 3024845"/>
                  <a:gd name="connsiteY145-43010" fmla="*/ 361016 h 803953"/>
                  <a:gd name="connsiteX146-43011" fmla="*/ 916065 w 3024845"/>
                  <a:gd name="connsiteY146-43012" fmla="*/ 363178 h 803953"/>
                  <a:gd name="connsiteX147-43013" fmla="*/ 916065 w 3024845"/>
                  <a:gd name="connsiteY147-43014" fmla="*/ 378311 h 803953"/>
                  <a:gd name="connsiteX148-43015" fmla="*/ 918091 w 3024845"/>
                  <a:gd name="connsiteY148-43016" fmla="*/ 376960 h 803953"/>
                  <a:gd name="connsiteX149-43017" fmla="*/ 932278 w 3024845"/>
                  <a:gd name="connsiteY149-43018" fmla="*/ 367502 h 803953"/>
                  <a:gd name="connsiteX150-43019" fmla="*/ 938358 w 3024845"/>
                  <a:gd name="connsiteY150-43020" fmla="*/ 326428 h 803953"/>
                  <a:gd name="connsiteX151-43021" fmla="*/ 939118 w 3024845"/>
                  <a:gd name="connsiteY151-43022" fmla="*/ 326158 h 803953"/>
                  <a:gd name="connsiteX152-43023" fmla="*/ 944438 w 3024845"/>
                  <a:gd name="connsiteY152-43024" fmla="*/ 324266 h 803953"/>
                  <a:gd name="connsiteX153-43025" fmla="*/ 946465 w 3024845"/>
                  <a:gd name="connsiteY153-43026" fmla="*/ 255089 h 803953"/>
                  <a:gd name="connsiteX154-43027" fmla="*/ 948492 w 3024845"/>
                  <a:gd name="connsiteY154-43028" fmla="*/ 324266 h 803953"/>
                  <a:gd name="connsiteX155-43029" fmla="*/ 949252 w 3024845"/>
                  <a:gd name="connsiteY155-43030" fmla="*/ 324536 h 803953"/>
                  <a:gd name="connsiteX156-43031" fmla="*/ 954572 w 3024845"/>
                  <a:gd name="connsiteY156-43032" fmla="*/ 326428 h 803953"/>
                  <a:gd name="connsiteX157-43033" fmla="*/ 954572 w 3024845"/>
                  <a:gd name="connsiteY157-43034" fmla="*/ 239957 h 803953"/>
                  <a:gd name="connsiteX158-43035" fmla="*/ 958625 w 3024845"/>
                  <a:gd name="connsiteY158-43036" fmla="*/ 207530 h 803953"/>
                  <a:gd name="connsiteX159-43037" fmla="*/ 997132 w 3024845"/>
                  <a:gd name="connsiteY159-43038" fmla="*/ 207530 h 803953"/>
                  <a:gd name="connsiteX160-43039" fmla="*/ 997132 w 3024845"/>
                  <a:gd name="connsiteY160-43040" fmla="*/ 239957 h 803953"/>
                  <a:gd name="connsiteX161-43041" fmla="*/ 997892 w 3024845"/>
                  <a:gd name="connsiteY161-43042" fmla="*/ 239957 h 803953"/>
                  <a:gd name="connsiteX162-43043" fmla="*/ 1003212 w 3024845"/>
                  <a:gd name="connsiteY162-43044" fmla="*/ 239957 h 803953"/>
                  <a:gd name="connsiteX163-43045" fmla="*/ 1003212 w 3024845"/>
                  <a:gd name="connsiteY163-43046" fmla="*/ 157809 h 803953"/>
                  <a:gd name="connsiteX164-43047" fmla="*/ 1004986 w 3024845"/>
                  <a:gd name="connsiteY164-43048" fmla="*/ 157809 h 803953"/>
                  <a:gd name="connsiteX165-43049" fmla="*/ 1017399 w 3024845"/>
                  <a:gd name="connsiteY165-43050" fmla="*/ 157809 h 803953"/>
                  <a:gd name="connsiteX166-43051" fmla="*/ 1017399 w 3024845"/>
                  <a:gd name="connsiteY166-43052" fmla="*/ 155918 h 803953"/>
                  <a:gd name="connsiteX167-43053" fmla="*/ 1017399 w 3024845"/>
                  <a:gd name="connsiteY167-43054" fmla="*/ 142677 h 803953"/>
                  <a:gd name="connsiteX168-43055" fmla="*/ 1039693 w 3024845"/>
                  <a:gd name="connsiteY168-43056" fmla="*/ 142677 h 803953"/>
                  <a:gd name="connsiteX169-43057" fmla="*/ 1039693 w 3024845"/>
                  <a:gd name="connsiteY169-43058" fmla="*/ 141596 h 803953"/>
                  <a:gd name="connsiteX170-43059" fmla="*/ 1039693 w 3024845"/>
                  <a:gd name="connsiteY170-43060" fmla="*/ 134030 h 803953"/>
                  <a:gd name="connsiteX171-43061" fmla="*/ 1041466 w 3024845"/>
                  <a:gd name="connsiteY171-43062" fmla="*/ 134030 h 803953"/>
                  <a:gd name="connsiteX172-43063" fmla="*/ 1053880 w 3024845"/>
                  <a:gd name="connsiteY172-43064" fmla="*/ 134030 h 803953"/>
                  <a:gd name="connsiteX173-43065" fmla="*/ 1053880 w 3024845"/>
                  <a:gd name="connsiteY173-43066" fmla="*/ 135111 h 803953"/>
                  <a:gd name="connsiteX174-43067" fmla="*/ 1053880 w 3024845"/>
                  <a:gd name="connsiteY174-43068" fmla="*/ 142677 h 803953"/>
                  <a:gd name="connsiteX175-43069" fmla="*/ 1054640 w 3024845"/>
                  <a:gd name="connsiteY175-43070" fmla="*/ 142677 h 803953"/>
                  <a:gd name="connsiteX176-43071" fmla="*/ 1059960 w 3024845"/>
                  <a:gd name="connsiteY176-43072" fmla="*/ 142677 h 803953"/>
                  <a:gd name="connsiteX177-43073" fmla="*/ 1070093 w 3024845"/>
                  <a:gd name="connsiteY177-43074" fmla="*/ 138353 h 803953"/>
                  <a:gd name="connsiteX178-43075" fmla="*/ 1074146 w 3024845"/>
                  <a:gd name="connsiteY178-43076" fmla="*/ 141596 h 803953"/>
                  <a:gd name="connsiteX179-43077" fmla="*/ 1074146 w 3024845"/>
                  <a:gd name="connsiteY179-43078" fmla="*/ 134030 h 803953"/>
                  <a:gd name="connsiteX180-43079" fmla="*/ 1076426 w 3024845"/>
                  <a:gd name="connsiteY180-43080" fmla="*/ 134030 h 803953"/>
                  <a:gd name="connsiteX181-43081" fmla="*/ 1092387 w 3024845"/>
                  <a:gd name="connsiteY181-43082" fmla="*/ 134030 h 803953"/>
                  <a:gd name="connsiteX182-43083" fmla="*/ 1092387 w 3024845"/>
                  <a:gd name="connsiteY182-43084" fmla="*/ 135111 h 803953"/>
                  <a:gd name="connsiteX183-43085" fmla="*/ 1092387 w 3024845"/>
                  <a:gd name="connsiteY183-43086" fmla="*/ 142677 h 803953"/>
                  <a:gd name="connsiteX184-43087" fmla="*/ 1122787 w 3024845"/>
                  <a:gd name="connsiteY184-43088" fmla="*/ 142677 h 803953"/>
                  <a:gd name="connsiteX185-43089" fmla="*/ 1122787 w 3024845"/>
                  <a:gd name="connsiteY185-43090" fmla="*/ 144298 h 803953"/>
                  <a:gd name="connsiteX186-43091" fmla="*/ 1122787 w 3024845"/>
                  <a:gd name="connsiteY186-43092" fmla="*/ 155648 h 803953"/>
                  <a:gd name="connsiteX187-43093" fmla="*/ 1149134 w 3024845"/>
                  <a:gd name="connsiteY187-43094" fmla="*/ 155648 h 803953"/>
                  <a:gd name="connsiteX188-43095" fmla="*/ 1149134 w 3024845"/>
                  <a:gd name="connsiteY188-43096" fmla="*/ 185912 h 803953"/>
                  <a:gd name="connsiteX189-43097" fmla="*/ 1149894 w 3024845"/>
                  <a:gd name="connsiteY189-43098" fmla="*/ 185912 h 803953"/>
                  <a:gd name="connsiteX190-43099" fmla="*/ 1155214 w 3024845"/>
                  <a:gd name="connsiteY190-43100" fmla="*/ 185912 h 803953"/>
                  <a:gd name="connsiteX191-43101" fmla="*/ 1155214 w 3024845"/>
                  <a:gd name="connsiteY191-43102" fmla="*/ 186993 h 803953"/>
                  <a:gd name="connsiteX192-43103" fmla="*/ 1155214 w 3024845"/>
                  <a:gd name="connsiteY192-43104" fmla="*/ 194560 h 803953"/>
                  <a:gd name="connsiteX193-43105" fmla="*/ 1159268 w 3024845"/>
                  <a:gd name="connsiteY193-43106" fmla="*/ 224824 h 803953"/>
                  <a:gd name="connsiteX194-43107" fmla="*/ 1160028 w 3024845"/>
                  <a:gd name="connsiteY194-43108" fmla="*/ 224824 h 803953"/>
                  <a:gd name="connsiteX195-43109" fmla="*/ 1165348 w 3024845"/>
                  <a:gd name="connsiteY195-43110" fmla="*/ 224824 h 803953"/>
                  <a:gd name="connsiteX196-43111" fmla="*/ 1165348 w 3024845"/>
                  <a:gd name="connsiteY196-43112" fmla="*/ 225635 h 803953"/>
                  <a:gd name="connsiteX197-43113" fmla="*/ 1165348 w 3024845"/>
                  <a:gd name="connsiteY197-43114" fmla="*/ 231310 h 803953"/>
                  <a:gd name="connsiteX198-43115" fmla="*/ 1166361 w 3024845"/>
                  <a:gd name="connsiteY198-43116" fmla="*/ 231310 h 803953"/>
                  <a:gd name="connsiteX199-43117" fmla="*/ 1173454 w 3024845"/>
                  <a:gd name="connsiteY199-43118" fmla="*/ 231310 h 803953"/>
                  <a:gd name="connsiteX200-43119" fmla="*/ 1173454 w 3024845"/>
                  <a:gd name="connsiteY200-43120" fmla="*/ 261575 h 803953"/>
                  <a:gd name="connsiteX201-43121" fmla="*/ 1175481 w 3024845"/>
                  <a:gd name="connsiteY201-43122" fmla="*/ 261575 h 803953"/>
                  <a:gd name="connsiteX202-43123" fmla="*/ 1189668 w 3024845"/>
                  <a:gd name="connsiteY202-43124" fmla="*/ 261575 h 803953"/>
                  <a:gd name="connsiteX203-43125" fmla="*/ 1189668 w 3024845"/>
                  <a:gd name="connsiteY203-43126" fmla="*/ 285354 h 803953"/>
                  <a:gd name="connsiteX204-43127" fmla="*/ 1191695 w 3024845"/>
                  <a:gd name="connsiteY204-43128" fmla="*/ 286975 h 803953"/>
                  <a:gd name="connsiteX205-43129" fmla="*/ 1191695 w 3024845"/>
                  <a:gd name="connsiteY205-43130" fmla="*/ 298325 h 803953"/>
                  <a:gd name="connsiteX206-43131" fmla="*/ 1192455 w 3024845"/>
                  <a:gd name="connsiteY206-43132" fmla="*/ 298325 h 803953"/>
                  <a:gd name="connsiteX207-43133" fmla="*/ 1197775 w 3024845"/>
                  <a:gd name="connsiteY207-43134" fmla="*/ 298325 h 803953"/>
                  <a:gd name="connsiteX208-43135" fmla="*/ 1197775 w 3024845"/>
                  <a:gd name="connsiteY208-43136" fmla="*/ 322104 h 803953"/>
                  <a:gd name="connsiteX209-43137" fmla="*/ 1199041 w 3024845"/>
                  <a:gd name="connsiteY209-43138" fmla="*/ 322104 h 803953"/>
                  <a:gd name="connsiteX210-43139" fmla="*/ 1207908 w 3024845"/>
                  <a:gd name="connsiteY210-43140" fmla="*/ 322104 h 803953"/>
                  <a:gd name="connsiteX211-43141" fmla="*/ 1209935 w 3024845"/>
                  <a:gd name="connsiteY211-43142" fmla="*/ 326158 h 803953"/>
                  <a:gd name="connsiteX212-43143" fmla="*/ 1209935 w 3024845"/>
                  <a:gd name="connsiteY212-43144" fmla="*/ 339399 h 803953"/>
                  <a:gd name="connsiteX213-43145" fmla="*/ 1211455 w 3024845"/>
                  <a:gd name="connsiteY213-43146" fmla="*/ 337507 h 803953"/>
                  <a:gd name="connsiteX214-43147" fmla="*/ 1222095 w 3024845"/>
                  <a:gd name="connsiteY214-43148" fmla="*/ 324266 h 803953"/>
                  <a:gd name="connsiteX215-43149" fmla="*/ 1250469 w 3024845"/>
                  <a:gd name="connsiteY215-43150" fmla="*/ 324266 h 803953"/>
                  <a:gd name="connsiteX216-43151" fmla="*/ 1250469 w 3024845"/>
                  <a:gd name="connsiteY216-43152" fmla="*/ 410737 h 803953"/>
                  <a:gd name="connsiteX217-43153" fmla="*/ 1251229 w 3024845"/>
                  <a:gd name="connsiteY217-43154" fmla="*/ 410737 h 803953"/>
                  <a:gd name="connsiteX218-43155" fmla="*/ 1256549 w 3024845"/>
                  <a:gd name="connsiteY218-43156" fmla="*/ 410737 h 803953"/>
                  <a:gd name="connsiteX219-43157" fmla="*/ 1257309 w 3024845"/>
                  <a:gd name="connsiteY219-43158" fmla="*/ 409386 h 803953"/>
                  <a:gd name="connsiteX220-43159" fmla="*/ 1262629 w 3024845"/>
                  <a:gd name="connsiteY220-43160" fmla="*/ 399928 h 803953"/>
                  <a:gd name="connsiteX221-43161" fmla="*/ 1262629 w 3024845"/>
                  <a:gd name="connsiteY221-43162" fmla="*/ 401820 h 803953"/>
                  <a:gd name="connsiteX222-43163" fmla="*/ 1262629 w 3024845"/>
                  <a:gd name="connsiteY222-43164" fmla="*/ 415061 h 803953"/>
                  <a:gd name="connsiteX223-43165" fmla="*/ 1266682 w 3024845"/>
                  <a:gd name="connsiteY223-43166" fmla="*/ 369664 h 803953"/>
                  <a:gd name="connsiteX224-43167" fmla="*/ 1267442 w 3024845"/>
                  <a:gd name="connsiteY224-43168" fmla="*/ 369664 h 803953"/>
                  <a:gd name="connsiteX225-43169" fmla="*/ 1272762 w 3024845"/>
                  <a:gd name="connsiteY225-43170" fmla="*/ 369664 h 803953"/>
                  <a:gd name="connsiteX226-43171" fmla="*/ 1272762 w 3024845"/>
                  <a:gd name="connsiteY226-43172" fmla="*/ 304810 h 803953"/>
                  <a:gd name="connsiteX227-43173" fmla="*/ 1273776 w 3024845"/>
                  <a:gd name="connsiteY227-43174" fmla="*/ 304810 h 803953"/>
                  <a:gd name="connsiteX228-43175" fmla="*/ 1280869 w 3024845"/>
                  <a:gd name="connsiteY228-43176" fmla="*/ 304810 h 803953"/>
                  <a:gd name="connsiteX229-43177" fmla="*/ 1293029 w 3024845"/>
                  <a:gd name="connsiteY229-43178" fmla="*/ 261575 h 803953"/>
                  <a:gd name="connsiteX230-43179" fmla="*/ 1294296 w 3024845"/>
                  <a:gd name="connsiteY230-43180" fmla="*/ 261575 h 803953"/>
                  <a:gd name="connsiteX231-43181" fmla="*/ 1303163 w 3024845"/>
                  <a:gd name="connsiteY231-43182" fmla="*/ 261575 h 803953"/>
                  <a:gd name="connsiteX232-43183" fmla="*/ 1313296 w 3024845"/>
                  <a:gd name="connsiteY232-43184" fmla="*/ 304810 h 803953"/>
                  <a:gd name="connsiteX233-43185" fmla="*/ 1314309 w 3024845"/>
                  <a:gd name="connsiteY233-43186" fmla="*/ 304810 h 803953"/>
                  <a:gd name="connsiteX234-43187" fmla="*/ 1321403 w 3024845"/>
                  <a:gd name="connsiteY234-43188" fmla="*/ 304810 h 803953"/>
                  <a:gd name="connsiteX235-43189" fmla="*/ 1321403 w 3024845"/>
                  <a:gd name="connsiteY235-43190" fmla="*/ 343722 h 803953"/>
                  <a:gd name="connsiteX236-43191" fmla="*/ 1323176 w 3024845"/>
                  <a:gd name="connsiteY236-43192" fmla="*/ 343722 h 803953"/>
                  <a:gd name="connsiteX237-43193" fmla="*/ 1335590 w 3024845"/>
                  <a:gd name="connsiteY237-43194" fmla="*/ 343722 h 803953"/>
                  <a:gd name="connsiteX238-43195" fmla="*/ 1335590 w 3024845"/>
                  <a:gd name="connsiteY238-43196" fmla="*/ 345884 h 803953"/>
                  <a:gd name="connsiteX239-43197" fmla="*/ 1335590 w 3024845"/>
                  <a:gd name="connsiteY239-43198" fmla="*/ 361016 h 803953"/>
                  <a:gd name="connsiteX240-43199" fmla="*/ 1339643 w 3024845"/>
                  <a:gd name="connsiteY240-43200" fmla="*/ 358855 h 803953"/>
                  <a:gd name="connsiteX241-43201" fmla="*/ 1339643 w 3024845"/>
                  <a:gd name="connsiteY241-43202" fmla="*/ 343722 h 803953"/>
                  <a:gd name="connsiteX242-43203" fmla="*/ 1341163 w 3024845"/>
                  <a:gd name="connsiteY242-43204" fmla="*/ 343722 h 803953"/>
                  <a:gd name="connsiteX243-43205" fmla="*/ 1351803 w 3024845"/>
                  <a:gd name="connsiteY243-43206" fmla="*/ 343722 h 803953"/>
                  <a:gd name="connsiteX244-43207" fmla="*/ 1351803 w 3024845"/>
                  <a:gd name="connsiteY244-43208" fmla="*/ 345343 h 803953"/>
                  <a:gd name="connsiteX245-43209" fmla="*/ 1351803 w 3024845"/>
                  <a:gd name="connsiteY245-43210" fmla="*/ 356693 h 803953"/>
                  <a:gd name="connsiteX246-43211" fmla="*/ 1382204 w 3024845"/>
                  <a:gd name="connsiteY246-43212" fmla="*/ 356693 h 803953"/>
                  <a:gd name="connsiteX247-43213" fmla="*/ 1382204 w 3024845"/>
                  <a:gd name="connsiteY247-43214" fmla="*/ 319943 h 803953"/>
                  <a:gd name="connsiteX248-43215" fmla="*/ 1383470 w 3024845"/>
                  <a:gd name="connsiteY248-43216" fmla="*/ 319943 h 803953"/>
                  <a:gd name="connsiteX249-43217" fmla="*/ 1392337 w 3024845"/>
                  <a:gd name="connsiteY249-43218" fmla="*/ 319943 h 803953"/>
                  <a:gd name="connsiteX250-43219" fmla="*/ 1392337 w 3024845"/>
                  <a:gd name="connsiteY250-43220" fmla="*/ 341560 h 803953"/>
                  <a:gd name="connsiteX251-43221" fmla="*/ 1394364 w 3024845"/>
                  <a:gd name="connsiteY251-43222" fmla="*/ 309134 h 803953"/>
                  <a:gd name="connsiteX252-43223" fmla="*/ 1416657 w 3024845"/>
                  <a:gd name="connsiteY252-43224" fmla="*/ 309134 h 803953"/>
                  <a:gd name="connsiteX253-43225" fmla="*/ 1416657 w 3024845"/>
                  <a:gd name="connsiteY253-43226" fmla="*/ 307512 h 803953"/>
                  <a:gd name="connsiteX254-43227" fmla="*/ 1416657 w 3024845"/>
                  <a:gd name="connsiteY254-43228" fmla="*/ 296163 h 803953"/>
                  <a:gd name="connsiteX255-43229" fmla="*/ 1417417 w 3024845"/>
                  <a:gd name="connsiteY255-43230" fmla="*/ 296163 h 803953"/>
                  <a:gd name="connsiteX256-43231" fmla="*/ 1422737 w 3024845"/>
                  <a:gd name="connsiteY256-43232" fmla="*/ 296163 h 803953"/>
                  <a:gd name="connsiteX257-43233" fmla="*/ 1422737 w 3024845"/>
                  <a:gd name="connsiteY257-43234" fmla="*/ 294272 h 803953"/>
                  <a:gd name="connsiteX258-43235" fmla="*/ 1422737 w 3024845"/>
                  <a:gd name="connsiteY258-43236" fmla="*/ 281031 h 803953"/>
                  <a:gd name="connsiteX259-43237" fmla="*/ 1426791 w 3024845"/>
                  <a:gd name="connsiteY259-43238" fmla="*/ 287516 h 803953"/>
                  <a:gd name="connsiteX260-43239" fmla="*/ 1429071 w 3024845"/>
                  <a:gd name="connsiteY260-43240" fmla="*/ 287516 h 803953"/>
                  <a:gd name="connsiteX261-43241" fmla="*/ 1445031 w 3024845"/>
                  <a:gd name="connsiteY261-43242" fmla="*/ 287516 h 803953"/>
                  <a:gd name="connsiteX262-43243" fmla="*/ 1445031 w 3024845"/>
                  <a:gd name="connsiteY262-43244" fmla="*/ 286705 h 803953"/>
                  <a:gd name="connsiteX263-43245" fmla="*/ 1445031 w 3024845"/>
                  <a:gd name="connsiteY263-43246" fmla="*/ 281031 h 803953"/>
                  <a:gd name="connsiteX264-43247" fmla="*/ 1445791 w 3024845"/>
                  <a:gd name="connsiteY264-43248" fmla="*/ 281031 h 803953"/>
                  <a:gd name="connsiteX265-43249" fmla="*/ 1451111 w 3024845"/>
                  <a:gd name="connsiteY265-43250" fmla="*/ 281031 h 803953"/>
                  <a:gd name="connsiteX266-43251" fmla="*/ 1451111 w 3024845"/>
                  <a:gd name="connsiteY266-43252" fmla="*/ 282382 h 803953"/>
                  <a:gd name="connsiteX267-43253" fmla="*/ 1451111 w 3024845"/>
                  <a:gd name="connsiteY267-43254" fmla="*/ 291840 h 803953"/>
                  <a:gd name="connsiteX268-43255" fmla="*/ 1489618 w 3024845"/>
                  <a:gd name="connsiteY268-43256" fmla="*/ 291840 h 803953"/>
                  <a:gd name="connsiteX269-43257" fmla="*/ 1489618 w 3024845"/>
                  <a:gd name="connsiteY269-43258" fmla="*/ 430193 h 803953"/>
                  <a:gd name="connsiteX270-43259" fmla="*/ 1491138 w 3024845"/>
                  <a:gd name="connsiteY270-43260" fmla="*/ 430193 h 803953"/>
                  <a:gd name="connsiteX271-43261" fmla="*/ 1501778 w 3024845"/>
                  <a:gd name="connsiteY271-43262" fmla="*/ 430193 h 803953"/>
                  <a:gd name="connsiteX272-43263" fmla="*/ 1501778 w 3024845"/>
                  <a:gd name="connsiteY272-43264" fmla="*/ 417223 h 803953"/>
                  <a:gd name="connsiteX273-43265" fmla="*/ 1505832 w 3024845"/>
                  <a:gd name="connsiteY273-43266" fmla="*/ 417223 h 803953"/>
                  <a:gd name="connsiteX274-43267" fmla="*/ 1505832 w 3024845"/>
                  <a:gd name="connsiteY274-43268" fmla="*/ 430193 h 803953"/>
                  <a:gd name="connsiteX275-43269" fmla="*/ 1536232 w 3024845"/>
                  <a:gd name="connsiteY275-43270" fmla="*/ 430193 h 803953"/>
                  <a:gd name="connsiteX276-43271" fmla="*/ 1536232 w 3024845"/>
                  <a:gd name="connsiteY276-43272" fmla="*/ 399928 h 803953"/>
                  <a:gd name="connsiteX277-43273" fmla="*/ 1548392 w 3024845"/>
                  <a:gd name="connsiteY277-43274" fmla="*/ 399928 h 803953"/>
                  <a:gd name="connsiteX278-43275" fmla="*/ 1560552 w 3024845"/>
                  <a:gd name="connsiteY278-43276" fmla="*/ 397767 h 803953"/>
                  <a:gd name="connsiteX279-43277" fmla="*/ 1564606 w 3024845"/>
                  <a:gd name="connsiteY279-43278" fmla="*/ 399928 h 803953"/>
                  <a:gd name="connsiteX280-43279" fmla="*/ 1574739 w 3024845"/>
                  <a:gd name="connsiteY280-43280" fmla="*/ 399928 h 803953"/>
                  <a:gd name="connsiteX281-43281" fmla="*/ 1574739 w 3024845"/>
                  <a:gd name="connsiteY281-43282" fmla="*/ 430193 h 803953"/>
                  <a:gd name="connsiteX282-43283" fmla="*/ 1582846 w 3024845"/>
                  <a:gd name="connsiteY282-43284" fmla="*/ 430193 h 803953"/>
                  <a:gd name="connsiteX283-43285" fmla="*/ 1582846 w 3024845"/>
                  <a:gd name="connsiteY283-43286" fmla="*/ 447488 h 803953"/>
                  <a:gd name="connsiteX284-43287" fmla="*/ 1592182 w 3024845"/>
                  <a:gd name="connsiteY284-43288" fmla="*/ 448393 h 803953"/>
                  <a:gd name="connsiteX285-43289" fmla="*/ 1605140 w 3024845"/>
                  <a:gd name="connsiteY285-43290" fmla="*/ 448393 h 803953"/>
                  <a:gd name="connsiteX286-43291" fmla="*/ 1605140 w 3024845"/>
                  <a:gd name="connsiteY286-43292" fmla="*/ 432355 h 803953"/>
                  <a:gd name="connsiteX287-43293" fmla="*/ 1673096 w 3024845"/>
                  <a:gd name="connsiteY287-43294" fmla="*/ 432355 h 803953"/>
                  <a:gd name="connsiteX288-43295" fmla="*/ 1673096 w 3024845"/>
                  <a:gd name="connsiteY288-43296" fmla="*/ 347102 h 803953"/>
                  <a:gd name="connsiteX289-43297" fmla="*/ 1745104 w 3024845"/>
                  <a:gd name="connsiteY289-43298" fmla="*/ 347102 h 803953"/>
                  <a:gd name="connsiteX290-43299" fmla="*/ 1745104 w 3024845"/>
                  <a:gd name="connsiteY290-43300" fmla="*/ 425870 h 803953"/>
                  <a:gd name="connsiteX291-43301" fmla="*/ 1747008 w 3024845"/>
                  <a:gd name="connsiteY291-43302" fmla="*/ 425870 h 803953"/>
                  <a:gd name="connsiteX292-43303" fmla="*/ 1748250 w 3024845"/>
                  <a:gd name="connsiteY292-43304" fmla="*/ 448393 h 803953"/>
                  <a:gd name="connsiteX293-43305" fmla="*/ 1757926 w 3024845"/>
                  <a:gd name="connsiteY293-43306" fmla="*/ 448393 h 803953"/>
                  <a:gd name="connsiteX294-43307" fmla="*/ 1759168 w 3024845"/>
                  <a:gd name="connsiteY294-43308" fmla="*/ 425870 h 803953"/>
                  <a:gd name="connsiteX295-43309" fmla="*/ 1765248 w 3024845"/>
                  <a:gd name="connsiteY295-43310" fmla="*/ 425870 h 803953"/>
                  <a:gd name="connsiteX296-43311" fmla="*/ 1766490 w 3024845"/>
                  <a:gd name="connsiteY296-43312" fmla="*/ 448393 h 803953"/>
                  <a:gd name="connsiteX297-43313" fmla="*/ 1817112 w 3024845"/>
                  <a:gd name="connsiteY297-43314" fmla="*/ 448393 h 803953"/>
                  <a:gd name="connsiteX298-43315" fmla="*/ 1817112 w 3024845"/>
                  <a:gd name="connsiteY298-43316" fmla="*/ 285365 h 803953"/>
                  <a:gd name="connsiteX299-43317" fmla="*/ 2014439 w 3024845"/>
                  <a:gd name="connsiteY299-43318" fmla="*/ 285365 h 803953"/>
                  <a:gd name="connsiteX300-43319" fmla="*/ 2014439 w 3024845"/>
                  <a:gd name="connsiteY300-43320" fmla="*/ 448393 h 803953"/>
                  <a:gd name="connsiteX301-43321" fmla="*/ 2033136 w 3024845"/>
                  <a:gd name="connsiteY301-43322" fmla="*/ 448393 h 803953"/>
                  <a:gd name="connsiteX302-43323" fmla="*/ 2033136 w 3024845"/>
                  <a:gd name="connsiteY302-43324" fmla="*/ 365700 h 803953"/>
                  <a:gd name="connsiteX303-43325" fmla="*/ 2128256 w 3024845"/>
                  <a:gd name="connsiteY303-43326" fmla="*/ 365700 h 803953"/>
                  <a:gd name="connsiteX304-43327" fmla="*/ 2180720 w 3024845"/>
                  <a:gd name="connsiteY304-43328" fmla="*/ 300487 h 803953"/>
                  <a:gd name="connsiteX305-43329" fmla="*/ 2245574 w 3024845"/>
                  <a:gd name="connsiteY305-43330" fmla="*/ 300487 h 803953"/>
                  <a:gd name="connsiteX306-43331" fmla="*/ 2245574 w 3024845"/>
                  <a:gd name="connsiteY306-43332" fmla="*/ 376149 h 803953"/>
                  <a:gd name="connsiteX307-43333" fmla="*/ 2253681 w 3024845"/>
                  <a:gd name="connsiteY307-43334" fmla="*/ 376149 h 803953"/>
                  <a:gd name="connsiteX308-43335" fmla="*/ 2255708 w 3024845"/>
                  <a:gd name="connsiteY308-43336" fmla="*/ 369664 h 803953"/>
                  <a:gd name="connsiteX309-43337" fmla="*/ 2261788 w 3024845"/>
                  <a:gd name="connsiteY309-43338" fmla="*/ 369664 h 803953"/>
                  <a:gd name="connsiteX310-43339" fmla="*/ 2263815 w 3024845"/>
                  <a:gd name="connsiteY310-43340" fmla="*/ 378311 h 803953"/>
                  <a:gd name="connsiteX311-43341" fmla="*/ 2275975 w 3024845"/>
                  <a:gd name="connsiteY311-43342" fmla="*/ 378311 h 803953"/>
                  <a:gd name="connsiteX312-43343" fmla="*/ 2275975 w 3024845"/>
                  <a:gd name="connsiteY312-43344" fmla="*/ 371825 h 803953"/>
                  <a:gd name="connsiteX313-43345" fmla="*/ 2298268 w 3024845"/>
                  <a:gd name="connsiteY313-43346" fmla="*/ 371825 h 803953"/>
                  <a:gd name="connsiteX314-43347" fmla="*/ 2298268 w 3024845"/>
                  <a:gd name="connsiteY314-43348" fmla="*/ 378311 h 803953"/>
                  <a:gd name="connsiteX315-43349" fmla="*/ 2318535 w 3024845"/>
                  <a:gd name="connsiteY315-43350" fmla="*/ 378311 h 803953"/>
                  <a:gd name="connsiteX316-43351" fmla="*/ 2318535 w 3024845"/>
                  <a:gd name="connsiteY316-43352" fmla="*/ 423708 h 803953"/>
                  <a:gd name="connsiteX317-43353" fmla="*/ 2332722 w 3024845"/>
                  <a:gd name="connsiteY317-43354" fmla="*/ 423708 h 803953"/>
                  <a:gd name="connsiteX318-43355" fmla="*/ 2332722 w 3024845"/>
                  <a:gd name="connsiteY318-43356" fmla="*/ 410737 h 803953"/>
                  <a:gd name="connsiteX319-43357" fmla="*/ 2348936 w 3024845"/>
                  <a:gd name="connsiteY319-43358" fmla="*/ 410737 h 803953"/>
                  <a:gd name="connsiteX320-43359" fmla="*/ 2348936 w 3024845"/>
                  <a:gd name="connsiteY320-43360" fmla="*/ 231310 h 803953"/>
                  <a:gd name="connsiteX321-43361" fmla="*/ 2355016 w 3024845"/>
                  <a:gd name="connsiteY321-43362" fmla="*/ 224824 h 803953"/>
                  <a:gd name="connsiteX322-43363" fmla="*/ 2427977 w 3024845"/>
                  <a:gd name="connsiteY322-43364" fmla="*/ 224824 h 803953"/>
                  <a:gd name="connsiteX323-43365" fmla="*/ 2427977 w 3024845"/>
                  <a:gd name="connsiteY323-43366" fmla="*/ 233472 h 803953"/>
                  <a:gd name="connsiteX324-43367" fmla="*/ 2438110 w 3024845"/>
                  <a:gd name="connsiteY324-43368" fmla="*/ 233472 h 803953"/>
                  <a:gd name="connsiteX325-43369" fmla="*/ 2438110 w 3024845"/>
                  <a:gd name="connsiteY325-43370" fmla="*/ 348046 h 803953"/>
                  <a:gd name="connsiteX326-43371" fmla="*/ 2460404 w 3024845"/>
                  <a:gd name="connsiteY326-43372" fmla="*/ 348046 h 803953"/>
                  <a:gd name="connsiteX327-43373" fmla="*/ 2460404 w 3024845"/>
                  <a:gd name="connsiteY327-43374" fmla="*/ 281031 h 803953"/>
                  <a:gd name="connsiteX328-43375" fmla="*/ 2486751 w 3024845"/>
                  <a:gd name="connsiteY328-43376" fmla="*/ 281031 h 803953"/>
                  <a:gd name="connsiteX329-43377" fmla="*/ 2490804 w 3024845"/>
                  <a:gd name="connsiteY329-43378" fmla="*/ 276707 h 803953"/>
                  <a:gd name="connsiteX330-43379" fmla="*/ 2498911 w 3024845"/>
                  <a:gd name="connsiteY330-43380" fmla="*/ 276707 h 803953"/>
                  <a:gd name="connsiteX331-43381" fmla="*/ 2502964 w 3024845"/>
                  <a:gd name="connsiteY331-43382" fmla="*/ 281031 h 803953"/>
                  <a:gd name="connsiteX332-43383" fmla="*/ 2525258 w 3024845"/>
                  <a:gd name="connsiteY332-43384" fmla="*/ 281031 h 803953"/>
                  <a:gd name="connsiteX333-43385" fmla="*/ 2525258 w 3024845"/>
                  <a:gd name="connsiteY333-43386" fmla="*/ 164295 h 803953"/>
                  <a:gd name="connsiteX334-43387" fmla="*/ 2582005 w 3024845"/>
                  <a:gd name="connsiteY334-43388" fmla="*/ 153486 h 803953"/>
                  <a:gd name="connsiteX335-43389" fmla="*/ 2582005 w 3024845"/>
                  <a:gd name="connsiteY335-43390" fmla="*/ 154567 h 803953"/>
                  <a:gd name="connsiteX336-43391" fmla="*/ 2582005 w 3024845"/>
                  <a:gd name="connsiteY336-43392" fmla="*/ 162133 h 803953"/>
                  <a:gd name="connsiteX337-43393" fmla="*/ 2608352 w 3024845"/>
                  <a:gd name="connsiteY337-43394" fmla="*/ 162133 h 803953"/>
                  <a:gd name="connsiteX338-43395" fmla="*/ 2608352 w 3024845"/>
                  <a:gd name="connsiteY338-43396" fmla="*/ 417223 h 803953"/>
                  <a:gd name="connsiteX339-43397" fmla="*/ 2630646 w 3024845"/>
                  <a:gd name="connsiteY339-43398" fmla="*/ 417223 h 803953"/>
                  <a:gd name="connsiteX340-43399" fmla="*/ 2630646 w 3024845"/>
                  <a:gd name="connsiteY340-43400" fmla="*/ 412899 h 803953"/>
                  <a:gd name="connsiteX341-43401" fmla="*/ 2642806 w 3024845"/>
                  <a:gd name="connsiteY341-43402" fmla="*/ 412899 h 803953"/>
                  <a:gd name="connsiteX342-43403" fmla="*/ 2642806 w 3024845"/>
                  <a:gd name="connsiteY342-43404" fmla="*/ 417223 h 803953"/>
                  <a:gd name="connsiteX343-43405" fmla="*/ 2667126 w 3024845"/>
                  <a:gd name="connsiteY343-43406" fmla="*/ 417223 h 803953"/>
                  <a:gd name="connsiteX344-43407" fmla="*/ 2667126 w 3024845"/>
                  <a:gd name="connsiteY344-43408" fmla="*/ 404252 h 803953"/>
                  <a:gd name="connsiteX345-43409" fmla="*/ 2695500 w 3024845"/>
                  <a:gd name="connsiteY345-43410" fmla="*/ 404252 h 803953"/>
                  <a:gd name="connsiteX346-43411" fmla="*/ 2707660 w 3024845"/>
                  <a:gd name="connsiteY346-43412" fmla="*/ 399928 h 803953"/>
                  <a:gd name="connsiteX347-43413" fmla="*/ 2727927 w 3024845"/>
                  <a:gd name="connsiteY347-43414" fmla="*/ 404252 h 803953"/>
                  <a:gd name="connsiteX348-43415" fmla="*/ 2727927 w 3024845"/>
                  <a:gd name="connsiteY348-43416" fmla="*/ 386958 h 803953"/>
                  <a:gd name="connsiteX349-43417" fmla="*/ 2736034 w 3024845"/>
                  <a:gd name="connsiteY349-43418" fmla="*/ 386958 h 803953"/>
                  <a:gd name="connsiteX350-43419" fmla="*/ 2736034 w 3024845"/>
                  <a:gd name="connsiteY350-43420" fmla="*/ 373987 h 803953"/>
                  <a:gd name="connsiteX351-43421" fmla="*/ 2792781 w 3024845"/>
                  <a:gd name="connsiteY351-43422" fmla="*/ 373987 h 803953"/>
                  <a:gd name="connsiteX352-43423" fmla="*/ 2792781 w 3024845"/>
                  <a:gd name="connsiteY352-43424" fmla="*/ 343722 h 803953"/>
                  <a:gd name="connsiteX353-43425" fmla="*/ 2811021 w 3024845"/>
                  <a:gd name="connsiteY353-43426" fmla="*/ 343722 h 803953"/>
                  <a:gd name="connsiteX354-43427" fmla="*/ 2811021 w 3024845"/>
                  <a:gd name="connsiteY354-43428" fmla="*/ 337237 h 803953"/>
                  <a:gd name="connsiteX355-43429" fmla="*/ 2823181 w 3024845"/>
                  <a:gd name="connsiteY355-43430" fmla="*/ 337237 h 803953"/>
                  <a:gd name="connsiteX356-43431" fmla="*/ 2823181 w 3024845"/>
                  <a:gd name="connsiteY356-43432" fmla="*/ 343722 h 803953"/>
                  <a:gd name="connsiteX357-43433" fmla="*/ 2839395 w 3024845"/>
                  <a:gd name="connsiteY357-43434" fmla="*/ 343722 h 803953"/>
                  <a:gd name="connsiteX358-43435" fmla="*/ 2839395 w 3024845"/>
                  <a:gd name="connsiteY358-43436" fmla="*/ 393443 h 803953"/>
                  <a:gd name="connsiteX359-43437" fmla="*/ 2871822 w 3024845"/>
                  <a:gd name="connsiteY359-43438" fmla="*/ 393443 h 803953"/>
                  <a:gd name="connsiteX360-43439" fmla="*/ 2871822 w 3024845"/>
                  <a:gd name="connsiteY360-43440" fmla="*/ 367502 h 803953"/>
                  <a:gd name="connsiteX361-43441" fmla="*/ 2910329 w 3024845"/>
                  <a:gd name="connsiteY361-43442" fmla="*/ 367502 h 803953"/>
                  <a:gd name="connsiteX362-43443" fmla="*/ 2910329 w 3024845"/>
                  <a:gd name="connsiteY362-43444" fmla="*/ 337237 h 803953"/>
                  <a:gd name="connsiteX363-43445" fmla="*/ 2958970 w 3024845"/>
                  <a:gd name="connsiteY363-43446" fmla="*/ 337237 h 803953"/>
                  <a:gd name="connsiteX364-43447" fmla="*/ 2958970 w 3024845"/>
                  <a:gd name="connsiteY364-43448" fmla="*/ 448393 h 803953"/>
                  <a:gd name="connsiteX365-43449" fmla="*/ 2958970 w 3024845"/>
                  <a:gd name="connsiteY365-43450" fmla="*/ 462172 h 803953"/>
                  <a:gd name="connsiteX366-43451" fmla="*/ 3024845 w 3024845"/>
                  <a:gd name="connsiteY366-43452" fmla="*/ 462172 h 803953"/>
                  <a:gd name="connsiteX367-43453" fmla="*/ 3024845 w 3024845"/>
                  <a:gd name="connsiteY367-43454" fmla="*/ 803953 h 803953"/>
                  <a:gd name="connsiteX368-43455" fmla="*/ 2054 w 3024845"/>
                  <a:gd name="connsiteY368-43456" fmla="*/ 801620 h 803953"/>
                  <a:gd name="connsiteX369-43457" fmla="*/ 0 w 3024845"/>
                  <a:gd name="connsiteY369-43458" fmla="*/ 367502 h 803953"/>
                  <a:gd name="connsiteX370-43459" fmla="*/ 20267 w 3024845"/>
                  <a:gd name="connsiteY370-43460" fmla="*/ 367502 h 803953"/>
                  <a:gd name="connsiteX371-43461" fmla="*/ 20774 w 3024845"/>
                  <a:gd name="connsiteY371-43462" fmla="*/ 366421 h 803953"/>
                  <a:gd name="connsiteX372-43463" fmla="*/ 24320 w 3024845"/>
                  <a:gd name="connsiteY372-43464" fmla="*/ 358855 h 803953"/>
                  <a:gd name="connsiteX373-43465" fmla="*/ 26094 w 3024845"/>
                  <a:gd name="connsiteY373-43466" fmla="*/ 359125 h 803953"/>
                  <a:gd name="connsiteX374-43467" fmla="*/ 38507 w 3024845"/>
                  <a:gd name="connsiteY374-43468" fmla="*/ 361016 h 803953"/>
                  <a:gd name="connsiteX375-43469" fmla="*/ 39014 w 3024845"/>
                  <a:gd name="connsiteY375-43470" fmla="*/ 362368 h 803953"/>
                  <a:gd name="connsiteX376-43471" fmla="*/ 42560 w 3024845"/>
                  <a:gd name="connsiteY376-43472" fmla="*/ 371825 h 803953"/>
                  <a:gd name="connsiteX377-43473" fmla="*/ 68907 w 3024845"/>
                  <a:gd name="connsiteY377-43474" fmla="*/ 373987 h 803953"/>
                  <a:gd name="connsiteX378-43475" fmla="*/ 68907 w 3024845"/>
                  <a:gd name="connsiteY378-43476" fmla="*/ 250766 h 803953"/>
                  <a:gd name="connsiteX379-43477" fmla="*/ 70934 w 3024845"/>
                  <a:gd name="connsiteY379-43478" fmla="*/ 250766 h 803953"/>
                  <a:gd name="connsiteX380-43479" fmla="*/ 85121 w 3024845"/>
                  <a:gd name="connsiteY380-43480" fmla="*/ 250766 h 803953"/>
                  <a:gd name="connsiteX381-43481" fmla="*/ 85121 w 3024845"/>
                  <a:gd name="connsiteY381-43482" fmla="*/ 114574 h 803953"/>
                  <a:gd name="connsiteX382-43483" fmla="*/ 86894 w 3024845"/>
                  <a:gd name="connsiteY382-43484" fmla="*/ 114574 h 803953"/>
                  <a:gd name="connsiteX383-43485" fmla="*/ 99308 w 3024845"/>
                  <a:gd name="connsiteY383-43486" fmla="*/ 114574 h 803953"/>
                  <a:gd name="connsiteX384-43487" fmla="*/ 99308 w 3024845"/>
                  <a:gd name="connsiteY384-43488" fmla="*/ 0 h 803953"/>
                  <a:gd name="connsiteX0-43489" fmla="*/ 99308 w 3024845"/>
                  <a:gd name="connsiteY0-43490" fmla="*/ 0 h 689379"/>
                  <a:gd name="connsiteX1-43491" fmla="*/ 220909 w 3024845"/>
                  <a:gd name="connsiteY1-43492" fmla="*/ 0 h 689379"/>
                  <a:gd name="connsiteX2-43493" fmla="*/ 223189 w 3024845"/>
                  <a:gd name="connsiteY2-43494" fmla="*/ 0 h 689379"/>
                  <a:gd name="connsiteX3-43495" fmla="*/ 239150 w 3024845"/>
                  <a:gd name="connsiteY3-43496" fmla="*/ 0 h 689379"/>
                  <a:gd name="connsiteX4-43497" fmla="*/ 239150 w 3024845"/>
                  <a:gd name="connsiteY4-43498" fmla="*/ 140515 h 689379"/>
                  <a:gd name="connsiteX5-43499" fmla="*/ 240670 w 3024845"/>
                  <a:gd name="connsiteY5-43500" fmla="*/ 140245 h 689379"/>
                  <a:gd name="connsiteX6-43501" fmla="*/ 251310 w 3024845"/>
                  <a:gd name="connsiteY6-43502" fmla="*/ 138354 h 689379"/>
                  <a:gd name="connsiteX7-43503" fmla="*/ 249283 w 3024845"/>
                  <a:gd name="connsiteY7-43504" fmla="*/ 226986 h 689379"/>
                  <a:gd name="connsiteX8-43505" fmla="*/ 250803 w 3024845"/>
                  <a:gd name="connsiteY8-43506" fmla="*/ 227257 h 689379"/>
                  <a:gd name="connsiteX9-43507" fmla="*/ 261443 w 3024845"/>
                  <a:gd name="connsiteY9-43508" fmla="*/ 229148 h 689379"/>
                  <a:gd name="connsiteX10-43509" fmla="*/ 261696 w 3024845"/>
                  <a:gd name="connsiteY10-43510" fmla="*/ 229959 h 689379"/>
                  <a:gd name="connsiteX11-43511" fmla="*/ 263470 w 3024845"/>
                  <a:gd name="connsiteY11-43512" fmla="*/ 235634 h 689379"/>
                  <a:gd name="connsiteX12-43513" fmla="*/ 264230 w 3024845"/>
                  <a:gd name="connsiteY12-43514" fmla="*/ 233202 h 689379"/>
                  <a:gd name="connsiteX13-43515" fmla="*/ 269550 w 3024845"/>
                  <a:gd name="connsiteY13-43516" fmla="*/ 216178 h 689379"/>
                  <a:gd name="connsiteX14-43517" fmla="*/ 271323 w 3024845"/>
                  <a:gd name="connsiteY14-43518" fmla="*/ 216178 h 689379"/>
                  <a:gd name="connsiteX15-43519" fmla="*/ 283737 w 3024845"/>
                  <a:gd name="connsiteY15-43520" fmla="*/ 216178 h 689379"/>
                  <a:gd name="connsiteX16-43521" fmla="*/ 283737 w 3024845"/>
                  <a:gd name="connsiteY16-43522" fmla="*/ 248604 h 689379"/>
                  <a:gd name="connsiteX17-43523" fmla="*/ 284750 w 3024845"/>
                  <a:gd name="connsiteY17-43524" fmla="*/ 249145 h 689379"/>
                  <a:gd name="connsiteX18-43525" fmla="*/ 291844 w 3024845"/>
                  <a:gd name="connsiteY18-43526" fmla="*/ 252928 h 689379"/>
                  <a:gd name="connsiteX19-43527" fmla="*/ 291844 w 3024845"/>
                  <a:gd name="connsiteY19-43528" fmla="*/ 254279 h 689379"/>
                  <a:gd name="connsiteX20-43529" fmla="*/ 291844 w 3024845"/>
                  <a:gd name="connsiteY20-43530" fmla="*/ 263737 h 689379"/>
                  <a:gd name="connsiteX21-43531" fmla="*/ 336431 w 3024845"/>
                  <a:gd name="connsiteY21-43532" fmla="*/ 263737 h 689379"/>
                  <a:gd name="connsiteX22-43533" fmla="*/ 336431 w 3024845"/>
                  <a:gd name="connsiteY22-43534" fmla="*/ 264818 h 689379"/>
                  <a:gd name="connsiteX23-43535" fmla="*/ 336431 w 3024845"/>
                  <a:gd name="connsiteY23-43536" fmla="*/ 272384 h 689379"/>
                  <a:gd name="connsiteX24-43537" fmla="*/ 338457 w 3024845"/>
                  <a:gd name="connsiteY24-43538" fmla="*/ 272384 h 689379"/>
                  <a:gd name="connsiteX25-43539" fmla="*/ 352644 w 3024845"/>
                  <a:gd name="connsiteY25-43540" fmla="*/ 272384 h 689379"/>
                  <a:gd name="connsiteX26-43541" fmla="*/ 352644 w 3024845"/>
                  <a:gd name="connsiteY26-43542" fmla="*/ 242119 h 689379"/>
                  <a:gd name="connsiteX27-43543" fmla="*/ 397231 w 3024845"/>
                  <a:gd name="connsiteY27-43544" fmla="*/ 242119 h 689379"/>
                  <a:gd name="connsiteX28-43545" fmla="*/ 397231 w 3024845"/>
                  <a:gd name="connsiteY28-43546" fmla="*/ 240768 h 689379"/>
                  <a:gd name="connsiteX29-43547" fmla="*/ 397231 w 3024845"/>
                  <a:gd name="connsiteY29-43548" fmla="*/ 231310 h 689379"/>
                  <a:gd name="connsiteX30-43549" fmla="*/ 398245 w 3024845"/>
                  <a:gd name="connsiteY30-43550" fmla="*/ 231310 h 689379"/>
                  <a:gd name="connsiteX31-43551" fmla="*/ 405338 w 3024845"/>
                  <a:gd name="connsiteY31-43552" fmla="*/ 231310 h 689379"/>
                  <a:gd name="connsiteX32-43553" fmla="*/ 405338 w 3024845"/>
                  <a:gd name="connsiteY32-43554" fmla="*/ 229419 h 689379"/>
                  <a:gd name="connsiteX33-43555" fmla="*/ 405338 w 3024845"/>
                  <a:gd name="connsiteY33-43556" fmla="*/ 216178 h 689379"/>
                  <a:gd name="connsiteX34-43557" fmla="*/ 406098 w 3024845"/>
                  <a:gd name="connsiteY34-43558" fmla="*/ 216178 h 689379"/>
                  <a:gd name="connsiteX35-43559" fmla="*/ 411418 w 3024845"/>
                  <a:gd name="connsiteY35-43560" fmla="*/ 216178 h 689379"/>
                  <a:gd name="connsiteX36-43561" fmla="*/ 411418 w 3024845"/>
                  <a:gd name="connsiteY36-43562" fmla="*/ 215097 h 689379"/>
                  <a:gd name="connsiteX37-43563" fmla="*/ 411418 w 3024845"/>
                  <a:gd name="connsiteY37-43564" fmla="*/ 207530 h 689379"/>
                  <a:gd name="connsiteX38-43565" fmla="*/ 413445 w 3024845"/>
                  <a:gd name="connsiteY38-43566" fmla="*/ 207530 h 689379"/>
                  <a:gd name="connsiteX39-43567" fmla="*/ 427632 w 3024845"/>
                  <a:gd name="connsiteY39-43568" fmla="*/ 207530 h 689379"/>
                  <a:gd name="connsiteX40-43569" fmla="*/ 427632 w 3024845"/>
                  <a:gd name="connsiteY40-43570" fmla="*/ 208611 h 689379"/>
                  <a:gd name="connsiteX41-43571" fmla="*/ 427632 w 3024845"/>
                  <a:gd name="connsiteY41-43572" fmla="*/ 216178 h 689379"/>
                  <a:gd name="connsiteX42-43573" fmla="*/ 449925 w 3024845"/>
                  <a:gd name="connsiteY42-43574" fmla="*/ 216178 h 689379"/>
                  <a:gd name="connsiteX43-43575" fmla="*/ 449925 w 3024845"/>
                  <a:gd name="connsiteY43-43576" fmla="*/ 214286 h 689379"/>
                  <a:gd name="connsiteX44-43577" fmla="*/ 449925 w 3024845"/>
                  <a:gd name="connsiteY44-43578" fmla="*/ 201045 h 689379"/>
                  <a:gd name="connsiteX45-43579" fmla="*/ 451699 w 3024845"/>
                  <a:gd name="connsiteY45-43580" fmla="*/ 201045 h 689379"/>
                  <a:gd name="connsiteX46-43581" fmla="*/ 464112 w 3024845"/>
                  <a:gd name="connsiteY46-43582" fmla="*/ 201045 h 689379"/>
                  <a:gd name="connsiteX47-43583" fmla="*/ 464112 w 3024845"/>
                  <a:gd name="connsiteY47-43584" fmla="*/ 224825 h 689379"/>
                  <a:gd name="connsiteX48-43585" fmla="*/ 465126 w 3024845"/>
                  <a:gd name="connsiteY48-43586" fmla="*/ 224825 h 689379"/>
                  <a:gd name="connsiteX49-43587" fmla="*/ 472219 w 3024845"/>
                  <a:gd name="connsiteY49-43588" fmla="*/ 224825 h 689379"/>
                  <a:gd name="connsiteX50-43589" fmla="*/ 472219 w 3024845"/>
                  <a:gd name="connsiteY50-43590" fmla="*/ 223744 h 689379"/>
                  <a:gd name="connsiteX51-43591" fmla="*/ 472219 w 3024845"/>
                  <a:gd name="connsiteY51-43592" fmla="*/ 216178 h 689379"/>
                  <a:gd name="connsiteX52-43593" fmla="*/ 473992 w 3024845"/>
                  <a:gd name="connsiteY52-43594" fmla="*/ 216178 h 689379"/>
                  <a:gd name="connsiteX53-43595" fmla="*/ 486406 w 3024845"/>
                  <a:gd name="connsiteY53-43596" fmla="*/ 216178 h 689379"/>
                  <a:gd name="connsiteX54-43597" fmla="*/ 486406 w 3024845"/>
                  <a:gd name="connsiteY54-43598" fmla="*/ 242119 h 689379"/>
                  <a:gd name="connsiteX55-43599" fmla="*/ 488433 w 3024845"/>
                  <a:gd name="connsiteY55-43600" fmla="*/ 242119 h 689379"/>
                  <a:gd name="connsiteX56-43601" fmla="*/ 502619 w 3024845"/>
                  <a:gd name="connsiteY56-43602" fmla="*/ 242119 h 689379"/>
                  <a:gd name="connsiteX57-43603" fmla="*/ 502619 w 3024845"/>
                  <a:gd name="connsiteY57-43604" fmla="*/ 243740 h 689379"/>
                  <a:gd name="connsiteX58-43605" fmla="*/ 502619 w 3024845"/>
                  <a:gd name="connsiteY58-43606" fmla="*/ 255090 h 689379"/>
                  <a:gd name="connsiteX59-43607" fmla="*/ 503379 w 3024845"/>
                  <a:gd name="connsiteY59-43608" fmla="*/ 255090 h 689379"/>
                  <a:gd name="connsiteX60-43609" fmla="*/ 508700 w 3024845"/>
                  <a:gd name="connsiteY60-43610" fmla="*/ 255090 h 689379"/>
                  <a:gd name="connsiteX61-43611" fmla="*/ 508700 w 3024845"/>
                  <a:gd name="connsiteY61-43612" fmla="*/ 254279 h 689379"/>
                  <a:gd name="connsiteX62-43613" fmla="*/ 508700 w 3024845"/>
                  <a:gd name="connsiteY62-43614" fmla="*/ 248604 h 689379"/>
                  <a:gd name="connsiteX63-43615" fmla="*/ 539100 w 3024845"/>
                  <a:gd name="connsiteY63-43616" fmla="*/ 248604 h 689379"/>
                  <a:gd name="connsiteX64-43617" fmla="*/ 539100 w 3024845"/>
                  <a:gd name="connsiteY64-43618" fmla="*/ 272384 h 689379"/>
                  <a:gd name="connsiteX65-43619" fmla="*/ 540113 w 3024845"/>
                  <a:gd name="connsiteY65-43620" fmla="*/ 272384 h 689379"/>
                  <a:gd name="connsiteX66-43621" fmla="*/ 547207 w 3024845"/>
                  <a:gd name="connsiteY66-43622" fmla="*/ 272384 h 689379"/>
                  <a:gd name="connsiteX67-43623" fmla="*/ 547207 w 3024845"/>
                  <a:gd name="connsiteY67-43624" fmla="*/ 273465 h 689379"/>
                  <a:gd name="connsiteX68-43625" fmla="*/ 547207 w 3024845"/>
                  <a:gd name="connsiteY68-43626" fmla="*/ 281031 h 689379"/>
                  <a:gd name="connsiteX69-43627" fmla="*/ 547967 w 3024845"/>
                  <a:gd name="connsiteY69-43628" fmla="*/ 281031 h 689379"/>
                  <a:gd name="connsiteX70-43629" fmla="*/ 553287 w 3024845"/>
                  <a:gd name="connsiteY70-43630" fmla="*/ 281031 h 689379"/>
                  <a:gd name="connsiteX71-43631" fmla="*/ 553287 w 3024845"/>
                  <a:gd name="connsiteY71-43632" fmla="*/ 278869 h 689379"/>
                  <a:gd name="connsiteX72-43633" fmla="*/ 553287 w 3024845"/>
                  <a:gd name="connsiteY72-43634" fmla="*/ 263737 h 689379"/>
                  <a:gd name="connsiteX73-43635" fmla="*/ 554300 w 3024845"/>
                  <a:gd name="connsiteY73-43636" fmla="*/ 263737 h 689379"/>
                  <a:gd name="connsiteX74-43637" fmla="*/ 561394 w 3024845"/>
                  <a:gd name="connsiteY74-43638" fmla="*/ 263737 h 689379"/>
                  <a:gd name="connsiteX75-43639" fmla="*/ 561394 w 3024845"/>
                  <a:gd name="connsiteY75-43640" fmla="*/ 264818 h 689379"/>
                  <a:gd name="connsiteX76-43641" fmla="*/ 561394 w 3024845"/>
                  <a:gd name="connsiteY76-43642" fmla="*/ 272384 h 689379"/>
                  <a:gd name="connsiteX77-43643" fmla="*/ 566714 w 3024845"/>
                  <a:gd name="connsiteY77-43644" fmla="*/ 270391 h 689379"/>
                  <a:gd name="connsiteX78-43645" fmla="*/ 567474 w 3024845"/>
                  <a:gd name="connsiteY78-43646" fmla="*/ 269411 h 689379"/>
                  <a:gd name="connsiteX79-43647" fmla="*/ 567474 w 3024845"/>
                  <a:gd name="connsiteY79-43648" fmla="*/ 263737 h 689379"/>
                  <a:gd name="connsiteX80-43649" fmla="*/ 605981 w 3024845"/>
                  <a:gd name="connsiteY80-43650" fmla="*/ 263737 h 689379"/>
                  <a:gd name="connsiteX81-43651" fmla="*/ 605981 w 3024845"/>
                  <a:gd name="connsiteY81-43652" fmla="*/ 287516 h 689379"/>
                  <a:gd name="connsiteX82-43653" fmla="*/ 608007 w 3024845"/>
                  <a:gd name="connsiteY82-43654" fmla="*/ 287516 h 689379"/>
                  <a:gd name="connsiteX83-43655" fmla="*/ 622194 w 3024845"/>
                  <a:gd name="connsiteY83-43656" fmla="*/ 287516 h 689379"/>
                  <a:gd name="connsiteX84-43657" fmla="*/ 622194 w 3024845"/>
                  <a:gd name="connsiteY84-43658" fmla="*/ 288597 h 689379"/>
                  <a:gd name="connsiteX85-43659" fmla="*/ 622194 w 3024845"/>
                  <a:gd name="connsiteY85-43660" fmla="*/ 296163 h 689379"/>
                  <a:gd name="connsiteX86-43661" fmla="*/ 623968 w 3024845"/>
                  <a:gd name="connsiteY86-43662" fmla="*/ 296163 h 689379"/>
                  <a:gd name="connsiteX87-43663" fmla="*/ 636381 w 3024845"/>
                  <a:gd name="connsiteY87-43664" fmla="*/ 296163 h 689379"/>
                  <a:gd name="connsiteX88-43665" fmla="*/ 636381 w 3024845"/>
                  <a:gd name="connsiteY88-43666" fmla="*/ 272384 h 689379"/>
                  <a:gd name="connsiteX89-43667" fmla="*/ 637394 w 3024845"/>
                  <a:gd name="connsiteY89-43668" fmla="*/ 272384 h 689379"/>
                  <a:gd name="connsiteX90-43669" fmla="*/ 644488 w 3024845"/>
                  <a:gd name="connsiteY90-43670" fmla="*/ 272384 h 689379"/>
                  <a:gd name="connsiteX91-43671" fmla="*/ 644488 w 3024845"/>
                  <a:gd name="connsiteY91-43672" fmla="*/ 239957 h 689379"/>
                  <a:gd name="connsiteX92-43673" fmla="*/ 645501 w 3024845"/>
                  <a:gd name="connsiteY92-43674" fmla="*/ 239957 h 689379"/>
                  <a:gd name="connsiteX93-43675" fmla="*/ 652595 w 3024845"/>
                  <a:gd name="connsiteY93-43676" fmla="*/ 239957 h 689379"/>
                  <a:gd name="connsiteX94-43677" fmla="*/ 652595 w 3024845"/>
                  <a:gd name="connsiteY94-43678" fmla="*/ 238066 h 689379"/>
                  <a:gd name="connsiteX95-43679" fmla="*/ 652595 w 3024845"/>
                  <a:gd name="connsiteY95-43680" fmla="*/ 224825 h 689379"/>
                  <a:gd name="connsiteX96-43681" fmla="*/ 651328 w 3024845"/>
                  <a:gd name="connsiteY96-43682" fmla="*/ 223203 h 689379"/>
                  <a:gd name="connsiteX97-43683" fmla="*/ 656648 w 3024845"/>
                  <a:gd name="connsiteY97-43684" fmla="*/ 211854 h 689379"/>
                  <a:gd name="connsiteX98-43685" fmla="*/ 664755 w 3024845"/>
                  <a:gd name="connsiteY98-43686" fmla="*/ 239957 h 689379"/>
                  <a:gd name="connsiteX99-43687" fmla="*/ 665515 w 3024845"/>
                  <a:gd name="connsiteY99-43688" fmla="*/ 239957 h 689379"/>
                  <a:gd name="connsiteX100-43689" fmla="*/ 670835 w 3024845"/>
                  <a:gd name="connsiteY100-43690" fmla="*/ 239957 h 689379"/>
                  <a:gd name="connsiteX101-43691" fmla="*/ 670835 w 3024845"/>
                  <a:gd name="connsiteY101-43692" fmla="*/ 134030 h 689379"/>
                  <a:gd name="connsiteX102-43693" fmla="*/ 672355 w 3024845"/>
                  <a:gd name="connsiteY102-43694" fmla="*/ 134030 h 689379"/>
                  <a:gd name="connsiteX103-43695" fmla="*/ 682995 w 3024845"/>
                  <a:gd name="connsiteY103-43696" fmla="*/ 134030 h 689379"/>
                  <a:gd name="connsiteX104-43697" fmla="*/ 682995 w 3024845"/>
                  <a:gd name="connsiteY104-43698" fmla="*/ 86471 h 689379"/>
                  <a:gd name="connsiteX105-43699" fmla="*/ 709342 w 3024845"/>
                  <a:gd name="connsiteY105-43700" fmla="*/ 86471 h 689379"/>
                  <a:gd name="connsiteX106-43701" fmla="*/ 709342 w 3024845"/>
                  <a:gd name="connsiteY106-43702" fmla="*/ 64853 h 689379"/>
                  <a:gd name="connsiteX107-43703" fmla="*/ 743796 w 3024845"/>
                  <a:gd name="connsiteY107-43704" fmla="*/ 64853 h 689379"/>
                  <a:gd name="connsiteX108-43705" fmla="*/ 743796 w 3024845"/>
                  <a:gd name="connsiteY108-43706" fmla="*/ 67285 h 689379"/>
                  <a:gd name="connsiteX109-43707" fmla="*/ 743796 w 3024845"/>
                  <a:gd name="connsiteY109-43708" fmla="*/ 84309 h 689379"/>
                  <a:gd name="connsiteX110-43709" fmla="*/ 746076 w 3024845"/>
                  <a:gd name="connsiteY110-43710" fmla="*/ 84309 h 689379"/>
                  <a:gd name="connsiteX111-43711" fmla="*/ 762036 w 3024845"/>
                  <a:gd name="connsiteY111-43712" fmla="*/ 84309 h 689379"/>
                  <a:gd name="connsiteX112-43713" fmla="*/ 762036 w 3024845"/>
                  <a:gd name="connsiteY112-43714" fmla="*/ 131868 h 689379"/>
                  <a:gd name="connsiteX113-43715" fmla="*/ 763049 w 3024845"/>
                  <a:gd name="connsiteY113-43716" fmla="*/ 131868 h 689379"/>
                  <a:gd name="connsiteX114-43717" fmla="*/ 770143 w 3024845"/>
                  <a:gd name="connsiteY114-43718" fmla="*/ 131868 h 689379"/>
                  <a:gd name="connsiteX115-43719" fmla="*/ 784330 w 3024845"/>
                  <a:gd name="connsiteY115-43720" fmla="*/ 136192 h 689379"/>
                  <a:gd name="connsiteX116-43721" fmla="*/ 784330 w 3024845"/>
                  <a:gd name="connsiteY116-43722" fmla="*/ 175104 h 689379"/>
                  <a:gd name="connsiteX117-43723" fmla="*/ 785343 w 3024845"/>
                  <a:gd name="connsiteY117-43724" fmla="*/ 175104 h 689379"/>
                  <a:gd name="connsiteX118-43725" fmla="*/ 792436 w 3024845"/>
                  <a:gd name="connsiteY118-43726" fmla="*/ 175104 h 689379"/>
                  <a:gd name="connsiteX119-43727" fmla="*/ 792436 w 3024845"/>
                  <a:gd name="connsiteY119-43728" fmla="*/ 176725 h 689379"/>
                  <a:gd name="connsiteX120-43729" fmla="*/ 792436 w 3024845"/>
                  <a:gd name="connsiteY120-43730" fmla="*/ 188074 h 689379"/>
                  <a:gd name="connsiteX121-43731" fmla="*/ 794463 w 3024845"/>
                  <a:gd name="connsiteY121-43732" fmla="*/ 188074 h 689379"/>
                  <a:gd name="connsiteX122-43733" fmla="*/ 808650 w 3024845"/>
                  <a:gd name="connsiteY122-43734" fmla="*/ 188074 h 689379"/>
                  <a:gd name="connsiteX123-43735" fmla="*/ 814730 w 3024845"/>
                  <a:gd name="connsiteY123-43736" fmla="*/ 194560 h 689379"/>
                  <a:gd name="connsiteX124-43737" fmla="*/ 814730 w 3024845"/>
                  <a:gd name="connsiteY124-43738" fmla="*/ 216178 h 689379"/>
                  <a:gd name="connsiteX125-43739" fmla="*/ 817010 w 3024845"/>
                  <a:gd name="connsiteY125-43740" fmla="*/ 216178 h 689379"/>
                  <a:gd name="connsiteX126-43741" fmla="*/ 832970 w 3024845"/>
                  <a:gd name="connsiteY126-43742" fmla="*/ 216178 h 689379"/>
                  <a:gd name="connsiteX127-43743" fmla="*/ 832970 w 3024845"/>
                  <a:gd name="connsiteY127-43744" fmla="*/ 217258 h 689379"/>
                  <a:gd name="connsiteX128-43745" fmla="*/ 832970 w 3024845"/>
                  <a:gd name="connsiteY128-43746" fmla="*/ 224825 h 689379"/>
                  <a:gd name="connsiteX129-43747" fmla="*/ 834237 w 3024845"/>
                  <a:gd name="connsiteY129-43748" fmla="*/ 224825 h 689379"/>
                  <a:gd name="connsiteX130-43749" fmla="*/ 843104 w 3024845"/>
                  <a:gd name="connsiteY130-43750" fmla="*/ 224825 h 689379"/>
                  <a:gd name="connsiteX131-43751" fmla="*/ 843104 w 3024845"/>
                  <a:gd name="connsiteY131-43752" fmla="*/ 226986 h 689379"/>
                  <a:gd name="connsiteX132-43753" fmla="*/ 843104 w 3024845"/>
                  <a:gd name="connsiteY132-43754" fmla="*/ 242119 h 689379"/>
                  <a:gd name="connsiteX133-43755" fmla="*/ 847157 w 3024845"/>
                  <a:gd name="connsiteY133-43756" fmla="*/ 240227 h 689379"/>
                  <a:gd name="connsiteX134-43757" fmla="*/ 847157 w 3024845"/>
                  <a:gd name="connsiteY134-43758" fmla="*/ 226986 h 689379"/>
                  <a:gd name="connsiteX135-43759" fmla="*/ 848170 w 3024845"/>
                  <a:gd name="connsiteY135-43760" fmla="*/ 226986 h 689379"/>
                  <a:gd name="connsiteX136-43761" fmla="*/ 855264 w 3024845"/>
                  <a:gd name="connsiteY136-43762" fmla="*/ 226986 h 689379"/>
                  <a:gd name="connsiteX137-43763" fmla="*/ 855264 w 3024845"/>
                  <a:gd name="connsiteY137-43764" fmla="*/ 228608 h 689379"/>
                  <a:gd name="connsiteX138-43765" fmla="*/ 855264 w 3024845"/>
                  <a:gd name="connsiteY138-43766" fmla="*/ 239957 h 689379"/>
                  <a:gd name="connsiteX139-43767" fmla="*/ 856024 w 3024845"/>
                  <a:gd name="connsiteY139-43768" fmla="*/ 239957 h 689379"/>
                  <a:gd name="connsiteX140-43769" fmla="*/ 861344 w 3024845"/>
                  <a:gd name="connsiteY140-43770" fmla="*/ 239957 h 689379"/>
                  <a:gd name="connsiteX141-43771" fmla="*/ 909984 w 3024845"/>
                  <a:gd name="connsiteY141-43772" fmla="*/ 235634 h 689379"/>
                  <a:gd name="connsiteX142-43773" fmla="*/ 909984 w 3024845"/>
                  <a:gd name="connsiteY142-43774" fmla="*/ 236985 h 689379"/>
                  <a:gd name="connsiteX143-43775" fmla="*/ 909984 w 3024845"/>
                  <a:gd name="connsiteY143-43776" fmla="*/ 246442 h 689379"/>
                  <a:gd name="connsiteX144-43777" fmla="*/ 910744 w 3024845"/>
                  <a:gd name="connsiteY144-43778" fmla="*/ 246442 h 689379"/>
                  <a:gd name="connsiteX145-43779" fmla="*/ 916065 w 3024845"/>
                  <a:gd name="connsiteY145-43780" fmla="*/ 246442 h 689379"/>
                  <a:gd name="connsiteX146-43781" fmla="*/ 916065 w 3024845"/>
                  <a:gd name="connsiteY146-43782" fmla="*/ 248604 h 689379"/>
                  <a:gd name="connsiteX147-43783" fmla="*/ 916065 w 3024845"/>
                  <a:gd name="connsiteY147-43784" fmla="*/ 263737 h 689379"/>
                  <a:gd name="connsiteX148-43785" fmla="*/ 918091 w 3024845"/>
                  <a:gd name="connsiteY148-43786" fmla="*/ 262386 h 689379"/>
                  <a:gd name="connsiteX149-43787" fmla="*/ 932278 w 3024845"/>
                  <a:gd name="connsiteY149-43788" fmla="*/ 252928 h 689379"/>
                  <a:gd name="connsiteX150-43789" fmla="*/ 938358 w 3024845"/>
                  <a:gd name="connsiteY150-43790" fmla="*/ 211854 h 689379"/>
                  <a:gd name="connsiteX151-43791" fmla="*/ 939118 w 3024845"/>
                  <a:gd name="connsiteY151-43792" fmla="*/ 211584 h 689379"/>
                  <a:gd name="connsiteX152-43793" fmla="*/ 944438 w 3024845"/>
                  <a:gd name="connsiteY152-43794" fmla="*/ 209692 h 689379"/>
                  <a:gd name="connsiteX153-43795" fmla="*/ 946465 w 3024845"/>
                  <a:gd name="connsiteY153-43796" fmla="*/ 140515 h 689379"/>
                  <a:gd name="connsiteX154-43797" fmla="*/ 948492 w 3024845"/>
                  <a:gd name="connsiteY154-43798" fmla="*/ 209692 h 689379"/>
                  <a:gd name="connsiteX155-43799" fmla="*/ 949252 w 3024845"/>
                  <a:gd name="connsiteY155-43800" fmla="*/ 209962 h 689379"/>
                  <a:gd name="connsiteX156-43801" fmla="*/ 954572 w 3024845"/>
                  <a:gd name="connsiteY156-43802" fmla="*/ 211854 h 689379"/>
                  <a:gd name="connsiteX157-43803" fmla="*/ 954572 w 3024845"/>
                  <a:gd name="connsiteY157-43804" fmla="*/ 125383 h 689379"/>
                  <a:gd name="connsiteX158-43805" fmla="*/ 958625 w 3024845"/>
                  <a:gd name="connsiteY158-43806" fmla="*/ 92956 h 689379"/>
                  <a:gd name="connsiteX159-43807" fmla="*/ 997132 w 3024845"/>
                  <a:gd name="connsiteY159-43808" fmla="*/ 92956 h 689379"/>
                  <a:gd name="connsiteX160-43809" fmla="*/ 997132 w 3024845"/>
                  <a:gd name="connsiteY160-43810" fmla="*/ 125383 h 689379"/>
                  <a:gd name="connsiteX161-43811" fmla="*/ 997892 w 3024845"/>
                  <a:gd name="connsiteY161-43812" fmla="*/ 125383 h 689379"/>
                  <a:gd name="connsiteX162-43813" fmla="*/ 1003212 w 3024845"/>
                  <a:gd name="connsiteY162-43814" fmla="*/ 125383 h 689379"/>
                  <a:gd name="connsiteX163-43815" fmla="*/ 1003212 w 3024845"/>
                  <a:gd name="connsiteY163-43816" fmla="*/ 43235 h 689379"/>
                  <a:gd name="connsiteX164-43817" fmla="*/ 1004986 w 3024845"/>
                  <a:gd name="connsiteY164-43818" fmla="*/ 43235 h 689379"/>
                  <a:gd name="connsiteX165-43819" fmla="*/ 1017399 w 3024845"/>
                  <a:gd name="connsiteY165-43820" fmla="*/ 43235 h 689379"/>
                  <a:gd name="connsiteX166-43821" fmla="*/ 1017399 w 3024845"/>
                  <a:gd name="connsiteY166-43822" fmla="*/ 41344 h 689379"/>
                  <a:gd name="connsiteX167-43823" fmla="*/ 1017399 w 3024845"/>
                  <a:gd name="connsiteY167-43824" fmla="*/ 28103 h 689379"/>
                  <a:gd name="connsiteX168-43825" fmla="*/ 1039693 w 3024845"/>
                  <a:gd name="connsiteY168-43826" fmla="*/ 28103 h 689379"/>
                  <a:gd name="connsiteX169-43827" fmla="*/ 1039693 w 3024845"/>
                  <a:gd name="connsiteY169-43828" fmla="*/ 27022 h 689379"/>
                  <a:gd name="connsiteX170-43829" fmla="*/ 1039693 w 3024845"/>
                  <a:gd name="connsiteY170-43830" fmla="*/ 19456 h 689379"/>
                  <a:gd name="connsiteX171-43831" fmla="*/ 1041466 w 3024845"/>
                  <a:gd name="connsiteY171-43832" fmla="*/ 19456 h 689379"/>
                  <a:gd name="connsiteX172-43833" fmla="*/ 1053880 w 3024845"/>
                  <a:gd name="connsiteY172-43834" fmla="*/ 19456 h 689379"/>
                  <a:gd name="connsiteX173-43835" fmla="*/ 1053880 w 3024845"/>
                  <a:gd name="connsiteY173-43836" fmla="*/ 20537 h 689379"/>
                  <a:gd name="connsiteX174-43837" fmla="*/ 1053880 w 3024845"/>
                  <a:gd name="connsiteY174-43838" fmla="*/ 28103 h 689379"/>
                  <a:gd name="connsiteX175-43839" fmla="*/ 1054640 w 3024845"/>
                  <a:gd name="connsiteY175-43840" fmla="*/ 28103 h 689379"/>
                  <a:gd name="connsiteX176-43841" fmla="*/ 1059960 w 3024845"/>
                  <a:gd name="connsiteY176-43842" fmla="*/ 28103 h 689379"/>
                  <a:gd name="connsiteX177-43843" fmla="*/ 1070093 w 3024845"/>
                  <a:gd name="connsiteY177-43844" fmla="*/ 23779 h 689379"/>
                  <a:gd name="connsiteX178-43845" fmla="*/ 1074146 w 3024845"/>
                  <a:gd name="connsiteY178-43846" fmla="*/ 27022 h 689379"/>
                  <a:gd name="connsiteX179-43847" fmla="*/ 1074146 w 3024845"/>
                  <a:gd name="connsiteY179-43848" fmla="*/ 19456 h 689379"/>
                  <a:gd name="connsiteX180-43849" fmla="*/ 1076426 w 3024845"/>
                  <a:gd name="connsiteY180-43850" fmla="*/ 19456 h 689379"/>
                  <a:gd name="connsiteX181-43851" fmla="*/ 1092387 w 3024845"/>
                  <a:gd name="connsiteY181-43852" fmla="*/ 19456 h 689379"/>
                  <a:gd name="connsiteX182-43853" fmla="*/ 1092387 w 3024845"/>
                  <a:gd name="connsiteY182-43854" fmla="*/ 20537 h 689379"/>
                  <a:gd name="connsiteX183-43855" fmla="*/ 1092387 w 3024845"/>
                  <a:gd name="connsiteY183-43856" fmla="*/ 28103 h 689379"/>
                  <a:gd name="connsiteX184-43857" fmla="*/ 1122787 w 3024845"/>
                  <a:gd name="connsiteY184-43858" fmla="*/ 28103 h 689379"/>
                  <a:gd name="connsiteX185-43859" fmla="*/ 1122787 w 3024845"/>
                  <a:gd name="connsiteY185-43860" fmla="*/ 29724 h 689379"/>
                  <a:gd name="connsiteX186-43861" fmla="*/ 1122787 w 3024845"/>
                  <a:gd name="connsiteY186-43862" fmla="*/ 41074 h 689379"/>
                  <a:gd name="connsiteX187-43863" fmla="*/ 1149134 w 3024845"/>
                  <a:gd name="connsiteY187-43864" fmla="*/ 41074 h 689379"/>
                  <a:gd name="connsiteX188-43865" fmla="*/ 1149134 w 3024845"/>
                  <a:gd name="connsiteY188-43866" fmla="*/ 71338 h 689379"/>
                  <a:gd name="connsiteX189-43867" fmla="*/ 1149894 w 3024845"/>
                  <a:gd name="connsiteY189-43868" fmla="*/ 71338 h 689379"/>
                  <a:gd name="connsiteX190-43869" fmla="*/ 1155214 w 3024845"/>
                  <a:gd name="connsiteY190-43870" fmla="*/ 71338 h 689379"/>
                  <a:gd name="connsiteX191-43871" fmla="*/ 1155214 w 3024845"/>
                  <a:gd name="connsiteY191-43872" fmla="*/ 72419 h 689379"/>
                  <a:gd name="connsiteX192-43873" fmla="*/ 1155214 w 3024845"/>
                  <a:gd name="connsiteY192-43874" fmla="*/ 79986 h 689379"/>
                  <a:gd name="connsiteX193-43875" fmla="*/ 1159268 w 3024845"/>
                  <a:gd name="connsiteY193-43876" fmla="*/ 110250 h 689379"/>
                  <a:gd name="connsiteX194-43877" fmla="*/ 1160028 w 3024845"/>
                  <a:gd name="connsiteY194-43878" fmla="*/ 110250 h 689379"/>
                  <a:gd name="connsiteX195-43879" fmla="*/ 1165348 w 3024845"/>
                  <a:gd name="connsiteY195-43880" fmla="*/ 110250 h 689379"/>
                  <a:gd name="connsiteX196-43881" fmla="*/ 1165348 w 3024845"/>
                  <a:gd name="connsiteY196-43882" fmla="*/ 111061 h 689379"/>
                  <a:gd name="connsiteX197-43883" fmla="*/ 1165348 w 3024845"/>
                  <a:gd name="connsiteY197-43884" fmla="*/ 116736 h 689379"/>
                  <a:gd name="connsiteX198-43885" fmla="*/ 1166361 w 3024845"/>
                  <a:gd name="connsiteY198-43886" fmla="*/ 116736 h 689379"/>
                  <a:gd name="connsiteX199-43887" fmla="*/ 1173454 w 3024845"/>
                  <a:gd name="connsiteY199-43888" fmla="*/ 116736 h 689379"/>
                  <a:gd name="connsiteX200-43889" fmla="*/ 1173454 w 3024845"/>
                  <a:gd name="connsiteY200-43890" fmla="*/ 147001 h 689379"/>
                  <a:gd name="connsiteX201-43891" fmla="*/ 1175481 w 3024845"/>
                  <a:gd name="connsiteY201-43892" fmla="*/ 147001 h 689379"/>
                  <a:gd name="connsiteX202-43893" fmla="*/ 1189668 w 3024845"/>
                  <a:gd name="connsiteY202-43894" fmla="*/ 147001 h 689379"/>
                  <a:gd name="connsiteX203-43895" fmla="*/ 1189668 w 3024845"/>
                  <a:gd name="connsiteY203-43896" fmla="*/ 170780 h 689379"/>
                  <a:gd name="connsiteX204-43897" fmla="*/ 1191695 w 3024845"/>
                  <a:gd name="connsiteY204-43898" fmla="*/ 172401 h 689379"/>
                  <a:gd name="connsiteX205-43899" fmla="*/ 1191695 w 3024845"/>
                  <a:gd name="connsiteY205-43900" fmla="*/ 183751 h 689379"/>
                  <a:gd name="connsiteX206-43901" fmla="*/ 1192455 w 3024845"/>
                  <a:gd name="connsiteY206-43902" fmla="*/ 183751 h 689379"/>
                  <a:gd name="connsiteX207-43903" fmla="*/ 1197775 w 3024845"/>
                  <a:gd name="connsiteY207-43904" fmla="*/ 183751 h 689379"/>
                  <a:gd name="connsiteX208-43905" fmla="*/ 1197775 w 3024845"/>
                  <a:gd name="connsiteY208-43906" fmla="*/ 207530 h 689379"/>
                  <a:gd name="connsiteX209-43907" fmla="*/ 1199041 w 3024845"/>
                  <a:gd name="connsiteY209-43908" fmla="*/ 207530 h 689379"/>
                  <a:gd name="connsiteX210-43909" fmla="*/ 1207908 w 3024845"/>
                  <a:gd name="connsiteY210-43910" fmla="*/ 207530 h 689379"/>
                  <a:gd name="connsiteX211-43911" fmla="*/ 1209935 w 3024845"/>
                  <a:gd name="connsiteY211-43912" fmla="*/ 211584 h 689379"/>
                  <a:gd name="connsiteX212-43913" fmla="*/ 1209935 w 3024845"/>
                  <a:gd name="connsiteY212-43914" fmla="*/ 224825 h 689379"/>
                  <a:gd name="connsiteX213-43915" fmla="*/ 1211455 w 3024845"/>
                  <a:gd name="connsiteY213-43916" fmla="*/ 222933 h 689379"/>
                  <a:gd name="connsiteX214-43917" fmla="*/ 1222095 w 3024845"/>
                  <a:gd name="connsiteY214-43918" fmla="*/ 209692 h 689379"/>
                  <a:gd name="connsiteX215-43919" fmla="*/ 1250469 w 3024845"/>
                  <a:gd name="connsiteY215-43920" fmla="*/ 209692 h 689379"/>
                  <a:gd name="connsiteX216-43921" fmla="*/ 1250469 w 3024845"/>
                  <a:gd name="connsiteY216-43922" fmla="*/ 296163 h 689379"/>
                  <a:gd name="connsiteX217-43923" fmla="*/ 1251229 w 3024845"/>
                  <a:gd name="connsiteY217-43924" fmla="*/ 296163 h 689379"/>
                  <a:gd name="connsiteX218-43925" fmla="*/ 1256549 w 3024845"/>
                  <a:gd name="connsiteY218-43926" fmla="*/ 296163 h 689379"/>
                  <a:gd name="connsiteX219-43927" fmla="*/ 1257309 w 3024845"/>
                  <a:gd name="connsiteY219-43928" fmla="*/ 294812 h 689379"/>
                  <a:gd name="connsiteX220-43929" fmla="*/ 1262629 w 3024845"/>
                  <a:gd name="connsiteY220-43930" fmla="*/ 285354 h 689379"/>
                  <a:gd name="connsiteX221-43931" fmla="*/ 1262629 w 3024845"/>
                  <a:gd name="connsiteY221-43932" fmla="*/ 287246 h 689379"/>
                  <a:gd name="connsiteX222-43933" fmla="*/ 1262629 w 3024845"/>
                  <a:gd name="connsiteY222-43934" fmla="*/ 300487 h 689379"/>
                  <a:gd name="connsiteX223-43935" fmla="*/ 1266682 w 3024845"/>
                  <a:gd name="connsiteY223-43936" fmla="*/ 255090 h 689379"/>
                  <a:gd name="connsiteX224-43937" fmla="*/ 1267442 w 3024845"/>
                  <a:gd name="connsiteY224-43938" fmla="*/ 255090 h 689379"/>
                  <a:gd name="connsiteX225-43939" fmla="*/ 1272762 w 3024845"/>
                  <a:gd name="connsiteY225-43940" fmla="*/ 255090 h 689379"/>
                  <a:gd name="connsiteX226-43941" fmla="*/ 1272762 w 3024845"/>
                  <a:gd name="connsiteY226-43942" fmla="*/ 190236 h 689379"/>
                  <a:gd name="connsiteX227-43943" fmla="*/ 1273776 w 3024845"/>
                  <a:gd name="connsiteY227-43944" fmla="*/ 190236 h 689379"/>
                  <a:gd name="connsiteX228-43945" fmla="*/ 1280869 w 3024845"/>
                  <a:gd name="connsiteY228-43946" fmla="*/ 190236 h 689379"/>
                  <a:gd name="connsiteX229-43947" fmla="*/ 1293029 w 3024845"/>
                  <a:gd name="connsiteY229-43948" fmla="*/ 147001 h 689379"/>
                  <a:gd name="connsiteX230-43949" fmla="*/ 1294296 w 3024845"/>
                  <a:gd name="connsiteY230-43950" fmla="*/ 147001 h 689379"/>
                  <a:gd name="connsiteX231-43951" fmla="*/ 1303163 w 3024845"/>
                  <a:gd name="connsiteY231-43952" fmla="*/ 147001 h 689379"/>
                  <a:gd name="connsiteX232-43953" fmla="*/ 1313296 w 3024845"/>
                  <a:gd name="connsiteY232-43954" fmla="*/ 190236 h 689379"/>
                  <a:gd name="connsiteX233-43955" fmla="*/ 1314309 w 3024845"/>
                  <a:gd name="connsiteY233-43956" fmla="*/ 190236 h 689379"/>
                  <a:gd name="connsiteX234-43957" fmla="*/ 1321403 w 3024845"/>
                  <a:gd name="connsiteY234-43958" fmla="*/ 190236 h 689379"/>
                  <a:gd name="connsiteX235-43959" fmla="*/ 1321403 w 3024845"/>
                  <a:gd name="connsiteY235-43960" fmla="*/ 229148 h 689379"/>
                  <a:gd name="connsiteX236-43961" fmla="*/ 1323176 w 3024845"/>
                  <a:gd name="connsiteY236-43962" fmla="*/ 229148 h 689379"/>
                  <a:gd name="connsiteX237-43963" fmla="*/ 1335590 w 3024845"/>
                  <a:gd name="connsiteY237-43964" fmla="*/ 229148 h 689379"/>
                  <a:gd name="connsiteX238-43965" fmla="*/ 1335590 w 3024845"/>
                  <a:gd name="connsiteY238-43966" fmla="*/ 231310 h 689379"/>
                  <a:gd name="connsiteX239-43967" fmla="*/ 1335590 w 3024845"/>
                  <a:gd name="connsiteY239-43968" fmla="*/ 246442 h 689379"/>
                  <a:gd name="connsiteX240-43969" fmla="*/ 1339643 w 3024845"/>
                  <a:gd name="connsiteY240-43970" fmla="*/ 244281 h 689379"/>
                  <a:gd name="connsiteX241-43971" fmla="*/ 1339643 w 3024845"/>
                  <a:gd name="connsiteY241-43972" fmla="*/ 229148 h 689379"/>
                  <a:gd name="connsiteX242-43973" fmla="*/ 1341163 w 3024845"/>
                  <a:gd name="connsiteY242-43974" fmla="*/ 229148 h 689379"/>
                  <a:gd name="connsiteX243-43975" fmla="*/ 1351803 w 3024845"/>
                  <a:gd name="connsiteY243-43976" fmla="*/ 229148 h 689379"/>
                  <a:gd name="connsiteX244-43977" fmla="*/ 1351803 w 3024845"/>
                  <a:gd name="connsiteY244-43978" fmla="*/ 230769 h 689379"/>
                  <a:gd name="connsiteX245-43979" fmla="*/ 1351803 w 3024845"/>
                  <a:gd name="connsiteY245-43980" fmla="*/ 242119 h 689379"/>
                  <a:gd name="connsiteX246-43981" fmla="*/ 1382204 w 3024845"/>
                  <a:gd name="connsiteY246-43982" fmla="*/ 242119 h 689379"/>
                  <a:gd name="connsiteX247-43983" fmla="*/ 1382204 w 3024845"/>
                  <a:gd name="connsiteY247-43984" fmla="*/ 205369 h 689379"/>
                  <a:gd name="connsiteX248-43985" fmla="*/ 1383470 w 3024845"/>
                  <a:gd name="connsiteY248-43986" fmla="*/ 205369 h 689379"/>
                  <a:gd name="connsiteX249-43987" fmla="*/ 1392337 w 3024845"/>
                  <a:gd name="connsiteY249-43988" fmla="*/ 205369 h 689379"/>
                  <a:gd name="connsiteX250-43989" fmla="*/ 1392337 w 3024845"/>
                  <a:gd name="connsiteY250-43990" fmla="*/ 226986 h 689379"/>
                  <a:gd name="connsiteX251-43991" fmla="*/ 1394364 w 3024845"/>
                  <a:gd name="connsiteY251-43992" fmla="*/ 194560 h 689379"/>
                  <a:gd name="connsiteX252-43993" fmla="*/ 1416657 w 3024845"/>
                  <a:gd name="connsiteY252-43994" fmla="*/ 194560 h 689379"/>
                  <a:gd name="connsiteX253-43995" fmla="*/ 1416657 w 3024845"/>
                  <a:gd name="connsiteY253-43996" fmla="*/ 192938 h 689379"/>
                  <a:gd name="connsiteX254-43997" fmla="*/ 1416657 w 3024845"/>
                  <a:gd name="connsiteY254-43998" fmla="*/ 181589 h 689379"/>
                  <a:gd name="connsiteX255-43999" fmla="*/ 1417417 w 3024845"/>
                  <a:gd name="connsiteY255-44000" fmla="*/ 181589 h 689379"/>
                  <a:gd name="connsiteX256-44001" fmla="*/ 1422737 w 3024845"/>
                  <a:gd name="connsiteY256-44002" fmla="*/ 181589 h 689379"/>
                  <a:gd name="connsiteX257-44003" fmla="*/ 1422737 w 3024845"/>
                  <a:gd name="connsiteY257-44004" fmla="*/ 179698 h 689379"/>
                  <a:gd name="connsiteX258-44005" fmla="*/ 1422737 w 3024845"/>
                  <a:gd name="connsiteY258-44006" fmla="*/ 166457 h 689379"/>
                  <a:gd name="connsiteX259-44007" fmla="*/ 1426791 w 3024845"/>
                  <a:gd name="connsiteY259-44008" fmla="*/ 172942 h 689379"/>
                  <a:gd name="connsiteX260-44009" fmla="*/ 1429071 w 3024845"/>
                  <a:gd name="connsiteY260-44010" fmla="*/ 172942 h 689379"/>
                  <a:gd name="connsiteX261-44011" fmla="*/ 1445031 w 3024845"/>
                  <a:gd name="connsiteY261-44012" fmla="*/ 172942 h 689379"/>
                  <a:gd name="connsiteX262-44013" fmla="*/ 1445031 w 3024845"/>
                  <a:gd name="connsiteY262-44014" fmla="*/ 172131 h 689379"/>
                  <a:gd name="connsiteX263-44015" fmla="*/ 1445031 w 3024845"/>
                  <a:gd name="connsiteY263-44016" fmla="*/ 166457 h 689379"/>
                  <a:gd name="connsiteX264-44017" fmla="*/ 1445791 w 3024845"/>
                  <a:gd name="connsiteY264-44018" fmla="*/ 166457 h 689379"/>
                  <a:gd name="connsiteX265-44019" fmla="*/ 1451111 w 3024845"/>
                  <a:gd name="connsiteY265-44020" fmla="*/ 166457 h 689379"/>
                  <a:gd name="connsiteX266-44021" fmla="*/ 1451111 w 3024845"/>
                  <a:gd name="connsiteY266-44022" fmla="*/ 167808 h 689379"/>
                  <a:gd name="connsiteX267-44023" fmla="*/ 1451111 w 3024845"/>
                  <a:gd name="connsiteY267-44024" fmla="*/ 177266 h 689379"/>
                  <a:gd name="connsiteX268-44025" fmla="*/ 1489618 w 3024845"/>
                  <a:gd name="connsiteY268-44026" fmla="*/ 177266 h 689379"/>
                  <a:gd name="connsiteX269-44027" fmla="*/ 1489618 w 3024845"/>
                  <a:gd name="connsiteY269-44028" fmla="*/ 315619 h 689379"/>
                  <a:gd name="connsiteX270-44029" fmla="*/ 1491138 w 3024845"/>
                  <a:gd name="connsiteY270-44030" fmla="*/ 315619 h 689379"/>
                  <a:gd name="connsiteX271-44031" fmla="*/ 1501778 w 3024845"/>
                  <a:gd name="connsiteY271-44032" fmla="*/ 315619 h 689379"/>
                  <a:gd name="connsiteX272-44033" fmla="*/ 1501778 w 3024845"/>
                  <a:gd name="connsiteY272-44034" fmla="*/ 302649 h 689379"/>
                  <a:gd name="connsiteX273-44035" fmla="*/ 1505832 w 3024845"/>
                  <a:gd name="connsiteY273-44036" fmla="*/ 302649 h 689379"/>
                  <a:gd name="connsiteX274-44037" fmla="*/ 1505832 w 3024845"/>
                  <a:gd name="connsiteY274-44038" fmla="*/ 315619 h 689379"/>
                  <a:gd name="connsiteX275-44039" fmla="*/ 1536232 w 3024845"/>
                  <a:gd name="connsiteY275-44040" fmla="*/ 315619 h 689379"/>
                  <a:gd name="connsiteX276-44041" fmla="*/ 1536232 w 3024845"/>
                  <a:gd name="connsiteY276-44042" fmla="*/ 285354 h 689379"/>
                  <a:gd name="connsiteX277-44043" fmla="*/ 1548392 w 3024845"/>
                  <a:gd name="connsiteY277-44044" fmla="*/ 285354 h 689379"/>
                  <a:gd name="connsiteX278-44045" fmla="*/ 1560552 w 3024845"/>
                  <a:gd name="connsiteY278-44046" fmla="*/ 283193 h 689379"/>
                  <a:gd name="connsiteX279-44047" fmla="*/ 1564606 w 3024845"/>
                  <a:gd name="connsiteY279-44048" fmla="*/ 285354 h 689379"/>
                  <a:gd name="connsiteX280-44049" fmla="*/ 1574739 w 3024845"/>
                  <a:gd name="connsiteY280-44050" fmla="*/ 285354 h 689379"/>
                  <a:gd name="connsiteX281-44051" fmla="*/ 1574739 w 3024845"/>
                  <a:gd name="connsiteY281-44052" fmla="*/ 315619 h 689379"/>
                  <a:gd name="connsiteX282-44053" fmla="*/ 1582846 w 3024845"/>
                  <a:gd name="connsiteY282-44054" fmla="*/ 315619 h 689379"/>
                  <a:gd name="connsiteX283-44055" fmla="*/ 1582846 w 3024845"/>
                  <a:gd name="connsiteY283-44056" fmla="*/ 332914 h 689379"/>
                  <a:gd name="connsiteX284-44057" fmla="*/ 1592182 w 3024845"/>
                  <a:gd name="connsiteY284-44058" fmla="*/ 333819 h 689379"/>
                  <a:gd name="connsiteX285-44059" fmla="*/ 1605140 w 3024845"/>
                  <a:gd name="connsiteY285-44060" fmla="*/ 333819 h 689379"/>
                  <a:gd name="connsiteX286-44061" fmla="*/ 1605140 w 3024845"/>
                  <a:gd name="connsiteY286-44062" fmla="*/ 317781 h 689379"/>
                  <a:gd name="connsiteX287-44063" fmla="*/ 1673096 w 3024845"/>
                  <a:gd name="connsiteY287-44064" fmla="*/ 317781 h 689379"/>
                  <a:gd name="connsiteX288-44065" fmla="*/ 1673096 w 3024845"/>
                  <a:gd name="connsiteY288-44066" fmla="*/ 232528 h 689379"/>
                  <a:gd name="connsiteX289-44067" fmla="*/ 1745104 w 3024845"/>
                  <a:gd name="connsiteY289-44068" fmla="*/ 232528 h 689379"/>
                  <a:gd name="connsiteX290-44069" fmla="*/ 1745104 w 3024845"/>
                  <a:gd name="connsiteY290-44070" fmla="*/ 311296 h 689379"/>
                  <a:gd name="connsiteX291-44071" fmla="*/ 1747008 w 3024845"/>
                  <a:gd name="connsiteY291-44072" fmla="*/ 311296 h 689379"/>
                  <a:gd name="connsiteX292-44073" fmla="*/ 1748250 w 3024845"/>
                  <a:gd name="connsiteY292-44074" fmla="*/ 333819 h 689379"/>
                  <a:gd name="connsiteX293-44075" fmla="*/ 1757926 w 3024845"/>
                  <a:gd name="connsiteY293-44076" fmla="*/ 333819 h 689379"/>
                  <a:gd name="connsiteX294-44077" fmla="*/ 1759168 w 3024845"/>
                  <a:gd name="connsiteY294-44078" fmla="*/ 311296 h 689379"/>
                  <a:gd name="connsiteX295-44079" fmla="*/ 1765248 w 3024845"/>
                  <a:gd name="connsiteY295-44080" fmla="*/ 311296 h 689379"/>
                  <a:gd name="connsiteX296-44081" fmla="*/ 1766490 w 3024845"/>
                  <a:gd name="connsiteY296-44082" fmla="*/ 333819 h 689379"/>
                  <a:gd name="connsiteX297-44083" fmla="*/ 1817112 w 3024845"/>
                  <a:gd name="connsiteY297-44084" fmla="*/ 333819 h 689379"/>
                  <a:gd name="connsiteX298-44085" fmla="*/ 1817112 w 3024845"/>
                  <a:gd name="connsiteY298-44086" fmla="*/ 170791 h 689379"/>
                  <a:gd name="connsiteX299-44087" fmla="*/ 2014439 w 3024845"/>
                  <a:gd name="connsiteY299-44088" fmla="*/ 170791 h 689379"/>
                  <a:gd name="connsiteX300-44089" fmla="*/ 2014439 w 3024845"/>
                  <a:gd name="connsiteY300-44090" fmla="*/ 333819 h 689379"/>
                  <a:gd name="connsiteX301-44091" fmla="*/ 2033136 w 3024845"/>
                  <a:gd name="connsiteY301-44092" fmla="*/ 333819 h 689379"/>
                  <a:gd name="connsiteX302-44093" fmla="*/ 2033136 w 3024845"/>
                  <a:gd name="connsiteY302-44094" fmla="*/ 251126 h 689379"/>
                  <a:gd name="connsiteX303-44095" fmla="*/ 2128256 w 3024845"/>
                  <a:gd name="connsiteY303-44096" fmla="*/ 251126 h 689379"/>
                  <a:gd name="connsiteX304-44097" fmla="*/ 2180720 w 3024845"/>
                  <a:gd name="connsiteY304-44098" fmla="*/ 185913 h 689379"/>
                  <a:gd name="connsiteX305-44099" fmla="*/ 2245574 w 3024845"/>
                  <a:gd name="connsiteY305-44100" fmla="*/ 185913 h 689379"/>
                  <a:gd name="connsiteX306-44101" fmla="*/ 2245574 w 3024845"/>
                  <a:gd name="connsiteY306-44102" fmla="*/ 261575 h 689379"/>
                  <a:gd name="connsiteX307-44103" fmla="*/ 2253681 w 3024845"/>
                  <a:gd name="connsiteY307-44104" fmla="*/ 261575 h 689379"/>
                  <a:gd name="connsiteX308-44105" fmla="*/ 2255708 w 3024845"/>
                  <a:gd name="connsiteY308-44106" fmla="*/ 255090 h 689379"/>
                  <a:gd name="connsiteX309-44107" fmla="*/ 2261788 w 3024845"/>
                  <a:gd name="connsiteY309-44108" fmla="*/ 255090 h 689379"/>
                  <a:gd name="connsiteX310-44109" fmla="*/ 2263815 w 3024845"/>
                  <a:gd name="connsiteY310-44110" fmla="*/ 263737 h 689379"/>
                  <a:gd name="connsiteX311-44111" fmla="*/ 2275975 w 3024845"/>
                  <a:gd name="connsiteY311-44112" fmla="*/ 263737 h 689379"/>
                  <a:gd name="connsiteX312-44113" fmla="*/ 2275975 w 3024845"/>
                  <a:gd name="connsiteY312-44114" fmla="*/ 257251 h 689379"/>
                  <a:gd name="connsiteX313-44115" fmla="*/ 2298268 w 3024845"/>
                  <a:gd name="connsiteY313-44116" fmla="*/ 257251 h 689379"/>
                  <a:gd name="connsiteX314-44117" fmla="*/ 2298268 w 3024845"/>
                  <a:gd name="connsiteY314-44118" fmla="*/ 263737 h 689379"/>
                  <a:gd name="connsiteX315-44119" fmla="*/ 2318535 w 3024845"/>
                  <a:gd name="connsiteY315-44120" fmla="*/ 263737 h 689379"/>
                  <a:gd name="connsiteX316-44121" fmla="*/ 2318535 w 3024845"/>
                  <a:gd name="connsiteY316-44122" fmla="*/ 309134 h 689379"/>
                  <a:gd name="connsiteX317-44123" fmla="*/ 2332722 w 3024845"/>
                  <a:gd name="connsiteY317-44124" fmla="*/ 309134 h 689379"/>
                  <a:gd name="connsiteX318-44125" fmla="*/ 2332722 w 3024845"/>
                  <a:gd name="connsiteY318-44126" fmla="*/ 296163 h 689379"/>
                  <a:gd name="connsiteX319-44127" fmla="*/ 2348936 w 3024845"/>
                  <a:gd name="connsiteY319-44128" fmla="*/ 296163 h 689379"/>
                  <a:gd name="connsiteX320-44129" fmla="*/ 2348936 w 3024845"/>
                  <a:gd name="connsiteY320-44130" fmla="*/ 116736 h 689379"/>
                  <a:gd name="connsiteX321-44131" fmla="*/ 2355016 w 3024845"/>
                  <a:gd name="connsiteY321-44132" fmla="*/ 110250 h 689379"/>
                  <a:gd name="connsiteX322-44133" fmla="*/ 2427977 w 3024845"/>
                  <a:gd name="connsiteY322-44134" fmla="*/ 110250 h 689379"/>
                  <a:gd name="connsiteX323-44135" fmla="*/ 2427977 w 3024845"/>
                  <a:gd name="connsiteY323-44136" fmla="*/ 118898 h 689379"/>
                  <a:gd name="connsiteX324-44137" fmla="*/ 2438110 w 3024845"/>
                  <a:gd name="connsiteY324-44138" fmla="*/ 118898 h 689379"/>
                  <a:gd name="connsiteX325-44139" fmla="*/ 2438110 w 3024845"/>
                  <a:gd name="connsiteY325-44140" fmla="*/ 233472 h 689379"/>
                  <a:gd name="connsiteX326-44141" fmla="*/ 2460404 w 3024845"/>
                  <a:gd name="connsiteY326-44142" fmla="*/ 233472 h 689379"/>
                  <a:gd name="connsiteX327-44143" fmla="*/ 2460404 w 3024845"/>
                  <a:gd name="connsiteY327-44144" fmla="*/ 166457 h 689379"/>
                  <a:gd name="connsiteX328-44145" fmla="*/ 2486751 w 3024845"/>
                  <a:gd name="connsiteY328-44146" fmla="*/ 166457 h 689379"/>
                  <a:gd name="connsiteX329-44147" fmla="*/ 2490804 w 3024845"/>
                  <a:gd name="connsiteY329-44148" fmla="*/ 162133 h 689379"/>
                  <a:gd name="connsiteX330-44149" fmla="*/ 2498911 w 3024845"/>
                  <a:gd name="connsiteY330-44150" fmla="*/ 162133 h 689379"/>
                  <a:gd name="connsiteX331-44151" fmla="*/ 2502964 w 3024845"/>
                  <a:gd name="connsiteY331-44152" fmla="*/ 166457 h 689379"/>
                  <a:gd name="connsiteX332-44153" fmla="*/ 2525258 w 3024845"/>
                  <a:gd name="connsiteY332-44154" fmla="*/ 166457 h 689379"/>
                  <a:gd name="connsiteX333-44155" fmla="*/ 2525258 w 3024845"/>
                  <a:gd name="connsiteY333-44156" fmla="*/ 49721 h 689379"/>
                  <a:gd name="connsiteX334-44157" fmla="*/ 2582005 w 3024845"/>
                  <a:gd name="connsiteY334-44158" fmla="*/ 38912 h 689379"/>
                  <a:gd name="connsiteX335-44159" fmla="*/ 2582005 w 3024845"/>
                  <a:gd name="connsiteY335-44160" fmla="*/ 39993 h 689379"/>
                  <a:gd name="connsiteX336-44161" fmla="*/ 2582005 w 3024845"/>
                  <a:gd name="connsiteY336-44162" fmla="*/ 47559 h 689379"/>
                  <a:gd name="connsiteX337-44163" fmla="*/ 2608352 w 3024845"/>
                  <a:gd name="connsiteY337-44164" fmla="*/ 47559 h 689379"/>
                  <a:gd name="connsiteX338-44165" fmla="*/ 2608352 w 3024845"/>
                  <a:gd name="connsiteY338-44166" fmla="*/ 302649 h 689379"/>
                  <a:gd name="connsiteX339-44167" fmla="*/ 2630646 w 3024845"/>
                  <a:gd name="connsiteY339-44168" fmla="*/ 302649 h 689379"/>
                  <a:gd name="connsiteX340-44169" fmla="*/ 2630646 w 3024845"/>
                  <a:gd name="connsiteY340-44170" fmla="*/ 298325 h 689379"/>
                  <a:gd name="connsiteX341-44171" fmla="*/ 2642806 w 3024845"/>
                  <a:gd name="connsiteY341-44172" fmla="*/ 298325 h 689379"/>
                  <a:gd name="connsiteX342-44173" fmla="*/ 2642806 w 3024845"/>
                  <a:gd name="connsiteY342-44174" fmla="*/ 302649 h 689379"/>
                  <a:gd name="connsiteX343-44175" fmla="*/ 2667126 w 3024845"/>
                  <a:gd name="connsiteY343-44176" fmla="*/ 302649 h 689379"/>
                  <a:gd name="connsiteX344-44177" fmla="*/ 2667126 w 3024845"/>
                  <a:gd name="connsiteY344-44178" fmla="*/ 289678 h 689379"/>
                  <a:gd name="connsiteX345-44179" fmla="*/ 2695500 w 3024845"/>
                  <a:gd name="connsiteY345-44180" fmla="*/ 289678 h 689379"/>
                  <a:gd name="connsiteX346-44181" fmla="*/ 2707660 w 3024845"/>
                  <a:gd name="connsiteY346-44182" fmla="*/ 285354 h 689379"/>
                  <a:gd name="connsiteX347-44183" fmla="*/ 2727927 w 3024845"/>
                  <a:gd name="connsiteY347-44184" fmla="*/ 289678 h 689379"/>
                  <a:gd name="connsiteX348-44185" fmla="*/ 2727927 w 3024845"/>
                  <a:gd name="connsiteY348-44186" fmla="*/ 272384 h 689379"/>
                  <a:gd name="connsiteX349-44187" fmla="*/ 2736034 w 3024845"/>
                  <a:gd name="connsiteY349-44188" fmla="*/ 272384 h 689379"/>
                  <a:gd name="connsiteX350-44189" fmla="*/ 2736034 w 3024845"/>
                  <a:gd name="connsiteY350-44190" fmla="*/ 259413 h 689379"/>
                  <a:gd name="connsiteX351-44191" fmla="*/ 2792781 w 3024845"/>
                  <a:gd name="connsiteY351-44192" fmla="*/ 259413 h 689379"/>
                  <a:gd name="connsiteX352-44193" fmla="*/ 2792781 w 3024845"/>
                  <a:gd name="connsiteY352-44194" fmla="*/ 229148 h 689379"/>
                  <a:gd name="connsiteX353-44195" fmla="*/ 2811021 w 3024845"/>
                  <a:gd name="connsiteY353-44196" fmla="*/ 229148 h 689379"/>
                  <a:gd name="connsiteX354-44197" fmla="*/ 2811021 w 3024845"/>
                  <a:gd name="connsiteY354-44198" fmla="*/ 222663 h 689379"/>
                  <a:gd name="connsiteX355-44199" fmla="*/ 2823181 w 3024845"/>
                  <a:gd name="connsiteY355-44200" fmla="*/ 222663 h 689379"/>
                  <a:gd name="connsiteX356-44201" fmla="*/ 2823181 w 3024845"/>
                  <a:gd name="connsiteY356-44202" fmla="*/ 229148 h 689379"/>
                  <a:gd name="connsiteX357-44203" fmla="*/ 2839395 w 3024845"/>
                  <a:gd name="connsiteY357-44204" fmla="*/ 229148 h 689379"/>
                  <a:gd name="connsiteX358-44205" fmla="*/ 2839395 w 3024845"/>
                  <a:gd name="connsiteY358-44206" fmla="*/ 278869 h 689379"/>
                  <a:gd name="connsiteX359-44207" fmla="*/ 2871822 w 3024845"/>
                  <a:gd name="connsiteY359-44208" fmla="*/ 278869 h 689379"/>
                  <a:gd name="connsiteX360-44209" fmla="*/ 2871822 w 3024845"/>
                  <a:gd name="connsiteY360-44210" fmla="*/ 252928 h 689379"/>
                  <a:gd name="connsiteX361-44211" fmla="*/ 2910329 w 3024845"/>
                  <a:gd name="connsiteY361-44212" fmla="*/ 252928 h 689379"/>
                  <a:gd name="connsiteX362-44213" fmla="*/ 2910329 w 3024845"/>
                  <a:gd name="connsiteY362-44214" fmla="*/ 222663 h 689379"/>
                  <a:gd name="connsiteX363-44215" fmla="*/ 2958970 w 3024845"/>
                  <a:gd name="connsiteY363-44216" fmla="*/ 222663 h 689379"/>
                  <a:gd name="connsiteX364-44217" fmla="*/ 2958970 w 3024845"/>
                  <a:gd name="connsiteY364-44218" fmla="*/ 333819 h 689379"/>
                  <a:gd name="connsiteX365-44219" fmla="*/ 2958970 w 3024845"/>
                  <a:gd name="connsiteY365-44220" fmla="*/ 347598 h 689379"/>
                  <a:gd name="connsiteX366-44221" fmla="*/ 3024845 w 3024845"/>
                  <a:gd name="connsiteY366-44222" fmla="*/ 347598 h 689379"/>
                  <a:gd name="connsiteX367-44223" fmla="*/ 3024845 w 3024845"/>
                  <a:gd name="connsiteY367-44224" fmla="*/ 689379 h 689379"/>
                  <a:gd name="connsiteX368-44225" fmla="*/ 2054 w 3024845"/>
                  <a:gd name="connsiteY368-44226" fmla="*/ 687046 h 689379"/>
                  <a:gd name="connsiteX369-44227" fmla="*/ 0 w 3024845"/>
                  <a:gd name="connsiteY369-44228" fmla="*/ 252928 h 689379"/>
                  <a:gd name="connsiteX370-44229" fmla="*/ 20267 w 3024845"/>
                  <a:gd name="connsiteY370-44230" fmla="*/ 252928 h 689379"/>
                  <a:gd name="connsiteX371-44231" fmla="*/ 20774 w 3024845"/>
                  <a:gd name="connsiteY371-44232" fmla="*/ 251847 h 689379"/>
                  <a:gd name="connsiteX372-44233" fmla="*/ 24320 w 3024845"/>
                  <a:gd name="connsiteY372-44234" fmla="*/ 244281 h 689379"/>
                  <a:gd name="connsiteX373-44235" fmla="*/ 26094 w 3024845"/>
                  <a:gd name="connsiteY373-44236" fmla="*/ 244551 h 689379"/>
                  <a:gd name="connsiteX374-44237" fmla="*/ 38507 w 3024845"/>
                  <a:gd name="connsiteY374-44238" fmla="*/ 246442 h 689379"/>
                  <a:gd name="connsiteX375-44239" fmla="*/ 39014 w 3024845"/>
                  <a:gd name="connsiteY375-44240" fmla="*/ 247794 h 689379"/>
                  <a:gd name="connsiteX376-44241" fmla="*/ 42560 w 3024845"/>
                  <a:gd name="connsiteY376-44242" fmla="*/ 257251 h 689379"/>
                  <a:gd name="connsiteX377-44243" fmla="*/ 68907 w 3024845"/>
                  <a:gd name="connsiteY377-44244" fmla="*/ 259413 h 689379"/>
                  <a:gd name="connsiteX378-44245" fmla="*/ 68907 w 3024845"/>
                  <a:gd name="connsiteY378-44246" fmla="*/ 136192 h 689379"/>
                  <a:gd name="connsiteX379-44247" fmla="*/ 70934 w 3024845"/>
                  <a:gd name="connsiteY379-44248" fmla="*/ 136192 h 689379"/>
                  <a:gd name="connsiteX380-44249" fmla="*/ 85121 w 3024845"/>
                  <a:gd name="connsiteY380-44250" fmla="*/ 136192 h 689379"/>
                  <a:gd name="connsiteX381-44251" fmla="*/ 85121 w 3024845"/>
                  <a:gd name="connsiteY381-44252" fmla="*/ 0 h 689379"/>
                  <a:gd name="connsiteX382-44253" fmla="*/ 86894 w 3024845"/>
                  <a:gd name="connsiteY382-44254" fmla="*/ 0 h 689379"/>
                  <a:gd name="connsiteX383-44255" fmla="*/ 99308 w 3024845"/>
                  <a:gd name="connsiteY383-44256" fmla="*/ 0 h 6893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 ang="0">
                    <a:pos x="connsiteX372-745" y="connsiteY372-746"/>
                  </a:cxn>
                  <a:cxn ang="0">
                    <a:pos x="connsiteX373-747" y="connsiteY373-748"/>
                  </a:cxn>
                  <a:cxn ang="0">
                    <a:pos x="connsiteX374-749" y="connsiteY374-750"/>
                  </a:cxn>
                  <a:cxn ang="0">
                    <a:pos x="connsiteX375-751" y="connsiteY375-752"/>
                  </a:cxn>
                  <a:cxn ang="0">
                    <a:pos x="connsiteX376-753" y="connsiteY376-754"/>
                  </a:cxn>
                  <a:cxn ang="0">
                    <a:pos x="connsiteX377-755" y="connsiteY377-756"/>
                  </a:cxn>
                  <a:cxn ang="0">
                    <a:pos x="connsiteX378-757" y="connsiteY378-758"/>
                  </a:cxn>
                  <a:cxn ang="0">
                    <a:pos x="connsiteX379-759" y="connsiteY379-760"/>
                  </a:cxn>
                  <a:cxn ang="0">
                    <a:pos x="connsiteX380-761" y="connsiteY380-762"/>
                  </a:cxn>
                  <a:cxn ang="0">
                    <a:pos x="connsiteX381-763" y="connsiteY381-764"/>
                  </a:cxn>
                  <a:cxn ang="0">
                    <a:pos x="connsiteX382-765" y="connsiteY382-766"/>
                  </a:cxn>
                  <a:cxn ang="0">
                    <a:pos x="connsiteX383-767" y="connsiteY383-768"/>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35"/>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1" fmla="*/ 215205 w 3079941"/>
                  <a:gd name="connsiteY0-2" fmla="*/ 0 h 1160647"/>
                  <a:gd name="connsiteX1-3" fmla="*/ 217231 w 3079941"/>
                  <a:gd name="connsiteY1-4" fmla="*/ 246443 h 1160647"/>
                  <a:gd name="connsiteX2-5" fmla="*/ 255738 w 3079941"/>
                  <a:gd name="connsiteY2-6" fmla="*/ 326429 h 1160647"/>
                  <a:gd name="connsiteX3-7" fmla="*/ 257765 w 3079941"/>
                  <a:gd name="connsiteY3-8" fmla="*/ 326429 h 1160647"/>
                  <a:gd name="connsiteX4-9" fmla="*/ 271952 w 3079941"/>
                  <a:gd name="connsiteY4-10" fmla="*/ 326429 h 1160647"/>
                  <a:gd name="connsiteX5-11" fmla="*/ 271952 w 3079941"/>
                  <a:gd name="connsiteY5-12" fmla="*/ 350208 h 1160647"/>
                  <a:gd name="connsiteX6-13" fmla="*/ 272459 w 3079941"/>
                  <a:gd name="connsiteY6-14" fmla="*/ 351019 h 1160647"/>
                  <a:gd name="connsiteX7-15" fmla="*/ 276005 w 3079941"/>
                  <a:gd name="connsiteY7-16" fmla="*/ 356694 h 1160647"/>
                  <a:gd name="connsiteX8-17" fmla="*/ 276005 w 3079941"/>
                  <a:gd name="connsiteY8-18" fmla="*/ 471268 h 1160647"/>
                  <a:gd name="connsiteX9-19" fmla="*/ 278285 w 3079941"/>
                  <a:gd name="connsiteY9-20" fmla="*/ 471268 h 1160647"/>
                  <a:gd name="connsiteX10-21" fmla="*/ 294246 w 3079941"/>
                  <a:gd name="connsiteY10-22" fmla="*/ 471268 h 1160647"/>
                  <a:gd name="connsiteX11-23" fmla="*/ 294246 w 3079941"/>
                  <a:gd name="connsiteY11-24" fmla="*/ 611783 h 1160647"/>
                  <a:gd name="connsiteX12-25" fmla="*/ 295766 w 3079941"/>
                  <a:gd name="connsiteY12-26" fmla="*/ 611513 h 1160647"/>
                  <a:gd name="connsiteX13-27" fmla="*/ 306406 w 3079941"/>
                  <a:gd name="connsiteY13-28" fmla="*/ 609622 h 1160647"/>
                  <a:gd name="connsiteX14-29" fmla="*/ 304379 w 3079941"/>
                  <a:gd name="connsiteY14-30" fmla="*/ 698254 h 1160647"/>
                  <a:gd name="connsiteX15-31" fmla="*/ 305899 w 3079941"/>
                  <a:gd name="connsiteY15-32" fmla="*/ 698525 h 1160647"/>
                  <a:gd name="connsiteX16-33" fmla="*/ 316539 w 3079941"/>
                  <a:gd name="connsiteY16-34" fmla="*/ 700416 h 1160647"/>
                  <a:gd name="connsiteX17-35" fmla="*/ 316792 w 3079941"/>
                  <a:gd name="connsiteY17-36" fmla="*/ 701227 h 1160647"/>
                  <a:gd name="connsiteX18-37" fmla="*/ 318566 w 3079941"/>
                  <a:gd name="connsiteY18-38" fmla="*/ 706902 h 1160647"/>
                  <a:gd name="connsiteX19-39" fmla="*/ 319326 w 3079941"/>
                  <a:gd name="connsiteY19-40" fmla="*/ 704470 h 1160647"/>
                  <a:gd name="connsiteX20-41" fmla="*/ 324646 w 3079941"/>
                  <a:gd name="connsiteY20-42" fmla="*/ 687446 h 1160647"/>
                  <a:gd name="connsiteX21-43" fmla="*/ 326419 w 3079941"/>
                  <a:gd name="connsiteY21-44" fmla="*/ 687446 h 1160647"/>
                  <a:gd name="connsiteX22-45" fmla="*/ 338833 w 3079941"/>
                  <a:gd name="connsiteY22-46" fmla="*/ 687446 h 1160647"/>
                  <a:gd name="connsiteX23-47" fmla="*/ 338833 w 3079941"/>
                  <a:gd name="connsiteY23-48" fmla="*/ 719872 h 1160647"/>
                  <a:gd name="connsiteX24-49" fmla="*/ 339846 w 3079941"/>
                  <a:gd name="connsiteY24-50" fmla="*/ 720413 h 1160647"/>
                  <a:gd name="connsiteX25-51" fmla="*/ 346940 w 3079941"/>
                  <a:gd name="connsiteY25-52" fmla="*/ 724196 h 1160647"/>
                  <a:gd name="connsiteX26-53" fmla="*/ 346940 w 3079941"/>
                  <a:gd name="connsiteY26-54" fmla="*/ 725547 h 1160647"/>
                  <a:gd name="connsiteX27-55" fmla="*/ 346940 w 3079941"/>
                  <a:gd name="connsiteY27-56" fmla="*/ 735005 h 1160647"/>
                  <a:gd name="connsiteX28-57" fmla="*/ 391527 w 3079941"/>
                  <a:gd name="connsiteY28-58" fmla="*/ 735005 h 1160647"/>
                  <a:gd name="connsiteX29-59" fmla="*/ 391527 w 3079941"/>
                  <a:gd name="connsiteY29-60" fmla="*/ 736086 h 1160647"/>
                  <a:gd name="connsiteX30-61" fmla="*/ 391527 w 3079941"/>
                  <a:gd name="connsiteY30-62" fmla="*/ 743652 h 1160647"/>
                  <a:gd name="connsiteX31-63" fmla="*/ 393553 w 3079941"/>
                  <a:gd name="connsiteY31-64" fmla="*/ 743652 h 1160647"/>
                  <a:gd name="connsiteX32-65" fmla="*/ 407740 w 3079941"/>
                  <a:gd name="connsiteY32-66" fmla="*/ 743652 h 1160647"/>
                  <a:gd name="connsiteX33-67" fmla="*/ 407740 w 3079941"/>
                  <a:gd name="connsiteY33-68" fmla="*/ 713387 h 1160647"/>
                  <a:gd name="connsiteX34-69" fmla="*/ 452327 w 3079941"/>
                  <a:gd name="connsiteY34-70" fmla="*/ 713387 h 1160647"/>
                  <a:gd name="connsiteX35-71" fmla="*/ 452327 w 3079941"/>
                  <a:gd name="connsiteY35-72" fmla="*/ 712036 h 1160647"/>
                  <a:gd name="connsiteX36-73" fmla="*/ 452327 w 3079941"/>
                  <a:gd name="connsiteY36-74" fmla="*/ 702578 h 1160647"/>
                  <a:gd name="connsiteX37-75" fmla="*/ 453341 w 3079941"/>
                  <a:gd name="connsiteY37-76" fmla="*/ 702578 h 1160647"/>
                  <a:gd name="connsiteX38-77" fmla="*/ 460434 w 3079941"/>
                  <a:gd name="connsiteY38-78" fmla="*/ 702578 h 1160647"/>
                  <a:gd name="connsiteX39-79" fmla="*/ 460434 w 3079941"/>
                  <a:gd name="connsiteY39-80" fmla="*/ 700687 h 1160647"/>
                  <a:gd name="connsiteX40-81" fmla="*/ 460434 w 3079941"/>
                  <a:gd name="connsiteY40-82" fmla="*/ 687446 h 1160647"/>
                  <a:gd name="connsiteX41-83" fmla="*/ 461194 w 3079941"/>
                  <a:gd name="connsiteY41-84" fmla="*/ 687446 h 1160647"/>
                  <a:gd name="connsiteX42-85" fmla="*/ 466514 w 3079941"/>
                  <a:gd name="connsiteY42-86" fmla="*/ 687446 h 1160647"/>
                  <a:gd name="connsiteX43-87" fmla="*/ 466514 w 3079941"/>
                  <a:gd name="connsiteY43-88" fmla="*/ 686365 h 1160647"/>
                  <a:gd name="connsiteX44-89" fmla="*/ 466514 w 3079941"/>
                  <a:gd name="connsiteY44-90" fmla="*/ 678798 h 1160647"/>
                  <a:gd name="connsiteX45-91" fmla="*/ 468541 w 3079941"/>
                  <a:gd name="connsiteY45-92" fmla="*/ 678798 h 1160647"/>
                  <a:gd name="connsiteX46-93" fmla="*/ 482728 w 3079941"/>
                  <a:gd name="connsiteY46-94" fmla="*/ 678798 h 1160647"/>
                  <a:gd name="connsiteX47-95" fmla="*/ 482728 w 3079941"/>
                  <a:gd name="connsiteY47-96" fmla="*/ 679879 h 1160647"/>
                  <a:gd name="connsiteX48-97" fmla="*/ 482728 w 3079941"/>
                  <a:gd name="connsiteY48-98" fmla="*/ 687446 h 1160647"/>
                  <a:gd name="connsiteX49-99" fmla="*/ 505021 w 3079941"/>
                  <a:gd name="connsiteY49-100" fmla="*/ 687446 h 1160647"/>
                  <a:gd name="connsiteX50-101" fmla="*/ 505021 w 3079941"/>
                  <a:gd name="connsiteY50-102" fmla="*/ 685554 h 1160647"/>
                  <a:gd name="connsiteX51-103" fmla="*/ 505021 w 3079941"/>
                  <a:gd name="connsiteY51-104" fmla="*/ 672313 h 1160647"/>
                  <a:gd name="connsiteX52-105" fmla="*/ 506795 w 3079941"/>
                  <a:gd name="connsiteY52-106" fmla="*/ 672313 h 1160647"/>
                  <a:gd name="connsiteX53-107" fmla="*/ 519208 w 3079941"/>
                  <a:gd name="connsiteY53-108" fmla="*/ 672313 h 1160647"/>
                  <a:gd name="connsiteX54-109" fmla="*/ 519208 w 3079941"/>
                  <a:gd name="connsiteY54-110" fmla="*/ 696093 h 1160647"/>
                  <a:gd name="connsiteX55-111" fmla="*/ 520222 w 3079941"/>
                  <a:gd name="connsiteY55-112" fmla="*/ 696093 h 1160647"/>
                  <a:gd name="connsiteX56-113" fmla="*/ 527315 w 3079941"/>
                  <a:gd name="connsiteY56-114" fmla="*/ 696093 h 1160647"/>
                  <a:gd name="connsiteX57-115" fmla="*/ 527315 w 3079941"/>
                  <a:gd name="connsiteY57-116" fmla="*/ 695012 h 1160647"/>
                  <a:gd name="connsiteX58-117" fmla="*/ 527315 w 3079941"/>
                  <a:gd name="connsiteY58-118" fmla="*/ 687446 h 1160647"/>
                  <a:gd name="connsiteX59-119" fmla="*/ 529088 w 3079941"/>
                  <a:gd name="connsiteY59-120" fmla="*/ 687446 h 1160647"/>
                  <a:gd name="connsiteX60-121" fmla="*/ 541502 w 3079941"/>
                  <a:gd name="connsiteY60-122" fmla="*/ 687446 h 1160647"/>
                  <a:gd name="connsiteX61-123" fmla="*/ 541502 w 3079941"/>
                  <a:gd name="connsiteY61-124" fmla="*/ 713387 h 1160647"/>
                  <a:gd name="connsiteX62-125" fmla="*/ 543529 w 3079941"/>
                  <a:gd name="connsiteY62-126" fmla="*/ 713387 h 1160647"/>
                  <a:gd name="connsiteX63-127" fmla="*/ 557715 w 3079941"/>
                  <a:gd name="connsiteY63-128" fmla="*/ 713387 h 1160647"/>
                  <a:gd name="connsiteX64-129" fmla="*/ 557715 w 3079941"/>
                  <a:gd name="connsiteY64-130" fmla="*/ 715008 h 1160647"/>
                  <a:gd name="connsiteX65-131" fmla="*/ 557715 w 3079941"/>
                  <a:gd name="connsiteY65-132" fmla="*/ 726358 h 1160647"/>
                  <a:gd name="connsiteX66-133" fmla="*/ 558475 w 3079941"/>
                  <a:gd name="connsiteY66-134" fmla="*/ 726358 h 1160647"/>
                  <a:gd name="connsiteX67-135" fmla="*/ 563796 w 3079941"/>
                  <a:gd name="connsiteY67-136" fmla="*/ 726358 h 1160647"/>
                  <a:gd name="connsiteX68-137" fmla="*/ 563796 w 3079941"/>
                  <a:gd name="connsiteY68-138" fmla="*/ 725547 h 1160647"/>
                  <a:gd name="connsiteX69-139" fmla="*/ 563796 w 3079941"/>
                  <a:gd name="connsiteY69-140" fmla="*/ 719872 h 1160647"/>
                  <a:gd name="connsiteX70-141" fmla="*/ 594196 w 3079941"/>
                  <a:gd name="connsiteY70-142" fmla="*/ 719872 h 1160647"/>
                  <a:gd name="connsiteX71-143" fmla="*/ 594196 w 3079941"/>
                  <a:gd name="connsiteY71-144" fmla="*/ 743652 h 1160647"/>
                  <a:gd name="connsiteX72-145" fmla="*/ 595209 w 3079941"/>
                  <a:gd name="connsiteY72-146" fmla="*/ 743652 h 1160647"/>
                  <a:gd name="connsiteX73-147" fmla="*/ 602303 w 3079941"/>
                  <a:gd name="connsiteY73-148" fmla="*/ 743652 h 1160647"/>
                  <a:gd name="connsiteX74-149" fmla="*/ 602303 w 3079941"/>
                  <a:gd name="connsiteY74-150" fmla="*/ 744733 h 1160647"/>
                  <a:gd name="connsiteX75-151" fmla="*/ 602303 w 3079941"/>
                  <a:gd name="connsiteY75-152" fmla="*/ 752299 h 1160647"/>
                  <a:gd name="connsiteX76-153" fmla="*/ 603063 w 3079941"/>
                  <a:gd name="connsiteY76-154" fmla="*/ 752299 h 1160647"/>
                  <a:gd name="connsiteX77-155" fmla="*/ 608383 w 3079941"/>
                  <a:gd name="connsiteY77-156" fmla="*/ 752299 h 1160647"/>
                  <a:gd name="connsiteX78-157" fmla="*/ 608383 w 3079941"/>
                  <a:gd name="connsiteY78-158" fmla="*/ 750137 h 1160647"/>
                  <a:gd name="connsiteX79-159" fmla="*/ 608383 w 3079941"/>
                  <a:gd name="connsiteY79-160" fmla="*/ 735005 h 1160647"/>
                  <a:gd name="connsiteX80-161" fmla="*/ 609396 w 3079941"/>
                  <a:gd name="connsiteY80-162" fmla="*/ 735005 h 1160647"/>
                  <a:gd name="connsiteX81-163" fmla="*/ 616490 w 3079941"/>
                  <a:gd name="connsiteY81-164" fmla="*/ 735005 h 1160647"/>
                  <a:gd name="connsiteX82-165" fmla="*/ 616490 w 3079941"/>
                  <a:gd name="connsiteY82-166" fmla="*/ 736086 h 1160647"/>
                  <a:gd name="connsiteX83-167" fmla="*/ 616490 w 3079941"/>
                  <a:gd name="connsiteY83-168" fmla="*/ 743652 h 1160647"/>
                  <a:gd name="connsiteX84-169" fmla="*/ 621810 w 3079941"/>
                  <a:gd name="connsiteY84-170" fmla="*/ 741659 h 1160647"/>
                  <a:gd name="connsiteX85-171" fmla="*/ 622570 w 3079941"/>
                  <a:gd name="connsiteY85-172" fmla="*/ 740679 h 1160647"/>
                  <a:gd name="connsiteX86-173" fmla="*/ 622570 w 3079941"/>
                  <a:gd name="connsiteY86-174" fmla="*/ 735005 h 1160647"/>
                  <a:gd name="connsiteX87-175" fmla="*/ 661077 w 3079941"/>
                  <a:gd name="connsiteY87-176" fmla="*/ 735005 h 1160647"/>
                  <a:gd name="connsiteX88-177" fmla="*/ 661077 w 3079941"/>
                  <a:gd name="connsiteY88-178" fmla="*/ 758784 h 1160647"/>
                  <a:gd name="connsiteX89-179" fmla="*/ 663103 w 3079941"/>
                  <a:gd name="connsiteY89-180" fmla="*/ 758784 h 1160647"/>
                  <a:gd name="connsiteX90-181" fmla="*/ 677290 w 3079941"/>
                  <a:gd name="connsiteY90-182" fmla="*/ 758784 h 1160647"/>
                  <a:gd name="connsiteX91-183" fmla="*/ 677290 w 3079941"/>
                  <a:gd name="connsiteY91-184" fmla="*/ 759865 h 1160647"/>
                  <a:gd name="connsiteX92-185" fmla="*/ 677290 w 3079941"/>
                  <a:gd name="connsiteY92-186" fmla="*/ 767431 h 1160647"/>
                  <a:gd name="connsiteX93-187" fmla="*/ 679064 w 3079941"/>
                  <a:gd name="connsiteY93-188" fmla="*/ 767431 h 1160647"/>
                  <a:gd name="connsiteX94-189" fmla="*/ 691477 w 3079941"/>
                  <a:gd name="connsiteY94-190" fmla="*/ 767431 h 1160647"/>
                  <a:gd name="connsiteX95-191" fmla="*/ 691477 w 3079941"/>
                  <a:gd name="connsiteY95-192" fmla="*/ 743652 h 1160647"/>
                  <a:gd name="connsiteX96-193" fmla="*/ 692490 w 3079941"/>
                  <a:gd name="connsiteY96-194" fmla="*/ 743652 h 1160647"/>
                  <a:gd name="connsiteX97-195" fmla="*/ 699584 w 3079941"/>
                  <a:gd name="connsiteY97-196" fmla="*/ 743652 h 1160647"/>
                  <a:gd name="connsiteX98-197" fmla="*/ 699584 w 3079941"/>
                  <a:gd name="connsiteY98-198" fmla="*/ 711225 h 1160647"/>
                  <a:gd name="connsiteX99-199" fmla="*/ 700597 w 3079941"/>
                  <a:gd name="connsiteY99-200" fmla="*/ 711225 h 1160647"/>
                  <a:gd name="connsiteX100-201" fmla="*/ 707691 w 3079941"/>
                  <a:gd name="connsiteY100-202" fmla="*/ 711225 h 1160647"/>
                  <a:gd name="connsiteX101-203" fmla="*/ 707691 w 3079941"/>
                  <a:gd name="connsiteY101-204" fmla="*/ 709334 h 1160647"/>
                  <a:gd name="connsiteX102-205" fmla="*/ 707691 w 3079941"/>
                  <a:gd name="connsiteY102-206" fmla="*/ 696093 h 1160647"/>
                  <a:gd name="connsiteX103-207" fmla="*/ 706424 w 3079941"/>
                  <a:gd name="connsiteY103-208" fmla="*/ 694471 h 1160647"/>
                  <a:gd name="connsiteX104-209" fmla="*/ 711744 w 3079941"/>
                  <a:gd name="connsiteY104-210" fmla="*/ 683122 h 1160647"/>
                  <a:gd name="connsiteX105-211" fmla="*/ 719851 w 3079941"/>
                  <a:gd name="connsiteY105-212" fmla="*/ 711225 h 1160647"/>
                  <a:gd name="connsiteX106-213" fmla="*/ 720611 w 3079941"/>
                  <a:gd name="connsiteY106-214" fmla="*/ 711225 h 1160647"/>
                  <a:gd name="connsiteX107-215" fmla="*/ 725931 w 3079941"/>
                  <a:gd name="connsiteY107-216" fmla="*/ 711225 h 1160647"/>
                  <a:gd name="connsiteX108-217" fmla="*/ 725931 w 3079941"/>
                  <a:gd name="connsiteY108-218" fmla="*/ 605298 h 1160647"/>
                  <a:gd name="connsiteX109-219" fmla="*/ 727451 w 3079941"/>
                  <a:gd name="connsiteY109-220" fmla="*/ 605298 h 1160647"/>
                  <a:gd name="connsiteX110-221" fmla="*/ 738091 w 3079941"/>
                  <a:gd name="connsiteY110-222" fmla="*/ 605298 h 1160647"/>
                  <a:gd name="connsiteX111-223" fmla="*/ 738091 w 3079941"/>
                  <a:gd name="connsiteY111-224" fmla="*/ 557739 h 1160647"/>
                  <a:gd name="connsiteX112-225" fmla="*/ 764438 w 3079941"/>
                  <a:gd name="connsiteY112-226" fmla="*/ 557739 h 1160647"/>
                  <a:gd name="connsiteX113-227" fmla="*/ 764438 w 3079941"/>
                  <a:gd name="connsiteY113-228" fmla="*/ 536121 h 1160647"/>
                  <a:gd name="connsiteX114-229" fmla="*/ 798892 w 3079941"/>
                  <a:gd name="connsiteY114-230" fmla="*/ 536121 h 1160647"/>
                  <a:gd name="connsiteX115-231" fmla="*/ 798892 w 3079941"/>
                  <a:gd name="connsiteY115-232" fmla="*/ 538553 h 1160647"/>
                  <a:gd name="connsiteX116-233" fmla="*/ 798892 w 3079941"/>
                  <a:gd name="connsiteY116-234" fmla="*/ 555577 h 1160647"/>
                  <a:gd name="connsiteX117-235" fmla="*/ 801172 w 3079941"/>
                  <a:gd name="connsiteY117-236" fmla="*/ 555577 h 1160647"/>
                  <a:gd name="connsiteX118-237" fmla="*/ 817132 w 3079941"/>
                  <a:gd name="connsiteY118-238" fmla="*/ 555577 h 1160647"/>
                  <a:gd name="connsiteX119-239" fmla="*/ 817132 w 3079941"/>
                  <a:gd name="connsiteY119-240" fmla="*/ 603136 h 1160647"/>
                  <a:gd name="connsiteX120-241" fmla="*/ 818145 w 3079941"/>
                  <a:gd name="connsiteY120-242" fmla="*/ 603136 h 1160647"/>
                  <a:gd name="connsiteX121-243" fmla="*/ 825239 w 3079941"/>
                  <a:gd name="connsiteY121-244" fmla="*/ 603136 h 1160647"/>
                  <a:gd name="connsiteX122-245" fmla="*/ 839426 w 3079941"/>
                  <a:gd name="connsiteY122-246" fmla="*/ 607460 h 1160647"/>
                  <a:gd name="connsiteX123-247" fmla="*/ 839426 w 3079941"/>
                  <a:gd name="connsiteY123-248" fmla="*/ 646372 h 1160647"/>
                  <a:gd name="connsiteX124-249" fmla="*/ 840439 w 3079941"/>
                  <a:gd name="connsiteY124-250" fmla="*/ 646372 h 1160647"/>
                  <a:gd name="connsiteX125-251" fmla="*/ 847532 w 3079941"/>
                  <a:gd name="connsiteY125-252" fmla="*/ 646372 h 1160647"/>
                  <a:gd name="connsiteX126-253" fmla="*/ 847532 w 3079941"/>
                  <a:gd name="connsiteY126-254" fmla="*/ 647993 h 1160647"/>
                  <a:gd name="connsiteX127-255" fmla="*/ 847532 w 3079941"/>
                  <a:gd name="connsiteY127-256" fmla="*/ 659342 h 1160647"/>
                  <a:gd name="connsiteX128-257" fmla="*/ 849559 w 3079941"/>
                  <a:gd name="connsiteY128-258" fmla="*/ 659342 h 1160647"/>
                  <a:gd name="connsiteX129-259" fmla="*/ 863746 w 3079941"/>
                  <a:gd name="connsiteY129-260" fmla="*/ 659342 h 1160647"/>
                  <a:gd name="connsiteX130-261" fmla="*/ 869826 w 3079941"/>
                  <a:gd name="connsiteY130-262" fmla="*/ 665828 h 1160647"/>
                  <a:gd name="connsiteX131-263" fmla="*/ 869826 w 3079941"/>
                  <a:gd name="connsiteY131-264" fmla="*/ 687446 h 1160647"/>
                  <a:gd name="connsiteX132-265" fmla="*/ 872106 w 3079941"/>
                  <a:gd name="connsiteY132-266" fmla="*/ 687446 h 1160647"/>
                  <a:gd name="connsiteX133-267" fmla="*/ 888066 w 3079941"/>
                  <a:gd name="connsiteY133-268" fmla="*/ 687446 h 1160647"/>
                  <a:gd name="connsiteX134-269" fmla="*/ 888066 w 3079941"/>
                  <a:gd name="connsiteY134-270" fmla="*/ 688526 h 1160647"/>
                  <a:gd name="connsiteX135-271" fmla="*/ 888066 w 3079941"/>
                  <a:gd name="connsiteY135-272" fmla="*/ 696093 h 1160647"/>
                  <a:gd name="connsiteX136-273" fmla="*/ 889333 w 3079941"/>
                  <a:gd name="connsiteY136-274" fmla="*/ 696093 h 1160647"/>
                  <a:gd name="connsiteX137-275" fmla="*/ 898200 w 3079941"/>
                  <a:gd name="connsiteY137-276" fmla="*/ 696093 h 1160647"/>
                  <a:gd name="connsiteX138-277" fmla="*/ 898200 w 3079941"/>
                  <a:gd name="connsiteY138-278" fmla="*/ 698254 h 1160647"/>
                  <a:gd name="connsiteX139-279" fmla="*/ 898200 w 3079941"/>
                  <a:gd name="connsiteY139-280" fmla="*/ 713387 h 1160647"/>
                  <a:gd name="connsiteX140-281" fmla="*/ 902253 w 3079941"/>
                  <a:gd name="connsiteY140-282" fmla="*/ 711495 h 1160647"/>
                  <a:gd name="connsiteX141-283" fmla="*/ 902253 w 3079941"/>
                  <a:gd name="connsiteY141-284" fmla="*/ 698254 h 1160647"/>
                  <a:gd name="connsiteX142-285" fmla="*/ 903266 w 3079941"/>
                  <a:gd name="connsiteY142-286" fmla="*/ 698254 h 1160647"/>
                  <a:gd name="connsiteX143-287" fmla="*/ 910360 w 3079941"/>
                  <a:gd name="connsiteY143-288" fmla="*/ 698254 h 1160647"/>
                  <a:gd name="connsiteX144-289" fmla="*/ 910360 w 3079941"/>
                  <a:gd name="connsiteY144-290" fmla="*/ 699876 h 1160647"/>
                  <a:gd name="connsiteX145-291" fmla="*/ 910360 w 3079941"/>
                  <a:gd name="connsiteY145-292" fmla="*/ 711225 h 1160647"/>
                  <a:gd name="connsiteX146-293" fmla="*/ 911120 w 3079941"/>
                  <a:gd name="connsiteY146-294" fmla="*/ 711225 h 1160647"/>
                  <a:gd name="connsiteX147-295" fmla="*/ 916440 w 3079941"/>
                  <a:gd name="connsiteY147-296" fmla="*/ 711225 h 1160647"/>
                  <a:gd name="connsiteX148-297" fmla="*/ 965080 w 3079941"/>
                  <a:gd name="connsiteY148-298" fmla="*/ 706902 h 1160647"/>
                  <a:gd name="connsiteX149-299" fmla="*/ 965080 w 3079941"/>
                  <a:gd name="connsiteY149-300" fmla="*/ 708253 h 1160647"/>
                  <a:gd name="connsiteX150-301" fmla="*/ 965080 w 3079941"/>
                  <a:gd name="connsiteY150-302" fmla="*/ 717710 h 1160647"/>
                  <a:gd name="connsiteX151-303" fmla="*/ 965840 w 3079941"/>
                  <a:gd name="connsiteY151-304" fmla="*/ 717710 h 1160647"/>
                  <a:gd name="connsiteX152-305" fmla="*/ 971161 w 3079941"/>
                  <a:gd name="connsiteY152-306" fmla="*/ 717710 h 1160647"/>
                  <a:gd name="connsiteX153-307" fmla="*/ 971161 w 3079941"/>
                  <a:gd name="connsiteY153-308" fmla="*/ 719872 h 1160647"/>
                  <a:gd name="connsiteX154-309" fmla="*/ 971161 w 3079941"/>
                  <a:gd name="connsiteY154-310" fmla="*/ 735005 h 1160647"/>
                  <a:gd name="connsiteX155-311" fmla="*/ 973187 w 3079941"/>
                  <a:gd name="connsiteY155-312" fmla="*/ 733654 h 1160647"/>
                  <a:gd name="connsiteX156-313" fmla="*/ 987374 w 3079941"/>
                  <a:gd name="connsiteY156-314" fmla="*/ 724196 h 1160647"/>
                  <a:gd name="connsiteX157-315" fmla="*/ 993454 w 3079941"/>
                  <a:gd name="connsiteY157-316" fmla="*/ 683122 h 1160647"/>
                  <a:gd name="connsiteX158-317" fmla="*/ 994214 w 3079941"/>
                  <a:gd name="connsiteY158-318" fmla="*/ 682852 h 1160647"/>
                  <a:gd name="connsiteX159-319" fmla="*/ 999534 w 3079941"/>
                  <a:gd name="connsiteY159-320" fmla="*/ 680960 h 1160647"/>
                  <a:gd name="connsiteX160-321" fmla="*/ 1001561 w 3079941"/>
                  <a:gd name="connsiteY160-322" fmla="*/ 611783 h 1160647"/>
                  <a:gd name="connsiteX161-323" fmla="*/ 1003588 w 3079941"/>
                  <a:gd name="connsiteY161-324" fmla="*/ 680960 h 1160647"/>
                  <a:gd name="connsiteX162-325" fmla="*/ 1004348 w 3079941"/>
                  <a:gd name="connsiteY162-326" fmla="*/ 681230 h 1160647"/>
                  <a:gd name="connsiteX163-327" fmla="*/ 1009668 w 3079941"/>
                  <a:gd name="connsiteY163-328" fmla="*/ 683122 h 1160647"/>
                  <a:gd name="connsiteX164-329" fmla="*/ 1009668 w 3079941"/>
                  <a:gd name="connsiteY164-330" fmla="*/ 596651 h 1160647"/>
                  <a:gd name="connsiteX165-331" fmla="*/ 1013721 w 3079941"/>
                  <a:gd name="connsiteY165-332" fmla="*/ 564224 h 1160647"/>
                  <a:gd name="connsiteX166-333" fmla="*/ 1052228 w 3079941"/>
                  <a:gd name="connsiteY166-334" fmla="*/ 564224 h 1160647"/>
                  <a:gd name="connsiteX167-335" fmla="*/ 1052228 w 3079941"/>
                  <a:gd name="connsiteY167-336" fmla="*/ 596651 h 1160647"/>
                  <a:gd name="connsiteX168-337" fmla="*/ 1052988 w 3079941"/>
                  <a:gd name="connsiteY168-338" fmla="*/ 596651 h 1160647"/>
                  <a:gd name="connsiteX169-339" fmla="*/ 1058308 w 3079941"/>
                  <a:gd name="connsiteY169-340" fmla="*/ 596651 h 1160647"/>
                  <a:gd name="connsiteX170-341" fmla="*/ 1058308 w 3079941"/>
                  <a:gd name="connsiteY170-342" fmla="*/ 514503 h 1160647"/>
                  <a:gd name="connsiteX171-343" fmla="*/ 1060082 w 3079941"/>
                  <a:gd name="connsiteY171-344" fmla="*/ 514503 h 1160647"/>
                  <a:gd name="connsiteX172-345" fmla="*/ 1072495 w 3079941"/>
                  <a:gd name="connsiteY172-346" fmla="*/ 514503 h 1160647"/>
                  <a:gd name="connsiteX173-347" fmla="*/ 1072495 w 3079941"/>
                  <a:gd name="connsiteY173-348" fmla="*/ 512612 h 1160647"/>
                  <a:gd name="connsiteX174-349" fmla="*/ 1072495 w 3079941"/>
                  <a:gd name="connsiteY174-350" fmla="*/ 499371 h 1160647"/>
                  <a:gd name="connsiteX175-351" fmla="*/ 1094789 w 3079941"/>
                  <a:gd name="connsiteY175-352" fmla="*/ 499371 h 1160647"/>
                  <a:gd name="connsiteX176-353" fmla="*/ 1094789 w 3079941"/>
                  <a:gd name="connsiteY176-354" fmla="*/ 498290 h 1160647"/>
                  <a:gd name="connsiteX177-355" fmla="*/ 1094789 w 3079941"/>
                  <a:gd name="connsiteY177-356" fmla="*/ 490724 h 1160647"/>
                  <a:gd name="connsiteX178-357" fmla="*/ 1096562 w 3079941"/>
                  <a:gd name="connsiteY178-358" fmla="*/ 490724 h 1160647"/>
                  <a:gd name="connsiteX179-359" fmla="*/ 1108976 w 3079941"/>
                  <a:gd name="connsiteY179-360" fmla="*/ 490724 h 1160647"/>
                  <a:gd name="connsiteX180-361" fmla="*/ 1108976 w 3079941"/>
                  <a:gd name="connsiteY180-362" fmla="*/ 491805 h 1160647"/>
                  <a:gd name="connsiteX181-363" fmla="*/ 1108976 w 3079941"/>
                  <a:gd name="connsiteY181-364" fmla="*/ 499371 h 1160647"/>
                  <a:gd name="connsiteX182-365" fmla="*/ 1109736 w 3079941"/>
                  <a:gd name="connsiteY182-366" fmla="*/ 499371 h 1160647"/>
                  <a:gd name="connsiteX183-367" fmla="*/ 1115056 w 3079941"/>
                  <a:gd name="connsiteY183-368" fmla="*/ 499371 h 1160647"/>
                  <a:gd name="connsiteX184-369" fmla="*/ 1125189 w 3079941"/>
                  <a:gd name="connsiteY184-370" fmla="*/ 495047 h 1160647"/>
                  <a:gd name="connsiteX185-371" fmla="*/ 1129242 w 3079941"/>
                  <a:gd name="connsiteY185-372" fmla="*/ 498290 h 1160647"/>
                  <a:gd name="connsiteX186-373" fmla="*/ 1129242 w 3079941"/>
                  <a:gd name="connsiteY186-374" fmla="*/ 490724 h 1160647"/>
                  <a:gd name="connsiteX187-375" fmla="*/ 1131522 w 3079941"/>
                  <a:gd name="connsiteY187-376" fmla="*/ 490724 h 1160647"/>
                  <a:gd name="connsiteX188-377" fmla="*/ 1147483 w 3079941"/>
                  <a:gd name="connsiteY188-378" fmla="*/ 490724 h 1160647"/>
                  <a:gd name="connsiteX189-379" fmla="*/ 1147483 w 3079941"/>
                  <a:gd name="connsiteY189-380" fmla="*/ 491805 h 1160647"/>
                  <a:gd name="connsiteX190-381" fmla="*/ 1147483 w 3079941"/>
                  <a:gd name="connsiteY190-382" fmla="*/ 499371 h 1160647"/>
                  <a:gd name="connsiteX191-383" fmla="*/ 1177883 w 3079941"/>
                  <a:gd name="connsiteY191-384" fmla="*/ 499371 h 1160647"/>
                  <a:gd name="connsiteX192-385" fmla="*/ 1177883 w 3079941"/>
                  <a:gd name="connsiteY192-386" fmla="*/ 500992 h 1160647"/>
                  <a:gd name="connsiteX193-387" fmla="*/ 1177883 w 3079941"/>
                  <a:gd name="connsiteY193-388" fmla="*/ 512342 h 1160647"/>
                  <a:gd name="connsiteX194-389" fmla="*/ 1204230 w 3079941"/>
                  <a:gd name="connsiteY194-390" fmla="*/ 512342 h 1160647"/>
                  <a:gd name="connsiteX195-391" fmla="*/ 1204230 w 3079941"/>
                  <a:gd name="connsiteY195-392" fmla="*/ 542606 h 1160647"/>
                  <a:gd name="connsiteX196-393" fmla="*/ 1204990 w 3079941"/>
                  <a:gd name="connsiteY196-394" fmla="*/ 542606 h 1160647"/>
                  <a:gd name="connsiteX197-395" fmla="*/ 1210310 w 3079941"/>
                  <a:gd name="connsiteY197-396" fmla="*/ 542606 h 1160647"/>
                  <a:gd name="connsiteX198-397" fmla="*/ 1210310 w 3079941"/>
                  <a:gd name="connsiteY198-398" fmla="*/ 543687 h 1160647"/>
                  <a:gd name="connsiteX199-399" fmla="*/ 1210310 w 3079941"/>
                  <a:gd name="connsiteY199-400" fmla="*/ 551254 h 1160647"/>
                  <a:gd name="connsiteX200-401" fmla="*/ 1214364 w 3079941"/>
                  <a:gd name="connsiteY200-402" fmla="*/ 581518 h 1160647"/>
                  <a:gd name="connsiteX201-403" fmla="*/ 1215124 w 3079941"/>
                  <a:gd name="connsiteY201-404" fmla="*/ 581518 h 1160647"/>
                  <a:gd name="connsiteX202-405" fmla="*/ 1220444 w 3079941"/>
                  <a:gd name="connsiteY202-406" fmla="*/ 581518 h 1160647"/>
                  <a:gd name="connsiteX203-407" fmla="*/ 1220444 w 3079941"/>
                  <a:gd name="connsiteY203-408" fmla="*/ 582329 h 1160647"/>
                  <a:gd name="connsiteX204-409" fmla="*/ 1220444 w 3079941"/>
                  <a:gd name="connsiteY204-410" fmla="*/ 588004 h 1160647"/>
                  <a:gd name="connsiteX205-411" fmla="*/ 1221457 w 3079941"/>
                  <a:gd name="connsiteY205-412" fmla="*/ 588004 h 1160647"/>
                  <a:gd name="connsiteX206-413" fmla="*/ 1228550 w 3079941"/>
                  <a:gd name="connsiteY206-414" fmla="*/ 588004 h 1160647"/>
                  <a:gd name="connsiteX207-415" fmla="*/ 1228550 w 3079941"/>
                  <a:gd name="connsiteY207-416" fmla="*/ 618269 h 1160647"/>
                  <a:gd name="connsiteX208-417" fmla="*/ 1230577 w 3079941"/>
                  <a:gd name="connsiteY208-418" fmla="*/ 618269 h 1160647"/>
                  <a:gd name="connsiteX209-419" fmla="*/ 1244764 w 3079941"/>
                  <a:gd name="connsiteY209-420" fmla="*/ 618269 h 1160647"/>
                  <a:gd name="connsiteX210-421" fmla="*/ 1244764 w 3079941"/>
                  <a:gd name="connsiteY210-422" fmla="*/ 642048 h 1160647"/>
                  <a:gd name="connsiteX211-423" fmla="*/ 1246791 w 3079941"/>
                  <a:gd name="connsiteY211-424" fmla="*/ 643669 h 1160647"/>
                  <a:gd name="connsiteX212-425" fmla="*/ 1246791 w 3079941"/>
                  <a:gd name="connsiteY212-426" fmla="*/ 655019 h 1160647"/>
                  <a:gd name="connsiteX213-427" fmla="*/ 1247551 w 3079941"/>
                  <a:gd name="connsiteY213-428" fmla="*/ 655019 h 1160647"/>
                  <a:gd name="connsiteX214-429" fmla="*/ 1252871 w 3079941"/>
                  <a:gd name="connsiteY214-430" fmla="*/ 655019 h 1160647"/>
                  <a:gd name="connsiteX215-431" fmla="*/ 1252871 w 3079941"/>
                  <a:gd name="connsiteY215-432" fmla="*/ 678798 h 1160647"/>
                  <a:gd name="connsiteX216-433" fmla="*/ 1254137 w 3079941"/>
                  <a:gd name="connsiteY216-434" fmla="*/ 678798 h 1160647"/>
                  <a:gd name="connsiteX217-435" fmla="*/ 1263004 w 3079941"/>
                  <a:gd name="connsiteY217-436" fmla="*/ 678798 h 1160647"/>
                  <a:gd name="connsiteX218-437" fmla="*/ 1265031 w 3079941"/>
                  <a:gd name="connsiteY218-438" fmla="*/ 682852 h 1160647"/>
                  <a:gd name="connsiteX219-439" fmla="*/ 1265031 w 3079941"/>
                  <a:gd name="connsiteY219-440" fmla="*/ 696093 h 1160647"/>
                  <a:gd name="connsiteX220-441" fmla="*/ 1266551 w 3079941"/>
                  <a:gd name="connsiteY220-442" fmla="*/ 694201 h 1160647"/>
                  <a:gd name="connsiteX221-443" fmla="*/ 1277191 w 3079941"/>
                  <a:gd name="connsiteY221-444" fmla="*/ 680960 h 1160647"/>
                  <a:gd name="connsiteX222-445" fmla="*/ 1305565 w 3079941"/>
                  <a:gd name="connsiteY222-446" fmla="*/ 680960 h 1160647"/>
                  <a:gd name="connsiteX223-447" fmla="*/ 1305565 w 3079941"/>
                  <a:gd name="connsiteY223-448" fmla="*/ 767431 h 1160647"/>
                  <a:gd name="connsiteX224-449" fmla="*/ 1306325 w 3079941"/>
                  <a:gd name="connsiteY224-450" fmla="*/ 767431 h 1160647"/>
                  <a:gd name="connsiteX225-451" fmla="*/ 1311645 w 3079941"/>
                  <a:gd name="connsiteY225-452" fmla="*/ 767431 h 1160647"/>
                  <a:gd name="connsiteX226-453" fmla="*/ 1312405 w 3079941"/>
                  <a:gd name="connsiteY226-454" fmla="*/ 766080 h 1160647"/>
                  <a:gd name="connsiteX227-455" fmla="*/ 1317725 w 3079941"/>
                  <a:gd name="connsiteY227-456" fmla="*/ 756622 h 1160647"/>
                  <a:gd name="connsiteX228-457" fmla="*/ 1317725 w 3079941"/>
                  <a:gd name="connsiteY228-458" fmla="*/ 758514 h 1160647"/>
                  <a:gd name="connsiteX229-459" fmla="*/ 1317725 w 3079941"/>
                  <a:gd name="connsiteY229-460" fmla="*/ 771755 h 1160647"/>
                  <a:gd name="connsiteX230-461" fmla="*/ 1321778 w 3079941"/>
                  <a:gd name="connsiteY230-462" fmla="*/ 726358 h 1160647"/>
                  <a:gd name="connsiteX231-463" fmla="*/ 1322538 w 3079941"/>
                  <a:gd name="connsiteY231-464" fmla="*/ 726358 h 1160647"/>
                  <a:gd name="connsiteX232-465" fmla="*/ 1327858 w 3079941"/>
                  <a:gd name="connsiteY232-466" fmla="*/ 726358 h 1160647"/>
                  <a:gd name="connsiteX233-467" fmla="*/ 1327858 w 3079941"/>
                  <a:gd name="connsiteY233-468" fmla="*/ 661504 h 1160647"/>
                  <a:gd name="connsiteX234-469" fmla="*/ 1328872 w 3079941"/>
                  <a:gd name="connsiteY234-470" fmla="*/ 661504 h 1160647"/>
                  <a:gd name="connsiteX235-471" fmla="*/ 1335965 w 3079941"/>
                  <a:gd name="connsiteY235-472" fmla="*/ 661504 h 1160647"/>
                  <a:gd name="connsiteX236-473" fmla="*/ 1348125 w 3079941"/>
                  <a:gd name="connsiteY236-474" fmla="*/ 618269 h 1160647"/>
                  <a:gd name="connsiteX237-475" fmla="*/ 1349392 w 3079941"/>
                  <a:gd name="connsiteY237-476" fmla="*/ 618269 h 1160647"/>
                  <a:gd name="connsiteX238-477" fmla="*/ 1358259 w 3079941"/>
                  <a:gd name="connsiteY238-478" fmla="*/ 618269 h 1160647"/>
                  <a:gd name="connsiteX239-479" fmla="*/ 1368392 w 3079941"/>
                  <a:gd name="connsiteY239-480" fmla="*/ 661504 h 1160647"/>
                  <a:gd name="connsiteX240-481" fmla="*/ 1369405 w 3079941"/>
                  <a:gd name="connsiteY240-482" fmla="*/ 661504 h 1160647"/>
                  <a:gd name="connsiteX241-483" fmla="*/ 1376499 w 3079941"/>
                  <a:gd name="connsiteY241-484" fmla="*/ 661504 h 1160647"/>
                  <a:gd name="connsiteX242-485" fmla="*/ 1376499 w 3079941"/>
                  <a:gd name="connsiteY242-486" fmla="*/ 700416 h 1160647"/>
                  <a:gd name="connsiteX243-487" fmla="*/ 1378272 w 3079941"/>
                  <a:gd name="connsiteY243-488" fmla="*/ 700416 h 1160647"/>
                  <a:gd name="connsiteX244-489" fmla="*/ 1390686 w 3079941"/>
                  <a:gd name="connsiteY244-490" fmla="*/ 700416 h 1160647"/>
                  <a:gd name="connsiteX245-491" fmla="*/ 1390686 w 3079941"/>
                  <a:gd name="connsiteY245-492" fmla="*/ 702578 h 1160647"/>
                  <a:gd name="connsiteX246-493" fmla="*/ 1390686 w 3079941"/>
                  <a:gd name="connsiteY246-494" fmla="*/ 717710 h 1160647"/>
                  <a:gd name="connsiteX247-495" fmla="*/ 1394739 w 3079941"/>
                  <a:gd name="connsiteY247-496" fmla="*/ 715549 h 1160647"/>
                  <a:gd name="connsiteX248-497" fmla="*/ 1394739 w 3079941"/>
                  <a:gd name="connsiteY248-498" fmla="*/ 700416 h 1160647"/>
                  <a:gd name="connsiteX249-499" fmla="*/ 1396259 w 3079941"/>
                  <a:gd name="connsiteY249-500" fmla="*/ 700416 h 1160647"/>
                  <a:gd name="connsiteX250-501" fmla="*/ 1406899 w 3079941"/>
                  <a:gd name="connsiteY250-502" fmla="*/ 700416 h 1160647"/>
                  <a:gd name="connsiteX251-503" fmla="*/ 1406899 w 3079941"/>
                  <a:gd name="connsiteY251-504" fmla="*/ 702037 h 1160647"/>
                  <a:gd name="connsiteX252-505" fmla="*/ 1406899 w 3079941"/>
                  <a:gd name="connsiteY252-506" fmla="*/ 713387 h 1160647"/>
                  <a:gd name="connsiteX253-507" fmla="*/ 1437300 w 3079941"/>
                  <a:gd name="connsiteY253-508" fmla="*/ 713387 h 1160647"/>
                  <a:gd name="connsiteX254-509" fmla="*/ 1437300 w 3079941"/>
                  <a:gd name="connsiteY254-510" fmla="*/ 676637 h 1160647"/>
                  <a:gd name="connsiteX255-511" fmla="*/ 1438566 w 3079941"/>
                  <a:gd name="connsiteY255-512" fmla="*/ 676637 h 1160647"/>
                  <a:gd name="connsiteX256-513" fmla="*/ 1447433 w 3079941"/>
                  <a:gd name="connsiteY256-514" fmla="*/ 676637 h 1160647"/>
                  <a:gd name="connsiteX257-515" fmla="*/ 1447433 w 3079941"/>
                  <a:gd name="connsiteY257-516" fmla="*/ 698254 h 1160647"/>
                  <a:gd name="connsiteX258-517" fmla="*/ 1449460 w 3079941"/>
                  <a:gd name="connsiteY258-518" fmla="*/ 665828 h 1160647"/>
                  <a:gd name="connsiteX259-519" fmla="*/ 1471753 w 3079941"/>
                  <a:gd name="connsiteY259-520" fmla="*/ 665828 h 1160647"/>
                  <a:gd name="connsiteX260-521" fmla="*/ 1471753 w 3079941"/>
                  <a:gd name="connsiteY260-522" fmla="*/ 664206 h 1160647"/>
                  <a:gd name="connsiteX261-523" fmla="*/ 1471753 w 3079941"/>
                  <a:gd name="connsiteY261-524" fmla="*/ 652857 h 1160647"/>
                  <a:gd name="connsiteX262-525" fmla="*/ 1472513 w 3079941"/>
                  <a:gd name="connsiteY262-526" fmla="*/ 652857 h 1160647"/>
                  <a:gd name="connsiteX263-527" fmla="*/ 1477833 w 3079941"/>
                  <a:gd name="connsiteY263-528" fmla="*/ 652857 h 1160647"/>
                  <a:gd name="connsiteX264-529" fmla="*/ 1477833 w 3079941"/>
                  <a:gd name="connsiteY264-530" fmla="*/ 650966 h 1160647"/>
                  <a:gd name="connsiteX265-531" fmla="*/ 1477833 w 3079941"/>
                  <a:gd name="connsiteY265-532" fmla="*/ 637725 h 1160647"/>
                  <a:gd name="connsiteX266-533" fmla="*/ 1481887 w 3079941"/>
                  <a:gd name="connsiteY266-534" fmla="*/ 644210 h 1160647"/>
                  <a:gd name="connsiteX267-535" fmla="*/ 1484167 w 3079941"/>
                  <a:gd name="connsiteY267-536" fmla="*/ 644210 h 1160647"/>
                  <a:gd name="connsiteX268-537" fmla="*/ 1500127 w 3079941"/>
                  <a:gd name="connsiteY268-538" fmla="*/ 644210 h 1160647"/>
                  <a:gd name="connsiteX269-539" fmla="*/ 1500127 w 3079941"/>
                  <a:gd name="connsiteY269-540" fmla="*/ 643399 h 1160647"/>
                  <a:gd name="connsiteX270-541" fmla="*/ 1500127 w 3079941"/>
                  <a:gd name="connsiteY270-542" fmla="*/ 637725 h 1160647"/>
                  <a:gd name="connsiteX271-543" fmla="*/ 1500887 w 3079941"/>
                  <a:gd name="connsiteY271-544" fmla="*/ 637725 h 1160647"/>
                  <a:gd name="connsiteX272-545" fmla="*/ 1506207 w 3079941"/>
                  <a:gd name="connsiteY272-546" fmla="*/ 637725 h 1160647"/>
                  <a:gd name="connsiteX273-547" fmla="*/ 1506207 w 3079941"/>
                  <a:gd name="connsiteY273-548" fmla="*/ 639076 h 1160647"/>
                  <a:gd name="connsiteX274-549" fmla="*/ 1506207 w 3079941"/>
                  <a:gd name="connsiteY274-550" fmla="*/ 648534 h 1160647"/>
                  <a:gd name="connsiteX275-551" fmla="*/ 1544714 w 3079941"/>
                  <a:gd name="connsiteY275-552" fmla="*/ 648534 h 1160647"/>
                  <a:gd name="connsiteX276-553" fmla="*/ 1544714 w 3079941"/>
                  <a:gd name="connsiteY276-554" fmla="*/ 786887 h 1160647"/>
                  <a:gd name="connsiteX277-555" fmla="*/ 1546234 w 3079941"/>
                  <a:gd name="connsiteY277-556" fmla="*/ 786887 h 1160647"/>
                  <a:gd name="connsiteX278-557" fmla="*/ 1556874 w 3079941"/>
                  <a:gd name="connsiteY278-558" fmla="*/ 786887 h 1160647"/>
                  <a:gd name="connsiteX279-559" fmla="*/ 1556874 w 3079941"/>
                  <a:gd name="connsiteY279-560" fmla="*/ 773917 h 1160647"/>
                  <a:gd name="connsiteX280-561" fmla="*/ 1560928 w 3079941"/>
                  <a:gd name="connsiteY280-562" fmla="*/ 773917 h 1160647"/>
                  <a:gd name="connsiteX281-563" fmla="*/ 1560928 w 3079941"/>
                  <a:gd name="connsiteY281-564" fmla="*/ 786887 h 1160647"/>
                  <a:gd name="connsiteX282-565" fmla="*/ 1591328 w 3079941"/>
                  <a:gd name="connsiteY282-566" fmla="*/ 786887 h 1160647"/>
                  <a:gd name="connsiteX283-567" fmla="*/ 1591328 w 3079941"/>
                  <a:gd name="connsiteY283-568" fmla="*/ 756622 h 1160647"/>
                  <a:gd name="connsiteX284-569" fmla="*/ 1603488 w 3079941"/>
                  <a:gd name="connsiteY284-570" fmla="*/ 756622 h 1160647"/>
                  <a:gd name="connsiteX285-571" fmla="*/ 1615648 w 3079941"/>
                  <a:gd name="connsiteY285-572" fmla="*/ 754461 h 1160647"/>
                  <a:gd name="connsiteX286-573" fmla="*/ 1619702 w 3079941"/>
                  <a:gd name="connsiteY286-574" fmla="*/ 756622 h 1160647"/>
                  <a:gd name="connsiteX287-575" fmla="*/ 1629835 w 3079941"/>
                  <a:gd name="connsiteY287-576" fmla="*/ 756622 h 1160647"/>
                  <a:gd name="connsiteX288-577" fmla="*/ 1629835 w 3079941"/>
                  <a:gd name="connsiteY288-578" fmla="*/ 786887 h 1160647"/>
                  <a:gd name="connsiteX289-579" fmla="*/ 1637942 w 3079941"/>
                  <a:gd name="connsiteY289-580" fmla="*/ 786887 h 1160647"/>
                  <a:gd name="connsiteX290-581" fmla="*/ 1637942 w 3079941"/>
                  <a:gd name="connsiteY290-582" fmla="*/ 804182 h 1160647"/>
                  <a:gd name="connsiteX291-583" fmla="*/ 1647278 w 3079941"/>
                  <a:gd name="connsiteY291-584" fmla="*/ 805087 h 1160647"/>
                  <a:gd name="connsiteX292-585" fmla="*/ 1660236 w 3079941"/>
                  <a:gd name="connsiteY292-586" fmla="*/ 805087 h 1160647"/>
                  <a:gd name="connsiteX293-587" fmla="*/ 1660236 w 3079941"/>
                  <a:gd name="connsiteY293-588" fmla="*/ 789049 h 1160647"/>
                  <a:gd name="connsiteX294-589" fmla="*/ 1728192 w 3079941"/>
                  <a:gd name="connsiteY294-590" fmla="*/ 789049 h 1160647"/>
                  <a:gd name="connsiteX295-591" fmla="*/ 1728192 w 3079941"/>
                  <a:gd name="connsiteY295-592" fmla="*/ 703796 h 1160647"/>
                  <a:gd name="connsiteX296-593" fmla="*/ 1800200 w 3079941"/>
                  <a:gd name="connsiteY296-594" fmla="*/ 703796 h 1160647"/>
                  <a:gd name="connsiteX297-595" fmla="*/ 1800200 w 3079941"/>
                  <a:gd name="connsiteY297-596" fmla="*/ 782564 h 1160647"/>
                  <a:gd name="connsiteX298-597" fmla="*/ 1802104 w 3079941"/>
                  <a:gd name="connsiteY298-598" fmla="*/ 782564 h 1160647"/>
                  <a:gd name="connsiteX299-599" fmla="*/ 1803346 w 3079941"/>
                  <a:gd name="connsiteY299-600" fmla="*/ 805087 h 1160647"/>
                  <a:gd name="connsiteX300-601" fmla="*/ 1813022 w 3079941"/>
                  <a:gd name="connsiteY300-602" fmla="*/ 805087 h 1160647"/>
                  <a:gd name="connsiteX301-603" fmla="*/ 1814264 w 3079941"/>
                  <a:gd name="connsiteY301-604" fmla="*/ 782564 h 1160647"/>
                  <a:gd name="connsiteX302-605" fmla="*/ 1820344 w 3079941"/>
                  <a:gd name="connsiteY302-606" fmla="*/ 782564 h 1160647"/>
                  <a:gd name="connsiteX303-607" fmla="*/ 1821586 w 3079941"/>
                  <a:gd name="connsiteY303-608" fmla="*/ 805087 h 1160647"/>
                  <a:gd name="connsiteX304-609" fmla="*/ 1872208 w 3079941"/>
                  <a:gd name="connsiteY304-610" fmla="*/ 805087 h 1160647"/>
                  <a:gd name="connsiteX305-611" fmla="*/ 1872208 w 3079941"/>
                  <a:gd name="connsiteY305-612" fmla="*/ 642059 h 1160647"/>
                  <a:gd name="connsiteX306-613" fmla="*/ 2069535 w 3079941"/>
                  <a:gd name="connsiteY306-614" fmla="*/ 642059 h 1160647"/>
                  <a:gd name="connsiteX307-615" fmla="*/ 2069535 w 3079941"/>
                  <a:gd name="connsiteY307-616" fmla="*/ 805087 h 1160647"/>
                  <a:gd name="connsiteX308-617" fmla="*/ 2088232 w 3079941"/>
                  <a:gd name="connsiteY308-618" fmla="*/ 805087 h 1160647"/>
                  <a:gd name="connsiteX309-619" fmla="*/ 2088232 w 3079941"/>
                  <a:gd name="connsiteY309-620" fmla="*/ 722394 h 1160647"/>
                  <a:gd name="connsiteX310-621" fmla="*/ 2183352 w 3079941"/>
                  <a:gd name="connsiteY310-622" fmla="*/ 722394 h 1160647"/>
                  <a:gd name="connsiteX311-623" fmla="*/ 2195282 w 3079941"/>
                  <a:gd name="connsiteY311-624" fmla="*/ 404253 h 1160647"/>
                  <a:gd name="connsiteX312-625" fmla="*/ 2183122 w 3079941"/>
                  <a:gd name="connsiteY312-626" fmla="*/ 382635 h 1160647"/>
                  <a:gd name="connsiteX313-627" fmla="*/ 2177042 w 3079941"/>
                  <a:gd name="connsiteY313-628" fmla="*/ 378311 h 1160647"/>
                  <a:gd name="connsiteX314-629" fmla="*/ 2185149 w 3079941"/>
                  <a:gd name="connsiteY314-630" fmla="*/ 354532 h 1160647"/>
                  <a:gd name="connsiteX315-631" fmla="*/ 2185149 w 3079941"/>
                  <a:gd name="connsiteY315-632" fmla="*/ 337238 h 1160647"/>
                  <a:gd name="connsiteX316-633" fmla="*/ 2199336 w 3079941"/>
                  <a:gd name="connsiteY316-634" fmla="*/ 337238 h 1160647"/>
                  <a:gd name="connsiteX317-635" fmla="*/ 2199336 w 3079941"/>
                  <a:gd name="connsiteY317-636" fmla="*/ 315620 h 1160647"/>
                  <a:gd name="connsiteX318-637" fmla="*/ 2201362 w 3079941"/>
                  <a:gd name="connsiteY318-638" fmla="*/ 311296 h 1160647"/>
                  <a:gd name="connsiteX319-639" fmla="*/ 2201362 w 3079941"/>
                  <a:gd name="connsiteY319-640" fmla="*/ 233472 h 1160647"/>
                  <a:gd name="connsiteX320-641" fmla="*/ 2199336 w 3079941"/>
                  <a:gd name="connsiteY320-642" fmla="*/ 226987 h 1160647"/>
                  <a:gd name="connsiteX321-643" fmla="*/ 2205416 w 3079941"/>
                  <a:gd name="connsiteY321-644" fmla="*/ 220501 h 1160647"/>
                  <a:gd name="connsiteX322-645" fmla="*/ 2205416 w 3079941"/>
                  <a:gd name="connsiteY322-646" fmla="*/ 162133 h 1160647"/>
                  <a:gd name="connsiteX323-647" fmla="*/ 2207442 w 3079941"/>
                  <a:gd name="connsiteY323-648" fmla="*/ 157810 h 1160647"/>
                  <a:gd name="connsiteX324-649" fmla="*/ 2207442 w 3079941"/>
                  <a:gd name="connsiteY324-650" fmla="*/ 101604 h 1160647"/>
                  <a:gd name="connsiteX325-651" fmla="*/ 2209469 w 3079941"/>
                  <a:gd name="connsiteY325-652" fmla="*/ 82148 h 1160647"/>
                  <a:gd name="connsiteX326-653" fmla="*/ 2213523 w 3079941"/>
                  <a:gd name="connsiteY326-654" fmla="*/ 99442 h 1160647"/>
                  <a:gd name="connsiteX327-655" fmla="*/ 2215549 w 3079941"/>
                  <a:gd name="connsiteY327-656" fmla="*/ 157810 h 1160647"/>
                  <a:gd name="connsiteX328-657" fmla="*/ 2217576 w 3079941"/>
                  <a:gd name="connsiteY328-658" fmla="*/ 220501 h 1160647"/>
                  <a:gd name="connsiteX329-659" fmla="*/ 2223656 w 3079941"/>
                  <a:gd name="connsiteY329-660" fmla="*/ 226987 h 1160647"/>
                  <a:gd name="connsiteX330-661" fmla="*/ 2221629 w 3079941"/>
                  <a:gd name="connsiteY330-662" fmla="*/ 233472 h 1160647"/>
                  <a:gd name="connsiteX331-663" fmla="*/ 2221629 w 3079941"/>
                  <a:gd name="connsiteY331-664" fmla="*/ 311296 h 1160647"/>
                  <a:gd name="connsiteX332-665" fmla="*/ 2223656 w 3079941"/>
                  <a:gd name="connsiteY332-666" fmla="*/ 315620 h 1160647"/>
                  <a:gd name="connsiteX333-667" fmla="*/ 2223656 w 3079941"/>
                  <a:gd name="connsiteY333-668" fmla="*/ 337238 h 1160647"/>
                  <a:gd name="connsiteX334-669" fmla="*/ 2237843 w 3079941"/>
                  <a:gd name="connsiteY334-670" fmla="*/ 337238 h 1160647"/>
                  <a:gd name="connsiteX335-671" fmla="*/ 2237843 w 3079941"/>
                  <a:gd name="connsiteY335-672" fmla="*/ 354532 h 1160647"/>
                  <a:gd name="connsiteX336-673" fmla="*/ 2245950 w 3079941"/>
                  <a:gd name="connsiteY336-674" fmla="*/ 378311 h 1160647"/>
                  <a:gd name="connsiteX337-675" fmla="*/ 2239870 w 3079941"/>
                  <a:gd name="connsiteY337-676" fmla="*/ 382635 h 1160647"/>
                  <a:gd name="connsiteX338-677" fmla="*/ 2227709 w 3079941"/>
                  <a:gd name="connsiteY338-678" fmla="*/ 404253 h 1160647"/>
                  <a:gd name="connsiteX339-679" fmla="*/ 2235816 w 3079941"/>
                  <a:gd name="connsiteY339-680" fmla="*/ 657181 h 1160647"/>
                  <a:gd name="connsiteX340-681" fmla="*/ 2300670 w 3079941"/>
                  <a:gd name="connsiteY340-682" fmla="*/ 657181 h 1160647"/>
                  <a:gd name="connsiteX341-683" fmla="*/ 2300670 w 3079941"/>
                  <a:gd name="connsiteY341-684" fmla="*/ 732843 h 1160647"/>
                  <a:gd name="connsiteX342-685" fmla="*/ 2308777 w 3079941"/>
                  <a:gd name="connsiteY342-686" fmla="*/ 732843 h 1160647"/>
                  <a:gd name="connsiteX343-687" fmla="*/ 2310804 w 3079941"/>
                  <a:gd name="connsiteY343-688" fmla="*/ 726358 h 1160647"/>
                  <a:gd name="connsiteX344-689" fmla="*/ 2316884 w 3079941"/>
                  <a:gd name="connsiteY344-690" fmla="*/ 726358 h 1160647"/>
                  <a:gd name="connsiteX345-691" fmla="*/ 2318911 w 3079941"/>
                  <a:gd name="connsiteY345-692" fmla="*/ 735005 h 1160647"/>
                  <a:gd name="connsiteX346-693" fmla="*/ 2331071 w 3079941"/>
                  <a:gd name="connsiteY346-694" fmla="*/ 735005 h 1160647"/>
                  <a:gd name="connsiteX347-695" fmla="*/ 2331071 w 3079941"/>
                  <a:gd name="connsiteY347-696" fmla="*/ 728519 h 1160647"/>
                  <a:gd name="connsiteX348-697" fmla="*/ 2353364 w 3079941"/>
                  <a:gd name="connsiteY348-698" fmla="*/ 728519 h 1160647"/>
                  <a:gd name="connsiteX349-699" fmla="*/ 2353364 w 3079941"/>
                  <a:gd name="connsiteY349-700" fmla="*/ 735005 h 1160647"/>
                  <a:gd name="connsiteX350-701" fmla="*/ 2373631 w 3079941"/>
                  <a:gd name="connsiteY350-702" fmla="*/ 735005 h 1160647"/>
                  <a:gd name="connsiteX351-703" fmla="*/ 2373631 w 3079941"/>
                  <a:gd name="connsiteY351-704" fmla="*/ 780402 h 1160647"/>
                  <a:gd name="connsiteX352-705" fmla="*/ 2387818 w 3079941"/>
                  <a:gd name="connsiteY352-706" fmla="*/ 780402 h 1160647"/>
                  <a:gd name="connsiteX353-707" fmla="*/ 2387818 w 3079941"/>
                  <a:gd name="connsiteY353-708" fmla="*/ 767431 h 1160647"/>
                  <a:gd name="connsiteX354-709" fmla="*/ 2404032 w 3079941"/>
                  <a:gd name="connsiteY354-710" fmla="*/ 767431 h 1160647"/>
                  <a:gd name="connsiteX355-711" fmla="*/ 2404032 w 3079941"/>
                  <a:gd name="connsiteY355-712" fmla="*/ 588004 h 1160647"/>
                  <a:gd name="connsiteX356-713" fmla="*/ 2410112 w 3079941"/>
                  <a:gd name="connsiteY356-714" fmla="*/ 581518 h 1160647"/>
                  <a:gd name="connsiteX357-715" fmla="*/ 2483073 w 3079941"/>
                  <a:gd name="connsiteY357-716" fmla="*/ 581518 h 1160647"/>
                  <a:gd name="connsiteX358-717" fmla="*/ 2483073 w 3079941"/>
                  <a:gd name="connsiteY358-718" fmla="*/ 590166 h 1160647"/>
                  <a:gd name="connsiteX359-719" fmla="*/ 2493206 w 3079941"/>
                  <a:gd name="connsiteY359-720" fmla="*/ 590166 h 1160647"/>
                  <a:gd name="connsiteX360-721" fmla="*/ 2493206 w 3079941"/>
                  <a:gd name="connsiteY360-722" fmla="*/ 704740 h 1160647"/>
                  <a:gd name="connsiteX361-723" fmla="*/ 2515500 w 3079941"/>
                  <a:gd name="connsiteY361-724" fmla="*/ 704740 h 1160647"/>
                  <a:gd name="connsiteX362-725" fmla="*/ 2515500 w 3079941"/>
                  <a:gd name="connsiteY362-726" fmla="*/ 637725 h 1160647"/>
                  <a:gd name="connsiteX363-727" fmla="*/ 2541847 w 3079941"/>
                  <a:gd name="connsiteY363-728" fmla="*/ 637725 h 1160647"/>
                  <a:gd name="connsiteX364-729" fmla="*/ 2545900 w 3079941"/>
                  <a:gd name="connsiteY364-730" fmla="*/ 633401 h 1160647"/>
                  <a:gd name="connsiteX365-731" fmla="*/ 2554007 w 3079941"/>
                  <a:gd name="connsiteY365-732" fmla="*/ 633401 h 1160647"/>
                  <a:gd name="connsiteX366-733" fmla="*/ 2558060 w 3079941"/>
                  <a:gd name="connsiteY366-734" fmla="*/ 637725 h 1160647"/>
                  <a:gd name="connsiteX367-735" fmla="*/ 2580354 w 3079941"/>
                  <a:gd name="connsiteY367-736" fmla="*/ 637725 h 1160647"/>
                  <a:gd name="connsiteX368-737" fmla="*/ 2580354 w 3079941"/>
                  <a:gd name="connsiteY368-738" fmla="*/ 520989 h 1160647"/>
                  <a:gd name="connsiteX369-739" fmla="*/ 2637101 w 3079941"/>
                  <a:gd name="connsiteY369-740" fmla="*/ 510180 h 1160647"/>
                  <a:gd name="connsiteX370-741" fmla="*/ 2637101 w 3079941"/>
                  <a:gd name="connsiteY370-742" fmla="*/ 511261 h 1160647"/>
                  <a:gd name="connsiteX371-743" fmla="*/ 2637101 w 3079941"/>
                  <a:gd name="connsiteY371-744" fmla="*/ 518827 h 1160647"/>
                  <a:gd name="connsiteX372-745" fmla="*/ 2663448 w 3079941"/>
                  <a:gd name="connsiteY372-746" fmla="*/ 518827 h 1160647"/>
                  <a:gd name="connsiteX373-747" fmla="*/ 2663448 w 3079941"/>
                  <a:gd name="connsiteY373-748" fmla="*/ 773917 h 1160647"/>
                  <a:gd name="connsiteX374-749" fmla="*/ 2685742 w 3079941"/>
                  <a:gd name="connsiteY374-750" fmla="*/ 773917 h 1160647"/>
                  <a:gd name="connsiteX375-751" fmla="*/ 2685742 w 3079941"/>
                  <a:gd name="connsiteY375-752" fmla="*/ 769593 h 1160647"/>
                  <a:gd name="connsiteX376-753" fmla="*/ 2697902 w 3079941"/>
                  <a:gd name="connsiteY376-754" fmla="*/ 769593 h 1160647"/>
                  <a:gd name="connsiteX377-755" fmla="*/ 2697902 w 3079941"/>
                  <a:gd name="connsiteY377-756" fmla="*/ 773917 h 1160647"/>
                  <a:gd name="connsiteX378-757" fmla="*/ 2722222 w 3079941"/>
                  <a:gd name="connsiteY378-758" fmla="*/ 773917 h 1160647"/>
                  <a:gd name="connsiteX379-759" fmla="*/ 2722222 w 3079941"/>
                  <a:gd name="connsiteY379-760" fmla="*/ 760946 h 1160647"/>
                  <a:gd name="connsiteX380-761" fmla="*/ 2750596 w 3079941"/>
                  <a:gd name="connsiteY380-762" fmla="*/ 760946 h 1160647"/>
                  <a:gd name="connsiteX381-763" fmla="*/ 2762756 w 3079941"/>
                  <a:gd name="connsiteY381-764" fmla="*/ 756622 h 1160647"/>
                  <a:gd name="connsiteX382-765" fmla="*/ 2783023 w 3079941"/>
                  <a:gd name="connsiteY382-766" fmla="*/ 760946 h 1160647"/>
                  <a:gd name="connsiteX383-767" fmla="*/ 2783023 w 3079941"/>
                  <a:gd name="connsiteY383-768" fmla="*/ 743652 h 1160647"/>
                  <a:gd name="connsiteX384-769" fmla="*/ 2791130 w 3079941"/>
                  <a:gd name="connsiteY384-770" fmla="*/ 743652 h 1160647"/>
                  <a:gd name="connsiteX385-771" fmla="*/ 2791130 w 3079941"/>
                  <a:gd name="connsiteY385-772" fmla="*/ 730681 h 1160647"/>
                  <a:gd name="connsiteX386-773" fmla="*/ 2847877 w 3079941"/>
                  <a:gd name="connsiteY386-774" fmla="*/ 730681 h 1160647"/>
                  <a:gd name="connsiteX387-775" fmla="*/ 2847877 w 3079941"/>
                  <a:gd name="connsiteY387-776" fmla="*/ 700416 h 1160647"/>
                  <a:gd name="connsiteX388-777" fmla="*/ 2866117 w 3079941"/>
                  <a:gd name="connsiteY388-778" fmla="*/ 700416 h 1160647"/>
                  <a:gd name="connsiteX389-779" fmla="*/ 2866117 w 3079941"/>
                  <a:gd name="connsiteY389-780" fmla="*/ 693931 h 1160647"/>
                  <a:gd name="connsiteX390-781" fmla="*/ 2878277 w 3079941"/>
                  <a:gd name="connsiteY390-782" fmla="*/ 693931 h 1160647"/>
                  <a:gd name="connsiteX391-783" fmla="*/ 2878277 w 3079941"/>
                  <a:gd name="connsiteY391-784" fmla="*/ 700416 h 1160647"/>
                  <a:gd name="connsiteX392-785" fmla="*/ 2894491 w 3079941"/>
                  <a:gd name="connsiteY392-786" fmla="*/ 700416 h 1160647"/>
                  <a:gd name="connsiteX393-787" fmla="*/ 2894491 w 3079941"/>
                  <a:gd name="connsiteY393-788" fmla="*/ 750137 h 1160647"/>
                  <a:gd name="connsiteX394-789" fmla="*/ 2926918 w 3079941"/>
                  <a:gd name="connsiteY394-790" fmla="*/ 750137 h 1160647"/>
                  <a:gd name="connsiteX395-791" fmla="*/ 2926918 w 3079941"/>
                  <a:gd name="connsiteY395-792" fmla="*/ 724196 h 1160647"/>
                  <a:gd name="connsiteX396-793" fmla="*/ 2965425 w 3079941"/>
                  <a:gd name="connsiteY396-794" fmla="*/ 724196 h 1160647"/>
                  <a:gd name="connsiteX397-795" fmla="*/ 2965425 w 3079941"/>
                  <a:gd name="connsiteY397-796" fmla="*/ 693931 h 1160647"/>
                  <a:gd name="connsiteX398-797" fmla="*/ 3014066 w 3079941"/>
                  <a:gd name="connsiteY398-798" fmla="*/ 693931 h 1160647"/>
                  <a:gd name="connsiteX399-799" fmla="*/ 3014066 w 3079941"/>
                  <a:gd name="connsiteY399-800" fmla="*/ 805087 h 1160647"/>
                  <a:gd name="connsiteX400-801" fmla="*/ 3014066 w 3079941"/>
                  <a:gd name="connsiteY400-802" fmla="*/ 818866 h 1160647"/>
                  <a:gd name="connsiteX401-803" fmla="*/ 3079941 w 3079941"/>
                  <a:gd name="connsiteY401-804" fmla="*/ 818866 h 1160647"/>
                  <a:gd name="connsiteX402-805" fmla="*/ 3079941 w 3079941"/>
                  <a:gd name="connsiteY402-806" fmla="*/ 924638 h 1160647"/>
                  <a:gd name="connsiteX403-807" fmla="*/ 3079941 w 3079941"/>
                  <a:gd name="connsiteY403-808" fmla="*/ 1030409 h 1160647"/>
                  <a:gd name="connsiteX404-809" fmla="*/ 3079941 w 3079941"/>
                  <a:gd name="connsiteY404-810" fmla="*/ 1160647 h 1160647"/>
                  <a:gd name="connsiteX405-811" fmla="*/ 200958 w 3079941"/>
                  <a:gd name="connsiteY405-812" fmla="*/ 1160647 h 1160647"/>
                  <a:gd name="connsiteX406-813" fmla="*/ 200958 w 3079941"/>
                  <a:gd name="connsiteY406-814" fmla="*/ 1126882 h 1160647"/>
                  <a:gd name="connsiteX407-815" fmla="*/ 0 w 3079941"/>
                  <a:gd name="connsiteY407-816" fmla="*/ 1126882 h 1160647"/>
                  <a:gd name="connsiteX408-817" fmla="*/ 0 w 3079941"/>
                  <a:gd name="connsiteY408-818" fmla="*/ 915339 h 1160647"/>
                  <a:gd name="connsiteX409-819" fmla="*/ 103377 w 3079941"/>
                  <a:gd name="connsiteY409-820" fmla="*/ 915339 h 1160647"/>
                  <a:gd name="connsiteX410-821" fmla="*/ 103377 w 3079941"/>
                  <a:gd name="connsiteY410-822" fmla="*/ 886329 h 1160647"/>
                  <a:gd name="connsiteX411-823" fmla="*/ 55096 w 3079941"/>
                  <a:gd name="connsiteY411-824" fmla="*/ 886329 h 1160647"/>
                  <a:gd name="connsiteX412-825" fmla="*/ 55096 w 3079941"/>
                  <a:gd name="connsiteY412-826" fmla="*/ 724196 h 1160647"/>
                  <a:gd name="connsiteX413-827" fmla="*/ 75363 w 3079941"/>
                  <a:gd name="connsiteY413-828" fmla="*/ 724196 h 1160647"/>
                  <a:gd name="connsiteX414-829" fmla="*/ 75870 w 3079941"/>
                  <a:gd name="connsiteY414-830" fmla="*/ 723115 h 1160647"/>
                  <a:gd name="connsiteX415-831" fmla="*/ 79416 w 3079941"/>
                  <a:gd name="connsiteY415-832" fmla="*/ 715549 h 1160647"/>
                  <a:gd name="connsiteX416-833" fmla="*/ 81190 w 3079941"/>
                  <a:gd name="connsiteY416-834" fmla="*/ 715819 h 1160647"/>
                  <a:gd name="connsiteX417-835" fmla="*/ 93603 w 3079941"/>
                  <a:gd name="connsiteY417-836" fmla="*/ 717710 h 1160647"/>
                  <a:gd name="connsiteX418-837" fmla="*/ 94110 w 3079941"/>
                  <a:gd name="connsiteY418-838" fmla="*/ 719062 h 1160647"/>
                  <a:gd name="connsiteX419-839" fmla="*/ 97656 w 3079941"/>
                  <a:gd name="connsiteY419-840" fmla="*/ 728519 h 1160647"/>
                  <a:gd name="connsiteX420-841" fmla="*/ 124003 w 3079941"/>
                  <a:gd name="connsiteY420-842" fmla="*/ 730681 h 1160647"/>
                  <a:gd name="connsiteX421-843" fmla="*/ 124003 w 3079941"/>
                  <a:gd name="connsiteY421-844" fmla="*/ 607460 h 1160647"/>
                  <a:gd name="connsiteX422-845" fmla="*/ 126030 w 3079941"/>
                  <a:gd name="connsiteY422-846" fmla="*/ 607460 h 1160647"/>
                  <a:gd name="connsiteX423-847" fmla="*/ 140217 w 3079941"/>
                  <a:gd name="connsiteY423-848" fmla="*/ 607460 h 1160647"/>
                  <a:gd name="connsiteX424-849" fmla="*/ 140217 w 3079941"/>
                  <a:gd name="connsiteY424-850" fmla="*/ 471268 h 1160647"/>
                  <a:gd name="connsiteX425-851" fmla="*/ 141990 w 3079941"/>
                  <a:gd name="connsiteY425-852" fmla="*/ 471268 h 1160647"/>
                  <a:gd name="connsiteX426-853" fmla="*/ 154404 w 3079941"/>
                  <a:gd name="connsiteY426-854" fmla="*/ 471268 h 1160647"/>
                  <a:gd name="connsiteX427-855" fmla="*/ 154404 w 3079941"/>
                  <a:gd name="connsiteY427-856" fmla="*/ 356694 h 1160647"/>
                  <a:gd name="connsiteX428-857" fmla="*/ 158457 w 3079941"/>
                  <a:gd name="connsiteY428-858" fmla="*/ 328590 h 1160647"/>
                  <a:gd name="connsiteX429-859" fmla="*/ 160484 w 3079941"/>
                  <a:gd name="connsiteY429-860" fmla="*/ 328590 h 1160647"/>
                  <a:gd name="connsiteX430-861" fmla="*/ 174671 w 3079941"/>
                  <a:gd name="connsiteY430-862" fmla="*/ 328590 h 1160647"/>
                  <a:gd name="connsiteX431-863" fmla="*/ 211151 w 3079941"/>
                  <a:gd name="connsiteY431-864" fmla="*/ 246443 h 1160647"/>
                  <a:gd name="connsiteX432-865" fmla="*/ 215205 w 3079941"/>
                  <a:gd name="connsiteY432-866" fmla="*/ 0 h 1160647"/>
                  <a:gd name="connsiteX0-867" fmla="*/ 215205 w 3079941"/>
                  <a:gd name="connsiteY0-868" fmla="*/ 0 h 1160647"/>
                  <a:gd name="connsiteX1-869" fmla="*/ 217231 w 3079941"/>
                  <a:gd name="connsiteY1-870" fmla="*/ 246443 h 1160647"/>
                  <a:gd name="connsiteX2-871" fmla="*/ 255738 w 3079941"/>
                  <a:gd name="connsiteY2-872" fmla="*/ 326429 h 1160647"/>
                  <a:gd name="connsiteX3-873" fmla="*/ 257765 w 3079941"/>
                  <a:gd name="connsiteY3-874" fmla="*/ 326429 h 1160647"/>
                  <a:gd name="connsiteX4-875" fmla="*/ 271952 w 3079941"/>
                  <a:gd name="connsiteY4-876" fmla="*/ 326429 h 1160647"/>
                  <a:gd name="connsiteX5-877" fmla="*/ 271952 w 3079941"/>
                  <a:gd name="connsiteY5-878" fmla="*/ 350208 h 1160647"/>
                  <a:gd name="connsiteX6-879" fmla="*/ 272459 w 3079941"/>
                  <a:gd name="connsiteY6-880" fmla="*/ 351019 h 1160647"/>
                  <a:gd name="connsiteX7-881" fmla="*/ 276005 w 3079941"/>
                  <a:gd name="connsiteY7-882" fmla="*/ 356694 h 1160647"/>
                  <a:gd name="connsiteX8-883" fmla="*/ 276005 w 3079941"/>
                  <a:gd name="connsiteY8-884" fmla="*/ 471268 h 1160647"/>
                  <a:gd name="connsiteX9-885" fmla="*/ 278285 w 3079941"/>
                  <a:gd name="connsiteY9-886" fmla="*/ 471268 h 1160647"/>
                  <a:gd name="connsiteX10-887" fmla="*/ 294246 w 3079941"/>
                  <a:gd name="connsiteY10-888" fmla="*/ 471268 h 1160647"/>
                  <a:gd name="connsiteX11-889" fmla="*/ 294246 w 3079941"/>
                  <a:gd name="connsiteY11-890" fmla="*/ 611783 h 1160647"/>
                  <a:gd name="connsiteX12-891" fmla="*/ 295766 w 3079941"/>
                  <a:gd name="connsiteY12-892" fmla="*/ 611513 h 1160647"/>
                  <a:gd name="connsiteX13-893" fmla="*/ 306406 w 3079941"/>
                  <a:gd name="connsiteY13-894" fmla="*/ 609622 h 1160647"/>
                  <a:gd name="connsiteX14-895" fmla="*/ 304379 w 3079941"/>
                  <a:gd name="connsiteY14-896" fmla="*/ 698254 h 1160647"/>
                  <a:gd name="connsiteX15-897" fmla="*/ 305899 w 3079941"/>
                  <a:gd name="connsiteY15-898" fmla="*/ 698525 h 1160647"/>
                  <a:gd name="connsiteX16-899" fmla="*/ 316539 w 3079941"/>
                  <a:gd name="connsiteY16-900" fmla="*/ 700416 h 1160647"/>
                  <a:gd name="connsiteX17-901" fmla="*/ 316792 w 3079941"/>
                  <a:gd name="connsiteY17-902" fmla="*/ 701227 h 1160647"/>
                  <a:gd name="connsiteX18-903" fmla="*/ 318566 w 3079941"/>
                  <a:gd name="connsiteY18-904" fmla="*/ 706902 h 1160647"/>
                  <a:gd name="connsiteX19-905" fmla="*/ 319326 w 3079941"/>
                  <a:gd name="connsiteY19-906" fmla="*/ 704470 h 1160647"/>
                  <a:gd name="connsiteX20-907" fmla="*/ 324646 w 3079941"/>
                  <a:gd name="connsiteY20-908" fmla="*/ 687446 h 1160647"/>
                  <a:gd name="connsiteX21-909" fmla="*/ 326419 w 3079941"/>
                  <a:gd name="connsiteY21-910" fmla="*/ 687446 h 1160647"/>
                  <a:gd name="connsiteX22-911" fmla="*/ 338833 w 3079941"/>
                  <a:gd name="connsiteY22-912" fmla="*/ 687446 h 1160647"/>
                  <a:gd name="connsiteX23-913" fmla="*/ 338833 w 3079941"/>
                  <a:gd name="connsiteY23-914" fmla="*/ 719872 h 1160647"/>
                  <a:gd name="connsiteX24-915" fmla="*/ 339846 w 3079941"/>
                  <a:gd name="connsiteY24-916" fmla="*/ 720413 h 1160647"/>
                  <a:gd name="connsiteX25-917" fmla="*/ 346940 w 3079941"/>
                  <a:gd name="connsiteY25-918" fmla="*/ 724196 h 1160647"/>
                  <a:gd name="connsiteX26-919" fmla="*/ 346940 w 3079941"/>
                  <a:gd name="connsiteY26-920" fmla="*/ 725547 h 1160647"/>
                  <a:gd name="connsiteX27-921" fmla="*/ 346940 w 3079941"/>
                  <a:gd name="connsiteY27-922" fmla="*/ 735005 h 1160647"/>
                  <a:gd name="connsiteX28-923" fmla="*/ 391527 w 3079941"/>
                  <a:gd name="connsiteY28-924" fmla="*/ 735005 h 1160647"/>
                  <a:gd name="connsiteX29-925" fmla="*/ 391527 w 3079941"/>
                  <a:gd name="connsiteY29-926" fmla="*/ 736086 h 1160647"/>
                  <a:gd name="connsiteX30-927" fmla="*/ 391527 w 3079941"/>
                  <a:gd name="connsiteY30-928" fmla="*/ 743652 h 1160647"/>
                  <a:gd name="connsiteX31-929" fmla="*/ 393553 w 3079941"/>
                  <a:gd name="connsiteY31-930" fmla="*/ 743652 h 1160647"/>
                  <a:gd name="connsiteX32-931" fmla="*/ 407740 w 3079941"/>
                  <a:gd name="connsiteY32-932" fmla="*/ 743652 h 1160647"/>
                  <a:gd name="connsiteX33-933" fmla="*/ 407740 w 3079941"/>
                  <a:gd name="connsiteY33-934" fmla="*/ 713387 h 1160647"/>
                  <a:gd name="connsiteX34-935" fmla="*/ 452327 w 3079941"/>
                  <a:gd name="connsiteY34-936" fmla="*/ 713387 h 1160647"/>
                  <a:gd name="connsiteX35-937" fmla="*/ 452327 w 3079941"/>
                  <a:gd name="connsiteY35-938" fmla="*/ 712036 h 1160647"/>
                  <a:gd name="connsiteX36-939" fmla="*/ 452327 w 3079941"/>
                  <a:gd name="connsiteY36-940" fmla="*/ 702578 h 1160647"/>
                  <a:gd name="connsiteX37-941" fmla="*/ 453341 w 3079941"/>
                  <a:gd name="connsiteY37-942" fmla="*/ 702578 h 1160647"/>
                  <a:gd name="connsiteX38-943" fmla="*/ 460434 w 3079941"/>
                  <a:gd name="connsiteY38-944" fmla="*/ 702578 h 1160647"/>
                  <a:gd name="connsiteX39-945" fmla="*/ 460434 w 3079941"/>
                  <a:gd name="connsiteY39-946" fmla="*/ 700687 h 1160647"/>
                  <a:gd name="connsiteX40-947" fmla="*/ 460434 w 3079941"/>
                  <a:gd name="connsiteY40-948" fmla="*/ 687446 h 1160647"/>
                  <a:gd name="connsiteX41-949" fmla="*/ 461194 w 3079941"/>
                  <a:gd name="connsiteY41-950" fmla="*/ 687446 h 1160647"/>
                  <a:gd name="connsiteX42-951" fmla="*/ 466514 w 3079941"/>
                  <a:gd name="connsiteY42-952" fmla="*/ 687446 h 1160647"/>
                  <a:gd name="connsiteX43-953" fmla="*/ 466514 w 3079941"/>
                  <a:gd name="connsiteY43-954" fmla="*/ 686365 h 1160647"/>
                  <a:gd name="connsiteX44-955" fmla="*/ 466514 w 3079941"/>
                  <a:gd name="connsiteY44-956" fmla="*/ 678798 h 1160647"/>
                  <a:gd name="connsiteX45-957" fmla="*/ 468541 w 3079941"/>
                  <a:gd name="connsiteY45-958" fmla="*/ 678798 h 1160647"/>
                  <a:gd name="connsiteX46-959" fmla="*/ 482728 w 3079941"/>
                  <a:gd name="connsiteY46-960" fmla="*/ 678798 h 1160647"/>
                  <a:gd name="connsiteX47-961" fmla="*/ 482728 w 3079941"/>
                  <a:gd name="connsiteY47-962" fmla="*/ 679879 h 1160647"/>
                  <a:gd name="connsiteX48-963" fmla="*/ 482728 w 3079941"/>
                  <a:gd name="connsiteY48-964" fmla="*/ 687446 h 1160647"/>
                  <a:gd name="connsiteX49-965" fmla="*/ 505021 w 3079941"/>
                  <a:gd name="connsiteY49-966" fmla="*/ 687446 h 1160647"/>
                  <a:gd name="connsiteX50-967" fmla="*/ 505021 w 3079941"/>
                  <a:gd name="connsiteY50-968" fmla="*/ 685554 h 1160647"/>
                  <a:gd name="connsiteX51-969" fmla="*/ 505021 w 3079941"/>
                  <a:gd name="connsiteY51-970" fmla="*/ 672313 h 1160647"/>
                  <a:gd name="connsiteX52-971" fmla="*/ 506795 w 3079941"/>
                  <a:gd name="connsiteY52-972" fmla="*/ 672313 h 1160647"/>
                  <a:gd name="connsiteX53-973" fmla="*/ 519208 w 3079941"/>
                  <a:gd name="connsiteY53-974" fmla="*/ 672313 h 1160647"/>
                  <a:gd name="connsiteX54-975" fmla="*/ 519208 w 3079941"/>
                  <a:gd name="connsiteY54-976" fmla="*/ 696093 h 1160647"/>
                  <a:gd name="connsiteX55-977" fmla="*/ 520222 w 3079941"/>
                  <a:gd name="connsiteY55-978" fmla="*/ 696093 h 1160647"/>
                  <a:gd name="connsiteX56-979" fmla="*/ 527315 w 3079941"/>
                  <a:gd name="connsiteY56-980" fmla="*/ 696093 h 1160647"/>
                  <a:gd name="connsiteX57-981" fmla="*/ 527315 w 3079941"/>
                  <a:gd name="connsiteY57-982" fmla="*/ 695012 h 1160647"/>
                  <a:gd name="connsiteX58-983" fmla="*/ 527315 w 3079941"/>
                  <a:gd name="connsiteY58-984" fmla="*/ 687446 h 1160647"/>
                  <a:gd name="connsiteX59-985" fmla="*/ 529088 w 3079941"/>
                  <a:gd name="connsiteY59-986" fmla="*/ 687446 h 1160647"/>
                  <a:gd name="connsiteX60-987" fmla="*/ 541502 w 3079941"/>
                  <a:gd name="connsiteY60-988" fmla="*/ 687446 h 1160647"/>
                  <a:gd name="connsiteX61-989" fmla="*/ 541502 w 3079941"/>
                  <a:gd name="connsiteY61-990" fmla="*/ 713387 h 1160647"/>
                  <a:gd name="connsiteX62-991" fmla="*/ 543529 w 3079941"/>
                  <a:gd name="connsiteY62-992" fmla="*/ 713387 h 1160647"/>
                  <a:gd name="connsiteX63-993" fmla="*/ 557715 w 3079941"/>
                  <a:gd name="connsiteY63-994" fmla="*/ 713387 h 1160647"/>
                  <a:gd name="connsiteX64-995" fmla="*/ 557715 w 3079941"/>
                  <a:gd name="connsiteY64-996" fmla="*/ 715008 h 1160647"/>
                  <a:gd name="connsiteX65-997" fmla="*/ 557715 w 3079941"/>
                  <a:gd name="connsiteY65-998" fmla="*/ 726358 h 1160647"/>
                  <a:gd name="connsiteX66-999" fmla="*/ 558475 w 3079941"/>
                  <a:gd name="connsiteY66-1000" fmla="*/ 726358 h 1160647"/>
                  <a:gd name="connsiteX67-1001" fmla="*/ 563796 w 3079941"/>
                  <a:gd name="connsiteY67-1002" fmla="*/ 726358 h 1160647"/>
                  <a:gd name="connsiteX68-1003" fmla="*/ 563796 w 3079941"/>
                  <a:gd name="connsiteY68-1004" fmla="*/ 725547 h 1160647"/>
                  <a:gd name="connsiteX69-1005" fmla="*/ 563796 w 3079941"/>
                  <a:gd name="connsiteY69-1006" fmla="*/ 719872 h 1160647"/>
                  <a:gd name="connsiteX70-1007" fmla="*/ 594196 w 3079941"/>
                  <a:gd name="connsiteY70-1008" fmla="*/ 719872 h 1160647"/>
                  <a:gd name="connsiteX71-1009" fmla="*/ 594196 w 3079941"/>
                  <a:gd name="connsiteY71-1010" fmla="*/ 743652 h 1160647"/>
                  <a:gd name="connsiteX72-1011" fmla="*/ 595209 w 3079941"/>
                  <a:gd name="connsiteY72-1012" fmla="*/ 743652 h 1160647"/>
                  <a:gd name="connsiteX73-1013" fmla="*/ 602303 w 3079941"/>
                  <a:gd name="connsiteY73-1014" fmla="*/ 743652 h 1160647"/>
                  <a:gd name="connsiteX74-1015" fmla="*/ 602303 w 3079941"/>
                  <a:gd name="connsiteY74-1016" fmla="*/ 744733 h 1160647"/>
                  <a:gd name="connsiteX75-1017" fmla="*/ 602303 w 3079941"/>
                  <a:gd name="connsiteY75-1018" fmla="*/ 752299 h 1160647"/>
                  <a:gd name="connsiteX76-1019" fmla="*/ 603063 w 3079941"/>
                  <a:gd name="connsiteY76-1020" fmla="*/ 752299 h 1160647"/>
                  <a:gd name="connsiteX77-1021" fmla="*/ 608383 w 3079941"/>
                  <a:gd name="connsiteY77-1022" fmla="*/ 752299 h 1160647"/>
                  <a:gd name="connsiteX78-1023" fmla="*/ 608383 w 3079941"/>
                  <a:gd name="connsiteY78-1024" fmla="*/ 750137 h 1160647"/>
                  <a:gd name="connsiteX79-1025" fmla="*/ 608383 w 3079941"/>
                  <a:gd name="connsiteY79-1026" fmla="*/ 735005 h 1160647"/>
                  <a:gd name="connsiteX80-1027" fmla="*/ 609396 w 3079941"/>
                  <a:gd name="connsiteY80-1028" fmla="*/ 735005 h 1160647"/>
                  <a:gd name="connsiteX81-1029" fmla="*/ 616490 w 3079941"/>
                  <a:gd name="connsiteY81-1030" fmla="*/ 735005 h 1160647"/>
                  <a:gd name="connsiteX82-1031" fmla="*/ 616490 w 3079941"/>
                  <a:gd name="connsiteY82-1032" fmla="*/ 736086 h 1160647"/>
                  <a:gd name="connsiteX83-1033" fmla="*/ 616490 w 3079941"/>
                  <a:gd name="connsiteY83-1034" fmla="*/ 743652 h 1160647"/>
                  <a:gd name="connsiteX84-1035" fmla="*/ 621810 w 3079941"/>
                  <a:gd name="connsiteY84-1036" fmla="*/ 741659 h 1160647"/>
                  <a:gd name="connsiteX85-1037" fmla="*/ 622570 w 3079941"/>
                  <a:gd name="connsiteY85-1038" fmla="*/ 740679 h 1160647"/>
                  <a:gd name="connsiteX86-1039" fmla="*/ 622570 w 3079941"/>
                  <a:gd name="connsiteY86-1040" fmla="*/ 735005 h 1160647"/>
                  <a:gd name="connsiteX87-1041" fmla="*/ 661077 w 3079941"/>
                  <a:gd name="connsiteY87-1042" fmla="*/ 735005 h 1160647"/>
                  <a:gd name="connsiteX88-1043" fmla="*/ 661077 w 3079941"/>
                  <a:gd name="connsiteY88-1044" fmla="*/ 758784 h 1160647"/>
                  <a:gd name="connsiteX89-1045" fmla="*/ 663103 w 3079941"/>
                  <a:gd name="connsiteY89-1046" fmla="*/ 758784 h 1160647"/>
                  <a:gd name="connsiteX90-1047" fmla="*/ 677290 w 3079941"/>
                  <a:gd name="connsiteY90-1048" fmla="*/ 758784 h 1160647"/>
                  <a:gd name="connsiteX91-1049" fmla="*/ 677290 w 3079941"/>
                  <a:gd name="connsiteY91-1050" fmla="*/ 759865 h 1160647"/>
                  <a:gd name="connsiteX92-1051" fmla="*/ 677290 w 3079941"/>
                  <a:gd name="connsiteY92-1052" fmla="*/ 767431 h 1160647"/>
                  <a:gd name="connsiteX93-1053" fmla="*/ 679064 w 3079941"/>
                  <a:gd name="connsiteY93-1054" fmla="*/ 767431 h 1160647"/>
                  <a:gd name="connsiteX94-1055" fmla="*/ 691477 w 3079941"/>
                  <a:gd name="connsiteY94-1056" fmla="*/ 767431 h 1160647"/>
                  <a:gd name="connsiteX95-1057" fmla="*/ 691477 w 3079941"/>
                  <a:gd name="connsiteY95-1058" fmla="*/ 743652 h 1160647"/>
                  <a:gd name="connsiteX96-1059" fmla="*/ 692490 w 3079941"/>
                  <a:gd name="connsiteY96-1060" fmla="*/ 743652 h 1160647"/>
                  <a:gd name="connsiteX97-1061" fmla="*/ 699584 w 3079941"/>
                  <a:gd name="connsiteY97-1062" fmla="*/ 743652 h 1160647"/>
                  <a:gd name="connsiteX98-1063" fmla="*/ 699584 w 3079941"/>
                  <a:gd name="connsiteY98-1064" fmla="*/ 711225 h 1160647"/>
                  <a:gd name="connsiteX99-1065" fmla="*/ 700597 w 3079941"/>
                  <a:gd name="connsiteY99-1066" fmla="*/ 711225 h 1160647"/>
                  <a:gd name="connsiteX100-1067" fmla="*/ 707691 w 3079941"/>
                  <a:gd name="connsiteY100-1068" fmla="*/ 711225 h 1160647"/>
                  <a:gd name="connsiteX101-1069" fmla="*/ 707691 w 3079941"/>
                  <a:gd name="connsiteY101-1070" fmla="*/ 709334 h 1160647"/>
                  <a:gd name="connsiteX102-1071" fmla="*/ 707691 w 3079941"/>
                  <a:gd name="connsiteY102-1072" fmla="*/ 696093 h 1160647"/>
                  <a:gd name="connsiteX103-1073" fmla="*/ 706424 w 3079941"/>
                  <a:gd name="connsiteY103-1074" fmla="*/ 694471 h 1160647"/>
                  <a:gd name="connsiteX104-1075" fmla="*/ 711744 w 3079941"/>
                  <a:gd name="connsiteY104-1076" fmla="*/ 683122 h 1160647"/>
                  <a:gd name="connsiteX105-1077" fmla="*/ 719851 w 3079941"/>
                  <a:gd name="connsiteY105-1078" fmla="*/ 711225 h 1160647"/>
                  <a:gd name="connsiteX106-1079" fmla="*/ 720611 w 3079941"/>
                  <a:gd name="connsiteY106-1080" fmla="*/ 711225 h 1160647"/>
                  <a:gd name="connsiteX107-1081" fmla="*/ 725931 w 3079941"/>
                  <a:gd name="connsiteY107-1082" fmla="*/ 711225 h 1160647"/>
                  <a:gd name="connsiteX108-1083" fmla="*/ 725931 w 3079941"/>
                  <a:gd name="connsiteY108-1084" fmla="*/ 605298 h 1160647"/>
                  <a:gd name="connsiteX109-1085" fmla="*/ 727451 w 3079941"/>
                  <a:gd name="connsiteY109-1086" fmla="*/ 605298 h 1160647"/>
                  <a:gd name="connsiteX110-1087" fmla="*/ 738091 w 3079941"/>
                  <a:gd name="connsiteY110-1088" fmla="*/ 605298 h 1160647"/>
                  <a:gd name="connsiteX111-1089" fmla="*/ 738091 w 3079941"/>
                  <a:gd name="connsiteY111-1090" fmla="*/ 557739 h 1160647"/>
                  <a:gd name="connsiteX112-1091" fmla="*/ 764438 w 3079941"/>
                  <a:gd name="connsiteY112-1092" fmla="*/ 557739 h 1160647"/>
                  <a:gd name="connsiteX113-1093" fmla="*/ 764438 w 3079941"/>
                  <a:gd name="connsiteY113-1094" fmla="*/ 536121 h 1160647"/>
                  <a:gd name="connsiteX114-1095" fmla="*/ 798892 w 3079941"/>
                  <a:gd name="connsiteY114-1096" fmla="*/ 536121 h 1160647"/>
                  <a:gd name="connsiteX115-1097" fmla="*/ 798892 w 3079941"/>
                  <a:gd name="connsiteY115-1098" fmla="*/ 538553 h 1160647"/>
                  <a:gd name="connsiteX116-1099" fmla="*/ 798892 w 3079941"/>
                  <a:gd name="connsiteY116-1100" fmla="*/ 555577 h 1160647"/>
                  <a:gd name="connsiteX117-1101" fmla="*/ 801172 w 3079941"/>
                  <a:gd name="connsiteY117-1102" fmla="*/ 555577 h 1160647"/>
                  <a:gd name="connsiteX118-1103" fmla="*/ 817132 w 3079941"/>
                  <a:gd name="connsiteY118-1104" fmla="*/ 555577 h 1160647"/>
                  <a:gd name="connsiteX119-1105" fmla="*/ 817132 w 3079941"/>
                  <a:gd name="connsiteY119-1106" fmla="*/ 603136 h 1160647"/>
                  <a:gd name="connsiteX120-1107" fmla="*/ 818145 w 3079941"/>
                  <a:gd name="connsiteY120-1108" fmla="*/ 603136 h 1160647"/>
                  <a:gd name="connsiteX121-1109" fmla="*/ 825239 w 3079941"/>
                  <a:gd name="connsiteY121-1110" fmla="*/ 603136 h 1160647"/>
                  <a:gd name="connsiteX122-1111" fmla="*/ 839426 w 3079941"/>
                  <a:gd name="connsiteY122-1112" fmla="*/ 607460 h 1160647"/>
                  <a:gd name="connsiteX123-1113" fmla="*/ 839426 w 3079941"/>
                  <a:gd name="connsiteY123-1114" fmla="*/ 646372 h 1160647"/>
                  <a:gd name="connsiteX124-1115" fmla="*/ 840439 w 3079941"/>
                  <a:gd name="connsiteY124-1116" fmla="*/ 646372 h 1160647"/>
                  <a:gd name="connsiteX125-1117" fmla="*/ 847532 w 3079941"/>
                  <a:gd name="connsiteY125-1118" fmla="*/ 646372 h 1160647"/>
                  <a:gd name="connsiteX126-1119" fmla="*/ 847532 w 3079941"/>
                  <a:gd name="connsiteY126-1120" fmla="*/ 647993 h 1160647"/>
                  <a:gd name="connsiteX127-1121" fmla="*/ 847532 w 3079941"/>
                  <a:gd name="connsiteY127-1122" fmla="*/ 659342 h 1160647"/>
                  <a:gd name="connsiteX128-1123" fmla="*/ 849559 w 3079941"/>
                  <a:gd name="connsiteY128-1124" fmla="*/ 659342 h 1160647"/>
                  <a:gd name="connsiteX129-1125" fmla="*/ 863746 w 3079941"/>
                  <a:gd name="connsiteY129-1126" fmla="*/ 659342 h 1160647"/>
                  <a:gd name="connsiteX130-1127" fmla="*/ 869826 w 3079941"/>
                  <a:gd name="connsiteY130-1128" fmla="*/ 665828 h 1160647"/>
                  <a:gd name="connsiteX131-1129" fmla="*/ 869826 w 3079941"/>
                  <a:gd name="connsiteY131-1130" fmla="*/ 687446 h 1160647"/>
                  <a:gd name="connsiteX132-1131" fmla="*/ 872106 w 3079941"/>
                  <a:gd name="connsiteY132-1132" fmla="*/ 687446 h 1160647"/>
                  <a:gd name="connsiteX133-1133" fmla="*/ 888066 w 3079941"/>
                  <a:gd name="connsiteY133-1134" fmla="*/ 687446 h 1160647"/>
                  <a:gd name="connsiteX134-1135" fmla="*/ 888066 w 3079941"/>
                  <a:gd name="connsiteY134-1136" fmla="*/ 688526 h 1160647"/>
                  <a:gd name="connsiteX135-1137" fmla="*/ 888066 w 3079941"/>
                  <a:gd name="connsiteY135-1138" fmla="*/ 696093 h 1160647"/>
                  <a:gd name="connsiteX136-1139" fmla="*/ 889333 w 3079941"/>
                  <a:gd name="connsiteY136-1140" fmla="*/ 696093 h 1160647"/>
                  <a:gd name="connsiteX137-1141" fmla="*/ 898200 w 3079941"/>
                  <a:gd name="connsiteY137-1142" fmla="*/ 696093 h 1160647"/>
                  <a:gd name="connsiteX138-1143" fmla="*/ 898200 w 3079941"/>
                  <a:gd name="connsiteY138-1144" fmla="*/ 698254 h 1160647"/>
                  <a:gd name="connsiteX139-1145" fmla="*/ 898200 w 3079941"/>
                  <a:gd name="connsiteY139-1146" fmla="*/ 713387 h 1160647"/>
                  <a:gd name="connsiteX140-1147" fmla="*/ 902253 w 3079941"/>
                  <a:gd name="connsiteY140-1148" fmla="*/ 711495 h 1160647"/>
                  <a:gd name="connsiteX141-1149" fmla="*/ 902253 w 3079941"/>
                  <a:gd name="connsiteY141-1150" fmla="*/ 698254 h 1160647"/>
                  <a:gd name="connsiteX142-1151" fmla="*/ 903266 w 3079941"/>
                  <a:gd name="connsiteY142-1152" fmla="*/ 698254 h 1160647"/>
                  <a:gd name="connsiteX143-1153" fmla="*/ 910360 w 3079941"/>
                  <a:gd name="connsiteY143-1154" fmla="*/ 698254 h 1160647"/>
                  <a:gd name="connsiteX144-1155" fmla="*/ 910360 w 3079941"/>
                  <a:gd name="connsiteY144-1156" fmla="*/ 699876 h 1160647"/>
                  <a:gd name="connsiteX145-1157" fmla="*/ 910360 w 3079941"/>
                  <a:gd name="connsiteY145-1158" fmla="*/ 711225 h 1160647"/>
                  <a:gd name="connsiteX146-1159" fmla="*/ 911120 w 3079941"/>
                  <a:gd name="connsiteY146-1160" fmla="*/ 711225 h 1160647"/>
                  <a:gd name="connsiteX147-1161" fmla="*/ 916440 w 3079941"/>
                  <a:gd name="connsiteY147-1162" fmla="*/ 711225 h 1160647"/>
                  <a:gd name="connsiteX148-1163" fmla="*/ 965080 w 3079941"/>
                  <a:gd name="connsiteY148-1164" fmla="*/ 706902 h 1160647"/>
                  <a:gd name="connsiteX149-1165" fmla="*/ 965080 w 3079941"/>
                  <a:gd name="connsiteY149-1166" fmla="*/ 708253 h 1160647"/>
                  <a:gd name="connsiteX150-1167" fmla="*/ 965080 w 3079941"/>
                  <a:gd name="connsiteY150-1168" fmla="*/ 717710 h 1160647"/>
                  <a:gd name="connsiteX151-1169" fmla="*/ 965840 w 3079941"/>
                  <a:gd name="connsiteY151-1170" fmla="*/ 717710 h 1160647"/>
                  <a:gd name="connsiteX152-1171" fmla="*/ 971161 w 3079941"/>
                  <a:gd name="connsiteY152-1172" fmla="*/ 717710 h 1160647"/>
                  <a:gd name="connsiteX153-1173" fmla="*/ 971161 w 3079941"/>
                  <a:gd name="connsiteY153-1174" fmla="*/ 719872 h 1160647"/>
                  <a:gd name="connsiteX154-1175" fmla="*/ 971161 w 3079941"/>
                  <a:gd name="connsiteY154-1176" fmla="*/ 735005 h 1160647"/>
                  <a:gd name="connsiteX155-1177" fmla="*/ 973187 w 3079941"/>
                  <a:gd name="connsiteY155-1178" fmla="*/ 733654 h 1160647"/>
                  <a:gd name="connsiteX156-1179" fmla="*/ 987374 w 3079941"/>
                  <a:gd name="connsiteY156-1180" fmla="*/ 724196 h 1160647"/>
                  <a:gd name="connsiteX157-1181" fmla="*/ 993454 w 3079941"/>
                  <a:gd name="connsiteY157-1182" fmla="*/ 683122 h 1160647"/>
                  <a:gd name="connsiteX158-1183" fmla="*/ 994214 w 3079941"/>
                  <a:gd name="connsiteY158-1184" fmla="*/ 682852 h 1160647"/>
                  <a:gd name="connsiteX159-1185" fmla="*/ 999534 w 3079941"/>
                  <a:gd name="connsiteY159-1186" fmla="*/ 680960 h 1160647"/>
                  <a:gd name="connsiteX160-1187" fmla="*/ 1001561 w 3079941"/>
                  <a:gd name="connsiteY160-1188" fmla="*/ 611783 h 1160647"/>
                  <a:gd name="connsiteX161-1189" fmla="*/ 1003588 w 3079941"/>
                  <a:gd name="connsiteY161-1190" fmla="*/ 680960 h 1160647"/>
                  <a:gd name="connsiteX162-1191" fmla="*/ 1004348 w 3079941"/>
                  <a:gd name="connsiteY162-1192" fmla="*/ 681230 h 1160647"/>
                  <a:gd name="connsiteX163-1193" fmla="*/ 1009668 w 3079941"/>
                  <a:gd name="connsiteY163-1194" fmla="*/ 683122 h 1160647"/>
                  <a:gd name="connsiteX164-1195" fmla="*/ 1009668 w 3079941"/>
                  <a:gd name="connsiteY164-1196" fmla="*/ 596651 h 1160647"/>
                  <a:gd name="connsiteX165-1197" fmla="*/ 1013721 w 3079941"/>
                  <a:gd name="connsiteY165-1198" fmla="*/ 564224 h 1160647"/>
                  <a:gd name="connsiteX166-1199" fmla="*/ 1052228 w 3079941"/>
                  <a:gd name="connsiteY166-1200" fmla="*/ 564224 h 1160647"/>
                  <a:gd name="connsiteX167-1201" fmla="*/ 1052228 w 3079941"/>
                  <a:gd name="connsiteY167-1202" fmla="*/ 596651 h 1160647"/>
                  <a:gd name="connsiteX168-1203" fmla="*/ 1052988 w 3079941"/>
                  <a:gd name="connsiteY168-1204" fmla="*/ 596651 h 1160647"/>
                  <a:gd name="connsiteX169-1205" fmla="*/ 1058308 w 3079941"/>
                  <a:gd name="connsiteY169-1206" fmla="*/ 596651 h 1160647"/>
                  <a:gd name="connsiteX170-1207" fmla="*/ 1058308 w 3079941"/>
                  <a:gd name="connsiteY170-1208" fmla="*/ 514503 h 1160647"/>
                  <a:gd name="connsiteX171-1209" fmla="*/ 1060082 w 3079941"/>
                  <a:gd name="connsiteY171-1210" fmla="*/ 514503 h 1160647"/>
                  <a:gd name="connsiteX172-1211" fmla="*/ 1072495 w 3079941"/>
                  <a:gd name="connsiteY172-1212" fmla="*/ 514503 h 1160647"/>
                  <a:gd name="connsiteX173-1213" fmla="*/ 1072495 w 3079941"/>
                  <a:gd name="connsiteY173-1214" fmla="*/ 512612 h 1160647"/>
                  <a:gd name="connsiteX174-1215" fmla="*/ 1072495 w 3079941"/>
                  <a:gd name="connsiteY174-1216" fmla="*/ 499371 h 1160647"/>
                  <a:gd name="connsiteX175-1217" fmla="*/ 1094789 w 3079941"/>
                  <a:gd name="connsiteY175-1218" fmla="*/ 499371 h 1160647"/>
                  <a:gd name="connsiteX176-1219" fmla="*/ 1094789 w 3079941"/>
                  <a:gd name="connsiteY176-1220" fmla="*/ 498290 h 1160647"/>
                  <a:gd name="connsiteX177-1221" fmla="*/ 1094789 w 3079941"/>
                  <a:gd name="connsiteY177-1222" fmla="*/ 490724 h 1160647"/>
                  <a:gd name="connsiteX178-1223" fmla="*/ 1096562 w 3079941"/>
                  <a:gd name="connsiteY178-1224" fmla="*/ 490724 h 1160647"/>
                  <a:gd name="connsiteX179-1225" fmla="*/ 1108976 w 3079941"/>
                  <a:gd name="connsiteY179-1226" fmla="*/ 490724 h 1160647"/>
                  <a:gd name="connsiteX180-1227" fmla="*/ 1108976 w 3079941"/>
                  <a:gd name="connsiteY180-1228" fmla="*/ 491805 h 1160647"/>
                  <a:gd name="connsiteX181-1229" fmla="*/ 1108976 w 3079941"/>
                  <a:gd name="connsiteY181-1230" fmla="*/ 499371 h 1160647"/>
                  <a:gd name="connsiteX182-1231" fmla="*/ 1109736 w 3079941"/>
                  <a:gd name="connsiteY182-1232" fmla="*/ 499371 h 1160647"/>
                  <a:gd name="connsiteX183-1233" fmla="*/ 1115056 w 3079941"/>
                  <a:gd name="connsiteY183-1234" fmla="*/ 499371 h 1160647"/>
                  <a:gd name="connsiteX184-1235" fmla="*/ 1125189 w 3079941"/>
                  <a:gd name="connsiteY184-1236" fmla="*/ 495047 h 1160647"/>
                  <a:gd name="connsiteX185-1237" fmla="*/ 1129242 w 3079941"/>
                  <a:gd name="connsiteY185-1238" fmla="*/ 498290 h 1160647"/>
                  <a:gd name="connsiteX186-1239" fmla="*/ 1129242 w 3079941"/>
                  <a:gd name="connsiteY186-1240" fmla="*/ 490724 h 1160647"/>
                  <a:gd name="connsiteX187-1241" fmla="*/ 1131522 w 3079941"/>
                  <a:gd name="connsiteY187-1242" fmla="*/ 490724 h 1160647"/>
                  <a:gd name="connsiteX188-1243" fmla="*/ 1147483 w 3079941"/>
                  <a:gd name="connsiteY188-1244" fmla="*/ 490724 h 1160647"/>
                  <a:gd name="connsiteX189-1245" fmla="*/ 1147483 w 3079941"/>
                  <a:gd name="connsiteY189-1246" fmla="*/ 491805 h 1160647"/>
                  <a:gd name="connsiteX190-1247" fmla="*/ 1147483 w 3079941"/>
                  <a:gd name="connsiteY190-1248" fmla="*/ 499371 h 1160647"/>
                  <a:gd name="connsiteX191-1249" fmla="*/ 1177883 w 3079941"/>
                  <a:gd name="connsiteY191-1250" fmla="*/ 499371 h 1160647"/>
                  <a:gd name="connsiteX192-1251" fmla="*/ 1177883 w 3079941"/>
                  <a:gd name="connsiteY192-1252" fmla="*/ 500992 h 1160647"/>
                  <a:gd name="connsiteX193-1253" fmla="*/ 1177883 w 3079941"/>
                  <a:gd name="connsiteY193-1254" fmla="*/ 512342 h 1160647"/>
                  <a:gd name="connsiteX194-1255" fmla="*/ 1204230 w 3079941"/>
                  <a:gd name="connsiteY194-1256" fmla="*/ 512342 h 1160647"/>
                  <a:gd name="connsiteX195-1257" fmla="*/ 1204230 w 3079941"/>
                  <a:gd name="connsiteY195-1258" fmla="*/ 542606 h 1160647"/>
                  <a:gd name="connsiteX196-1259" fmla="*/ 1204990 w 3079941"/>
                  <a:gd name="connsiteY196-1260" fmla="*/ 542606 h 1160647"/>
                  <a:gd name="connsiteX197-1261" fmla="*/ 1210310 w 3079941"/>
                  <a:gd name="connsiteY197-1262" fmla="*/ 542606 h 1160647"/>
                  <a:gd name="connsiteX198-1263" fmla="*/ 1210310 w 3079941"/>
                  <a:gd name="connsiteY198-1264" fmla="*/ 543687 h 1160647"/>
                  <a:gd name="connsiteX199-1265" fmla="*/ 1210310 w 3079941"/>
                  <a:gd name="connsiteY199-1266" fmla="*/ 551254 h 1160647"/>
                  <a:gd name="connsiteX200-1267" fmla="*/ 1214364 w 3079941"/>
                  <a:gd name="connsiteY200-1268" fmla="*/ 581518 h 1160647"/>
                  <a:gd name="connsiteX201-1269" fmla="*/ 1215124 w 3079941"/>
                  <a:gd name="connsiteY201-1270" fmla="*/ 581518 h 1160647"/>
                  <a:gd name="connsiteX202-1271" fmla="*/ 1220444 w 3079941"/>
                  <a:gd name="connsiteY202-1272" fmla="*/ 581518 h 1160647"/>
                  <a:gd name="connsiteX203-1273" fmla="*/ 1220444 w 3079941"/>
                  <a:gd name="connsiteY203-1274" fmla="*/ 582329 h 1160647"/>
                  <a:gd name="connsiteX204-1275" fmla="*/ 1220444 w 3079941"/>
                  <a:gd name="connsiteY204-1276" fmla="*/ 588004 h 1160647"/>
                  <a:gd name="connsiteX205-1277" fmla="*/ 1221457 w 3079941"/>
                  <a:gd name="connsiteY205-1278" fmla="*/ 588004 h 1160647"/>
                  <a:gd name="connsiteX206-1279" fmla="*/ 1228550 w 3079941"/>
                  <a:gd name="connsiteY206-1280" fmla="*/ 588004 h 1160647"/>
                  <a:gd name="connsiteX207-1281" fmla="*/ 1228550 w 3079941"/>
                  <a:gd name="connsiteY207-1282" fmla="*/ 618269 h 1160647"/>
                  <a:gd name="connsiteX208-1283" fmla="*/ 1230577 w 3079941"/>
                  <a:gd name="connsiteY208-1284" fmla="*/ 618269 h 1160647"/>
                  <a:gd name="connsiteX209-1285" fmla="*/ 1244764 w 3079941"/>
                  <a:gd name="connsiteY209-1286" fmla="*/ 618269 h 1160647"/>
                  <a:gd name="connsiteX210-1287" fmla="*/ 1244764 w 3079941"/>
                  <a:gd name="connsiteY210-1288" fmla="*/ 642048 h 1160647"/>
                  <a:gd name="connsiteX211-1289" fmla="*/ 1246791 w 3079941"/>
                  <a:gd name="connsiteY211-1290" fmla="*/ 643669 h 1160647"/>
                  <a:gd name="connsiteX212-1291" fmla="*/ 1246791 w 3079941"/>
                  <a:gd name="connsiteY212-1292" fmla="*/ 655019 h 1160647"/>
                  <a:gd name="connsiteX213-1293" fmla="*/ 1247551 w 3079941"/>
                  <a:gd name="connsiteY213-1294" fmla="*/ 655019 h 1160647"/>
                  <a:gd name="connsiteX214-1295" fmla="*/ 1252871 w 3079941"/>
                  <a:gd name="connsiteY214-1296" fmla="*/ 655019 h 1160647"/>
                  <a:gd name="connsiteX215-1297" fmla="*/ 1252871 w 3079941"/>
                  <a:gd name="connsiteY215-1298" fmla="*/ 678798 h 1160647"/>
                  <a:gd name="connsiteX216-1299" fmla="*/ 1254137 w 3079941"/>
                  <a:gd name="connsiteY216-1300" fmla="*/ 678798 h 1160647"/>
                  <a:gd name="connsiteX217-1301" fmla="*/ 1263004 w 3079941"/>
                  <a:gd name="connsiteY217-1302" fmla="*/ 678798 h 1160647"/>
                  <a:gd name="connsiteX218-1303" fmla="*/ 1265031 w 3079941"/>
                  <a:gd name="connsiteY218-1304" fmla="*/ 682852 h 1160647"/>
                  <a:gd name="connsiteX219-1305" fmla="*/ 1265031 w 3079941"/>
                  <a:gd name="connsiteY219-1306" fmla="*/ 696093 h 1160647"/>
                  <a:gd name="connsiteX220-1307" fmla="*/ 1266551 w 3079941"/>
                  <a:gd name="connsiteY220-1308" fmla="*/ 694201 h 1160647"/>
                  <a:gd name="connsiteX221-1309" fmla="*/ 1277191 w 3079941"/>
                  <a:gd name="connsiteY221-1310" fmla="*/ 680960 h 1160647"/>
                  <a:gd name="connsiteX222-1311" fmla="*/ 1305565 w 3079941"/>
                  <a:gd name="connsiteY222-1312" fmla="*/ 680960 h 1160647"/>
                  <a:gd name="connsiteX223-1313" fmla="*/ 1305565 w 3079941"/>
                  <a:gd name="connsiteY223-1314" fmla="*/ 767431 h 1160647"/>
                  <a:gd name="connsiteX224-1315" fmla="*/ 1306325 w 3079941"/>
                  <a:gd name="connsiteY224-1316" fmla="*/ 767431 h 1160647"/>
                  <a:gd name="connsiteX225-1317" fmla="*/ 1311645 w 3079941"/>
                  <a:gd name="connsiteY225-1318" fmla="*/ 767431 h 1160647"/>
                  <a:gd name="connsiteX226-1319" fmla="*/ 1312405 w 3079941"/>
                  <a:gd name="connsiteY226-1320" fmla="*/ 766080 h 1160647"/>
                  <a:gd name="connsiteX227-1321" fmla="*/ 1317725 w 3079941"/>
                  <a:gd name="connsiteY227-1322" fmla="*/ 756622 h 1160647"/>
                  <a:gd name="connsiteX228-1323" fmla="*/ 1317725 w 3079941"/>
                  <a:gd name="connsiteY228-1324" fmla="*/ 758514 h 1160647"/>
                  <a:gd name="connsiteX229-1325" fmla="*/ 1317725 w 3079941"/>
                  <a:gd name="connsiteY229-1326" fmla="*/ 771755 h 1160647"/>
                  <a:gd name="connsiteX230-1327" fmla="*/ 1321778 w 3079941"/>
                  <a:gd name="connsiteY230-1328" fmla="*/ 726358 h 1160647"/>
                  <a:gd name="connsiteX231-1329" fmla="*/ 1322538 w 3079941"/>
                  <a:gd name="connsiteY231-1330" fmla="*/ 726358 h 1160647"/>
                  <a:gd name="connsiteX232-1331" fmla="*/ 1327858 w 3079941"/>
                  <a:gd name="connsiteY232-1332" fmla="*/ 726358 h 1160647"/>
                  <a:gd name="connsiteX233-1333" fmla="*/ 1327858 w 3079941"/>
                  <a:gd name="connsiteY233-1334" fmla="*/ 661504 h 1160647"/>
                  <a:gd name="connsiteX234-1335" fmla="*/ 1328872 w 3079941"/>
                  <a:gd name="connsiteY234-1336" fmla="*/ 661504 h 1160647"/>
                  <a:gd name="connsiteX235-1337" fmla="*/ 1335965 w 3079941"/>
                  <a:gd name="connsiteY235-1338" fmla="*/ 661504 h 1160647"/>
                  <a:gd name="connsiteX236-1339" fmla="*/ 1348125 w 3079941"/>
                  <a:gd name="connsiteY236-1340" fmla="*/ 618269 h 1160647"/>
                  <a:gd name="connsiteX237-1341" fmla="*/ 1349392 w 3079941"/>
                  <a:gd name="connsiteY237-1342" fmla="*/ 618269 h 1160647"/>
                  <a:gd name="connsiteX238-1343" fmla="*/ 1358259 w 3079941"/>
                  <a:gd name="connsiteY238-1344" fmla="*/ 618269 h 1160647"/>
                  <a:gd name="connsiteX239-1345" fmla="*/ 1368392 w 3079941"/>
                  <a:gd name="connsiteY239-1346" fmla="*/ 661504 h 1160647"/>
                  <a:gd name="connsiteX240-1347" fmla="*/ 1369405 w 3079941"/>
                  <a:gd name="connsiteY240-1348" fmla="*/ 661504 h 1160647"/>
                  <a:gd name="connsiteX241-1349" fmla="*/ 1376499 w 3079941"/>
                  <a:gd name="connsiteY241-1350" fmla="*/ 661504 h 1160647"/>
                  <a:gd name="connsiteX242-1351" fmla="*/ 1376499 w 3079941"/>
                  <a:gd name="connsiteY242-1352" fmla="*/ 700416 h 1160647"/>
                  <a:gd name="connsiteX243-1353" fmla="*/ 1378272 w 3079941"/>
                  <a:gd name="connsiteY243-1354" fmla="*/ 700416 h 1160647"/>
                  <a:gd name="connsiteX244-1355" fmla="*/ 1390686 w 3079941"/>
                  <a:gd name="connsiteY244-1356" fmla="*/ 700416 h 1160647"/>
                  <a:gd name="connsiteX245-1357" fmla="*/ 1390686 w 3079941"/>
                  <a:gd name="connsiteY245-1358" fmla="*/ 702578 h 1160647"/>
                  <a:gd name="connsiteX246-1359" fmla="*/ 1390686 w 3079941"/>
                  <a:gd name="connsiteY246-1360" fmla="*/ 717710 h 1160647"/>
                  <a:gd name="connsiteX247-1361" fmla="*/ 1394739 w 3079941"/>
                  <a:gd name="connsiteY247-1362" fmla="*/ 715549 h 1160647"/>
                  <a:gd name="connsiteX248-1363" fmla="*/ 1394739 w 3079941"/>
                  <a:gd name="connsiteY248-1364" fmla="*/ 700416 h 1160647"/>
                  <a:gd name="connsiteX249-1365" fmla="*/ 1396259 w 3079941"/>
                  <a:gd name="connsiteY249-1366" fmla="*/ 700416 h 1160647"/>
                  <a:gd name="connsiteX250-1367" fmla="*/ 1406899 w 3079941"/>
                  <a:gd name="connsiteY250-1368" fmla="*/ 700416 h 1160647"/>
                  <a:gd name="connsiteX251-1369" fmla="*/ 1406899 w 3079941"/>
                  <a:gd name="connsiteY251-1370" fmla="*/ 702037 h 1160647"/>
                  <a:gd name="connsiteX252-1371" fmla="*/ 1406899 w 3079941"/>
                  <a:gd name="connsiteY252-1372" fmla="*/ 713387 h 1160647"/>
                  <a:gd name="connsiteX253-1373" fmla="*/ 1437300 w 3079941"/>
                  <a:gd name="connsiteY253-1374" fmla="*/ 713387 h 1160647"/>
                  <a:gd name="connsiteX254-1375" fmla="*/ 1437300 w 3079941"/>
                  <a:gd name="connsiteY254-1376" fmla="*/ 676637 h 1160647"/>
                  <a:gd name="connsiteX255-1377" fmla="*/ 1438566 w 3079941"/>
                  <a:gd name="connsiteY255-1378" fmla="*/ 676637 h 1160647"/>
                  <a:gd name="connsiteX256-1379" fmla="*/ 1447433 w 3079941"/>
                  <a:gd name="connsiteY256-1380" fmla="*/ 676637 h 1160647"/>
                  <a:gd name="connsiteX257-1381" fmla="*/ 1447433 w 3079941"/>
                  <a:gd name="connsiteY257-1382" fmla="*/ 698254 h 1160647"/>
                  <a:gd name="connsiteX258-1383" fmla="*/ 1449460 w 3079941"/>
                  <a:gd name="connsiteY258-1384" fmla="*/ 665828 h 1160647"/>
                  <a:gd name="connsiteX259-1385" fmla="*/ 1471753 w 3079941"/>
                  <a:gd name="connsiteY259-1386" fmla="*/ 665828 h 1160647"/>
                  <a:gd name="connsiteX260-1387" fmla="*/ 1471753 w 3079941"/>
                  <a:gd name="connsiteY260-1388" fmla="*/ 664206 h 1160647"/>
                  <a:gd name="connsiteX261-1389" fmla="*/ 1471753 w 3079941"/>
                  <a:gd name="connsiteY261-1390" fmla="*/ 652857 h 1160647"/>
                  <a:gd name="connsiteX262-1391" fmla="*/ 1472513 w 3079941"/>
                  <a:gd name="connsiteY262-1392" fmla="*/ 652857 h 1160647"/>
                  <a:gd name="connsiteX263-1393" fmla="*/ 1477833 w 3079941"/>
                  <a:gd name="connsiteY263-1394" fmla="*/ 652857 h 1160647"/>
                  <a:gd name="connsiteX264-1395" fmla="*/ 1477833 w 3079941"/>
                  <a:gd name="connsiteY264-1396" fmla="*/ 650966 h 1160647"/>
                  <a:gd name="connsiteX265-1397" fmla="*/ 1477833 w 3079941"/>
                  <a:gd name="connsiteY265-1398" fmla="*/ 637725 h 1160647"/>
                  <a:gd name="connsiteX266-1399" fmla="*/ 1481887 w 3079941"/>
                  <a:gd name="connsiteY266-1400" fmla="*/ 644210 h 1160647"/>
                  <a:gd name="connsiteX267-1401" fmla="*/ 1484167 w 3079941"/>
                  <a:gd name="connsiteY267-1402" fmla="*/ 644210 h 1160647"/>
                  <a:gd name="connsiteX268-1403" fmla="*/ 1500127 w 3079941"/>
                  <a:gd name="connsiteY268-1404" fmla="*/ 644210 h 1160647"/>
                  <a:gd name="connsiteX269-1405" fmla="*/ 1500127 w 3079941"/>
                  <a:gd name="connsiteY269-1406" fmla="*/ 643399 h 1160647"/>
                  <a:gd name="connsiteX270-1407" fmla="*/ 1500127 w 3079941"/>
                  <a:gd name="connsiteY270-1408" fmla="*/ 637725 h 1160647"/>
                  <a:gd name="connsiteX271-1409" fmla="*/ 1500887 w 3079941"/>
                  <a:gd name="connsiteY271-1410" fmla="*/ 637725 h 1160647"/>
                  <a:gd name="connsiteX272-1411" fmla="*/ 1506207 w 3079941"/>
                  <a:gd name="connsiteY272-1412" fmla="*/ 637725 h 1160647"/>
                  <a:gd name="connsiteX273-1413" fmla="*/ 1506207 w 3079941"/>
                  <a:gd name="connsiteY273-1414" fmla="*/ 639076 h 1160647"/>
                  <a:gd name="connsiteX274-1415" fmla="*/ 1506207 w 3079941"/>
                  <a:gd name="connsiteY274-1416" fmla="*/ 648534 h 1160647"/>
                  <a:gd name="connsiteX275-1417" fmla="*/ 1544714 w 3079941"/>
                  <a:gd name="connsiteY275-1418" fmla="*/ 648534 h 1160647"/>
                  <a:gd name="connsiteX276-1419" fmla="*/ 1544714 w 3079941"/>
                  <a:gd name="connsiteY276-1420" fmla="*/ 786887 h 1160647"/>
                  <a:gd name="connsiteX277-1421" fmla="*/ 1546234 w 3079941"/>
                  <a:gd name="connsiteY277-1422" fmla="*/ 786887 h 1160647"/>
                  <a:gd name="connsiteX278-1423" fmla="*/ 1556874 w 3079941"/>
                  <a:gd name="connsiteY278-1424" fmla="*/ 786887 h 1160647"/>
                  <a:gd name="connsiteX279-1425" fmla="*/ 1556874 w 3079941"/>
                  <a:gd name="connsiteY279-1426" fmla="*/ 773917 h 1160647"/>
                  <a:gd name="connsiteX280-1427" fmla="*/ 1560928 w 3079941"/>
                  <a:gd name="connsiteY280-1428" fmla="*/ 773917 h 1160647"/>
                  <a:gd name="connsiteX281-1429" fmla="*/ 1560928 w 3079941"/>
                  <a:gd name="connsiteY281-1430" fmla="*/ 786887 h 1160647"/>
                  <a:gd name="connsiteX282-1431" fmla="*/ 1591328 w 3079941"/>
                  <a:gd name="connsiteY282-1432" fmla="*/ 786887 h 1160647"/>
                  <a:gd name="connsiteX283-1433" fmla="*/ 1591328 w 3079941"/>
                  <a:gd name="connsiteY283-1434" fmla="*/ 756622 h 1160647"/>
                  <a:gd name="connsiteX284-1435" fmla="*/ 1603488 w 3079941"/>
                  <a:gd name="connsiteY284-1436" fmla="*/ 756622 h 1160647"/>
                  <a:gd name="connsiteX285-1437" fmla="*/ 1615648 w 3079941"/>
                  <a:gd name="connsiteY285-1438" fmla="*/ 754461 h 1160647"/>
                  <a:gd name="connsiteX286-1439" fmla="*/ 1619702 w 3079941"/>
                  <a:gd name="connsiteY286-1440" fmla="*/ 756622 h 1160647"/>
                  <a:gd name="connsiteX287-1441" fmla="*/ 1629835 w 3079941"/>
                  <a:gd name="connsiteY287-1442" fmla="*/ 756622 h 1160647"/>
                  <a:gd name="connsiteX288-1443" fmla="*/ 1629835 w 3079941"/>
                  <a:gd name="connsiteY288-1444" fmla="*/ 786887 h 1160647"/>
                  <a:gd name="connsiteX289-1445" fmla="*/ 1637942 w 3079941"/>
                  <a:gd name="connsiteY289-1446" fmla="*/ 786887 h 1160647"/>
                  <a:gd name="connsiteX290-1447" fmla="*/ 1637942 w 3079941"/>
                  <a:gd name="connsiteY290-1448" fmla="*/ 804182 h 1160647"/>
                  <a:gd name="connsiteX291-1449" fmla="*/ 1647278 w 3079941"/>
                  <a:gd name="connsiteY291-1450" fmla="*/ 805087 h 1160647"/>
                  <a:gd name="connsiteX292-1451" fmla="*/ 1660236 w 3079941"/>
                  <a:gd name="connsiteY292-1452" fmla="*/ 805087 h 1160647"/>
                  <a:gd name="connsiteX293-1453" fmla="*/ 1660236 w 3079941"/>
                  <a:gd name="connsiteY293-1454" fmla="*/ 789049 h 1160647"/>
                  <a:gd name="connsiteX294-1455" fmla="*/ 1728192 w 3079941"/>
                  <a:gd name="connsiteY294-1456" fmla="*/ 789049 h 1160647"/>
                  <a:gd name="connsiteX295-1457" fmla="*/ 1728192 w 3079941"/>
                  <a:gd name="connsiteY295-1458" fmla="*/ 703796 h 1160647"/>
                  <a:gd name="connsiteX296-1459" fmla="*/ 1800200 w 3079941"/>
                  <a:gd name="connsiteY296-1460" fmla="*/ 703796 h 1160647"/>
                  <a:gd name="connsiteX297-1461" fmla="*/ 1800200 w 3079941"/>
                  <a:gd name="connsiteY297-1462" fmla="*/ 782564 h 1160647"/>
                  <a:gd name="connsiteX298-1463" fmla="*/ 1802104 w 3079941"/>
                  <a:gd name="connsiteY298-1464" fmla="*/ 782564 h 1160647"/>
                  <a:gd name="connsiteX299-1465" fmla="*/ 1803346 w 3079941"/>
                  <a:gd name="connsiteY299-1466" fmla="*/ 805087 h 1160647"/>
                  <a:gd name="connsiteX300-1467" fmla="*/ 1813022 w 3079941"/>
                  <a:gd name="connsiteY300-1468" fmla="*/ 805087 h 1160647"/>
                  <a:gd name="connsiteX301-1469" fmla="*/ 1814264 w 3079941"/>
                  <a:gd name="connsiteY301-1470" fmla="*/ 782564 h 1160647"/>
                  <a:gd name="connsiteX302-1471" fmla="*/ 1820344 w 3079941"/>
                  <a:gd name="connsiteY302-1472" fmla="*/ 782564 h 1160647"/>
                  <a:gd name="connsiteX303-1473" fmla="*/ 1821586 w 3079941"/>
                  <a:gd name="connsiteY303-1474" fmla="*/ 805087 h 1160647"/>
                  <a:gd name="connsiteX304-1475" fmla="*/ 1872208 w 3079941"/>
                  <a:gd name="connsiteY304-1476" fmla="*/ 805087 h 1160647"/>
                  <a:gd name="connsiteX305-1477" fmla="*/ 1872208 w 3079941"/>
                  <a:gd name="connsiteY305-1478" fmla="*/ 642059 h 1160647"/>
                  <a:gd name="connsiteX306-1479" fmla="*/ 2069535 w 3079941"/>
                  <a:gd name="connsiteY306-1480" fmla="*/ 642059 h 1160647"/>
                  <a:gd name="connsiteX307-1481" fmla="*/ 2069535 w 3079941"/>
                  <a:gd name="connsiteY307-1482" fmla="*/ 805087 h 1160647"/>
                  <a:gd name="connsiteX308-1483" fmla="*/ 2088232 w 3079941"/>
                  <a:gd name="connsiteY308-1484" fmla="*/ 805087 h 1160647"/>
                  <a:gd name="connsiteX309-1485" fmla="*/ 2088232 w 3079941"/>
                  <a:gd name="connsiteY309-1486" fmla="*/ 722394 h 1160647"/>
                  <a:gd name="connsiteX310-1487" fmla="*/ 2183352 w 3079941"/>
                  <a:gd name="connsiteY310-1488" fmla="*/ 722394 h 1160647"/>
                  <a:gd name="connsiteX311-1489" fmla="*/ 2195282 w 3079941"/>
                  <a:gd name="connsiteY311-1490" fmla="*/ 404253 h 1160647"/>
                  <a:gd name="connsiteX312-1491" fmla="*/ 2183122 w 3079941"/>
                  <a:gd name="connsiteY312-1492" fmla="*/ 382635 h 1160647"/>
                  <a:gd name="connsiteX313-1493" fmla="*/ 2177042 w 3079941"/>
                  <a:gd name="connsiteY313-1494" fmla="*/ 378311 h 1160647"/>
                  <a:gd name="connsiteX314-1495" fmla="*/ 2185149 w 3079941"/>
                  <a:gd name="connsiteY314-1496" fmla="*/ 354532 h 1160647"/>
                  <a:gd name="connsiteX315-1497" fmla="*/ 2185149 w 3079941"/>
                  <a:gd name="connsiteY315-1498" fmla="*/ 337238 h 1160647"/>
                  <a:gd name="connsiteX316-1499" fmla="*/ 2199336 w 3079941"/>
                  <a:gd name="connsiteY316-1500" fmla="*/ 337238 h 1160647"/>
                  <a:gd name="connsiteX317-1501" fmla="*/ 2199336 w 3079941"/>
                  <a:gd name="connsiteY317-1502" fmla="*/ 315620 h 1160647"/>
                  <a:gd name="connsiteX318-1503" fmla="*/ 2201362 w 3079941"/>
                  <a:gd name="connsiteY318-1504" fmla="*/ 311296 h 1160647"/>
                  <a:gd name="connsiteX319-1505" fmla="*/ 2201362 w 3079941"/>
                  <a:gd name="connsiteY319-1506" fmla="*/ 233472 h 1160647"/>
                  <a:gd name="connsiteX320-1507" fmla="*/ 2199336 w 3079941"/>
                  <a:gd name="connsiteY320-1508" fmla="*/ 226987 h 1160647"/>
                  <a:gd name="connsiteX321-1509" fmla="*/ 2205416 w 3079941"/>
                  <a:gd name="connsiteY321-1510" fmla="*/ 220501 h 1160647"/>
                  <a:gd name="connsiteX322-1511" fmla="*/ 2205416 w 3079941"/>
                  <a:gd name="connsiteY322-1512" fmla="*/ 162133 h 1160647"/>
                  <a:gd name="connsiteX323-1513" fmla="*/ 2207442 w 3079941"/>
                  <a:gd name="connsiteY323-1514" fmla="*/ 157810 h 1160647"/>
                  <a:gd name="connsiteX324-1515" fmla="*/ 2207442 w 3079941"/>
                  <a:gd name="connsiteY324-1516" fmla="*/ 101604 h 1160647"/>
                  <a:gd name="connsiteX325-1517" fmla="*/ 2209469 w 3079941"/>
                  <a:gd name="connsiteY325-1518" fmla="*/ 82148 h 1160647"/>
                  <a:gd name="connsiteX326-1519" fmla="*/ 2213523 w 3079941"/>
                  <a:gd name="connsiteY326-1520" fmla="*/ 99442 h 1160647"/>
                  <a:gd name="connsiteX327-1521" fmla="*/ 2215549 w 3079941"/>
                  <a:gd name="connsiteY327-1522" fmla="*/ 157810 h 1160647"/>
                  <a:gd name="connsiteX328-1523" fmla="*/ 2217576 w 3079941"/>
                  <a:gd name="connsiteY328-1524" fmla="*/ 220501 h 1160647"/>
                  <a:gd name="connsiteX329-1525" fmla="*/ 2223656 w 3079941"/>
                  <a:gd name="connsiteY329-1526" fmla="*/ 226987 h 1160647"/>
                  <a:gd name="connsiteX330-1527" fmla="*/ 2221629 w 3079941"/>
                  <a:gd name="connsiteY330-1528" fmla="*/ 233472 h 1160647"/>
                  <a:gd name="connsiteX331-1529" fmla="*/ 2221629 w 3079941"/>
                  <a:gd name="connsiteY331-1530" fmla="*/ 311296 h 1160647"/>
                  <a:gd name="connsiteX332-1531" fmla="*/ 2223656 w 3079941"/>
                  <a:gd name="connsiteY332-1532" fmla="*/ 315620 h 1160647"/>
                  <a:gd name="connsiteX333-1533" fmla="*/ 2223656 w 3079941"/>
                  <a:gd name="connsiteY333-1534" fmla="*/ 337238 h 1160647"/>
                  <a:gd name="connsiteX334-1535" fmla="*/ 2237843 w 3079941"/>
                  <a:gd name="connsiteY334-1536" fmla="*/ 337238 h 1160647"/>
                  <a:gd name="connsiteX335-1537" fmla="*/ 2237843 w 3079941"/>
                  <a:gd name="connsiteY335-1538" fmla="*/ 354532 h 1160647"/>
                  <a:gd name="connsiteX336-1539" fmla="*/ 2245950 w 3079941"/>
                  <a:gd name="connsiteY336-1540" fmla="*/ 378311 h 1160647"/>
                  <a:gd name="connsiteX337-1541" fmla="*/ 2239870 w 3079941"/>
                  <a:gd name="connsiteY337-1542" fmla="*/ 382635 h 1160647"/>
                  <a:gd name="connsiteX338-1543" fmla="*/ 2227709 w 3079941"/>
                  <a:gd name="connsiteY338-1544" fmla="*/ 404253 h 1160647"/>
                  <a:gd name="connsiteX339-1545" fmla="*/ 2235816 w 3079941"/>
                  <a:gd name="connsiteY339-1546" fmla="*/ 657181 h 1160647"/>
                  <a:gd name="connsiteX340-1547" fmla="*/ 2300670 w 3079941"/>
                  <a:gd name="connsiteY340-1548" fmla="*/ 657181 h 1160647"/>
                  <a:gd name="connsiteX341-1549" fmla="*/ 2300670 w 3079941"/>
                  <a:gd name="connsiteY341-1550" fmla="*/ 732843 h 1160647"/>
                  <a:gd name="connsiteX342-1551" fmla="*/ 2308777 w 3079941"/>
                  <a:gd name="connsiteY342-1552" fmla="*/ 732843 h 1160647"/>
                  <a:gd name="connsiteX343-1553" fmla="*/ 2310804 w 3079941"/>
                  <a:gd name="connsiteY343-1554" fmla="*/ 726358 h 1160647"/>
                  <a:gd name="connsiteX344-1555" fmla="*/ 2316884 w 3079941"/>
                  <a:gd name="connsiteY344-1556" fmla="*/ 726358 h 1160647"/>
                  <a:gd name="connsiteX345-1557" fmla="*/ 2318911 w 3079941"/>
                  <a:gd name="connsiteY345-1558" fmla="*/ 735005 h 1160647"/>
                  <a:gd name="connsiteX346-1559" fmla="*/ 2331071 w 3079941"/>
                  <a:gd name="connsiteY346-1560" fmla="*/ 735005 h 1160647"/>
                  <a:gd name="connsiteX347-1561" fmla="*/ 2331071 w 3079941"/>
                  <a:gd name="connsiteY347-1562" fmla="*/ 728519 h 1160647"/>
                  <a:gd name="connsiteX348-1563" fmla="*/ 2353364 w 3079941"/>
                  <a:gd name="connsiteY348-1564" fmla="*/ 728519 h 1160647"/>
                  <a:gd name="connsiteX349-1565" fmla="*/ 2353364 w 3079941"/>
                  <a:gd name="connsiteY349-1566" fmla="*/ 735005 h 1160647"/>
                  <a:gd name="connsiteX350-1567" fmla="*/ 2373631 w 3079941"/>
                  <a:gd name="connsiteY350-1568" fmla="*/ 735005 h 1160647"/>
                  <a:gd name="connsiteX351-1569" fmla="*/ 2373631 w 3079941"/>
                  <a:gd name="connsiteY351-1570" fmla="*/ 780402 h 1160647"/>
                  <a:gd name="connsiteX352-1571" fmla="*/ 2387818 w 3079941"/>
                  <a:gd name="connsiteY352-1572" fmla="*/ 780402 h 1160647"/>
                  <a:gd name="connsiteX353-1573" fmla="*/ 2387818 w 3079941"/>
                  <a:gd name="connsiteY353-1574" fmla="*/ 767431 h 1160647"/>
                  <a:gd name="connsiteX354-1575" fmla="*/ 2404032 w 3079941"/>
                  <a:gd name="connsiteY354-1576" fmla="*/ 767431 h 1160647"/>
                  <a:gd name="connsiteX355-1577" fmla="*/ 2404032 w 3079941"/>
                  <a:gd name="connsiteY355-1578" fmla="*/ 588004 h 1160647"/>
                  <a:gd name="connsiteX356-1579" fmla="*/ 2410112 w 3079941"/>
                  <a:gd name="connsiteY356-1580" fmla="*/ 581518 h 1160647"/>
                  <a:gd name="connsiteX357-1581" fmla="*/ 2483073 w 3079941"/>
                  <a:gd name="connsiteY357-1582" fmla="*/ 581518 h 1160647"/>
                  <a:gd name="connsiteX358-1583" fmla="*/ 2483073 w 3079941"/>
                  <a:gd name="connsiteY358-1584" fmla="*/ 590166 h 1160647"/>
                  <a:gd name="connsiteX359-1585" fmla="*/ 2493206 w 3079941"/>
                  <a:gd name="connsiteY359-1586" fmla="*/ 590166 h 1160647"/>
                  <a:gd name="connsiteX360-1587" fmla="*/ 2493206 w 3079941"/>
                  <a:gd name="connsiteY360-1588" fmla="*/ 704740 h 1160647"/>
                  <a:gd name="connsiteX361-1589" fmla="*/ 2515500 w 3079941"/>
                  <a:gd name="connsiteY361-1590" fmla="*/ 704740 h 1160647"/>
                  <a:gd name="connsiteX362-1591" fmla="*/ 2515500 w 3079941"/>
                  <a:gd name="connsiteY362-1592" fmla="*/ 637725 h 1160647"/>
                  <a:gd name="connsiteX363-1593" fmla="*/ 2541847 w 3079941"/>
                  <a:gd name="connsiteY363-1594" fmla="*/ 637725 h 1160647"/>
                  <a:gd name="connsiteX364-1595" fmla="*/ 2545900 w 3079941"/>
                  <a:gd name="connsiteY364-1596" fmla="*/ 633401 h 1160647"/>
                  <a:gd name="connsiteX365-1597" fmla="*/ 2554007 w 3079941"/>
                  <a:gd name="connsiteY365-1598" fmla="*/ 633401 h 1160647"/>
                  <a:gd name="connsiteX366-1599" fmla="*/ 2558060 w 3079941"/>
                  <a:gd name="connsiteY366-1600" fmla="*/ 637725 h 1160647"/>
                  <a:gd name="connsiteX367-1601" fmla="*/ 2580354 w 3079941"/>
                  <a:gd name="connsiteY367-1602" fmla="*/ 637725 h 1160647"/>
                  <a:gd name="connsiteX368-1603" fmla="*/ 2580354 w 3079941"/>
                  <a:gd name="connsiteY368-1604" fmla="*/ 520989 h 1160647"/>
                  <a:gd name="connsiteX369-1605" fmla="*/ 2637101 w 3079941"/>
                  <a:gd name="connsiteY369-1606" fmla="*/ 510180 h 1160647"/>
                  <a:gd name="connsiteX370-1607" fmla="*/ 2637101 w 3079941"/>
                  <a:gd name="connsiteY370-1608" fmla="*/ 511261 h 1160647"/>
                  <a:gd name="connsiteX371-1609" fmla="*/ 2637101 w 3079941"/>
                  <a:gd name="connsiteY371-1610" fmla="*/ 518827 h 1160647"/>
                  <a:gd name="connsiteX372-1611" fmla="*/ 2663448 w 3079941"/>
                  <a:gd name="connsiteY372-1612" fmla="*/ 518827 h 1160647"/>
                  <a:gd name="connsiteX373-1613" fmla="*/ 2663448 w 3079941"/>
                  <a:gd name="connsiteY373-1614" fmla="*/ 773917 h 1160647"/>
                  <a:gd name="connsiteX374-1615" fmla="*/ 2685742 w 3079941"/>
                  <a:gd name="connsiteY374-1616" fmla="*/ 773917 h 1160647"/>
                  <a:gd name="connsiteX375-1617" fmla="*/ 2685742 w 3079941"/>
                  <a:gd name="connsiteY375-1618" fmla="*/ 769593 h 1160647"/>
                  <a:gd name="connsiteX376-1619" fmla="*/ 2697902 w 3079941"/>
                  <a:gd name="connsiteY376-1620" fmla="*/ 769593 h 1160647"/>
                  <a:gd name="connsiteX377-1621" fmla="*/ 2697902 w 3079941"/>
                  <a:gd name="connsiteY377-1622" fmla="*/ 773917 h 1160647"/>
                  <a:gd name="connsiteX378-1623" fmla="*/ 2722222 w 3079941"/>
                  <a:gd name="connsiteY378-1624" fmla="*/ 773917 h 1160647"/>
                  <a:gd name="connsiteX379-1625" fmla="*/ 2722222 w 3079941"/>
                  <a:gd name="connsiteY379-1626" fmla="*/ 760946 h 1160647"/>
                  <a:gd name="connsiteX380-1627" fmla="*/ 2750596 w 3079941"/>
                  <a:gd name="connsiteY380-1628" fmla="*/ 760946 h 1160647"/>
                  <a:gd name="connsiteX381-1629" fmla="*/ 2762756 w 3079941"/>
                  <a:gd name="connsiteY381-1630" fmla="*/ 756622 h 1160647"/>
                  <a:gd name="connsiteX382-1631" fmla="*/ 2783023 w 3079941"/>
                  <a:gd name="connsiteY382-1632" fmla="*/ 760946 h 1160647"/>
                  <a:gd name="connsiteX383-1633" fmla="*/ 2783023 w 3079941"/>
                  <a:gd name="connsiteY383-1634" fmla="*/ 743652 h 1160647"/>
                  <a:gd name="connsiteX384-1635" fmla="*/ 2791130 w 3079941"/>
                  <a:gd name="connsiteY384-1636" fmla="*/ 743652 h 1160647"/>
                  <a:gd name="connsiteX385-1637" fmla="*/ 2791130 w 3079941"/>
                  <a:gd name="connsiteY385-1638" fmla="*/ 730681 h 1160647"/>
                  <a:gd name="connsiteX386-1639" fmla="*/ 2847877 w 3079941"/>
                  <a:gd name="connsiteY386-1640" fmla="*/ 730681 h 1160647"/>
                  <a:gd name="connsiteX387-1641" fmla="*/ 2847877 w 3079941"/>
                  <a:gd name="connsiteY387-1642" fmla="*/ 700416 h 1160647"/>
                  <a:gd name="connsiteX388-1643" fmla="*/ 2866117 w 3079941"/>
                  <a:gd name="connsiteY388-1644" fmla="*/ 700416 h 1160647"/>
                  <a:gd name="connsiteX389-1645" fmla="*/ 2866117 w 3079941"/>
                  <a:gd name="connsiteY389-1646" fmla="*/ 693931 h 1160647"/>
                  <a:gd name="connsiteX390-1647" fmla="*/ 2878277 w 3079941"/>
                  <a:gd name="connsiteY390-1648" fmla="*/ 693931 h 1160647"/>
                  <a:gd name="connsiteX391-1649" fmla="*/ 2878277 w 3079941"/>
                  <a:gd name="connsiteY391-1650" fmla="*/ 700416 h 1160647"/>
                  <a:gd name="connsiteX392-1651" fmla="*/ 2894491 w 3079941"/>
                  <a:gd name="connsiteY392-1652" fmla="*/ 700416 h 1160647"/>
                  <a:gd name="connsiteX393-1653" fmla="*/ 2894491 w 3079941"/>
                  <a:gd name="connsiteY393-1654" fmla="*/ 750137 h 1160647"/>
                  <a:gd name="connsiteX394-1655" fmla="*/ 2926918 w 3079941"/>
                  <a:gd name="connsiteY394-1656" fmla="*/ 750137 h 1160647"/>
                  <a:gd name="connsiteX395-1657" fmla="*/ 2926918 w 3079941"/>
                  <a:gd name="connsiteY395-1658" fmla="*/ 724196 h 1160647"/>
                  <a:gd name="connsiteX396-1659" fmla="*/ 2965425 w 3079941"/>
                  <a:gd name="connsiteY396-1660" fmla="*/ 724196 h 1160647"/>
                  <a:gd name="connsiteX397-1661" fmla="*/ 2965425 w 3079941"/>
                  <a:gd name="connsiteY397-1662" fmla="*/ 693931 h 1160647"/>
                  <a:gd name="connsiteX398-1663" fmla="*/ 3014066 w 3079941"/>
                  <a:gd name="connsiteY398-1664" fmla="*/ 693931 h 1160647"/>
                  <a:gd name="connsiteX399-1665" fmla="*/ 3014066 w 3079941"/>
                  <a:gd name="connsiteY399-1666" fmla="*/ 805087 h 1160647"/>
                  <a:gd name="connsiteX400-1667" fmla="*/ 3014066 w 3079941"/>
                  <a:gd name="connsiteY400-1668" fmla="*/ 818866 h 1160647"/>
                  <a:gd name="connsiteX401-1669" fmla="*/ 3079941 w 3079941"/>
                  <a:gd name="connsiteY401-1670" fmla="*/ 818866 h 1160647"/>
                  <a:gd name="connsiteX402-1671" fmla="*/ 3079941 w 3079941"/>
                  <a:gd name="connsiteY402-1672" fmla="*/ 1030409 h 1160647"/>
                  <a:gd name="connsiteX403-1673" fmla="*/ 3079941 w 3079941"/>
                  <a:gd name="connsiteY403-1674" fmla="*/ 1160647 h 1160647"/>
                  <a:gd name="connsiteX404-1675" fmla="*/ 200958 w 3079941"/>
                  <a:gd name="connsiteY404-1676" fmla="*/ 1160647 h 1160647"/>
                  <a:gd name="connsiteX405-1677" fmla="*/ 200958 w 3079941"/>
                  <a:gd name="connsiteY405-1678" fmla="*/ 1126882 h 1160647"/>
                  <a:gd name="connsiteX406-1679" fmla="*/ 0 w 3079941"/>
                  <a:gd name="connsiteY406-1680" fmla="*/ 1126882 h 1160647"/>
                  <a:gd name="connsiteX407-1681" fmla="*/ 0 w 3079941"/>
                  <a:gd name="connsiteY407-1682" fmla="*/ 915339 h 1160647"/>
                  <a:gd name="connsiteX408-1683" fmla="*/ 103377 w 3079941"/>
                  <a:gd name="connsiteY408-1684" fmla="*/ 915339 h 1160647"/>
                  <a:gd name="connsiteX409-1685" fmla="*/ 103377 w 3079941"/>
                  <a:gd name="connsiteY409-1686" fmla="*/ 886329 h 1160647"/>
                  <a:gd name="connsiteX410-1687" fmla="*/ 55096 w 3079941"/>
                  <a:gd name="connsiteY410-1688" fmla="*/ 886329 h 1160647"/>
                  <a:gd name="connsiteX411-1689" fmla="*/ 55096 w 3079941"/>
                  <a:gd name="connsiteY411-1690" fmla="*/ 724196 h 1160647"/>
                  <a:gd name="connsiteX412-1691" fmla="*/ 75363 w 3079941"/>
                  <a:gd name="connsiteY412-1692" fmla="*/ 724196 h 1160647"/>
                  <a:gd name="connsiteX413-1693" fmla="*/ 75870 w 3079941"/>
                  <a:gd name="connsiteY413-1694" fmla="*/ 723115 h 1160647"/>
                  <a:gd name="connsiteX414-1695" fmla="*/ 79416 w 3079941"/>
                  <a:gd name="connsiteY414-1696" fmla="*/ 715549 h 1160647"/>
                  <a:gd name="connsiteX415-1697" fmla="*/ 81190 w 3079941"/>
                  <a:gd name="connsiteY415-1698" fmla="*/ 715819 h 1160647"/>
                  <a:gd name="connsiteX416-1699" fmla="*/ 93603 w 3079941"/>
                  <a:gd name="connsiteY416-1700" fmla="*/ 717710 h 1160647"/>
                  <a:gd name="connsiteX417-1701" fmla="*/ 94110 w 3079941"/>
                  <a:gd name="connsiteY417-1702" fmla="*/ 719062 h 1160647"/>
                  <a:gd name="connsiteX418-1703" fmla="*/ 97656 w 3079941"/>
                  <a:gd name="connsiteY418-1704" fmla="*/ 728519 h 1160647"/>
                  <a:gd name="connsiteX419-1705" fmla="*/ 124003 w 3079941"/>
                  <a:gd name="connsiteY419-1706" fmla="*/ 730681 h 1160647"/>
                  <a:gd name="connsiteX420-1707" fmla="*/ 124003 w 3079941"/>
                  <a:gd name="connsiteY420-1708" fmla="*/ 607460 h 1160647"/>
                  <a:gd name="connsiteX421-1709" fmla="*/ 126030 w 3079941"/>
                  <a:gd name="connsiteY421-1710" fmla="*/ 607460 h 1160647"/>
                  <a:gd name="connsiteX422-1711" fmla="*/ 140217 w 3079941"/>
                  <a:gd name="connsiteY422-1712" fmla="*/ 607460 h 1160647"/>
                  <a:gd name="connsiteX423-1713" fmla="*/ 140217 w 3079941"/>
                  <a:gd name="connsiteY423-1714" fmla="*/ 471268 h 1160647"/>
                  <a:gd name="connsiteX424-1715" fmla="*/ 141990 w 3079941"/>
                  <a:gd name="connsiteY424-1716" fmla="*/ 471268 h 1160647"/>
                  <a:gd name="connsiteX425-1717" fmla="*/ 154404 w 3079941"/>
                  <a:gd name="connsiteY425-1718" fmla="*/ 471268 h 1160647"/>
                  <a:gd name="connsiteX426-1719" fmla="*/ 154404 w 3079941"/>
                  <a:gd name="connsiteY426-1720" fmla="*/ 356694 h 1160647"/>
                  <a:gd name="connsiteX427-1721" fmla="*/ 158457 w 3079941"/>
                  <a:gd name="connsiteY427-1722" fmla="*/ 328590 h 1160647"/>
                  <a:gd name="connsiteX428-1723" fmla="*/ 160484 w 3079941"/>
                  <a:gd name="connsiteY428-1724" fmla="*/ 328590 h 1160647"/>
                  <a:gd name="connsiteX429-1725" fmla="*/ 174671 w 3079941"/>
                  <a:gd name="connsiteY429-1726" fmla="*/ 328590 h 1160647"/>
                  <a:gd name="connsiteX430-1727" fmla="*/ 211151 w 3079941"/>
                  <a:gd name="connsiteY430-1728" fmla="*/ 246443 h 1160647"/>
                  <a:gd name="connsiteX431-1729" fmla="*/ 215205 w 3079941"/>
                  <a:gd name="connsiteY431-1730" fmla="*/ 0 h 1160647"/>
                  <a:gd name="connsiteX0-1731" fmla="*/ 215205 w 3079941"/>
                  <a:gd name="connsiteY0-1732" fmla="*/ 0 h 1160647"/>
                  <a:gd name="connsiteX1-1733" fmla="*/ 217231 w 3079941"/>
                  <a:gd name="connsiteY1-1734" fmla="*/ 246443 h 1160647"/>
                  <a:gd name="connsiteX2-1735" fmla="*/ 255738 w 3079941"/>
                  <a:gd name="connsiteY2-1736" fmla="*/ 326429 h 1160647"/>
                  <a:gd name="connsiteX3-1737" fmla="*/ 257765 w 3079941"/>
                  <a:gd name="connsiteY3-1738" fmla="*/ 326429 h 1160647"/>
                  <a:gd name="connsiteX4-1739" fmla="*/ 271952 w 3079941"/>
                  <a:gd name="connsiteY4-1740" fmla="*/ 326429 h 1160647"/>
                  <a:gd name="connsiteX5-1741" fmla="*/ 271952 w 3079941"/>
                  <a:gd name="connsiteY5-1742" fmla="*/ 350208 h 1160647"/>
                  <a:gd name="connsiteX6-1743" fmla="*/ 272459 w 3079941"/>
                  <a:gd name="connsiteY6-1744" fmla="*/ 351019 h 1160647"/>
                  <a:gd name="connsiteX7-1745" fmla="*/ 276005 w 3079941"/>
                  <a:gd name="connsiteY7-1746" fmla="*/ 356694 h 1160647"/>
                  <a:gd name="connsiteX8-1747" fmla="*/ 276005 w 3079941"/>
                  <a:gd name="connsiteY8-1748" fmla="*/ 471268 h 1160647"/>
                  <a:gd name="connsiteX9-1749" fmla="*/ 278285 w 3079941"/>
                  <a:gd name="connsiteY9-1750" fmla="*/ 471268 h 1160647"/>
                  <a:gd name="connsiteX10-1751" fmla="*/ 294246 w 3079941"/>
                  <a:gd name="connsiteY10-1752" fmla="*/ 471268 h 1160647"/>
                  <a:gd name="connsiteX11-1753" fmla="*/ 294246 w 3079941"/>
                  <a:gd name="connsiteY11-1754" fmla="*/ 611783 h 1160647"/>
                  <a:gd name="connsiteX12-1755" fmla="*/ 295766 w 3079941"/>
                  <a:gd name="connsiteY12-1756" fmla="*/ 611513 h 1160647"/>
                  <a:gd name="connsiteX13-1757" fmla="*/ 306406 w 3079941"/>
                  <a:gd name="connsiteY13-1758" fmla="*/ 609622 h 1160647"/>
                  <a:gd name="connsiteX14-1759" fmla="*/ 304379 w 3079941"/>
                  <a:gd name="connsiteY14-1760" fmla="*/ 698254 h 1160647"/>
                  <a:gd name="connsiteX15-1761" fmla="*/ 305899 w 3079941"/>
                  <a:gd name="connsiteY15-1762" fmla="*/ 698525 h 1160647"/>
                  <a:gd name="connsiteX16-1763" fmla="*/ 316539 w 3079941"/>
                  <a:gd name="connsiteY16-1764" fmla="*/ 700416 h 1160647"/>
                  <a:gd name="connsiteX17-1765" fmla="*/ 316792 w 3079941"/>
                  <a:gd name="connsiteY17-1766" fmla="*/ 701227 h 1160647"/>
                  <a:gd name="connsiteX18-1767" fmla="*/ 318566 w 3079941"/>
                  <a:gd name="connsiteY18-1768" fmla="*/ 706902 h 1160647"/>
                  <a:gd name="connsiteX19-1769" fmla="*/ 319326 w 3079941"/>
                  <a:gd name="connsiteY19-1770" fmla="*/ 704470 h 1160647"/>
                  <a:gd name="connsiteX20-1771" fmla="*/ 324646 w 3079941"/>
                  <a:gd name="connsiteY20-1772" fmla="*/ 687446 h 1160647"/>
                  <a:gd name="connsiteX21-1773" fmla="*/ 326419 w 3079941"/>
                  <a:gd name="connsiteY21-1774" fmla="*/ 687446 h 1160647"/>
                  <a:gd name="connsiteX22-1775" fmla="*/ 338833 w 3079941"/>
                  <a:gd name="connsiteY22-1776" fmla="*/ 687446 h 1160647"/>
                  <a:gd name="connsiteX23-1777" fmla="*/ 338833 w 3079941"/>
                  <a:gd name="connsiteY23-1778" fmla="*/ 719872 h 1160647"/>
                  <a:gd name="connsiteX24-1779" fmla="*/ 339846 w 3079941"/>
                  <a:gd name="connsiteY24-1780" fmla="*/ 720413 h 1160647"/>
                  <a:gd name="connsiteX25-1781" fmla="*/ 346940 w 3079941"/>
                  <a:gd name="connsiteY25-1782" fmla="*/ 724196 h 1160647"/>
                  <a:gd name="connsiteX26-1783" fmla="*/ 346940 w 3079941"/>
                  <a:gd name="connsiteY26-1784" fmla="*/ 725547 h 1160647"/>
                  <a:gd name="connsiteX27-1785" fmla="*/ 346940 w 3079941"/>
                  <a:gd name="connsiteY27-1786" fmla="*/ 735005 h 1160647"/>
                  <a:gd name="connsiteX28-1787" fmla="*/ 391527 w 3079941"/>
                  <a:gd name="connsiteY28-1788" fmla="*/ 735005 h 1160647"/>
                  <a:gd name="connsiteX29-1789" fmla="*/ 391527 w 3079941"/>
                  <a:gd name="connsiteY29-1790" fmla="*/ 736086 h 1160647"/>
                  <a:gd name="connsiteX30-1791" fmla="*/ 391527 w 3079941"/>
                  <a:gd name="connsiteY30-1792" fmla="*/ 743652 h 1160647"/>
                  <a:gd name="connsiteX31-1793" fmla="*/ 393553 w 3079941"/>
                  <a:gd name="connsiteY31-1794" fmla="*/ 743652 h 1160647"/>
                  <a:gd name="connsiteX32-1795" fmla="*/ 407740 w 3079941"/>
                  <a:gd name="connsiteY32-1796" fmla="*/ 743652 h 1160647"/>
                  <a:gd name="connsiteX33-1797" fmla="*/ 407740 w 3079941"/>
                  <a:gd name="connsiteY33-1798" fmla="*/ 713387 h 1160647"/>
                  <a:gd name="connsiteX34-1799" fmla="*/ 452327 w 3079941"/>
                  <a:gd name="connsiteY34-1800" fmla="*/ 713387 h 1160647"/>
                  <a:gd name="connsiteX35-1801" fmla="*/ 452327 w 3079941"/>
                  <a:gd name="connsiteY35-1802" fmla="*/ 712036 h 1160647"/>
                  <a:gd name="connsiteX36-1803" fmla="*/ 452327 w 3079941"/>
                  <a:gd name="connsiteY36-1804" fmla="*/ 702578 h 1160647"/>
                  <a:gd name="connsiteX37-1805" fmla="*/ 453341 w 3079941"/>
                  <a:gd name="connsiteY37-1806" fmla="*/ 702578 h 1160647"/>
                  <a:gd name="connsiteX38-1807" fmla="*/ 460434 w 3079941"/>
                  <a:gd name="connsiteY38-1808" fmla="*/ 702578 h 1160647"/>
                  <a:gd name="connsiteX39-1809" fmla="*/ 460434 w 3079941"/>
                  <a:gd name="connsiteY39-1810" fmla="*/ 700687 h 1160647"/>
                  <a:gd name="connsiteX40-1811" fmla="*/ 460434 w 3079941"/>
                  <a:gd name="connsiteY40-1812" fmla="*/ 687446 h 1160647"/>
                  <a:gd name="connsiteX41-1813" fmla="*/ 461194 w 3079941"/>
                  <a:gd name="connsiteY41-1814" fmla="*/ 687446 h 1160647"/>
                  <a:gd name="connsiteX42-1815" fmla="*/ 466514 w 3079941"/>
                  <a:gd name="connsiteY42-1816" fmla="*/ 687446 h 1160647"/>
                  <a:gd name="connsiteX43-1817" fmla="*/ 466514 w 3079941"/>
                  <a:gd name="connsiteY43-1818" fmla="*/ 686365 h 1160647"/>
                  <a:gd name="connsiteX44-1819" fmla="*/ 466514 w 3079941"/>
                  <a:gd name="connsiteY44-1820" fmla="*/ 678798 h 1160647"/>
                  <a:gd name="connsiteX45-1821" fmla="*/ 468541 w 3079941"/>
                  <a:gd name="connsiteY45-1822" fmla="*/ 678798 h 1160647"/>
                  <a:gd name="connsiteX46-1823" fmla="*/ 482728 w 3079941"/>
                  <a:gd name="connsiteY46-1824" fmla="*/ 678798 h 1160647"/>
                  <a:gd name="connsiteX47-1825" fmla="*/ 482728 w 3079941"/>
                  <a:gd name="connsiteY47-1826" fmla="*/ 679879 h 1160647"/>
                  <a:gd name="connsiteX48-1827" fmla="*/ 482728 w 3079941"/>
                  <a:gd name="connsiteY48-1828" fmla="*/ 687446 h 1160647"/>
                  <a:gd name="connsiteX49-1829" fmla="*/ 505021 w 3079941"/>
                  <a:gd name="connsiteY49-1830" fmla="*/ 687446 h 1160647"/>
                  <a:gd name="connsiteX50-1831" fmla="*/ 505021 w 3079941"/>
                  <a:gd name="connsiteY50-1832" fmla="*/ 685554 h 1160647"/>
                  <a:gd name="connsiteX51-1833" fmla="*/ 505021 w 3079941"/>
                  <a:gd name="connsiteY51-1834" fmla="*/ 672313 h 1160647"/>
                  <a:gd name="connsiteX52-1835" fmla="*/ 506795 w 3079941"/>
                  <a:gd name="connsiteY52-1836" fmla="*/ 672313 h 1160647"/>
                  <a:gd name="connsiteX53-1837" fmla="*/ 519208 w 3079941"/>
                  <a:gd name="connsiteY53-1838" fmla="*/ 672313 h 1160647"/>
                  <a:gd name="connsiteX54-1839" fmla="*/ 519208 w 3079941"/>
                  <a:gd name="connsiteY54-1840" fmla="*/ 696093 h 1160647"/>
                  <a:gd name="connsiteX55-1841" fmla="*/ 520222 w 3079941"/>
                  <a:gd name="connsiteY55-1842" fmla="*/ 696093 h 1160647"/>
                  <a:gd name="connsiteX56-1843" fmla="*/ 527315 w 3079941"/>
                  <a:gd name="connsiteY56-1844" fmla="*/ 696093 h 1160647"/>
                  <a:gd name="connsiteX57-1845" fmla="*/ 527315 w 3079941"/>
                  <a:gd name="connsiteY57-1846" fmla="*/ 695012 h 1160647"/>
                  <a:gd name="connsiteX58-1847" fmla="*/ 527315 w 3079941"/>
                  <a:gd name="connsiteY58-1848" fmla="*/ 687446 h 1160647"/>
                  <a:gd name="connsiteX59-1849" fmla="*/ 529088 w 3079941"/>
                  <a:gd name="connsiteY59-1850" fmla="*/ 687446 h 1160647"/>
                  <a:gd name="connsiteX60-1851" fmla="*/ 541502 w 3079941"/>
                  <a:gd name="connsiteY60-1852" fmla="*/ 687446 h 1160647"/>
                  <a:gd name="connsiteX61-1853" fmla="*/ 541502 w 3079941"/>
                  <a:gd name="connsiteY61-1854" fmla="*/ 713387 h 1160647"/>
                  <a:gd name="connsiteX62-1855" fmla="*/ 543529 w 3079941"/>
                  <a:gd name="connsiteY62-1856" fmla="*/ 713387 h 1160647"/>
                  <a:gd name="connsiteX63-1857" fmla="*/ 557715 w 3079941"/>
                  <a:gd name="connsiteY63-1858" fmla="*/ 713387 h 1160647"/>
                  <a:gd name="connsiteX64-1859" fmla="*/ 557715 w 3079941"/>
                  <a:gd name="connsiteY64-1860" fmla="*/ 715008 h 1160647"/>
                  <a:gd name="connsiteX65-1861" fmla="*/ 557715 w 3079941"/>
                  <a:gd name="connsiteY65-1862" fmla="*/ 726358 h 1160647"/>
                  <a:gd name="connsiteX66-1863" fmla="*/ 558475 w 3079941"/>
                  <a:gd name="connsiteY66-1864" fmla="*/ 726358 h 1160647"/>
                  <a:gd name="connsiteX67-1865" fmla="*/ 563796 w 3079941"/>
                  <a:gd name="connsiteY67-1866" fmla="*/ 726358 h 1160647"/>
                  <a:gd name="connsiteX68-1867" fmla="*/ 563796 w 3079941"/>
                  <a:gd name="connsiteY68-1868" fmla="*/ 725547 h 1160647"/>
                  <a:gd name="connsiteX69-1869" fmla="*/ 563796 w 3079941"/>
                  <a:gd name="connsiteY69-1870" fmla="*/ 719872 h 1160647"/>
                  <a:gd name="connsiteX70-1871" fmla="*/ 594196 w 3079941"/>
                  <a:gd name="connsiteY70-1872" fmla="*/ 719872 h 1160647"/>
                  <a:gd name="connsiteX71-1873" fmla="*/ 594196 w 3079941"/>
                  <a:gd name="connsiteY71-1874" fmla="*/ 743652 h 1160647"/>
                  <a:gd name="connsiteX72-1875" fmla="*/ 595209 w 3079941"/>
                  <a:gd name="connsiteY72-1876" fmla="*/ 743652 h 1160647"/>
                  <a:gd name="connsiteX73-1877" fmla="*/ 602303 w 3079941"/>
                  <a:gd name="connsiteY73-1878" fmla="*/ 743652 h 1160647"/>
                  <a:gd name="connsiteX74-1879" fmla="*/ 602303 w 3079941"/>
                  <a:gd name="connsiteY74-1880" fmla="*/ 744733 h 1160647"/>
                  <a:gd name="connsiteX75-1881" fmla="*/ 602303 w 3079941"/>
                  <a:gd name="connsiteY75-1882" fmla="*/ 752299 h 1160647"/>
                  <a:gd name="connsiteX76-1883" fmla="*/ 603063 w 3079941"/>
                  <a:gd name="connsiteY76-1884" fmla="*/ 752299 h 1160647"/>
                  <a:gd name="connsiteX77-1885" fmla="*/ 608383 w 3079941"/>
                  <a:gd name="connsiteY77-1886" fmla="*/ 752299 h 1160647"/>
                  <a:gd name="connsiteX78-1887" fmla="*/ 608383 w 3079941"/>
                  <a:gd name="connsiteY78-1888" fmla="*/ 750137 h 1160647"/>
                  <a:gd name="connsiteX79-1889" fmla="*/ 608383 w 3079941"/>
                  <a:gd name="connsiteY79-1890" fmla="*/ 735005 h 1160647"/>
                  <a:gd name="connsiteX80-1891" fmla="*/ 609396 w 3079941"/>
                  <a:gd name="connsiteY80-1892" fmla="*/ 735005 h 1160647"/>
                  <a:gd name="connsiteX81-1893" fmla="*/ 616490 w 3079941"/>
                  <a:gd name="connsiteY81-1894" fmla="*/ 735005 h 1160647"/>
                  <a:gd name="connsiteX82-1895" fmla="*/ 616490 w 3079941"/>
                  <a:gd name="connsiteY82-1896" fmla="*/ 736086 h 1160647"/>
                  <a:gd name="connsiteX83-1897" fmla="*/ 616490 w 3079941"/>
                  <a:gd name="connsiteY83-1898" fmla="*/ 743652 h 1160647"/>
                  <a:gd name="connsiteX84-1899" fmla="*/ 621810 w 3079941"/>
                  <a:gd name="connsiteY84-1900" fmla="*/ 741659 h 1160647"/>
                  <a:gd name="connsiteX85-1901" fmla="*/ 622570 w 3079941"/>
                  <a:gd name="connsiteY85-1902" fmla="*/ 740679 h 1160647"/>
                  <a:gd name="connsiteX86-1903" fmla="*/ 622570 w 3079941"/>
                  <a:gd name="connsiteY86-1904" fmla="*/ 735005 h 1160647"/>
                  <a:gd name="connsiteX87-1905" fmla="*/ 661077 w 3079941"/>
                  <a:gd name="connsiteY87-1906" fmla="*/ 735005 h 1160647"/>
                  <a:gd name="connsiteX88-1907" fmla="*/ 661077 w 3079941"/>
                  <a:gd name="connsiteY88-1908" fmla="*/ 758784 h 1160647"/>
                  <a:gd name="connsiteX89-1909" fmla="*/ 663103 w 3079941"/>
                  <a:gd name="connsiteY89-1910" fmla="*/ 758784 h 1160647"/>
                  <a:gd name="connsiteX90-1911" fmla="*/ 677290 w 3079941"/>
                  <a:gd name="connsiteY90-1912" fmla="*/ 758784 h 1160647"/>
                  <a:gd name="connsiteX91-1913" fmla="*/ 677290 w 3079941"/>
                  <a:gd name="connsiteY91-1914" fmla="*/ 759865 h 1160647"/>
                  <a:gd name="connsiteX92-1915" fmla="*/ 677290 w 3079941"/>
                  <a:gd name="connsiteY92-1916" fmla="*/ 767431 h 1160647"/>
                  <a:gd name="connsiteX93-1917" fmla="*/ 679064 w 3079941"/>
                  <a:gd name="connsiteY93-1918" fmla="*/ 767431 h 1160647"/>
                  <a:gd name="connsiteX94-1919" fmla="*/ 691477 w 3079941"/>
                  <a:gd name="connsiteY94-1920" fmla="*/ 767431 h 1160647"/>
                  <a:gd name="connsiteX95-1921" fmla="*/ 691477 w 3079941"/>
                  <a:gd name="connsiteY95-1922" fmla="*/ 743652 h 1160647"/>
                  <a:gd name="connsiteX96-1923" fmla="*/ 692490 w 3079941"/>
                  <a:gd name="connsiteY96-1924" fmla="*/ 743652 h 1160647"/>
                  <a:gd name="connsiteX97-1925" fmla="*/ 699584 w 3079941"/>
                  <a:gd name="connsiteY97-1926" fmla="*/ 743652 h 1160647"/>
                  <a:gd name="connsiteX98-1927" fmla="*/ 699584 w 3079941"/>
                  <a:gd name="connsiteY98-1928" fmla="*/ 711225 h 1160647"/>
                  <a:gd name="connsiteX99-1929" fmla="*/ 700597 w 3079941"/>
                  <a:gd name="connsiteY99-1930" fmla="*/ 711225 h 1160647"/>
                  <a:gd name="connsiteX100-1931" fmla="*/ 707691 w 3079941"/>
                  <a:gd name="connsiteY100-1932" fmla="*/ 711225 h 1160647"/>
                  <a:gd name="connsiteX101-1933" fmla="*/ 707691 w 3079941"/>
                  <a:gd name="connsiteY101-1934" fmla="*/ 709334 h 1160647"/>
                  <a:gd name="connsiteX102-1935" fmla="*/ 707691 w 3079941"/>
                  <a:gd name="connsiteY102-1936" fmla="*/ 696093 h 1160647"/>
                  <a:gd name="connsiteX103-1937" fmla="*/ 706424 w 3079941"/>
                  <a:gd name="connsiteY103-1938" fmla="*/ 694471 h 1160647"/>
                  <a:gd name="connsiteX104-1939" fmla="*/ 711744 w 3079941"/>
                  <a:gd name="connsiteY104-1940" fmla="*/ 683122 h 1160647"/>
                  <a:gd name="connsiteX105-1941" fmla="*/ 719851 w 3079941"/>
                  <a:gd name="connsiteY105-1942" fmla="*/ 711225 h 1160647"/>
                  <a:gd name="connsiteX106-1943" fmla="*/ 720611 w 3079941"/>
                  <a:gd name="connsiteY106-1944" fmla="*/ 711225 h 1160647"/>
                  <a:gd name="connsiteX107-1945" fmla="*/ 725931 w 3079941"/>
                  <a:gd name="connsiteY107-1946" fmla="*/ 711225 h 1160647"/>
                  <a:gd name="connsiteX108-1947" fmla="*/ 725931 w 3079941"/>
                  <a:gd name="connsiteY108-1948" fmla="*/ 605298 h 1160647"/>
                  <a:gd name="connsiteX109-1949" fmla="*/ 727451 w 3079941"/>
                  <a:gd name="connsiteY109-1950" fmla="*/ 605298 h 1160647"/>
                  <a:gd name="connsiteX110-1951" fmla="*/ 738091 w 3079941"/>
                  <a:gd name="connsiteY110-1952" fmla="*/ 605298 h 1160647"/>
                  <a:gd name="connsiteX111-1953" fmla="*/ 738091 w 3079941"/>
                  <a:gd name="connsiteY111-1954" fmla="*/ 557739 h 1160647"/>
                  <a:gd name="connsiteX112-1955" fmla="*/ 764438 w 3079941"/>
                  <a:gd name="connsiteY112-1956" fmla="*/ 557739 h 1160647"/>
                  <a:gd name="connsiteX113-1957" fmla="*/ 764438 w 3079941"/>
                  <a:gd name="connsiteY113-1958" fmla="*/ 536121 h 1160647"/>
                  <a:gd name="connsiteX114-1959" fmla="*/ 798892 w 3079941"/>
                  <a:gd name="connsiteY114-1960" fmla="*/ 536121 h 1160647"/>
                  <a:gd name="connsiteX115-1961" fmla="*/ 798892 w 3079941"/>
                  <a:gd name="connsiteY115-1962" fmla="*/ 538553 h 1160647"/>
                  <a:gd name="connsiteX116-1963" fmla="*/ 798892 w 3079941"/>
                  <a:gd name="connsiteY116-1964" fmla="*/ 555577 h 1160647"/>
                  <a:gd name="connsiteX117-1965" fmla="*/ 801172 w 3079941"/>
                  <a:gd name="connsiteY117-1966" fmla="*/ 555577 h 1160647"/>
                  <a:gd name="connsiteX118-1967" fmla="*/ 817132 w 3079941"/>
                  <a:gd name="connsiteY118-1968" fmla="*/ 555577 h 1160647"/>
                  <a:gd name="connsiteX119-1969" fmla="*/ 817132 w 3079941"/>
                  <a:gd name="connsiteY119-1970" fmla="*/ 603136 h 1160647"/>
                  <a:gd name="connsiteX120-1971" fmla="*/ 818145 w 3079941"/>
                  <a:gd name="connsiteY120-1972" fmla="*/ 603136 h 1160647"/>
                  <a:gd name="connsiteX121-1973" fmla="*/ 825239 w 3079941"/>
                  <a:gd name="connsiteY121-1974" fmla="*/ 603136 h 1160647"/>
                  <a:gd name="connsiteX122-1975" fmla="*/ 839426 w 3079941"/>
                  <a:gd name="connsiteY122-1976" fmla="*/ 607460 h 1160647"/>
                  <a:gd name="connsiteX123-1977" fmla="*/ 839426 w 3079941"/>
                  <a:gd name="connsiteY123-1978" fmla="*/ 646372 h 1160647"/>
                  <a:gd name="connsiteX124-1979" fmla="*/ 840439 w 3079941"/>
                  <a:gd name="connsiteY124-1980" fmla="*/ 646372 h 1160647"/>
                  <a:gd name="connsiteX125-1981" fmla="*/ 847532 w 3079941"/>
                  <a:gd name="connsiteY125-1982" fmla="*/ 646372 h 1160647"/>
                  <a:gd name="connsiteX126-1983" fmla="*/ 847532 w 3079941"/>
                  <a:gd name="connsiteY126-1984" fmla="*/ 647993 h 1160647"/>
                  <a:gd name="connsiteX127-1985" fmla="*/ 847532 w 3079941"/>
                  <a:gd name="connsiteY127-1986" fmla="*/ 659342 h 1160647"/>
                  <a:gd name="connsiteX128-1987" fmla="*/ 849559 w 3079941"/>
                  <a:gd name="connsiteY128-1988" fmla="*/ 659342 h 1160647"/>
                  <a:gd name="connsiteX129-1989" fmla="*/ 863746 w 3079941"/>
                  <a:gd name="connsiteY129-1990" fmla="*/ 659342 h 1160647"/>
                  <a:gd name="connsiteX130-1991" fmla="*/ 869826 w 3079941"/>
                  <a:gd name="connsiteY130-1992" fmla="*/ 665828 h 1160647"/>
                  <a:gd name="connsiteX131-1993" fmla="*/ 869826 w 3079941"/>
                  <a:gd name="connsiteY131-1994" fmla="*/ 687446 h 1160647"/>
                  <a:gd name="connsiteX132-1995" fmla="*/ 872106 w 3079941"/>
                  <a:gd name="connsiteY132-1996" fmla="*/ 687446 h 1160647"/>
                  <a:gd name="connsiteX133-1997" fmla="*/ 888066 w 3079941"/>
                  <a:gd name="connsiteY133-1998" fmla="*/ 687446 h 1160647"/>
                  <a:gd name="connsiteX134-1999" fmla="*/ 888066 w 3079941"/>
                  <a:gd name="connsiteY134-2000" fmla="*/ 688526 h 1160647"/>
                  <a:gd name="connsiteX135-2001" fmla="*/ 888066 w 3079941"/>
                  <a:gd name="connsiteY135-2002" fmla="*/ 696093 h 1160647"/>
                  <a:gd name="connsiteX136-2003" fmla="*/ 889333 w 3079941"/>
                  <a:gd name="connsiteY136-2004" fmla="*/ 696093 h 1160647"/>
                  <a:gd name="connsiteX137-2005" fmla="*/ 898200 w 3079941"/>
                  <a:gd name="connsiteY137-2006" fmla="*/ 696093 h 1160647"/>
                  <a:gd name="connsiteX138-2007" fmla="*/ 898200 w 3079941"/>
                  <a:gd name="connsiteY138-2008" fmla="*/ 698254 h 1160647"/>
                  <a:gd name="connsiteX139-2009" fmla="*/ 898200 w 3079941"/>
                  <a:gd name="connsiteY139-2010" fmla="*/ 713387 h 1160647"/>
                  <a:gd name="connsiteX140-2011" fmla="*/ 902253 w 3079941"/>
                  <a:gd name="connsiteY140-2012" fmla="*/ 711495 h 1160647"/>
                  <a:gd name="connsiteX141-2013" fmla="*/ 902253 w 3079941"/>
                  <a:gd name="connsiteY141-2014" fmla="*/ 698254 h 1160647"/>
                  <a:gd name="connsiteX142-2015" fmla="*/ 903266 w 3079941"/>
                  <a:gd name="connsiteY142-2016" fmla="*/ 698254 h 1160647"/>
                  <a:gd name="connsiteX143-2017" fmla="*/ 910360 w 3079941"/>
                  <a:gd name="connsiteY143-2018" fmla="*/ 698254 h 1160647"/>
                  <a:gd name="connsiteX144-2019" fmla="*/ 910360 w 3079941"/>
                  <a:gd name="connsiteY144-2020" fmla="*/ 699876 h 1160647"/>
                  <a:gd name="connsiteX145-2021" fmla="*/ 910360 w 3079941"/>
                  <a:gd name="connsiteY145-2022" fmla="*/ 711225 h 1160647"/>
                  <a:gd name="connsiteX146-2023" fmla="*/ 911120 w 3079941"/>
                  <a:gd name="connsiteY146-2024" fmla="*/ 711225 h 1160647"/>
                  <a:gd name="connsiteX147-2025" fmla="*/ 916440 w 3079941"/>
                  <a:gd name="connsiteY147-2026" fmla="*/ 711225 h 1160647"/>
                  <a:gd name="connsiteX148-2027" fmla="*/ 965080 w 3079941"/>
                  <a:gd name="connsiteY148-2028" fmla="*/ 706902 h 1160647"/>
                  <a:gd name="connsiteX149-2029" fmla="*/ 965080 w 3079941"/>
                  <a:gd name="connsiteY149-2030" fmla="*/ 708253 h 1160647"/>
                  <a:gd name="connsiteX150-2031" fmla="*/ 965080 w 3079941"/>
                  <a:gd name="connsiteY150-2032" fmla="*/ 717710 h 1160647"/>
                  <a:gd name="connsiteX151-2033" fmla="*/ 965840 w 3079941"/>
                  <a:gd name="connsiteY151-2034" fmla="*/ 717710 h 1160647"/>
                  <a:gd name="connsiteX152-2035" fmla="*/ 971161 w 3079941"/>
                  <a:gd name="connsiteY152-2036" fmla="*/ 717710 h 1160647"/>
                  <a:gd name="connsiteX153-2037" fmla="*/ 971161 w 3079941"/>
                  <a:gd name="connsiteY153-2038" fmla="*/ 719872 h 1160647"/>
                  <a:gd name="connsiteX154-2039" fmla="*/ 971161 w 3079941"/>
                  <a:gd name="connsiteY154-2040" fmla="*/ 735005 h 1160647"/>
                  <a:gd name="connsiteX155-2041" fmla="*/ 973187 w 3079941"/>
                  <a:gd name="connsiteY155-2042" fmla="*/ 733654 h 1160647"/>
                  <a:gd name="connsiteX156-2043" fmla="*/ 987374 w 3079941"/>
                  <a:gd name="connsiteY156-2044" fmla="*/ 724196 h 1160647"/>
                  <a:gd name="connsiteX157-2045" fmla="*/ 993454 w 3079941"/>
                  <a:gd name="connsiteY157-2046" fmla="*/ 683122 h 1160647"/>
                  <a:gd name="connsiteX158-2047" fmla="*/ 994214 w 3079941"/>
                  <a:gd name="connsiteY158-2048" fmla="*/ 682852 h 1160647"/>
                  <a:gd name="connsiteX159-2049" fmla="*/ 999534 w 3079941"/>
                  <a:gd name="connsiteY159-2050" fmla="*/ 680960 h 1160647"/>
                  <a:gd name="connsiteX160-2051" fmla="*/ 1001561 w 3079941"/>
                  <a:gd name="connsiteY160-2052" fmla="*/ 611783 h 1160647"/>
                  <a:gd name="connsiteX161-2053" fmla="*/ 1003588 w 3079941"/>
                  <a:gd name="connsiteY161-2054" fmla="*/ 680960 h 1160647"/>
                  <a:gd name="connsiteX162-2055" fmla="*/ 1004348 w 3079941"/>
                  <a:gd name="connsiteY162-2056" fmla="*/ 681230 h 1160647"/>
                  <a:gd name="connsiteX163-2057" fmla="*/ 1009668 w 3079941"/>
                  <a:gd name="connsiteY163-2058" fmla="*/ 683122 h 1160647"/>
                  <a:gd name="connsiteX164-2059" fmla="*/ 1009668 w 3079941"/>
                  <a:gd name="connsiteY164-2060" fmla="*/ 596651 h 1160647"/>
                  <a:gd name="connsiteX165-2061" fmla="*/ 1013721 w 3079941"/>
                  <a:gd name="connsiteY165-2062" fmla="*/ 564224 h 1160647"/>
                  <a:gd name="connsiteX166-2063" fmla="*/ 1052228 w 3079941"/>
                  <a:gd name="connsiteY166-2064" fmla="*/ 564224 h 1160647"/>
                  <a:gd name="connsiteX167-2065" fmla="*/ 1052228 w 3079941"/>
                  <a:gd name="connsiteY167-2066" fmla="*/ 596651 h 1160647"/>
                  <a:gd name="connsiteX168-2067" fmla="*/ 1052988 w 3079941"/>
                  <a:gd name="connsiteY168-2068" fmla="*/ 596651 h 1160647"/>
                  <a:gd name="connsiteX169-2069" fmla="*/ 1058308 w 3079941"/>
                  <a:gd name="connsiteY169-2070" fmla="*/ 596651 h 1160647"/>
                  <a:gd name="connsiteX170-2071" fmla="*/ 1058308 w 3079941"/>
                  <a:gd name="connsiteY170-2072" fmla="*/ 514503 h 1160647"/>
                  <a:gd name="connsiteX171-2073" fmla="*/ 1060082 w 3079941"/>
                  <a:gd name="connsiteY171-2074" fmla="*/ 514503 h 1160647"/>
                  <a:gd name="connsiteX172-2075" fmla="*/ 1072495 w 3079941"/>
                  <a:gd name="connsiteY172-2076" fmla="*/ 514503 h 1160647"/>
                  <a:gd name="connsiteX173-2077" fmla="*/ 1072495 w 3079941"/>
                  <a:gd name="connsiteY173-2078" fmla="*/ 512612 h 1160647"/>
                  <a:gd name="connsiteX174-2079" fmla="*/ 1072495 w 3079941"/>
                  <a:gd name="connsiteY174-2080" fmla="*/ 499371 h 1160647"/>
                  <a:gd name="connsiteX175-2081" fmla="*/ 1094789 w 3079941"/>
                  <a:gd name="connsiteY175-2082" fmla="*/ 499371 h 1160647"/>
                  <a:gd name="connsiteX176-2083" fmla="*/ 1094789 w 3079941"/>
                  <a:gd name="connsiteY176-2084" fmla="*/ 498290 h 1160647"/>
                  <a:gd name="connsiteX177-2085" fmla="*/ 1094789 w 3079941"/>
                  <a:gd name="connsiteY177-2086" fmla="*/ 490724 h 1160647"/>
                  <a:gd name="connsiteX178-2087" fmla="*/ 1096562 w 3079941"/>
                  <a:gd name="connsiteY178-2088" fmla="*/ 490724 h 1160647"/>
                  <a:gd name="connsiteX179-2089" fmla="*/ 1108976 w 3079941"/>
                  <a:gd name="connsiteY179-2090" fmla="*/ 490724 h 1160647"/>
                  <a:gd name="connsiteX180-2091" fmla="*/ 1108976 w 3079941"/>
                  <a:gd name="connsiteY180-2092" fmla="*/ 491805 h 1160647"/>
                  <a:gd name="connsiteX181-2093" fmla="*/ 1108976 w 3079941"/>
                  <a:gd name="connsiteY181-2094" fmla="*/ 499371 h 1160647"/>
                  <a:gd name="connsiteX182-2095" fmla="*/ 1109736 w 3079941"/>
                  <a:gd name="connsiteY182-2096" fmla="*/ 499371 h 1160647"/>
                  <a:gd name="connsiteX183-2097" fmla="*/ 1115056 w 3079941"/>
                  <a:gd name="connsiteY183-2098" fmla="*/ 499371 h 1160647"/>
                  <a:gd name="connsiteX184-2099" fmla="*/ 1125189 w 3079941"/>
                  <a:gd name="connsiteY184-2100" fmla="*/ 495047 h 1160647"/>
                  <a:gd name="connsiteX185-2101" fmla="*/ 1129242 w 3079941"/>
                  <a:gd name="connsiteY185-2102" fmla="*/ 498290 h 1160647"/>
                  <a:gd name="connsiteX186-2103" fmla="*/ 1129242 w 3079941"/>
                  <a:gd name="connsiteY186-2104" fmla="*/ 490724 h 1160647"/>
                  <a:gd name="connsiteX187-2105" fmla="*/ 1131522 w 3079941"/>
                  <a:gd name="connsiteY187-2106" fmla="*/ 490724 h 1160647"/>
                  <a:gd name="connsiteX188-2107" fmla="*/ 1147483 w 3079941"/>
                  <a:gd name="connsiteY188-2108" fmla="*/ 490724 h 1160647"/>
                  <a:gd name="connsiteX189-2109" fmla="*/ 1147483 w 3079941"/>
                  <a:gd name="connsiteY189-2110" fmla="*/ 491805 h 1160647"/>
                  <a:gd name="connsiteX190-2111" fmla="*/ 1147483 w 3079941"/>
                  <a:gd name="connsiteY190-2112" fmla="*/ 499371 h 1160647"/>
                  <a:gd name="connsiteX191-2113" fmla="*/ 1177883 w 3079941"/>
                  <a:gd name="connsiteY191-2114" fmla="*/ 499371 h 1160647"/>
                  <a:gd name="connsiteX192-2115" fmla="*/ 1177883 w 3079941"/>
                  <a:gd name="connsiteY192-2116" fmla="*/ 500992 h 1160647"/>
                  <a:gd name="connsiteX193-2117" fmla="*/ 1177883 w 3079941"/>
                  <a:gd name="connsiteY193-2118" fmla="*/ 512342 h 1160647"/>
                  <a:gd name="connsiteX194-2119" fmla="*/ 1204230 w 3079941"/>
                  <a:gd name="connsiteY194-2120" fmla="*/ 512342 h 1160647"/>
                  <a:gd name="connsiteX195-2121" fmla="*/ 1204230 w 3079941"/>
                  <a:gd name="connsiteY195-2122" fmla="*/ 542606 h 1160647"/>
                  <a:gd name="connsiteX196-2123" fmla="*/ 1204990 w 3079941"/>
                  <a:gd name="connsiteY196-2124" fmla="*/ 542606 h 1160647"/>
                  <a:gd name="connsiteX197-2125" fmla="*/ 1210310 w 3079941"/>
                  <a:gd name="connsiteY197-2126" fmla="*/ 542606 h 1160647"/>
                  <a:gd name="connsiteX198-2127" fmla="*/ 1210310 w 3079941"/>
                  <a:gd name="connsiteY198-2128" fmla="*/ 543687 h 1160647"/>
                  <a:gd name="connsiteX199-2129" fmla="*/ 1210310 w 3079941"/>
                  <a:gd name="connsiteY199-2130" fmla="*/ 551254 h 1160647"/>
                  <a:gd name="connsiteX200-2131" fmla="*/ 1214364 w 3079941"/>
                  <a:gd name="connsiteY200-2132" fmla="*/ 581518 h 1160647"/>
                  <a:gd name="connsiteX201-2133" fmla="*/ 1215124 w 3079941"/>
                  <a:gd name="connsiteY201-2134" fmla="*/ 581518 h 1160647"/>
                  <a:gd name="connsiteX202-2135" fmla="*/ 1220444 w 3079941"/>
                  <a:gd name="connsiteY202-2136" fmla="*/ 581518 h 1160647"/>
                  <a:gd name="connsiteX203-2137" fmla="*/ 1220444 w 3079941"/>
                  <a:gd name="connsiteY203-2138" fmla="*/ 582329 h 1160647"/>
                  <a:gd name="connsiteX204-2139" fmla="*/ 1220444 w 3079941"/>
                  <a:gd name="connsiteY204-2140" fmla="*/ 588004 h 1160647"/>
                  <a:gd name="connsiteX205-2141" fmla="*/ 1221457 w 3079941"/>
                  <a:gd name="connsiteY205-2142" fmla="*/ 588004 h 1160647"/>
                  <a:gd name="connsiteX206-2143" fmla="*/ 1228550 w 3079941"/>
                  <a:gd name="connsiteY206-2144" fmla="*/ 588004 h 1160647"/>
                  <a:gd name="connsiteX207-2145" fmla="*/ 1228550 w 3079941"/>
                  <a:gd name="connsiteY207-2146" fmla="*/ 618269 h 1160647"/>
                  <a:gd name="connsiteX208-2147" fmla="*/ 1230577 w 3079941"/>
                  <a:gd name="connsiteY208-2148" fmla="*/ 618269 h 1160647"/>
                  <a:gd name="connsiteX209-2149" fmla="*/ 1244764 w 3079941"/>
                  <a:gd name="connsiteY209-2150" fmla="*/ 618269 h 1160647"/>
                  <a:gd name="connsiteX210-2151" fmla="*/ 1244764 w 3079941"/>
                  <a:gd name="connsiteY210-2152" fmla="*/ 642048 h 1160647"/>
                  <a:gd name="connsiteX211-2153" fmla="*/ 1246791 w 3079941"/>
                  <a:gd name="connsiteY211-2154" fmla="*/ 643669 h 1160647"/>
                  <a:gd name="connsiteX212-2155" fmla="*/ 1246791 w 3079941"/>
                  <a:gd name="connsiteY212-2156" fmla="*/ 655019 h 1160647"/>
                  <a:gd name="connsiteX213-2157" fmla="*/ 1247551 w 3079941"/>
                  <a:gd name="connsiteY213-2158" fmla="*/ 655019 h 1160647"/>
                  <a:gd name="connsiteX214-2159" fmla="*/ 1252871 w 3079941"/>
                  <a:gd name="connsiteY214-2160" fmla="*/ 655019 h 1160647"/>
                  <a:gd name="connsiteX215-2161" fmla="*/ 1252871 w 3079941"/>
                  <a:gd name="connsiteY215-2162" fmla="*/ 678798 h 1160647"/>
                  <a:gd name="connsiteX216-2163" fmla="*/ 1254137 w 3079941"/>
                  <a:gd name="connsiteY216-2164" fmla="*/ 678798 h 1160647"/>
                  <a:gd name="connsiteX217-2165" fmla="*/ 1263004 w 3079941"/>
                  <a:gd name="connsiteY217-2166" fmla="*/ 678798 h 1160647"/>
                  <a:gd name="connsiteX218-2167" fmla="*/ 1265031 w 3079941"/>
                  <a:gd name="connsiteY218-2168" fmla="*/ 682852 h 1160647"/>
                  <a:gd name="connsiteX219-2169" fmla="*/ 1265031 w 3079941"/>
                  <a:gd name="connsiteY219-2170" fmla="*/ 696093 h 1160647"/>
                  <a:gd name="connsiteX220-2171" fmla="*/ 1266551 w 3079941"/>
                  <a:gd name="connsiteY220-2172" fmla="*/ 694201 h 1160647"/>
                  <a:gd name="connsiteX221-2173" fmla="*/ 1277191 w 3079941"/>
                  <a:gd name="connsiteY221-2174" fmla="*/ 680960 h 1160647"/>
                  <a:gd name="connsiteX222-2175" fmla="*/ 1305565 w 3079941"/>
                  <a:gd name="connsiteY222-2176" fmla="*/ 680960 h 1160647"/>
                  <a:gd name="connsiteX223-2177" fmla="*/ 1305565 w 3079941"/>
                  <a:gd name="connsiteY223-2178" fmla="*/ 767431 h 1160647"/>
                  <a:gd name="connsiteX224-2179" fmla="*/ 1306325 w 3079941"/>
                  <a:gd name="connsiteY224-2180" fmla="*/ 767431 h 1160647"/>
                  <a:gd name="connsiteX225-2181" fmla="*/ 1311645 w 3079941"/>
                  <a:gd name="connsiteY225-2182" fmla="*/ 767431 h 1160647"/>
                  <a:gd name="connsiteX226-2183" fmla="*/ 1312405 w 3079941"/>
                  <a:gd name="connsiteY226-2184" fmla="*/ 766080 h 1160647"/>
                  <a:gd name="connsiteX227-2185" fmla="*/ 1317725 w 3079941"/>
                  <a:gd name="connsiteY227-2186" fmla="*/ 756622 h 1160647"/>
                  <a:gd name="connsiteX228-2187" fmla="*/ 1317725 w 3079941"/>
                  <a:gd name="connsiteY228-2188" fmla="*/ 758514 h 1160647"/>
                  <a:gd name="connsiteX229-2189" fmla="*/ 1317725 w 3079941"/>
                  <a:gd name="connsiteY229-2190" fmla="*/ 771755 h 1160647"/>
                  <a:gd name="connsiteX230-2191" fmla="*/ 1321778 w 3079941"/>
                  <a:gd name="connsiteY230-2192" fmla="*/ 726358 h 1160647"/>
                  <a:gd name="connsiteX231-2193" fmla="*/ 1322538 w 3079941"/>
                  <a:gd name="connsiteY231-2194" fmla="*/ 726358 h 1160647"/>
                  <a:gd name="connsiteX232-2195" fmla="*/ 1327858 w 3079941"/>
                  <a:gd name="connsiteY232-2196" fmla="*/ 726358 h 1160647"/>
                  <a:gd name="connsiteX233-2197" fmla="*/ 1327858 w 3079941"/>
                  <a:gd name="connsiteY233-2198" fmla="*/ 661504 h 1160647"/>
                  <a:gd name="connsiteX234-2199" fmla="*/ 1328872 w 3079941"/>
                  <a:gd name="connsiteY234-2200" fmla="*/ 661504 h 1160647"/>
                  <a:gd name="connsiteX235-2201" fmla="*/ 1335965 w 3079941"/>
                  <a:gd name="connsiteY235-2202" fmla="*/ 661504 h 1160647"/>
                  <a:gd name="connsiteX236-2203" fmla="*/ 1348125 w 3079941"/>
                  <a:gd name="connsiteY236-2204" fmla="*/ 618269 h 1160647"/>
                  <a:gd name="connsiteX237-2205" fmla="*/ 1349392 w 3079941"/>
                  <a:gd name="connsiteY237-2206" fmla="*/ 618269 h 1160647"/>
                  <a:gd name="connsiteX238-2207" fmla="*/ 1358259 w 3079941"/>
                  <a:gd name="connsiteY238-2208" fmla="*/ 618269 h 1160647"/>
                  <a:gd name="connsiteX239-2209" fmla="*/ 1368392 w 3079941"/>
                  <a:gd name="connsiteY239-2210" fmla="*/ 661504 h 1160647"/>
                  <a:gd name="connsiteX240-2211" fmla="*/ 1369405 w 3079941"/>
                  <a:gd name="connsiteY240-2212" fmla="*/ 661504 h 1160647"/>
                  <a:gd name="connsiteX241-2213" fmla="*/ 1376499 w 3079941"/>
                  <a:gd name="connsiteY241-2214" fmla="*/ 661504 h 1160647"/>
                  <a:gd name="connsiteX242-2215" fmla="*/ 1376499 w 3079941"/>
                  <a:gd name="connsiteY242-2216" fmla="*/ 700416 h 1160647"/>
                  <a:gd name="connsiteX243-2217" fmla="*/ 1378272 w 3079941"/>
                  <a:gd name="connsiteY243-2218" fmla="*/ 700416 h 1160647"/>
                  <a:gd name="connsiteX244-2219" fmla="*/ 1390686 w 3079941"/>
                  <a:gd name="connsiteY244-2220" fmla="*/ 700416 h 1160647"/>
                  <a:gd name="connsiteX245-2221" fmla="*/ 1390686 w 3079941"/>
                  <a:gd name="connsiteY245-2222" fmla="*/ 702578 h 1160647"/>
                  <a:gd name="connsiteX246-2223" fmla="*/ 1390686 w 3079941"/>
                  <a:gd name="connsiteY246-2224" fmla="*/ 717710 h 1160647"/>
                  <a:gd name="connsiteX247-2225" fmla="*/ 1394739 w 3079941"/>
                  <a:gd name="connsiteY247-2226" fmla="*/ 715549 h 1160647"/>
                  <a:gd name="connsiteX248-2227" fmla="*/ 1394739 w 3079941"/>
                  <a:gd name="connsiteY248-2228" fmla="*/ 700416 h 1160647"/>
                  <a:gd name="connsiteX249-2229" fmla="*/ 1396259 w 3079941"/>
                  <a:gd name="connsiteY249-2230" fmla="*/ 700416 h 1160647"/>
                  <a:gd name="connsiteX250-2231" fmla="*/ 1406899 w 3079941"/>
                  <a:gd name="connsiteY250-2232" fmla="*/ 700416 h 1160647"/>
                  <a:gd name="connsiteX251-2233" fmla="*/ 1406899 w 3079941"/>
                  <a:gd name="connsiteY251-2234" fmla="*/ 702037 h 1160647"/>
                  <a:gd name="connsiteX252-2235" fmla="*/ 1406899 w 3079941"/>
                  <a:gd name="connsiteY252-2236" fmla="*/ 713387 h 1160647"/>
                  <a:gd name="connsiteX253-2237" fmla="*/ 1437300 w 3079941"/>
                  <a:gd name="connsiteY253-2238" fmla="*/ 713387 h 1160647"/>
                  <a:gd name="connsiteX254-2239" fmla="*/ 1437300 w 3079941"/>
                  <a:gd name="connsiteY254-2240" fmla="*/ 676637 h 1160647"/>
                  <a:gd name="connsiteX255-2241" fmla="*/ 1438566 w 3079941"/>
                  <a:gd name="connsiteY255-2242" fmla="*/ 676637 h 1160647"/>
                  <a:gd name="connsiteX256-2243" fmla="*/ 1447433 w 3079941"/>
                  <a:gd name="connsiteY256-2244" fmla="*/ 676637 h 1160647"/>
                  <a:gd name="connsiteX257-2245" fmla="*/ 1447433 w 3079941"/>
                  <a:gd name="connsiteY257-2246" fmla="*/ 698254 h 1160647"/>
                  <a:gd name="connsiteX258-2247" fmla="*/ 1449460 w 3079941"/>
                  <a:gd name="connsiteY258-2248" fmla="*/ 665828 h 1160647"/>
                  <a:gd name="connsiteX259-2249" fmla="*/ 1471753 w 3079941"/>
                  <a:gd name="connsiteY259-2250" fmla="*/ 665828 h 1160647"/>
                  <a:gd name="connsiteX260-2251" fmla="*/ 1471753 w 3079941"/>
                  <a:gd name="connsiteY260-2252" fmla="*/ 664206 h 1160647"/>
                  <a:gd name="connsiteX261-2253" fmla="*/ 1471753 w 3079941"/>
                  <a:gd name="connsiteY261-2254" fmla="*/ 652857 h 1160647"/>
                  <a:gd name="connsiteX262-2255" fmla="*/ 1472513 w 3079941"/>
                  <a:gd name="connsiteY262-2256" fmla="*/ 652857 h 1160647"/>
                  <a:gd name="connsiteX263-2257" fmla="*/ 1477833 w 3079941"/>
                  <a:gd name="connsiteY263-2258" fmla="*/ 652857 h 1160647"/>
                  <a:gd name="connsiteX264-2259" fmla="*/ 1477833 w 3079941"/>
                  <a:gd name="connsiteY264-2260" fmla="*/ 650966 h 1160647"/>
                  <a:gd name="connsiteX265-2261" fmla="*/ 1477833 w 3079941"/>
                  <a:gd name="connsiteY265-2262" fmla="*/ 637725 h 1160647"/>
                  <a:gd name="connsiteX266-2263" fmla="*/ 1481887 w 3079941"/>
                  <a:gd name="connsiteY266-2264" fmla="*/ 644210 h 1160647"/>
                  <a:gd name="connsiteX267-2265" fmla="*/ 1484167 w 3079941"/>
                  <a:gd name="connsiteY267-2266" fmla="*/ 644210 h 1160647"/>
                  <a:gd name="connsiteX268-2267" fmla="*/ 1500127 w 3079941"/>
                  <a:gd name="connsiteY268-2268" fmla="*/ 644210 h 1160647"/>
                  <a:gd name="connsiteX269-2269" fmla="*/ 1500127 w 3079941"/>
                  <a:gd name="connsiteY269-2270" fmla="*/ 643399 h 1160647"/>
                  <a:gd name="connsiteX270-2271" fmla="*/ 1500127 w 3079941"/>
                  <a:gd name="connsiteY270-2272" fmla="*/ 637725 h 1160647"/>
                  <a:gd name="connsiteX271-2273" fmla="*/ 1500887 w 3079941"/>
                  <a:gd name="connsiteY271-2274" fmla="*/ 637725 h 1160647"/>
                  <a:gd name="connsiteX272-2275" fmla="*/ 1506207 w 3079941"/>
                  <a:gd name="connsiteY272-2276" fmla="*/ 637725 h 1160647"/>
                  <a:gd name="connsiteX273-2277" fmla="*/ 1506207 w 3079941"/>
                  <a:gd name="connsiteY273-2278" fmla="*/ 639076 h 1160647"/>
                  <a:gd name="connsiteX274-2279" fmla="*/ 1506207 w 3079941"/>
                  <a:gd name="connsiteY274-2280" fmla="*/ 648534 h 1160647"/>
                  <a:gd name="connsiteX275-2281" fmla="*/ 1544714 w 3079941"/>
                  <a:gd name="connsiteY275-2282" fmla="*/ 648534 h 1160647"/>
                  <a:gd name="connsiteX276-2283" fmla="*/ 1544714 w 3079941"/>
                  <a:gd name="connsiteY276-2284" fmla="*/ 786887 h 1160647"/>
                  <a:gd name="connsiteX277-2285" fmla="*/ 1546234 w 3079941"/>
                  <a:gd name="connsiteY277-2286" fmla="*/ 786887 h 1160647"/>
                  <a:gd name="connsiteX278-2287" fmla="*/ 1556874 w 3079941"/>
                  <a:gd name="connsiteY278-2288" fmla="*/ 786887 h 1160647"/>
                  <a:gd name="connsiteX279-2289" fmla="*/ 1556874 w 3079941"/>
                  <a:gd name="connsiteY279-2290" fmla="*/ 773917 h 1160647"/>
                  <a:gd name="connsiteX280-2291" fmla="*/ 1560928 w 3079941"/>
                  <a:gd name="connsiteY280-2292" fmla="*/ 773917 h 1160647"/>
                  <a:gd name="connsiteX281-2293" fmla="*/ 1560928 w 3079941"/>
                  <a:gd name="connsiteY281-2294" fmla="*/ 786887 h 1160647"/>
                  <a:gd name="connsiteX282-2295" fmla="*/ 1591328 w 3079941"/>
                  <a:gd name="connsiteY282-2296" fmla="*/ 786887 h 1160647"/>
                  <a:gd name="connsiteX283-2297" fmla="*/ 1591328 w 3079941"/>
                  <a:gd name="connsiteY283-2298" fmla="*/ 756622 h 1160647"/>
                  <a:gd name="connsiteX284-2299" fmla="*/ 1603488 w 3079941"/>
                  <a:gd name="connsiteY284-2300" fmla="*/ 756622 h 1160647"/>
                  <a:gd name="connsiteX285-2301" fmla="*/ 1615648 w 3079941"/>
                  <a:gd name="connsiteY285-2302" fmla="*/ 754461 h 1160647"/>
                  <a:gd name="connsiteX286-2303" fmla="*/ 1619702 w 3079941"/>
                  <a:gd name="connsiteY286-2304" fmla="*/ 756622 h 1160647"/>
                  <a:gd name="connsiteX287-2305" fmla="*/ 1629835 w 3079941"/>
                  <a:gd name="connsiteY287-2306" fmla="*/ 756622 h 1160647"/>
                  <a:gd name="connsiteX288-2307" fmla="*/ 1629835 w 3079941"/>
                  <a:gd name="connsiteY288-2308" fmla="*/ 786887 h 1160647"/>
                  <a:gd name="connsiteX289-2309" fmla="*/ 1637942 w 3079941"/>
                  <a:gd name="connsiteY289-2310" fmla="*/ 786887 h 1160647"/>
                  <a:gd name="connsiteX290-2311" fmla="*/ 1637942 w 3079941"/>
                  <a:gd name="connsiteY290-2312" fmla="*/ 804182 h 1160647"/>
                  <a:gd name="connsiteX291-2313" fmla="*/ 1647278 w 3079941"/>
                  <a:gd name="connsiteY291-2314" fmla="*/ 805087 h 1160647"/>
                  <a:gd name="connsiteX292-2315" fmla="*/ 1660236 w 3079941"/>
                  <a:gd name="connsiteY292-2316" fmla="*/ 805087 h 1160647"/>
                  <a:gd name="connsiteX293-2317" fmla="*/ 1660236 w 3079941"/>
                  <a:gd name="connsiteY293-2318" fmla="*/ 789049 h 1160647"/>
                  <a:gd name="connsiteX294-2319" fmla="*/ 1728192 w 3079941"/>
                  <a:gd name="connsiteY294-2320" fmla="*/ 789049 h 1160647"/>
                  <a:gd name="connsiteX295-2321" fmla="*/ 1728192 w 3079941"/>
                  <a:gd name="connsiteY295-2322" fmla="*/ 703796 h 1160647"/>
                  <a:gd name="connsiteX296-2323" fmla="*/ 1800200 w 3079941"/>
                  <a:gd name="connsiteY296-2324" fmla="*/ 703796 h 1160647"/>
                  <a:gd name="connsiteX297-2325" fmla="*/ 1800200 w 3079941"/>
                  <a:gd name="connsiteY297-2326" fmla="*/ 782564 h 1160647"/>
                  <a:gd name="connsiteX298-2327" fmla="*/ 1802104 w 3079941"/>
                  <a:gd name="connsiteY298-2328" fmla="*/ 782564 h 1160647"/>
                  <a:gd name="connsiteX299-2329" fmla="*/ 1803346 w 3079941"/>
                  <a:gd name="connsiteY299-2330" fmla="*/ 805087 h 1160647"/>
                  <a:gd name="connsiteX300-2331" fmla="*/ 1813022 w 3079941"/>
                  <a:gd name="connsiteY300-2332" fmla="*/ 805087 h 1160647"/>
                  <a:gd name="connsiteX301-2333" fmla="*/ 1814264 w 3079941"/>
                  <a:gd name="connsiteY301-2334" fmla="*/ 782564 h 1160647"/>
                  <a:gd name="connsiteX302-2335" fmla="*/ 1820344 w 3079941"/>
                  <a:gd name="connsiteY302-2336" fmla="*/ 782564 h 1160647"/>
                  <a:gd name="connsiteX303-2337" fmla="*/ 1821586 w 3079941"/>
                  <a:gd name="connsiteY303-2338" fmla="*/ 805087 h 1160647"/>
                  <a:gd name="connsiteX304-2339" fmla="*/ 1872208 w 3079941"/>
                  <a:gd name="connsiteY304-2340" fmla="*/ 805087 h 1160647"/>
                  <a:gd name="connsiteX305-2341" fmla="*/ 1872208 w 3079941"/>
                  <a:gd name="connsiteY305-2342" fmla="*/ 642059 h 1160647"/>
                  <a:gd name="connsiteX306-2343" fmla="*/ 2069535 w 3079941"/>
                  <a:gd name="connsiteY306-2344" fmla="*/ 642059 h 1160647"/>
                  <a:gd name="connsiteX307-2345" fmla="*/ 2069535 w 3079941"/>
                  <a:gd name="connsiteY307-2346" fmla="*/ 805087 h 1160647"/>
                  <a:gd name="connsiteX308-2347" fmla="*/ 2088232 w 3079941"/>
                  <a:gd name="connsiteY308-2348" fmla="*/ 805087 h 1160647"/>
                  <a:gd name="connsiteX309-2349" fmla="*/ 2088232 w 3079941"/>
                  <a:gd name="connsiteY309-2350" fmla="*/ 722394 h 1160647"/>
                  <a:gd name="connsiteX310-2351" fmla="*/ 2183352 w 3079941"/>
                  <a:gd name="connsiteY310-2352" fmla="*/ 722394 h 1160647"/>
                  <a:gd name="connsiteX311-2353" fmla="*/ 2195282 w 3079941"/>
                  <a:gd name="connsiteY311-2354" fmla="*/ 404253 h 1160647"/>
                  <a:gd name="connsiteX312-2355" fmla="*/ 2183122 w 3079941"/>
                  <a:gd name="connsiteY312-2356" fmla="*/ 382635 h 1160647"/>
                  <a:gd name="connsiteX313-2357" fmla="*/ 2177042 w 3079941"/>
                  <a:gd name="connsiteY313-2358" fmla="*/ 378311 h 1160647"/>
                  <a:gd name="connsiteX314-2359" fmla="*/ 2185149 w 3079941"/>
                  <a:gd name="connsiteY314-2360" fmla="*/ 354532 h 1160647"/>
                  <a:gd name="connsiteX315-2361" fmla="*/ 2185149 w 3079941"/>
                  <a:gd name="connsiteY315-2362" fmla="*/ 337238 h 1160647"/>
                  <a:gd name="connsiteX316-2363" fmla="*/ 2199336 w 3079941"/>
                  <a:gd name="connsiteY316-2364" fmla="*/ 337238 h 1160647"/>
                  <a:gd name="connsiteX317-2365" fmla="*/ 2199336 w 3079941"/>
                  <a:gd name="connsiteY317-2366" fmla="*/ 315620 h 1160647"/>
                  <a:gd name="connsiteX318-2367" fmla="*/ 2201362 w 3079941"/>
                  <a:gd name="connsiteY318-2368" fmla="*/ 311296 h 1160647"/>
                  <a:gd name="connsiteX319-2369" fmla="*/ 2201362 w 3079941"/>
                  <a:gd name="connsiteY319-2370" fmla="*/ 233472 h 1160647"/>
                  <a:gd name="connsiteX320-2371" fmla="*/ 2199336 w 3079941"/>
                  <a:gd name="connsiteY320-2372" fmla="*/ 226987 h 1160647"/>
                  <a:gd name="connsiteX321-2373" fmla="*/ 2205416 w 3079941"/>
                  <a:gd name="connsiteY321-2374" fmla="*/ 220501 h 1160647"/>
                  <a:gd name="connsiteX322-2375" fmla="*/ 2205416 w 3079941"/>
                  <a:gd name="connsiteY322-2376" fmla="*/ 162133 h 1160647"/>
                  <a:gd name="connsiteX323-2377" fmla="*/ 2207442 w 3079941"/>
                  <a:gd name="connsiteY323-2378" fmla="*/ 157810 h 1160647"/>
                  <a:gd name="connsiteX324-2379" fmla="*/ 2207442 w 3079941"/>
                  <a:gd name="connsiteY324-2380" fmla="*/ 101604 h 1160647"/>
                  <a:gd name="connsiteX325-2381" fmla="*/ 2209469 w 3079941"/>
                  <a:gd name="connsiteY325-2382" fmla="*/ 82148 h 1160647"/>
                  <a:gd name="connsiteX326-2383" fmla="*/ 2213523 w 3079941"/>
                  <a:gd name="connsiteY326-2384" fmla="*/ 99442 h 1160647"/>
                  <a:gd name="connsiteX327-2385" fmla="*/ 2215549 w 3079941"/>
                  <a:gd name="connsiteY327-2386" fmla="*/ 157810 h 1160647"/>
                  <a:gd name="connsiteX328-2387" fmla="*/ 2217576 w 3079941"/>
                  <a:gd name="connsiteY328-2388" fmla="*/ 220501 h 1160647"/>
                  <a:gd name="connsiteX329-2389" fmla="*/ 2223656 w 3079941"/>
                  <a:gd name="connsiteY329-2390" fmla="*/ 226987 h 1160647"/>
                  <a:gd name="connsiteX330-2391" fmla="*/ 2221629 w 3079941"/>
                  <a:gd name="connsiteY330-2392" fmla="*/ 233472 h 1160647"/>
                  <a:gd name="connsiteX331-2393" fmla="*/ 2221629 w 3079941"/>
                  <a:gd name="connsiteY331-2394" fmla="*/ 311296 h 1160647"/>
                  <a:gd name="connsiteX332-2395" fmla="*/ 2223656 w 3079941"/>
                  <a:gd name="connsiteY332-2396" fmla="*/ 315620 h 1160647"/>
                  <a:gd name="connsiteX333-2397" fmla="*/ 2223656 w 3079941"/>
                  <a:gd name="connsiteY333-2398" fmla="*/ 337238 h 1160647"/>
                  <a:gd name="connsiteX334-2399" fmla="*/ 2237843 w 3079941"/>
                  <a:gd name="connsiteY334-2400" fmla="*/ 337238 h 1160647"/>
                  <a:gd name="connsiteX335-2401" fmla="*/ 2237843 w 3079941"/>
                  <a:gd name="connsiteY335-2402" fmla="*/ 354532 h 1160647"/>
                  <a:gd name="connsiteX336-2403" fmla="*/ 2245950 w 3079941"/>
                  <a:gd name="connsiteY336-2404" fmla="*/ 378311 h 1160647"/>
                  <a:gd name="connsiteX337-2405" fmla="*/ 2239870 w 3079941"/>
                  <a:gd name="connsiteY337-2406" fmla="*/ 382635 h 1160647"/>
                  <a:gd name="connsiteX338-2407" fmla="*/ 2227709 w 3079941"/>
                  <a:gd name="connsiteY338-2408" fmla="*/ 404253 h 1160647"/>
                  <a:gd name="connsiteX339-2409" fmla="*/ 2235816 w 3079941"/>
                  <a:gd name="connsiteY339-2410" fmla="*/ 657181 h 1160647"/>
                  <a:gd name="connsiteX340-2411" fmla="*/ 2300670 w 3079941"/>
                  <a:gd name="connsiteY340-2412" fmla="*/ 657181 h 1160647"/>
                  <a:gd name="connsiteX341-2413" fmla="*/ 2300670 w 3079941"/>
                  <a:gd name="connsiteY341-2414" fmla="*/ 732843 h 1160647"/>
                  <a:gd name="connsiteX342-2415" fmla="*/ 2308777 w 3079941"/>
                  <a:gd name="connsiteY342-2416" fmla="*/ 732843 h 1160647"/>
                  <a:gd name="connsiteX343-2417" fmla="*/ 2310804 w 3079941"/>
                  <a:gd name="connsiteY343-2418" fmla="*/ 726358 h 1160647"/>
                  <a:gd name="connsiteX344-2419" fmla="*/ 2316884 w 3079941"/>
                  <a:gd name="connsiteY344-2420" fmla="*/ 726358 h 1160647"/>
                  <a:gd name="connsiteX345-2421" fmla="*/ 2318911 w 3079941"/>
                  <a:gd name="connsiteY345-2422" fmla="*/ 735005 h 1160647"/>
                  <a:gd name="connsiteX346-2423" fmla="*/ 2331071 w 3079941"/>
                  <a:gd name="connsiteY346-2424" fmla="*/ 735005 h 1160647"/>
                  <a:gd name="connsiteX347-2425" fmla="*/ 2331071 w 3079941"/>
                  <a:gd name="connsiteY347-2426" fmla="*/ 728519 h 1160647"/>
                  <a:gd name="connsiteX348-2427" fmla="*/ 2353364 w 3079941"/>
                  <a:gd name="connsiteY348-2428" fmla="*/ 728519 h 1160647"/>
                  <a:gd name="connsiteX349-2429" fmla="*/ 2353364 w 3079941"/>
                  <a:gd name="connsiteY349-2430" fmla="*/ 735005 h 1160647"/>
                  <a:gd name="connsiteX350-2431" fmla="*/ 2373631 w 3079941"/>
                  <a:gd name="connsiteY350-2432" fmla="*/ 735005 h 1160647"/>
                  <a:gd name="connsiteX351-2433" fmla="*/ 2373631 w 3079941"/>
                  <a:gd name="connsiteY351-2434" fmla="*/ 780402 h 1160647"/>
                  <a:gd name="connsiteX352-2435" fmla="*/ 2387818 w 3079941"/>
                  <a:gd name="connsiteY352-2436" fmla="*/ 780402 h 1160647"/>
                  <a:gd name="connsiteX353-2437" fmla="*/ 2387818 w 3079941"/>
                  <a:gd name="connsiteY353-2438" fmla="*/ 767431 h 1160647"/>
                  <a:gd name="connsiteX354-2439" fmla="*/ 2404032 w 3079941"/>
                  <a:gd name="connsiteY354-2440" fmla="*/ 767431 h 1160647"/>
                  <a:gd name="connsiteX355-2441" fmla="*/ 2404032 w 3079941"/>
                  <a:gd name="connsiteY355-2442" fmla="*/ 588004 h 1160647"/>
                  <a:gd name="connsiteX356-2443" fmla="*/ 2410112 w 3079941"/>
                  <a:gd name="connsiteY356-2444" fmla="*/ 581518 h 1160647"/>
                  <a:gd name="connsiteX357-2445" fmla="*/ 2483073 w 3079941"/>
                  <a:gd name="connsiteY357-2446" fmla="*/ 581518 h 1160647"/>
                  <a:gd name="connsiteX358-2447" fmla="*/ 2483073 w 3079941"/>
                  <a:gd name="connsiteY358-2448" fmla="*/ 590166 h 1160647"/>
                  <a:gd name="connsiteX359-2449" fmla="*/ 2493206 w 3079941"/>
                  <a:gd name="connsiteY359-2450" fmla="*/ 590166 h 1160647"/>
                  <a:gd name="connsiteX360-2451" fmla="*/ 2493206 w 3079941"/>
                  <a:gd name="connsiteY360-2452" fmla="*/ 704740 h 1160647"/>
                  <a:gd name="connsiteX361-2453" fmla="*/ 2515500 w 3079941"/>
                  <a:gd name="connsiteY361-2454" fmla="*/ 704740 h 1160647"/>
                  <a:gd name="connsiteX362-2455" fmla="*/ 2515500 w 3079941"/>
                  <a:gd name="connsiteY362-2456" fmla="*/ 637725 h 1160647"/>
                  <a:gd name="connsiteX363-2457" fmla="*/ 2541847 w 3079941"/>
                  <a:gd name="connsiteY363-2458" fmla="*/ 637725 h 1160647"/>
                  <a:gd name="connsiteX364-2459" fmla="*/ 2545900 w 3079941"/>
                  <a:gd name="connsiteY364-2460" fmla="*/ 633401 h 1160647"/>
                  <a:gd name="connsiteX365-2461" fmla="*/ 2554007 w 3079941"/>
                  <a:gd name="connsiteY365-2462" fmla="*/ 633401 h 1160647"/>
                  <a:gd name="connsiteX366-2463" fmla="*/ 2558060 w 3079941"/>
                  <a:gd name="connsiteY366-2464" fmla="*/ 637725 h 1160647"/>
                  <a:gd name="connsiteX367-2465" fmla="*/ 2580354 w 3079941"/>
                  <a:gd name="connsiteY367-2466" fmla="*/ 637725 h 1160647"/>
                  <a:gd name="connsiteX368-2467" fmla="*/ 2580354 w 3079941"/>
                  <a:gd name="connsiteY368-2468" fmla="*/ 520989 h 1160647"/>
                  <a:gd name="connsiteX369-2469" fmla="*/ 2637101 w 3079941"/>
                  <a:gd name="connsiteY369-2470" fmla="*/ 510180 h 1160647"/>
                  <a:gd name="connsiteX370-2471" fmla="*/ 2637101 w 3079941"/>
                  <a:gd name="connsiteY370-2472" fmla="*/ 511261 h 1160647"/>
                  <a:gd name="connsiteX371-2473" fmla="*/ 2637101 w 3079941"/>
                  <a:gd name="connsiteY371-2474" fmla="*/ 518827 h 1160647"/>
                  <a:gd name="connsiteX372-2475" fmla="*/ 2663448 w 3079941"/>
                  <a:gd name="connsiteY372-2476" fmla="*/ 518827 h 1160647"/>
                  <a:gd name="connsiteX373-2477" fmla="*/ 2663448 w 3079941"/>
                  <a:gd name="connsiteY373-2478" fmla="*/ 773917 h 1160647"/>
                  <a:gd name="connsiteX374-2479" fmla="*/ 2685742 w 3079941"/>
                  <a:gd name="connsiteY374-2480" fmla="*/ 773917 h 1160647"/>
                  <a:gd name="connsiteX375-2481" fmla="*/ 2685742 w 3079941"/>
                  <a:gd name="connsiteY375-2482" fmla="*/ 769593 h 1160647"/>
                  <a:gd name="connsiteX376-2483" fmla="*/ 2697902 w 3079941"/>
                  <a:gd name="connsiteY376-2484" fmla="*/ 769593 h 1160647"/>
                  <a:gd name="connsiteX377-2485" fmla="*/ 2697902 w 3079941"/>
                  <a:gd name="connsiteY377-2486" fmla="*/ 773917 h 1160647"/>
                  <a:gd name="connsiteX378-2487" fmla="*/ 2722222 w 3079941"/>
                  <a:gd name="connsiteY378-2488" fmla="*/ 773917 h 1160647"/>
                  <a:gd name="connsiteX379-2489" fmla="*/ 2722222 w 3079941"/>
                  <a:gd name="connsiteY379-2490" fmla="*/ 760946 h 1160647"/>
                  <a:gd name="connsiteX380-2491" fmla="*/ 2750596 w 3079941"/>
                  <a:gd name="connsiteY380-2492" fmla="*/ 760946 h 1160647"/>
                  <a:gd name="connsiteX381-2493" fmla="*/ 2762756 w 3079941"/>
                  <a:gd name="connsiteY381-2494" fmla="*/ 756622 h 1160647"/>
                  <a:gd name="connsiteX382-2495" fmla="*/ 2783023 w 3079941"/>
                  <a:gd name="connsiteY382-2496" fmla="*/ 760946 h 1160647"/>
                  <a:gd name="connsiteX383-2497" fmla="*/ 2783023 w 3079941"/>
                  <a:gd name="connsiteY383-2498" fmla="*/ 743652 h 1160647"/>
                  <a:gd name="connsiteX384-2499" fmla="*/ 2791130 w 3079941"/>
                  <a:gd name="connsiteY384-2500" fmla="*/ 743652 h 1160647"/>
                  <a:gd name="connsiteX385-2501" fmla="*/ 2791130 w 3079941"/>
                  <a:gd name="connsiteY385-2502" fmla="*/ 730681 h 1160647"/>
                  <a:gd name="connsiteX386-2503" fmla="*/ 2847877 w 3079941"/>
                  <a:gd name="connsiteY386-2504" fmla="*/ 730681 h 1160647"/>
                  <a:gd name="connsiteX387-2505" fmla="*/ 2847877 w 3079941"/>
                  <a:gd name="connsiteY387-2506" fmla="*/ 700416 h 1160647"/>
                  <a:gd name="connsiteX388-2507" fmla="*/ 2866117 w 3079941"/>
                  <a:gd name="connsiteY388-2508" fmla="*/ 700416 h 1160647"/>
                  <a:gd name="connsiteX389-2509" fmla="*/ 2866117 w 3079941"/>
                  <a:gd name="connsiteY389-2510" fmla="*/ 693931 h 1160647"/>
                  <a:gd name="connsiteX390-2511" fmla="*/ 2878277 w 3079941"/>
                  <a:gd name="connsiteY390-2512" fmla="*/ 693931 h 1160647"/>
                  <a:gd name="connsiteX391-2513" fmla="*/ 2878277 w 3079941"/>
                  <a:gd name="connsiteY391-2514" fmla="*/ 700416 h 1160647"/>
                  <a:gd name="connsiteX392-2515" fmla="*/ 2894491 w 3079941"/>
                  <a:gd name="connsiteY392-2516" fmla="*/ 700416 h 1160647"/>
                  <a:gd name="connsiteX393-2517" fmla="*/ 2894491 w 3079941"/>
                  <a:gd name="connsiteY393-2518" fmla="*/ 750137 h 1160647"/>
                  <a:gd name="connsiteX394-2519" fmla="*/ 2926918 w 3079941"/>
                  <a:gd name="connsiteY394-2520" fmla="*/ 750137 h 1160647"/>
                  <a:gd name="connsiteX395-2521" fmla="*/ 2926918 w 3079941"/>
                  <a:gd name="connsiteY395-2522" fmla="*/ 724196 h 1160647"/>
                  <a:gd name="connsiteX396-2523" fmla="*/ 2965425 w 3079941"/>
                  <a:gd name="connsiteY396-2524" fmla="*/ 724196 h 1160647"/>
                  <a:gd name="connsiteX397-2525" fmla="*/ 2965425 w 3079941"/>
                  <a:gd name="connsiteY397-2526" fmla="*/ 693931 h 1160647"/>
                  <a:gd name="connsiteX398-2527" fmla="*/ 3014066 w 3079941"/>
                  <a:gd name="connsiteY398-2528" fmla="*/ 693931 h 1160647"/>
                  <a:gd name="connsiteX399-2529" fmla="*/ 3014066 w 3079941"/>
                  <a:gd name="connsiteY399-2530" fmla="*/ 805087 h 1160647"/>
                  <a:gd name="connsiteX400-2531" fmla="*/ 3014066 w 3079941"/>
                  <a:gd name="connsiteY400-2532" fmla="*/ 818866 h 1160647"/>
                  <a:gd name="connsiteX401-2533" fmla="*/ 3079941 w 3079941"/>
                  <a:gd name="connsiteY401-2534" fmla="*/ 818866 h 1160647"/>
                  <a:gd name="connsiteX402-2535" fmla="*/ 3079941 w 3079941"/>
                  <a:gd name="connsiteY402-2536" fmla="*/ 1160647 h 1160647"/>
                  <a:gd name="connsiteX403-2537" fmla="*/ 200958 w 3079941"/>
                  <a:gd name="connsiteY403-2538" fmla="*/ 1160647 h 1160647"/>
                  <a:gd name="connsiteX404-2539" fmla="*/ 200958 w 3079941"/>
                  <a:gd name="connsiteY404-2540" fmla="*/ 1126882 h 1160647"/>
                  <a:gd name="connsiteX405-2541" fmla="*/ 0 w 3079941"/>
                  <a:gd name="connsiteY405-2542" fmla="*/ 1126882 h 1160647"/>
                  <a:gd name="connsiteX406-2543" fmla="*/ 0 w 3079941"/>
                  <a:gd name="connsiteY406-2544" fmla="*/ 915339 h 1160647"/>
                  <a:gd name="connsiteX407-2545" fmla="*/ 103377 w 3079941"/>
                  <a:gd name="connsiteY407-2546" fmla="*/ 915339 h 1160647"/>
                  <a:gd name="connsiteX408-2547" fmla="*/ 103377 w 3079941"/>
                  <a:gd name="connsiteY408-2548" fmla="*/ 886329 h 1160647"/>
                  <a:gd name="connsiteX409-2549" fmla="*/ 55096 w 3079941"/>
                  <a:gd name="connsiteY409-2550" fmla="*/ 886329 h 1160647"/>
                  <a:gd name="connsiteX410-2551" fmla="*/ 55096 w 3079941"/>
                  <a:gd name="connsiteY410-2552" fmla="*/ 724196 h 1160647"/>
                  <a:gd name="connsiteX411-2553" fmla="*/ 75363 w 3079941"/>
                  <a:gd name="connsiteY411-2554" fmla="*/ 724196 h 1160647"/>
                  <a:gd name="connsiteX412-2555" fmla="*/ 75870 w 3079941"/>
                  <a:gd name="connsiteY412-2556" fmla="*/ 723115 h 1160647"/>
                  <a:gd name="connsiteX413-2557" fmla="*/ 79416 w 3079941"/>
                  <a:gd name="connsiteY413-2558" fmla="*/ 715549 h 1160647"/>
                  <a:gd name="connsiteX414-2559" fmla="*/ 81190 w 3079941"/>
                  <a:gd name="connsiteY414-2560" fmla="*/ 715819 h 1160647"/>
                  <a:gd name="connsiteX415-2561" fmla="*/ 93603 w 3079941"/>
                  <a:gd name="connsiteY415-2562" fmla="*/ 717710 h 1160647"/>
                  <a:gd name="connsiteX416-2563" fmla="*/ 94110 w 3079941"/>
                  <a:gd name="connsiteY416-2564" fmla="*/ 719062 h 1160647"/>
                  <a:gd name="connsiteX417-2565" fmla="*/ 97656 w 3079941"/>
                  <a:gd name="connsiteY417-2566" fmla="*/ 728519 h 1160647"/>
                  <a:gd name="connsiteX418-2567" fmla="*/ 124003 w 3079941"/>
                  <a:gd name="connsiteY418-2568" fmla="*/ 730681 h 1160647"/>
                  <a:gd name="connsiteX419-2569" fmla="*/ 124003 w 3079941"/>
                  <a:gd name="connsiteY419-2570" fmla="*/ 607460 h 1160647"/>
                  <a:gd name="connsiteX420-2571" fmla="*/ 126030 w 3079941"/>
                  <a:gd name="connsiteY420-2572" fmla="*/ 607460 h 1160647"/>
                  <a:gd name="connsiteX421-2573" fmla="*/ 140217 w 3079941"/>
                  <a:gd name="connsiteY421-2574" fmla="*/ 607460 h 1160647"/>
                  <a:gd name="connsiteX422-2575" fmla="*/ 140217 w 3079941"/>
                  <a:gd name="connsiteY422-2576" fmla="*/ 471268 h 1160647"/>
                  <a:gd name="connsiteX423-2577" fmla="*/ 141990 w 3079941"/>
                  <a:gd name="connsiteY423-2578" fmla="*/ 471268 h 1160647"/>
                  <a:gd name="connsiteX424-2579" fmla="*/ 154404 w 3079941"/>
                  <a:gd name="connsiteY424-2580" fmla="*/ 471268 h 1160647"/>
                  <a:gd name="connsiteX425-2581" fmla="*/ 154404 w 3079941"/>
                  <a:gd name="connsiteY425-2582" fmla="*/ 356694 h 1160647"/>
                  <a:gd name="connsiteX426-2583" fmla="*/ 158457 w 3079941"/>
                  <a:gd name="connsiteY426-2584" fmla="*/ 328590 h 1160647"/>
                  <a:gd name="connsiteX427-2585" fmla="*/ 160484 w 3079941"/>
                  <a:gd name="connsiteY427-2586" fmla="*/ 328590 h 1160647"/>
                  <a:gd name="connsiteX428-2587" fmla="*/ 174671 w 3079941"/>
                  <a:gd name="connsiteY428-2588" fmla="*/ 328590 h 1160647"/>
                  <a:gd name="connsiteX429-2589" fmla="*/ 211151 w 3079941"/>
                  <a:gd name="connsiteY429-2590" fmla="*/ 246443 h 1160647"/>
                  <a:gd name="connsiteX430-2591" fmla="*/ 215205 w 3079941"/>
                  <a:gd name="connsiteY430-2592" fmla="*/ 0 h 1160647"/>
                  <a:gd name="connsiteX0-2593" fmla="*/ 215205 w 3079941"/>
                  <a:gd name="connsiteY0-2594" fmla="*/ 0 h 1160647"/>
                  <a:gd name="connsiteX1-2595" fmla="*/ 217231 w 3079941"/>
                  <a:gd name="connsiteY1-2596" fmla="*/ 246443 h 1160647"/>
                  <a:gd name="connsiteX2-2597" fmla="*/ 255738 w 3079941"/>
                  <a:gd name="connsiteY2-2598" fmla="*/ 326429 h 1160647"/>
                  <a:gd name="connsiteX3-2599" fmla="*/ 257765 w 3079941"/>
                  <a:gd name="connsiteY3-2600" fmla="*/ 326429 h 1160647"/>
                  <a:gd name="connsiteX4-2601" fmla="*/ 271952 w 3079941"/>
                  <a:gd name="connsiteY4-2602" fmla="*/ 326429 h 1160647"/>
                  <a:gd name="connsiteX5-2603" fmla="*/ 271952 w 3079941"/>
                  <a:gd name="connsiteY5-2604" fmla="*/ 350208 h 1160647"/>
                  <a:gd name="connsiteX6-2605" fmla="*/ 272459 w 3079941"/>
                  <a:gd name="connsiteY6-2606" fmla="*/ 351019 h 1160647"/>
                  <a:gd name="connsiteX7-2607" fmla="*/ 276005 w 3079941"/>
                  <a:gd name="connsiteY7-2608" fmla="*/ 356694 h 1160647"/>
                  <a:gd name="connsiteX8-2609" fmla="*/ 276005 w 3079941"/>
                  <a:gd name="connsiteY8-2610" fmla="*/ 471268 h 1160647"/>
                  <a:gd name="connsiteX9-2611" fmla="*/ 278285 w 3079941"/>
                  <a:gd name="connsiteY9-2612" fmla="*/ 471268 h 1160647"/>
                  <a:gd name="connsiteX10-2613" fmla="*/ 294246 w 3079941"/>
                  <a:gd name="connsiteY10-2614" fmla="*/ 471268 h 1160647"/>
                  <a:gd name="connsiteX11-2615" fmla="*/ 294246 w 3079941"/>
                  <a:gd name="connsiteY11-2616" fmla="*/ 611783 h 1160647"/>
                  <a:gd name="connsiteX12-2617" fmla="*/ 295766 w 3079941"/>
                  <a:gd name="connsiteY12-2618" fmla="*/ 611513 h 1160647"/>
                  <a:gd name="connsiteX13-2619" fmla="*/ 306406 w 3079941"/>
                  <a:gd name="connsiteY13-2620" fmla="*/ 609622 h 1160647"/>
                  <a:gd name="connsiteX14-2621" fmla="*/ 304379 w 3079941"/>
                  <a:gd name="connsiteY14-2622" fmla="*/ 698254 h 1160647"/>
                  <a:gd name="connsiteX15-2623" fmla="*/ 305899 w 3079941"/>
                  <a:gd name="connsiteY15-2624" fmla="*/ 698525 h 1160647"/>
                  <a:gd name="connsiteX16-2625" fmla="*/ 316539 w 3079941"/>
                  <a:gd name="connsiteY16-2626" fmla="*/ 700416 h 1160647"/>
                  <a:gd name="connsiteX17-2627" fmla="*/ 316792 w 3079941"/>
                  <a:gd name="connsiteY17-2628" fmla="*/ 701227 h 1160647"/>
                  <a:gd name="connsiteX18-2629" fmla="*/ 318566 w 3079941"/>
                  <a:gd name="connsiteY18-2630" fmla="*/ 706902 h 1160647"/>
                  <a:gd name="connsiteX19-2631" fmla="*/ 319326 w 3079941"/>
                  <a:gd name="connsiteY19-2632" fmla="*/ 704470 h 1160647"/>
                  <a:gd name="connsiteX20-2633" fmla="*/ 324646 w 3079941"/>
                  <a:gd name="connsiteY20-2634" fmla="*/ 687446 h 1160647"/>
                  <a:gd name="connsiteX21-2635" fmla="*/ 326419 w 3079941"/>
                  <a:gd name="connsiteY21-2636" fmla="*/ 687446 h 1160647"/>
                  <a:gd name="connsiteX22-2637" fmla="*/ 338833 w 3079941"/>
                  <a:gd name="connsiteY22-2638" fmla="*/ 687446 h 1160647"/>
                  <a:gd name="connsiteX23-2639" fmla="*/ 338833 w 3079941"/>
                  <a:gd name="connsiteY23-2640" fmla="*/ 719872 h 1160647"/>
                  <a:gd name="connsiteX24-2641" fmla="*/ 339846 w 3079941"/>
                  <a:gd name="connsiteY24-2642" fmla="*/ 720413 h 1160647"/>
                  <a:gd name="connsiteX25-2643" fmla="*/ 346940 w 3079941"/>
                  <a:gd name="connsiteY25-2644" fmla="*/ 724196 h 1160647"/>
                  <a:gd name="connsiteX26-2645" fmla="*/ 346940 w 3079941"/>
                  <a:gd name="connsiteY26-2646" fmla="*/ 725547 h 1160647"/>
                  <a:gd name="connsiteX27-2647" fmla="*/ 346940 w 3079941"/>
                  <a:gd name="connsiteY27-2648" fmla="*/ 735005 h 1160647"/>
                  <a:gd name="connsiteX28-2649" fmla="*/ 391527 w 3079941"/>
                  <a:gd name="connsiteY28-2650" fmla="*/ 735005 h 1160647"/>
                  <a:gd name="connsiteX29-2651" fmla="*/ 391527 w 3079941"/>
                  <a:gd name="connsiteY29-2652" fmla="*/ 736086 h 1160647"/>
                  <a:gd name="connsiteX30-2653" fmla="*/ 391527 w 3079941"/>
                  <a:gd name="connsiteY30-2654" fmla="*/ 743652 h 1160647"/>
                  <a:gd name="connsiteX31-2655" fmla="*/ 393553 w 3079941"/>
                  <a:gd name="connsiteY31-2656" fmla="*/ 743652 h 1160647"/>
                  <a:gd name="connsiteX32-2657" fmla="*/ 407740 w 3079941"/>
                  <a:gd name="connsiteY32-2658" fmla="*/ 743652 h 1160647"/>
                  <a:gd name="connsiteX33-2659" fmla="*/ 407740 w 3079941"/>
                  <a:gd name="connsiteY33-2660" fmla="*/ 713387 h 1160647"/>
                  <a:gd name="connsiteX34-2661" fmla="*/ 452327 w 3079941"/>
                  <a:gd name="connsiteY34-2662" fmla="*/ 713387 h 1160647"/>
                  <a:gd name="connsiteX35-2663" fmla="*/ 452327 w 3079941"/>
                  <a:gd name="connsiteY35-2664" fmla="*/ 712036 h 1160647"/>
                  <a:gd name="connsiteX36-2665" fmla="*/ 452327 w 3079941"/>
                  <a:gd name="connsiteY36-2666" fmla="*/ 702578 h 1160647"/>
                  <a:gd name="connsiteX37-2667" fmla="*/ 453341 w 3079941"/>
                  <a:gd name="connsiteY37-2668" fmla="*/ 702578 h 1160647"/>
                  <a:gd name="connsiteX38-2669" fmla="*/ 460434 w 3079941"/>
                  <a:gd name="connsiteY38-2670" fmla="*/ 702578 h 1160647"/>
                  <a:gd name="connsiteX39-2671" fmla="*/ 460434 w 3079941"/>
                  <a:gd name="connsiteY39-2672" fmla="*/ 700687 h 1160647"/>
                  <a:gd name="connsiteX40-2673" fmla="*/ 460434 w 3079941"/>
                  <a:gd name="connsiteY40-2674" fmla="*/ 687446 h 1160647"/>
                  <a:gd name="connsiteX41-2675" fmla="*/ 461194 w 3079941"/>
                  <a:gd name="connsiteY41-2676" fmla="*/ 687446 h 1160647"/>
                  <a:gd name="connsiteX42-2677" fmla="*/ 466514 w 3079941"/>
                  <a:gd name="connsiteY42-2678" fmla="*/ 687446 h 1160647"/>
                  <a:gd name="connsiteX43-2679" fmla="*/ 466514 w 3079941"/>
                  <a:gd name="connsiteY43-2680" fmla="*/ 686365 h 1160647"/>
                  <a:gd name="connsiteX44-2681" fmla="*/ 466514 w 3079941"/>
                  <a:gd name="connsiteY44-2682" fmla="*/ 678798 h 1160647"/>
                  <a:gd name="connsiteX45-2683" fmla="*/ 468541 w 3079941"/>
                  <a:gd name="connsiteY45-2684" fmla="*/ 678798 h 1160647"/>
                  <a:gd name="connsiteX46-2685" fmla="*/ 482728 w 3079941"/>
                  <a:gd name="connsiteY46-2686" fmla="*/ 678798 h 1160647"/>
                  <a:gd name="connsiteX47-2687" fmla="*/ 482728 w 3079941"/>
                  <a:gd name="connsiteY47-2688" fmla="*/ 679879 h 1160647"/>
                  <a:gd name="connsiteX48-2689" fmla="*/ 482728 w 3079941"/>
                  <a:gd name="connsiteY48-2690" fmla="*/ 687446 h 1160647"/>
                  <a:gd name="connsiteX49-2691" fmla="*/ 505021 w 3079941"/>
                  <a:gd name="connsiteY49-2692" fmla="*/ 687446 h 1160647"/>
                  <a:gd name="connsiteX50-2693" fmla="*/ 505021 w 3079941"/>
                  <a:gd name="connsiteY50-2694" fmla="*/ 685554 h 1160647"/>
                  <a:gd name="connsiteX51-2695" fmla="*/ 505021 w 3079941"/>
                  <a:gd name="connsiteY51-2696" fmla="*/ 672313 h 1160647"/>
                  <a:gd name="connsiteX52-2697" fmla="*/ 506795 w 3079941"/>
                  <a:gd name="connsiteY52-2698" fmla="*/ 672313 h 1160647"/>
                  <a:gd name="connsiteX53-2699" fmla="*/ 519208 w 3079941"/>
                  <a:gd name="connsiteY53-2700" fmla="*/ 672313 h 1160647"/>
                  <a:gd name="connsiteX54-2701" fmla="*/ 519208 w 3079941"/>
                  <a:gd name="connsiteY54-2702" fmla="*/ 696093 h 1160647"/>
                  <a:gd name="connsiteX55-2703" fmla="*/ 520222 w 3079941"/>
                  <a:gd name="connsiteY55-2704" fmla="*/ 696093 h 1160647"/>
                  <a:gd name="connsiteX56-2705" fmla="*/ 527315 w 3079941"/>
                  <a:gd name="connsiteY56-2706" fmla="*/ 696093 h 1160647"/>
                  <a:gd name="connsiteX57-2707" fmla="*/ 527315 w 3079941"/>
                  <a:gd name="connsiteY57-2708" fmla="*/ 695012 h 1160647"/>
                  <a:gd name="connsiteX58-2709" fmla="*/ 527315 w 3079941"/>
                  <a:gd name="connsiteY58-2710" fmla="*/ 687446 h 1160647"/>
                  <a:gd name="connsiteX59-2711" fmla="*/ 529088 w 3079941"/>
                  <a:gd name="connsiteY59-2712" fmla="*/ 687446 h 1160647"/>
                  <a:gd name="connsiteX60-2713" fmla="*/ 541502 w 3079941"/>
                  <a:gd name="connsiteY60-2714" fmla="*/ 687446 h 1160647"/>
                  <a:gd name="connsiteX61-2715" fmla="*/ 541502 w 3079941"/>
                  <a:gd name="connsiteY61-2716" fmla="*/ 713387 h 1160647"/>
                  <a:gd name="connsiteX62-2717" fmla="*/ 543529 w 3079941"/>
                  <a:gd name="connsiteY62-2718" fmla="*/ 713387 h 1160647"/>
                  <a:gd name="connsiteX63-2719" fmla="*/ 557715 w 3079941"/>
                  <a:gd name="connsiteY63-2720" fmla="*/ 713387 h 1160647"/>
                  <a:gd name="connsiteX64-2721" fmla="*/ 557715 w 3079941"/>
                  <a:gd name="connsiteY64-2722" fmla="*/ 715008 h 1160647"/>
                  <a:gd name="connsiteX65-2723" fmla="*/ 557715 w 3079941"/>
                  <a:gd name="connsiteY65-2724" fmla="*/ 726358 h 1160647"/>
                  <a:gd name="connsiteX66-2725" fmla="*/ 558475 w 3079941"/>
                  <a:gd name="connsiteY66-2726" fmla="*/ 726358 h 1160647"/>
                  <a:gd name="connsiteX67-2727" fmla="*/ 563796 w 3079941"/>
                  <a:gd name="connsiteY67-2728" fmla="*/ 726358 h 1160647"/>
                  <a:gd name="connsiteX68-2729" fmla="*/ 563796 w 3079941"/>
                  <a:gd name="connsiteY68-2730" fmla="*/ 725547 h 1160647"/>
                  <a:gd name="connsiteX69-2731" fmla="*/ 563796 w 3079941"/>
                  <a:gd name="connsiteY69-2732" fmla="*/ 719872 h 1160647"/>
                  <a:gd name="connsiteX70-2733" fmla="*/ 594196 w 3079941"/>
                  <a:gd name="connsiteY70-2734" fmla="*/ 719872 h 1160647"/>
                  <a:gd name="connsiteX71-2735" fmla="*/ 594196 w 3079941"/>
                  <a:gd name="connsiteY71-2736" fmla="*/ 743652 h 1160647"/>
                  <a:gd name="connsiteX72-2737" fmla="*/ 595209 w 3079941"/>
                  <a:gd name="connsiteY72-2738" fmla="*/ 743652 h 1160647"/>
                  <a:gd name="connsiteX73-2739" fmla="*/ 602303 w 3079941"/>
                  <a:gd name="connsiteY73-2740" fmla="*/ 743652 h 1160647"/>
                  <a:gd name="connsiteX74-2741" fmla="*/ 602303 w 3079941"/>
                  <a:gd name="connsiteY74-2742" fmla="*/ 744733 h 1160647"/>
                  <a:gd name="connsiteX75-2743" fmla="*/ 602303 w 3079941"/>
                  <a:gd name="connsiteY75-2744" fmla="*/ 752299 h 1160647"/>
                  <a:gd name="connsiteX76-2745" fmla="*/ 603063 w 3079941"/>
                  <a:gd name="connsiteY76-2746" fmla="*/ 752299 h 1160647"/>
                  <a:gd name="connsiteX77-2747" fmla="*/ 608383 w 3079941"/>
                  <a:gd name="connsiteY77-2748" fmla="*/ 752299 h 1160647"/>
                  <a:gd name="connsiteX78-2749" fmla="*/ 608383 w 3079941"/>
                  <a:gd name="connsiteY78-2750" fmla="*/ 750137 h 1160647"/>
                  <a:gd name="connsiteX79-2751" fmla="*/ 608383 w 3079941"/>
                  <a:gd name="connsiteY79-2752" fmla="*/ 735005 h 1160647"/>
                  <a:gd name="connsiteX80-2753" fmla="*/ 609396 w 3079941"/>
                  <a:gd name="connsiteY80-2754" fmla="*/ 735005 h 1160647"/>
                  <a:gd name="connsiteX81-2755" fmla="*/ 616490 w 3079941"/>
                  <a:gd name="connsiteY81-2756" fmla="*/ 735005 h 1160647"/>
                  <a:gd name="connsiteX82-2757" fmla="*/ 616490 w 3079941"/>
                  <a:gd name="connsiteY82-2758" fmla="*/ 736086 h 1160647"/>
                  <a:gd name="connsiteX83-2759" fmla="*/ 616490 w 3079941"/>
                  <a:gd name="connsiteY83-2760" fmla="*/ 743652 h 1160647"/>
                  <a:gd name="connsiteX84-2761" fmla="*/ 621810 w 3079941"/>
                  <a:gd name="connsiteY84-2762" fmla="*/ 741659 h 1160647"/>
                  <a:gd name="connsiteX85-2763" fmla="*/ 622570 w 3079941"/>
                  <a:gd name="connsiteY85-2764" fmla="*/ 740679 h 1160647"/>
                  <a:gd name="connsiteX86-2765" fmla="*/ 622570 w 3079941"/>
                  <a:gd name="connsiteY86-2766" fmla="*/ 735005 h 1160647"/>
                  <a:gd name="connsiteX87-2767" fmla="*/ 661077 w 3079941"/>
                  <a:gd name="connsiteY87-2768" fmla="*/ 735005 h 1160647"/>
                  <a:gd name="connsiteX88-2769" fmla="*/ 661077 w 3079941"/>
                  <a:gd name="connsiteY88-2770" fmla="*/ 758784 h 1160647"/>
                  <a:gd name="connsiteX89-2771" fmla="*/ 663103 w 3079941"/>
                  <a:gd name="connsiteY89-2772" fmla="*/ 758784 h 1160647"/>
                  <a:gd name="connsiteX90-2773" fmla="*/ 677290 w 3079941"/>
                  <a:gd name="connsiteY90-2774" fmla="*/ 758784 h 1160647"/>
                  <a:gd name="connsiteX91-2775" fmla="*/ 677290 w 3079941"/>
                  <a:gd name="connsiteY91-2776" fmla="*/ 759865 h 1160647"/>
                  <a:gd name="connsiteX92-2777" fmla="*/ 677290 w 3079941"/>
                  <a:gd name="connsiteY92-2778" fmla="*/ 767431 h 1160647"/>
                  <a:gd name="connsiteX93-2779" fmla="*/ 679064 w 3079941"/>
                  <a:gd name="connsiteY93-2780" fmla="*/ 767431 h 1160647"/>
                  <a:gd name="connsiteX94-2781" fmla="*/ 691477 w 3079941"/>
                  <a:gd name="connsiteY94-2782" fmla="*/ 767431 h 1160647"/>
                  <a:gd name="connsiteX95-2783" fmla="*/ 691477 w 3079941"/>
                  <a:gd name="connsiteY95-2784" fmla="*/ 743652 h 1160647"/>
                  <a:gd name="connsiteX96-2785" fmla="*/ 692490 w 3079941"/>
                  <a:gd name="connsiteY96-2786" fmla="*/ 743652 h 1160647"/>
                  <a:gd name="connsiteX97-2787" fmla="*/ 699584 w 3079941"/>
                  <a:gd name="connsiteY97-2788" fmla="*/ 743652 h 1160647"/>
                  <a:gd name="connsiteX98-2789" fmla="*/ 699584 w 3079941"/>
                  <a:gd name="connsiteY98-2790" fmla="*/ 711225 h 1160647"/>
                  <a:gd name="connsiteX99-2791" fmla="*/ 700597 w 3079941"/>
                  <a:gd name="connsiteY99-2792" fmla="*/ 711225 h 1160647"/>
                  <a:gd name="connsiteX100-2793" fmla="*/ 707691 w 3079941"/>
                  <a:gd name="connsiteY100-2794" fmla="*/ 711225 h 1160647"/>
                  <a:gd name="connsiteX101-2795" fmla="*/ 707691 w 3079941"/>
                  <a:gd name="connsiteY101-2796" fmla="*/ 709334 h 1160647"/>
                  <a:gd name="connsiteX102-2797" fmla="*/ 707691 w 3079941"/>
                  <a:gd name="connsiteY102-2798" fmla="*/ 696093 h 1160647"/>
                  <a:gd name="connsiteX103-2799" fmla="*/ 706424 w 3079941"/>
                  <a:gd name="connsiteY103-2800" fmla="*/ 694471 h 1160647"/>
                  <a:gd name="connsiteX104-2801" fmla="*/ 711744 w 3079941"/>
                  <a:gd name="connsiteY104-2802" fmla="*/ 683122 h 1160647"/>
                  <a:gd name="connsiteX105-2803" fmla="*/ 719851 w 3079941"/>
                  <a:gd name="connsiteY105-2804" fmla="*/ 711225 h 1160647"/>
                  <a:gd name="connsiteX106-2805" fmla="*/ 720611 w 3079941"/>
                  <a:gd name="connsiteY106-2806" fmla="*/ 711225 h 1160647"/>
                  <a:gd name="connsiteX107-2807" fmla="*/ 725931 w 3079941"/>
                  <a:gd name="connsiteY107-2808" fmla="*/ 711225 h 1160647"/>
                  <a:gd name="connsiteX108-2809" fmla="*/ 725931 w 3079941"/>
                  <a:gd name="connsiteY108-2810" fmla="*/ 605298 h 1160647"/>
                  <a:gd name="connsiteX109-2811" fmla="*/ 727451 w 3079941"/>
                  <a:gd name="connsiteY109-2812" fmla="*/ 605298 h 1160647"/>
                  <a:gd name="connsiteX110-2813" fmla="*/ 738091 w 3079941"/>
                  <a:gd name="connsiteY110-2814" fmla="*/ 605298 h 1160647"/>
                  <a:gd name="connsiteX111-2815" fmla="*/ 738091 w 3079941"/>
                  <a:gd name="connsiteY111-2816" fmla="*/ 557739 h 1160647"/>
                  <a:gd name="connsiteX112-2817" fmla="*/ 764438 w 3079941"/>
                  <a:gd name="connsiteY112-2818" fmla="*/ 557739 h 1160647"/>
                  <a:gd name="connsiteX113-2819" fmla="*/ 764438 w 3079941"/>
                  <a:gd name="connsiteY113-2820" fmla="*/ 536121 h 1160647"/>
                  <a:gd name="connsiteX114-2821" fmla="*/ 798892 w 3079941"/>
                  <a:gd name="connsiteY114-2822" fmla="*/ 536121 h 1160647"/>
                  <a:gd name="connsiteX115-2823" fmla="*/ 798892 w 3079941"/>
                  <a:gd name="connsiteY115-2824" fmla="*/ 538553 h 1160647"/>
                  <a:gd name="connsiteX116-2825" fmla="*/ 798892 w 3079941"/>
                  <a:gd name="connsiteY116-2826" fmla="*/ 555577 h 1160647"/>
                  <a:gd name="connsiteX117-2827" fmla="*/ 801172 w 3079941"/>
                  <a:gd name="connsiteY117-2828" fmla="*/ 555577 h 1160647"/>
                  <a:gd name="connsiteX118-2829" fmla="*/ 817132 w 3079941"/>
                  <a:gd name="connsiteY118-2830" fmla="*/ 555577 h 1160647"/>
                  <a:gd name="connsiteX119-2831" fmla="*/ 817132 w 3079941"/>
                  <a:gd name="connsiteY119-2832" fmla="*/ 603136 h 1160647"/>
                  <a:gd name="connsiteX120-2833" fmla="*/ 818145 w 3079941"/>
                  <a:gd name="connsiteY120-2834" fmla="*/ 603136 h 1160647"/>
                  <a:gd name="connsiteX121-2835" fmla="*/ 825239 w 3079941"/>
                  <a:gd name="connsiteY121-2836" fmla="*/ 603136 h 1160647"/>
                  <a:gd name="connsiteX122-2837" fmla="*/ 839426 w 3079941"/>
                  <a:gd name="connsiteY122-2838" fmla="*/ 607460 h 1160647"/>
                  <a:gd name="connsiteX123-2839" fmla="*/ 839426 w 3079941"/>
                  <a:gd name="connsiteY123-2840" fmla="*/ 646372 h 1160647"/>
                  <a:gd name="connsiteX124-2841" fmla="*/ 840439 w 3079941"/>
                  <a:gd name="connsiteY124-2842" fmla="*/ 646372 h 1160647"/>
                  <a:gd name="connsiteX125-2843" fmla="*/ 847532 w 3079941"/>
                  <a:gd name="connsiteY125-2844" fmla="*/ 646372 h 1160647"/>
                  <a:gd name="connsiteX126-2845" fmla="*/ 847532 w 3079941"/>
                  <a:gd name="connsiteY126-2846" fmla="*/ 647993 h 1160647"/>
                  <a:gd name="connsiteX127-2847" fmla="*/ 847532 w 3079941"/>
                  <a:gd name="connsiteY127-2848" fmla="*/ 659342 h 1160647"/>
                  <a:gd name="connsiteX128-2849" fmla="*/ 849559 w 3079941"/>
                  <a:gd name="connsiteY128-2850" fmla="*/ 659342 h 1160647"/>
                  <a:gd name="connsiteX129-2851" fmla="*/ 863746 w 3079941"/>
                  <a:gd name="connsiteY129-2852" fmla="*/ 659342 h 1160647"/>
                  <a:gd name="connsiteX130-2853" fmla="*/ 869826 w 3079941"/>
                  <a:gd name="connsiteY130-2854" fmla="*/ 665828 h 1160647"/>
                  <a:gd name="connsiteX131-2855" fmla="*/ 869826 w 3079941"/>
                  <a:gd name="connsiteY131-2856" fmla="*/ 687446 h 1160647"/>
                  <a:gd name="connsiteX132-2857" fmla="*/ 872106 w 3079941"/>
                  <a:gd name="connsiteY132-2858" fmla="*/ 687446 h 1160647"/>
                  <a:gd name="connsiteX133-2859" fmla="*/ 888066 w 3079941"/>
                  <a:gd name="connsiteY133-2860" fmla="*/ 687446 h 1160647"/>
                  <a:gd name="connsiteX134-2861" fmla="*/ 888066 w 3079941"/>
                  <a:gd name="connsiteY134-2862" fmla="*/ 688526 h 1160647"/>
                  <a:gd name="connsiteX135-2863" fmla="*/ 888066 w 3079941"/>
                  <a:gd name="connsiteY135-2864" fmla="*/ 696093 h 1160647"/>
                  <a:gd name="connsiteX136-2865" fmla="*/ 889333 w 3079941"/>
                  <a:gd name="connsiteY136-2866" fmla="*/ 696093 h 1160647"/>
                  <a:gd name="connsiteX137-2867" fmla="*/ 898200 w 3079941"/>
                  <a:gd name="connsiteY137-2868" fmla="*/ 696093 h 1160647"/>
                  <a:gd name="connsiteX138-2869" fmla="*/ 898200 w 3079941"/>
                  <a:gd name="connsiteY138-2870" fmla="*/ 698254 h 1160647"/>
                  <a:gd name="connsiteX139-2871" fmla="*/ 898200 w 3079941"/>
                  <a:gd name="connsiteY139-2872" fmla="*/ 713387 h 1160647"/>
                  <a:gd name="connsiteX140-2873" fmla="*/ 902253 w 3079941"/>
                  <a:gd name="connsiteY140-2874" fmla="*/ 711495 h 1160647"/>
                  <a:gd name="connsiteX141-2875" fmla="*/ 902253 w 3079941"/>
                  <a:gd name="connsiteY141-2876" fmla="*/ 698254 h 1160647"/>
                  <a:gd name="connsiteX142-2877" fmla="*/ 903266 w 3079941"/>
                  <a:gd name="connsiteY142-2878" fmla="*/ 698254 h 1160647"/>
                  <a:gd name="connsiteX143-2879" fmla="*/ 910360 w 3079941"/>
                  <a:gd name="connsiteY143-2880" fmla="*/ 698254 h 1160647"/>
                  <a:gd name="connsiteX144-2881" fmla="*/ 910360 w 3079941"/>
                  <a:gd name="connsiteY144-2882" fmla="*/ 699876 h 1160647"/>
                  <a:gd name="connsiteX145-2883" fmla="*/ 910360 w 3079941"/>
                  <a:gd name="connsiteY145-2884" fmla="*/ 711225 h 1160647"/>
                  <a:gd name="connsiteX146-2885" fmla="*/ 911120 w 3079941"/>
                  <a:gd name="connsiteY146-2886" fmla="*/ 711225 h 1160647"/>
                  <a:gd name="connsiteX147-2887" fmla="*/ 916440 w 3079941"/>
                  <a:gd name="connsiteY147-2888" fmla="*/ 711225 h 1160647"/>
                  <a:gd name="connsiteX148-2889" fmla="*/ 965080 w 3079941"/>
                  <a:gd name="connsiteY148-2890" fmla="*/ 706902 h 1160647"/>
                  <a:gd name="connsiteX149-2891" fmla="*/ 965080 w 3079941"/>
                  <a:gd name="connsiteY149-2892" fmla="*/ 708253 h 1160647"/>
                  <a:gd name="connsiteX150-2893" fmla="*/ 965080 w 3079941"/>
                  <a:gd name="connsiteY150-2894" fmla="*/ 717710 h 1160647"/>
                  <a:gd name="connsiteX151-2895" fmla="*/ 965840 w 3079941"/>
                  <a:gd name="connsiteY151-2896" fmla="*/ 717710 h 1160647"/>
                  <a:gd name="connsiteX152-2897" fmla="*/ 971161 w 3079941"/>
                  <a:gd name="connsiteY152-2898" fmla="*/ 717710 h 1160647"/>
                  <a:gd name="connsiteX153-2899" fmla="*/ 971161 w 3079941"/>
                  <a:gd name="connsiteY153-2900" fmla="*/ 719872 h 1160647"/>
                  <a:gd name="connsiteX154-2901" fmla="*/ 971161 w 3079941"/>
                  <a:gd name="connsiteY154-2902" fmla="*/ 735005 h 1160647"/>
                  <a:gd name="connsiteX155-2903" fmla="*/ 973187 w 3079941"/>
                  <a:gd name="connsiteY155-2904" fmla="*/ 733654 h 1160647"/>
                  <a:gd name="connsiteX156-2905" fmla="*/ 987374 w 3079941"/>
                  <a:gd name="connsiteY156-2906" fmla="*/ 724196 h 1160647"/>
                  <a:gd name="connsiteX157-2907" fmla="*/ 993454 w 3079941"/>
                  <a:gd name="connsiteY157-2908" fmla="*/ 683122 h 1160647"/>
                  <a:gd name="connsiteX158-2909" fmla="*/ 994214 w 3079941"/>
                  <a:gd name="connsiteY158-2910" fmla="*/ 682852 h 1160647"/>
                  <a:gd name="connsiteX159-2911" fmla="*/ 999534 w 3079941"/>
                  <a:gd name="connsiteY159-2912" fmla="*/ 680960 h 1160647"/>
                  <a:gd name="connsiteX160-2913" fmla="*/ 1001561 w 3079941"/>
                  <a:gd name="connsiteY160-2914" fmla="*/ 611783 h 1160647"/>
                  <a:gd name="connsiteX161-2915" fmla="*/ 1003588 w 3079941"/>
                  <a:gd name="connsiteY161-2916" fmla="*/ 680960 h 1160647"/>
                  <a:gd name="connsiteX162-2917" fmla="*/ 1004348 w 3079941"/>
                  <a:gd name="connsiteY162-2918" fmla="*/ 681230 h 1160647"/>
                  <a:gd name="connsiteX163-2919" fmla="*/ 1009668 w 3079941"/>
                  <a:gd name="connsiteY163-2920" fmla="*/ 683122 h 1160647"/>
                  <a:gd name="connsiteX164-2921" fmla="*/ 1009668 w 3079941"/>
                  <a:gd name="connsiteY164-2922" fmla="*/ 596651 h 1160647"/>
                  <a:gd name="connsiteX165-2923" fmla="*/ 1013721 w 3079941"/>
                  <a:gd name="connsiteY165-2924" fmla="*/ 564224 h 1160647"/>
                  <a:gd name="connsiteX166-2925" fmla="*/ 1052228 w 3079941"/>
                  <a:gd name="connsiteY166-2926" fmla="*/ 564224 h 1160647"/>
                  <a:gd name="connsiteX167-2927" fmla="*/ 1052228 w 3079941"/>
                  <a:gd name="connsiteY167-2928" fmla="*/ 596651 h 1160647"/>
                  <a:gd name="connsiteX168-2929" fmla="*/ 1052988 w 3079941"/>
                  <a:gd name="connsiteY168-2930" fmla="*/ 596651 h 1160647"/>
                  <a:gd name="connsiteX169-2931" fmla="*/ 1058308 w 3079941"/>
                  <a:gd name="connsiteY169-2932" fmla="*/ 596651 h 1160647"/>
                  <a:gd name="connsiteX170-2933" fmla="*/ 1058308 w 3079941"/>
                  <a:gd name="connsiteY170-2934" fmla="*/ 514503 h 1160647"/>
                  <a:gd name="connsiteX171-2935" fmla="*/ 1060082 w 3079941"/>
                  <a:gd name="connsiteY171-2936" fmla="*/ 514503 h 1160647"/>
                  <a:gd name="connsiteX172-2937" fmla="*/ 1072495 w 3079941"/>
                  <a:gd name="connsiteY172-2938" fmla="*/ 514503 h 1160647"/>
                  <a:gd name="connsiteX173-2939" fmla="*/ 1072495 w 3079941"/>
                  <a:gd name="connsiteY173-2940" fmla="*/ 512612 h 1160647"/>
                  <a:gd name="connsiteX174-2941" fmla="*/ 1072495 w 3079941"/>
                  <a:gd name="connsiteY174-2942" fmla="*/ 499371 h 1160647"/>
                  <a:gd name="connsiteX175-2943" fmla="*/ 1094789 w 3079941"/>
                  <a:gd name="connsiteY175-2944" fmla="*/ 499371 h 1160647"/>
                  <a:gd name="connsiteX176-2945" fmla="*/ 1094789 w 3079941"/>
                  <a:gd name="connsiteY176-2946" fmla="*/ 498290 h 1160647"/>
                  <a:gd name="connsiteX177-2947" fmla="*/ 1094789 w 3079941"/>
                  <a:gd name="connsiteY177-2948" fmla="*/ 490724 h 1160647"/>
                  <a:gd name="connsiteX178-2949" fmla="*/ 1096562 w 3079941"/>
                  <a:gd name="connsiteY178-2950" fmla="*/ 490724 h 1160647"/>
                  <a:gd name="connsiteX179-2951" fmla="*/ 1108976 w 3079941"/>
                  <a:gd name="connsiteY179-2952" fmla="*/ 490724 h 1160647"/>
                  <a:gd name="connsiteX180-2953" fmla="*/ 1108976 w 3079941"/>
                  <a:gd name="connsiteY180-2954" fmla="*/ 491805 h 1160647"/>
                  <a:gd name="connsiteX181-2955" fmla="*/ 1108976 w 3079941"/>
                  <a:gd name="connsiteY181-2956" fmla="*/ 499371 h 1160647"/>
                  <a:gd name="connsiteX182-2957" fmla="*/ 1109736 w 3079941"/>
                  <a:gd name="connsiteY182-2958" fmla="*/ 499371 h 1160647"/>
                  <a:gd name="connsiteX183-2959" fmla="*/ 1115056 w 3079941"/>
                  <a:gd name="connsiteY183-2960" fmla="*/ 499371 h 1160647"/>
                  <a:gd name="connsiteX184-2961" fmla="*/ 1125189 w 3079941"/>
                  <a:gd name="connsiteY184-2962" fmla="*/ 495047 h 1160647"/>
                  <a:gd name="connsiteX185-2963" fmla="*/ 1129242 w 3079941"/>
                  <a:gd name="connsiteY185-2964" fmla="*/ 498290 h 1160647"/>
                  <a:gd name="connsiteX186-2965" fmla="*/ 1129242 w 3079941"/>
                  <a:gd name="connsiteY186-2966" fmla="*/ 490724 h 1160647"/>
                  <a:gd name="connsiteX187-2967" fmla="*/ 1131522 w 3079941"/>
                  <a:gd name="connsiteY187-2968" fmla="*/ 490724 h 1160647"/>
                  <a:gd name="connsiteX188-2969" fmla="*/ 1147483 w 3079941"/>
                  <a:gd name="connsiteY188-2970" fmla="*/ 490724 h 1160647"/>
                  <a:gd name="connsiteX189-2971" fmla="*/ 1147483 w 3079941"/>
                  <a:gd name="connsiteY189-2972" fmla="*/ 491805 h 1160647"/>
                  <a:gd name="connsiteX190-2973" fmla="*/ 1147483 w 3079941"/>
                  <a:gd name="connsiteY190-2974" fmla="*/ 499371 h 1160647"/>
                  <a:gd name="connsiteX191-2975" fmla="*/ 1177883 w 3079941"/>
                  <a:gd name="connsiteY191-2976" fmla="*/ 499371 h 1160647"/>
                  <a:gd name="connsiteX192-2977" fmla="*/ 1177883 w 3079941"/>
                  <a:gd name="connsiteY192-2978" fmla="*/ 500992 h 1160647"/>
                  <a:gd name="connsiteX193-2979" fmla="*/ 1177883 w 3079941"/>
                  <a:gd name="connsiteY193-2980" fmla="*/ 512342 h 1160647"/>
                  <a:gd name="connsiteX194-2981" fmla="*/ 1204230 w 3079941"/>
                  <a:gd name="connsiteY194-2982" fmla="*/ 512342 h 1160647"/>
                  <a:gd name="connsiteX195-2983" fmla="*/ 1204230 w 3079941"/>
                  <a:gd name="connsiteY195-2984" fmla="*/ 542606 h 1160647"/>
                  <a:gd name="connsiteX196-2985" fmla="*/ 1204990 w 3079941"/>
                  <a:gd name="connsiteY196-2986" fmla="*/ 542606 h 1160647"/>
                  <a:gd name="connsiteX197-2987" fmla="*/ 1210310 w 3079941"/>
                  <a:gd name="connsiteY197-2988" fmla="*/ 542606 h 1160647"/>
                  <a:gd name="connsiteX198-2989" fmla="*/ 1210310 w 3079941"/>
                  <a:gd name="connsiteY198-2990" fmla="*/ 543687 h 1160647"/>
                  <a:gd name="connsiteX199-2991" fmla="*/ 1210310 w 3079941"/>
                  <a:gd name="connsiteY199-2992" fmla="*/ 551254 h 1160647"/>
                  <a:gd name="connsiteX200-2993" fmla="*/ 1214364 w 3079941"/>
                  <a:gd name="connsiteY200-2994" fmla="*/ 581518 h 1160647"/>
                  <a:gd name="connsiteX201-2995" fmla="*/ 1215124 w 3079941"/>
                  <a:gd name="connsiteY201-2996" fmla="*/ 581518 h 1160647"/>
                  <a:gd name="connsiteX202-2997" fmla="*/ 1220444 w 3079941"/>
                  <a:gd name="connsiteY202-2998" fmla="*/ 581518 h 1160647"/>
                  <a:gd name="connsiteX203-2999" fmla="*/ 1220444 w 3079941"/>
                  <a:gd name="connsiteY203-3000" fmla="*/ 582329 h 1160647"/>
                  <a:gd name="connsiteX204-3001" fmla="*/ 1220444 w 3079941"/>
                  <a:gd name="connsiteY204-3002" fmla="*/ 588004 h 1160647"/>
                  <a:gd name="connsiteX205-3003" fmla="*/ 1221457 w 3079941"/>
                  <a:gd name="connsiteY205-3004" fmla="*/ 588004 h 1160647"/>
                  <a:gd name="connsiteX206-3005" fmla="*/ 1228550 w 3079941"/>
                  <a:gd name="connsiteY206-3006" fmla="*/ 588004 h 1160647"/>
                  <a:gd name="connsiteX207-3007" fmla="*/ 1228550 w 3079941"/>
                  <a:gd name="connsiteY207-3008" fmla="*/ 618269 h 1160647"/>
                  <a:gd name="connsiteX208-3009" fmla="*/ 1230577 w 3079941"/>
                  <a:gd name="connsiteY208-3010" fmla="*/ 618269 h 1160647"/>
                  <a:gd name="connsiteX209-3011" fmla="*/ 1244764 w 3079941"/>
                  <a:gd name="connsiteY209-3012" fmla="*/ 618269 h 1160647"/>
                  <a:gd name="connsiteX210-3013" fmla="*/ 1244764 w 3079941"/>
                  <a:gd name="connsiteY210-3014" fmla="*/ 642048 h 1160647"/>
                  <a:gd name="connsiteX211-3015" fmla="*/ 1246791 w 3079941"/>
                  <a:gd name="connsiteY211-3016" fmla="*/ 643669 h 1160647"/>
                  <a:gd name="connsiteX212-3017" fmla="*/ 1246791 w 3079941"/>
                  <a:gd name="connsiteY212-3018" fmla="*/ 655019 h 1160647"/>
                  <a:gd name="connsiteX213-3019" fmla="*/ 1247551 w 3079941"/>
                  <a:gd name="connsiteY213-3020" fmla="*/ 655019 h 1160647"/>
                  <a:gd name="connsiteX214-3021" fmla="*/ 1252871 w 3079941"/>
                  <a:gd name="connsiteY214-3022" fmla="*/ 655019 h 1160647"/>
                  <a:gd name="connsiteX215-3023" fmla="*/ 1252871 w 3079941"/>
                  <a:gd name="connsiteY215-3024" fmla="*/ 678798 h 1160647"/>
                  <a:gd name="connsiteX216-3025" fmla="*/ 1254137 w 3079941"/>
                  <a:gd name="connsiteY216-3026" fmla="*/ 678798 h 1160647"/>
                  <a:gd name="connsiteX217-3027" fmla="*/ 1263004 w 3079941"/>
                  <a:gd name="connsiteY217-3028" fmla="*/ 678798 h 1160647"/>
                  <a:gd name="connsiteX218-3029" fmla="*/ 1265031 w 3079941"/>
                  <a:gd name="connsiteY218-3030" fmla="*/ 682852 h 1160647"/>
                  <a:gd name="connsiteX219-3031" fmla="*/ 1265031 w 3079941"/>
                  <a:gd name="connsiteY219-3032" fmla="*/ 696093 h 1160647"/>
                  <a:gd name="connsiteX220-3033" fmla="*/ 1266551 w 3079941"/>
                  <a:gd name="connsiteY220-3034" fmla="*/ 694201 h 1160647"/>
                  <a:gd name="connsiteX221-3035" fmla="*/ 1277191 w 3079941"/>
                  <a:gd name="connsiteY221-3036" fmla="*/ 680960 h 1160647"/>
                  <a:gd name="connsiteX222-3037" fmla="*/ 1305565 w 3079941"/>
                  <a:gd name="connsiteY222-3038" fmla="*/ 680960 h 1160647"/>
                  <a:gd name="connsiteX223-3039" fmla="*/ 1305565 w 3079941"/>
                  <a:gd name="connsiteY223-3040" fmla="*/ 767431 h 1160647"/>
                  <a:gd name="connsiteX224-3041" fmla="*/ 1306325 w 3079941"/>
                  <a:gd name="connsiteY224-3042" fmla="*/ 767431 h 1160647"/>
                  <a:gd name="connsiteX225-3043" fmla="*/ 1311645 w 3079941"/>
                  <a:gd name="connsiteY225-3044" fmla="*/ 767431 h 1160647"/>
                  <a:gd name="connsiteX226-3045" fmla="*/ 1312405 w 3079941"/>
                  <a:gd name="connsiteY226-3046" fmla="*/ 766080 h 1160647"/>
                  <a:gd name="connsiteX227-3047" fmla="*/ 1317725 w 3079941"/>
                  <a:gd name="connsiteY227-3048" fmla="*/ 756622 h 1160647"/>
                  <a:gd name="connsiteX228-3049" fmla="*/ 1317725 w 3079941"/>
                  <a:gd name="connsiteY228-3050" fmla="*/ 758514 h 1160647"/>
                  <a:gd name="connsiteX229-3051" fmla="*/ 1317725 w 3079941"/>
                  <a:gd name="connsiteY229-3052" fmla="*/ 771755 h 1160647"/>
                  <a:gd name="connsiteX230-3053" fmla="*/ 1321778 w 3079941"/>
                  <a:gd name="connsiteY230-3054" fmla="*/ 726358 h 1160647"/>
                  <a:gd name="connsiteX231-3055" fmla="*/ 1322538 w 3079941"/>
                  <a:gd name="connsiteY231-3056" fmla="*/ 726358 h 1160647"/>
                  <a:gd name="connsiteX232-3057" fmla="*/ 1327858 w 3079941"/>
                  <a:gd name="connsiteY232-3058" fmla="*/ 726358 h 1160647"/>
                  <a:gd name="connsiteX233-3059" fmla="*/ 1327858 w 3079941"/>
                  <a:gd name="connsiteY233-3060" fmla="*/ 661504 h 1160647"/>
                  <a:gd name="connsiteX234-3061" fmla="*/ 1328872 w 3079941"/>
                  <a:gd name="connsiteY234-3062" fmla="*/ 661504 h 1160647"/>
                  <a:gd name="connsiteX235-3063" fmla="*/ 1335965 w 3079941"/>
                  <a:gd name="connsiteY235-3064" fmla="*/ 661504 h 1160647"/>
                  <a:gd name="connsiteX236-3065" fmla="*/ 1348125 w 3079941"/>
                  <a:gd name="connsiteY236-3066" fmla="*/ 618269 h 1160647"/>
                  <a:gd name="connsiteX237-3067" fmla="*/ 1349392 w 3079941"/>
                  <a:gd name="connsiteY237-3068" fmla="*/ 618269 h 1160647"/>
                  <a:gd name="connsiteX238-3069" fmla="*/ 1358259 w 3079941"/>
                  <a:gd name="connsiteY238-3070" fmla="*/ 618269 h 1160647"/>
                  <a:gd name="connsiteX239-3071" fmla="*/ 1368392 w 3079941"/>
                  <a:gd name="connsiteY239-3072" fmla="*/ 661504 h 1160647"/>
                  <a:gd name="connsiteX240-3073" fmla="*/ 1369405 w 3079941"/>
                  <a:gd name="connsiteY240-3074" fmla="*/ 661504 h 1160647"/>
                  <a:gd name="connsiteX241-3075" fmla="*/ 1376499 w 3079941"/>
                  <a:gd name="connsiteY241-3076" fmla="*/ 661504 h 1160647"/>
                  <a:gd name="connsiteX242-3077" fmla="*/ 1376499 w 3079941"/>
                  <a:gd name="connsiteY242-3078" fmla="*/ 700416 h 1160647"/>
                  <a:gd name="connsiteX243-3079" fmla="*/ 1378272 w 3079941"/>
                  <a:gd name="connsiteY243-3080" fmla="*/ 700416 h 1160647"/>
                  <a:gd name="connsiteX244-3081" fmla="*/ 1390686 w 3079941"/>
                  <a:gd name="connsiteY244-3082" fmla="*/ 700416 h 1160647"/>
                  <a:gd name="connsiteX245-3083" fmla="*/ 1390686 w 3079941"/>
                  <a:gd name="connsiteY245-3084" fmla="*/ 702578 h 1160647"/>
                  <a:gd name="connsiteX246-3085" fmla="*/ 1390686 w 3079941"/>
                  <a:gd name="connsiteY246-3086" fmla="*/ 717710 h 1160647"/>
                  <a:gd name="connsiteX247-3087" fmla="*/ 1394739 w 3079941"/>
                  <a:gd name="connsiteY247-3088" fmla="*/ 715549 h 1160647"/>
                  <a:gd name="connsiteX248-3089" fmla="*/ 1394739 w 3079941"/>
                  <a:gd name="connsiteY248-3090" fmla="*/ 700416 h 1160647"/>
                  <a:gd name="connsiteX249-3091" fmla="*/ 1396259 w 3079941"/>
                  <a:gd name="connsiteY249-3092" fmla="*/ 700416 h 1160647"/>
                  <a:gd name="connsiteX250-3093" fmla="*/ 1406899 w 3079941"/>
                  <a:gd name="connsiteY250-3094" fmla="*/ 700416 h 1160647"/>
                  <a:gd name="connsiteX251-3095" fmla="*/ 1406899 w 3079941"/>
                  <a:gd name="connsiteY251-3096" fmla="*/ 702037 h 1160647"/>
                  <a:gd name="connsiteX252-3097" fmla="*/ 1406899 w 3079941"/>
                  <a:gd name="connsiteY252-3098" fmla="*/ 713387 h 1160647"/>
                  <a:gd name="connsiteX253-3099" fmla="*/ 1437300 w 3079941"/>
                  <a:gd name="connsiteY253-3100" fmla="*/ 713387 h 1160647"/>
                  <a:gd name="connsiteX254-3101" fmla="*/ 1437300 w 3079941"/>
                  <a:gd name="connsiteY254-3102" fmla="*/ 676637 h 1160647"/>
                  <a:gd name="connsiteX255-3103" fmla="*/ 1438566 w 3079941"/>
                  <a:gd name="connsiteY255-3104" fmla="*/ 676637 h 1160647"/>
                  <a:gd name="connsiteX256-3105" fmla="*/ 1447433 w 3079941"/>
                  <a:gd name="connsiteY256-3106" fmla="*/ 676637 h 1160647"/>
                  <a:gd name="connsiteX257-3107" fmla="*/ 1447433 w 3079941"/>
                  <a:gd name="connsiteY257-3108" fmla="*/ 698254 h 1160647"/>
                  <a:gd name="connsiteX258-3109" fmla="*/ 1449460 w 3079941"/>
                  <a:gd name="connsiteY258-3110" fmla="*/ 665828 h 1160647"/>
                  <a:gd name="connsiteX259-3111" fmla="*/ 1471753 w 3079941"/>
                  <a:gd name="connsiteY259-3112" fmla="*/ 665828 h 1160647"/>
                  <a:gd name="connsiteX260-3113" fmla="*/ 1471753 w 3079941"/>
                  <a:gd name="connsiteY260-3114" fmla="*/ 664206 h 1160647"/>
                  <a:gd name="connsiteX261-3115" fmla="*/ 1471753 w 3079941"/>
                  <a:gd name="connsiteY261-3116" fmla="*/ 652857 h 1160647"/>
                  <a:gd name="connsiteX262-3117" fmla="*/ 1472513 w 3079941"/>
                  <a:gd name="connsiteY262-3118" fmla="*/ 652857 h 1160647"/>
                  <a:gd name="connsiteX263-3119" fmla="*/ 1477833 w 3079941"/>
                  <a:gd name="connsiteY263-3120" fmla="*/ 652857 h 1160647"/>
                  <a:gd name="connsiteX264-3121" fmla="*/ 1477833 w 3079941"/>
                  <a:gd name="connsiteY264-3122" fmla="*/ 650966 h 1160647"/>
                  <a:gd name="connsiteX265-3123" fmla="*/ 1477833 w 3079941"/>
                  <a:gd name="connsiteY265-3124" fmla="*/ 637725 h 1160647"/>
                  <a:gd name="connsiteX266-3125" fmla="*/ 1481887 w 3079941"/>
                  <a:gd name="connsiteY266-3126" fmla="*/ 644210 h 1160647"/>
                  <a:gd name="connsiteX267-3127" fmla="*/ 1484167 w 3079941"/>
                  <a:gd name="connsiteY267-3128" fmla="*/ 644210 h 1160647"/>
                  <a:gd name="connsiteX268-3129" fmla="*/ 1500127 w 3079941"/>
                  <a:gd name="connsiteY268-3130" fmla="*/ 644210 h 1160647"/>
                  <a:gd name="connsiteX269-3131" fmla="*/ 1500127 w 3079941"/>
                  <a:gd name="connsiteY269-3132" fmla="*/ 643399 h 1160647"/>
                  <a:gd name="connsiteX270-3133" fmla="*/ 1500127 w 3079941"/>
                  <a:gd name="connsiteY270-3134" fmla="*/ 637725 h 1160647"/>
                  <a:gd name="connsiteX271-3135" fmla="*/ 1500887 w 3079941"/>
                  <a:gd name="connsiteY271-3136" fmla="*/ 637725 h 1160647"/>
                  <a:gd name="connsiteX272-3137" fmla="*/ 1506207 w 3079941"/>
                  <a:gd name="connsiteY272-3138" fmla="*/ 637725 h 1160647"/>
                  <a:gd name="connsiteX273-3139" fmla="*/ 1506207 w 3079941"/>
                  <a:gd name="connsiteY273-3140" fmla="*/ 639076 h 1160647"/>
                  <a:gd name="connsiteX274-3141" fmla="*/ 1506207 w 3079941"/>
                  <a:gd name="connsiteY274-3142" fmla="*/ 648534 h 1160647"/>
                  <a:gd name="connsiteX275-3143" fmla="*/ 1544714 w 3079941"/>
                  <a:gd name="connsiteY275-3144" fmla="*/ 648534 h 1160647"/>
                  <a:gd name="connsiteX276-3145" fmla="*/ 1544714 w 3079941"/>
                  <a:gd name="connsiteY276-3146" fmla="*/ 786887 h 1160647"/>
                  <a:gd name="connsiteX277-3147" fmla="*/ 1546234 w 3079941"/>
                  <a:gd name="connsiteY277-3148" fmla="*/ 786887 h 1160647"/>
                  <a:gd name="connsiteX278-3149" fmla="*/ 1556874 w 3079941"/>
                  <a:gd name="connsiteY278-3150" fmla="*/ 786887 h 1160647"/>
                  <a:gd name="connsiteX279-3151" fmla="*/ 1556874 w 3079941"/>
                  <a:gd name="connsiteY279-3152" fmla="*/ 773917 h 1160647"/>
                  <a:gd name="connsiteX280-3153" fmla="*/ 1560928 w 3079941"/>
                  <a:gd name="connsiteY280-3154" fmla="*/ 773917 h 1160647"/>
                  <a:gd name="connsiteX281-3155" fmla="*/ 1560928 w 3079941"/>
                  <a:gd name="connsiteY281-3156" fmla="*/ 786887 h 1160647"/>
                  <a:gd name="connsiteX282-3157" fmla="*/ 1591328 w 3079941"/>
                  <a:gd name="connsiteY282-3158" fmla="*/ 786887 h 1160647"/>
                  <a:gd name="connsiteX283-3159" fmla="*/ 1591328 w 3079941"/>
                  <a:gd name="connsiteY283-3160" fmla="*/ 756622 h 1160647"/>
                  <a:gd name="connsiteX284-3161" fmla="*/ 1603488 w 3079941"/>
                  <a:gd name="connsiteY284-3162" fmla="*/ 756622 h 1160647"/>
                  <a:gd name="connsiteX285-3163" fmla="*/ 1615648 w 3079941"/>
                  <a:gd name="connsiteY285-3164" fmla="*/ 754461 h 1160647"/>
                  <a:gd name="connsiteX286-3165" fmla="*/ 1619702 w 3079941"/>
                  <a:gd name="connsiteY286-3166" fmla="*/ 756622 h 1160647"/>
                  <a:gd name="connsiteX287-3167" fmla="*/ 1629835 w 3079941"/>
                  <a:gd name="connsiteY287-3168" fmla="*/ 756622 h 1160647"/>
                  <a:gd name="connsiteX288-3169" fmla="*/ 1629835 w 3079941"/>
                  <a:gd name="connsiteY288-3170" fmla="*/ 786887 h 1160647"/>
                  <a:gd name="connsiteX289-3171" fmla="*/ 1637942 w 3079941"/>
                  <a:gd name="connsiteY289-3172" fmla="*/ 786887 h 1160647"/>
                  <a:gd name="connsiteX290-3173" fmla="*/ 1637942 w 3079941"/>
                  <a:gd name="connsiteY290-3174" fmla="*/ 804182 h 1160647"/>
                  <a:gd name="connsiteX291-3175" fmla="*/ 1647278 w 3079941"/>
                  <a:gd name="connsiteY291-3176" fmla="*/ 805087 h 1160647"/>
                  <a:gd name="connsiteX292-3177" fmla="*/ 1660236 w 3079941"/>
                  <a:gd name="connsiteY292-3178" fmla="*/ 805087 h 1160647"/>
                  <a:gd name="connsiteX293-3179" fmla="*/ 1660236 w 3079941"/>
                  <a:gd name="connsiteY293-3180" fmla="*/ 789049 h 1160647"/>
                  <a:gd name="connsiteX294-3181" fmla="*/ 1728192 w 3079941"/>
                  <a:gd name="connsiteY294-3182" fmla="*/ 789049 h 1160647"/>
                  <a:gd name="connsiteX295-3183" fmla="*/ 1728192 w 3079941"/>
                  <a:gd name="connsiteY295-3184" fmla="*/ 703796 h 1160647"/>
                  <a:gd name="connsiteX296-3185" fmla="*/ 1800200 w 3079941"/>
                  <a:gd name="connsiteY296-3186" fmla="*/ 703796 h 1160647"/>
                  <a:gd name="connsiteX297-3187" fmla="*/ 1800200 w 3079941"/>
                  <a:gd name="connsiteY297-3188" fmla="*/ 782564 h 1160647"/>
                  <a:gd name="connsiteX298-3189" fmla="*/ 1802104 w 3079941"/>
                  <a:gd name="connsiteY298-3190" fmla="*/ 782564 h 1160647"/>
                  <a:gd name="connsiteX299-3191" fmla="*/ 1803346 w 3079941"/>
                  <a:gd name="connsiteY299-3192" fmla="*/ 805087 h 1160647"/>
                  <a:gd name="connsiteX300-3193" fmla="*/ 1813022 w 3079941"/>
                  <a:gd name="connsiteY300-3194" fmla="*/ 805087 h 1160647"/>
                  <a:gd name="connsiteX301-3195" fmla="*/ 1814264 w 3079941"/>
                  <a:gd name="connsiteY301-3196" fmla="*/ 782564 h 1160647"/>
                  <a:gd name="connsiteX302-3197" fmla="*/ 1820344 w 3079941"/>
                  <a:gd name="connsiteY302-3198" fmla="*/ 782564 h 1160647"/>
                  <a:gd name="connsiteX303-3199" fmla="*/ 1821586 w 3079941"/>
                  <a:gd name="connsiteY303-3200" fmla="*/ 805087 h 1160647"/>
                  <a:gd name="connsiteX304-3201" fmla="*/ 1872208 w 3079941"/>
                  <a:gd name="connsiteY304-3202" fmla="*/ 805087 h 1160647"/>
                  <a:gd name="connsiteX305-3203" fmla="*/ 1872208 w 3079941"/>
                  <a:gd name="connsiteY305-3204" fmla="*/ 642059 h 1160647"/>
                  <a:gd name="connsiteX306-3205" fmla="*/ 2069535 w 3079941"/>
                  <a:gd name="connsiteY306-3206" fmla="*/ 642059 h 1160647"/>
                  <a:gd name="connsiteX307-3207" fmla="*/ 2069535 w 3079941"/>
                  <a:gd name="connsiteY307-3208" fmla="*/ 805087 h 1160647"/>
                  <a:gd name="connsiteX308-3209" fmla="*/ 2088232 w 3079941"/>
                  <a:gd name="connsiteY308-3210" fmla="*/ 805087 h 1160647"/>
                  <a:gd name="connsiteX309-3211" fmla="*/ 2088232 w 3079941"/>
                  <a:gd name="connsiteY309-3212" fmla="*/ 722394 h 1160647"/>
                  <a:gd name="connsiteX310-3213" fmla="*/ 2183352 w 3079941"/>
                  <a:gd name="connsiteY310-3214" fmla="*/ 722394 h 1160647"/>
                  <a:gd name="connsiteX311-3215" fmla="*/ 2195282 w 3079941"/>
                  <a:gd name="connsiteY311-3216" fmla="*/ 404253 h 1160647"/>
                  <a:gd name="connsiteX312-3217" fmla="*/ 2183122 w 3079941"/>
                  <a:gd name="connsiteY312-3218" fmla="*/ 382635 h 1160647"/>
                  <a:gd name="connsiteX313-3219" fmla="*/ 2177042 w 3079941"/>
                  <a:gd name="connsiteY313-3220" fmla="*/ 378311 h 1160647"/>
                  <a:gd name="connsiteX314-3221" fmla="*/ 2185149 w 3079941"/>
                  <a:gd name="connsiteY314-3222" fmla="*/ 354532 h 1160647"/>
                  <a:gd name="connsiteX315-3223" fmla="*/ 2185149 w 3079941"/>
                  <a:gd name="connsiteY315-3224" fmla="*/ 337238 h 1160647"/>
                  <a:gd name="connsiteX316-3225" fmla="*/ 2199336 w 3079941"/>
                  <a:gd name="connsiteY316-3226" fmla="*/ 337238 h 1160647"/>
                  <a:gd name="connsiteX317-3227" fmla="*/ 2199336 w 3079941"/>
                  <a:gd name="connsiteY317-3228" fmla="*/ 315620 h 1160647"/>
                  <a:gd name="connsiteX318-3229" fmla="*/ 2201362 w 3079941"/>
                  <a:gd name="connsiteY318-3230" fmla="*/ 311296 h 1160647"/>
                  <a:gd name="connsiteX319-3231" fmla="*/ 2201362 w 3079941"/>
                  <a:gd name="connsiteY319-3232" fmla="*/ 233472 h 1160647"/>
                  <a:gd name="connsiteX320-3233" fmla="*/ 2199336 w 3079941"/>
                  <a:gd name="connsiteY320-3234" fmla="*/ 226987 h 1160647"/>
                  <a:gd name="connsiteX321-3235" fmla="*/ 2205416 w 3079941"/>
                  <a:gd name="connsiteY321-3236" fmla="*/ 220501 h 1160647"/>
                  <a:gd name="connsiteX322-3237" fmla="*/ 2205416 w 3079941"/>
                  <a:gd name="connsiteY322-3238" fmla="*/ 162133 h 1160647"/>
                  <a:gd name="connsiteX323-3239" fmla="*/ 2207442 w 3079941"/>
                  <a:gd name="connsiteY323-3240" fmla="*/ 157810 h 1160647"/>
                  <a:gd name="connsiteX324-3241" fmla="*/ 2207442 w 3079941"/>
                  <a:gd name="connsiteY324-3242" fmla="*/ 101604 h 1160647"/>
                  <a:gd name="connsiteX325-3243" fmla="*/ 2209469 w 3079941"/>
                  <a:gd name="connsiteY325-3244" fmla="*/ 82148 h 1160647"/>
                  <a:gd name="connsiteX326-3245" fmla="*/ 2213523 w 3079941"/>
                  <a:gd name="connsiteY326-3246" fmla="*/ 99442 h 1160647"/>
                  <a:gd name="connsiteX327-3247" fmla="*/ 2215549 w 3079941"/>
                  <a:gd name="connsiteY327-3248" fmla="*/ 157810 h 1160647"/>
                  <a:gd name="connsiteX328-3249" fmla="*/ 2217576 w 3079941"/>
                  <a:gd name="connsiteY328-3250" fmla="*/ 220501 h 1160647"/>
                  <a:gd name="connsiteX329-3251" fmla="*/ 2223656 w 3079941"/>
                  <a:gd name="connsiteY329-3252" fmla="*/ 226987 h 1160647"/>
                  <a:gd name="connsiteX330-3253" fmla="*/ 2221629 w 3079941"/>
                  <a:gd name="connsiteY330-3254" fmla="*/ 233472 h 1160647"/>
                  <a:gd name="connsiteX331-3255" fmla="*/ 2221629 w 3079941"/>
                  <a:gd name="connsiteY331-3256" fmla="*/ 311296 h 1160647"/>
                  <a:gd name="connsiteX332-3257" fmla="*/ 2223656 w 3079941"/>
                  <a:gd name="connsiteY332-3258" fmla="*/ 315620 h 1160647"/>
                  <a:gd name="connsiteX333-3259" fmla="*/ 2223656 w 3079941"/>
                  <a:gd name="connsiteY333-3260" fmla="*/ 337238 h 1160647"/>
                  <a:gd name="connsiteX334-3261" fmla="*/ 2237843 w 3079941"/>
                  <a:gd name="connsiteY334-3262" fmla="*/ 337238 h 1160647"/>
                  <a:gd name="connsiteX335-3263" fmla="*/ 2237843 w 3079941"/>
                  <a:gd name="connsiteY335-3264" fmla="*/ 354532 h 1160647"/>
                  <a:gd name="connsiteX336-3265" fmla="*/ 2245950 w 3079941"/>
                  <a:gd name="connsiteY336-3266" fmla="*/ 378311 h 1160647"/>
                  <a:gd name="connsiteX337-3267" fmla="*/ 2239870 w 3079941"/>
                  <a:gd name="connsiteY337-3268" fmla="*/ 382635 h 1160647"/>
                  <a:gd name="connsiteX338-3269" fmla="*/ 2227709 w 3079941"/>
                  <a:gd name="connsiteY338-3270" fmla="*/ 404253 h 1160647"/>
                  <a:gd name="connsiteX339-3271" fmla="*/ 2235816 w 3079941"/>
                  <a:gd name="connsiteY339-3272" fmla="*/ 657181 h 1160647"/>
                  <a:gd name="connsiteX340-3273" fmla="*/ 2300670 w 3079941"/>
                  <a:gd name="connsiteY340-3274" fmla="*/ 657181 h 1160647"/>
                  <a:gd name="connsiteX341-3275" fmla="*/ 2300670 w 3079941"/>
                  <a:gd name="connsiteY341-3276" fmla="*/ 732843 h 1160647"/>
                  <a:gd name="connsiteX342-3277" fmla="*/ 2308777 w 3079941"/>
                  <a:gd name="connsiteY342-3278" fmla="*/ 732843 h 1160647"/>
                  <a:gd name="connsiteX343-3279" fmla="*/ 2310804 w 3079941"/>
                  <a:gd name="connsiteY343-3280" fmla="*/ 726358 h 1160647"/>
                  <a:gd name="connsiteX344-3281" fmla="*/ 2316884 w 3079941"/>
                  <a:gd name="connsiteY344-3282" fmla="*/ 726358 h 1160647"/>
                  <a:gd name="connsiteX345-3283" fmla="*/ 2318911 w 3079941"/>
                  <a:gd name="connsiteY345-3284" fmla="*/ 735005 h 1160647"/>
                  <a:gd name="connsiteX346-3285" fmla="*/ 2331071 w 3079941"/>
                  <a:gd name="connsiteY346-3286" fmla="*/ 735005 h 1160647"/>
                  <a:gd name="connsiteX347-3287" fmla="*/ 2331071 w 3079941"/>
                  <a:gd name="connsiteY347-3288" fmla="*/ 728519 h 1160647"/>
                  <a:gd name="connsiteX348-3289" fmla="*/ 2353364 w 3079941"/>
                  <a:gd name="connsiteY348-3290" fmla="*/ 728519 h 1160647"/>
                  <a:gd name="connsiteX349-3291" fmla="*/ 2353364 w 3079941"/>
                  <a:gd name="connsiteY349-3292" fmla="*/ 735005 h 1160647"/>
                  <a:gd name="connsiteX350-3293" fmla="*/ 2373631 w 3079941"/>
                  <a:gd name="connsiteY350-3294" fmla="*/ 735005 h 1160647"/>
                  <a:gd name="connsiteX351-3295" fmla="*/ 2373631 w 3079941"/>
                  <a:gd name="connsiteY351-3296" fmla="*/ 780402 h 1160647"/>
                  <a:gd name="connsiteX352-3297" fmla="*/ 2387818 w 3079941"/>
                  <a:gd name="connsiteY352-3298" fmla="*/ 780402 h 1160647"/>
                  <a:gd name="connsiteX353-3299" fmla="*/ 2387818 w 3079941"/>
                  <a:gd name="connsiteY353-3300" fmla="*/ 767431 h 1160647"/>
                  <a:gd name="connsiteX354-3301" fmla="*/ 2404032 w 3079941"/>
                  <a:gd name="connsiteY354-3302" fmla="*/ 767431 h 1160647"/>
                  <a:gd name="connsiteX355-3303" fmla="*/ 2404032 w 3079941"/>
                  <a:gd name="connsiteY355-3304" fmla="*/ 588004 h 1160647"/>
                  <a:gd name="connsiteX356-3305" fmla="*/ 2410112 w 3079941"/>
                  <a:gd name="connsiteY356-3306" fmla="*/ 581518 h 1160647"/>
                  <a:gd name="connsiteX357-3307" fmla="*/ 2483073 w 3079941"/>
                  <a:gd name="connsiteY357-3308" fmla="*/ 581518 h 1160647"/>
                  <a:gd name="connsiteX358-3309" fmla="*/ 2483073 w 3079941"/>
                  <a:gd name="connsiteY358-3310" fmla="*/ 590166 h 1160647"/>
                  <a:gd name="connsiteX359-3311" fmla="*/ 2493206 w 3079941"/>
                  <a:gd name="connsiteY359-3312" fmla="*/ 590166 h 1160647"/>
                  <a:gd name="connsiteX360-3313" fmla="*/ 2493206 w 3079941"/>
                  <a:gd name="connsiteY360-3314" fmla="*/ 704740 h 1160647"/>
                  <a:gd name="connsiteX361-3315" fmla="*/ 2515500 w 3079941"/>
                  <a:gd name="connsiteY361-3316" fmla="*/ 704740 h 1160647"/>
                  <a:gd name="connsiteX362-3317" fmla="*/ 2515500 w 3079941"/>
                  <a:gd name="connsiteY362-3318" fmla="*/ 637725 h 1160647"/>
                  <a:gd name="connsiteX363-3319" fmla="*/ 2541847 w 3079941"/>
                  <a:gd name="connsiteY363-3320" fmla="*/ 637725 h 1160647"/>
                  <a:gd name="connsiteX364-3321" fmla="*/ 2545900 w 3079941"/>
                  <a:gd name="connsiteY364-3322" fmla="*/ 633401 h 1160647"/>
                  <a:gd name="connsiteX365-3323" fmla="*/ 2554007 w 3079941"/>
                  <a:gd name="connsiteY365-3324" fmla="*/ 633401 h 1160647"/>
                  <a:gd name="connsiteX366-3325" fmla="*/ 2558060 w 3079941"/>
                  <a:gd name="connsiteY366-3326" fmla="*/ 637725 h 1160647"/>
                  <a:gd name="connsiteX367-3327" fmla="*/ 2580354 w 3079941"/>
                  <a:gd name="connsiteY367-3328" fmla="*/ 637725 h 1160647"/>
                  <a:gd name="connsiteX368-3329" fmla="*/ 2580354 w 3079941"/>
                  <a:gd name="connsiteY368-3330" fmla="*/ 520989 h 1160647"/>
                  <a:gd name="connsiteX369-3331" fmla="*/ 2637101 w 3079941"/>
                  <a:gd name="connsiteY369-3332" fmla="*/ 510180 h 1160647"/>
                  <a:gd name="connsiteX370-3333" fmla="*/ 2637101 w 3079941"/>
                  <a:gd name="connsiteY370-3334" fmla="*/ 511261 h 1160647"/>
                  <a:gd name="connsiteX371-3335" fmla="*/ 2637101 w 3079941"/>
                  <a:gd name="connsiteY371-3336" fmla="*/ 518827 h 1160647"/>
                  <a:gd name="connsiteX372-3337" fmla="*/ 2663448 w 3079941"/>
                  <a:gd name="connsiteY372-3338" fmla="*/ 518827 h 1160647"/>
                  <a:gd name="connsiteX373-3339" fmla="*/ 2663448 w 3079941"/>
                  <a:gd name="connsiteY373-3340" fmla="*/ 773917 h 1160647"/>
                  <a:gd name="connsiteX374-3341" fmla="*/ 2685742 w 3079941"/>
                  <a:gd name="connsiteY374-3342" fmla="*/ 773917 h 1160647"/>
                  <a:gd name="connsiteX375-3343" fmla="*/ 2685742 w 3079941"/>
                  <a:gd name="connsiteY375-3344" fmla="*/ 769593 h 1160647"/>
                  <a:gd name="connsiteX376-3345" fmla="*/ 2697902 w 3079941"/>
                  <a:gd name="connsiteY376-3346" fmla="*/ 769593 h 1160647"/>
                  <a:gd name="connsiteX377-3347" fmla="*/ 2697902 w 3079941"/>
                  <a:gd name="connsiteY377-3348" fmla="*/ 773917 h 1160647"/>
                  <a:gd name="connsiteX378-3349" fmla="*/ 2722222 w 3079941"/>
                  <a:gd name="connsiteY378-3350" fmla="*/ 773917 h 1160647"/>
                  <a:gd name="connsiteX379-3351" fmla="*/ 2722222 w 3079941"/>
                  <a:gd name="connsiteY379-3352" fmla="*/ 760946 h 1160647"/>
                  <a:gd name="connsiteX380-3353" fmla="*/ 2750596 w 3079941"/>
                  <a:gd name="connsiteY380-3354" fmla="*/ 760946 h 1160647"/>
                  <a:gd name="connsiteX381-3355" fmla="*/ 2762756 w 3079941"/>
                  <a:gd name="connsiteY381-3356" fmla="*/ 756622 h 1160647"/>
                  <a:gd name="connsiteX382-3357" fmla="*/ 2783023 w 3079941"/>
                  <a:gd name="connsiteY382-3358" fmla="*/ 760946 h 1160647"/>
                  <a:gd name="connsiteX383-3359" fmla="*/ 2783023 w 3079941"/>
                  <a:gd name="connsiteY383-3360" fmla="*/ 743652 h 1160647"/>
                  <a:gd name="connsiteX384-3361" fmla="*/ 2791130 w 3079941"/>
                  <a:gd name="connsiteY384-3362" fmla="*/ 743652 h 1160647"/>
                  <a:gd name="connsiteX385-3363" fmla="*/ 2791130 w 3079941"/>
                  <a:gd name="connsiteY385-3364" fmla="*/ 730681 h 1160647"/>
                  <a:gd name="connsiteX386-3365" fmla="*/ 2847877 w 3079941"/>
                  <a:gd name="connsiteY386-3366" fmla="*/ 730681 h 1160647"/>
                  <a:gd name="connsiteX387-3367" fmla="*/ 2847877 w 3079941"/>
                  <a:gd name="connsiteY387-3368" fmla="*/ 700416 h 1160647"/>
                  <a:gd name="connsiteX388-3369" fmla="*/ 2866117 w 3079941"/>
                  <a:gd name="connsiteY388-3370" fmla="*/ 700416 h 1160647"/>
                  <a:gd name="connsiteX389-3371" fmla="*/ 2866117 w 3079941"/>
                  <a:gd name="connsiteY389-3372" fmla="*/ 693931 h 1160647"/>
                  <a:gd name="connsiteX390-3373" fmla="*/ 2878277 w 3079941"/>
                  <a:gd name="connsiteY390-3374" fmla="*/ 693931 h 1160647"/>
                  <a:gd name="connsiteX391-3375" fmla="*/ 2878277 w 3079941"/>
                  <a:gd name="connsiteY391-3376" fmla="*/ 700416 h 1160647"/>
                  <a:gd name="connsiteX392-3377" fmla="*/ 2894491 w 3079941"/>
                  <a:gd name="connsiteY392-3378" fmla="*/ 700416 h 1160647"/>
                  <a:gd name="connsiteX393-3379" fmla="*/ 2894491 w 3079941"/>
                  <a:gd name="connsiteY393-3380" fmla="*/ 750137 h 1160647"/>
                  <a:gd name="connsiteX394-3381" fmla="*/ 2926918 w 3079941"/>
                  <a:gd name="connsiteY394-3382" fmla="*/ 750137 h 1160647"/>
                  <a:gd name="connsiteX395-3383" fmla="*/ 2926918 w 3079941"/>
                  <a:gd name="connsiteY395-3384" fmla="*/ 724196 h 1160647"/>
                  <a:gd name="connsiteX396-3385" fmla="*/ 2965425 w 3079941"/>
                  <a:gd name="connsiteY396-3386" fmla="*/ 724196 h 1160647"/>
                  <a:gd name="connsiteX397-3387" fmla="*/ 2965425 w 3079941"/>
                  <a:gd name="connsiteY397-3388" fmla="*/ 693931 h 1160647"/>
                  <a:gd name="connsiteX398-3389" fmla="*/ 3014066 w 3079941"/>
                  <a:gd name="connsiteY398-3390" fmla="*/ 693931 h 1160647"/>
                  <a:gd name="connsiteX399-3391" fmla="*/ 3014066 w 3079941"/>
                  <a:gd name="connsiteY399-3392" fmla="*/ 805087 h 1160647"/>
                  <a:gd name="connsiteX400-3393" fmla="*/ 3014066 w 3079941"/>
                  <a:gd name="connsiteY400-3394" fmla="*/ 818866 h 1160647"/>
                  <a:gd name="connsiteX401-3395" fmla="*/ 3079941 w 3079941"/>
                  <a:gd name="connsiteY401-3396" fmla="*/ 818866 h 1160647"/>
                  <a:gd name="connsiteX402-3397" fmla="*/ 3079941 w 3079941"/>
                  <a:gd name="connsiteY402-3398" fmla="*/ 1160647 h 1160647"/>
                  <a:gd name="connsiteX403-3399" fmla="*/ 200958 w 3079941"/>
                  <a:gd name="connsiteY403-3400" fmla="*/ 1160647 h 1160647"/>
                  <a:gd name="connsiteX404-3401" fmla="*/ 0 w 3079941"/>
                  <a:gd name="connsiteY404-3402" fmla="*/ 1126882 h 1160647"/>
                  <a:gd name="connsiteX405-3403" fmla="*/ 0 w 3079941"/>
                  <a:gd name="connsiteY405-3404" fmla="*/ 915339 h 1160647"/>
                  <a:gd name="connsiteX406-3405" fmla="*/ 103377 w 3079941"/>
                  <a:gd name="connsiteY406-3406" fmla="*/ 915339 h 1160647"/>
                  <a:gd name="connsiteX407-3407" fmla="*/ 103377 w 3079941"/>
                  <a:gd name="connsiteY407-3408" fmla="*/ 886329 h 1160647"/>
                  <a:gd name="connsiteX408-3409" fmla="*/ 55096 w 3079941"/>
                  <a:gd name="connsiteY408-3410" fmla="*/ 886329 h 1160647"/>
                  <a:gd name="connsiteX409-3411" fmla="*/ 55096 w 3079941"/>
                  <a:gd name="connsiteY409-3412" fmla="*/ 724196 h 1160647"/>
                  <a:gd name="connsiteX410-3413" fmla="*/ 75363 w 3079941"/>
                  <a:gd name="connsiteY410-3414" fmla="*/ 724196 h 1160647"/>
                  <a:gd name="connsiteX411-3415" fmla="*/ 75870 w 3079941"/>
                  <a:gd name="connsiteY411-3416" fmla="*/ 723115 h 1160647"/>
                  <a:gd name="connsiteX412-3417" fmla="*/ 79416 w 3079941"/>
                  <a:gd name="connsiteY412-3418" fmla="*/ 715549 h 1160647"/>
                  <a:gd name="connsiteX413-3419" fmla="*/ 81190 w 3079941"/>
                  <a:gd name="connsiteY413-3420" fmla="*/ 715819 h 1160647"/>
                  <a:gd name="connsiteX414-3421" fmla="*/ 93603 w 3079941"/>
                  <a:gd name="connsiteY414-3422" fmla="*/ 717710 h 1160647"/>
                  <a:gd name="connsiteX415-3423" fmla="*/ 94110 w 3079941"/>
                  <a:gd name="connsiteY415-3424" fmla="*/ 719062 h 1160647"/>
                  <a:gd name="connsiteX416-3425" fmla="*/ 97656 w 3079941"/>
                  <a:gd name="connsiteY416-3426" fmla="*/ 728519 h 1160647"/>
                  <a:gd name="connsiteX417-3427" fmla="*/ 124003 w 3079941"/>
                  <a:gd name="connsiteY417-3428" fmla="*/ 730681 h 1160647"/>
                  <a:gd name="connsiteX418-3429" fmla="*/ 124003 w 3079941"/>
                  <a:gd name="connsiteY418-3430" fmla="*/ 607460 h 1160647"/>
                  <a:gd name="connsiteX419-3431" fmla="*/ 126030 w 3079941"/>
                  <a:gd name="connsiteY419-3432" fmla="*/ 607460 h 1160647"/>
                  <a:gd name="connsiteX420-3433" fmla="*/ 140217 w 3079941"/>
                  <a:gd name="connsiteY420-3434" fmla="*/ 607460 h 1160647"/>
                  <a:gd name="connsiteX421-3435" fmla="*/ 140217 w 3079941"/>
                  <a:gd name="connsiteY421-3436" fmla="*/ 471268 h 1160647"/>
                  <a:gd name="connsiteX422-3437" fmla="*/ 141990 w 3079941"/>
                  <a:gd name="connsiteY422-3438" fmla="*/ 471268 h 1160647"/>
                  <a:gd name="connsiteX423-3439" fmla="*/ 154404 w 3079941"/>
                  <a:gd name="connsiteY423-3440" fmla="*/ 471268 h 1160647"/>
                  <a:gd name="connsiteX424-3441" fmla="*/ 154404 w 3079941"/>
                  <a:gd name="connsiteY424-3442" fmla="*/ 356694 h 1160647"/>
                  <a:gd name="connsiteX425-3443" fmla="*/ 158457 w 3079941"/>
                  <a:gd name="connsiteY425-3444" fmla="*/ 328590 h 1160647"/>
                  <a:gd name="connsiteX426-3445" fmla="*/ 160484 w 3079941"/>
                  <a:gd name="connsiteY426-3446" fmla="*/ 328590 h 1160647"/>
                  <a:gd name="connsiteX427-3447" fmla="*/ 174671 w 3079941"/>
                  <a:gd name="connsiteY427-3448" fmla="*/ 328590 h 1160647"/>
                  <a:gd name="connsiteX428-3449" fmla="*/ 211151 w 3079941"/>
                  <a:gd name="connsiteY428-3450" fmla="*/ 246443 h 1160647"/>
                  <a:gd name="connsiteX429-3451" fmla="*/ 215205 w 3079941"/>
                  <a:gd name="connsiteY429-3452" fmla="*/ 0 h 1160647"/>
                  <a:gd name="connsiteX0-3453" fmla="*/ 215205 w 3079941"/>
                  <a:gd name="connsiteY0-3454" fmla="*/ 0 h 1160647"/>
                  <a:gd name="connsiteX1-3455" fmla="*/ 217231 w 3079941"/>
                  <a:gd name="connsiteY1-3456" fmla="*/ 246443 h 1160647"/>
                  <a:gd name="connsiteX2-3457" fmla="*/ 255738 w 3079941"/>
                  <a:gd name="connsiteY2-3458" fmla="*/ 326429 h 1160647"/>
                  <a:gd name="connsiteX3-3459" fmla="*/ 257765 w 3079941"/>
                  <a:gd name="connsiteY3-3460" fmla="*/ 326429 h 1160647"/>
                  <a:gd name="connsiteX4-3461" fmla="*/ 271952 w 3079941"/>
                  <a:gd name="connsiteY4-3462" fmla="*/ 326429 h 1160647"/>
                  <a:gd name="connsiteX5-3463" fmla="*/ 271952 w 3079941"/>
                  <a:gd name="connsiteY5-3464" fmla="*/ 350208 h 1160647"/>
                  <a:gd name="connsiteX6-3465" fmla="*/ 272459 w 3079941"/>
                  <a:gd name="connsiteY6-3466" fmla="*/ 351019 h 1160647"/>
                  <a:gd name="connsiteX7-3467" fmla="*/ 276005 w 3079941"/>
                  <a:gd name="connsiteY7-3468" fmla="*/ 356694 h 1160647"/>
                  <a:gd name="connsiteX8-3469" fmla="*/ 276005 w 3079941"/>
                  <a:gd name="connsiteY8-3470" fmla="*/ 471268 h 1160647"/>
                  <a:gd name="connsiteX9-3471" fmla="*/ 278285 w 3079941"/>
                  <a:gd name="connsiteY9-3472" fmla="*/ 471268 h 1160647"/>
                  <a:gd name="connsiteX10-3473" fmla="*/ 294246 w 3079941"/>
                  <a:gd name="connsiteY10-3474" fmla="*/ 471268 h 1160647"/>
                  <a:gd name="connsiteX11-3475" fmla="*/ 294246 w 3079941"/>
                  <a:gd name="connsiteY11-3476" fmla="*/ 611783 h 1160647"/>
                  <a:gd name="connsiteX12-3477" fmla="*/ 295766 w 3079941"/>
                  <a:gd name="connsiteY12-3478" fmla="*/ 611513 h 1160647"/>
                  <a:gd name="connsiteX13-3479" fmla="*/ 306406 w 3079941"/>
                  <a:gd name="connsiteY13-3480" fmla="*/ 609622 h 1160647"/>
                  <a:gd name="connsiteX14-3481" fmla="*/ 304379 w 3079941"/>
                  <a:gd name="connsiteY14-3482" fmla="*/ 698254 h 1160647"/>
                  <a:gd name="connsiteX15-3483" fmla="*/ 305899 w 3079941"/>
                  <a:gd name="connsiteY15-3484" fmla="*/ 698525 h 1160647"/>
                  <a:gd name="connsiteX16-3485" fmla="*/ 316539 w 3079941"/>
                  <a:gd name="connsiteY16-3486" fmla="*/ 700416 h 1160647"/>
                  <a:gd name="connsiteX17-3487" fmla="*/ 316792 w 3079941"/>
                  <a:gd name="connsiteY17-3488" fmla="*/ 701227 h 1160647"/>
                  <a:gd name="connsiteX18-3489" fmla="*/ 318566 w 3079941"/>
                  <a:gd name="connsiteY18-3490" fmla="*/ 706902 h 1160647"/>
                  <a:gd name="connsiteX19-3491" fmla="*/ 319326 w 3079941"/>
                  <a:gd name="connsiteY19-3492" fmla="*/ 704470 h 1160647"/>
                  <a:gd name="connsiteX20-3493" fmla="*/ 324646 w 3079941"/>
                  <a:gd name="connsiteY20-3494" fmla="*/ 687446 h 1160647"/>
                  <a:gd name="connsiteX21-3495" fmla="*/ 326419 w 3079941"/>
                  <a:gd name="connsiteY21-3496" fmla="*/ 687446 h 1160647"/>
                  <a:gd name="connsiteX22-3497" fmla="*/ 338833 w 3079941"/>
                  <a:gd name="connsiteY22-3498" fmla="*/ 687446 h 1160647"/>
                  <a:gd name="connsiteX23-3499" fmla="*/ 338833 w 3079941"/>
                  <a:gd name="connsiteY23-3500" fmla="*/ 719872 h 1160647"/>
                  <a:gd name="connsiteX24-3501" fmla="*/ 339846 w 3079941"/>
                  <a:gd name="connsiteY24-3502" fmla="*/ 720413 h 1160647"/>
                  <a:gd name="connsiteX25-3503" fmla="*/ 346940 w 3079941"/>
                  <a:gd name="connsiteY25-3504" fmla="*/ 724196 h 1160647"/>
                  <a:gd name="connsiteX26-3505" fmla="*/ 346940 w 3079941"/>
                  <a:gd name="connsiteY26-3506" fmla="*/ 725547 h 1160647"/>
                  <a:gd name="connsiteX27-3507" fmla="*/ 346940 w 3079941"/>
                  <a:gd name="connsiteY27-3508" fmla="*/ 735005 h 1160647"/>
                  <a:gd name="connsiteX28-3509" fmla="*/ 391527 w 3079941"/>
                  <a:gd name="connsiteY28-3510" fmla="*/ 735005 h 1160647"/>
                  <a:gd name="connsiteX29-3511" fmla="*/ 391527 w 3079941"/>
                  <a:gd name="connsiteY29-3512" fmla="*/ 736086 h 1160647"/>
                  <a:gd name="connsiteX30-3513" fmla="*/ 391527 w 3079941"/>
                  <a:gd name="connsiteY30-3514" fmla="*/ 743652 h 1160647"/>
                  <a:gd name="connsiteX31-3515" fmla="*/ 393553 w 3079941"/>
                  <a:gd name="connsiteY31-3516" fmla="*/ 743652 h 1160647"/>
                  <a:gd name="connsiteX32-3517" fmla="*/ 407740 w 3079941"/>
                  <a:gd name="connsiteY32-3518" fmla="*/ 743652 h 1160647"/>
                  <a:gd name="connsiteX33-3519" fmla="*/ 407740 w 3079941"/>
                  <a:gd name="connsiteY33-3520" fmla="*/ 713387 h 1160647"/>
                  <a:gd name="connsiteX34-3521" fmla="*/ 452327 w 3079941"/>
                  <a:gd name="connsiteY34-3522" fmla="*/ 713387 h 1160647"/>
                  <a:gd name="connsiteX35-3523" fmla="*/ 452327 w 3079941"/>
                  <a:gd name="connsiteY35-3524" fmla="*/ 712036 h 1160647"/>
                  <a:gd name="connsiteX36-3525" fmla="*/ 452327 w 3079941"/>
                  <a:gd name="connsiteY36-3526" fmla="*/ 702578 h 1160647"/>
                  <a:gd name="connsiteX37-3527" fmla="*/ 453341 w 3079941"/>
                  <a:gd name="connsiteY37-3528" fmla="*/ 702578 h 1160647"/>
                  <a:gd name="connsiteX38-3529" fmla="*/ 460434 w 3079941"/>
                  <a:gd name="connsiteY38-3530" fmla="*/ 702578 h 1160647"/>
                  <a:gd name="connsiteX39-3531" fmla="*/ 460434 w 3079941"/>
                  <a:gd name="connsiteY39-3532" fmla="*/ 700687 h 1160647"/>
                  <a:gd name="connsiteX40-3533" fmla="*/ 460434 w 3079941"/>
                  <a:gd name="connsiteY40-3534" fmla="*/ 687446 h 1160647"/>
                  <a:gd name="connsiteX41-3535" fmla="*/ 461194 w 3079941"/>
                  <a:gd name="connsiteY41-3536" fmla="*/ 687446 h 1160647"/>
                  <a:gd name="connsiteX42-3537" fmla="*/ 466514 w 3079941"/>
                  <a:gd name="connsiteY42-3538" fmla="*/ 687446 h 1160647"/>
                  <a:gd name="connsiteX43-3539" fmla="*/ 466514 w 3079941"/>
                  <a:gd name="connsiteY43-3540" fmla="*/ 686365 h 1160647"/>
                  <a:gd name="connsiteX44-3541" fmla="*/ 466514 w 3079941"/>
                  <a:gd name="connsiteY44-3542" fmla="*/ 678798 h 1160647"/>
                  <a:gd name="connsiteX45-3543" fmla="*/ 468541 w 3079941"/>
                  <a:gd name="connsiteY45-3544" fmla="*/ 678798 h 1160647"/>
                  <a:gd name="connsiteX46-3545" fmla="*/ 482728 w 3079941"/>
                  <a:gd name="connsiteY46-3546" fmla="*/ 678798 h 1160647"/>
                  <a:gd name="connsiteX47-3547" fmla="*/ 482728 w 3079941"/>
                  <a:gd name="connsiteY47-3548" fmla="*/ 679879 h 1160647"/>
                  <a:gd name="connsiteX48-3549" fmla="*/ 482728 w 3079941"/>
                  <a:gd name="connsiteY48-3550" fmla="*/ 687446 h 1160647"/>
                  <a:gd name="connsiteX49-3551" fmla="*/ 505021 w 3079941"/>
                  <a:gd name="connsiteY49-3552" fmla="*/ 687446 h 1160647"/>
                  <a:gd name="connsiteX50-3553" fmla="*/ 505021 w 3079941"/>
                  <a:gd name="connsiteY50-3554" fmla="*/ 685554 h 1160647"/>
                  <a:gd name="connsiteX51-3555" fmla="*/ 505021 w 3079941"/>
                  <a:gd name="connsiteY51-3556" fmla="*/ 672313 h 1160647"/>
                  <a:gd name="connsiteX52-3557" fmla="*/ 506795 w 3079941"/>
                  <a:gd name="connsiteY52-3558" fmla="*/ 672313 h 1160647"/>
                  <a:gd name="connsiteX53-3559" fmla="*/ 519208 w 3079941"/>
                  <a:gd name="connsiteY53-3560" fmla="*/ 672313 h 1160647"/>
                  <a:gd name="connsiteX54-3561" fmla="*/ 519208 w 3079941"/>
                  <a:gd name="connsiteY54-3562" fmla="*/ 696093 h 1160647"/>
                  <a:gd name="connsiteX55-3563" fmla="*/ 520222 w 3079941"/>
                  <a:gd name="connsiteY55-3564" fmla="*/ 696093 h 1160647"/>
                  <a:gd name="connsiteX56-3565" fmla="*/ 527315 w 3079941"/>
                  <a:gd name="connsiteY56-3566" fmla="*/ 696093 h 1160647"/>
                  <a:gd name="connsiteX57-3567" fmla="*/ 527315 w 3079941"/>
                  <a:gd name="connsiteY57-3568" fmla="*/ 695012 h 1160647"/>
                  <a:gd name="connsiteX58-3569" fmla="*/ 527315 w 3079941"/>
                  <a:gd name="connsiteY58-3570" fmla="*/ 687446 h 1160647"/>
                  <a:gd name="connsiteX59-3571" fmla="*/ 529088 w 3079941"/>
                  <a:gd name="connsiteY59-3572" fmla="*/ 687446 h 1160647"/>
                  <a:gd name="connsiteX60-3573" fmla="*/ 541502 w 3079941"/>
                  <a:gd name="connsiteY60-3574" fmla="*/ 687446 h 1160647"/>
                  <a:gd name="connsiteX61-3575" fmla="*/ 541502 w 3079941"/>
                  <a:gd name="connsiteY61-3576" fmla="*/ 713387 h 1160647"/>
                  <a:gd name="connsiteX62-3577" fmla="*/ 543529 w 3079941"/>
                  <a:gd name="connsiteY62-3578" fmla="*/ 713387 h 1160647"/>
                  <a:gd name="connsiteX63-3579" fmla="*/ 557715 w 3079941"/>
                  <a:gd name="connsiteY63-3580" fmla="*/ 713387 h 1160647"/>
                  <a:gd name="connsiteX64-3581" fmla="*/ 557715 w 3079941"/>
                  <a:gd name="connsiteY64-3582" fmla="*/ 715008 h 1160647"/>
                  <a:gd name="connsiteX65-3583" fmla="*/ 557715 w 3079941"/>
                  <a:gd name="connsiteY65-3584" fmla="*/ 726358 h 1160647"/>
                  <a:gd name="connsiteX66-3585" fmla="*/ 558475 w 3079941"/>
                  <a:gd name="connsiteY66-3586" fmla="*/ 726358 h 1160647"/>
                  <a:gd name="connsiteX67-3587" fmla="*/ 563796 w 3079941"/>
                  <a:gd name="connsiteY67-3588" fmla="*/ 726358 h 1160647"/>
                  <a:gd name="connsiteX68-3589" fmla="*/ 563796 w 3079941"/>
                  <a:gd name="connsiteY68-3590" fmla="*/ 725547 h 1160647"/>
                  <a:gd name="connsiteX69-3591" fmla="*/ 563796 w 3079941"/>
                  <a:gd name="connsiteY69-3592" fmla="*/ 719872 h 1160647"/>
                  <a:gd name="connsiteX70-3593" fmla="*/ 594196 w 3079941"/>
                  <a:gd name="connsiteY70-3594" fmla="*/ 719872 h 1160647"/>
                  <a:gd name="connsiteX71-3595" fmla="*/ 594196 w 3079941"/>
                  <a:gd name="connsiteY71-3596" fmla="*/ 743652 h 1160647"/>
                  <a:gd name="connsiteX72-3597" fmla="*/ 595209 w 3079941"/>
                  <a:gd name="connsiteY72-3598" fmla="*/ 743652 h 1160647"/>
                  <a:gd name="connsiteX73-3599" fmla="*/ 602303 w 3079941"/>
                  <a:gd name="connsiteY73-3600" fmla="*/ 743652 h 1160647"/>
                  <a:gd name="connsiteX74-3601" fmla="*/ 602303 w 3079941"/>
                  <a:gd name="connsiteY74-3602" fmla="*/ 744733 h 1160647"/>
                  <a:gd name="connsiteX75-3603" fmla="*/ 602303 w 3079941"/>
                  <a:gd name="connsiteY75-3604" fmla="*/ 752299 h 1160647"/>
                  <a:gd name="connsiteX76-3605" fmla="*/ 603063 w 3079941"/>
                  <a:gd name="connsiteY76-3606" fmla="*/ 752299 h 1160647"/>
                  <a:gd name="connsiteX77-3607" fmla="*/ 608383 w 3079941"/>
                  <a:gd name="connsiteY77-3608" fmla="*/ 752299 h 1160647"/>
                  <a:gd name="connsiteX78-3609" fmla="*/ 608383 w 3079941"/>
                  <a:gd name="connsiteY78-3610" fmla="*/ 750137 h 1160647"/>
                  <a:gd name="connsiteX79-3611" fmla="*/ 608383 w 3079941"/>
                  <a:gd name="connsiteY79-3612" fmla="*/ 735005 h 1160647"/>
                  <a:gd name="connsiteX80-3613" fmla="*/ 609396 w 3079941"/>
                  <a:gd name="connsiteY80-3614" fmla="*/ 735005 h 1160647"/>
                  <a:gd name="connsiteX81-3615" fmla="*/ 616490 w 3079941"/>
                  <a:gd name="connsiteY81-3616" fmla="*/ 735005 h 1160647"/>
                  <a:gd name="connsiteX82-3617" fmla="*/ 616490 w 3079941"/>
                  <a:gd name="connsiteY82-3618" fmla="*/ 736086 h 1160647"/>
                  <a:gd name="connsiteX83-3619" fmla="*/ 616490 w 3079941"/>
                  <a:gd name="connsiteY83-3620" fmla="*/ 743652 h 1160647"/>
                  <a:gd name="connsiteX84-3621" fmla="*/ 621810 w 3079941"/>
                  <a:gd name="connsiteY84-3622" fmla="*/ 741659 h 1160647"/>
                  <a:gd name="connsiteX85-3623" fmla="*/ 622570 w 3079941"/>
                  <a:gd name="connsiteY85-3624" fmla="*/ 740679 h 1160647"/>
                  <a:gd name="connsiteX86-3625" fmla="*/ 622570 w 3079941"/>
                  <a:gd name="connsiteY86-3626" fmla="*/ 735005 h 1160647"/>
                  <a:gd name="connsiteX87-3627" fmla="*/ 661077 w 3079941"/>
                  <a:gd name="connsiteY87-3628" fmla="*/ 735005 h 1160647"/>
                  <a:gd name="connsiteX88-3629" fmla="*/ 661077 w 3079941"/>
                  <a:gd name="connsiteY88-3630" fmla="*/ 758784 h 1160647"/>
                  <a:gd name="connsiteX89-3631" fmla="*/ 663103 w 3079941"/>
                  <a:gd name="connsiteY89-3632" fmla="*/ 758784 h 1160647"/>
                  <a:gd name="connsiteX90-3633" fmla="*/ 677290 w 3079941"/>
                  <a:gd name="connsiteY90-3634" fmla="*/ 758784 h 1160647"/>
                  <a:gd name="connsiteX91-3635" fmla="*/ 677290 w 3079941"/>
                  <a:gd name="connsiteY91-3636" fmla="*/ 759865 h 1160647"/>
                  <a:gd name="connsiteX92-3637" fmla="*/ 677290 w 3079941"/>
                  <a:gd name="connsiteY92-3638" fmla="*/ 767431 h 1160647"/>
                  <a:gd name="connsiteX93-3639" fmla="*/ 679064 w 3079941"/>
                  <a:gd name="connsiteY93-3640" fmla="*/ 767431 h 1160647"/>
                  <a:gd name="connsiteX94-3641" fmla="*/ 691477 w 3079941"/>
                  <a:gd name="connsiteY94-3642" fmla="*/ 767431 h 1160647"/>
                  <a:gd name="connsiteX95-3643" fmla="*/ 691477 w 3079941"/>
                  <a:gd name="connsiteY95-3644" fmla="*/ 743652 h 1160647"/>
                  <a:gd name="connsiteX96-3645" fmla="*/ 692490 w 3079941"/>
                  <a:gd name="connsiteY96-3646" fmla="*/ 743652 h 1160647"/>
                  <a:gd name="connsiteX97-3647" fmla="*/ 699584 w 3079941"/>
                  <a:gd name="connsiteY97-3648" fmla="*/ 743652 h 1160647"/>
                  <a:gd name="connsiteX98-3649" fmla="*/ 699584 w 3079941"/>
                  <a:gd name="connsiteY98-3650" fmla="*/ 711225 h 1160647"/>
                  <a:gd name="connsiteX99-3651" fmla="*/ 700597 w 3079941"/>
                  <a:gd name="connsiteY99-3652" fmla="*/ 711225 h 1160647"/>
                  <a:gd name="connsiteX100-3653" fmla="*/ 707691 w 3079941"/>
                  <a:gd name="connsiteY100-3654" fmla="*/ 711225 h 1160647"/>
                  <a:gd name="connsiteX101-3655" fmla="*/ 707691 w 3079941"/>
                  <a:gd name="connsiteY101-3656" fmla="*/ 709334 h 1160647"/>
                  <a:gd name="connsiteX102-3657" fmla="*/ 707691 w 3079941"/>
                  <a:gd name="connsiteY102-3658" fmla="*/ 696093 h 1160647"/>
                  <a:gd name="connsiteX103-3659" fmla="*/ 706424 w 3079941"/>
                  <a:gd name="connsiteY103-3660" fmla="*/ 694471 h 1160647"/>
                  <a:gd name="connsiteX104-3661" fmla="*/ 711744 w 3079941"/>
                  <a:gd name="connsiteY104-3662" fmla="*/ 683122 h 1160647"/>
                  <a:gd name="connsiteX105-3663" fmla="*/ 719851 w 3079941"/>
                  <a:gd name="connsiteY105-3664" fmla="*/ 711225 h 1160647"/>
                  <a:gd name="connsiteX106-3665" fmla="*/ 720611 w 3079941"/>
                  <a:gd name="connsiteY106-3666" fmla="*/ 711225 h 1160647"/>
                  <a:gd name="connsiteX107-3667" fmla="*/ 725931 w 3079941"/>
                  <a:gd name="connsiteY107-3668" fmla="*/ 711225 h 1160647"/>
                  <a:gd name="connsiteX108-3669" fmla="*/ 725931 w 3079941"/>
                  <a:gd name="connsiteY108-3670" fmla="*/ 605298 h 1160647"/>
                  <a:gd name="connsiteX109-3671" fmla="*/ 727451 w 3079941"/>
                  <a:gd name="connsiteY109-3672" fmla="*/ 605298 h 1160647"/>
                  <a:gd name="connsiteX110-3673" fmla="*/ 738091 w 3079941"/>
                  <a:gd name="connsiteY110-3674" fmla="*/ 605298 h 1160647"/>
                  <a:gd name="connsiteX111-3675" fmla="*/ 738091 w 3079941"/>
                  <a:gd name="connsiteY111-3676" fmla="*/ 557739 h 1160647"/>
                  <a:gd name="connsiteX112-3677" fmla="*/ 764438 w 3079941"/>
                  <a:gd name="connsiteY112-3678" fmla="*/ 557739 h 1160647"/>
                  <a:gd name="connsiteX113-3679" fmla="*/ 764438 w 3079941"/>
                  <a:gd name="connsiteY113-3680" fmla="*/ 536121 h 1160647"/>
                  <a:gd name="connsiteX114-3681" fmla="*/ 798892 w 3079941"/>
                  <a:gd name="connsiteY114-3682" fmla="*/ 536121 h 1160647"/>
                  <a:gd name="connsiteX115-3683" fmla="*/ 798892 w 3079941"/>
                  <a:gd name="connsiteY115-3684" fmla="*/ 538553 h 1160647"/>
                  <a:gd name="connsiteX116-3685" fmla="*/ 798892 w 3079941"/>
                  <a:gd name="connsiteY116-3686" fmla="*/ 555577 h 1160647"/>
                  <a:gd name="connsiteX117-3687" fmla="*/ 801172 w 3079941"/>
                  <a:gd name="connsiteY117-3688" fmla="*/ 555577 h 1160647"/>
                  <a:gd name="connsiteX118-3689" fmla="*/ 817132 w 3079941"/>
                  <a:gd name="connsiteY118-3690" fmla="*/ 555577 h 1160647"/>
                  <a:gd name="connsiteX119-3691" fmla="*/ 817132 w 3079941"/>
                  <a:gd name="connsiteY119-3692" fmla="*/ 603136 h 1160647"/>
                  <a:gd name="connsiteX120-3693" fmla="*/ 818145 w 3079941"/>
                  <a:gd name="connsiteY120-3694" fmla="*/ 603136 h 1160647"/>
                  <a:gd name="connsiteX121-3695" fmla="*/ 825239 w 3079941"/>
                  <a:gd name="connsiteY121-3696" fmla="*/ 603136 h 1160647"/>
                  <a:gd name="connsiteX122-3697" fmla="*/ 839426 w 3079941"/>
                  <a:gd name="connsiteY122-3698" fmla="*/ 607460 h 1160647"/>
                  <a:gd name="connsiteX123-3699" fmla="*/ 839426 w 3079941"/>
                  <a:gd name="connsiteY123-3700" fmla="*/ 646372 h 1160647"/>
                  <a:gd name="connsiteX124-3701" fmla="*/ 840439 w 3079941"/>
                  <a:gd name="connsiteY124-3702" fmla="*/ 646372 h 1160647"/>
                  <a:gd name="connsiteX125-3703" fmla="*/ 847532 w 3079941"/>
                  <a:gd name="connsiteY125-3704" fmla="*/ 646372 h 1160647"/>
                  <a:gd name="connsiteX126-3705" fmla="*/ 847532 w 3079941"/>
                  <a:gd name="connsiteY126-3706" fmla="*/ 647993 h 1160647"/>
                  <a:gd name="connsiteX127-3707" fmla="*/ 847532 w 3079941"/>
                  <a:gd name="connsiteY127-3708" fmla="*/ 659342 h 1160647"/>
                  <a:gd name="connsiteX128-3709" fmla="*/ 849559 w 3079941"/>
                  <a:gd name="connsiteY128-3710" fmla="*/ 659342 h 1160647"/>
                  <a:gd name="connsiteX129-3711" fmla="*/ 863746 w 3079941"/>
                  <a:gd name="connsiteY129-3712" fmla="*/ 659342 h 1160647"/>
                  <a:gd name="connsiteX130-3713" fmla="*/ 869826 w 3079941"/>
                  <a:gd name="connsiteY130-3714" fmla="*/ 665828 h 1160647"/>
                  <a:gd name="connsiteX131-3715" fmla="*/ 869826 w 3079941"/>
                  <a:gd name="connsiteY131-3716" fmla="*/ 687446 h 1160647"/>
                  <a:gd name="connsiteX132-3717" fmla="*/ 872106 w 3079941"/>
                  <a:gd name="connsiteY132-3718" fmla="*/ 687446 h 1160647"/>
                  <a:gd name="connsiteX133-3719" fmla="*/ 888066 w 3079941"/>
                  <a:gd name="connsiteY133-3720" fmla="*/ 687446 h 1160647"/>
                  <a:gd name="connsiteX134-3721" fmla="*/ 888066 w 3079941"/>
                  <a:gd name="connsiteY134-3722" fmla="*/ 688526 h 1160647"/>
                  <a:gd name="connsiteX135-3723" fmla="*/ 888066 w 3079941"/>
                  <a:gd name="connsiteY135-3724" fmla="*/ 696093 h 1160647"/>
                  <a:gd name="connsiteX136-3725" fmla="*/ 889333 w 3079941"/>
                  <a:gd name="connsiteY136-3726" fmla="*/ 696093 h 1160647"/>
                  <a:gd name="connsiteX137-3727" fmla="*/ 898200 w 3079941"/>
                  <a:gd name="connsiteY137-3728" fmla="*/ 696093 h 1160647"/>
                  <a:gd name="connsiteX138-3729" fmla="*/ 898200 w 3079941"/>
                  <a:gd name="connsiteY138-3730" fmla="*/ 698254 h 1160647"/>
                  <a:gd name="connsiteX139-3731" fmla="*/ 898200 w 3079941"/>
                  <a:gd name="connsiteY139-3732" fmla="*/ 713387 h 1160647"/>
                  <a:gd name="connsiteX140-3733" fmla="*/ 902253 w 3079941"/>
                  <a:gd name="connsiteY140-3734" fmla="*/ 711495 h 1160647"/>
                  <a:gd name="connsiteX141-3735" fmla="*/ 902253 w 3079941"/>
                  <a:gd name="connsiteY141-3736" fmla="*/ 698254 h 1160647"/>
                  <a:gd name="connsiteX142-3737" fmla="*/ 903266 w 3079941"/>
                  <a:gd name="connsiteY142-3738" fmla="*/ 698254 h 1160647"/>
                  <a:gd name="connsiteX143-3739" fmla="*/ 910360 w 3079941"/>
                  <a:gd name="connsiteY143-3740" fmla="*/ 698254 h 1160647"/>
                  <a:gd name="connsiteX144-3741" fmla="*/ 910360 w 3079941"/>
                  <a:gd name="connsiteY144-3742" fmla="*/ 699876 h 1160647"/>
                  <a:gd name="connsiteX145-3743" fmla="*/ 910360 w 3079941"/>
                  <a:gd name="connsiteY145-3744" fmla="*/ 711225 h 1160647"/>
                  <a:gd name="connsiteX146-3745" fmla="*/ 911120 w 3079941"/>
                  <a:gd name="connsiteY146-3746" fmla="*/ 711225 h 1160647"/>
                  <a:gd name="connsiteX147-3747" fmla="*/ 916440 w 3079941"/>
                  <a:gd name="connsiteY147-3748" fmla="*/ 711225 h 1160647"/>
                  <a:gd name="connsiteX148-3749" fmla="*/ 965080 w 3079941"/>
                  <a:gd name="connsiteY148-3750" fmla="*/ 706902 h 1160647"/>
                  <a:gd name="connsiteX149-3751" fmla="*/ 965080 w 3079941"/>
                  <a:gd name="connsiteY149-3752" fmla="*/ 708253 h 1160647"/>
                  <a:gd name="connsiteX150-3753" fmla="*/ 965080 w 3079941"/>
                  <a:gd name="connsiteY150-3754" fmla="*/ 717710 h 1160647"/>
                  <a:gd name="connsiteX151-3755" fmla="*/ 965840 w 3079941"/>
                  <a:gd name="connsiteY151-3756" fmla="*/ 717710 h 1160647"/>
                  <a:gd name="connsiteX152-3757" fmla="*/ 971161 w 3079941"/>
                  <a:gd name="connsiteY152-3758" fmla="*/ 717710 h 1160647"/>
                  <a:gd name="connsiteX153-3759" fmla="*/ 971161 w 3079941"/>
                  <a:gd name="connsiteY153-3760" fmla="*/ 719872 h 1160647"/>
                  <a:gd name="connsiteX154-3761" fmla="*/ 971161 w 3079941"/>
                  <a:gd name="connsiteY154-3762" fmla="*/ 735005 h 1160647"/>
                  <a:gd name="connsiteX155-3763" fmla="*/ 973187 w 3079941"/>
                  <a:gd name="connsiteY155-3764" fmla="*/ 733654 h 1160647"/>
                  <a:gd name="connsiteX156-3765" fmla="*/ 987374 w 3079941"/>
                  <a:gd name="connsiteY156-3766" fmla="*/ 724196 h 1160647"/>
                  <a:gd name="connsiteX157-3767" fmla="*/ 993454 w 3079941"/>
                  <a:gd name="connsiteY157-3768" fmla="*/ 683122 h 1160647"/>
                  <a:gd name="connsiteX158-3769" fmla="*/ 994214 w 3079941"/>
                  <a:gd name="connsiteY158-3770" fmla="*/ 682852 h 1160647"/>
                  <a:gd name="connsiteX159-3771" fmla="*/ 999534 w 3079941"/>
                  <a:gd name="connsiteY159-3772" fmla="*/ 680960 h 1160647"/>
                  <a:gd name="connsiteX160-3773" fmla="*/ 1001561 w 3079941"/>
                  <a:gd name="connsiteY160-3774" fmla="*/ 611783 h 1160647"/>
                  <a:gd name="connsiteX161-3775" fmla="*/ 1003588 w 3079941"/>
                  <a:gd name="connsiteY161-3776" fmla="*/ 680960 h 1160647"/>
                  <a:gd name="connsiteX162-3777" fmla="*/ 1004348 w 3079941"/>
                  <a:gd name="connsiteY162-3778" fmla="*/ 681230 h 1160647"/>
                  <a:gd name="connsiteX163-3779" fmla="*/ 1009668 w 3079941"/>
                  <a:gd name="connsiteY163-3780" fmla="*/ 683122 h 1160647"/>
                  <a:gd name="connsiteX164-3781" fmla="*/ 1009668 w 3079941"/>
                  <a:gd name="connsiteY164-3782" fmla="*/ 596651 h 1160647"/>
                  <a:gd name="connsiteX165-3783" fmla="*/ 1013721 w 3079941"/>
                  <a:gd name="connsiteY165-3784" fmla="*/ 564224 h 1160647"/>
                  <a:gd name="connsiteX166-3785" fmla="*/ 1052228 w 3079941"/>
                  <a:gd name="connsiteY166-3786" fmla="*/ 564224 h 1160647"/>
                  <a:gd name="connsiteX167-3787" fmla="*/ 1052228 w 3079941"/>
                  <a:gd name="connsiteY167-3788" fmla="*/ 596651 h 1160647"/>
                  <a:gd name="connsiteX168-3789" fmla="*/ 1052988 w 3079941"/>
                  <a:gd name="connsiteY168-3790" fmla="*/ 596651 h 1160647"/>
                  <a:gd name="connsiteX169-3791" fmla="*/ 1058308 w 3079941"/>
                  <a:gd name="connsiteY169-3792" fmla="*/ 596651 h 1160647"/>
                  <a:gd name="connsiteX170-3793" fmla="*/ 1058308 w 3079941"/>
                  <a:gd name="connsiteY170-3794" fmla="*/ 514503 h 1160647"/>
                  <a:gd name="connsiteX171-3795" fmla="*/ 1060082 w 3079941"/>
                  <a:gd name="connsiteY171-3796" fmla="*/ 514503 h 1160647"/>
                  <a:gd name="connsiteX172-3797" fmla="*/ 1072495 w 3079941"/>
                  <a:gd name="connsiteY172-3798" fmla="*/ 514503 h 1160647"/>
                  <a:gd name="connsiteX173-3799" fmla="*/ 1072495 w 3079941"/>
                  <a:gd name="connsiteY173-3800" fmla="*/ 512612 h 1160647"/>
                  <a:gd name="connsiteX174-3801" fmla="*/ 1072495 w 3079941"/>
                  <a:gd name="connsiteY174-3802" fmla="*/ 499371 h 1160647"/>
                  <a:gd name="connsiteX175-3803" fmla="*/ 1094789 w 3079941"/>
                  <a:gd name="connsiteY175-3804" fmla="*/ 499371 h 1160647"/>
                  <a:gd name="connsiteX176-3805" fmla="*/ 1094789 w 3079941"/>
                  <a:gd name="connsiteY176-3806" fmla="*/ 498290 h 1160647"/>
                  <a:gd name="connsiteX177-3807" fmla="*/ 1094789 w 3079941"/>
                  <a:gd name="connsiteY177-3808" fmla="*/ 490724 h 1160647"/>
                  <a:gd name="connsiteX178-3809" fmla="*/ 1096562 w 3079941"/>
                  <a:gd name="connsiteY178-3810" fmla="*/ 490724 h 1160647"/>
                  <a:gd name="connsiteX179-3811" fmla="*/ 1108976 w 3079941"/>
                  <a:gd name="connsiteY179-3812" fmla="*/ 490724 h 1160647"/>
                  <a:gd name="connsiteX180-3813" fmla="*/ 1108976 w 3079941"/>
                  <a:gd name="connsiteY180-3814" fmla="*/ 491805 h 1160647"/>
                  <a:gd name="connsiteX181-3815" fmla="*/ 1108976 w 3079941"/>
                  <a:gd name="connsiteY181-3816" fmla="*/ 499371 h 1160647"/>
                  <a:gd name="connsiteX182-3817" fmla="*/ 1109736 w 3079941"/>
                  <a:gd name="connsiteY182-3818" fmla="*/ 499371 h 1160647"/>
                  <a:gd name="connsiteX183-3819" fmla="*/ 1115056 w 3079941"/>
                  <a:gd name="connsiteY183-3820" fmla="*/ 499371 h 1160647"/>
                  <a:gd name="connsiteX184-3821" fmla="*/ 1125189 w 3079941"/>
                  <a:gd name="connsiteY184-3822" fmla="*/ 495047 h 1160647"/>
                  <a:gd name="connsiteX185-3823" fmla="*/ 1129242 w 3079941"/>
                  <a:gd name="connsiteY185-3824" fmla="*/ 498290 h 1160647"/>
                  <a:gd name="connsiteX186-3825" fmla="*/ 1129242 w 3079941"/>
                  <a:gd name="connsiteY186-3826" fmla="*/ 490724 h 1160647"/>
                  <a:gd name="connsiteX187-3827" fmla="*/ 1131522 w 3079941"/>
                  <a:gd name="connsiteY187-3828" fmla="*/ 490724 h 1160647"/>
                  <a:gd name="connsiteX188-3829" fmla="*/ 1147483 w 3079941"/>
                  <a:gd name="connsiteY188-3830" fmla="*/ 490724 h 1160647"/>
                  <a:gd name="connsiteX189-3831" fmla="*/ 1147483 w 3079941"/>
                  <a:gd name="connsiteY189-3832" fmla="*/ 491805 h 1160647"/>
                  <a:gd name="connsiteX190-3833" fmla="*/ 1147483 w 3079941"/>
                  <a:gd name="connsiteY190-3834" fmla="*/ 499371 h 1160647"/>
                  <a:gd name="connsiteX191-3835" fmla="*/ 1177883 w 3079941"/>
                  <a:gd name="connsiteY191-3836" fmla="*/ 499371 h 1160647"/>
                  <a:gd name="connsiteX192-3837" fmla="*/ 1177883 w 3079941"/>
                  <a:gd name="connsiteY192-3838" fmla="*/ 500992 h 1160647"/>
                  <a:gd name="connsiteX193-3839" fmla="*/ 1177883 w 3079941"/>
                  <a:gd name="connsiteY193-3840" fmla="*/ 512342 h 1160647"/>
                  <a:gd name="connsiteX194-3841" fmla="*/ 1204230 w 3079941"/>
                  <a:gd name="connsiteY194-3842" fmla="*/ 512342 h 1160647"/>
                  <a:gd name="connsiteX195-3843" fmla="*/ 1204230 w 3079941"/>
                  <a:gd name="connsiteY195-3844" fmla="*/ 542606 h 1160647"/>
                  <a:gd name="connsiteX196-3845" fmla="*/ 1204990 w 3079941"/>
                  <a:gd name="connsiteY196-3846" fmla="*/ 542606 h 1160647"/>
                  <a:gd name="connsiteX197-3847" fmla="*/ 1210310 w 3079941"/>
                  <a:gd name="connsiteY197-3848" fmla="*/ 542606 h 1160647"/>
                  <a:gd name="connsiteX198-3849" fmla="*/ 1210310 w 3079941"/>
                  <a:gd name="connsiteY198-3850" fmla="*/ 543687 h 1160647"/>
                  <a:gd name="connsiteX199-3851" fmla="*/ 1210310 w 3079941"/>
                  <a:gd name="connsiteY199-3852" fmla="*/ 551254 h 1160647"/>
                  <a:gd name="connsiteX200-3853" fmla="*/ 1214364 w 3079941"/>
                  <a:gd name="connsiteY200-3854" fmla="*/ 581518 h 1160647"/>
                  <a:gd name="connsiteX201-3855" fmla="*/ 1215124 w 3079941"/>
                  <a:gd name="connsiteY201-3856" fmla="*/ 581518 h 1160647"/>
                  <a:gd name="connsiteX202-3857" fmla="*/ 1220444 w 3079941"/>
                  <a:gd name="connsiteY202-3858" fmla="*/ 581518 h 1160647"/>
                  <a:gd name="connsiteX203-3859" fmla="*/ 1220444 w 3079941"/>
                  <a:gd name="connsiteY203-3860" fmla="*/ 582329 h 1160647"/>
                  <a:gd name="connsiteX204-3861" fmla="*/ 1220444 w 3079941"/>
                  <a:gd name="connsiteY204-3862" fmla="*/ 588004 h 1160647"/>
                  <a:gd name="connsiteX205-3863" fmla="*/ 1221457 w 3079941"/>
                  <a:gd name="connsiteY205-3864" fmla="*/ 588004 h 1160647"/>
                  <a:gd name="connsiteX206-3865" fmla="*/ 1228550 w 3079941"/>
                  <a:gd name="connsiteY206-3866" fmla="*/ 588004 h 1160647"/>
                  <a:gd name="connsiteX207-3867" fmla="*/ 1228550 w 3079941"/>
                  <a:gd name="connsiteY207-3868" fmla="*/ 618269 h 1160647"/>
                  <a:gd name="connsiteX208-3869" fmla="*/ 1230577 w 3079941"/>
                  <a:gd name="connsiteY208-3870" fmla="*/ 618269 h 1160647"/>
                  <a:gd name="connsiteX209-3871" fmla="*/ 1244764 w 3079941"/>
                  <a:gd name="connsiteY209-3872" fmla="*/ 618269 h 1160647"/>
                  <a:gd name="connsiteX210-3873" fmla="*/ 1244764 w 3079941"/>
                  <a:gd name="connsiteY210-3874" fmla="*/ 642048 h 1160647"/>
                  <a:gd name="connsiteX211-3875" fmla="*/ 1246791 w 3079941"/>
                  <a:gd name="connsiteY211-3876" fmla="*/ 643669 h 1160647"/>
                  <a:gd name="connsiteX212-3877" fmla="*/ 1246791 w 3079941"/>
                  <a:gd name="connsiteY212-3878" fmla="*/ 655019 h 1160647"/>
                  <a:gd name="connsiteX213-3879" fmla="*/ 1247551 w 3079941"/>
                  <a:gd name="connsiteY213-3880" fmla="*/ 655019 h 1160647"/>
                  <a:gd name="connsiteX214-3881" fmla="*/ 1252871 w 3079941"/>
                  <a:gd name="connsiteY214-3882" fmla="*/ 655019 h 1160647"/>
                  <a:gd name="connsiteX215-3883" fmla="*/ 1252871 w 3079941"/>
                  <a:gd name="connsiteY215-3884" fmla="*/ 678798 h 1160647"/>
                  <a:gd name="connsiteX216-3885" fmla="*/ 1254137 w 3079941"/>
                  <a:gd name="connsiteY216-3886" fmla="*/ 678798 h 1160647"/>
                  <a:gd name="connsiteX217-3887" fmla="*/ 1263004 w 3079941"/>
                  <a:gd name="connsiteY217-3888" fmla="*/ 678798 h 1160647"/>
                  <a:gd name="connsiteX218-3889" fmla="*/ 1265031 w 3079941"/>
                  <a:gd name="connsiteY218-3890" fmla="*/ 682852 h 1160647"/>
                  <a:gd name="connsiteX219-3891" fmla="*/ 1265031 w 3079941"/>
                  <a:gd name="connsiteY219-3892" fmla="*/ 696093 h 1160647"/>
                  <a:gd name="connsiteX220-3893" fmla="*/ 1266551 w 3079941"/>
                  <a:gd name="connsiteY220-3894" fmla="*/ 694201 h 1160647"/>
                  <a:gd name="connsiteX221-3895" fmla="*/ 1277191 w 3079941"/>
                  <a:gd name="connsiteY221-3896" fmla="*/ 680960 h 1160647"/>
                  <a:gd name="connsiteX222-3897" fmla="*/ 1305565 w 3079941"/>
                  <a:gd name="connsiteY222-3898" fmla="*/ 680960 h 1160647"/>
                  <a:gd name="connsiteX223-3899" fmla="*/ 1305565 w 3079941"/>
                  <a:gd name="connsiteY223-3900" fmla="*/ 767431 h 1160647"/>
                  <a:gd name="connsiteX224-3901" fmla="*/ 1306325 w 3079941"/>
                  <a:gd name="connsiteY224-3902" fmla="*/ 767431 h 1160647"/>
                  <a:gd name="connsiteX225-3903" fmla="*/ 1311645 w 3079941"/>
                  <a:gd name="connsiteY225-3904" fmla="*/ 767431 h 1160647"/>
                  <a:gd name="connsiteX226-3905" fmla="*/ 1312405 w 3079941"/>
                  <a:gd name="connsiteY226-3906" fmla="*/ 766080 h 1160647"/>
                  <a:gd name="connsiteX227-3907" fmla="*/ 1317725 w 3079941"/>
                  <a:gd name="connsiteY227-3908" fmla="*/ 756622 h 1160647"/>
                  <a:gd name="connsiteX228-3909" fmla="*/ 1317725 w 3079941"/>
                  <a:gd name="connsiteY228-3910" fmla="*/ 758514 h 1160647"/>
                  <a:gd name="connsiteX229-3911" fmla="*/ 1317725 w 3079941"/>
                  <a:gd name="connsiteY229-3912" fmla="*/ 771755 h 1160647"/>
                  <a:gd name="connsiteX230-3913" fmla="*/ 1321778 w 3079941"/>
                  <a:gd name="connsiteY230-3914" fmla="*/ 726358 h 1160647"/>
                  <a:gd name="connsiteX231-3915" fmla="*/ 1322538 w 3079941"/>
                  <a:gd name="connsiteY231-3916" fmla="*/ 726358 h 1160647"/>
                  <a:gd name="connsiteX232-3917" fmla="*/ 1327858 w 3079941"/>
                  <a:gd name="connsiteY232-3918" fmla="*/ 726358 h 1160647"/>
                  <a:gd name="connsiteX233-3919" fmla="*/ 1327858 w 3079941"/>
                  <a:gd name="connsiteY233-3920" fmla="*/ 661504 h 1160647"/>
                  <a:gd name="connsiteX234-3921" fmla="*/ 1328872 w 3079941"/>
                  <a:gd name="connsiteY234-3922" fmla="*/ 661504 h 1160647"/>
                  <a:gd name="connsiteX235-3923" fmla="*/ 1335965 w 3079941"/>
                  <a:gd name="connsiteY235-3924" fmla="*/ 661504 h 1160647"/>
                  <a:gd name="connsiteX236-3925" fmla="*/ 1348125 w 3079941"/>
                  <a:gd name="connsiteY236-3926" fmla="*/ 618269 h 1160647"/>
                  <a:gd name="connsiteX237-3927" fmla="*/ 1349392 w 3079941"/>
                  <a:gd name="connsiteY237-3928" fmla="*/ 618269 h 1160647"/>
                  <a:gd name="connsiteX238-3929" fmla="*/ 1358259 w 3079941"/>
                  <a:gd name="connsiteY238-3930" fmla="*/ 618269 h 1160647"/>
                  <a:gd name="connsiteX239-3931" fmla="*/ 1368392 w 3079941"/>
                  <a:gd name="connsiteY239-3932" fmla="*/ 661504 h 1160647"/>
                  <a:gd name="connsiteX240-3933" fmla="*/ 1369405 w 3079941"/>
                  <a:gd name="connsiteY240-3934" fmla="*/ 661504 h 1160647"/>
                  <a:gd name="connsiteX241-3935" fmla="*/ 1376499 w 3079941"/>
                  <a:gd name="connsiteY241-3936" fmla="*/ 661504 h 1160647"/>
                  <a:gd name="connsiteX242-3937" fmla="*/ 1376499 w 3079941"/>
                  <a:gd name="connsiteY242-3938" fmla="*/ 700416 h 1160647"/>
                  <a:gd name="connsiteX243-3939" fmla="*/ 1378272 w 3079941"/>
                  <a:gd name="connsiteY243-3940" fmla="*/ 700416 h 1160647"/>
                  <a:gd name="connsiteX244-3941" fmla="*/ 1390686 w 3079941"/>
                  <a:gd name="connsiteY244-3942" fmla="*/ 700416 h 1160647"/>
                  <a:gd name="connsiteX245-3943" fmla="*/ 1390686 w 3079941"/>
                  <a:gd name="connsiteY245-3944" fmla="*/ 702578 h 1160647"/>
                  <a:gd name="connsiteX246-3945" fmla="*/ 1390686 w 3079941"/>
                  <a:gd name="connsiteY246-3946" fmla="*/ 717710 h 1160647"/>
                  <a:gd name="connsiteX247-3947" fmla="*/ 1394739 w 3079941"/>
                  <a:gd name="connsiteY247-3948" fmla="*/ 715549 h 1160647"/>
                  <a:gd name="connsiteX248-3949" fmla="*/ 1394739 w 3079941"/>
                  <a:gd name="connsiteY248-3950" fmla="*/ 700416 h 1160647"/>
                  <a:gd name="connsiteX249-3951" fmla="*/ 1396259 w 3079941"/>
                  <a:gd name="connsiteY249-3952" fmla="*/ 700416 h 1160647"/>
                  <a:gd name="connsiteX250-3953" fmla="*/ 1406899 w 3079941"/>
                  <a:gd name="connsiteY250-3954" fmla="*/ 700416 h 1160647"/>
                  <a:gd name="connsiteX251-3955" fmla="*/ 1406899 w 3079941"/>
                  <a:gd name="connsiteY251-3956" fmla="*/ 702037 h 1160647"/>
                  <a:gd name="connsiteX252-3957" fmla="*/ 1406899 w 3079941"/>
                  <a:gd name="connsiteY252-3958" fmla="*/ 713387 h 1160647"/>
                  <a:gd name="connsiteX253-3959" fmla="*/ 1437300 w 3079941"/>
                  <a:gd name="connsiteY253-3960" fmla="*/ 713387 h 1160647"/>
                  <a:gd name="connsiteX254-3961" fmla="*/ 1437300 w 3079941"/>
                  <a:gd name="connsiteY254-3962" fmla="*/ 676637 h 1160647"/>
                  <a:gd name="connsiteX255-3963" fmla="*/ 1438566 w 3079941"/>
                  <a:gd name="connsiteY255-3964" fmla="*/ 676637 h 1160647"/>
                  <a:gd name="connsiteX256-3965" fmla="*/ 1447433 w 3079941"/>
                  <a:gd name="connsiteY256-3966" fmla="*/ 676637 h 1160647"/>
                  <a:gd name="connsiteX257-3967" fmla="*/ 1447433 w 3079941"/>
                  <a:gd name="connsiteY257-3968" fmla="*/ 698254 h 1160647"/>
                  <a:gd name="connsiteX258-3969" fmla="*/ 1449460 w 3079941"/>
                  <a:gd name="connsiteY258-3970" fmla="*/ 665828 h 1160647"/>
                  <a:gd name="connsiteX259-3971" fmla="*/ 1471753 w 3079941"/>
                  <a:gd name="connsiteY259-3972" fmla="*/ 665828 h 1160647"/>
                  <a:gd name="connsiteX260-3973" fmla="*/ 1471753 w 3079941"/>
                  <a:gd name="connsiteY260-3974" fmla="*/ 664206 h 1160647"/>
                  <a:gd name="connsiteX261-3975" fmla="*/ 1471753 w 3079941"/>
                  <a:gd name="connsiteY261-3976" fmla="*/ 652857 h 1160647"/>
                  <a:gd name="connsiteX262-3977" fmla="*/ 1472513 w 3079941"/>
                  <a:gd name="connsiteY262-3978" fmla="*/ 652857 h 1160647"/>
                  <a:gd name="connsiteX263-3979" fmla="*/ 1477833 w 3079941"/>
                  <a:gd name="connsiteY263-3980" fmla="*/ 652857 h 1160647"/>
                  <a:gd name="connsiteX264-3981" fmla="*/ 1477833 w 3079941"/>
                  <a:gd name="connsiteY264-3982" fmla="*/ 650966 h 1160647"/>
                  <a:gd name="connsiteX265-3983" fmla="*/ 1477833 w 3079941"/>
                  <a:gd name="connsiteY265-3984" fmla="*/ 637725 h 1160647"/>
                  <a:gd name="connsiteX266-3985" fmla="*/ 1481887 w 3079941"/>
                  <a:gd name="connsiteY266-3986" fmla="*/ 644210 h 1160647"/>
                  <a:gd name="connsiteX267-3987" fmla="*/ 1484167 w 3079941"/>
                  <a:gd name="connsiteY267-3988" fmla="*/ 644210 h 1160647"/>
                  <a:gd name="connsiteX268-3989" fmla="*/ 1500127 w 3079941"/>
                  <a:gd name="connsiteY268-3990" fmla="*/ 644210 h 1160647"/>
                  <a:gd name="connsiteX269-3991" fmla="*/ 1500127 w 3079941"/>
                  <a:gd name="connsiteY269-3992" fmla="*/ 643399 h 1160647"/>
                  <a:gd name="connsiteX270-3993" fmla="*/ 1500127 w 3079941"/>
                  <a:gd name="connsiteY270-3994" fmla="*/ 637725 h 1160647"/>
                  <a:gd name="connsiteX271-3995" fmla="*/ 1500887 w 3079941"/>
                  <a:gd name="connsiteY271-3996" fmla="*/ 637725 h 1160647"/>
                  <a:gd name="connsiteX272-3997" fmla="*/ 1506207 w 3079941"/>
                  <a:gd name="connsiteY272-3998" fmla="*/ 637725 h 1160647"/>
                  <a:gd name="connsiteX273-3999" fmla="*/ 1506207 w 3079941"/>
                  <a:gd name="connsiteY273-4000" fmla="*/ 639076 h 1160647"/>
                  <a:gd name="connsiteX274-4001" fmla="*/ 1506207 w 3079941"/>
                  <a:gd name="connsiteY274-4002" fmla="*/ 648534 h 1160647"/>
                  <a:gd name="connsiteX275-4003" fmla="*/ 1544714 w 3079941"/>
                  <a:gd name="connsiteY275-4004" fmla="*/ 648534 h 1160647"/>
                  <a:gd name="connsiteX276-4005" fmla="*/ 1544714 w 3079941"/>
                  <a:gd name="connsiteY276-4006" fmla="*/ 786887 h 1160647"/>
                  <a:gd name="connsiteX277-4007" fmla="*/ 1546234 w 3079941"/>
                  <a:gd name="connsiteY277-4008" fmla="*/ 786887 h 1160647"/>
                  <a:gd name="connsiteX278-4009" fmla="*/ 1556874 w 3079941"/>
                  <a:gd name="connsiteY278-4010" fmla="*/ 786887 h 1160647"/>
                  <a:gd name="connsiteX279-4011" fmla="*/ 1556874 w 3079941"/>
                  <a:gd name="connsiteY279-4012" fmla="*/ 773917 h 1160647"/>
                  <a:gd name="connsiteX280-4013" fmla="*/ 1560928 w 3079941"/>
                  <a:gd name="connsiteY280-4014" fmla="*/ 773917 h 1160647"/>
                  <a:gd name="connsiteX281-4015" fmla="*/ 1560928 w 3079941"/>
                  <a:gd name="connsiteY281-4016" fmla="*/ 786887 h 1160647"/>
                  <a:gd name="connsiteX282-4017" fmla="*/ 1591328 w 3079941"/>
                  <a:gd name="connsiteY282-4018" fmla="*/ 786887 h 1160647"/>
                  <a:gd name="connsiteX283-4019" fmla="*/ 1591328 w 3079941"/>
                  <a:gd name="connsiteY283-4020" fmla="*/ 756622 h 1160647"/>
                  <a:gd name="connsiteX284-4021" fmla="*/ 1603488 w 3079941"/>
                  <a:gd name="connsiteY284-4022" fmla="*/ 756622 h 1160647"/>
                  <a:gd name="connsiteX285-4023" fmla="*/ 1615648 w 3079941"/>
                  <a:gd name="connsiteY285-4024" fmla="*/ 754461 h 1160647"/>
                  <a:gd name="connsiteX286-4025" fmla="*/ 1619702 w 3079941"/>
                  <a:gd name="connsiteY286-4026" fmla="*/ 756622 h 1160647"/>
                  <a:gd name="connsiteX287-4027" fmla="*/ 1629835 w 3079941"/>
                  <a:gd name="connsiteY287-4028" fmla="*/ 756622 h 1160647"/>
                  <a:gd name="connsiteX288-4029" fmla="*/ 1629835 w 3079941"/>
                  <a:gd name="connsiteY288-4030" fmla="*/ 786887 h 1160647"/>
                  <a:gd name="connsiteX289-4031" fmla="*/ 1637942 w 3079941"/>
                  <a:gd name="connsiteY289-4032" fmla="*/ 786887 h 1160647"/>
                  <a:gd name="connsiteX290-4033" fmla="*/ 1637942 w 3079941"/>
                  <a:gd name="connsiteY290-4034" fmla="*/ 804182 h 1160647"/>
                  <a:gd name="connsiteX291-4035" fmla="*/ 1647278 w 3079941"/>
                  <a:gd name="connsiteY291-4036" fmla="*/ 805087 h 1160647"/>
                  <a:gd name="connsiteX292-4037" fmla="*/ 1660236 w 3079941"/>
                  <a:gd name="connsiteY292-4038" fmla="*/ 805087 h 1160647"/>
                  <a:gd name="connsiteX293-4039" fmla="*/ 1660236 w 3079941"/>
                  <a:gd name="connsiteY293-4040" fmla="*/ 789049 h 1160647"/>
                  <a:gd name="connsiteX294-4041" fmla="*/ 1728192 w 3079941"/>
                  <a:gd name="connsiteY294-4042" fmla="*/ 789049 h 1160647"/>
                  <a:gd name="connsiteX295-4043" fmla="*/ 1728192 w 3079941"/>
                  <a:gd name="connsiteY295-4044" fmla="*/ 703796 h 1160647"/>
                  <a:gd name="connsiteX296-4045" fmla="*/ 1800200 w 3079941"/>
                  <a:gd name="connsiteY296-4046" fmla="*/ 703796 h 1160647"/>
                  <a:gd name="connsiteX297-4047" fmla="*/ 1800200 w 3079941"/>
                  <a:gd name="connsiteY297-4048" fmla="*/ 782564 h 1160647"/>
                  <a:gd name="connsiteX298-4049" fmla="*/ 1802104 w 3079941"/>
                  <a:gd name="connsiteY298-4050" fmla="*/ 782564 h 1160647"/>
                  <a:gd name="connsiteX299-4051" fmla="*/ 1803346 w 3079941"/>
                  <a:gd name="connsiteY299-4052" fmla="*/ 805087 h 1160647"/>
                  <a:gd name="connsiteX300-4053" fmla="*/ 1813022 w 3079941"/>
                  <a:gd name="connsiteY300-4054" fmla="*/ 805087 h 1160647"/>
                  <a:gd name="connsiteX301-4055" fmla="*/ 1814264 w 3079941"/>
                  <a:gd name="connsiteY301-4056" fmla="*/ 782564 h 1160647"/>
                  <a:gd name="connsiteX302-4057" fmla="*/ 1820344 w 3079941"/>
                  <a:gd name="connsiteY302-4058" fmla="*/ 782564 h 1160647"/>
                  <a:gd name="connsiteX303-4059" fmla="*/ 1821586 w 3079941"/>
                  <a:gd name="connsiteY303-4060" fmla="*/ 805087 h 1160647"/>
                  <a:gd name="connsiteX304-4061" fmla="*/ 1872208 w 3079941"/>
                  <a:gd name="connsiteY304-4062" fmla="*/ 805087 h 1160647"/>
                  <a:gd name="connsiteX305-4063" fmla="*/ 1872208 w 3079941"/>
                  <a:gd name="connsiteY305-4064" fmla="*/ 642059 h 1160647"/>
                  <a:gd name="connsiteX306-4065" fmla="*/ 2069535 w 3079941"/>
                  <a:gd name="connsiteY306-4066" fmla="*/ 642059 h 1160647"/>
                  <a:gd name="connsiteX307-4067" fmla="*/ 2069535 w 3079941"/>
                  <a:gd name="connsiteY307-4068" fmla="*/ 805087 h 1160647"/>
                  <a:gd name="connsiteX308-4069" fmla="*/ 2088232 w 3079941"/>
                  <a:gd name="connsiteY308-4070" fmla="*/ 805087 h 1160647"/>
                  <a:gd name="connsiteX309-4071" fmla="*/ 2088232 w 3079941"/>
                  <a:gd name="connsiteY309-4072" fmla="*/ 722394 h 1160647"/>
                  <a:gd name="connsiteX310-4073" fmla="*/ 2183352 w 3079941"/>
                  <a:gd name="connsiteY310-4074" fmla="*/ 722394 h 1160647"/>
                  <a:gd name="connsiteX311-4075" fmla="*/ 2195282 w 3079941"/>
                  <a:gd name="connsiteY311-4076" fmla="*/ 404253 h 1160647"/>
                  <a:gd name="connsiteX312-4077" fmla="*/ 2183122 w 3079941"/>
                  <a:gd name="connsiteY312-4078" fmla="*/ 382635 h 1160647"/>
                  <a:gd name="connsiteX313-4079" fmla="*/ 2177042 w 3079941"/>
                  <a:gd name="connsiteY313-4080" fmla="*/ 378311 h 1160647"/>
                  <a:gd name="connsiteX314-4081" fmla="*/ 2185149 w 3079941"/>
                  <a:gd name="connsiteY314-4082" fmla="*/ 354532 h 1160647"/>
                  <a:gd name="connsiteX315-4083" fmla="*/ 2185149 w 3079941"/>
                  <a:gd name="connsiteY315-4084" fmla="*/ 337238 h 1160647"/>
                  <a:gd name="connsiteX316-4085" fmla="*/ 2199336 w 3079941"/>
                  <a:gd name="connsiteY316-4086" fmla="*/ 337238 h 1160647"/>
                  <a:gd name="connsiteX317-4087" fmla="*/ 2199336 w 3079941"/>
                  <a:gd name="connsiteY317-4088" fmla="*/ 315620 h 1160647"/>
                  <a:gd name="connsiteX318-4089" fmla="*/ 2201362 w 3079941"/>
                  <a:gd name="connsiteY318-4090" fmla="*/ 311296 h 1160647"/>
                  <a:gd name="connsiteX319-4091" fmla="*/ 2201362 w 3079941"/>
                  <a:gd name="connsiteY319-4092" fmla="*/ 233472 h 1160647"/>
                  <a:gd name="connsiteX320-4093" fmla="*/ 2199336 w 3079941"/>
                  <a:gd name="connsiteY320-4094" fmla="*/ 226987 h 1160647"/>
                  <a:gd name="connsiteX321-4095" fmla="*/ 2205416 w 3079941"/>
                  <a:gd name="connsiteY321-4096" fmla="*/ 220501 h 1160647"/>
                  <a:gd name="connsiteX322-4097" fmla="*/ 2205416 w 3079941"/>
                  <a:gd name="connsiteY322-4098" fmla="*/ 162133 h 1160647"/>
                  <a:gd name="connsiteX323-4099" fmla="*/ 2207442 w 3079941"/>
                  <a:gd name="connsiteY323-4100" fmla="*/ 157810 h 1160647"/>
                  <a:gd name="connsiteX324-4101" fmla="*/ 2207442 w 3079941"/>
                  <a:gd name="connsiteY324-4102" fmla="*/ 101604 h 1160647"/>
                  <a:gd name="connsiteX325-4103" fmla="*/ 2209469 w 3079941"/>
                  <a:gd name="connsiteY325-4104" fmla="*/ 82148 h 1160647"/>
                  <a:gd name="connsiteX326-4105" fmla="*/ 2213523 w 3079941"/>
                  <a:gd name="connsiteY326-4106" fmla="*/ 99442 h 1160647"/>
                  <a:gd name="connsiteX327-4107" fmla="*/ 2215549 w 3079941"/>
                  <a:gd name="connsiteY327-4108" fmla="*/ 157810 h 1160647"/>
                  <a:gd name="connsiteX328-4109" fmla="*/ 2217576 w 3079941"/>
                  <a:gd name="connsiteY328-4110" fmla="*/ 220501 h 1160647"/>
                  <a:gd name="connsiteX329-4111" fmla="*/ 2223656 w 3079941"/>
                  <a:gd name="connsiteY329-4112" fmla="*/ 226987 h 1160647"/>
                  <a:gd name="connsiteX330-4113" fmla="*/ 2221629 w 3079941"/>
                  <a:gd name="connsiteY330-4114" fmla="*/ 233472 h 1160647"/>
                  <a:gd name="connsiteX331-4115" fmla="*/ 2221629 w 3079941"/>
                  <a:gd name="connsiteY331-4116" fmla="*/ 311296 h 1160647"/>
                  <a:gd name="connsiteX332-4117" fmla="*/ 2223656 w 3079941"/>
                  <a:gd name="connsiteY332-4118" fmla="*/ 315620 h 1160647"/>
                  <a:gd name="connsiteX333-4119" fmla="*/ 2223656 w 3079941"/>
                  <a:gd name="connsiteY333-4120" fmla="*/ 337238 h 1160647"/>
                  <a:gd name="connsiteX334-4121" fmla="*/ 2237843 w 3079941"/>
                  <a:gd name="connsiteY334-4122" fmla="*/ 337238 h 1160647"/>
                  <a:gd name="connsiteX335-4123" fmla="*/ 2237843 w 3079941"/>
                  <a:gd name="connsiteY335-4124" fmla="*/ 354532 h 1160647"/>
                  <a:gd name="connsiteX336-4125" fmla="*/ 2245950 w 3079941"/>
                  <a:gd name="connsiteY336-4126" fmla="*/ 378311 h 1160647"/>
                  <a:gd name="connsiteX337-4127" fmla="*/ 2239870 w 3079941"/>
                  <a:gd name="connsiteY337-4128" fmla="*/ 382635 h 1160647"/>
                  <a:gd name="connsiteX338-4129" fmla="*/ 2227709 w 3079941"/>
                  <a:gd name="connsiteY338-4130" fmla="*/ 404253 h 1160647"/>
                  <a:gd name="connsiteX339-4131" fmla="*/ 2235816 w 3079941"/>
                  <a:gd name="connsiteY339-4132" fmla="*/ 657181 h 1160647"/>
                  <a:gd name="connsiteX340-4133" fmla="*/ 2300670 w 3079941"/>
                  <a:gd name="connsiteY340-4134" fmla="*/ 657181 h 1160647"/>
                  <a:gd name="connsiteX341-4135" fmla="*/ 2300670 w 3079941"/>
                  <a:gd name="connsiteY341-4136" fmla="*/ 732843 h 1160647"/>
                  <a:gd name="connsiteX342-4137" fmla="*/ 2308777 w 3079941"/>
                  <a:gd name="connsiteY342-4138" fmla="*/ 732843 h 1160647"/>
                  <a:gd name="connsiteX343-4139" fmla="*/ 2310804 w 3079941"/>
                  <a:gd name="connsiteY343-4140" fmla="*/ 726358 h 1160647"/>
                  <a:gd name="connsiteX344-4141" fmla="*/ 2316884 w 3079941"/>
                  <a:gd name="connsiteY344-4142" fmla="*/ 726358 h 1160647"/>
                  <a:gd name="connsiteX345-4143" fmla="*/ 2318911 w 3079941"/>
                  <a:gd name="connsiteY345-4144" fmla="*/ 735005 h 1160647"/>
                  <a:gd name="connsiteX346-4145" fmla="*/ 2331071 w 3079941"/>
                  <a:gd name="connsiteY346-4146" fmla="*/ 735005 h 1160647"/>
                  <a:gd name="connsiteX347-4147" fmla="*/ 2331071 w 3079941"/>
                  <a:gd name="connsiteY347-4148" fmla="*/ 728519 h 1160647"/>
                  <a:gd name="connsiteX348-4149" fmla="*/ 2353364 w 3079941"/>
                  <a:gd name="connsiteY348-4150" fmla="*/ 728519 h 1160647"/>
                  <a:gd name="connsiteX349-4151" fmla="*/ 2353364 w 3079941"/>
                  <a:gd name="connsiteY349-4152" fmla="*/ 735005 h 1160647"/>
                  <a:gd name="connsiteX350-4153" fmla="*/ 2373631 w 3079941"/>
                  <a:gd name="connsiteY350-4154" fmla="*/ 735005 h 1160647"/>
                  <a:gd name="connsiteX351-4155" fmla="*/ 2373631 w 3079941"/>
                  <a:gd name="connsiteY351-4156" fmla="*/ 780402 h 1160647"/>
                  <a:gd name="connsiteX352-4157" fmla="*/ 2387818 w 3079941"/>
                  <a:gd name="connsiteY352-4158" fmla="*/ 780402 h 1160647"/>
                  <a:gd name="connsiteX353-4159" fmla="*/ 2387818 w 3079941"/>
                  <a:gd name="connsiteY353-4160" fmla="*/ 767431 h 1160647"/>
                  <a:gd name="connsiteX354-4161" fmla="*/ 2404032 w 3079941"/>
                  <a:gd name="connsiteY354-4162" fmla="*/ 767431 h 1160647"/>
                  <a:gd name="connsiteX355-4163" fmla="*/ 2404032 w 3079941"/>
                  <a:gd name="connsiteY355-4164" fmla="*/ 588004 h 1160647"/>
                  <a:gd name="connsiteX356-4165" fmla="*/ 2410112 w 3079941"/>
                  <a:gd name="connsiteY356-4166" fmla="*/ 581518 h 1160647"/>
                  <a:gd name="connsiteX357-4167" fmla="*/ 2483073 w 3079941"/>
                  <a:gd name="connsiteY357-4168" fmla="*/ 581518 h 1160647"/>
                  <a:gd name="connsiteX358-4169" fmla="*/ 2483073 w 3079941"/>
                  <a:gd name="connsiteY358-4170" fmla="*/ 590166 h 1160647"/>
                  <a:gd name="connsiteX359-4171" fmla="*/ 2493206 w 3079941"/>
                  <a:gd name="connsiteY359-4172" fmla="*/ 590166 h 1160647"/>
                  <a:gd name="connsiteX360-4173" fmla="*/ 2493206 w 3079941"/>
                  <a:gd name="connsiteY360-4174" fmla="*/ 704740 h 1160647"/>
                  <a:gd name="connsiteX361-4175" fmla="*/ 2515500 w 3079941"/>
                  <a:gd name="connsiteY361-4176" fmla="*/ 704740 h 1160647"/>
                  <a:gd name="connsiteX362-4177" fmla="*/ 2515500 w 3079941"/>
                  <a:gd name="connsiteY362-4178" fmla="*/ 637725 h 1160647"/>
                  <a:gd name="connsiteX363-4179" fmla="*/ 2541847 w 3079941"/>
                  <a:gd name="connsiteY363-4180" fmla="*/ 637725 h 1160647"/>
                  <a:gd name="connsiteX364-4181" fmla="*/ 2545900 w 3079941"/>
                  <a:gd name="connsiteY364-4182" fmla="*/ 633401 h 1160647"/>
                  <a:gd name="connsiteX365-4183" fmla="*/ 2554007 w 3079941"/>
                  <a:gd name="connsiteY365-4184" fmla="*/ 633401 h 1160647"/>
                  <a:gd name="connsiteX366-4185" fmla="*/ 2558060 w 3079941"/>
                  <a:gd name="connsiteY366-4186" fmla="*/ 637725 h 1160647"/>
                  <a:gd name="connsiteX367-4187" fmla="*/ 2580354 w 3079941"/>
                  <a:gd name="connsiteY367-4188" fmla="*/ 637725 h 1160647"/>
                  <a:gd name="connsiteX368-4189" fmla="*/ 2580354 w 3079941"/>
                  <a:gd name="connsiteY368-4190" fmla="*/ 520989 h 1160647"/>
                  <a:gd name="connsiteX369-4191" fmla="*/ 2637101 w 3079941"/>
                  <a:gd name="connsiteY369-4192" fmla="*/ 510180 h 1160647"/>
                  <a:gd name="connsiteX370-4193" fmla="*/ 2637101 w 3079941"/>
                  <a:gd name="connsiteY370-4194" fmla="*/ 511261 h 1160647"/>
                  <a:gd name="connsiteX371-4195" fmla="*/ 2637101 w 3079941"/>
                  <a:gd name="connsiteY371-4196" fmla="*/ 518827 h 1160647"/>
                  <a:gd name="connsiteX372-4197" fmla="*/ 2663448 w 3079941"/>
                  <a:gd name="connsiteY372-4198" fmla="*/ 518827 h 1160647"/>
                  <a:gd name="connsiteX373-4199" fmla="*/ 2663448 w 3079941"/>
                  <a:gd name="connsiteY373-4200" fmla="*/ 773917 h 1160647"/>
                  <a:gd name="connsiteX374-4201" fmla="*/ 2685742 w 3079941"/>
                  <a:gd name="connsiteY374-4202" fmla="*/ 773917 h 1160647"/>
                  <a:gd name="connsiteX375-4203" fmla="*/ 2685742 w 3079941"/>
                  <a:gd name="connsiteY375-4204" fmla="*/ 769593 h 1160647"/>
                  <a:gd name="connsiteX376-4205" fmla="*/ 2697902 w 3079941"/>
                  <a:gd name="connsiteY376-4206" fmla="*/ 769593 h 1160647"/>
                  <a:gd name="connsiteX377-4207" fmla="*/ 2697902 w 3079941"/>
                  <a:gd name="connsiteY377-4208" fmla="*/ 773917 h 1160647"/>
                  <a:gd name="connsiteX378-4209" fmla="*/ 2722222 w 3079941"/>
                  <a:gd name="connsiteY378-4210" fmla="*/ 773917 h 1160647"/>
                  <a:gd name="connsiteX379-4211" fmla="*/ 2722222 w 3079941"/>
                  <a:gd name="connsiteY379-4212" fmla="*/ 760946 h 1160647"/>
                  <a:gd name="connsiteX380-4213" fmla="*/ 2750596 w 3079941"/>
                  <a:gd name="connsiteY380-4214" fmla="*/ 760946 h 1160647"/>
                  <a:gd name="connsiteX381-4215" fmla="*/ 2762756 w 3079941"/>
                  <a:gd name="connsiteY381-4216" fmla="*/ 756622 h 1160647"/>
                  <a:gd name="connsiteX382-4217" fmla="*/ 2783023 w 3079941"/>
                  <a:gd name="connsiteY382-4218" fmla="*/ 760946 h 1160647"/>
                  <a:gd name="connsiteX383-4219" fmla="*/ 2783023 w 3079941"/>
                  <a:gd name="connsiteY383-4220" fmla="*/ 743652 h 1160647"/>
                  <a:gd name="connsiteX384-4221" fmla="*/ 2791130 w 3079941"/>
                  <a:gd name="connsiteY384-4222" fmla="*/ 743652 h 1160647"/>
                  <a:gd name="connsiteX385-4223" fmla="*/ 2791130 w 3079941"/>
                  <a:gd name="connsiteY385-4224" fmla="*/ 730681 h 1160647"/>
                  <a:gd name="connsiteX386-4225" fmla="*/ 2847877 w 3079941"/>
                  <a:gd name="connsiteY386-4226" fmla="*/ 730681 h 1160647"/>
                  <a:gd name="connsiteX387-4227" fmla="*/ 2847877 w 3079941"/>
                  <a:gd name="connsiteY387-4228" fmla="*/ 700416 h 1160647"/>
                  <a:gd name="connsiteX388-4229" fmla="*/ 2866117 w 3079941"/>
                  <a:gd name="connsiteY388-4230" fmla="*/ 700416 h 1160647"/>
                  <a:gd name="connsiteX389-4231" fmla="*/ 2866117 w 3079941"/>
                  <a:gd name="connsiteY389-4232" fmla="*/ 693931 h 1160647"/>
                  <a:gd name="connsiteX390-4233" fmla="*/ 2878277 w 3079941"/>
                  <a:gd name="connsiteY390-4234" fmla="*/ 693931 h 1160647"/>
                  <a:gd name="connsiteX391-4235" fmla="*/ 2878277 w 3079941"/>
                  <a:gd name="connsiteY391-4236" fmla="*/ 700416 h 1160647"/>
                  <a:gd name="connsiteX392-4237" fmla="*/ 2894491 w 3079941"/>
                  <a:gd name="connsiteY392-4238" fmla="*/ 700416 h 1160647"/>
                  <a:gd name="connsiteX393-4239" fmla="*/ 2894491 w 3079941"/>
                  <a:gd name="connsiteY393-4240" fmla="*/ 750137 h 1160647"/>
                  <a:gd name="connsiteX394-4241" fmla="*/ 2926918 w 3079941"/>
                  <a:gd name="connsiteY394-4242" fmla="*/ 750137 h 1160647"/>
                  <a:gd name="connsiteX395-4243" fmla="*/ 2926918 w 3079941"/>
                  <a:gd name="connsiteY395-4244" fmla="*/ 724196 h 1160647"/>
                  <a:gd name="connsiteX396-4245" fmla="*/ 2965425 w 3079941"/>
                  <a:gd name="connsiteY396-4246" fmla="*/ 724196 h 1160647"/>
                  <a:gd name="connsiteX397-4247" fmla="*/ 2965425 w 3079941"/>
                  <a:gd name="connsiteY397-4248" fmla="*/ 693931 h 1160647"/>
                  <a:gd name="connsiteX398-4249" fmla="*/ 3014066 w 3079941"/>
                  <a:gd name="connsiteY398-4250" fmla="*/ 693931 h 1160647"/>
                  <a:gd name="connsiteX399-4251" fmla="*/ 3014066 w 3079941"/>
                  <a:gd name="connsiteY399-4252" fmla="*/ 805087 h 1160647"/>
                  <a:gd name="connsiteX400-4253" fmla="*/ 3014066 w 3079941"/>
                  <a:gd name="connsiteY400-4254" fmla="*/ 818866 h 1160647"/>
                  <a:gd name="connsiteX401-4255" fmla="*/ 3079941 w 3079941"/>
                  <a:gd name="connsiteY401-4256" fmla="*/ 818866 h 1160647"/>
                  <a:gd name="connsiteX402-4257" fmla="*/ 3079941 w 3079941"/>
                  <a:gd name="connsiteY402-4258" fmla="*/ 1160647 h 1160647"/>
                  <a:gd name="connsiteX403-4259" fmla="*/ 200958 w 3079941"/>
                  <a:gd name="connsiteY403-4260" fmla="*/ 1160647 h 1160647"/>
                  <a:gd name="connsiteX404-4261" fmla="*/ 0 w 3079941"/>
                  <a:gd name="connsiteY404-4262" fmla="*/ 1126882 h 1160647"/>
                  <a:gd name="connsiteX405-4263" fmla="*/ 0 w 3079941"/>
                  <a:gd name="connsiteY405-4264" fmla="*/ 915339 h 1160647"/>
                  <a:gd name="connsiteX406-4265" fmla="*/ 103377 w 3079941"/>
                  <a:gd name="connsiteY406-4266" fmla="*/ 915339 h 1160647"/>
                  <a:gd name="connsiteX407-4267" fmla="*/ 55096 w 3079941"/>
                  <a:gd name="connsiteY407-4268" fmla="*/ 886329 h 1160647"/>
                  <a:gd name="connsiteX408-4269" fmla="*/ 55096 w 3079941"/>
                  <a:gd name="connsiteY408-4270" fmla="*/ 724196 h 1160647"/>
                  <a:gd name="connsiteX409-4271" fmla="*/ 75363 w 3079941"/>
                  <a:gd name="connsiteY409-4272" fmla="*/ 724196 h 1160647"/>
                  <a:gd name="connsiteX410-4273" fmla="*/ 75870 w 3079941"/>
                  <a:gd name="connsiteY410-4274" fmla="*/ 723115 h 1160647"/>
                  <a:gd name="connsiteX411-4275" fmla="*/ 79416 w 3079941"/>
                  <a:gd name="connsiteY411-4276" fmla="*/ 715549 h 1160647"/>
                  <a:gd name="connsiteX412-4277" fmla="*/ 81190 w 3079941"/>
                  <a:gd name="connsiteY412-4278" fmla="*/ 715819 h 1160647"/>
                  <a:gd name="connsiteX413-4279" fmla="*/ 93603 w 3079941"/>
                  <a:gd name="connsiteY413-4280" fmla="*/ 717710 h 1160647"/>
                  <a:gd name="connsiteX414-4281" fmla="*/ 94110 w 3079941"/>
                  <a:gd name="connsiteY414-4282" fmla="*/ 719062 h 1160647"/>
                  <a:gd name="connsiteX415-4283" fmla="*/ 97656 w 3079941"/>
                  <a:gd name="connsiteY415-4284" fmla="*/ 728519 h 1160647"/>
                  <a:gd name="connsiteX416-4285" fmla="*/ 124003 w 3079941"/>
                  <a:gd name="connsiteY416-4286" fmla="*/ 730681 h 1160647"/>
                  <a:gd name="connsiteX417-4287" fmla="*/ 124003 w 3079941"/>
                  <a:gd name="connsiteY417-4288" fmla="*/ 607460 h 1160647"/>
                  <a:gd name="connsiteX418-4289" fmla="*/ 126030 w 3079941"/>
                  <a:gd name="connsiteY418-4290" fmla="*/ 607460 h 1160647"/>
                  <a:gd name="connsiteX419-4291" fmla="*/ 140217 w 3079941"/>
                  <a:gd name="connsiteY419-4292" fmla="*/ 607460 h 1160647"/>
                  <a:gd name="connsiteX420-4293" fmla="*/ 140217 w 3079941"/>
                  <a:gd name="connsiteY420-4294" fmla="*/ 471268 h 1160647"/>
                  <a:gd name="connsiteX421-4295" fmla="*/ 141990 w 3079941"/>
                  <a:gd name="connsiteY421-4296" fmla="*/ 471268 h 1160647"/>
                  <a:gd name="connsiteX422-4297" fmla="*/ 154404 w 3079941"/>
                  <a:gd name="connsiteY422-4298" fmla="*/ 471268 h 1160647"/>
                  <a:gd name="connsiteX423-4299" fmla="*/ 154404 w 3079941"/>
                  <a:gd name="connsiteY423-4300" fmla="*/ 356694 h 1160647"/>
                  <a:gd name="connsiteX424-4301" fmla="*/ 158457 w 3079941"/>
                  <a:gd name="connsiteY424-4302" fmla="*/ 328590 h 1160647"/>
                  <a:gd name="connsiteX425-4303" fmla="*/ 160484 w 3079941"/>
                  <a:gd name="connsiteY425-4304" fmla="*/ 328590 h 1160647"/>
                  <a:gd name="connsiteX426-4305" fmla="*/ 174671 w 3079941"/>
                  <a:gd name="connsiteY426-4306" fmla="*/ 328590 h 1160647"/>
                  <a:gd name="connsiteX427-4307" fmla="*/ 211151 w 3079941"/>
                  <a:gd name="connsiteY427-4308" fmla="*/ 246443 h 1160647"/>
                  <a:gd name="connsiteX428-4309" fmla="*/ 215205 w 3079941"/>
                  <a:gd name="connsiteY428-4310" fmla="*/ 0 h 1160647"/>
                  <a:gd name="connsiteX0-4311" fmla="*/ 215205 w 3079941"/>
                  <a:gd name="connsiteY0-4312" fmla="*/ 0 h 1160647"/>
                  <a:gd name="connsiteX1-4313" fmla="*/ 217231 w 3079941"/>
                  <a:gd name="connsiteY1-4314" fmla="*/ 246443 h 1160647"/>
                  <a:gd name="connsiteX2-4315" fmla="*/ 255738 w 3079941"/>
                  <a:gd name="connsiteY2-4316" fmla="*/ 326429 h 1160647"/>
                  <a:gd name="connsiteX3-4317" fmla="*/ 257765 w 3079941"/>
                  <a:gd name="connsiteY3-4318" fmla="*/ 326429 h 1160647"/>
                  <a:gd name="connsiteX4-4319" fmla="*/ 271952 w 3079941"/>
                  <a:gd name="connsiteY4-4320" fmla="*/ 326429 h 1160647"/>
                  <a:gd name="connsiteX5-4321" fmla="*/ 271952 w 3079941"/>
                  <a:gd name="connsiteY5-4322" fmla="*/ 350208 h 1160647"/>
                  <a:gd name="connsiteX6-4323" fmla="*/ 272459 w 3079941"/>
                  <a:gd name="connsiteY6-4324" fmla="*/ 351019 h 1160647"/>
                  <a:gd name="connsiteX7-4325" fmla="*/ 276005 w 3079941"/>
                  <a:gd name="connsiteY7-4326" fmla="*/ 356694 h 1160647"/>
                  <a:gd name="connsiteX8-4327" fmla="*/ 276005 w 3079941"/>
                  <a:gd name="connsiteY8-4328" fmla="*/ 471268 h 1160647"/>
                  <a:gd name="connsiteX9-4329" fmla="*/ 278285 w 3079941"/>
                  <a:gd name="connsiteY9-4330" fmla="*/ 471268 h 1160647"/>
                  <a:gd name="connsiteX10-4331" fmla="*/ 294246 w 3079941"/>
                  <a:gd name="connsiteY10-4332" fmla="*/ 471268 h 1160647"/>
                  <a:gd name="connsiteX11-4333" fmla="*/ 294246 w 3079941"/>
                  <a:gd name="connsiteY11-4334" fmla="*/ 611783 h 1160647"/>
                  <a:gd name="connsiteX12-4335" fmla="*/ 295766 w 3079941"/>
                  <a:gd name="connsiteY12-4336" fmla="*/ 611513 h 1160647"/>
                  <a:gd name="connsiteX13-4337" fmla="*/ 306406 w 3079941"/>
                  <a:gd name="connsiteY13-4338" fmla="*/ 609622 h 1160647"/>
                  <a:gd name="connsiteX14-4339" fmla="*/ 304379 w 3079941"/>
                  <a:gd name="connsiteY14-4340" fmla="*/ 698254 h 1160647"/>
                  <a:gd name="connsiteX15-4341" fmla="*/ 305899 w 3079941"/>
                  <a:gd name="connsiteY15-4342" fmla="*/ 698525 h 1160647"/>
                  <a:gd name="connsiteX16-4343" fmla="*/ 316539 w 3079941"/>
                  <a:gd name="connsiteY16-4344" fmla="*/ 700416 h 1160647"/>
                  <a:gd name="connsiteX17-4345" fmla="*/ 316792 w 3079941"/>
                  <a:gd name="connsiteY17-4346" fmla="*/ 701227 h 1160647"/>
                  <a:gd name="connsiteX18-4347" fmla="*/ 318566 w 3079941"/>
                  <a:gd name="connsiteY18-4348" fmla="*/ 706902 h 1160647"/>
                  <a:gd name="connsiteX19-4349" fmla="*/ 319326 w 3079941"/>
                  <a:gd name="connsiteY19-4350" fmla="*/ 704470 h 1160647"/>
                  <a:gd name="connsiteX20-4351" fmla="*/ 324646 w 3079941"/>
                  <a:gd name="connsiteY20-4352" fmla="*/ 687446 h 1160647"/>
                  <a:gd name="connsiteX21-4353" fmla="*/ 326419 w 3079941"/>
                  <a:gd name="connsiteY21-4354" fmla="*/ 687446 h 1160647"/>
                  <a:gd name="connsiteX22-4355" fmla="*/ 338833 w 3079941"/>
                  <a:gd name="connsiteY22-4356" fmla="*/ 687446 h 1160647"/>
                  <a:gd name="connsiteX23-4357" fmla="*/ 338833 w 3079941"/>
                  <a:gd name="connsiteY23-4358" fmla="*/ 719872 h 1160647"/>
                  <a:gd name="connsiteX24-4359" fmla="*/ 339846 w 3079941"/>
                  <a:gd name="connsiteY24-4360" fmla="*/ 720413 h 1160647"/>
                  <a:gd name="connsiteX25-4361" fmla="*/ 346940 w 3079941"/>
                  <a:gd name="connsiteY25-4362" fmla="*/ 724196 h 1160647"/>
                  <a:gd name="connsiteX26-4363" fmla="*/ 346940 w 3079941"/>
                  <a:gd name="connsiteY26-4364" fmla="*/ 725547 h 1160647"/>
                  <a:gd name="connsiteX27-4365" fmla="*/ 346940 w 3079941"/>
                  <a:gd name="connsiteY27-4366" fmla="*/ 735005 h 1160647"/>
                  <a:gd name="connsiteX28-4367" fmla="*/ 391527 w 3079941"/>
                  <a:gd name="connsiteY28-4368" fmla="*/ 735005 h 1160647"/>
                  <a:gd name="connsiteX29-4369" fmla="*/ 391527 w 3079941"/>
                  <a:gd name="connsiteY29-4370" fmla="*/ 736086 h 1160647"/>
                  <a:gd name="connsiteX30-4371" fmla="*/ 391527 w 3079941"/>
                  <a:gd name="connsiteY30-4372" fmla="*/ 743652 h 1160647"/>
                  <a:gd name="connsiteX31-4373" fmla="*/ 393553 w 3079941"/>
                  <a:gd name="connsiteY31-4374" fmla="*/ 743652 h 1160647"/>
                  <a:gd name="connsiteX32-4375" fmla="*/ 407740 w 3079941"/>
                  <a:gd name="connsiteY32-4376" fmla="*/ 743652 h 1160647"/>
                  <a:gd name="connsiteX33-4377" fmla="*/ 407740 w 3079941"/>
                  <a:gd name="connsiteY33-4378" fmla="*/ 713387 h 1160647"/>
                  <a:gd name="connsiteX34-4379" fmla="*/ 452327 w 3079941"/>
                  <a:gd name="connsiteY34-4380" fmla="*/ 713387 h 1160647"/>
                  <a:gd name="connsiteX35-4381" fmla="*/ 452327 w 3079941"/>
                  <a:gd name="connsiteY35-4382" fmla="*/ 712036 h 1160647"/>
                  <a:gd name="connsiteX36-4383" fmla="*/ 452327 w 3079941"/>
                  <a:gd name="connsiteY36-4384" fmla="*/ 702578 h 1160647"/>
                  <a:gd name="connsiteX37-4385" fmla="*/ 453341 w 3079941"/>
                  <a:gd name="connsiteY37-4386" fmla="*/ 702578 h 1160647"/>
                  <a:gd name="connsiteX38-4387" fmla="*/ 460434 w 3079941"/>
                  <a:gd name="connsiteY38-4388" fmla="*/ 702578 h 1160647"/>
                  <a:gd name="connsiteX39-4389" fmla="*/ 460434 w 3079941"/>
                  <a:gd name="connsiteY39-4390" fmla="*/ 700687 h 1160647"/>
                  <a:gd name="connsiteX40-4391" fmla="*/ 460434 w 3079941"/>
                  <a:gd name="connsiteY40-4392" fmla="*/ 687446 h 1160647"/>
                  <a:gd name="connsiteX41-4393" fmla="*/ 461194 w 3079941"/>
                  <a:gd name="connsiteY41-4394" fmla="*/ 687446 h 1160647"/>
                  <a:gd name="connsiteX42-4395" fmla="*/ 466514 w 3079941"/>
                  <a:gd name="connsiteY42-4396" fmla="*/ 687446 h 1160647"/>
                  <a:gd name="connsiteX43-4397" fmla="*/ 466514 w 3079941"/>
                  <a:gd name="connsiteY43-4398" fmla="*/ 686365 h 1160647"/>
                  <a:gd name="connsiteX44-4399" fmla="*/ 466514 w 3079941"/>
                  <a:gd name="connsiteY44-4400" fmla="*/ 678798 h 1160647"/>
                  <a:gd name="connsiteX45-4401" fmla="*/ 468541 w 3079941"/>
                  <a:gd name="connsiteY45-4402" fmla="*/ 678798 h 1160647"/>
                  <a:gd name="connsiteX46-4403" fmla="*/ 482728 w 3079941"/>
                  <a:gd name="connsiteY46-4404" fmla="*/ 678798 h 1160647"/>
                  <a:gd name="connsiteX47-4405" fmla="*/ 482728 w 3079941"/>
                  <a:gd name="connsiteY47-4406" fmla="*/ 679879 h 1160647"/>
                  <a:gd name="connsiteX48-4407" fmla="*/ 482728 w 3079941"/>
                  <a:gd name="connsiteY48-4408" fmla="*/ 687446 h 1160647"/>
                  <a:gd name="connsiteX49-4409" fmla="*/ 505021 w 3079941"/>
                  <a:gd name="connsiteY49-4410" fmla="*/ 687446 h 1160647"/>
                  <a:gd name="connsiteX50-4411" fmla="*/ 505021 w 3079941"/>
                  <a:gd name="connsiteY50-4412" fmla="*/ 685554 h 1160647"/>
                  <a:gd name="connsiteX51-4413" fmla="*/ 505021 w 3079941"/>
                  <a:gd name="connsiteY51-4414" fmla="*/ 672313 h 1160647"/>
                  <a:gd name="connsiteX52-4415" fmla="*/ 506795 w 3079941"/>
                  <a:gd name="connsiteY52-4416" fmla="*/ 672313 h 1160647"/>
                  <a:gd name="connsiteX53-4417" fmla="*/ 519208 w 3079941"/>
                  <a:gd name="connsiteY53-4418" fmla="*/ 672313 h 1160647"/>
                  <a:gd name="connsiteX54-4419" fmla="*/ 519208 w 3079941"/>
                  <a:gd name="connsiteY54-4420" fmla="*/ 696093 h 1160647"/>
                  <a:gd name="connsiteX55-4421" fmla="*/ 520222 w 3079941"/>
                  <a:gd name="connsiteY55-4422" fmla="*/ 696093 h 1160647"/>
                  <a:gd name="connsiteX56-4423" fmla="*/ 527315 w 3079941"/>
                  <a:gd name="connsiteY56-4424" fmla="*/ 696093 h 1160647"/>
                  <a:gd name="connsiteX57-4425" fmla="*/ 527315 w 3079941"/>
                  <a:gd name="connsiteY57-4426" fmla="*/ 695012 h 1160647"/>
                  <a:gd name="connsiteX58-4427" fmla="*/ 527315 w 3079941"/>
                  <a:gd name="connsiteY58-4428" fmla="*/ 687446 h 1160647"/>
                  <a:gd name="connsiteX59-4429" fmla="*/ 529088 w 3079941"/>
                  <a:gd name="connsiteY59-4430" fmla="*/ 687446 h 1160647"/>
                  <a:gd name="connsiteX60-4431" fmla="*/ 541502 w 3079941"/>
                  <a:gd name="connsiteY60-4432" fmla="*/ 687446 h 1160647"/>
                  <a:gd name="connsiteX61-4433" fmla="*/ 541502 w 3079941"/>
                  <a:gd name="connsiteY61-4434" fmla="*/ 713387 h 1160647"/>
                  <a:gd name="connsiteX62-4435" fmla="*/ 543529 w 3079941"/>
                  <a:gd name="connsiteY62-4436" fmla="*/ 713387 h 1160647"/>
                  <a:gd name="connsiteX63-4437" fmla="*/ 557715 w 3079941"/>
                  <a:gd name="connsiteY63-4438" fmla="*/ 713387 h 1160647"/>
                  <a:gd name="connsiteX64-4439" fmla="*/ 557715 w 3079941"/>
                  <a:gd name="connsiteY64-4440" fmla="*/ 715008 h 1160647"/>
                  <a:gd name="connsiteX65-4441" fmla="*/ 557715 w 3079941"/>
                  <a:gd name="connsiteY65-4442" fmla="*/ 726358 h 1160647"/>
                  <a:gd name="connsiteX66-4443" fmla="*/ 558475 w 3079941"/>
                  <a:gd name="connsiteY66-4444" fmla="*/ 726358 h 1160647"/>
                  <a:gd name="connsiteX67-4445" fmla="*/ 563796 w 3079941"/>
                  <a:gd name="connsiteY67-4446" fmla="*/ 726358 h 1160647"/>
                  <a:gd name="connsiteX68-4447" fmla="*/ 563796 w 3079941"/>
                  <a:gd name="connsiteY68-4448" fmla="*/ 725547 h 1160647"/>
                  <a:gd name="connsiteX69-4449" fmla="*/ 563796 w 3079941"/>
                  <a:gd name="connsiteY69-4450" fmla="*/ 719872 h 1160647"/>
                  <a:gd name="connsiteX70-4451" fmla="*/ 594196 w 3079941"/>
                  <a:gd name="connsiteY70-4452" fmla="*/ 719872 h 1160647"/>
                  <a:gd name="connsiteX71-4453" fmla="*/ 594196 w 3079941"/>
                  <a:gd name="connsiteY71-4454" fmla="*/ 743652 h 1160647"/>
                  <a:gd name="connsiteX72-4455" fmla="*/ 595209 w 3079941"/>
                  <a:gd name="connsiteY72-4456" fmla="*/ 743652 h 1160647"/>
                  <a:gd name="connsiteX73-4457" fmla="*/ 602303 w 3079941"/>
                  <a:gd name="connsiteY73-4458" fmla="*/ 743652 h 1160647"/>
                  <a:gd name="connsiteX74-4459" fmla="*/ 602303 w 3079941"/>
                  <a:gd name="connsiteY74-4460" fmla="*/ 744733 h 1160647"/>
                  <a:gd name="connsiteX75-4461" fmla="*/ 602303 w 3079941"/>
                  <a:gd name="connsiteY75-4462" fmla="*/ 752299 h 1160647"/>
                  <a:gd name="connsiteX76-4463" fmla="*/ 603063 w 3079941"/>
                  <a:gd name="connsiteY76-4464" fmla="*/ 752299 h 1160647"/>
                  <a:gd name="connsiteX77-4465" fmla="*/ 608383 w 3079941"/>
                  <a:gd name="connsiteY77-4466" fmla="*/ 752299 h 1160647"/>
                  <a:gd name="connsiteX78-4467" fmla="*/ 608383 w 3079941"/>
                  <a:gd name="connsiteY78-4468" fmla="*/ 750137 h 1160647"/>
                  <a:gd name="connsiteX79-4469" fmla="*/ 608383 w 3079941"/>
                  <a:gd name="connsiteY79-4470" fmla="*/ 735005 h 1160647"/>
                  <a:gd name="connsiteX80-4471" fmla="*/ 609396 w 3079941"/>
                  <a:gd name="connsiteY80-4472" fmla="*/ 735005 h 1160647"/>
                  <a:gd name="connsiteX81-4473" fmla="*/ 616490 w 3079941"/>
                  <a:gd name="connsiteY81-4474" fmla="*/ 735005 h 1160647"/>
                  <a:gd name="connsiteX82-4475" fmla="*/ 616490 w 3079941"/>
                  <a:gd name="connsiteY82-4476" fmla="*/ 736086 h 1160647"/>
                  <a:gd name="connsiteX83-4477" fmla="*/ 616490 w 3079941"/>
                  <a:gd name="connsiteY83-4478" fmla="*/ 743652 h 1160647"/>
                  <a:gd name="connsiteX84-4479" fmla="*/ 621810 w 3079941"/>
                  <a:gd name="connsiteY84-4480" fmla="*/ 741659 h 1160647"/>
                  <a:gd name="connsiteX85-4481" fmla="*/ 622570 w 3079941"/>
                  <a:gd name="connsiteY85-4482" fmla="*/ 740679 h 1160647"/>
                  <a:gd name="connsiteX86-4483" fmla="*/ 622570 w 3079941"/>
                  <a:gd name="connsiteY86-4484" fmla="*/ 735005 h 1160647"/>
                  <a:gd name="connsiteX87-4485" fmla="*/ 661077 w 3079941"/>
                  <a:gd name="connsiteY87-4486" fmla="*/ 735005 h 1160647"/>
                  <a:gd name="connsiteX88-4487" fmla="*/ 661077 w 3079941"/>
                  <a:gd name="connsiteY88-4488" fmla="*/ 758784 h 1160647"/>
                  <a:gd name="connsiteX89-4489" fmla="*/ 663103 w 3079941"/>
                  <a:gd name="connsiteY89-4490" fmla="*/ 758784 h 1160647"/>
                  <a:gd name="connsiteX90-4491" fmla="*/ 677290 w 3079941"/>
                  <a:gd name="connsiteY90-4492" fmla="*/ 758784 h 1160647"/>
                  <a:gd name="connsiteX91-4493" fmla="*/ 677290 w 3079941"/>
                  <a:gd name="connsiteY91-4494" fmla="*/ 759865 h 1160647"/>
                  <a:gd name="connsiteX92-4495" fmla="*/ 677290 w 3079941"/>
                  <a:gd name="connsiteY92-4496" fmla="*/ 767431 h 1160647"/>
                  <a:gd name="connsiteX93-4497" fmla="*/ 679064 w 3079941"/>
                  <a:gd name="connsiteY93-4498" fmla="*/ 767431 h 1160647"/>
                  <a:gd name="connsiteX94-4499" fmla="*/ 691477 w 3079941"/>
                  <a:gd name="connsiteY94-4500" fmla="*/ 767431 h 1160647"/>
                  <a:gd name="connsiteX95-4501" fmla="*/ 691477 w 3079941"/>
                  <a:gd name="connsiteY95-4502" fmla="*/ 743652 h 1160647"/>
                  <a:gd name="connsiteX96-4503" fmla="*/ 692490 w 3079941"/>
                  <a:gd name="connsiteY96-4504" fmla="*/ 743652 h 1160647"/>
                  <a:gd name="connsiteX97-4505" fmla="*/ 699584 w 3079941"/>
                  <a:gd name="connsiteY97-4506" fmla="*/ 743652 h 1160647"/>
                  <a:gd name="connsiteX98-4507" fmla="*/ 699584 w 3079941"/>
                  <a:gd name="connsiteY98-4508" fmla="*/ 711225 h 1160647"/>
                  <a:gd name="connsiteX99-4509" fmla="*/ 700597 w 3079941"/>
                  <a:gd name="connsiteY99-4510" fmla="*/ 711225 h 1160647"/>
                  <a:gd name="connsiteX100-4511" fmla="*/ 707691 w 3079941"/>
                  <a:gd name="connsiteY100-4512" fmla="*/ 711225 h 1160647"/>
                  <a:gd name="connsiteX101-4513" fmla="*/ 707691 w 3079941"/>
                  <a:gd name="connsiteY101-4514" fmla="*/ 709334 h 1160647"/>
                  <a:gd name="connsiteX102-4515" fmla="*/ 707691 w 3079941"/>
                  <a:gd name="connsiteY102-4516" fmla="*/ 696093 h 1160647"/>
                  <a:gd name="connsiteX103-4517" fmla="*/ 706424 w 3079941"/>
                  <a:gd name="connsiteY103-4518" fmla="*/ 694471 h 1160647"/>
                  <a:gd name="connsiteX104-4519" fmla="*/ 711744 w 3079941"/>
                  <a:gd name="connsiteY104-4520" fmla="*/ 683122 h 1160647"/>
                  <a:gd name="connsiteX105-4521" fmla="*/ 719851 w 3079941"/>
                  <a:gd name="connsiteY105-4522" fmla="*/ 711225 h 1160647"/>
                  <a:gd name="connsiteX106-4523" fmla="*/ 720611 w 3079941"/>
                  <a:gd name="connsiteY106-4524" fmla="*/ 711225 h 1160647"/>
                  <a:gd name="connsiteX107-4525" fmla="*/ 725931 w 3079941"/>
                  <a:gd name="connsiteY107-4526" fmla="*/ 711225 h 1160647"/>
                  <a:gd name="connsiteX108-4527" fmla="*/ 725931 w 3079941"/>
                  <a:gd name="connsiteY108-4528" fmla="*/ 605298 h 1160647"/>
                  <a:gd name="connsiteX109-4529" fmla="*/ 727451 w 3079941"/>
                  <a:gd name="connsiteY109-4530" fmla="*/ 605298 h 1160647"/>
                  <a:gd name="connsiteX110-4531" fmla="*/ 738091 w 3079941"/>
                  <a:gd name="connsiteY110-4532" fmla="*/ 605298 h 1160647"/>
                  <a:gd name="connsiteX111-4533" fmla="*/ 738091 w 3079941"/>
                  <a:gd name="connsiteY111-4534" fmla="*/ 557739 h 1160647"/>
                  <a:gd name="connsiteX112-4535" fmla="*/ 764438 w 3079941"/>
                  <a:gd name="connsiteY112-4536" fmla="*/ 557739 h 1160647"/>
                  <a:gd name="connsiteX113-4537" fmla="*/ 764438 w 3079941"/>
                  <a:gd name="connsiteY113-4538" fmla="*/ 536121 h 1160647"/>
                  <a:gd name="connsiteX114-4539" fmla="*/ 798892 w 3079941"/>
                  <a:gd name="connsiteY114-4540" fmla="*/ 536121 h 1160647"/>
                  <a:gd name="connsiteX115-4541" fmla="*/ 798892 w 3079941"/>
                  <a:gd name="connsiteY115-4542" fmla="*/ 538553 h 1160647"/>
                  <a:gd name="connsiteX116-4543" fmla="*/ 798892 w 3079941"/>
                  <a:gd name="connsiteY116-4544" fmla="*/ 555577 h 1160647"/>
                  <a:gd name="connsiteX117-4545" fmla="*/ 801172 w 3079941"/>
                  <a:gd name="connsiteY117-4546" fmla="*/ 555577 h 1160647"/>
                  <a:gd name="connsiteX118-4547" fmla="*/ 817132 w 3079941"/>
                  <a:gd name="connsiteY118-4548" fmla="*/ 555577 h 1160647"/>
                  <a:gd name="connsiteX119-4549" fmla="*/ 817132 w 3079941"/>
                  <a:gd name="connsiteY119-4550" fmla="*/ 603136 h 1160647"/>
                  <a:gd name="connsiteX120-4551" fmla="*/ 818145 w 3079941"/>
                  <a:gd name="connsiteY120-4552" fmla="*/ 603136 h 1160647"/>
                  <a:gd name="connsiteX121-4553" fmla="*/ 825239 w 3079941"/>
                  <a:gd name="connsiteY121-4554" fmla="*/ 603136 h 1160647"/>
                  <a:gd name="connsiteX122-4555" fmla="*/ 839426 w 3079941"/>
                  <a:gd name="connsiteY122-4556" fmla="*/ 607460 h 1160647"/>
                  <a:gd name="connsiteX123-4557" fmla="*/ 839426 w 3079941"/>
                  <a:gd name="connsiteY123-4558" fmla="*/ 646372 h 1160647"/>
                  <a:gd name="connsiteX124-4559" fmla="*/ 840439 w 3079941"/>
                  <a:gd name="connsiteY124-4560" fmla="*/ 646372 h 1160647"/>
                  <a:gd name="connsiteX125-4561" fmla="*/ 847532 w 3079941"/>
                  <a:gd name="connsiteY125-4562" fmla="*/ 646372 h 1160647"/>
                  <a:gd name="connsiteX126-4563" fmla="*/ 847532 w 3079941"/>
                  <a:gd name="connsiteY126-4564" fmla="*/ 647993 h 1160647"/>
                  <a:gd name="connsiteX127-4565" fmla="*/ 847532 w 3079941"/>
                  <a:gd name="connsiteY127-4566" fmla="*/ 659342 h 1160647"/>
                  <a:gd name="connsiteX128-4567" fmla="*/ 849559 w 3079941"/>
                  <a:gd name="connsiteY128-4568" fmla="*/ 659342 h 1160647"/>
                  <a:gd name="connsiteX129-4569" fmla="*/ 863746 w 3079941"/>
                  <a:gd name="connsiteY129-4570" fmla="*/ 659342 h 1160647"/>
                  <a:gd name="connsiteX130-4571" fmla="*/ 869826 w 3079941"/>
                  <a:gd name="connsiteY130-4572" fmla="*/ 665828 h 1160647"/>
                  <a:gd name="connsiteX131-4573" fmla="*/ 869826 w 3079941"/>
                  <a:gd name="connsiteY131-4574" fmla="*/ 687446 h 1160647"/>
                  <a:gd name="connsiteX132-4575" fmla="*/ 872106 w 3079941"/>
                  <a:gd name="connsiteY132-4576" fmla="*/ 687446 h 1160647"/>
                  <a:gd name="connsiteX133-4577" fmla="*/ 888066 w 3079941"/>
                  <a:gd name="connsiteY133-4578" fmla="*/ 687446 h 1160647"/>
                  <a:gd name="connsiteX134-4579" fmla="*/ 888066 w 3079941"/>
                  <a:gd name="connsiteY134-4580" fmla="*/ 688526 h 1160647"/>
                  <a:gd name="connsiteX135-4581" fmla="*/ 888066 w 3079941"/>
                  <a:gd name="connsiteY135-4582" fmla="*/ 696093 h 1160647"/>
                  <a:gd name="connsiteX136-4583" fmla="*/ 889333 w 3079941"/>
                  <a:gd name="connsiteY136-4584" fmla="*/ 696093 h 1160647"/>
                  <a:gd name="connsiteX137-4585" fmla="*/ 898200 w 3079941"/>
                  <a:gd name="connsiteY137-4586" fmla="*/ 696093 h 1160647"/>
                  <a:gd name="connsiteX138-4587" fmla="*/ 898200 w 3079941"/>
                  <a:gd name="connsiteY138-4588" fmla="*/ 698254 h 1160647"/>
                  <a:gd name="connsiteX139-4589" fmla="*/ 898200 w 3079941"/>
                  <a:gd name="connsiteY139-4590" fmla="*/ 713387 h 1160647"/>
                  <a:gd name="connsiteX140-4591" fmla="*/ 902253 w 3079941"/>
                  <a:gd name="connsiteY140-4592" fmla="*/ 711495 h 1160647"/>
                  <a:gd name="connsiteX141-4593" fmla="*/ 902253 w 3079941"/>
                  <a:gd name="connsiteY141-4594" fmla="*/ 698254 h 1160647"/>
                  <a:gd name="connsiteX142-4595" fmla="*/ 903266 w 3079941"/>
                  <a:gd name="connsiteY142-4596" fmla="*/ 698254 h 1160647"/>
                  <a:gd name="connsiteX143-4597" fmla="*/ 910360 w 3079941"/>
                  <a:gd name="connsiteY143-4598" fmla="*/ 698254 h 1160647"/>
                  <a:gd name="connsiteX144-4599" fmla="*/ 910360 w 3079941"/>
                  <a:gd name="connsiteY144-4600" fmla="*/ 699876 h 1160647"/>
                  <a:gd name="connsiteX145-4601" fmla="*/ 910360 w 3079941"/>
                  <a:gd name="connsiteY145-4602" fmla="*/ 711225 h 1160647"/>
                  <a:gd name="connsiteX146-4603" fmla="*/ 911120 w 3079941"/>
                  <a:gd name="connsiteY146-4604" fmla="*/ 711225 h 1160647"/>
                  <a:gd name="connsiteX147-4605" fmla="*/ 916440 w 3079941"/>
                  <a:gd name="connsiteY147-4606" fmla="*/ 711225 h 1160647"/>
                  <a:gd name="connsiteX148-4607" fmla="*/ 965080 w 3079941"/>
                  <a:gd name="connsiteY148-4608" fmla="*/ 706902 h 1160647"/>
                  <a:gd name="connsiteX149-4609" fmla="*/ 965080 w 3079941"/>
                  <a:gd name="connsiteY149-4610" fmla="*/ 708253 h 1160647"/>
                  <a:gd name="connsiteX150-4611" fmla="*/ 965080 w 3079941"/>
                  <a:gd name="connsiteY150-4612" fmla="*/ 717710 h 1160647"/>
                  <a:gd name="connsiteX151-4613" fmla="*/ 965840 w 3079941"/>
                  <a:gd name="connsiteY151-4614" fmla="*/ 717710 h 1160647"/>
                  <a:gd name="connsiteX152-4615" fmla="*/ 971161 w 3079941"/>
                  <a:gd name="connsiteY152-4616" fmla="*/ 717710 h 1160647"/>
                  <a:gd name="connsiteX153-4617" fmla="*/ 971161 w 3079941"/>
                  <a:gd name="connsiteY153-4618" fmla="*/ 719872 h 1160647"/>
                  <a:gd name="connsiteX154-4619" fmla="*/ 971161 w 3079941"/>
                  <a:gd name="connsiteY154-4620" fmla="*/ 735005 h 1160647"/>
                  <a:gd name="connsiteX155-4621" fmla="*/ 973187 w 3079941"/>
                  <a:gd name="connsiteY155-4622" fmla="*/ 733654 h 1160647"/>
                  <a:gd name="connsiteX156-4623" fmla="*/ 987374 w 3079941"/>
                  <a:gd name="connsiteY156-4624" fmla="*/ 724196 h 1160647"/>
                  <a:gd name="connsiteX157-4625" fmla="*/ 993454 w 3079941"/>
                  <a:gd name="connsiteY157-4626" fmla="*/ 683122 h 1160647"/>
                  <a:gd name="connsiteX158-4627" fmla="*/ 994214 w 3079941"/>
                  <a:gd name="connsiteY158-4628" fmla="*/ 682852 h 1160647"/>
                  <a:gd name="connsiteX159-4629" fmla="*/ 999534 w 3079941"/>
                  <a:gd name="connsiteY159-4630" fmla="*/ 680960 h 1160647"/>
                  <a:gd name="connsiteX160-4631" fmla="*/ 1001561 w 3079941"/>
                  <a:gd name="connsiteY160-4632" fmla="*/ 611783 h 1160647"/>
                  <a:gd name="connsiteX161-4633" fmla="*/ 1003588 w 3079941"/>
                  <a:gd name="connsiteY161-4634" fmla="*/ 680960 h 1160647"/>
                  <a:gd name="connsiteX162-4635" fmla="*/ 1004348 w 3079941"/>
                  <a:gd name="connsiteY162-4636" fmla="*/ 681230 h 1160647"/>
                  <a:gd name="connsiteX163-4637" fmla="*/ 1009668 w 3079941"/>
                  <a:gd name="connsiteY163-4638" fmla="*/ 683122 h 1160647"/>
                  <a:gd name="connsiteX164-4639" fmla="*/ 1009668 w 3079941"/>
                  <a:gd name="connsiteY164-4640" fmla="*/ 596651 h 1160647"/>
                  <a:gd name="connsiteX165-4641" fmla="*/ 1013721 w 3079941"/>
                  <a:gd name="connsiteY165-4642" fmla="*/ 564224 h 1160647"/>
                  <a:gd name="connsiteX166-4643" fmla="*/ 1052228 w 3079941"/>
                  <a:gd name="connsiteY166-4644" fmla="*/ 564224 h 1160647"/>
                  <a:gd name="connsiteX167-4645" fmla="*/ 1052228 w 3079941"/>
                  <a:gd name="connsiteY167-4646" fmla="*/ 596651 h 1160647"/>
                  <a:gd name="connsiteX168-4647" fmla="*/ 1052988 w 3079941"/>
                  <a:gd name="connsiteY168-4648" fmla="*/ 596651 h 1160647"/>
                  <a:gd name="connsiteX169-4649" fmla="*/ 1058308 w 3079941"/>
                  <a:gd name="connsiteY169-4650" fmla="*/ 596651 h 1160647"/>
                  <a:gd name="connsiteX170-4651" fmla="*/ 1058308 w 3079941"/>
                  <a:gd name="connsiteY170-4652" fmla="*/ 514503 h 1160647"/>
                  <a:gd name="connsiteX171-4653" fmla="*/ 1060082 w 3079941"/>
                  <a:gd name="connsiteY171-4654" fmla="*/ 514503 h 1160647"/>
                  <a:gd name="connsiteX172-4655" fmla="*/ 1072495 w 3079941"/>
                  <a:gd name="connsiteY172-4656" fmla="*/ 514503 h 1160647"/>
                  <a:gd name="connsiteX173-4657" fmla="*/ 1072495 w 3079941"/>
                  <a:gd name="connsiteY173-4658" fmla="*/ 512612 h 1160647"/>
                  <a:gd name="connsiteX174-4659" fmla="*/ 1072495 w 3079941"/>
                  <a:gd name="connsiteY174-4660" fmla="*/ 499371 h 1160647"/>
                  <a:gd name="connsiteX175-4661" fmla="*/ 1094789 w 3079941"/>
                  <a:gd name="connsiteY175-4662" fmla="*/ 499371 h 1160647"/>
                  <a:gd name="connsiteX176-4663" fmla="*/ 1094789 w 3079941"/>
                  <a:gd name="connsiteY176-4664" fmla="*/ 498290 h 1160647"/>
                  <a:gd name="connsiteX177-4665" fmla="*/ 1094789 w 3079941"/>
                  <a:gd name="connsiteY177-4666" fmla="*/ 490724 h 1160647"/>
                  <a:gd name="connsiteX178-4667" fmla="*/ 1096562 w 3079941"/>
                  <a:gd name="connsiteY178-4668" fmla="*/ 490724 h 1160647"/>
                  <a:gd name="connsiteX179-4669" fmla="*/ 1108976 w 3079941"/>
                  <a:gd name="connsiteY179-4670" fmla="*/ 490724 h 1160647"/>
                  <a:gd name="connsiteX180-4671" fmla="*/ 1108976 w 3079941"/>
                  <a:gd name="connsiteY180-4672" fmla="*/ 491805 h 1160647"/>
                  <a:gd name="connsiteX181-4673" fmla="*/ 1108976 w 3079941"/>
                  <a:gd name="connsiteY181-4674" fmla="*/ 499371 h 1160647"/>
                  <a:gd name="connsiteX182-4675" fmla="*/ 1109736 w 3079941"/>
                  <a:gd name="connsiteY182-4676" fmla="*/ 499371 h 1160647"/>
                  <a:gd name="connsiteX183-4677" fmla="*/ 1115056 w 3079941"/>
                  <a:gd name="connsiteY183-4678" fmla="*/ 499371 h 1160647"/>
                  <a:gd name="connsiteX184-4679" fmla="*/ 1125189 w 3079941"/>
                  <a:gd name="connsiteY184-4680" fmla="*/ 495047 h 1160647"/>
                  <a:gd name="connsiteX185-4681" fmla="*/ 1129242 w 3079941"/>
                  <a:gd name="connsiteY185-4682" fmla="*/ 498290 h 1160647"/>
                  <a:gd name="connsiteX186-4683" fmla="*/ 1129242 w 3079941"/>
                  <a:gd name="connsiteY186-4684" fmla="*/ 490724 h 1160647"/>
                  <a:gd name="connsiteX187-4685" fmla="*/ 1131522 w 3079941"/>
                  <a:gd name="connsiteY187-4686" fmla="*/ 490724 h 1160647"/>
                  <a:gd name="connsiteX188-4687" fmla="*/ 1147483 w 3079941"/>
                  <a:gd name="connsiteY188-4688" fmla="*/ 490724 h 1160647"/>
                  <a:gd name="connsiteX189-4689" fmla="*/ 1147483 w 3079941"/>
                  <a:gd name="connsiteY189-4690" fmla="*/ 491805 h 1160647"/>
                  <a:gd name="connsiteX190-4691" fmla="*/ 1147483 w 3079941"/>
                  <a:gd name="connsiteY190-4692" fmla="*/ 499371 h 1160647"/>
                  <a:gd name="connsiteX191-4693" fmla="*/ 1177883 w 3079941"/>
                  <a:gd name="connsiteY191-4694" fmla="*/ 499371 h 1160647"/>
                  <a:gd name="connsiteX192-4695" fmla="*/ 1177883 w 3079941"/>
                  <a:gd name="connsiteY192-4696" fmla="*/ 500992 h 1160647"/>
                  <a:gd name="connsiteX193-4697" fmla="*/ 1177883 w 3079941"/>
                  <a:gd name="connsiteY193-4698" fmla="*/ 512342 h 1160647"/>
                  <a:gd name="connsiteX194-4699" fmla="*/ 1204230 w 3079941"/>
                  <a:gd name="connsiteY194-4700" fmla="*/ 512342 h 1160647"/>
                  <a:gd name="connsiteX195-4701" fmla="*/ 1204230 w 3079941"/>
                  <a:gd name="connsiteY195-4702" fmla="*/ 542606 h 1160647"/>
                  <a:gd name="connsiteX196-4703" fmla="*/ 1204990 w 3079941"/>
                  <a:gd name="connsiteY196-4704" fmla="*/ 542606 h 1160647"/>
                  <a:gd name="connsiteX197-4705" fmla="*/ 1210310 w 3079941"/>
                  <a:gd name="connsiteY197-4706" fmla="*/ 542606 h 1160647"/>
                  <a:gd name="connsiteX198-4707" fmla="*/ 1210310 w 3079941"/>
                  <a:gd name="connsiteY198-4708" fmla="*/ 543687 h 1160647"/>
                  <a:gd name="connsiteX199-4709" fmla="*/ 1210310 w 3079941"/>
                  <a:gd name="connsiteY199-4710" fmla="*/ 551254 h 1160647"/>
                  <a:gd name="connsiteX200-4711" fmla="*/ 1214364 w 3079941"/>
                  <a:gd name="connsiteY200-4712" fmla="*/ 581518 h 1160647"/>
                  <a:gd name="connsiteX201-4713" fmla="*/ 1215124 w 3079941"/>
                  <a:gd name="connsiteY201-4714" fmla="*/ 581518 h 1160647"/>
                  <a:gd name="connsiteX202-4715" fmla="*/ 1220444 w 3079941"/>
                  <a:gd name="connsiteY202-4716" fmla="*/ 581518 h 1160647"/>
                  <a:gd name="connsiteX203-4717" fmla="*/ 1220444 w 3079941"/>
                  <a:gd name="connsiteY203-4718" fmla="*/ 582329 h 1160647"/>
                  <a:gd name="connsiteX204-4719" fmla="*/ 1220444 w 3079941"/>
                  <a:gd name="connsiteY204-4720" fmla="*/ 588004 h 1160647"/>
                  <a:gd name="connsiteX205-4721" fmla="*/ 1221457 w 3079941"/>
                  <a:gd name="connsiteY205-4722" fmla="*/ 588004 h 1160647"/>
                  <a:gd name="connsiteX206-4723" fmla="*/ 1228550 w 3079941"/>
                  <a:gd name="connsiteY206-4724" fmla="*/ 588004 h 1160647"/>
                  <a:gd name="connsiteX207-4725" fmla="*/ 1228550 w 3079941"/>
                  <a:gd name="connsiteY207-4726" fmla="*/ 618269 h 1160647"/>
                  <a:gd name="connsiteX208-4727" fmla="*/ 1230577 w 3079941"/>
                  <a:gd name="connsiteY208-4728" fmla="*/ 618269 h 1160647"/>
                  <a:gd name="connsiteX209-4729" fmla="*/ 1244764 w 3079941"/>
                  <a:gd name="connsiteY209-4730" fmla="*/ 618269 h 1160647"/>
                  <a:gd name="connsiteX210-4731" fmla="*/ 1244764 w 3079941"/>
                  <a:gd name="connsiteY210-4732" fmla="*/ 642048 h 1160647"/>
                  <a:gd name="connsiteX211-4733" fmla="*/ 1246791 w 3079941"/>
                  <a:gd name="connsiteY211-4734" fmla="*/ 643669 h 1160647"/>
                  <a:gd name="connsiteX212-4735" fmla="*/ 1246791 w 3079941"/>
                  <a:gd name="connsiteY212-4736" fmla="*/ 655019 h 1160647"/>
                  <a:gd name="connsiteX213-4737" fmla="*/ 1247551 w 3079941"/>
                  <a:gd name="connsiteY213-4738" fmla="*/ 655019 h 1160647"/>
                  <a:gd name="connsiteX214-4739" fmla="*/ 1252871 w 3079941"/>
                  <a:gd name="connsiteY214-4740" fmla="*/ 655019 h 1160647"/>
                  <a:gd name="connsiteX215-4741" fmla="*/ 1252871 w 3079941"/>
                  <a:gd name="connsiteY215-4742" fmla="*/ 678798 h 1160647"/>
                  <a:gd name="connsiteX216-4743" fmla="*/ 1254137 w 3079941"/>
                  <a:gd name="connsiteY216-4744" fmla="*/ 678798 h 1160647"/>
                  <a:gd name="connsiteX217-4745" fmla="*/ 1263004 w 3079941"/>
                  <a:gd name="connsiteY217-4746" fmla="*/ 678798 h 1160647"/>
                  <a:gd name="connsiteX218-4747" fmla="*/ 1265031 w 3079941"/>
                  <a:gd name="connsiteY218-4748" fmla="*/ 682852 h 1160647"/>
                  <a:gd name="connsiteX219-4749" fmla="*/ 1265031 w 3079941"/>
                  <a:gd name="connsiteY219-4750" fmla="*/ 696093 h 1160647"/>
                  <a:gd name="connsiteX220-4751" fmla="*/ 1266551 w 3079941"/>
                  <a:gd name="connsiteY220-4752" fmla="*/ 694201 h 1160647"/>
                  <a:gd name="connsiteX221-4753" fmla="*/ 1277191 w 3079941"/>
                  <a:gd name="connsiteY221-4754" fmla="*/ 680960 h 1160647"/>
                  <a:gd name="connsiteX222-4755" fmla="*/ 1305565 w 3079941"/>
                  <a:gd name="connsiteY222-4756" fmla="*/ 680960 h 1160647"/>
                  <a:gd name="connsiteX223-4757" fmla="*/ 1305565 w 3079941"/>
                  <a:gd name="connsiteY223-4758" fmla="*/ 767431 h 1160647"/>
                  <a:gd name="connsiteX224-4759" fmla="*/ 1306325 w 3079941"/>
                  <a:gd name="connsiteY224-4760" fmla="*/ 767431 h 1160647"/>
                  <a:gd name="connsiteX225-4761" fmla="*/ 1311645 w 3079941"/>
                  <a:gd name="connsiteY225-4762" fmla="*/ 767431 h 1160647"/>
                  <a:gd name="connsiteX226-4763" fmla="*/ 1312405 w 3079941"/>
                  <a:gd name="connsiteY226-4764" fmla="*/ 766080 h 1160647"/>
                  <a:gd name="connsiteX227-4765" fmla="*/ 1317725 w 3079941"/>
                  <a:gd name="connsiteY227-4766" fmla="*/ 756622 h 1160647"/>
                  <a:gd name="connsiteX228-4767" fmla="*/ 1317725 w 3079941"/>
                  <a:gd name="connsiteY228-4768" fmla="*/ 758514 h 1160647"/>
                  <a:gd name="connsiteX229-4769" fmla="*/ 1317725 w 3079941"/>
                  <a:gd name="connsiteY229-4770" fmla="*/ 771755 h 1160647"/>
                  <a:gd name="connsiteX230-4771" fmla="*/ 1321778 w 3079941"/>
                  <a:gd name="connsiteY230-4772" fmla="*/ 726358 h 1160647"/>
                  <a:gd name="connsiteX231-4773" fmla="*/ 1322538 w 3079941"/>
                  <a:gd name="connsiteY231-4774" fmla="*/ 726358 h 1160647"/>
                  <a:gd name="connsiteX232-4775" fmla="*/ 1327858 w 3079941"/>
                  <a:gd name="connsiteY232-4776" fmla="*/ 726358 h 1160647"/>
                  <a:gd name="connsiteX233-4777" fmla="*/ 1327858 w 3079941"/>
                  <a:gd name="connsiteY233-4778" fmla="*/ 661504 h 1160647"/>
                  <a:gd name="connsiteX234-4779" fmla="*/ 1328872 w 3079941"/>
                  <a:gd name="connsiteY234-4780" fmla="*/ 661504 h 1160647"/>
                  <a:gd name="connsiteX235-4781" fmla="*/ 1335965 w 3079941"/>
                  <a:gd name="connsiteY235-4782" fmla="*/ 661504 h 1160647"/>
                  <a:gd name="connsiteX236-4783" fmla="*/ 1348125 w 3079941"/>
                  <a:gd name="connsiteY236-4784" fmla="*/ 618269 h 1160647"/>
                  <a:gd name="connsiteX237-4785" fmla="*/ 1349392 w 3079941"/>
                  <a:gd name="connsiteY237-4786" fmla="*/ 618269 h 1160647"/>
                  <a:gd name="connsiteX238-4787" fmla="*/ 1358259 w 3079941"/>
                  <a:gd name="connsiteY238-4788" fmla="*/ 618269 h 1160647"/>
                  <a:gd name="connsiteX239-4789" fmla="*/ 1368392 w 3079941"/>
                  <a:gd name="connsiteY239-4790" fmla="*/ 661504 h 1160647"/>
                  <a:gd name="connsiteX240-4791" fmla="*/ 1369405 w 3079941"/>
                  <a:gd name="connsiteY240-4792" fmla="*/ 661504 h 1160647"/>
                  <a:gd name="connsiteX241-4793" fmla="*/ 1376499 w 3079941"/>
                  <a:gd name="connsiteY241-4794" fmla="*/ 661504 h 1160647"/>
                  <a:gd name="connsiteX242-4795" fmla="*/ 1376499 w 3079941"/>
                  <a:gd name="connsiteY242-4796" fmla="*/ 700416 h 1160647"/>
                  <a:gd name="connsiteX243-4797" fmla="*/ 1378272 w 3079941"/>
                  <a:gd name="connsiteY243-4798" fmla="*/ 700416 h 1160647"/>
                  <a:gd name="connsiteX244-4799" fmla="*/ 1390686 w 3079941"/>
                  <a:gd name="connsiteY244-4800" fmla="*/ 700416 h 1160647"/>
                  <a:gd name="connsiteX245-4801" fmla="*/ 1390686 w 3079941"/>
                  <a:gd name="connsiteY245-4802" fmla="*/ 702578 h 1160647"/>
                  <a:gd name="connsiteX246-4803" fmla="*/ 1390686 w 3079941"/>
                  <a:gd name="connsiteY246-4804" fmla="*/ 717710 h 1160647"/>
                  <a:gd name="connsiteX247-4805" fmla="*/ 1394739 w 3079941"/>
                  <a:gd name="connsiteY247-4806" fmla="*/ 715549 h 1160647"/>
                  <a:gd name="connsiteX248-4807" fmla="*/ 1394739 w 3079941"/>
                  <a:gd name="connsiteY248-4808" fmla="*/ 700416 h 1160647"/>
                  <a:gd name="connsiteX249-4809" fmla="*/ 1396259 w 3079941"/>
                  <a:gd name="connsiteY249-4810" fmla="*/ 700416 h 1160647"/>
                  <a:gd name="connsiteX250-4811" fmla="*/ 1406899 w 3079941"/>
                  <a:gd name="connsiteY250-4812" fmla="*/ 700416 h 1160647"/>
                  <a:gd name="connsiteX251-4813" fmla="*/ 1406899 w 3079941"/>
                  <a:gd name="connsiteY251-4814" fmla="*/ 702037 h 1160647"/>
                  <a:gd name="connsiteX252-4815" fmla="*/ 1406899 w 3079941"/>
                  <a:gd name="connsiteY252-4816" fmla="*/ 713387 h 1160647"/>
                  <a:gd name="connsiteX253-4817" fmla="*/ 1437300 w 3079941"/>
                  <a:gd name="connsiteY253-4818" fmla="*/ 713387 h 1160647"/>
                  <a:gd name="connsiteX254-4819" fmla="*/ 1437300 w 3079941"/>
                  <a:gd name="connsiteY254-4820" fmla="*/ 676637 h 1160647"/>
                  <a:gd name="connsiteX255-4821" fmla="*/ 1438566 w 3079941"/>
                  <a:gd name="connsiteY255-4822" fmla="*/ 676637 h 1160647"/>
                  <a:gd name="connsiteX256-4823" fmla="*/ 1447433 w 3079941"/>
                  <a:gd name="connsiteY256-4824" fmla="*/ 676637 h 1160647"/>
                  <a:gd name="connsiteX257-4825" fmla="*/ 1447433 w 3079941"/>
                  <a:gd name="connsiteY257-4826" fmla="*/ 698254 h 1160647"/>
                  <a:gd name="connsiteX258-4827" fmla="*/ 1449460 w 3079941"/>
                  <a:gd name="connsiteY258-4828" fmla="*/ 665828 h 1160647"/>
                  <a:gd name="connsiteX259-4829" fmla="*/ 1471753 w 3079941"/>
                  <a:gd name="connsiteY259-4830" fmla="*/ 665828 h 1160647"/>
                  <a:gd name="connsiteX260-4831" fmla="*/ 1471753 w 3079941"/>
                  <a:gd name="connsiteY260-4832" fmla="*/ 664206 h 1160647"/>
                  <a:gd name="connsiteX261-4833" fmla="*/ 1471753 w 3079941"/>
                  <a:gd name="connsiteY261-4834" fmla="*/ 652857 h 1160647"/>
                  <a:gd name="connsiteX262-4835" fmla="*/ 1472513 w 3079941"/>
                  <a:gd name="connsiteY262-4836" fmla="*/ 652857 h 1160647"/>
                  <a:gd name="connsiteX263-4837" fmla="*/ 1477833 w 3079941"/>
                  <a:gd name="connsiteY263-4838" fmla="*/ 652857 h 1160647"/>
                  <a:gd name="connsiteX264-4839" fmla="*/ 1477833 w 3079941"/>
                  <a:gd name="connsiteY264-4840" fmla="*/ 650966 h 1160647"/>
                  <a:gd name="connsiteX265-4841" fmla="*/ 1477833 w 3079941"/>
                  <a:gd name="connsiteY265-4842" fmla="*/ 637725 h 1160647"/>
                  <a:gd name="connsiteX266-4843" fmla="*/ 1481887 w 3079941"/>
                  <a:gd name="connsiteY266-4844" fmla="*/ 644210 h 1160647"/>
                  <a:gd name="connsiteX267-4845" fmla="*/ 1484167 w 3079941"/>
                  <a:gd name="connsiteY267-4846" fmla="*/ 644210 h 1160647"/>
                  <a:gd name="connsiteX268-4847" fmla="*/ 1500127 w 3079941"/>
                  <a:gd name="connsiteY268-4848" fmla="*/ 644210 h 1160647"/>
                  <a:gd name="connsiteX269-4849" fmla="*/ 1500127 w 3079941"/>
                  <a:gd name="connsiteY269-4850" fmla="*/ 643399 h 1160647"/>
                  <a:gd name="connsiteX270-4851" fmla="*/ 1500127 w 3079941"/>
                  <a:gd name="connsiteY270-4852" fmla="*/ 637725 h 1160647"/>
                  <a:gd name="connsiteX271-4853" fmla="*/ 1500887 w 3079941"/>
                  <a:gd name="connsiteY271-4854" fmla="*/ 637725 h 1160647"/>
                  <a:gd name="connsiteX272-4855" fmla="*/ 1506207 w 3079941"/>
                  <a:gd name="connsiteY272-4856" fmla="*/ 637725 h 1160647"/>
                  <a:gd name="connsiteX273-4857" fmla="*/ 1506207 w 3079941"/>
                  <a:gd name="connsiteY273-4858" fmla="*/ 639076 h 1160647"/>
                  <a:gd name="connsiteX274-4859" fmla="*/ 1506207 w 3079941"/>
                  <a:gd name="connsiteY274-4860" fmla="*/ 648534 h 1160647"/>
                  <a:gd name="connsiteX275-4861" fmla="*/ 1544714 w 3079941"/>
                  <a:gd name="connsiteY275-4862" fmla="*/ 648534 h 1160647"/>
                  <a:gd name="connsiteX276-4863" fmla="*/ 1544714 w 3079941"/>
                  <a:gd name="connsiteY276-4864" fmla="*/ 786887 h 1160647"/>
                  <a:gd name="connsiteX277-4865" fmla="*/ 1546234 w 3079941"/>
                  <a:gd name="connsiteY277-4866" fmla="*/ 786887 h 1160647"/>
                  <a:gd name="connsiteX278-4867" fmla="*/ 1556874 w 3079941"/>
                  <a:gd name="connsiteY278-4868" fmla="*/ 786887 h 1160647"/>
                  <a:gd name="connsiteX279-4869" fmla="*/ 1556874 w 3079941"/>
                  <a:gd name="connsiteY279-4870" fmla="*/ 773917 h 1160647"/>
                  <a:gd name="connsiteX280-4871" fmla="*/ 1560928 w 3079941"/>
                  <a:gd name="connsiteY280-4872" fmla="*/ 773917 h 1160647"/>
                  <a:gd name="connsiteX281-4873" fmla="*/ 1560928 w 3079941"/>
                  <a:gd name="connsiteY281-4874" fmla="*/ 786887 h 1160647"/>
                  <a:gd name="connsiteX282-4875" fmla="*/ 1591328 w 3079941"/>
                  <a:gd name="connsiteY282-4876" fmla="*/ 786887 h 1160647"/>
                  <a:gd name="connsiteX283-4877" fmla="*/ 1591328 w 3079941"/>
                  <a:gd name="connsiteY283-4878" fmla="*/ 756622 h 1160647"/>
                  <a:gd name="connsiteX284-4879" fmla="*/ 1603488 w 3079941"/>
                  <a:gd name="connsiteY284-4880" fmla="*/ 756622 h 1160647"/>
                  <a:gd name="connsiteX285-4881" fmla="*/ 1615648 w 3079941"/>
                  <a:gd name="connsiteY285-4882" fmla="*/ 754461 h 1160647"/>
                  <a:gd name="connsiteX286-4883" fmla="*/ 1619702 w 3079941"/>
                  <a:gd name="connsiteY286-4884" fmla="*/ 756622 h 1160647"/>
                  <a:gd name="connsiteX287-4885" fmla="*/ 1629835 w 3079941"/>
                  <a:gd name="connsiteY287-4886" fmla="*/ 756622 h 1160647"/>
                  <a:gd name="connsiteX288-4887" fmla="*/ 1629835 w 3079941"/>
                  <a:gd name="connsiteY288-4888" fmla="*/ 786887 h 1160647"/>
                  <a:gd name="connsiteX289-4889" fmla="*/ 1637942 w 3079941"/>
                  <a:gd name="connsiteY289-4890" fmla="*/ 786887 h 1160647"/>
                  <a:gd name="connsiteX290-4891" fmla="*/ 1637942 w 3079941"/>
                  <a:gd name="connsiteY290-4892" fmla="*/ 804182 h 1160647"/>
                  <a:gd name="connsiteX291-4893" fmla="*/ 1647278 w 3079941"/>
                  <a:gd name="connsiteY291-4894" fmla="*/ 805087 h 1160647"/>
                  <a:gd name="connsiteX292-4895" fmla="*/ 1660236 w 3079941"/>
                  <a:gd name="connsiteY292-4896" fmla="*/ 805087 h 1160647"/>
                  <a:gd name="connsiteX293-4897" fmla="*/ 1660236 w 3079941"/>
                  <a:gd name="connsiteY293-4898" fmla="*/ 789049 h 1160647"/>
                  <a:gd name="connsiteX294-4899" fmla="*/ 1728192 w 3079941"/>
                  <a:gd name="connsiteY294-4900" fmla="*/ 789049 h 1160647"/>
                  <a:gd name="connsiteX295-4901" fmla="*/ 1728192 w 3079941"/>
                  <a:gd name="connsiteY295-4902" fmla="*/ 703796 h 1160647"/>
                  <a:gd name="connsiteX296-4903" fmla="*/ 1800200 w 3079941"/>
                  <a:gd name="connsiteY296-4904" fmla="*/ 703796 h 1160647"/>
                  <a:gd name="connsiteX297-4905" fmla="*/ 1800200 w 3079941"/>
                  <a:gd name="connsiteY297-4906" fmla="*/ 782564 h 1160647"/>
                  <a:gd name="connsiteX298-4907" fmla="*/ 1802104 w 3079941"/>
                  <a:gd name="connsiteY298-4908" fmla="*/ 782564 h 1160647"/>
                  <a:gd name="connsiteX299-4909" fmla="*/ 1803346 w 3079941"/>
                  <a:gd name="connsiteY299-4910" fmla="*/ 805087 h 1160647"/>
                  <a:gd name="connsiteX300-4911" fmla="*/ 1813022 w 3079941"/>
                  <a:gd name="connsiteY300-4912" fmla="*/ 805087 h 1160647"/>
                  <a:gd name="connsiteX301-4913" fmla="*/ 1814264 w 3079941"/>
                  <a:gd name="connsiteY301-4914" fmla="*/ 782564 h 1160647"/>
                  <a:gd name="connsiteX302-4915" fmla="*/ 1820344 w 3079941"/>
                  <a:gd name="connsiteY302-4916" fmla="*/ 782564 h 1160647"/>
                  <a:gd name="connsiteX303-4917" fmla="*/ 1821586 w 3079941"/>
                  <a:gd name="connsiteY303-4918" fmla="*/ 805087 h 1160647"/>
                  <a:gd name="connsiteX304-4919" fmla="*/ 1872208 w 3079941"/>
                  <a:gd name="connsiteY304-4920" fmla="*/ 805087 h 1160647"/>
                  <a:gd name="connsiteX305-4921" fmla="*/ 1872208 w 3079941"/>
                  <a:gd name="connsiteY305-4922" fmla="*/ 642059 h 1160647"/>
                  <a:gd name="connsiteX306-4923" fmla="*/ 2069535 w 3079941"/>
                  <a:gd name="connsiteY306-4924" fmla="*/ 642059 h 1160647"/>
                  <a:gd name="connsiteX307-4925" fmla="*/ 2069535 w 3079941"/>
                  <a:gd name="connsiteY307-4926" fmla="*/ 805087 h 1160647"/>
                  <a:gd name="connsiteX308-4927" fmla="*/ 2088232 w 3079941"/>
                  <a:gd name="connsiteY308-4928" fmla="*/ 805087 h 1160647"/>
                  <a:gd name="connsiteX309-4929" fmla="*/ 2088232 w 3079941"/>
                  <a:gd name="connsiteY309-4930" fmla="*/ 722394 h 1160647"/>
                  <a:gd name="connsiteX310-4931" fmla="*/ 2183352 w 3079941"/>
                  <a:gd name="connsiteY310-4932" fmla="*/ 722394 h 1160647"/>
                  <a:gd name="connsiteX311-4933" fmla="*/ 2195282 w 3079941"/>
                  <a:gd name="connsiteY311-4934" fmla="*/ 404253 h 1160647"/>
                  <a:gd name="connsiteX312-4935" fmla="*/ 2183122 w 3079941"/>
                  <a:gd name="connsiteY312-4936" fmla="*/ 382635 h 1160647"/>
                  <a:gd name="connsiteX313-4937" fmla="*/ 2177042 w 3079941"/>
                  <a:gd name="connsiteY313-4938" fmla="*/ 378311 h 1160647"/>
                  <a:gd name="connsiteX314-4939" fmla="*/ 2185149 w 3079941"/>
                  <a:gd name="connsiteY314-4940" fmla="*/ 354532 h 1160647"/>
                  <a:gd name="connsiteX315-4941" fmla="*/ 2185149 w 3079941"/>
                  <a:gd name="connsiteY315-4942" fmla="*/ 337238 h 1160647"/>
                  <a:gd name="connsiteX316-4943" fmla="*/ 2199336 w 3079941"/>
                  <a:gd name="connsiteY316-4944" fmla="*/ 337238 h 1160647"/>
                  <a:gd name="connsiteX317-4945" fmla="*/ 2199336 w 3079941"/>
                  <a:gd name="connsiteY317-4946" fmla="*/ 315620 h 1160647"/>
                  <a:gd name="connsiteX318-4947" fmla="*/ 2201362 w 3079941"/>
                  <a:gd name="connsiteY318-4948" fmla="*/ 311296 h 1160647"/>
                  <a:gd name="connsiteX319-4949" fmla="*/ 2201362 w 3079941"/>
                  <a:gd name="connsiteY319-4950" fmla="*/ 233472 h 1160647"/>
                  <a:gd name="connsiteX320-4951" fmla="*/ 2199336 w 3079941"/>
                  <a:gd name="connsiteY320-4952" fmla="*/ 226987 h 1160647"/>
                  <a:gd name="connsiteX321-4953" fmla="*/ 2205416 w 3079941"/>
                  <a:gd name="connsiteY321-4954" fmla="*/ 220501 h 1160647"/>
                  <a:gd name="connsiteX322-4955" fmla="*/ 2205416 w 3079941"/>
                  <a:gd name="connsiteY322-4956" fmla="*/ 162133 h 1160647"/>
                  <a:gd name="connsiteX323-4957" fmla="*/ 2207442 w 3079941"/>
                  <a:gd name="connsiteY323-4958" fmla="*/ 157810 h 1160647"/>
                  <a:gd name="connsiteX324-4959" fmla="*/ 2207442 w 3079941"/>
                  <a:gd name="connsiteY324-4960" fmla="*/ 101604 h 1160647"/>
                  <a:gd name="connsiteX325-4961" fmla="*/ 2209469 w 3079941"/>
                  <a:gd name="connsiteY325-4962" fmla="*/ 82148 h 1160647"/>
                  <a:gd name="connsiteX326-4963" fmla="*/ 2213523 w 3079941"/>
                  <a:gd name="connsiteY326-4964" fmla="*/ 99442 h 1160647"/>
                  <a:gd name="connsiteX327-4965" fmla="*/ 2215549 w 3079941"/>
                  <a:gd name="connsiteY327-4966" fmla="*/ 157810 h 1160647"/>
                  <a:gd name="connsiteX328-4967" fmla="*/ 2217576 w 3079941"/>
                  <a:gd name="connsiteY328-4968" fmla="*/ 220501 h 1160647"/>
                  <a:gd name="connsiteX329-4969" fmla="*/ 2223656 w 3079941"/>
                  <a:gd name="connsiteY329-4970" fmla="*/ 226987 h 1160647"/>
                  <a:gd name="connsiteX330-4971" fmla="*/ 2221629 w 3079941"/>
                  <a:gd name="connsiteY330-4972" fmla="*/ 233472 h 1160647"/>
                  <a:gd name="connsiteX331-4973" fmla="*/ 2221629 w 3079941"/>
                  <a:gd name="connsiteY331-4974" fmla="*/ 311296 h 1160647"/>
                  <a:gd name="connsiteX332-4975" fmla="*/ 2223656 w 3079941"/>
                  <a:gd name="connsiteY332-4976" fmla="*/ 315620 h 1160647"/>
                  <a:gd name="connsiteX333-4977" fmla="*/ 2223656 w 3079941"/>
                  <a:gd name="connsiteY333-4978" fmla="*/ 337238 h 1160647"/>
                  <a:gd name="connsiteX334-4979" fmla="*/ 2237843 w 3079941"/>
                  <a:gd name="connsiteY334-4980" fmla="*/ 337238 h 1160647"/>
                  <a:gd name="connsiteX335-4981" fmla="*/ 2237843 w 3079941"/>
                  <a:gd name="connsiteY335-4982" fmla="*/ 354532 h 1160647"/>
                  <a:gd name="connsiteX336-4983" fmla="*/ 2245950 w 3079941"/>
                  <a:gd name="connsiteY336-4984" fmla="*/ 378311 h 1160647"/>
                  <a:gd name="connsiteX337-4985" fmla="*/ 2239870 w 3079941"/>
                  <a:gd name="connsiteY337-4986" fmla="*/ 382635 h 1160647"/>
                  <a:gd name="connsiteX338-4987" fmla="*/ 2227709 w 3079941"/>
                  <a:gd name="connsiteY338-4988" fmla="*/ 404253 h 1160647"/>
                  <a:gd name="connsiteX339-4989" fmla="*/ 2235816 w 3079941"/>
                  <a:gd name="connsiteY339-4990" fmla="*/ 657181 h 1160647"/>
                  <a:gd name="connsiteX340-4991" fmla="*/ 2300670 w 3079941"/>
                  <a:gd name="connsiteY340-4992" fmla="*/ 657181 h 1160647"/>
                  <a:gd name="connsiteX341-4993" fmla="*/ 2300670 w 3079941"/>
                  <a:gd name="connsiteY341-4994" fmla="*/ 732843 h 1160647"/>
                  <a:gd name="connsiteX342-4995" fmla="*/ 2308777 w 3079941"/>
                  <a:gd name="connsiteY342-4996" fmla="*/ 732843 h 1160647"/>
                  <a:gd name="connsiteX343-4997" fmla="*/ 2310804 w 3079941"/>
                  <a:gd name="connsiteY343-4998" fmla="*/ 726358 h 1160647"/>
                  <a:gd name="connsiteX344-4999" fmla="*/ 2316884 w 3079941"/>
                  <a:gd name="connsiteY344-5000" fmla="*/ 726358 h 1160647"/>
                  <a:gd name="connsiteX345-5001" fmla="*/ 2318911 w 3079941"/>
                  <a:gd name="connsiteY345-5002" fmla="*/ 735005 h 1160647"/>
                  <a:gd name="connsiteX346-5003" fmla="*/ 2331071 w 3079941"/>
                  <a:gd name="connsiteY346-5004" fmla="*/ 735005 h 1160647"/>
                  <a:gd name="connsiteX347-5005" fmla="*/ 2331071 w 3079941"/>
                  <a:gd name="connsiteY347-5006" fmla="*/ 728519 h 1160647"/>
                  <a:gd name="connsiteX348-5007" fmla="*/ 2353364 w 3079941"/>
                  <a:gd name="connsiteY348-5008" fmla="*/ 728519 h 1160647"/>
                  <a:gd name="connsiteX349-5009" fmla="*/ 2353364 w 3079941"/>
                  <a:gd name="connsiteY349-5010" fmla="*/ 735005 h 1160647"/>
                  <a:gd name="connsiteX350-5011" fmla="*/ 2373631 w 3079941"/>
                  <a:gd name="connsiteY350-5012" fmla="*/ 735005 h 1160647"/>
                  <a:gd name="connsiteX351-5013" fmla="*/ 2373631 w 3079941"/>
                  <a:gd name="connsiteY351-5014" fmla="*/ 780402 h 1160647"/>
                  <a:gd name="connsiteX352-5015" fmla="*/ 2387818 w 3079941"/>
                  <a:gd name="connsiteY352-5016" fmla="*/ 780402 h 1160647"/>
                  <a:gd name="connsiteX353-5017" fmla="*/ 2387818 w 3079941"/>
                  <a:gd name="connsiteY353-5018" fmla="*/ 767431 h 1160647"/>
                  <a:gd name="connsiteX354-5019" fmla="*/ 2404032 w 3079941"/>
                  <a:gd name="connsiteY354-5020" fmla="*/ 767431 h 1160647"/>
                  <a:gd name="connsiteX355-5021" fmla="*/ 2404032 w 3079941"/>
                  <a:gd name="connsiteY355-5022" fmla="*/ 588004 h 1160647"/>
                  <a:gd name="connsiteX356-5023" fmla="*/ 2410112 w 3079941"/>
                  <a:gd name="connsiteY356-5024" fmla="*/ 581518 h 1160647"/>
                  <a:gd name="connsiteX357-5025" fmla="*/ 2483073 w 3079941"/>
                  <a:gd name="connsiteY357-5026" fmla="*/ 581518 h 1160647"/>
                  <a:gd name="connsiteX358-5027" fmla="*/ 2483073 w 3079941"/>
                  <a:gd name="connsiteY358-5028" fmla="*/ 590166 h 1160647"/>
                  <a:gd name="connsiteX359-5029" fmla="*/ 2493206 w 3079941"/>
                  <a:gd name="connsiteY359-5030" fmla="*/ 590166 h 1160647"/>
                  <a:gd name="connsiteX360-5031" fmla="*/ 2493206 w 3079941"/>
                  <a:gd name="connsiteY360-5032" fmla="*/ 704740 h 1160647"/>
                  <a:gd name="connsiteX361-5033" fmla="*/ 2515500 w 3079941"/>
                  <a:gd name="connsiteY361-5034" fmla="*/ 704740 h 1160647"/>
                  <a:gd name="connsiteX362-5035" fmla="*/ 2515500 w 3079941"/>
                  <a:gd name="connsiteY362-5036" fmla="*/ 637725 h 1160647"/>
                  <a:gd name="connsiteX363-5037" fmla="*/ 2541847 w 3079941"/>
                  <a:gd name="connsiteY363-5038" fmla="*/ 637725 h 1160647"/>
                  <a:gd name="connsiteX364-5039" fmla="*/ 2545900 w 3079941"/>
                  <a:gd name="connsiteY364-5040" fmla="*/ 633401 h 1160647"/>
                  <a:gd name="connsiteX365-5041" fmla="*/ 2554007 w 3079941"/>
                  <a:gd name="connsiteY365-5042" fmla="*/ 633401 h 1160647"/>
                  <a:gd name="connsiteX366-5043" fmla="*/ 2558060 w 3079941"/>
                  <a:gd name="connsiteY366-5044" fmla="*/ 637725 h 1160647"/>
                  <a:gd name="connsiteX367-5045" fmla="*/ 2580354 w 3079941"/>
                  <a:gd name="connsiteY367-5046" fmla="*/ 637725 h 1160647"/>
                  <a:gd name="connsiteX368-5047" fmla="*/ 2580354 w 3079941"/>
                  <a:gd name="connsiteY368-5048" fmla="*/ 520989 h 1160647"/>
                  <a:gd name="connsiteX369-5049" fmla="*/ 2637101 w 3079941"/>
                  <a:gd name="connsiteY369-5050" fmla="*/ 510180 h 1160647"/>
                  <a:gd name="connsiteX370-5051" fmla="*/ 2637101 w 3079941"/>
                  <a:gd name="connsiteY370-5052" fmla="*/ 511261 h 1160647"/>
                  <a:gd name="connsiteX371-5053" fmla="*/ 2637101 w 3079941"/>
                  <a:gd name="connsiteY371-5054" fmla="*/ 518827 h 1160647"/>
                  <a:gd name="connsiteX372-5055" fmla="*/ 2663448 w 3079941"/>
                  <a:gd name="connsiteY372-5056" fmla="*/ 518827 h 1160647"/>
                  <a:gd name="connsiteX373-5057" fmla="*/ 2663448 w 3079941"/>
                  <a:gd name="connsiteY373-5058" fmla="*/ 773917 h 1160647"/>
                  <a:gd name="connsiteX374-5059" fmla="*/ 2685742 w 3079941"/>
                  <a:gd name="connsiteY374-5060" fmla="*/ 773917 h 1160647"/>
                  <a:gd name="connsiteX375-5061" fmla="*/ 2685742 w 3079941"/>
                  <a:gd name="connsiteY375-5062" fmla="*/ 769593 h 1160647"/>
                  <a:gd name="connsiteX376-5063" fmla="*/ 2697902 w 3079941"/>
                  <a:gd name="connsiteY376-5064" fmla="*/ 769593 h 1160647"/>
                  <a:gd name="connsiteX377-5065" fmla="*/ 2697902 w 3079941"/>
                  <a:gd name="connsiteY377-5066" fmla="*/ 773917 h 1160647"/>
                  <a:gd name="connsiteX378-5067" fmla="*/ 2722222 w 3079941"/>
                  <a:gd name="connsiteY378-5068" fmla="*/ 773917 h 1160647"/>
                  <a:gd name="connsiteX379-5069" fmla="*/ 2722222 w 3079941"/>
                  <a:gd name="connsiteY379-5070" fmla="*/ 760946 h 1160647"/>
                  <a:gd name="connsiteX380-5071" fmla="*/ 2750596 w 3079941"/>
                  <a:gd name="connsiteY380-5072" fmla="*/ 760946 h 1160647"/>
                  <a:gd name="connsiteX381-5073" fmla="*/ 2762756 w 3079941"/>
                  <a:gd name="connsiteY381-5074" fmla="*/ 756622 h 1160647"/>
                  <a:gd name="connsiteX382-5075" fmla="*/ 2783023 w 3079941"/>
                  <a:gd name="connsiteY382-5076" fmla="*/ 760946 h 1160647"/>
                  <a:gd name="connsiteX383-5077" fmla="*/ 2783023 w 3079941"/>
                  <a:gd name="connsiteY383-5078" fmla="*/ 743652 h 1160647"/>
                  <a:gd name="connsiteX384-5079" fmla="*/ 2791130 w 3079941"/>
                  <a:gd name="connsiteY384-5080" fmla="*/ 743652 h 1160647"/>
                  <a:gd name="connsiteX385-5081" fmla="*/ 2791130 w 3079941"/>
                  <a:gd name="connsiteY385-5082" fmla="*/ 730681 h 1160647"/>
                  <a:gd name="connsiteX386-5083" fmla="*/ 2847877 w 3079941"/>
                  <a:gd name="connsiteY386-5084" fmla="*/ 730681 h 1160647"/>
                  <a:gd name="connsiteX387-5085" fmla="*/ 2847877 w 3079941"/>
                  <a:gd name="connsiteY387-5086" fmla="*/ 700416 h 1160647"/>
                  <a:gd name="connsiteX388-5087" fmla="*/ 2866117 w 3079941"/>
                  <a:gd name="connsiteY388-5088" fmla="*/ 700416 h 1160647"/>
                  <a:gd name="connsiteX389-5089" fmla="*/ 2866117 w 3079941"/>
                  <a:gd name="connsiteY389-5090" fmla="*/ 693931 h 1160647"/>
                  <a:gd name="connsiteX390-5091" fmla="*/ 2878277 w 3079941"/>
                  <a:gd name="connsiteY390-5092" fmla="*/ 693931 h 1160647"/>
                  <a:gd name="connsiteX391-5093" fmla="*/ 2878277 w 3079941"/>
                  <a:gd name="connsiteY391-5094" fmla="*/ 700416 h 1160647"/>
                  <a:gd name="connsiteX392-5095" fmla="*/ 2894491 w 3079941"/>
                  <a:gd name="connsiteY392-5096" fmla="*/ 700416 h 1160647"/>
                  <a:gd name="connsiteX393-5097" fmla="*/ 2894491 w 3079941"/>
                  <a:gd name="connsiteY393-5098" fmla="*/ 750137 h 1160647"/>
                  <a:gd name="connsiteX394-5099" fmla="*/ 2926918 w 3079941"/>
                  <a:gd name="connsiteY394-5100" fmla="*/ 750137 h 1160647"/>
                  <a:gd name="connsiteX395-5101" fmla="*/ 2926918 w 3079941"/>
                  <a:gd name="connsiteY395-5102" fmla="*/ 724196 h 1160647"/>
                  <a:gd name="connsiteX396-5103" fmla="*/ 2965425 w 3079941"/>
                  <a:gd name="connsiteY396-5104" fmla="*/ 724196 h 1160647"/>
                  <a:gd name="connsiteX397-5105" fmla="*/ 2965425 w 3079941"/>
                  <a:gd name="connsiteY397-5106" fmla="*/ 693931 h 1160647"/>
                  <a:gd name="connsiteX398-5107" fmla="*/ 3014066 w 3079941"/>
                  <a:gd name="connsiteY398-5108" fmla="*/ 693931 h 1160647"/>
                  <a:gd name="connsiteX399-5109" fmla="*/ 3014066 w 3079941"/>
                  <a:gd name="connsiteY399-5110" fmla="*/ 805087 h 1160647"/>
                  <a:gd name="connsiteX400-5111" fmla="*/ 3014066 w 3079941"/>
                  <a:gd name="connsiteY400-5112" fmla="*/ 818866 h 1160647"/>
                  <a:gd name="connsiteX401-5113" fmla="*/ 3079941 w 3079941"/>
                  <a:gd name="connsiteY401-5114" fmla="*/ 818866 h 1160647"/>
                  <a:gd name="connsiteX402-5115" fmla="*/ 3079941 w 3079941"/>
                  <a:gd name="connsiteY402-5116" fmla="*/ 1160647 h 1160647"/>
                  <a:gd name="connsiteX403-5117" fmla="*/ 200958 w 3079941"/>
                  <a:gd name="connsiteY403-5118" fmla="*/ 1160647 h 1160647"/>
                  <a:gd name="connsiteX404-5119" fmla="*/ 0 w 3079941"/>
                  <a:gd name="connsiteY404-5120" fmla="*/ 1126882 h 1160647"/>
                  <a:gd name="connsiteX405-5121" fmla="*/ 0 w 3079941"/>
                  <a:gd name="connsiteY405-5122" fmla="*/ 915339 h 1160647"/>
                  <a:gd name="connsiteX406-5123" fmla="*/ 55096 w 3079941"/>
                  <a:gd name="connsiteY406-5124" fmla="*/ 886329 h 1160647"/>
                  <a:gd name="connsiteX407-5125" fmla="*/ 55096 w 3079941"/>
                  <a:gd name="connsiteY407-5126" fmla="*/ 724196 h 1160647"/>
                  <a:gd name="connsiteX408-5127" fmla="*/ 75363 w 3079941"/>
                  <a:gd name="connsiteY408-5128" fmla="*/ 724196 h 1160647"/>
                  <a:gd name="connsiteX409-5129" fmla="*/ 75870 w 3079941"/>
                  <a:gd name="connsiteY409-5130" fmla="*/ 723115 h 1160647"/>
                  <a:gd name="connsiteX410-5131" fmla="*/ 79416 w 3079941"/>
                  <a:gd name="connsiteY410-5132" fmla="*/ 715549 h 1160647"/>
                  <a:gd name="connsiteX411-5133" fmla="*/ 81190 w 3079941"/>
                  <a:gd name="connsiteY411-5134" fmla="*/ 715819 h 1160647"/>
                  <a:gd name="connsiteX412-5135" fmla="*/ 93603 w 3079941"/>
                  <a:gd name="connsiteY412-5136" fmla="*/ 717710 h 1160647"/>
                  <a:gd name="connsiteX413-5137" fmla="*/ 94110 w 3079941"/>
                  <a:gd name="connsiteY413-5138" fmla="*/ 719062 h 1160647"/>
                  <a:gd name="connsiteX414-5139" fmla="*/ 97656 w 3079941"/>
                  <a:gd name="connsiteY414-5140" fmla="*/ 728519 h 1160647"/>
                  <a:gd name="connsiteX415-5141" fmla="*/ 124003 w 3079941"/>
                  <a:gd name="connsiteY415-5142" fmla="*/ 730681 h 1160647"/>
                  <a:gd name="connsiteX416-5143" fmla="*/ 124003 w 3079941"/>
                  <a:gd name="connsiteY416-5144" fmla="*/ 607460 h 1160647"/>
                  <a:gd name="connsiteX417-5145" fmla="*/ 126030 w 3079941"/>
                  <a:gd name="connsiteY417-5146" fmla="*/ 607460 h 1160647"/>
                  <a:gd name="connsiteX418-5147" fmla="*/ 140217 w 3079941"/>
                  <a:gd name="connsiteY418-5148" fmla="*/ 607460 h 1160647"/>
                  <a:gd name="connsiteX419-5149" fmla="*/ 140217 w 3079941"/>
                  <a:gd name="connsiteY419-5150" fmla="*/ 471268 h 1160647"/>
                  <a:gd name="connsiteX420-5151" fmla="*/ 141990 w 3079941"/>
                  <a:gd name="connsiteY420-5152" fmla="*/ 471268 h 1160647"/>
                  <a:gd name="connsiteX421-5153" fmla="*/ 154404 w 3079941"/>
                  <a:gd name="connsiteY421-5154" fmla="*/ 471268 h 1160647"/>
                  <a:gd name="connsiteX422-5155" fmla="*/ 154404 w 3079941"/>
                  <a:gd name="connsiteY422-5156" fmla="*/ 356694 h 1160647"/>
                  <a:gd name="connsiteX423-5157" fmla="*/ 158457 w 3079941"/>
                  <a:gd name="connsiteY423-5158" fmla="*/ 328590 h 1160647"/>
                  <a:gd name="connsiteX424-5159" fmla="*/ 160484 w 3079941"/>
                  <a:gd name="connsiteY424-5160" fmla="*/ 328590 h 1160647"/>
                  <a:gd name="connsiteX425-5161" fmla="*/ 174671 w 3079941"/>
                  <a:gd name="connsiteY425-5162" fmla="*/ 328590 h 1160647"/>
                  <a:gd name="connsiteX426-5163" fmla="*/ 211151 w 3079941"/>
                  <a:gd name="connsiteY426-5164" fmla="*/ 246443 h 1160647"/>
                  <a:gd name="connsiteX427-5165" fmla="*/ 215205 w 3079941"/>
                  <a:gd name="connsiteY427-5166" fmla="*/ 0 h 1160647"/>
                  <a:gd name="connsiteX0-5167" fmla="*/ 215205 w 3079941"/>
                  <a:gd name="connsiteY0-5168" fmla="*/ 0 h 1160647"/>
                  <a:gd name="connsiteX1-5169" fmla="*/ 217231 w 3079941"/>
                  <a:gd name="connsiteY1-5170" fmla="*/ 246443 h 1160647"/>
                  <a:gd name="connsiteX2-5171" fmla="*/ 255738 w 3079941"/>
                  <a:gd name="connsiteY2-5172" fmla="*/ 326429 h 1160647"/>
                  <a:gd name="connsiteX3-5173" fmla="*/ 257765 w 3079941"/>
                  <a:gd name="connsiteY3-5174" fmla="*/ 326429 h 1160647"/>
                  <a:gd name="connsiteX4-5175" fmla="*/ 271952 w 3079941"/>
                  <a:gd name="connsiteY4-5176" fmla="*/ 326429 h 1160647"/>
                  <a:gd name="connsiteX5-5177" fmla="*/ 271952 w 3079941"/>
                  <a:gd name="connsiteY5-5178" fmla="*/ 350208 h 1160647"/>
                  <a:gd name="connsiteX6-5179" fmla="*/ 272459 w 3079941"/>
                  <a:gd name="connsiteY6-5180" fmla="*/ 351019 h 1160647"/>
                  <a:gd name="connsiteX7-5181" fmla="*/ 276005 w 3079941"/>
                  <a:gd name="connsiteY7-5182" fmla="*/ 356694 h 1160647"/>
                  <a:gd name="connsiteX8-5183" fmla="*/ 276005 w 3079941"/>
                  <a:gd name="connsiteY8-5184" fmla="*/ 471268 h 1160647"/>
                  <a:gd name="connsiteX9-5185" fmla="*/ 278285 w 3079941"/>
                  <a:gd name="connsiteY9-5186" fmla="*/ 471268 h 1160647"/>
                  <a:gd name="connsiteX10-5187" fmla="*/ 294246 w 3079941"/>
                  <a:gd name="connsiteY10-5188" fmla="*/ 471268 h 1160647"/>
                  <a:gd name="connsiteX11-5189" fmla="*/ 294246 w 3079941"/>
                  <a:gd name="connsiteY11-5190" fmla="*/ 611783 h 1160647"/>
                  <a:gd name="connsiteX12-5191" fmla="*/ 295766 w 3079941"/>
                  <a:gd name="connsiteY12-5192" fmla="*/ 611513 h 1160647"/>
                  <a:gd name="connsiteX13-5193" fmla="*/ 306406 w 3079941"/>
                  <a:gd name="connsiteY13-5194" fmla="*/ 609622 h 1160647"/>
                  <a:gd name="connsiteX14-5195" fmla="*/ 304379 w 3079941"/>
                  <a:gd name="connsiteY14-5196" fmla="*/ 698254 h 1160647"/>
                  <a:gd name="connsiteX15-5197" fmla="*/ 305899 w 3079941"/>
                  <a:gd name="connsiteY15-5198" fmla="*/ 698525 h 1160647"/>
                  <a:gd name="connsiteX16-5199" fmla="*/ 316539 w 3079941"/>
                  <a:gd name="connsiteY16-5200" fmla="*/ 700416 h 1160647"/>
                  <a:gd name="connsiteX17-5201" fmla="*/ 316792 w 3079941"/>
                  <a:gd name="connsiteY17-5202" fmla="*/ 701227 h 1160647"/>
                  <a:gd name="connsiteX18-5203" fmla="*/ 318566 w 3079941"/>
                  <a:gd name="connsiteY18-5204" fmla="*/ 706902 h 1160647"/>
                  <a:gd name="connsiteX19-5205" fmla="*/ 319326 w 3079941"/>
                  <a:gd name="connsiteY19-5206" fmla="*/ 704470 h 1160647"/>
                  <a:gd name="connsiteX20-5207" fmla="*/ 324646 w 3079941"/>
                  <a:gd name="connsiteY20-5208" fmla="*/ 687446 h 1160647"/>
                  <a:gd name="connsiteX21-5209" fmla="*/ 326419 w 3079941"/>
                  <a:gd name="connsiteY21-5210" fmla="*/ 687446 h 1160647"/>
                  <a:gd name="connsiteX22-5211" fmla="*/ 338833 w 3079941"/>
                  <a:gd name="connsiteY22-5212" fmla="*/ 687446 h 1160647"/>
                  <a:gd name="connsiteX23-5213" fmla="*/ 338833 w 3079941"/>
                  <a:gd name="connsiteY23-5214" fmla="*/ 719872 h 1160647"/>
                  <a:gd name="connsiteX24-5215" fmla="*/ 339846 w 3079941"/>
                  <a:gd name="connsiteY24-5216" fmla="*/ 720413 h 1160647"/>
                  <a:gd name="connsiteX25-5217" fmla="*/ 346940 w 3079941"/>
                  <a:gd name="connsiteY25-5218" fmla="*/ 724196 h 1160647"/>
                  <a:gd name="connsiteX26-5219" fmla="*/ 346940 w 3079941"/>
                  <a:gd name="connsiteY26-5220" fmla="*/ 725547 h 1160647"/>
                  <a:gd name="connsiteX27-5221" fmla="*/ 346940 w 3079941"/>
                  <a:gd name="connsiteY27-5222" fmla="*/ 735005 h 1160647"/>
                  <a:gd name="connsiteX28-5223" fmla="*/ 391527 w 3079941"/>
                  <a:gd name="connsiteY28-5224" fmla="*/ 735005 h 1160647"/>
                  <a:gd name="connsiteX29-5225" fmla="*/ 391527 w 3079941"/>
                  <a:gd name="connsiteY29-5226" fmla="*/ 736086 h 1160647"/>
                  <a:gd name="connsiteX30-5227" fmla="*/ 391527 w 3079941"/>
                  <a:gd name="connsiteY30-5228" fmla="*/ 743652 h 1160647"/>
                  <a:gd name="connsiteX31-5229" fmla="*/ 393553 w 3079941"/>
                  <a:gd name="connsiteY31-5230" fmla="*/ 743652 h 1160647"/>
                  <a:gd name="connsiteX32-5231" fmla="*/ 407740 w 3079941"/>
                  <a:gd name="connsiteY32-5232" fmla="*/ 743652 h 1160647"/>
                  <a:gd name="connsiteX33-5233" fmla="*/ 407740 w 3079941"/>
                  <a:gd name="connsiteY33-5234" fmla="*/ 713387 h 1160647"/>
                  <a:gd name="connsiteX34-5235" fmla="*/ 452327 w 3079941"/>
                  <a:gd name="connsiteY34-5236" fmla="*/ 713387 h 1160647"/>
                  <a:gd name="connsiteX35-5237" fmla="*/ 452327 w 3079941"/>
                  <a:gd name="connsiteY35-5238" fmla="*/ 712036 h 1160647"/>
                  <a:gd name="connsiteX36-5239" fmla="*/ 452327 w 3079941"/>
                  <a:gd name="connsiteY36-5240" fmla="*/ 702578 h 1160647"/>
                  <a:gd name="connsiteX37-5241" fmla="*/ 453341 w 3079941"/>
                  <a:gd name="connsiteY37-5242" fmla="*/ 702578 h 1160647"/>
                  <a:gd name="connsiteX38-5243" fmla="*/ 460434 w 3079941"/>
                  <a:gd name="connsiteY38-5244" fmla="*/ 702578 h 1160647"/>
                  <a:gd name="connsiteX39-5245" fmla="*/ 460434 w 3079941"/>
                  <a:gd name="connsiteY39-5246" fmla="*/ 700687 h 1160647"/>
                  <a:gd name="connsiteX40-5247" fmla="*/ 460434 w 3079941"/>
                  <a:gd name="connsiteY40-5248" fmla="*/ 687446 h 1160647"/>
                  <a:gd name="connsiteX41-5249" fmla="*/ 461194 w 3079941"/>
                  <a:gd name="connsiteY41-5250" fmla="*/ 687446 h 1160647"/>
                  <a:gd name="connsiteX42-5251" fmla="*/ 466514 w 3079941"/>
                  <a:gd name="connsiteY42-5252" fmla="*/ 687446 h 1160647"/>
                  <a:gd name="connsiteX43-5253" fmla="*/ 466514 w 3079941"/>
                  <a:gd name="connsiteY43-5254" fmla="*/ 686365 h 1160647"/>
                  <a:gd name="connsiteX44-5255" fmla="*/ 466514 w 3079941"/>
                  <a:gd name="connsiteY44-5256" fmla="*/ 678798 h 1160647"/>
                  <a:gd name="connsiteX45-5257" fmla="*/ 468541 w 3079941"/>
                  <a:gd name="connsiteY45-5258" fmla="*/ 678798 h 1160647"/>
                  <a:gd name="connsiteX46-5259" fmla="*/ 482728 w 3079941"/>
                  <a:gd name="connsiteY46-5260" fmla="*/ 678798 h 1160647"/>
                  <a:gd name="connsiteX47-5261" fmla="*/ 482728 w 3079941"/>
                  <a:gd name="connsiteY47-5262" fmla="*/ 679879 h 1160647"/>
                  <a:gd name="connsiteX48-5263" fmla="*/ 482728 w 3079941"/>
                  <a:gd name="connsiteY48-5264" fmla="*/ 687446 h 1160647"/>
                  <a:gd name="connsiteX49-5265" fmla="*/ 505021 w 3079941"/>
                  <a:gd name="connsiteY49-5266" fmla="*/ 687446 h 1160647"/>
                  <a:gd name="connsiteX50-5267" fmla="*/ 505021 w 3079941"/>
                  <a:gd name="connsiteY50-5268" fmla="*/ 685554 h 1160647"/>
                  <a:gd name="connsiteX51-5269" fmla="*/ 505021 w 3079941"/>
                  <a:gd name="connsiteY51-5270" fmla="*/ 672313 h 1160647"/>
                  <a:gd name="connsiteX52-5271" fmla="*/ 506795 w 3079941"/>
                  <a:gd name="connsiteY52-5272" fmla="*/ 672313 h 1160647"/>
                  <a:gd name="connsiteX53-5273" fmla="*/ 519208 w 3079941"/>
                  <a:gd name="connsiteY53-5274" fmla="*/ 672313 h 1160647"/>
                  <a:gd name="connsiteX54-5275" fmla="*/ 519208 w 3079941"/>
                  <a:gd name="connsiteY54-5276" fmla="*/ 696093 h 1160647"/>
                  <a:gd name="connsiteX55-5277" fmla="*/ 520222 w 3079941"/>
                  <a:gd name="connsiteY55-5278" fmla="*/ 696093 h 1160647"/>
                  <a:gd name="connsiteX56-5279" fmla="*/ 527315 w 3079941"/>
                  <a:gd name="connsiteY56-5280" fmla="*/ 696093 h 1160647"/>
                  <a:gd name="connsiteX57-5281" fmla="*/ 527315 w 3079941"/>
                  <a:gd name="connsiteY57-5282" fmla="*/ 695012 h 1160647"/>
                  <a:gd name="connsiteX58-5283" fmla="*/ 527315 w 3079941"/>
                  <a:gd name="connsiteY58-5284" fmla="*/ 687446 h 1160647"/>
                  <a:gd name="connsiteX59-5285" fmla="*/ 529088 w 3079941"/>
                  <a:gd name="connsiteY59-5286" fmla="*/ 687446 h 1160647"/>
                  <a:gd name="connsiteX60-5287" fmla="*/ 541502 w 3079941"/>
                  <a:gd name="connsiteY60-5288" fmla="*/ 687446 h 1160647"/>
                  <a:gd name="connsiteX61-5289" fmla="*/ 541502 w 3079941"/>
                  <a:gd name="connsiteY61-5290" fmla="*/ 713387 h 1160647"/>
                  <a:gd name="connsiteX62-5291" fmla="*/ 543529 w 3079941"/>
                  <a:gd name="connsiteY62-5292" fmla="*/ 713387 h 1160647"/>
                  <a:gd name="connsiteX63-5293" fmla="*/ 557715 w 3079941"/>
                  <a:gd name="connsiteY63-5294" fmla="*/ 713387 h 1160647"/>
                  <a:gd name="connsiteX64-5295" fmla="*/ 557715 w 3079941"/>
                  <a:gd name="connsiteY64-5296" fmla="*/ 715008 h 1160647"/>
                  <a:gd name="connsiteX65-5297" fmla="*/ 557715 w 3079941"/>
                  <a:gd name="connsiteY65-5298" fmla="*/ 726358 h 1160647"/>
                  <a:gd name="connsiteX66-5299" fmla="*/ 558475 w 3079941"/>
                  <a:gd name="connsiteY66-5300" fmla="*/ 726358 h 1160647"/>
                  <a:gd name="connsiteX67-5301" fmla="*/ 563796 w 3079941"/>
                  <a:gd name="connsiteY67-5302" fmla="*/ 726358 h 1160647"/>
                  <a:gd name="connsiteX68-5303" fmla="*/ 563796 w 3079941"/>
                  <a:gd name="connsiteY68-5304" fmla="*/ 725547 h 1160647"/>
                  <a:gd name="connsiteX69-5305" fmla="*/ 563796 w 3079941"/>
                  <a:gd name="connsiteY69-5306" fmla="*/ 719872 h 1160647"/>
                  <a:gd name="connsiteX70-5307" fmla="*/ 594196 w 3079941"/>
                  <a:gd name="connsiteY70-5308" fmla="*/ 719872 h 1160647"/>
                  <a:gd name="connsiteX71-5309" fmla="*/ 594196 w 3079941"/>
                  <a:gd name="connsiteY71-5310" fmla="*/ 743652 h 1160647"/>
                  <a:gd name="connsiteX72-5311" fmla="*/ 595209 w 3079941"/>
                  <a:gd name="connsiteY72-5312" fmla="*/ 743652 h 1160647"/>
                  <a:gd name="connsiteX73-5313" fmla="*/ 602303 w 3079941"/>
                  <a:gd name="connsiteY73-5314" fmla="*/ 743652 h 1160647"/>
                  <a:gd name="connsiteX74-5315" fmla="*/ 602303 w 3079941"/>
                  <a:gd name="connsiteY74-5316" fmla="*/ 744733 h 1160647"/>
                  <a:gd name="connsiteX75-5317" fmla="*/ 602303 w 3079941"/>
                  <a:gd name="connsiteY75-5318" fmla="*/ 752299 h 1160647"/>
                  <a:gd name="connsiteX76-5319" fmla="*/ 603063 w 3079941"/>
                  <a:gd name="connsiteY76-5320" fmla="*/ 752299 h 1160647"/>
                  <a:gd name="connsiteX77-5321" fmla="*/ 608383 w 3079941"/>
                  <a:gd name="connsiteY77-5322" fmla="*/ 752299 h 1160647"/>
                  <a:gd name="connsiteX78-5323" fmla="*/ 608383 w 3079941"/>
                  <a:gd name="connsiteY78-5324" fmla="*/ 750137 h 1160647"/>
                  <a:gd name="connsiteX79-5325" fmla="*/ 608383 w 3079941"/>
                  <a:gd name="connsiteY79-5326" fmla="*/ 735005 h 1160647"/>
                  <a:gd name="connsiteX80-5327" fmla="*/ 609396 w 3079941"/>
                  <a:gd name="connsiteY80-5328" fmla="*/ 735005 h 1160647"/>
                  <a:gd name="connsiteX81-5329" fmla="*/ 616490 w 3079941"/>
                  <a:gd name="connsiteY81-5330" fmla="*/ 735005 h 1160647"/>
                  <a:gd name="connsiteX82-5331" fmla="*/ 616490 w 3079941"/>
                  <a:gd name="connsiteY82-5332" fmla="*/ 736086 h 1160647"/>
                  <a:gd name="connsiteX83-5333" fmla="*/ 616490 w 3079941"/>
                  <a:gd name="connsiteY83-5334" fmla="*/ 743652 h 1160647"/>
                  <a:gd name="connsiteX84-5335" fmla="*/ 621810 w 3079941"/>
                  <a:gd name="connsiteY84-5336" fmla="*/ 741659 h 1160647"/>
                  <a:gd name="connsiteX85-5337" fmla="*/ 622570 w 3079941"/>
                  <a:gd name="connsiteY85-5338" fmla="*/ 740679 h 1160647"/>
                  <a:gd name="connsiteX86-5339" fmla="*/ 622570 w 3079941"/>
                  <a:gd name="connsiteY86-5340" fmla="*/ 735005 h 1160647"/>
                  <a:gd name="connsiteX87-5341" fmla="*/ 661077 w 3079941"/>
                  <a:gd name="connsiteY87-5342" fmla="*/ 735005 h 1160647"/>
                  <a:gd name="connsiteX88-5343" fmla="*/ 661077 w 3079941"/>
                  <a:gd name="connsiteY88-5344" fmla="*/ 758784 h 1160647"/>
                  <a:gd name="connsiteX89-5345" fmla="*/ 663103 w 3079941"/>
                  <a:gd name="connsiteY89-5346" fmla="*/ 758784 h 1160647"/>
                  <a:gd name="connsiteX90-5347" fmla="*/ 677290 w 3079941"/>
                  <a:gd name="connsiteY90-5348" fmla="*/ 758784 h 1160647"/>
                  <a:gd name="connsiteX91-5349" fmla="*/ 677290 w 3079941"/>
                  <a:gd name="connsiteY91-5350" fmla="*/ 759865 h 1160647"/>
                  <a:gd name="connsiteX92-5351" fmla="*/ 677290 w 3079941"/>
                  <a:gd name="connsiteY92-5352" fmla="*/ 767431 h 1160647"/>
                  <a:gd name="connsiteX93-5353" fmla="*/ 679064 w 3079941"/>
                  <a:gd name="connsiteY93-5354" fmla="*/ 767431 h 1160647"/>
                  <a:gd name="connsiteX94-5355" fmla="*/ 691477 w 3079941"/>
                  <a:gd name="connsiteY94-5356" fmla="*/ 767431 h 1160647"/>
                  <a:gd name="connsiteX95-5357" fmla="*/ 691477 w 3079941"/>
                  <a:gd name="connsiteY95-5358" fmla="*/ 743652 h 1160647"/>
                  <a:gd name="connsiteX96-5359" fmla="*/ 692490 w 3079941"/>
                  <a:gd name="connsiteY96-5360" fmla="*/ 743652 h 1160647"/>
                  <a:gd name="connsiteX97-5361" fmla="*/ 699584 w 3079941"/>
                  <a:gd name="connsiteY97-5362" fmla="*/ 743652 h 1160647"/>
                  <a:gd name="connsiteX98-5363" fmla="*/ 699584 w 3079941"/>
                  <a:gd name="connsiteY98-5364" fmla="*/ 711225 h 1160647"/>
                  <a:gd name="connsiteX99-5365" fmla="*/ 700597 w 3079941"/>
                  <a:gd name="connsiteY99-5366" fmla="*/ 711225 h 1160647"/>
                  <a:gd name="connsiteX100-5367" fmla="*/ 707691 w 3079941"/>
                  <a:gd name="connsiteY100-5368" fmla="*/ 711225 h 1160647"/>
                  <a:gd name="connsiteX101-5369" fmla="*/ 707691 w 3079941"/>
                  <a:gd name="connsiteY101-5370" fmla="*/ 709334 h 1160647"/>
                  <a:gd name="connsiteX102-5371" fmla="*/ 707691 w 3079941"/>
                  <a:gd name="connsiteY102-5372" fmla="*/ 696093 h 1160647"/>
                  <a:gd name="connsiteX103-5373" fmla="*/ 706424 w 3079941"/>
                  <a:gd name="connsiteY103-5374" fmla="*/ 694471 h 1160647"/>
                  <a:gd name="connsiteX104-5375" fmla="*/ 711744 w 3079941"/>
                  <a:gd name="connsiteY104-5376" fmla="*/ 683122 h 1160647"/>
                  <a:gd name="connsiteX105-5377" fmla="*/ 719851 w 3079941"/>
                  <a:gd name="connsiteY105-5378" fmla="*/ 711225 h 1160647"/>
                  <a:gd name="connsiteX106-5379" fmla="*/ 720611 w 3079941"/>
                  <a:gd name="connsiteY106-5380" fmla="*/ 711225 h 1160647"/>
                  <a:gd name="connsiteX107-5381" fmla="*/ 725931 w 3079941"/>
                  <a:gd name="connsiteY107-5382" fmla="*/ 711225 h 1160647"/>
                  <a:gd name="connsiteX108-5383" fmla="*/ 725931 w 3079941"/>
                  <a:gd name="connsiteY108-5384" fmla="*/ 605298 h 1160647"/>
                  <a:gd name="connsiteX109-5385" fmla="*/ 727451 w 3079941"/>
                  <a:gd name="connsiteY109-5386" fmla="*/ 605298 h 1160647"/>
                  <a:gd name="connsiteX110-5387" fmla="*/ 738091 w 3079941"/>
                  <a:gd name="connsiteY110-5388" fmla="*/ 605298 h 1160647"/>
                  <a:gd name="connsiteX111-5389" fmla="*/ 738091 w 3079941"/>
                  <a:gd name="connsiteY111-5390" fmla="*/ 557739 h 1160647"/>
                  <a:gd name="connsiteX112-5391" fmla="*/ 764438 w 3079941"/>
                  <a:gd name="connsiteY112-5392" fmla="*/ 557739 h 1160647"/>
                  <a:gd name="connsiteX113-5393" fmla="*/ 764438 w 3079941"/>
                  <a:gd name="connsiteY113-5394" fmla="*/ 536121 h 1160647"/>
                  <a:gd name="connsiteX114-5395" fmla="*/ 798892 w 3079941"/>
                  <a:gd name="connsiteY114-5396" fmla="*/ 536121 h 1160647"/>
                  <a:gd name="connsiteX115-5397" fmla="*/ 798892 w 3079941"/>
                  <a:gd name="connsiteY115-5398" fmla="*/ 538553 h 1160647"/>
                  <a:gd name="connsiteX116-5399" fmla="*/ 798892 w 3079941"/>
                  <a:gd name="connsiteY116-5400" fmla="*/ 555577 h 1160647"/>
                  <a:gd name="connsiteX117-5401" fmla="*/ 801172 w 3079941"/>
                  <a:gd name="connsiteY117-5402" fmla="*/ 555577 h 1160647"/>
                  <a:gd name="connsiteX118-5403" fmla="*/ 817132 w 3079941"/>
                  <a:gd name="connsiteY118-5404" fmla="*/ 555577 h 1160647"/>
                  <a:gd name="connsiteX119-5405" fmla="*/ 817132 w 3079941"/>
                  <a:gd name="connsiteY119-5406" fmla="*/ 603136 h 1160647"/>
                  <a:gd name="connsiteX120-5407" fmla="*/ 818145 w 3079941"/>
                  <a:gd name="connsiteY120-5408" fmla="*/ 603136 h 1160647"/>
                  <a:gd name="connsiteX121-5409" fmla="*/ 825239 w 3079941"/>
                  <a:gd name="connsiteY121-5410" fmla="*/ 603136 h 1160647"/>
                  <a:gd name="connsiteX122-5411" fmla="*/ 839426 w 3079941"/>
                  <a:gd name="connsiteY122-5412" fmla="*/ 607460 h 1160647"/>
                  <a:gd name="connsiteX123-5413" fmla="*/ 839426 w 3079941"/>
                  <a:gd name="connsiteY123-5414" fmla="*/ 646372 h 1160647"/>
                  <a:gd name="connsiteX124-5415" fmla="*/ 840439 w 3079941"/>
                  <a:gd name="connsiteY124-5416" fmla="*/ 646372 h 1160647"/>
                  <a:gd name="connsiteX125-5417" fmla="*/ 847532 w 3079941"/>
                  <a:gd name="connsiteY125-5418" fmla="*/ 646372 h 1160647"/>
                  <a:gd name="connsiteX126-5419" fmla="*/ 847532 w 3079941"/>
                  <a:gd name="connsiteY126-5420" fmla="*/ 647993 h 1160647"/>
                  <a:gd name="connsiteX127-5421" fmla="*/ 847532 w 3079941"/>
                  <a:gd name="connsiteY127-5422" fmla="*/ 659342 h 1160647"/>
                  <a:gd name="connsiteX128-5423" fmla="*/ 849559 w 3079941"/>
                  <a:gd name="connsiteY128-5424" fmla="*/ 659342 h 1160647"/>
                  <a:gd name="connsiteX129-5425" fmla="*/ 863746 w 3079941"/>
                  <a:gd name="connsiteY129-5426" fmla="*/ 659342 h 1160647"/>
                  <a:gd name="connsiteX130-5427" fmla="*/ 869826 w 3079941"/>
                  <a:gd name="connsiteY130-5428" fmla="*/ 665828 h 1160647"/>
                  <a:gd name="connsiteX131-5429" fmla="*/ 869826 w 3079941"/>
                  <a:gd name="connsiteY131-5430" fmla="*/ 687446 h 1160647"/>
                  <a:gd name="connsiteX132-5431" fmla="*/ 872106 w 3079941"/>
                  <a:gd name="connsiteY132-5432" fmla="*/ 687446 h 1160647"/>
                  <a:gd name="connsiteX133-5433" fmla="*/ 888066 w 3079941"/>
                  <a:gd name="connsiteY133-5434" fmla="*/ 687446 h 1160647"/>
                  <a:gd name="connsiteX134-5435" fmla="*/ 888066 w 3079941"/>
                  <a:gd name="connsiteY134-5436" fmla="*/ 688526 h 1160647"/>
                  <a:gd name="connsiteX135-5437" fmla="*/ 888066 w 3079941"/>
                  <a:gd name="connsiteY135-5438" fmla="*/ 696093 h 1160647"/>
                  <a:gd name="connsiteX136-5439" fmla="*/ 889333 w 3079941"/>
                  <a:gd name="connsiteY136-5440" fmla="*/ 696093 h 1160647"/>
                  <a:gd name="connsiteX137-5441" fmla="*/ 898200 w 3079941"/>
                  <a:gd name="connsiteY137-5442" fmla="*/ 696093 h 1160647"/>
                  <a:gd name="connsiteX138-5443" fmla="*/ 898200 w 3079941"/>
                  <a:gd name="connsiteY138-5444" fmla="*/ 698254 h 1160647"/>
                  <a:gd name="connsiteX139-5445" fmla="*/ 898200 w 3079941"/>
                  <a:gd name="connsiteY139-5446" fmla="*/ 713387 h 1160647"/>
                  <a:gd name="connsiteX140-5447" fmla="*/ 902253 w 3079941"/>
                  <a:gd name="connsiteY140-5448" fmla="*/ 711495 h 1160647"/>
                  <a:gd name="connsiteX141-5449" fmla="*/ 902253 w 3079941"/>
                  <a:gd name="connsiteY141-5450" fmla="*/ 698254 h 1160647"/>
                  <a:gd name="connsiteX142-5451" fmla="*/ 903266 w 3079941"/>
                  <a:gd name="connsiteY142-5452" fmla="*/ 698254 h 1160647"/>
                  <a:gd name="connsiteX143-5453" fmla="*/ 910360 w 3079941"/>
                  <a:gd name="connsiteY143-5454" fmla="*/ 698254 h 1160647"/>
                  <a:gd name="connsiteX144-5455" fmla="*/ 910360 w 3079941"/>
                  <a:gd name="connsiteY144-5456" fmla="*/ 699876 h 1160647"/>
                  <a:gd name="connsiteX145-5457" fmla="*/ 910360 w 3079941"/>
                  <a:gd name="connsiteY145-5458" fmla="*/ 711225 h 1160647"/>
                  <a:gd name="connsiteX146-5459" fmla="*/ 911120 w 3079941"/>
                  <a:gd name="connsiteY146-5460" fmla="*/ 711225 h 1160647"/>
                  <a:gd name="connsiteX147-5461" fmla="*/ 916440 w 3079941"/>
                  <a:gd name="connsiteY147-5462" fmla="*/ 711225 h 1160647"/>
                  <a:gd name="connsiteX148-5463" fmla="*/ 965080 w 3079941"/>
                  <a:gd name="connsiteY148-5464" fmla="*/ 706902 h 1160647"/>
                  <a:gd name="connsiteX149-5465" fmla="*/ 965080 w 3079941"/>
                  <a:gd name="connsiteY149-5466" fmla="*/ 708253 h 1160647"/>
                  <a:gd name="connsiteX150-5467" fmla="*/ 965080 w 3079941"/>
                  <a:gd name="connsiteY150-5468" fmla="*/ 717710 h 1160647"/>
                  <a:gd name="connsiteX151-5469" fmla="*/ 965840 w 3079941"/>
                  <a:gd name="connsiteY151-5470" fmla="*/ 717710 h 1160647"/>
                  <a:gd name="connsiteX152-5471" fmla="*/ 971161 w 3079941"/>
                  <a:gd name="connsiteY152-5472" fmla="*/ 717710 h 1160647"/>
                  <a:gd name="connsiteX153-5473" fmla="*/ 971161 w 3079941"/>
                  <a:gd name="connsiteY153-5474" fmla="*/ 719872 h 1160647"/>
                  <a:gd name="connsiteX154-5475" fmla="*/ 971161 w 3079941"/>
                  <a:gd name="connsiteY154-5476" fmla="*/ 735005 h 1160647"/>
                  <a:gd name="connsiteX155-5477" fmla="*/ 973187 w 3079941"/>
                  <a:gd name="connsiteY155-5478" fmla="*/ 733654 h 1160647"/>
                  <a:gd name="connsiteX156-5479" fmla="*/ 987374 w 3079941"/>
                  <a:gd name="connsiteY156-5480" fmla="*/ 724196 h 1160647"/>
                  <a:gd name="connsiteX157-5481" fmla="*/ 993454 w 3079941"/>
                  <a:gd name="connsiteY157-5482" fmla="*/ 683122 h 1160647"/>
                  <a:gd name="connsiteX158-5483" fmla="*/ 994214 w 3079941"/>
                  <a:gd name="connsiteY158-5484" fmla="*/ 682852 h 1160647"/>
                  <a:gd name="connsiteX159-5485" fmla="*/ 999534 w 3079941"/>
                  <a:gd name="connsiteY159-5486" fmla="*/ 680960 h 1160647"/>
                  <a:gd name="connsiteX160-5487" fmla="*/ 1001561 w 3079941"/>
                  <a:gd name="connsiteY160-5488" fmla="*/ 611783 h 1160647"/>
                  <a:gd name="connsiteX161-5489" fmla="*/ 1003588 w 3079941"/>
                  <a:gd name="connsiteY161-5490" fmla="*/ 680960 h 1160647"/>
                  <a:gd name="connsiteX162-5491" fmla="*/ 1004348 w 3079941"/>
                  <a:gd name="connsiteY162-5492" fmla="*/ 681230 h 1160647"/>
                  <a:gd name="connsiteX163-5493" fmla="*/ 1009668 w 3079941"/>
                  <a:gd name="connsiteY163-5494" fmla="*/ 683122 h 1160647"/>
                  <a:gd name="connsiteX164-5495" fmla="*/ 1009668 w 3079941"/>
                  <a:gd name="connsiteY164-5496" fmla="*/ 596651 h 1160647"/>
                  <a:gd name="connsiteX165-5497" fmla="*/ 1013721 w 3079941"/>
                  <a:gd name="connsiteY165-5498" fmla="*/ 564224 h 1160647"/>
                  <a:gd name="connsiteX166-5499" fmla="*/ 1052228 w 3079941"/>
                  <a:gd name="connsiteY166-5500" fmla="*/ 564224 h 1160647"/>
                  <a:gd name="connsiteX167-5501" fmla="*/ 1052228 w 3079941"/>
                  <a:gd name="connsiteY167-5502" fmla="*/ 596651 h 1160647"/>
                  <a:gd name="connsiteX168-5503" fmla="*/ 1052988 w 3079941"/>
                  <a:gd name="connsiteY168-5504" fmla="*/ 596651 h 1160647"/>
                  <a:gd name="connsiteX169-5505" fmla="*/ 1058308 w 3079941"/>
                  <a:gd name="connsiteY169-5506" fmla="*/ 596651 h 1160647"/>
                  <a:gd name="connsiteX170-5507" fmla="*/ 1058308 w 3079941"/>
                  <a:gd name="connsiteY170-5508" fmla="*/ 514503 h 1160647"/>
                  <a:gd name="connsiteX171-5509" fmla="*/ 1060082 w 3079941"/>
                  <a:gd name="connsiteY171-5510" fmla="*/ 514503 h 1160647"/>
                  <a:gd name="connsiteX172-5511" fmla="*/ 1072495 w 3079941"/>
                  <a:gd name="connsiteY172-5512" fmla="*/ 514503 h 1160647"/>
                  <a:gd name="connsiteX173-5513" fmla="*/ 1072495 w 3079941"/>
                  <a:gd name="connsiteY173-5514" fmla="*/ 512612 h 1160647"/>
                  <a:gd name="connsiteX174-5515" fmla="*/ 1072495 w 3079941"/>
                  <a:gd name="connsiteY174-5516" fmla="*/ 499371 h 1160647"/>
                  <a:gd name="connsiteX175-5517" fmla="*/ 1094789 w 3079941"/>
                  <a:gd name="connsiteY175-5518" fmla="*/ 499371 h 1160647"/>
                  <a:gd name="connsiteX176-5519" fmla="*/ 1094789 w 3079941"/>
                  <a:gd name="connsiteY176-5520" fmla="*/ 498290 h 1160647"/>
                  <a:gd name="connsiteX177-5521" fmla="*/ 1094789 w 3079941"/>
                  <a:gd name="connsiteY177-5522" fmla="*/ 490724 h 1160647"/>
                  <a:gd name="connsiteX178-5523" fmla="*/ 1096562 w 3079941"/>
                  <a:gd name="connsiteY178-5524" fmla="*/ 490724 h 1160647"/>
                  <a:gd name="connsiteX179-5525" fmla="*/ 1108976 w 3079941"/>
                  <a:gd name="connsiteY179-5526" fmla="*/ 490724 h 1160647"/>
                  <a:gd name="connsiteX180-5527" fmla="*/ 1108976 w 3079941"/>
                  <a:gd name="connsiteY180-5528" fmla="*/ 491805 h 1160647"/>
                  <a:gd name="connsiteX181-5529" fmla="*/ 1108976 w 3079941"/>
                  <a:gd name="connsiteY181-5530" fmla="*/ 499371 h 1160647"/>
                  <a:gd name="connsiteX182-5531" fmla="*/ 1109736 w 3079941"/>
                  <a:gd name="connsiteY182-5532" fmla="*/ 499371 h 1160647"/>
                  <a:gd name="connsiteX183-5533" fmla="*/ 1115056 w 3079941"/>
                  <a:gd name="connsiteY183-5534" fmla="*/ 499371 h 1160647"/>
                  <a:gd name="connsiteX184-5535" fmla="*/ 1125189 w 3079941"/>
                  <a:gd name="connsiteY184-5536" fmla="*/ 495047 h 1160647"/>
                  <a:gd name="connsiteX185-5537" fmla="*/ 1129242 w 3079941"/>
                  <a:gd name="connsiteY185-5538" fmla="*/ 498290 h 1160647"/>
                  <a:gd name="connsiteX186-5539" fmla="*/ 1129242 w 3079941"/>
                  <a:gd name="connsiteY186-5540" fmla="*/ 490724 h 1160647"/>
                  <a:gd name="connsiteX187-5541" fmla="*/ 1131522 w 3079941"/>
                  <a:gd name="connsiteY187-5542" fmla="*/ 490724 h 1160647"/>
                  <a:gd name="connsiteX188-5543" fmla="*/ 1147483 w 3079941"/>
                  <a:gd name="connsiteY188-5544" fmla="*/ 490724 h 1160647"/>
                  <a:gd name="connsiteX189-5545" fmla="*/ 1147483 w 3079941"/>
                  <a:gd name="connsiteY189-5546" fmla="*/ 491805 h 1160647"/>
                  <a:gd name="connsiteX190-5547" fmla="*/ 1147483 w 3079941"/>
                  <a:gd name="connsiteY190-5548" fmla="*/ 499371 h 1160647"/>
                  <a:gd name="connsiteX191-5549" fmla="*/ 1177883 w 3079941"/>
                  <a:gd name="connsiteY191-5550" fmla="*/ 499371 h 1160647"/>
                  <a:gd name="connsiteX192-5551" fmla="*/ 1177883 w 3079941"/>
                  <a:gd name="connsiteY192-5552" fmla="*/ 500992 h 1160647"/>
                  <a:gd name="connsiteX193-5553" fmla="*/ 1177883 w 3079941"/>
                  <a:gd name="connsiteY193-5554" fmla="*/ 512342 h 1160647"/>
                  <a:gd name="connsiteX194-5555" fmla="*/ 1204230 w 3079941"/>
                  <a:gd name="connsiteY194-5556" fmla="*/ 512342 h 1160647"/>
                  <a:gd name="connsiteX195-5557" fmla="*/ 1204230 w 3079941"/>
                  <a:gd name="connsiteY195-5558" fmla="*/ 542606 h 1160647"/>
                  <a:gd name="connsiteX196-5559" fmla="*/ 1204990 w 3079941"/>
                  <a:gd name="connsiteY196-5560" fmla="*/ 542606 h 1160647"/>
                  <a:gd name="connsiteX197-5561" fmla="*/ 1210310 w 3079941"/>
                  <a:gd name="connsiteY197-5562" fmla="*/ 542606 h 1160647"/>
                  <a:gd name="connsiteX198-5563" fmla="*/ 1210310 w 3079941"/>
                  <a:gd name="connsiteY198-5564" fmla="*/ 543687 h 1160647"/>
                  <a:gd name="connsiteX199-5565" fmla="*/ 1210310 w 3079941"/>
                  <a:gd name="connsiteY199-5566" fmla="*/ 551254 h 1160647"/>
                  <a:gd name="connsiteX200-5567" fmla="*/ 1214364 w 3079941"/>
                  <a:gd name="connsiteY200-5568" fmla="*/ 581518 h 1160647"/>
                  <a:gd name="connsiteX201-5569" fmla="*/ 1215124 w 3079941"/>
                  <a:gd name="connsiteY201-5570" fmla="*/ 581518 h 1160647"/>
                  <a:gd name="connsiteX202-5571" fmla="*/ 1220444 w 3079941"/>
                  <a:gd name="connsiteY202-5572" fmla="*/ 581518 h 1160647"/>
                  <a:gd name="connsiteX203-5573" fmla="*/ 1220444 w 3079941"/>
                  <a:gd name="connsiteY203-5574" fmla="*/ 582329 h 1160647"/>
                  <a:gd name="connsiteX204-5575" fmla="*/ 1220444 w 3079941"/>
                  <a:gd name="connsiteY204-5576" fmla="*/ 588004 h 1160647"/>
                  <a:gd name="connsiteX205-5577" fmla="*/ 1221457 w 3079941"/>
                  <a:gd name="connsiteY205-5578" fmla="*/ 588004 h 1160647"/>
                  <a:gd name="connsiteX206-5579" fmla="*/ 1228550 w 3079941"/>
                  <a:gd name="connsiteY206-5580" fmla="*/ 588004 h 1160647"/>
                  <a:gd name="connsiteX207-5581" fmla="*/ 1228550 w 3079941"/>
                  <a:gd name="connsiteY207-5582" fmla="*/ 618269 h 1160647"/>
                  <a:gd name="connsiteX208-5583" fmla="*/ 1230577 w 3079941"/>
                  <a:gd name="connsiteY208-5584" fmla="*/ 618269 h 1160647"/>
                  <a:gd name="connsiteX209-5585" fmla="*/ 1244764 w 3079941"/>
                  <a:gd name="connsiteY209-5586" fmla="*/ 618269 h 1160647"/>
                  <a:gd name="connsiteX210-5587" fmla="*/ 1244764 w 3079941"/>
                  <a:gd name="connsiteY210-5588" fmla="*/ 642048 h 1160647"/>
                  <a:gd name="connsiteX211-5589" fmla="*/ 1246791 w 3079941"/>
                  <a:gd name="connsiteY211-5590" fmla="*/ 643669 h 1160647"/>
                  <a:gd name="connsiteX212-5591" fmla="*/ 1246791 w 3079941"/>
                  <a:gd name="connsiteY212-5592" fmla="*/ 655019 h 1160647"/>
                  <a:gd name="connsiteX213-5593" fmla="*/ 1247551 w 3079941"/>
                  <a:gd name="connsiteY213-5594" fmla="*/ 655019 h 1160647"/>
                  <a:gd name="connsiteX214-5595" fmla="*/ 1252871 w 3079941"/>
                  <a:gd name="connsiteY214-5596" fmla="*/ 655019 h 1160647"/>
                  <a:gd name="connsiteX215-5597" fmla="*/ 1252871 w 3079941"/>
                  <a:gd name="connsiteY215-5598" fmla="*/ 678798 h 1160647"/>
                  <a:gd name="connsiteX216-5599" fmla="*/ 1254137 w 3079941"/>
                  <a:gd name="connsiteY216-5600" fmla="*/ 678798 h 1160647"/>
                  <a:gd name="connsiteX217-5601" fmla="*/ 1263004 w 3079941"/>
                  <a:gd name="connsiteY217-5602" fmla="*/ 678798 h 1160647"/>
                  <a:gd name="connsiteX218-5603" fmla="*/ 1265031 w 3079941"/>
                  <a:gd name="connsiteY218-5604" fmla="*/ 682852 h 1160647"/>
                  <a:gd name="connsiteX219-5605" fmla="*/ 1265031 w 3079941"/>
                  <a:gd name="connsiteY219-5606" fmla="*/ 696093 h 1160647"/>
                  <a:gd name="connsiteX220-5607" fmla="*/ 1266551 w 3079941"/>
                  <a:gd name="connsiteY220-5608" fmla="*/ 694201 h 1160647"/>
                  <a:gd name="connsiteX221-5609" fmla="*/ 1277191 w 3079941"/>
                  <a:gd name="connsiteY221-5610" fmla="*/ 680960 h 1160647"/>
                  <a:gd name="connsiteX222-5611" fmla="*/ 1305565 w 3079941"/>
                  <a:gd name="connsiteY222-5612" fmla="*/ 680960 h 1160647"/>
                  <a:gd name="connsiteX223-5613" fmla="*/ 1305565 w 3079941"/>
                  <a:gd name="connsiteY223-5614" fmla="*/ 767431 h 1160647"/>
                  <a:gd name="connsiteX224-5615" fmla="*/ 1306325 w 3079941"/>
                  <a:gd name="connsiteY224-5616" fmla="*/ 767431 h 1160647"/>
                  <a:gd name="connsiteX225-5617" fmla="*/ 1311645 w 3079941"/>
                  <a:gd name="connsiteY225-5618" fmla="*/ 767431 h 1160647"/>
                  <a:gd name="connsiteX226-5619" fmla="*/ 1312405 w 3079941"/>
                  <a:gd name="connsiteY226-5620" fmla="*/ 766080 h 1160647"/>
                  <a:gd name="connsiteX227-5621" fmla="*/ 1317725 w 3079941"/>
                  <a:gd name="connsiteY227-5622" fmla="*/ 756622 h 1160647"/>
                  <a:gd name="connsiteX228-5623" fmla="*/ 1317725 w 3079941"/>
                  <a:gd name="connsiteY228-5624" fmla="*/ 758514 h 1160647"/>
                  <a:gd name="connsiteX229-5625" fmla="*/ 1317725 w 3079941"/>
                  <a:gd name="connsiteY229-5626" fmla="*/ 771755 h 1160647"/>
                  <a:gd name="connsiteX230-5627" fmla="*/ 1321778 w 3079941"/>
                  <a:gd name="connsiteY230-5628" fmla="*/ 726358 h 1160647"/>
                  <a:gd name="connsiteX231-5629" fmla="*/ 1322538 w 3079941"/>
                  <a:gd name="connsiteY231-5630" fmla="*/ 726358 h 1160647"/>
                  <a:gd name="connsiteX232-5631" fmla="*/ 1327858 w 3079941"/>
                  <a:gd name="connsiteY232-5632" fmla="*/ 726358 h 1160647"/>
                  <a:gd name="connsiteX233-5633" fmla="*/ 1327858 w 3079941"/>
                  <a:gd name="connsiteY233-5634" fmla="*/ 661504 h 1160647"/>
                  <a:gd name="connsiteX234-5635" fmla="*/ 1328872 w 3079941"/>
                  <a:gd name="connsiteY234-5636" fmla="*/ 661504 h 1160647"/>
                  <a:gd name="connsiteX235-5637" fmla="*/ 1335965 w 3079941"/>
                  <a:gd name="connsiteY235-5638" fmla="*/ 661504 h 1160647"/>
                  <a:gd name="connsiteX236-5639" fmla="*/ 1348125 w 3079941"/>
                  <a:gd name="connsiteY236-5640" fmla="*/ 618269 h 1160647"/>
                  <a:gd name="connsiteX237-5641" fmla="*/ 1349392 w 3079941"/>
                  <a:gd name="connsiteY237-5642" fmla="*/ 618269 h 1160647"/>
                  <a:gd name="connsiteX238-5643" fmla="*/ 1358259 w 3079941"/>
                  <a:gd name="connsiteY238-5644" fmla="*/ 618269 h 1160647"/>
                  <a:gd name="connsiteX239-5645" fmla="*/ 1368392 w 3079941"/>
                  <a:gd name="connsiteY239-5646" fmla="*/ 661504 h 1160647"/>
                  <a:gd name="connsiteX240-5647" fmla="*/ 1369405 w 3079941"/>
                  <a:gd name="connsiteY240-5648" fmla="*/ 661504 h 1160647"/>
                  <a:gd name="connsiteX241-5649" fmla="*/ 1376499 w 3079941"/>
                  <a:gd name="connsiteY241-5650" fmla="*/ 661504 h 1160647"/>
                  <a:gd name="connsiteX242-5651" fmla="*/ 1376499 w 3079941"/>
                  <a:gd name="connsiteY242-5652" fmla="*/ 700416 h 1160647"/>
                  <a:gd name="connsiteX243-5653" fmla="*/ 1378272 w 3079941"/>
                  <a:gd name="connsiteY243-5654" fmla="*/ 700416 h 1160647"/>
                  <a:gd name="connsiteX244-5655" fmla="*/ 1390686 w 3079941"/>
                  <a:gd name="connsiteY244-5656" fmla="*/ 700416 h 1160647"/>
                  <a:gd name="connsiteX245-5657" fmla="*/ 1390686 w 3079941"/>
                  <a:gd name="connsiteY245-5658" fmla="*/ 702578 h 1160647"/>
                  <a:gd name="connsiteX246-5659" fmla="*/ 1390686 w 3079941"/>
                  <a:gd name="connsiteY246-5660" fmla="*/ 717710 h 1160647"/>
                  <a:gd name="connsiteX247-5661" fmla="*/ 1394739 w 3079941"/>
                  <a:gd name="connsiteY247-5662" fmla="*/ 715549 h 1160647"/>
                  <a:gd name="connsiteX248-5663" fmla="*/ 1394739 w 3079941"/>
                  <a:gd name="connsiteY248-5664" fmla="*/ 700416 h 1160647"/>
                  <a:gd name="connsiteX249-5665" fmla="*/ 1396259 w 3079941"/>
                  <a:gd name="connsiteY249-5666" fmla="*/ 700416 h 1160647"/>
                  <a:gd name="connsiteX250-5667" fmla="*/ 1406899 w 3079941"/>
                  <a:gd name="connsiteY250-5668" fmla="*/ 700416 h 1160647"/>
                  <a:gd name="connsiteX251-5669" fmla="*/ 1406899 w 3079941"/>
                  <a:gd name="connsiteY251-5670" fmla="*/ 702037 h 1160647"/>
                  <a:gd name="connsiteX252-5671" fmla="*/ 1406899 w 3079941"/>
                  <a:gd name="connsiteY252-5672" fmla="*/ 713387 h 1160647"/>
                  <a:gd name="connsiteX253-5673" fmla="*/ 1437300 w 3079941"/>
                  <a:gd name="connsiteY253-5674" fmla="*/ 713387 h 1160647"/>
                  <a:gd name="connsiteX254-5675" fmla="*/ 1437300 w 3079941"/>
                  <a:gd name="connsiteY254-5676" fmla="*/ 676637 h 1160647"/>
                  <a:gd name="connsiteX255-5677" fmla="*/ 1438566 w 3079941"/>
                  <a:gd name="connsiteY255-5678" fmla="*/ 676637 h 1160647"/>
                  <a:gd name="connsiteX256-5679" fmla="*/ 1447433 w 3079941"/>
                  <a:gd name="connsiteY256-5680" fmla="*/ 676637 h 1160647"/>
                  <a:gd name="connsiteX257-5681" fmla="*/ 1447433 w 3079941"/>
                  <a:gd name="connsiteY257-5682" fmla="*/ 698254 h 1160647"/>
                  <a:gd name="connsiteX258-5683" fmla="*/ 1449460 w 3079941"/>
                  <a:gd name="connsiteY258-5684" fmla="*/ 665828 h 1160647"/>
                  <a:gd name="connsiteX259-5685" fmla="*/ 1471753 w 3079941"/>
                  <a:gd name="connsiteY259-5686" fmla="*/ 665828 h 1160647"/>
                  <a:gd name="connsiteX260-5687" fmla="*/ 1471753 w 3079941"/>
                  <a:gd name="connsiteY260-5688" fmla="*/ 664206 h 1160647"/>
                  <a:gd name="connsiteX261-5689" fmla="*/ 1471753 w 3079941"/>
                  <a:gd name="connsiteY261-5690" fmla="*/ 652857 h 1160647"/>
                  <a:gd name="connsiteX262-5691" fmla="*/ 1472513 w 3079941"/>
                  <a:gd name="connsiteY262-5692" fmla="*/ 652857 h 1160647"/>
                  <a:gd name="connsiteX263-5693" fmla="*/ 1477833 w 3079941"/>
                  <a:gd name="connsiteY263-5694" fmla="*/ 652857 h 1160647"/>
                  <a:gd name="connsiteX264-5695" fmla="*/ 1477833 w 3079941"/>
                  <a:gd name="connsiteY264-5696" fmla="*/ 650966 h 1160647"/>
                  <a:gd name="connsiteX265-5697" fmla="*/ 1477833 w 3079941"/>
                  <a:gd name="connsiteY265-5698" fmla="*/ 637725 h 1160647"/>
                  <a:gd name="connsiteX266-5699" fmla="*/ 1481887 w 3079941"/>
                  <a:gd name="connsiteY266-5700" fmla="*/ 644210 h 1160647"/>
                  <a:gd name="connsiteX267-5701" fmla="*/ 1484167 w 3079941"/>
                  <a:gd name="connsiteY267-5702" fmla="*/ 644210 h 1160647"/>
                  <a:gd name="connsiteX268-5703" fmla="*/ 1500127 w 3079941"/>
                  <a:gd name="connsiteY268-5704" fmla="*/ 644210 h 1160647"/>
                  <a:gd name="connsiteX269-5705" fmla="*/ 1500127 w 3079941"/>
                  <a:gd name="connsiteY269-5706" fmla="*/ 643399 h 1160647"/>
                  <a:gd name="connsiteX270-5707" fmla="*/ 1500127 w 3079941"/>
                  <a:gd name="connsiteY270-5708" fmla="*/ 637725 h 1160647"/>
                  <a:gd name="connsiteX271-5709" fmla="*/ 1500887 w 3079941"/>
                  <a:gd name="connsiteY271-5710" fmla="*/ 637725 h 1160647"/>
                  <a:gd name="connsiteX272-5711" fmla="*/ 1506207 w 3079941"/>
                  <a:gd name="connsiteY272-5712" fmla="*/ 637725 h 1160647"/>
                  <a:gd name="connsiteX273-5713" fmla="*/ 1506207 w 3079941"/>
                  <a:gd name="connsiteY273-5714" fmla="*/ 639076 h 1160647"/>
                  <a:gd name="connsiteX274-5715" fmla="*/ 1506207 w 3079941"/>
                  <a:gd name="connsiteY274-5716" fmla="*/ 648534 h 1160647"/>
                  <a:gd name="connsiteX275-5717" fmla="*/ 1544714 w 3079941"/>
                  <a:gd name="connsiteY275-5718" fmla="*/ 648534 h 1160647"/>
                  <a:gd name="connsiteX276-5719" fmla="*/ 1544714 w 3079941"/>
                  <a:gd name="connsiteY276-5720" fmla="*/ 786887 h 1160647"/>
                  <a:gd name="connsiteX277-5721" fmla="*/ 1546234 w 3079941"/>
                  <a:gd name="connsiteY277-5722" fmla="*/ 786887 h 1160647"/>
                  <a:gd name="connsiteX278-5723" fmla="*/ 1556874 w 3079941"/>
                  <a:gd name="connsiteY278-5724" fmla="*/ 786887 h 1160647"/>
                  <a:gd name="connsiteX279-5725" fmla="*/ 1556874 w 3079941"/>
                  <a:gd name="connsiteY279-5726" fmla="*/ 773917 h 1160647"/>
                  <a:gd name="connsiteX280-5727" fmla="*/ 1560928 w 3079941"/>
                  <a:gd name="connsiteY280-5728" fmla="*/ 773917 h 1160647"/>
                  <a:gd name="connsiteX281-5729" fmla="*/ 1560928 w 3079941"/>
                  <a:gd name="connsiteY281-5730" fmla="*/ 786887 h 1160647"/>
                  <a:gd name="connsiteX282-5731" fmla="*/ 1591328 w 3079941"/>
                  <a:gd name="connsiteY282-5732" fmla="*/ 786887 h 1160647"/>
                  <a:gd name="connsiteX283-5733" fmla="*/ 1591328 w 3079941"/>
                  <a:gd name="connsiteY283-5734" fmla="*/ 756622 h 1160647"/>
                  <a:gd name="connsiteX284-5735" fmla="*/ 1603488 w 3079941"/>
                  <a:gd name="connsiteY284-5736" fmla="*/ 756622 h 1160647"/>
                  <a:gd name="connsiteX285-5737" fmla="*/ 1615648 w 3079941"/>
                  <a:gd name="connsiteY285-5738" fmla="*/ 754461 h 1160647"/>
                  <a:gd name="connsiteX286-5739" fmla="*/ 1619702 w 3079941"/>
                  <a:gd name="connsiteY286-5740" fmla="*/ 756622 h 1160647"/>
                  <a:gd name="connsiteX287-5741" fmla="*/ 1629835 w 3079941"/>
                  <a:gd name="connsiteY287-5742" fmla="*/ 756622 h 1160647"/>
                  <a:gd name="connsiteX288-5743" fmla="*/ 1629835 w 3079941"/>
                  <a:gd name="connsiteY288-5744" fmla="*/ 786887 h 1160647"/>
                  <a:gd name="connsiteX289-5745" fmla="*/ 1637942 w 3079941"/>
                  <a:gd name="connsiteY289-5746" fmla="*/ 786887 h 1160647"/>
                  <a:gd name="connsiteX290-5747" fmla="*/ 1637942 w 3079941"/>
                  <a:gd name="connsiteY290-5748" fmla="*/ 804182 h 1160647"/>
                  <a:gd name="connsiteX291-5749" fmla="*/ 1647278 w 3079941"/>
                  <a:gd name="connsiteY291-5750" fmla="*/ 805087 h 1160647"/>
                  <a:gd name="connsiteX292-5751" fmla="*/ 1660236 w 3079941"/>
                  <a:gd name="connsiteY292-5752" fmla="*/ 805087 h 1160647"/>
                  <a:gd name="connsiteX293-5753" fmla="*/ 1660236 w 3079941"/>
                  <a:gd name="connsiteY293-5754" fmla="*/ 789049 h 1160647"/>
                  <a:gd name="connsiteX294-5755" fmla="*/ 1728192 w 3079941"/>
                  <a:gd name="connsiteY294-5756" fmla="*/ 789049 h 1160647"/>
                  <a:gd name="connsiteX295-5757" fmla="*/ 1728192 w 3079941"/>
                  <a:gd name="connsiteY295-5758" fmla="*/ 703796 h 1160647"/>
                  <a:gd name="connsiteX296-5759" fmla="*/ 1800200 w 3079941"/>
                  <a:gd name="connsiteY296-5760" fmla="*/ 703796 h 1160647"/>
                  <a:gd name="connsiteX297-5761" fmla="*/ 1800200 w 3079941"/>
                  <a:gd name="connsiteY297-5762" fmla="*/ 782564 h 1160647"/>
                  <a:gd name="connsiteX298-5763" fmla="*/ 1802104 w 3079941"/>
                  <a:gd name="connsiteY298-5764" fmla="*/ 782564 h 1160647"/>
                  <a:gd name="connsiteX299-5765" fmla="*/ 1803346 w 3079941"/>
                  <a:gd name="connsiteY299-5766" fmla="*/ 805087 h 1160647"/>
                  <a:gd name="connsiteX300-5767" fmla="*/ 1813022 w 3079941"/>
                  <a:gd name="connsiteY300-5768" fmla="*/ 805087 h 1160647"/>
                  <a:gd name="connsiteX301-5769" fmla="*/ 1814264 w 3079941"/>
                  <a:gd name="connsiteY301-5770" fmla="*/ 782564 h 1160647"/>
                  <a:gd name="connsiteX302-5771" fmla="*/ 1820344 w 3079941"/>
                  <a:gd name="connsiteY302-5772" fmla="*/ 782564 h 1160647"/>
                  <a:gd name="connsiteX303-5773" fmla="*/ 1821586 w 3079941"/>
                  <a:gd name="connsiteY303-5774" fmla="*/ 805087 h 1160647"/>
                  <a:gd name="connsiteX304-5775" fmla="*/ 1872208 w 3079941"/>
                  <a:gd name="connsiteY304-5776" fmla="*/ 805087 h 1160647"/>
                  <a:gd name="connsiteX305-5777" fmla="*/ 1872208 w 3079941"/>
                  <a:gd name="connsiteY305-5778" fmla="*/ 642059 h 1160647"/>
                  <a:gd name="connsiteX306-5779" fmla="*/ 2069535 w 3079941"/>
                  <a:gd name="connsiteY306-5780" fmla="*/ 642059 h 1160647"/>
                  <a:gd name="connsiteX307-5781" fmla="*/ 2069535 w 3079941"/>
                  <a:gd name="connsiteY307-5782" fmla="*/ 805087 h 1160647"/>
                  <a:gd name="connsiteX308-5783" fmla="*/ 2088232 w 3079941"/>
                  <a:gd name="connsiteY308-5784" fmla="*/ 805087 h 1160647"/>
                  <a:gd name="connsiteX309-5785" fmla="*/ 2088232 w 3079941"/>
                  <a:gd name="connsiteY309-5786" fmla="*/ 722394 h 1160647"/>
                  <a:gd name="connsiteX310-5787" fmla="*/ 2183352 w 3079941"/>
                  <a:gd name="connsiteY310-5788" fmla="*/ 722394 h 1160647"/>
                  <a:gd name="connsiteX311-5789" fmla="*/ 2195282 w 3079941"/>
                  <a:gd name="connsiteY311-5790" fmla="*/ 404253 h 1160647"/>
                  <a:gd name="connsiteX312-5791" fmla="*/ 2183122 w 3079941"/>
                  <a:gd name="connsiteY312-5792" fmla="*/ 382635 h 1160647"/>
                  <a:gd name="connsiteX313-5793" fmla="*/ 2177042 w 3079941"/>
                  <a:gd name="connsiteY313-5794" fmla="*/ 378311 h 1160647"/>
                  <a:gd name="connsiteX314-5795" fmla="*/ 2185149 w 3079941"/>
                  <a:gd name="connsiteY314-5796" fmla="*/ 354532 h 1160647"/>
                  <a:gd name="connsiteX315-5797" fmla="*/ 2185149 w 3079941"/>
                  <a:gd name="connsiteY315-5798" fmla="*/ 337238 h 1160647"/>
                  <a:gd name="connsiteX316-5799" fmla="*/ 2199336 w 3079941"/>
                  <a:gd name="connsiteY316-5800" fmla="*/ 337238 h 1160647"/>
                  <a:gd name="connsiteX317-5801" fmla="*/ 2199336 w 3079941"/>
                  <a:gd name="connsiteY317-5802" fmla="*/ 315620 h 1160647"/>
                  <a:gd name="connsiteX318-5803" fmla="*/ 2201362 w 3079941"/>
                  <a:gd name="connsiteY318-5804" fmla="*/ 311296 h 1160647"/>
                  <a:gd name="connsiteX319-5805" fmla="*/ 2201362 w 3079941"/>
                  <a:gd name="connsiteY319-5806" fmla="*/ 233472 h 1160647"/>
                  <a:gd name="connsiteX320-5807" fmla="*/ 2199336 w 3079941"/>
                  <a:gd name="connsiteY320-5808" fmla="*/ 226987 h 1160647"/>
                  <a:gd name="connsiteX321-5809" fmla="*/ 2205416 w 3079941"/>
                  <a:gd name="connsiteY321-5810" fmla="*/ 220501 h 1160647"/>
                  <a:gd name="connsiteX322-5811" fmla="*/ 2205416 w 3079941"/>
                  <a:gd name="connsiteY322-5812" fmla="*/ 162133 h 1160647"/>
                  <a:gd name="connsiteX323-5813" fmla="*/ 2207442 w 3079941"/>
                  <a:gd name="connsiteY323-5814" fmla="*/ 157810 h 1160647"/>
                  <a:gd name="connsiteX324-5815" fmla="*/ 2207442 w 3079941"/>
                  <a:gd name="connsiteY324-5816" fmla="*/ 101604 h 1160647"/>
                  <a:gd name="connsiteX325-5817" fmla="*/ 2209469 w 3079941"/>
                  <a:gd name="connsiteY325-5818" fmla="*/ 82148 h 1160647"/>
                  <a:gd name="connsiteX326-5819" fmla="*/ 2213523 w 3079941"/>
                  <a:gd name="connsiteY326-5820" fmla="*/ 99442 h 1160647"/>
                  <a:gd name="connsiteX327-5821" fmla="*/ 2215549 w 3079941"/>
                  <a:gd name="connsiteY327-5822" fmla="*/ 157810 h 1160647"/>
                  <a:gd name="connsiteX328-5823" fmla="*/ 2217576 w 3079941"/>
                  <a:gd name="connsiteY328-5824" fmla="*/ 220501 h 1160647"/>
                  <a:gd name="connsiteX329-5825" fmla="*/ 2223656 w 3079941"/>
                  <a:gd name="connsiteY329-5826" fmla="*/ 226987 h 1160647"/>
                  <a:gd name="connsiteX330-5827" fmla="*/ 2221629 w 3079941"/>
                  <a:gd name="connsiteY330-5828" fmla="*/ 233472 h 1160647"/>
                  <a:gd name="connsiteX331-5829" fmla="*/ 2221629 w 3079941"/>
                  <a:gd name="connsiteY331-5830" fmla="*/ 311296 h 1160647"/>
                  <a:gd name="connsiteX332-5831" fmla="*/ 2223656 w 3079941"/>
                  <a:gd name="connsiteY332-5832" fmla="*/ 315620 h 1160647"/>
                  <a:gd name="connsiteX333-5833" fmla="*/ 2223656 w 3079941"/>
                  <a:gd name="connsiteY333-5834" fmla="*/ 337238 h 1160647"/>
                  <a:gd name="connsiteX334-5835" fmla="*/ 2237843 w 3079941"/>
                  <a:gd name="connsiteY334-5836" fmla="*/ 337238 h 1160647"/>
                  <a:gd name="connsiteX335-5837" fmla="*/ 2237843 w 3079941"/>
                  <a:gd name="connsiteY335-5838" fmla="*/ 354532 h 1160647"/>
                  <a:gd name="connsiteX336-5839" fmla="*/ 2245950 w 3079941"/>
                  <a:gd name="connsiteY336-5840" fmla="*/ 378311 h 1160647"/>
                  <a:gd name="connsiteX337-5841" fmla="*/ 2239870 w 3079941"/>
                  <a:gd name="connsiteY337-5842" fmla="*/ 382635 h 1160647"/>
                  <a:gd name="connsiteX338-5843" fmla="*/ 2227709 w 3079941"/>
                  <a:gd name="connsiteY338-5844" fmla="*/ 404253 h 1160647"/>
                  <a:gd name="connsiteX339-5845" fmla="*/ 2235816 w 3079941"/>
                  <a:gd name="connsiteY339-5846" fmla="*/ 657181 h 1160647"/>
                  <a:gd name="connsiteX340-5847" fmla="*/ 2300670 w 3079941"/>
                  <a:gd name="connsiteY340-5848" fmla="*/ 657181 h 1160647"/>
                  <a:gd name="connsiteX341-5849" fmla="*/ 2300670 w 3079941"/>
                  <a:gd name="connsiteY341-5850" fmla="*/ 732843 h 1160647"/>
                  <a:gd name="connsiteX342-5851" fmla="*/ 2308777 w 3079941"/>
                  <a:gd name="connsiteY342-5852" fmla="*/ 732843 h 1160647"/>
                  <a:gd name="connsiteX343-5853" fmla="*/ 2310804 w 3079941"/>
                  <a:gd name="connsiteY343-5854" fmla="*/ 726358 h 1160647"/>
                  <a:gd name="connsiteX344-5855" fmla="*/ 2316884 w 3079941"/>
                  <a:gd name="connsiteY344-5856" fmla="*/ 726358 h 1160647"/>
                  <a:gd name="connsiteX345-5857" fmla="*/ 2318911 w 3079941"/>
                  <a:gd name="connsiteY345-5858" fmla="*/ 735005 h 1160647"/>
                  <a:gd name="connsiteX346-5859" fmla="*/ 2331071 w 3079941"/>
                  <a:gd name="connsiteY346-5860" fmla="*/ 735005 h 1160647"/>
                  <a:gd name="connsiteX347-5861" fmla="*/ 2331071 w 3079941"/>
                  <a:gd name="connsiteY347-5862" fmla="*/ 728519 h 1160647"/>
                  <a:gd name="connsiteX348-5863" fmla="*/ 2353364 w 3079941"/>
                  <a:gd name="connsiteY348-5864" fmla="*/ 728519 h 1160647"/>
                  <a:gd name="connsiteX349-5865" fmla="*/ 2353364 w 3079941"/>
                  <a:gd name="connsiteY349-5866" fmla="*/ 735005 h 1160647"/>
                  <a:gd name="connsiteX350-5867" fmla="*/ 2373631 w 3079941"/>
                  <a:gd name="connsiteY350-5868" fmla="*/ 735005 h 1160647"/>
                  <a:gd name="connsiteX351-5869" fmla="*/ 2373631 w 3079941"/>
                  <a:gd name="connsiteY351-5870" fmla="*/ 780402 h 1160647"/>
                  <a:gd name="connsiteX352-5871" fmla="*/ 2387818 w 3079941"/>
                  <a:gd name="connsiteY352-5872" fmla="*/ 780402 h 1160647"/>
                  <a:gd name="connsiteX353-5873" fmla="*/ 2387818 w 3079941"/>
                  <a:gd name="connsiteY353-5874" fmla="*/ 767431 h 1160647"/>
                  <a:gd name="connsiteX354-5875" fmla="*/ 2404032 w 3079941"/>
                  <a:gd name="connsiteY354-5876" fmla="*/ 767431 h 1160647"/>
                  <a:gd name="connsiteX355-5877" fmla="*/ 2404032 w 3079941"/>
                  <a:gd name="connsiteY355-5878" fmla="*/ 588004 h 1160647"/>
                  <a:gd name="connsiteX356-5879" fmla="*/ 2410112 w 3079941"/>
                  <a:gd name="connsiteY356-5880" fmla="*/ 581518 h 1160647"/>
                  <a:gd name="connsiteX357-5881" fmla="*/ 2483073 w 3079941"/>
                  <a:gd name="connsiteY357-5882" fmla="*/ 581518 h 1160647"/>
                  <a:gd name="connsiteX358-5883" fmla="*/ 2483073 w 3079941"/>
                  <a:gd name="connsiteY358-5884" fmla="*/ 590166 h 1160647"/>
                  <a:gd name="connsiteX359-5885" fmla="*/ 2493206 w 3079941"/>
                  <a:gd name="connsiteY359-5886" fmla="*/ 590166 h 1160647"/>
                  <a:gd name="connsiteX360-5887" fmla="*/ 2493206 w 3079941"/>
                  <a:gd name="connsiteY360-5888" fmla="*/ 704740 h 1160647"/>
                  <a:gd name="connsiteX361-5889" fmla="*/ 2515500 w 3079941"/>
                  <a:gd name="connsiteY361-5890" fmla="*/ 704740 h 1160647"/>
                  <a:gd name="connsiteX362-5891" fmla="*/ 2515500 w 3079941"/>
                  <a:gd name="connsiteY362-5892" fmla="*/ 637725 h 1160647"/>
                  <a:gd name="connsiteX363-5893" fmla="*/ 2541847 w 3079941"/>
                  <a:gd name="connsiteY363-5894" fmla="*/ 637725 h 1160647"/>
                  <a:gd name="connsiteX364-5895" fmla="*/ 2545900 w 3079941"/>
                  <a:gd name="connsiteY364-5896" fmla="*/ 633401 h 1160647"/>
                  <a:gd name="connsiteX365-5897" fmla="*/ 2554007 w 3079941"/>
                  <a:gd name="connsiteY365-5898" fmla="*/ 633401 h 1160647"/>
                  <a:gd name="connsiteX366-5899" fmla="*/ 2558060 w 3079941"/>
                  <a:gd name="connsiteY366-5900" fmla="*/ 637725 h 1160647"/>
                  <a:gd name="connsiteX367-5901" fmla="*/ 2580354 w 3079941"/>
                  <a:gd name="connsiteY367-5902" fmla="*/ 637725 h 1160647"/>
                  <a:gd name="connsiteX368-5903" fmla="*/ 2580354 w 3079941"/>
                  <a:gd name="connsiteY368-5904" fmla="*/ 520989 h 1160647"/>
                  <a:gd name="connsiteX369-5905" fmla="*/ 2637101 w 3079941"/>
                  <a:gd name="connsiteY369-5906" fmla="*/ 510180 h 1160647"/>
                  <a:gd name="connsiteX370-5907" fmla="*/ 2637101 w 3079941"/>
                  <a:gd name="connsiteY370-5908" fmla="*/ 511261 h 1160647"/>
                  <a:gd name="connsiteX371-5909" fmla="*/ 2637101 w 3079941"/>
                  <a:gd name="connsiteY371-5910" fmla="*/ 518827 h 1160647"/>
                  <a:gd name="connsiteX372-5911" fmla="*/ 2663448 w 3079941"/>
                  <a:gd name="connsiteY372-5912" fmla="*/ 518827 h 1160647"/>
                  <a:gd name="connsiteX373-5913" fmla="*/ 2663448 w 3079941"/>
                  <a:gd name="connsiteY373-5914" fmla="*/ 773917 h 1160647"/>
                  <a:gd name="connsiteX374-5915" fmla="*/ 2685742 w 3079941"/>
                  <a:gd name="connsiteY374-5916" fmla="*/ 773917 h 1160647"/>
                  <a:gd name="connsiteX375-5917" fmla="*/ 2685742 w 3079941"/>
                  <a:gd name="connsiteY375-5918" fmla="*/ 769593 h 1160647"/>
                  <a:gd name="connsiteX376-5919" fmla="*/ 2697902 w 3079941"/>
                  <a:gd name="connsiteY376-5920" fmla="*/ 769593 h 1160647"/>
                  <a:gd name="connsiteX377-5921" fmla="*/ 2697902 w 3079941"/>
                  <a:gd name="connsiteY377-5922" fmla="*/ 773917 h 1160647"/>
                  <a:gd name="connsiteX378-5923" fmla="*/ 2722222 w 3079941"/>
                  <a:gd name="connsiteY378-5924" fmla="*/ 773917 h 1160647"/>
                  <a:gd name="connsiteX379-5925" fmla="*/ 2722222 w 3079941"/>
                  <a:gd name="connsiteY379-5926" fmla="*/ 760946 h 1160647"/>
                  <a:gd name="connsiteX380-5927" fmla="*/ 2750596 w 3079941"/>
                  <a:gd name="connsiteY380-5928" fmla="*/ 760946 h 1160647"/>
                  <a:gd name="connsiteX381-5929" fmla="*/ 2762756 w 3079941"/>
                  <a:gd name="connsiteY381-5930" fmla="*/ 756622 h 1160647"/>
                  <a:gd name="connsiteX382-5931" fmla="*/ 2783023 w 3079941"/>
                  <a:gd name="connsiteY382-5932" fmla="*/ 760946 h 1160647"/>
                  <a:gd name="connsiteX383-5933" fmla="*/ 2783023 w 3079941"/>
                  <a:gd name="connsiteY383-5934" fmla="*/ 743652 h 1160647"/>
                  <a:gd name="connsiteX384-5935" fmla="*/ 2791130 w 3079941"/>
                  <a:gd name="connsiteY384-5936" fmla="*/ 743652 h 1160647"/>
                  <a:gd name="connsiteX385-5937" fmla="*/ 2791130 w 3079941"/>
                  <a:gd name="connsiteY385-5938" fmla="*/ 730681 h 1160647"/>
                  <a:gd name="connsiteX386-5939" fmla="*/ 2847877 w 3079941"/>
                  <a:gd name="connsiteY386-5940" fmla="*/ 730681 h 1160647"/>
                  <a:gd name="connsiteX387-5941" fmla="*/ 2847877 w 3079941"/>
                  <a:gd name="connsiteY387-5942" fmla="*/ 700416 h 1160647"/>
                  <a:gd name="connsiteX388-5943" fmla="*/ 2866117 w 3079941"/>
                  <a:gd name="connsiteY388-5944" fmla="*/ 700416 h 1160647"/>
                  <a:gd name="connsiteX389-5945" fmla="*/ 2866117 w 3079941"/>
                  <a:gd name="connsiteY389-5946" fmla="*/ 693931 h 1160647"/>
                  <a:gd name="connsiteX390-5947" fmla="*/ 2878277 w 3079941"/>
                  <a:gd name="connsiteY390-5948" fmla="*/ 693931 h 1160647"/>
                  <a:gd name="connsiteX391-5949" fmla="*/ 2878277 w 3079941"/>
                  <a:gd name="connsiteY391-5950" fmla="*/ 700416 h 1160647"/>
                  <a:gd name="connsiteX392-5951" fmla="*/ 2894491 w 3079941"/>
                  <a:gd name="connsiteY392-5952" fmla="*/ 700416 h 1160647"/>
                  <a:gd name="connsiteX393-5953" fmla="*/ 2894491 w 3079941"/>
                  <a:gd name="connsiteY393-5954" fmla="*/ 750137 h 1160647"/>
                  <a:gd name="connsiteX394-5955" fmla="*/ 2926918 w 3079941"/>
                  <a:gd name="connsiteY394-5956" fmla="*/ 750137 h 1160647"/>
                  <a:gd name="connsiteX395-5957" fmla="*/ 2926918 w 3079941"/>
                  <a:gd name="connsiteY395-5958" fmla="*/ 724196 h 1160647"/>
                  <a:gd name="connsiteX396-5959" fmla="*/ 2965425 w 3079941"/>
                  <a:gd name="connsiteY396-5960" fmla="*/ 724196 h 1160647"/>
                  <a:gd name="connsiteX397-5961" fmla="*/ 2965425 w 3079941"/>
                  <a:gd name="connsiteY397-5962" fmla="*/ 693931 h 1160647"/>
                  <a:gd name="connsiteX398-5963" fmla="*/ 3014066 w 3079941"/>
                  <a:gd name="connsiteY398-5964" fmla="*/ 693931 h 1160647"/>
                  <a:gd name="connsiteX399-5965" fmla="*/ 3014066 w 3079941"/>
                  <a:gd name="connsiteY399-5966" fmla="*/ 805087 h 1160647"/>
                  <a:gd name="connsiteX400-5967" fmla="*/ 3014066 w 3079941"/>
                  <a:gd name="connsiteY400-5968" fmla="*/ 818866 h 1160647"/>
                  <a:gd name="connsiteX401-5969" fmla="*/ 3079941 w 3079941"/>
                  <a:gd name="connsiteY401-5970" fmla="*/ 818866 h 1160647"/>
                  <a:gd name="connsiteX402-5971" fmla="*/ 3079941 w 3079941"/>
                  <a:gd name="connsiteY402-5972" fmla="*/ 1160647 h 1160647"/>
                  <a:gd name="connsiteX403-5973" fmla="*/ 200958 w 3079941"/>
                  <a:gd name="connsiteY403-5974" fmla="*/ 1160647 h 1160647"/>
                  <a:gd name="connsiteX404-5975" fmla="*/ 0 w 3079941"/>
                  <a:gd name="connsiteY404-5976" fmla="*/ 1126882 h 1160647"/>
                  <a:gd name="connsiteX405-5977" fmla="*/ 55096 w 3079941"/>
                  <a:gd name="connsiteY405-5978" fmla="*/ 886329 h 1160647"/>
                  <a:gd name="connsiteX406-5979" fmla="*/ 55096 w 3079941"/>
                  <a:gd name="connsiteY406-5980" fmla="*/ 724196 h 1160647"/>
                  <a:gd name="connsiteX407-5981" fmla="*/ 75363 w 3079941"/>
                  <a:gd name="connsiteY407-5982" fmla="*/ 724196 h 1160647"/>
                  <a:gd name="connsiteX408-5983" fmla="*/ 75870 w 3079941"/>
                  <a:gd name="connsiteY408-5984" fmla="*/ 723115 h 1160647"/>
                  <a:gd name="connsiteX409-5985" fmla="*/ 79416 w 3079941"/>
                  <a:gd name="connsiteY409-5986" fmla="*/ 715549 h 1160647"/>
                  <a:gd name="connsiteX410-5987" fmla="*/ 81190 w 3079941"/>
                  <a:gd name="connsiteY410-5988" fmla="*/ 715819 h 1160647"/>
                  <a:gd name="connsiteX411-5989" fmla="*/ 93603 w 3079941"/>
                  <a:gd name="connsiteY411-5990" fmla="*/ 717710 h 1160647"/>
                  <a:gd name="connsiteX412-5991" fmla="*/ 94110 w 3079941"/>
                  <a:gd name="connsiteY412-5992" fmla="*/ 719062 h 1160647"/>
                  <a:gd name="connsiteX413-5993" fmla="*/ 97656 w 3079941"/>
                  <a:gd name="connsiteY413-5994" fmla="*/ 728519 h 1160647"/>
                  <a:gd name="connsiteX414-5995" fmla="*/ 124003 w 3079941"/>
                  <a:gd name="connsiteY414-5996" fmla="*/ 730681 h 1160647"/>
                  <a:gd name="connsiteX415-5997" fmla="*/ 124003 w 3079941"/>
                  <a:gd name="connsiteY415-5998" fmla="*/ 607460 h 1160647"/>
                  <a:gd name="connsiteX416-5999" fmla="*/ 126030 w 3079941"/>
                  <a:gd name="connsiteY416-6000" fmla="*/ 607460 h 1160647"/>
                  <a:gd name="connsiteX417-6001" fmla="*/ 140217 w 3079941"/>
                  <a:gd name="connsiteY417-6002" fmla="*/ 607460 h 1160647"/>
                  <a:gd name="connsiteX418-6003" fmla="*/ 140217 w 3079941"/>
                  <a:gd name="connsiteY418-6004" fmla="*/ 471268 h 1160647"/>
                  <a:gd name="connsiteX419-6005" fmla="*/ 141990 w 3079941"/>
                  <a:gd name="connsiteY419-6006" fmla="*/ 471268 h 1160647"/>
                  <a:gd name="connsiteX420-6007" fmla="*/ 154404 w 3079941"/>
                  <a:gd name="connsiteY420-6008" fmla="*/ 471268 h 1160647"/>
                  <a:gd name="connsiteX421-6009" fmla="*/ 154404 w 3079941"/>
                  <a:gd name="connsiteY421-6010" fmla="*/ 356694 h 1160647"/>
                  <a:gd name="connsiteX422-6011" fmla="*/ 158457 w 3079941"/>
                  <a:gd name="connsiteY422-6012" fmla="*/ 328590 h 1160647"/>
                  <a:gd name="connsiteX423-6013" fmla="*/ 160484 w 3079941"/>
                  <a:gd name="connsiteY423-6014" fmla="*/ 328590 h 1160647"/>
                  <a:gd name="connsiteX424-6015" fmla="*/ 174671 w 3079941"/>
                  <a:gd name="connsiteY424-6016" fmla="*/ 328590 h 1160647"/>
                  <a:gd name="connsiteX425-6017" fmla="*/ 211151 w 3079941"/>
                  <a:gd name="connsiteY425-6018" fmla="*/ 246443 h 1160647"/>
                  <a:gd name="connsiteX426-6019" fmla="*/ 215205 w 3079941"/>
                  <a:gd name="connsiteY426-6020" fmla="*/ 0 h 1160647"/>
                  <a:gd name="connsiteX0-6021" fmla="*/ 215205 w 3079941"/>
                  <a:gd name="connsiteY0-6022" fmla="*/ 0 h 1160647"/>
                  <a:gd name="connsiteX1-6023" fmla="*/ 217231 w 3079941"/>
                  <a:gd name="connsiteY1-6024" fmla="*/ 246443 h 1160647"/>
                  <a:gd name="connsiteX2-6025" fmla="*/ 255738 w 3079941"/>
                  <a:gd name="connsiteY2-6026" fmla="*/ 326429 h 1160647"/>
                  <a:gd name="connsiteX3-6027" fmla="*/ 257765 w 3079941"/>
                  <a:gd name="connsiteY3-6028" fmla="*/ 326429 h 1160647"/>
                  <a:gd name="connsiteX4-6029" fmla="*/ 271952 w 3079941"/>
                  <a:gd name="connsiteY4-6030" fmla="*/ 326429 h 1160647"/>
                  <a:gd name="connsiteX5-6031" fmla="*/ 271952 w 3079941"/>
                  <a:gd name="connsiteY5-6032" fmla="*/ 350208 h 1160647"/>
                  <a:gd name="connsiteX6-6033" fmla="*/ 272459 w 3079941"/>
                  <a:gd name="connsiteY6-6034" fmla="*/ 351019 h 1160647"/>
                  <a:gd name="connsiteX7-6035" fmla="*/ 276005 w 3079941"/>
                  <a:gd name="connsiteY7-6036" fmla="*/ 356694 h 1160647"/>
                  <a:gd name="connsiteX8-6037" fmla="*/ 276005 w 3079941"/>
                  <a:gd name="connsiteY8-6038" fmla="*/ 471268 h 1160647"/>
                  <a:gd name="connsiteX9-6039" fmla="*/ 278285 w 3079941"/>
                  <a:gd name="connsiteY9-6040" fmla="*/ 471268 h 1160647"/>
                  <a:gd name="connsiteX10-6041" fmla="*/ 294246 w 3079941"/>
                  <a:gd name="connsiteY10-6042" fmla="*/ 471268 h 1160647"/>
                  <a:gd name="connsiteX11-6043" fmla="*/ 294246 w 3079941"/>
                  <a:gd name="connsiteY11-6044" fmla="*/ 611783 h 1160647"/>
                  <a:gd name="connsiteX12-6045" fmla="*/ 295766 w 3079941"/>
                  <a:gd name="connsiteY12-6046" fmla="*/ 611513 h 1160647"/>
                  <a:gd name="connsiteX13-6047" fmla="*/ 306406 w 3079941"/>
                  <a:gd name="connsiteY13-6048" fmla="*/ 609622 h 1160647"/>
                  <a:gd name="connsiteX14-6049" fmla="*/ 304379 w 3079941"/>
                  <a:gd name="connsiteY14-6050" fmla="*/ 698254 h 1160647"/>
                  <a:gd name="connsiteX15-6051" fmla="*/ 305899 w 3079941"/>
                  <a:gd name="connsiteY15-6052" fmla="*/ 698525 h 1160647"/>
                  <a:gd name="connsiteX16-6053" fmla="*/ 316539 w 3079941"/>
                  <a:gd name="connsiteY16-6054" fmla="*/ 700416 h 1160647"/>
                  <a:gd name="connsiteX17-6055" fmla="*/ 316792 w 3079941"/>
                  <a:gd name="connsiteY17-6056" fmla="*/ 701227 h 1160647"/>
                  <a:gd name="connsiteX18-6057" fmla="*/ 318566 w 3079941"/>
                  <a:gd name="connsiteY18-6058" fmla="*/ 706902 h 1160647"/>
                  <a:gd name="connsiteX19-6059" fmla="*/ 319326 w 3079941"/>
                  <a:gd name="connsiteY19-6060" fmla="*/ 704470 h 1160647"/>
                  <a:gd name="connsiteX20-6061" fmla="*/ 324646 w 3079941"/>
                  <a:gd name="connsiteY20-6062" fmla="*/ 687446 h 1160647"/>
                  <a:gd name="connsiteX21-6063" fmla="*/ 326419 w 3079941"/>
                  <a:gd name="connsiteY21-6064" fmla="*/ 687446 h 1160647"/>
                  <a:gd name="connsiteX22-6065" fmla="*/ 338833 w 3079941"/>
                  <a:gd name="connsiteY22-6066" fmla="*/ 687446 h 1160647"/>
                  <a:gd name="connsiteX23-6067" fmla="*/ 338833 w 3079941"/>
                  <a:gd name="connsiteY23-6068" fmla="*/ 719872 h 1160647"/>
                  <a:gd name="connsiteX24-6069" fmla="*/ 339846 w 3079941"/>
                  <a:gd name="connsiteY24-6070" fmla="*/ 720413 h 1160647"/>
                  <a:gd name="connsiteX25-6071" fmla="*/ 346940 w 3079941"/>
                  <a:gd name="connsiteY25-6072" fmla="*/ 724196 h 1160647"/>
                  <a:gd name="connsiteX26-6073" fmla="*/ 346940 w 3079941"/>
                  <a:gd name="connsiteY26-6074" fmla="*/ 725547 h 1160647"/>
                  <a:gd name="connsiteX27-6075" fmla="*/ 346940 w 3079941"/>
                  <a:gd name="connsiteY27-6076" fmla="*/ 735005 h 1160647"/>
                  <a:gd name="connsiteX28-6077" fmla="*/ 391527 w 3079941"/>
                  <a:gd name="connsiteY28-6078" fmla="*/ 735005 h 1160647"/>
                  <a:gd name="connsiteX29-6079" fmla="*/ 391527 w 3079941"/>
                  <a:gd name="connsiteY29-6080" fmla="*/ 736086 h 1160647"/>
                  <a:gd name="connsiteX30-6081" fmla="*/ 391527 w 3079941"/>
                  <a:gd name="connsiteY30-6082" fmla="*/ 743652 h 1160647"/>
                  <a:gd name="connsiteX31-6083" fmla="*/ 393553 w 3079941"/>
                  <a:gd name="connsiteY31-6084" fmla="*/ 743652 h 1160647"/>
                  <a:gd name="connsiteX32-6085" fmla="*/ 407740 w 3079941"/>
                  <a:gd name="connsiteY32-6086" fmla="*/ 743652 h 1160647"/>
                  <a:gd name="connsiteX33-6087" fmla="*/ 407740 w 3079941"/>
                  <a:gd name="connsiteY33-6088" fmla="*/ 713387 h 1160647"/>
                  <a:gd name="connsiteX34-6089" fmla="*/ 452327 w 3079941"/>
                  <a:gd name="connsiteY34-6090" fmla="*/ 713387 h 1160647"/>
                  <a:gd name="connsiteX35-6091" fmla="*/ 452327 w 3079941"/>
                  <a:gd name="connsiteY35-6092" fmla="*/ 712036 h 1160647"/>
                  <a:gd name="connsiteX36-6093" fmla="*/ 452327 w 3079941"/>
                  <a:gd name="connsiteY36-6094" fmla="*/ 702578 h 1160647"/>
                  <a:gd name="connsiteX37-6095" fmla="*/ 453341 w 3079941"/>
                  <a:gd name="connsiteY37-6096" fmla="*/ 702578 h 1160647"/>
                  <a:gd name="connsiteX38-6097" fmla="*/ 460434 w 3079941"/>
                  <a:gd name="connsiteY38-6098" fmla="*/ 702578 h 1160647"/>
                  <a:gd name="connsiteX39-6099" fmla="*/ 460434 w 3079941"/>
                  <a:gd name="connsiteY39-6100" fmla="*/ 700687 h 1160647"/>
                  <a:gd name="connsiteX40-6101" fmla="*/ 460434 w 3079941"/>
                  <a:gd name="connsiteY40-6102" fmla="*/ 687446 h 1160647"/>
                  <a:gd name="connsiteX41-6103" fmla="*/ 461194 w 3079941"/>
                  <a:gd name="connsiteY41-6104" fmla="*/ 687446 h 1160647"/>
                  <a:gd name="connsiteX42-6105" fmla="*/ 466514 w 3079941"/>
                  <a:gd name="connsiteY42-6106" fmla="*/ 687446 h 1160647"/>
                  <a:gd name="connsiteX43-6107" fmla="*/ 466514 w 3079941"/>
                  <a:gd name="connsiteY43-6108" fmla="*/ 686365 h 1160647"/>
                  <a:gd name="connsiteX44-6109" fmla="*/ 466514 w 3079941"/>
                  <a:gd name="connsiteY44-6110" fmla="*/ 678798 h 1160647"/>
                  <a:gd name="connsiteX45-6111" fmla="*/ 468541 w 3079941"/>
                  <a:gd name="connsiteY45-6112" fmla="*/ 678798 h 1160647"/>
                  <a:gd name="connsiteX46-6113" fmla="*/ 482728 w 3079941"/>
                  <a:gd name="connsiteY46-6114" fmla="*/ 678798 h 1160647"/>
                  <a:gd name="connsiteX47-6115" fmla="*/ 482728 w 3079941"/>
                  <a:gd name="connsiteY47-6116" fmla="*/ 679879 h 1160647"/>
                  <a:gd name="connsiteX48-6117" fmla="*/ 482728 w 3079941"/>
                  <a:gd name="connsiteY48-6118" fmla="*/ 687446 h 1160647"/>
                  <a:gd name="connsiteX49-6119" fmla="*/ 505021 w 3079941"/>
                  <a:gd name="connsiteY49-6120" fmla="*/ 687446 h 1160647"/>
                  <a:gd name="connsiteX50-6121" fmla="*/ 505021 w 3079941"/>
                  <a:gd name="connsiteY50-6122" fmla="*/ 685554 h 1160647"/>
                  <a:gd name="connsiteX51-6123" fmla="*/ 505021 w 3079941"/>
                  <a:gd name="connsiteY51-6124" fmla="*/ 672313 h 1160647"/>
                  <a:gd name="connsiteX52-6125" fmla="*/ 506795 w 3079941"/>
                  <a:gd name="connsiteY52-6126" fmla="*/ 672313 h 1160647"/>
                  <a:gd name="connsiteX53-6127" fmla="*/ 519208 w 3079941"/>
                  <a:gd name="connsiteY53-6128" fmla="*/ 672313 h 1160647"/>
                  <a:gd name="connsiteX54-6129" fmla="*/ 519208 w 3079941"/>
                  <a:gd name="connsiteY54-6130" fmla="*/ 696093 h 1160647"/>
                  <a:gd name="connsiteX55-6131" fmla="*/ 520222 w 3079941"/>
                  <a:gd name="connsiteY55-6132" fmla="*/ 696093 h 1160647"/>
                  <a:gd name="connsiteX56-6133" fmla="*/ 527315 w 3079941"/>
                  <a:gd name="connsiteY56-6134" fmla="*/ 696093 h 1160647"/>
                  <a:gd name="connsiteX57-6135" fmla="*/ 527315 w 3079941"/>
                  <a:gd name="connsiteY57-6136" fmla="*/ 695012 h 1160647"/>
                  <a:gd name="connsiteX58-6137" fmla="*/ 527315 w 3079941"/>
                  <a:gd name="connsiteY58-6138" fmla="*/ 687446 h 1160647"/>
                  <a:gd name="connsiteX59-6139" fmla="*/ 529088 w 3079941"/>
                  <a:gd name="connsiteY59-6140" fmla="*/ 687446 h 1160647"/>
                  <a:gd name="connsiteX60-6141" fmla="*/ 541502 w 3079941"/>
                  <a:gd name="connsiteY60-6142" fmla="*/ 687446 h 1160647"/>
                  <a:gd name="connsiteX61-6143" fmla="*/ 541502 w 3079941"/>
                  <a:gd name="connsiteY61-6144" fmla="*/ 713387 h 1160647"/>
                  <a:gd name="connsiteX62-6145" fmla="*/ 543529 w 3079941"/>
                  <a:gd name="connsiteY62-6146" fmla="*/ 713387 h 1160647"/>
                  <a:gd name="connsiteX63-6147" fmla="*/ 557715 w 3079941"/>
                  <a:gd name="connsiteY63-6148" fmla="*/ 713387 h 1160647"/>
                  <a:gd name="connsiteX64-6149" fmla="*/ 557715 w 3079941"/>
                  <a:gd name="connsiteY64-6150" fmla="*/ 715008 h 1160647"/>
                  <a:gd name="connsiteX65-6151" fmla="*/ 557715 w 3079941"/>
                  <a:gd name="connsiteY65-6152" fmla="*/ 726358 h 1160647"/>
                  <a:gd name="connsiteX66-6153" fmla="*/ 558475 w 3079941"/>
                  <a:gd name="connsiteY66-6154" fmla="*/ 726358 h 1160647"/>
                  <a:gd name="connsiteX67-6155" fmla="*/ 563796 w 3079941"/>
                  <a:gd name="connsiteY67-6156" fmla="*/ 726358 h 1160647"/>
                  <a:gd name="connsiteX68-6157" fmla="*/ 563796 w 3079941"/>
                  <a:gd name="connsiteY68-6158" fmla="*/ 725547 h 1160647"/>
                  <a:gd name="connsiteX69-6159" fmla="*/ 563796 w 3079941"/>
                  <a:gd name="connsiteY69-6160" fmla="*/ 719872 h 1160647"/>
                  <a:gd name="connsiteX70-6161" fmla="*/ 594196 w 3079941"/>
                  <a:gd name="connsiteY70-6162" fmla="*/ 719872 h 1160647"/>
                  <a:gd name="connsiteX71-6163" fmla="*/ 594196 w 3079941"/>
                  <a:gd name="connsiteY71-6164" fmla="*/ 743652 h 1160647"/>
                  <a:gd name="connsiteX72-6165" fmla="*/ 595209 w 3079941"/>
                  <a:gd name="connsiteY72-6166" fmla="*/ 743652 h 1160647"/>
                  <a:gd name="connsiteX73-6167" fmla="*/ 602303 w 3079941"/>
                  <a:gd name="connsiteY73-6168" fmla="*/ 743652 h 1160647"/>
                  <a:gd name="connsiteX74-6169" fmla="*/ 602303 w 3079941"/>
                  <a:gd name="connsiteY74-6170" fmla="*/ 744733 h 1160647"/>
                  <a:gd name="connsiteX75-6171" fmla="*/ 602303 w 3079941"/>
                  <a:gd name="connsiteY75-6172" fmla="*/ 752299 h 1160647"/>
                  <a:gd name="connsiteX76-6173" fmla="*/ 603063 w 3079941"/>
                  <a:gd name="connsiteY76-6174" fmla="*/ 752299 h 1160647"/>
                  <a:gd name="connsiteX77-6175" fmla="*/ 608383 w 3079941"/>
                  <a:gd name="connsiteY77-6176" fmla="*/ 752299 h 1160647"/>
                  <a:gd name="connsiteX78-6177" fmla="*/ 608383 w 3079941"/>
                  <a:gd name="connsiteY78-6178" fmla="*/ 750137 h 1160647"/>
                  <a:gd name="connsiteX79-6179" fmla="*/ 608383 w 3079941"/>
                  <a:gd name="connsiteY79-6180" fmla="*/ 735005 h 1160647"/>
                  <a:gd name="connsiteX80-6181" fmla="*/ 609396 w 3079941"/>
                  <a:gd name="connsiteY80-6182" fmla="*/ 735005 h 1160647"/>
                  <a:gd name="connsiteX81-6183" fmla="*/ 616490 w 3079941"/>
                  <a:gd name="connsiteY81-6184" fmla="*/ 735005 h 1160647"/>
                  <a:gd name="connsiteX82-6185" fmla="*/ 616490 w 3079941"/>
                  <a:gd name="connsiteY82-6186" fmla="*/ 736086 h 1160647"/>
                  <a:gd name="connsiteX83-6187" fmla="*/ 616490 w 3079941"/>
                  <a:gd name="connsiteY83-6188" fmla="*/ 743652 h 1160647"/>
                  <a:gd name="connsiteX84-6189" fmla="*/ 621810 w 3079941"/>
                  <a:gd name="connsiteY84-6190" fmla="*/ 741659 h 1160647"/>
                  <a:gd name="connsiteX85-6191" fmla="*/ 622570 w 3079941"/>
                  <a:gd name="connsiteY85-6192" fmla="*/ 740679 h 1160647"/>
                  <a:gd name="connsiteX86-6193" fmla="*/ 622570 w 3079941"/>
                  <a:gd name="connsiteY86-6194" fmla="*/ 735005 h 1160647"/>
                  <a:gd name="connsiteX87-6195" fmla="*/ 661077 w 3079941"/>
                  <a:gd name="connsiteY87-6196" fmla="*/ 735005 h 1160647"/>
                  <a:gd name="connsiteX88-6197" fmla="*/ 661077 w 3079941"/>
                  <a:gd name="connsiteY88-6198" fmla="*/ 758784 h 1160647"/>
                  <a:gd name="connsiteX89-6199" fmla="*/ 663103 w 3079941"/>
                  <a:gd name="connsiteY89-6200" fmla="*/ 758784 h 1160647"/>
                  <a:gd name="connsiteX90-6201" fmla="*/ 677290 w 3079941"/>
                  <a:gd name="connsiteY90-6202" fmla="*/ 758784 h 1160647"/>
                  <a:gd name="connsiteX91-6203" fmla="*/ 677290 w 3079941"/>
                  <a:gd name="connsiteY91-6204" fmla="*/ 759865 h 1160647"/>
                  <a:gd name="connsiteX92-6205" fmla="*/ 677290 w 3079941"/>
                  <a:gd name="connsiteY92-6206" fmla="*/ 767431 h 1160647"/>
                  <a:gd name="connsiteX93-6207" fmla="*/ 679064 w 3079941"/>
                  <a:gd name="connsiteY93-6208" fmla="*/ 767431 h 1160647"/>
                  <a:gd name="connsiteX94-6209" fmla="*/ 691477 w 3079941"/>
                  <a:gd name="connsiteY94-6210" fmla="*/ 767431 h 1160647"/>
                  <a:gd name="connsiteX95-6211" fmla="*/ 691477 w 3079941"/>
                  <a:gd name="connsiteY95-6212" fmla="*/ 743652 h 1160647"/>
                  <a:gd name="connsiteX96-6213" fmla="*/ 692490 w 3079941"/>
                  <a:gd name="connsiteY96-6214" fmla="*/ 743652 h 1160647"/>
                  <a:gd name="connsiteX97-6215" fmla="*/ 699584 w 3079941"/>
                  <a:gd name="connsiteY97-6216" fmla="*/ 743652 h 1160647"/>
                  <a:gd name="connsiteX98-6217" fmla="*/ 699584 w 3079941"/>
                  <a:gd name="connsiteY98-6218" fmla="*/ 711225 h 1160647"/>
                  <a:gd name="connsiteX99-6219" fmla="*/ 700597 w 3079941"/>
                  <a:gd name="connsiteY99-6220" fmla="*/ 711225 h 1160647"/>
                  <a:gd name="connsiteX100-6221" fmla="*/ 707691 w 3079941"/>
                  <a:gd name="connsiteY100-6222" fmla="*/ 711225 h 1160647"/>
                  <a:gd name="connsiteX101-6223" fmla="*/ 707691 w 3079941"/>
                  <a:gd name="connsiteY101-6224" fmla="*/ 709334 h 1160647"/>
                  <a:gd name="connsiteX102-6225" fmla="*/ 707691 w 3079941"/>
                  <a:gd name="connsiteY102-6226" fmla="*/ 696093 h 1160647"/>
                  <a:gd name="connsiteX103-6227" fmla="*/ 706424 w 3079941"/>
                  <a:gd name="connsiteY103-6228" fmla="*/ 694471 h 1160647"/>
                  <a:gd name="connsiteX104-6229" fmla="*/ 711744 w 3079941"/>
                  <a:gd name="connsiteY104-6230" fmla="*/ 683122 h 1160647"/>
                  <a:gd name="connsiteX105-6231" fmla="*/ 719851 w 3079941"/>
                  <a:gd name="connsiteY105-6232" fmla="*/ 711225 h 1160647"/>
                  <a:gd name="connsiteX106-6233" fmla="*/ 720611 w 3079941"/>
                  <a:gd name="connsiteY106-6234" fmla="*/ 711225 h 1160647"/>
                  <a:gd name="connsiteX107-6235" fmla="*/ 725931 w 3079941"/>
                  <a:gd name="connsiteY107-6236" fmla="*/ 711225 h 1160647"/>
                  <a:gd name="connsiteX108-6237" fmla="*/ 725931 w 3079941"/>
                  <a:gd name="connsiteY108-6238" fmla="*/ 605298 h 1160647"/>
                  <a:gd name="connsiteX109-6239" fmla="*/ 727451 w 3079941"/>
                  <a:gd name="connsiteY109-6240" fmla="*/ 605298 h 1160647"/>
                  <a:gd name="connsiteX110-6241" fmla="*/ 738091 w 3079941"/>
                  <a:gd name="connsiteY110-6242" fmla="*/ 605298 h 1160647"/>
                  <a:gd name="connsiteX111-6243" fmla="*/ 738091 w 3079941"/>
                  <a:gd name="connsiteY111-6244" fmla="*/ 557739 h 1160647"/>
                  <a:gd name="connsiteX112-6245" fmla="*/ 764438 w 3079941"/>
                  <a:gd name="connsiteY112-6246" fmla="*/ 557739 h 1160647"/>
                  <a:gd name="connsiteX113-6247" fmla="*/ 764438 w 3079941"/>
                  <a:gd name="connsiteY113-6248" fmla="*/ 536121 h 1160647"/>
                  <a:gd name="connsiteX114-6249" fmla="*/ 798892 w 3079941"/>
                  <a:gd name="connsiteY114-6250" fmla="*/ 536121 h 1160647"/>
                  <a:gd name="connsiteX115-6251" fmla="*/ 798892 w 3079941"/>
                  <a:gd name="connsiteY115-6252" fmla="*/ 538553 h 1160647"/>
                  <a:gd name="connsiteX116-6253" fmla="*/ 798892 w 3079941"/>
                  <a:gd name="connsiteY116-6254" fmla="*/ 555577 h 1160647"/>
                  <a:gd name="connsiteX117-6255" fmla="*/ 801172 w 3079941"/>
                  <a:gd name="connsiteY117-6256" fmla="*/ 555577 h 1160647"/>
                  <a:gd name="connsiteX118-6257" fmla="*/ 817132 w 3079941"/>
                  <a:gd name="connsiteY118-6258" fmla="*/ 555577 h 1160647"/>
                  <a:gd name="connsiteX119-6259" fmla="*/ 817132 w 3079941"/>
                  <a:gd name="connsiteY119-6260" fmla="*/ 603136 h 1160647"/>
                  <a:gd name="connsiteX120-6261" fmla="*/ 818145 w 3079941"/>
                  <a:gd name="connsiteY120-6262" fmla="*/ 603136 h 1160647"/>
                  <a:gd name="connsiteX121-6263" fmla="*/ 825239 w 3079941"/>
                  <a:gd name="connsiteY121-6264" fmla="*/ 603136 h 1160647"/>
                  <a:gd name="connsiteX122-6265" fmla="*/ 839426 w 3079941"/>
                  <a:gd name="connsiteY122-6266" fmla="*/ 607460 h 1160647"/>
                  <a:gd name="connsiteX123-6267" fmla="*/ 839426 w 3079941"/>
                  <a:gd name="connsiteY123-6268" fmla="*/ 646372 h 1160647"/>
                  <a:gd name="connsiteX124-6269" fmla="*/ 840439 w 3079941"/>
                  <a:gd name="connsiteY124-6270" fmla="*/ 646372 h 1160647"/>
                  <a:gd name="connsiteX125-6271" fmla="*/ 847532 w 3079941"/>
                  <a:gd name="connsiteY125-6272" fmla="*/ 646372 h 1160647"/>
                  <a:gd name="connsiteX126-6273" fmla="*/ 847532 w 3079941"/>
                  <a:gd name="connsiteY126-6274" fmla="*/ 647993 h 1160647"/>
                  <a:gd name="connsiteX127-6275" fmla="*/ 847532 w 3079941"/>
                  <a:gd name="connsiteY127-6276" fmla="*/ 659342 h 1160647"/>
                  <a:gd name="connsiteX128-6277" fmla="*/ 849559 w 3079941"/>
                  <a:gd name="connsiteY128-6278" fmla="*/ 659342 h 1160647"/>
                  <a:gd name="connsiteX129-6279" fmla="*/ 863746 w 3079941"/>
                  <a:gd name="connsiteY129-6280" fmla="*/ 659342 h 1160647"/>
                  <a:gd name="connsiteX130-6281" fmla="*/ 869826 w 3079941"/>
                  <a:gd name="connsiteY130-6282" fmla="*/ 665828 h 1160647"/>
                  <a:gd name="connsiteX131-6283" fmla="*/ 869826 w 3079941"/>
                  <a:gd name="connsiteY131-6284" fmla="*/ 687446 h 1160647"/>
                  <a:gd name="connsiteX132-6285" fmla="*/ 872106 w 3079941"/>
                  <a:gd name="connsiteY132-6286" fmla="*/ 687446 h 1160647"/>
                  <a:gd name="connsiteX133-6287" fmla="*/ 888066 w 3079941"/>
                  <a:gd name="connsiteY133-6288" fmla="*/ 687446 h 1160647"/>
                  <a:gd name="connsiteX134-6289" fmla="*/ 888066 w 3079941"/>
                  <a:gd name="connsiteY134-6290" fmla="*/ 688526 h 1160647"/>
                  <a:gd name="connsiteX135-6291" fmla="*/ 888066 w 3079941"/>
                  <a:gd name="connsiteY135-6292" fmla="*/ 696093 h 1160647"/>
                  <a:gd name="connsiteX136-6293" fmla="*/ 889333 w 3079941"/>
                  <a:gd name="connsiteY136-6294" fmla="*/ 696093 h 1160647"/>
                  <a:gd name="connsiteX137-6295" fmla="*/ 898200 w 3079941"/>
                  <a:gd name="connsiteY137-6296" fmla="*/ 696093 h 1160647"/>
                  <a:gd name="connsiteX138-6297" fmla="*/ 898200 w 3079941"/>
                  <a:gd name="connsiteY138-6298" fmla="*/ 698254 h 1160647"/>
                  <a:gd name="connsiteX139-6299" fmla="*/ 898200 w 3079941"/>
                  <a:gd name="connsiteY139-6300" fmla="*/ 713387 h 1160647"/>
                  <a:gd name="connsiteX140-6301" fmla="*/ 902253 w 3079941"/>
                  <a:gd name="connsiteY140-6302" fmla="*/ 711495 h 1160647"/>
                  <a:gd name="connsiteX141-6303" fmla="*/ 902253 w 3079941"/>
                  <a:gd name="connsiteY141-6304" fmla="*/ 698254 h 1160647"/>
                  <a:gd name="connsiteX142-6305" fmla="*/ 903266 w 3079941"/>
                  <a:gd name="connsiteY142-6306" fmla="*/ 698254 h 1160647"/>
                  <a:gd name="connsiteX143-6307" fmla="*/ 910360 w 3079941"/>
                  <a:gd name="connsiteY143-6308" fmla="*/ 698254 h 1160647"/>
                  <a:gd name="connsiteX144-6309" fmla="*/ 910360 w 3079941"/>
                  <a:gd name="connsiteY144-6310" fmla="*/ 699876 h 1160647"/>
                  <a:gd name="connsiteX145-6311" fmla="*/ 910360 w 3079941"/>
                  <a:gd name="connsiteY145-6312" fmla="*/ 711225 h 1160647"/>
                  <a:gd name="connsiteX146-6313" fmla="*/ 911120 w 3079941"/>
                  <a:gd name="connsiteY146-6314" fmla="*/ 711225 h 1160647"/>
                  <a:gd name="connsiteX147-6315" fmla="*/ 916440 w 3079941"/>
                  <a:gd name="connsiteY147-6316" fmla="*/ 711225 h 1160647"/>
                  <a:gd name="connsiteX148-6317" fmla="*/ 965080 w 3079941"/>
                  <a:gd name="connsiteY148-6318" fmla="*/ 706902 h 1160647"/>
                  <a:gd name="connsiteX149-6319" fmla="*/ 965080 w 3079941"/>
                  <a:gd name="connsiteY149-6320" fmla="*/ 708253 h 1160647"/>
                  <a:gd name="connsiteX150-6321" fmla="*/ 965080 w 3079941"/>
                  <a:gd name="connsiteY150-6322" fmla="*/ 717710 h 1160647"/>
                  <a:gd name="connsiteX151-6323" fmla="*/ 965840 w 3079941"/>
                  <a:gd name="connsiteY151-6324" fmla="*/ 717710 h 1160647"/>
                  <a:gd name="connsiteX152-6325" fmla="*/ 971161 w 3079941"/>
                  <a:gd name="connsiteY152-6326" fmla="*/ 717710 h 1160647"/>
                  <a:gd name="connsiteX153-6327" fmla="*/ 971161 w 3079941"/>
                  <a:gd name="connsiteY153-6328" fmla="*/ 719872 h 1160647"/>
                  <a:gd name="connsiteX154-6329" fmla="*/ 971161 w 3079941"/>
                  <a:gd name="connsiteY154-6330" fmla="*/ 735005 h 1160647"/>
                  <a:gd name="connsiteX155-6331" fmla="*/ 973187 w 3079941"/>
                  <a:gd name="connsiteY155-6332" fmla="*/ 733654 h 1160647"/>
                  <a:gd name="connsiteX156-6333" fmla="*/ 987374 w 3079941"/>
                  <a:gd name="connsiteY156-6334" fmla="*/ 724196 h 1160647"/>
                  <a:gd name="connsiteX157-6335" fmla="*/ 993454 w 3079941"/>
                  <a:gd name="connsiteY157-6336" fmla="*/ 683122 h 1160647"/>
                  <a:gd name="connsiteX158-6337" fmla="*/ 994214 w 3079941"/>
                  <a:gd name="connsiteY158-6338" fmla="*/ 682852 h 1160647"/>
                  <a:gd name="connsiteX159-6339" fmla="*/ 999534 w 3079941"/>
                  <a:gd name="connsiteY159-6340" fmla="*/ 680960 h 1160647"/>
                  <a:gd name="connsiteX160-6341" fmla="*/ 1001561 w 3079941"/>
                  <a:gd name="connsiteY160-6342" fmla="*/ 611783 h 1160647"/>
                  <a:gd name="connsiteX161-6343" fmla="*/ 1003588 w 3079941"/>
                  <a:gd name="connsiteY161-6344" fmla="*/ 680960 h 1160647"/>
                  <a:gd name="connsiteX162-6345" fmla="*/ 1004348 w 3079941"/>
                  <a:gd name="connsiteY162-6346" fmla="*/ 681230 h 1160647"/>
                  <a:gd name="connsiteX163-6347" fmla="*/ 1009668 w 3079941"/>
                  <a:gd name="connsiteY163-6348" fmla="*/ 683122 h 1160647"/>
                  <a:gd name="connsiteX164-6349" fmla="*/ 1009668 w 3079941"/>
                  <a:gd name="connsiteY164-6350" fmla="*/ 596651 h 1160647"/>
                  <a:gd name="connsiteX165-6351" fmla="*/ 1013721 w 3079941"/>
                  <a:gd name="connsiteY165-6352" fmla="*/ 564224 h 1160647"/>
                  <a:gd name="connsiteX166-6353" fmla="*/ 1052228 w 3079941"/>
                  <a:gd name="connsiteY166-6354" fmla="*/ 564224 h 1160647"/>
                  <a:gd name="connsiteX167-6355" fmla="*/ 1052228 w 3079941"/>
                  <a:gd name="connsiteY167-6356" fmla="*/ 596651 h 1160647"/>
                  <a:gd name="connsiteX168-6357" fmla="*/ 1052988 w 3079941"/>
                  <a:gd name="connsiteY168-6358" fmla="*/ 596651 h 1160647"/>
                  <a:gd name="connsiteX169-6359" fmla="*/ 1058308 w 3079941"/>
                  <a:gd name="connsiteY169-6360" fmla="*/ 596651 h 1160647"/>
                  <a:gd name="connsiteX170-6361" fmla="*/ 1058308 w 3079941"/>
                  <a:gd name="connsiteY170-6362" fmla="*/ 514503 h 1160647"/>
                  <a:gd name="connsiteX171-6363" fmla="*/ 1060082 w 3079941"/>
                  <a:gd name="connsiteY171-6364" fmla="*/ 514503 h 1160647"/>
                  <a:gd name="connsiteX172-6365" fmla="*/ 1072495 w 3079941"/>
                  <a:gd name="connsiteY172-6366" fmla="*/ 514503 h 1160647"/>
                  <a:gd name="connsiteX173-6367" fmla="*/ 1072495 w 3079941"/>
                  <a:gd name="connsiteY173-6368" fmla="*/ 512612 h 1160647"/>
                  <a:gd name="connsiteX174-6369" fmla="*/ 1072495 w 3079941"/>
                  <a:gd name="connsiteY174-6370" fmla="*/ 499371 h 1160647"/>
                  <a:gd name="connsiteX175-6371" fmla="*/ 1094789 w 3079941"/>
                  <a:gd name="connsiteY175-6372" fmla="*/ 499371 h 1160647"/>
                  <a:gd name="connsiteX176-6373" fmla="*/ 1094789 w 3079941"/>
                  <a:gd name="connsiteY176-6374" fmla="*/ 498290 h 1160647"/>
                  <a:gd name="connsiteX177-6375" fmla="*/ 1094789 w 3079941"/>
                  <a:gd name="connsiteY177-6376" fmla="*/ 490724 h 1160647"/>
                  <a:gd name="connsiteX178-6377" fmla="*/ 1096562 w 3079941"/>
                  <a:gd name="connsiteY178-6378" fmla="*/ 490724 h 1160647"/>
                  <a:gd name="connsiteX179-6379" fmla="*/ 1108976 w 3079941"/>
                  <a:gd name="connsiteY179-6380" fmla="*/ 490724 h 1160647"/>
                  <a:gd name="connsiteX180-6381" fmla="*/ 1108976 w 3079941"/>
                  <a:gd name="connsiteY180-6382" fmla="*/ 491805 h 1160647"/>
                  <a:gd name="connsiteX181-6383" fmla="*/ 1108976 w 3079941"/>
                  <a:gd name="connsiteY181-6384" fmla="*/ 499371 h 1160647"/>
                  <a:gd name="connsiteX182-6385" fmla="*/ 1109736 w 3079941"/>
                  <a:gd name="connsiteY182-6386" fmla="*/ 499371 h 1160647"/>
                  <a:gd name="connsiteX183-6387" fmla="*/ 1115056 w 3079941"/>
                  <a:gd name="connsiteY183-6388" fmla="*/ 499371 h 1160647"/>
                  <a:gd name="connsiteX184-6389" fmla="*/ 1125189 w 3079941"/>
                  <a:gd name="connsiteY184-6390" fmla="*/ 495047 h 1160647"/>
                  <a:gd name="connsiteX185-6391" fmla="*/ 1129242 w 3079941"/>
                  <a:gd name="connsiteY185-6392" fmla="*/ 498290 h 1160647"/>
                  <a:gd name="connsiteX186-6393" fmla="*/ 1129242 w 3079941"/>
                  <a:gd name="connsiteY186-6394" fmla="*/ 490724 h 1160647"/>
                  <a:gd name="connsiteX187-6395" fmla="*/ 1131522 w 3079941"/>
                  <a:gd name="connsiteY187-6396" fmla="*/ 490724 h 1160647"/>
                  <a:gd name="connsiteX188-6397" fmla="*/ 1147483 w 3079941"/>
                  <a:gd name="connsiteY188-6398" fmla="*/ 490724 h 1160647"/>
                  <a:gd name="connsiteX189-6399" fmla="*/ 1147483 w 3079941"/>
                  <a:gd name="connsiteY189-6400" fmla="*/ 491805 h 1160647"/>
                  <a:gd name="connsiteX190-6401" fmla="*/ 1147483 w 3079941"/>
                  <a:gd name="connsiteY190-6402" fmla="*/ 499371 h 1160647"/>
                  <a:gd name="connsiteX191-6403" fmla="*/ 1177883 w 3079941"/>
                  <a:gd name="connsiteY191-6404" fmla="*/ 499371 h 1160647"/>
                  <a:gd name="connsiteX192-6405" fmla="*/ 1177883 w 3079941"/>
                  <a:gd name="connsiteY192-6406" fmla="*/ 500992 h 1160647"/>
                  <a:gd name="connsiteX193-6407" fmla="*/ 1177883 w 3079941"/>
                  <a:gd name="connsiteY193-6408" fmla="*/ 512342 h 1160647"/>
                  <a:gd name="connsiteX194-6409" fmla="*/ 1204230 w 3079941"/>
                  <a:gd name="connsiteY194-6410" fmla="*/ 512342 h 1160647"/>
                  <a:gd name="connsiteX195-6411" fmla="*/ 1204230 w 3079941"/>
                  <a:gd name="connsiteY195-6412" fmla="*/ 542606 h 1160647"/>
                  <a:gd name="connsiteX196-6413" fmla="*/ 1204990 w 3079941"/>
                  <a:gd name="connsiteY196-6414" fmla="*/ 542606 h 1160647"/>
                  <a:gd name="connsiteX197-6415" fmla="*/ 1210310 w 3079941"/>
                  <a:gd name="connsiteY197-6416" fmla="*/ 542606 h 1160647"/>
                  <a:gd name="connsiteX198-6417" fmla="*/ 1210310 w 3079941"/>
                  <a:gd name="connsiteY198-6418" fmla="*/ 543687 h 1160647"/>
                  <a:gd name="connsiteX199-6419" fmla="*/ 1210310 w 3079941"/>
                  <a:gd name="connsiteY199-6420" fmla="*/ 551254 h 1160647"/>
                  <a:gd name="connsiteX200-6421" fmla="*/ 1214364 w 3079941"/>
                  <a:gd name="connsiteY200-6422" fmla="*/ 581518 h 1160647"/>
                  <a:gd name="connsiteX201-6423" fmla="*/ 1215124 w 3079941"/>
                  <a:gd name="connsiteY201-6424" fmla="*/ 581518 h 1160647"/>
                  <a:gd name="connsiteX202-6425" fmla="*/ 1220444 w 3079941"/>
                  <a:gd name="connsiteY202-6426" fmla="*/ 581518 h 1160647"/>
                  <a:gd name="connsiteX203-6427" fmla="*/ 1220444 w 3079941"/>
                  <a:gd name="connsiteY203-6428" fmla="*/ 582329 h 1160647"/>
                  <a:gd name="connsiteX204-6429" fmla="*/ 1220444 w 3079941"/>
                  <a:gd name="connsiteY204-6430" fmla="*/ 588004 h 1160647"/>
                  <a:gd name="connsiteX205-6431" fmla="*/ 1221457 w 3079941"/>
                  <a:gd name="connsiteY205-6432" fmla="*/ 588004 h 1160647"/>
                  <a:gd name="connsiteX206-6433" fmla="*/ 1228550 w 3079941"/>
                  <a:gd name="connsiteY206-6434" fmla="*/ 588004 h 1160647"/>
                  <a:gd name="connsiteX207-6435" fmla="*/ 1228550 w 3079941"/>
                  <a:gd name="connsiteY207-6436" fmla="*/ 618269 h 1160647"/>
                  <a:gd name="connsiteX208-6437" fmla="*/ 1230577 w 3079941"/>
                  <a:gd name="connsiteY208-6438" fmla="*/ 618269 h 1160647"/>
                  <a:gd name="connsiteX209-6439" fmla="*/ 1244764 w 3079941"/>
                  <a:gd name="connsiteY209-6440" fmla="*/ 618269 h 1160647"/>
                  <a:gd name="connsiteX210-6441" fmla="*/ 1244764 w 3079941"/>
                  <a:gd name="connsiteY210-6442" fmla="*/ 642048 h 1160647"/>
                  <a:gd name="connsiteX211-6443" fmla="*/ 1246791 w 3079941"/>
                  <a:gd name="connsiteY211-6444" fmla="*/ 643669 h 1160647"/>
                  <a:gd name="connsiteX212-6445" fmla="*/ 1246791 w 3079941"/>
                  <a:gd name="connsiteY212-6446" fmla="*/ 655019 h 1160647"/>
                  <a:gd name="connsiteX213-6447" fmla="*/ 1247551 w 3079941"/>
                  <a:gd name="connsiteY213-6448" fmla="*/ 655019 h 1160647"/>
                  <a:gd name="connsiteX214-6449" fmla="*/ 1252871 w 3079941"/>
                  <a:gd name="connsiteY214-6450" fmla="*/ 655019 h 1160647"/>
                  <a:gd name="connsiteX215-6451" fmla="*/ 1252871 w 3079941"/>
                  <a:gd name="connsiteY215-6452" fmla="*/ 678798 h 1160647"/>
                  <a:gd name="connsiteX216-6453" fmla="*/ 1254137 w 3079941"/>
                  <a:gd name="connsiteY216-6454" fmla="*/ 678798 h 1160647"/>
                  <a:gd name="connsiteX217-6455" fmla="*/ 1263004 w 3079941"/>
                  <a:gd name="connsiteY217-6456" fmla="*/ 678798 h 1160647"/>
                  <a:gd name="connsiteX218-6457" fmla="*/ 1265031 w 3079941"/>
                  <a:gd name="connsiteY218-6458" fmla="*/ 682852 h 1160647"/>
                  <a:gd name="connsiteX219-6459" fmla="*/ 1265031 w 3079941"/>
                  <a:gd name="connsiteY219-6460" fmla="*/ 696093 h 1160647"/>
                  <a:gd name="connsiteX220-6461" fmla="*/ 1266551 w 3079941"/>
                  <a:gd name="connsiteY220-6462" fmla="*/ 694201 h 1160647"/>
                  <a:gd name="connsiteX221-6463" fmla="*/ 1277191 w 3079941"/>
                  <a:gd name="connsiteY221-6464" fmla="*/ 680960 h 1160647"/>
                  <a:gd name="connsiteX222-6465" fmla="*/ 1305565 w 3079941"/>
                  <a:gd name="connsiteY222-6466" fmla="*/ 680960 h 1160647"/>
                  <a:gd name="connsiteX223-6467" fmla="*/ 1305565 w 3079941"/>
                  <a:gd name="connsiteY223-6468" fmla="*/ 767431 h 1160647"/>
                  <a:gd name="connsiteX224-6469" fmla="*/ 1306325 w 3079941"/>
                  <a:gd name="connsiteY224-6470" fmla="*/ 767431 h 1160647"/>
                  <a:gd name="connsiteX225-6471" fmla="*/ 1311645 w 3079941"/>
                  <a:gd name="connsiteY225-6472" fmla="*/ 767431 h 1160647"/>
                  <a:gd name="connsiteX226-6473" fmla="*/ 1312405 w 3079941"/>
                  <a:gd name="connsiteY226-6474" fmla="*/ 766080 h 1160647"/>
                  <a:gd name="connsiteX227-6475" fmla="*/ 1317725 w 3079941"/>
                  <a:gd name="connsiteY227-6476" fmla="*/ 756622 h 1160647"/>
                  <a:gd name="connsiteX228-6477" fmla="*/ 1317725 w 3079941"/>
                  <a:gd name="connsiteY228-6478" fmla="*/ 758514 h 1160647"/>
                  <a:gd name="connsiteX229-6479" fmla="*/ 1317725 w 3079941"/>
                  <a:gd name="connsiteY229-6480" fmla="*/ 771755 h 1160647"/>
                  <a:gd name="connsiteX230-6481" fmla="*/ 1321778 w 3079941"/>
                  <a:gd name="connsiteY230-6482" fmla="*/ 726358 h 1160647"/>
                  <a:gd name="connsiteX231-6483" fmla="*/ 1322538 w 3079941"/>
                  <a:gd name="connsiteY231-6484" fmla="*/ 726358 h 1160647"/>
                  <a:gd name="connsiteX232-6485" fmla="*/ 1327858 w 3079941"/>
                  <a:gd name="connsiteY232-6486" fmla="*/ 726358 h 1160647"/>
                  <a:gd name="connsiteX233-6487" fmla="*/ 1327858 w 3079941"/>
                  <a:gd name="connsiteY233-6488" fmla="*/ 661504 h 1160647"/>
                  <a:gd name="connsiteX234-6489" fmla="*/ 1328872 w 3079941"/>
                  <a:gd name="connsiteY234-6490" fmla="*/ 661504 h 1160647"/>
                  <a:gd name="connsiteX235-6491" fmla="*/ 1335965 w 3079941"/>
                  <a:gd name="connsiteY235-6492" fmla="*/ 661504 h 1160647"/>
                  <a:gd name="connsiteX236-6493" fmla="*/ 1348125 w 3079941"/>
                  <a:gd name="connsiteY236-6494" fmla="*/ 618269 h 1160647"/>
                  <a:gd name="connsiteX237-6495" fmla="*/ 1349392 w 3079941"/>
                  <a:gd name="connsiteY237-6496" fmla="*/ 618269 h 1160647"/>
                  <a:gd name="connsiteX238-6497" fmla="*/ 1358259 w 3079941"/>
                  <a:gd name="connsiteY238-6498" fmla="*/ 618269 h 1160647"/>
                  <a:gd name="connsiteX239-6499" fmla="*/ 1368392 w 3079941"/>
                  <a:gd name="connsiteY239-6500" fmla="*/ 661504 h 1160647"/>
                  <a:gd name="connsiteX240-6501" fmla="*/ 1369405 w 3079941"/>
                  <a:gd name="connsiteY240-6502" fmla="*/ 661504 h 1160647"/>
                  <a:gd name="connsiteX241-6503" fmla="*/ 1376499 w 3079941"/>
                  <a:gd name="connsiteY241-6504" fmla="*/ 661504 h 1160647"/>
                  <a:gd name="connsiteX242-6505" fmla="*/ 1376499 w 3079941"/>
                  <a:gd name="connsiteY242-6506" fmla="*/ 700416 h 1160647"/>
                  <a:gd name="connsiteX243-6507" fmla="*/ 1378272 w 3079941"/>
                  <a:gd name="connsiteY243-6508" fmla="*/ 700416 h 1160647"/>
                  <a:gd name="connsiteX244-6509" fmla="*/ 1390686 w 3079941"/>
                  <a:gd name="connsiteY244-6510" fmla="*/ 700416 h 1160647"/>
                  <a:gd name="connsiteX245-6511" fmla="*/ 1390686 w 3079941"/>
                  <a:gd name="connsiteY245-6512" fmla="*/ 702578 h 1160647"/>
                  <a:gd name="connsiteX246-6513" fmla="*/ 1390686 w 3079941"/>
                  <a:gd name="connsiteY246-6514" fmla="*/ 717710 h 1160647"/>
                  <a:gd name="connsiteX247-6515" fmla="*/ 1394739 w 3079941"/>
                  <a:gd name="connsiteY247-6516" fmla="*/ 715549 h 1160647"/>
                  <a:gd name="connsiteX248-6517" fmla="*/ 1394739 w 3079941"/>
                  <a:gd name="connsiteY248-6518" fmla="*/ 700416 h 1160647"/>
                  <a:gd name="connsiteX249-6519" fmla="*/ 1396259 w 3079941"/>
                  <a:gd name="connsiteY249-6520" fmla="*/ 700416 h 1160647"/>
                  <a:gd name="connsiteX250-6521" fmla="*/ 1406899 w 3079941"/>
                  <a:gd name="connsiteY250-6522" fmla="*/ 700416 h 1160647"/>
                  <a:gd name="connsiteX251-6523" fmla="*/ 1406899 w 3079941"/>
                  <a:gd name="connsiteY251-6524" fmla="*/ 702037 h 1160647"/>
                  <a:gd name="connsiteX252-6525" fmla="*/ 1406899 w 3079941"/>
                  <a:gd name="connsiteY252-6526" fmla="*/ 713387 h 1160647"/>
                  <a:gd name="connsiteX253-6527" fmla="*/ 1437300 w 3079941"/>
                  <a:gd name="connsiteY253-6528" fmla="*/ 713387 h 1160647"/>
                  <a:gd name="connsiteX254-6529" fmla="*/ 1437300 w 3079941"/>
                  <a:gd name="connsiteY254-6530" fmla="*/ 676637 h 1160647"/>
                  <a:gd name="connsiteX255-6531" fmla="*/ 1438566 w 3079941"/>
                  <a:gd name="connsiteY255-6532" fmla="*/ 676637 h 1160647"/>
                  <a:gd name="connsiteX256-6533" fmla="*/ 1447433 w 3079941"/>
                  <a:gd name="connsiteY256-6534" fmla="*/ 676637 h 1160647"/>
                  <a:gd name="connsiteX257-6535" fmla="*/ 1447433 w 3079941"/>
                  <a:gd name="connsiteY257-6536" fmla="*/ 698254 h 1160647"/>
                  <a:gd name="connsiteX258-6537" fmla="*/ 1449460 w 3079941"/>
                  <a:gd name="connsiteY258-6538" fmla="*/ 665828 h 1160647"/>
                  <a:gd name="connsiteX259-6539" fmla="*/ 1471753 w 3079941"/>
                  <a:gd name="connsiteY259-6540" fmla="*/ 665828 h 1160647"/>
                  <a:gd name="connsiteX260-6541" fmla="*/ 1471753 w 3079941"/>
                  <a:gd name="connsiteY260-6542" fmla="*/ 664206 h 1160647"/>
                  <a:gd name="connsiteX261-6543" fmla="*/ 1471753 w 3079941"/>
                  <a:gd name="connsiteY261-6544" fmla="*/ 652857 h 1160647"/>
                  <a:gd name="connsiteX262-6545" fmla="*/ 1472513 w 3079941"/>
                  <a:gd name="connsiteY262-6546" fmla="*/ 652857 h 1160647"/>
                  <a:gd name="connsiteX263-6547" fmla="*/ 1477833 w 3079941"/>
                  <a:gd name="connsiteY263-6548" fmla="*/ 652857 h 1160647"/>
                  <a:gd name="connsiteX264-6549" fmla="*/ 1477833 w 3079941"/>
                  <a:gd name="connsiteY264-6550" fmla="*/ 650966 h 1160647"/>
                  <a:gd name="connsiteX265-6551" fmla="*/ 1477833 w 3079941"/>
                  <a:gd name="connsiteY265-6552" fmla="*/ 637725 h 1160647"/>
                  <a:gd name="connsiteX266-6553" fmla="*/ 1481887 w 3079941"/>
                  <a:gd name="connsiteY266-6554" fmla="*/ 644210 h 1160647"/>
                  <a:gd name="connsiteX267-6555" fmla="*/ 1484167 w 3079941"/>
                  <a:gd name="connsiteY267-6556" fmla="*/ 644210 h 1160647"/>
                  <a:gd name="connsiteX268-6557" fmla="*/ 1500127 w 3079941"/>
                  <a:gd name="connsiteY268-6558" fmla="*/ 644210 h 1160647"/>
                  <a:gd name="connsiteX269-6559" fmla="*/ 1500127 w 3079941"/>
                  <a:gd name="connsiteY269-6560" fmla="*/ 643399 h 1160647"/>
                  <a:gd name="connsiteX270-6561" fmla="*/ 1500127 w 3079941"/>
                  <a:gd name="connsiteY270-6562" fmla="*/ 637725 h 1160647"/>
                  <a:gd name="connsiteX271-6563" fmla="*/ 1500887 w 3079941"/>
                  <a:gd name="connsiteY271-6564" fmla="*/ 637725 h 1160647"/>
                  <a:gd name="connsiteX272-6565" fmla="*/ 1506207 w 3079941"/>
                  <a:gd name="connsiteY272-6566" fmla="*/ 637725 h 1160647"/>
                  <a:gd name="connsiteX273-6567" fmla="*/ 1506207 w 3079941"/>
                  <a:gd name="connsiteY273-6568" fmla="*/ 639076 h 1160647"/>
                  <a:gd name="connsiteX274-6569" fmla="*/ 1506207 w 3079941"/>
                  <a:gd name="connsiteY274-6570" fmla="*/ 648534 h 1160647"/>
                  <a:gd name="connsiteX275-6571" fmla="*/ 1544714 w 3079941"/>
                  <a:gd name="connsiteY275-6572" fmla="*/ 648534 h 1160647"/>
                  <a:gd name="connsiteX276-6573" fmla="*/ 1544714 w 3079941"/>
                  <a:gd name="connsiteY276-6574" fmla="*/ 786887 h 1160647"/>
                  <a:gd name="connsiteX277-6575" fmla="*/ 1546234 w 3079941"/>
                  <a:gd name="connsiteY277-6576" fmla="*/ 786887 h 1160647"/>
                  <a:gd name="connsiteX278-6577" fmla="*/ 1556874 w 3079941"/>
                  <a:gd name="connsiteY278-6578" fmla="*/ 786887 h 1160647"/>
                  <a:gd name="connsiteX279-6579" fmla="*/ 1556874 w 3079941"/>
                  <a:gd name="connsiteY279-6580" fmla="*/ 773917 h 1160647"/>
                  <a:gd name="connsiteX280-6581" fmla="*/ 1560928 w 3079941"/>
                  <a:gd name="connsiteY280-6582" fmla="*/ 773917 h 1160647"/>
                  <a:gd name="connsiteX281-6583" fmla="*/ 1560928 w 3079941"/>
                  <a:gd name="connsiteY281-6584" fmla="*/ 786887 h 1160647"/>
                  <a:gd name="connsiteX282-6585" fmla="*/ 1591328 w 3079941"/>
                  <a:gd name="connsiteY282-6586" fmla="*/ 786887 h 1160647"/>
                  <a:gd name="connsiteX283-6587" fmla="*/ 1591328 w 3079941"/>
                  <a:gd name="connsiteY283-6588" fmla="*/ 756622 h 1160647"/>
                  <a:gd name="connsiteX284-6589" fmla="*/ 1603488 w 3079941"/>
                  <a:gd name="connsiteY284-6590" fmla="*/ 756622 h 1160647"/>
                  <a:gd name="connsiteX285-6591" fmla="*/ 1615648 w 3079941"/>
                  <a:gd name="connsiteY285-6592" fmla="*/ 754461 h 1160647"/>
                  <a:gd name="connsiteX286-6593" fmla="*/ 1619702 w 3079941"/>
                  <a:gd name="connsiteY286-6594" fmla="*/ 756622 h 1160647"/>
                  <a:gd name="connsiteX287-6595" fmla="*/ 1629835 w 3079941"/>
                  <a:gd name="connsiteY287-6596" fmla="*/ 756622 h 1160647"/>
                  <a:gd name="connsiteX288-6597" fmla="*/ 1629835 w 3079941"/>
                  <a:gd name="connsiteY288-6598" fmla="*/ 786887 h 1160647"/>
                  <a:gd name="connsiteX289-6599" fmla="*/ 1637942 w 3079941"/>
                  <a:gd name="connsiteY289-6600" fmla="*/ 786887 h 1160647"/>
                  <a:gd name="connsiteX290-6601" fmla="*/ 1637942 w 3079941"/>
                  <a:gd name="connsiteY290-6602" fmla="*/ 804182 h 1160647"/>
                  <a:gd name="connsiteX291-6603" fmla="*/ 1647278 w 3079941"/>
                  <a:gd name="connsiteY291-6604" fmla="*/ 805087 h 1160647"/>
                  <a:gd name="connsiteX292-6605" fmla="*/ 1660236 w 3079941"/>
                  <a:gd name="connsiteY292-6606" fmla="*/ 805087 h 1160647"/>
                  <a:gd name="connsiteX293-6607" fmla="*/ 1660236 w 3079941"/>
                  <a:gd name="connsiteY293-6608" fmla="*/ 789049 h 1160647"/>
                  <a:gd name="connsiteX294-6609" fmla="*/ 1728192 w 3079941"/>
                  <a:gd name="connsiteY294-6610" fmla="*/ 789049 h 1160647"/>
                  <a:gd name="connsiteX295-6611" fmla="*/ 1728192 w 3079941"/>
                  <a:gd name="connsiteY295-6612" fmla="*/ 703796 h 1160647"/>
                  <a:gd name="connsiteX296-6613" fmla="*/ 1800200 w 3079941"/>
                  <a:gd name="connsiteY296-6614" fmla="*/ 703796 h 1160647"/>
                  <a:gd name="connsiteX297-6615" fmla="*/ 1800200 w 3079941"/>
                  <a:gd name="connsiteY297-6616" fmla="*/ 782564 h 1160647"/>
                  <a:gd name="connsiteX298-6617" fmla="*/ 1802104 w 3079941"/>
                  <a:gd name="connsiteY298-6618" fmla="*/ 782564 h 1160647"/>
                  <a:gd name="connsiteX299-6619" fmla="*/ 1803346 w 3079941"/>
                  <a:gd name="connsiteY299-6620" fmla="*/ 805087 h 1160647"/>
                  <a:gd name="connsiteX300-6621" fmla="*/ 1813022 w 3079941"/>
                  <a:gd name="connsiteY300-6622" fmla="*/ 805087 h 1160647"/>
                  <a:gd name="connsiteX301-6623" fmla="*/ 1814264 w 3079941"/>
                  <a:gd name="connsiteY301-6624" fmla="*/ 782564 h 1160647"/>
                  <a:gd name="connsiteX302-6625" fmla="*/ 1820344 w 3079941"/>
                  <a:gd name="connsiteY302-6626" fmla="*/ 782564 h 1160647"/>
                  <a:gd name="connsiteX303-6627" fmla="*/ 1821586 w 3079941"/>
                  <a:gd name="connsiteY303-6628" fmla="*/ 805087 h 1160647"/>
                  <a:gd name="connsiteX304-6629" fmla="*/ 1872208 w 3079941"/>
                  <a:gd name="connsiteY304-6630" fmla="*/ 805087 h 1160647"/>
                  <a:gd name="connsiteX305-6631" fmla="*/ 1872208 w 3079941"/>
                  <a:gd name="connsiteY305-6632" fmla="*/ 642059 h 1160647"/>
                  <a:gd name="connsiteX306-6633" fmla="*/ 2069535 w 3079941"/>
                  <a:gd name="connsiteY306-6634" fmla="*/ 642059 h 1160647"/>
                  <a:gd name="connsiteX307-6635" fmla="*/ 2069535 w 3079941"/>
                  <a:gd name="connsiteY307-6636" fmla="*/ 805087 h 1160647"/>
                  <a:gd name="connsiteX308-6637" fmla="*/ 2088232 w 3079941"/>
                  <a:gd name="connsiteY308-6638" fmla="*/ 805087 h 1160647"/>
                  <a:gd name="connsiteX309-6639" fmla="*/ 2088232 w 3079941"/>
                  <a:gd name="connsiteY309-6640" fmla="*/ 722394 h 1160647"/>
                  <a:gd name="connsiteX310-6641" fmla="*/ 2183352 w 3079941"/>
                  <a:gd name="connsiteY310-6642" fmla="*/ 722394 h 1160647"/>
                  <a:gd name="connsiteX311-6643" fmla="*/ 2195282 w 3079941"/>
                  <a:gd name="connsiteY311-6644" fmla="*/ 404253 h 1160647"/>
                  <a:gd name="connsiteX312-6645" fmla="*/ 2183122 w 3079941"/>
                  <a:gd name="connsiteY312-6646" fmla="*/ 382635 h 1160647"/>
                  <a:gd name="connsiteX313-6647" fmla="*/ 2177042 w 3079941"/>
                  <a:gd name="connsiteY313-6648" fmla="*/ 378311 h 1160647"/>
                  <a:gd name="connsiteX314-6649" fmla="*/ 2185149 w 3079941"/>
                  <a:gd name="connsiteY314-6650" fmla="*/ 354532 h 1160647"/>
                  <a:gd name="connsiteX315-6651" fmla="*/ 2185149 w 3079941"/>
                  <a:gd name="connsiteY315-6652" fmla="*/ 337238 h 1160647"/>
                  <a:gd name="connsiteX316-6653" fmla="*/ 2199336 w 3079941"/>
                  <a:gd name="connsiteY316-6654" fmla="*/ 337238 h 1160647"/>
                  <a:gd name="connsiteX317-6655" fmla="*/ 2199336 w 3079941"/>
                  <a:gd name="connsiteY317-6656" fmla="*/ 315620 h 1160647"/>
                  <a:gd name="connsiteX318-6657" fmla="*/ 2201362 w 3079941"/>
                  <a:gd name="connsiteY318-6658" fmla="*/ 311296 h 1160647"/>
                  <a:gd name="connsiteX319-6659" fmla="*/ 2201362 w 3079941"/>
                  <a:gd name="connsiteY319-6660" fmla="*/ 233472 h 1160647"/>
                  <a:gd name="connsiteX320-6661" fmla="*/ 2199336 w 3079941"/>
                  <a:gd name="connsiteY320-6662" fmla="*/ 226987 h 1160647"/>
                  <a:gd name="connsiteX321-6663" fmla="*/ 2205416 w 3079941"/>
                  <a:gd name="connsiteY321-6664" fmla="*/ 220501 h 1160647"/>
                  <a:gd name="connsiteX322-6665" fmla="*/ 2205416 w 3079941"/>
                  <a:gd name="connsiteY322-6666" fmla="*/ 162133 h 1160647"/>
                  <a:gd name="connsiteX323-6667" fmla="*/ 2207442 w 3079941"/>
                  <a:gd name="connsiteY323-6668" fmla="*/ 157810 h 1160647"/>
                  <a:gd name="connsiteX324-6669" fmla="*/ 2207442 w 3079941"/>
                  <a:gd name="connsiteY324-6670" fmla="*/ 101604 h 1160647"/>
                  <a:gd name="connsiteX325-6671" fmla="*/ 2209469 w 3079941"/>
                  <a:gd name="connsiteY325-6672" fmla="*/ 82148 h 1160647"/>
                  <a:gd name="connsiteX326-6673" fmla="*/ 2213523 w 3079941"/>
                  <a:gd name="connsiteY326-6674" fmla="*/ 99442 h 1160647"/>
                  <a:gd name="connsiteX327-6675" fmla="*/ 2215549 w 3079941"/>
                  <a:gd name="connsiteY327-6676" fmla="*/ 157810 h 1160647"/>
                  <a:gd name="connsiteX328-6677" fmla="*/ 2217576 w 3079941"/>
                  <a:gd name="connsiteY328-6678" fmla="*/ 220501 h 1160647"/>
                  <a:gd name="connsiteX329-6679" fmla="*/ 2223656 w 3079941"/>
                  <a:gd name="connsiteY329-6680" fmla="*/ 226987 h 1160647"/>
                  <a:gd name="connsiteX330-6681" fmla="*/ 2221629 w 3079941"/>
                  <a:gd name="connsiteY330-6682" fmla="*/ 233472 h 1160647"/>
                  <a:gd name="connsiteX331-6683" fmla="*/ 2221629 w 3079941"/>
                  <a:gd name="connsiteY331-6684" fmla="*/ 311296 h 1160647"/>
                  <a:gd name="connsiteX332-6685" fmla="*/ 2223656 w 3079941"/>
                  <a:gd name="connsiteY332-6686" fmla="*/ 315620 h 1160647"/>
                  <a:gd name="connsiteX333-6687" fmla="*/ 2223656 w 3079941"/>
                  <a:gd name="connsiteY333-6688" fmla="*/ 337238 h 1160647"/>
                  <a:gd name="connsiteX334-6689" fmla="*/ 2237843 w 3079941"/>
                  <a:gd name="connsiteY334-6690" fmla="*/ 337238 h 1160647"/>
                  <a:gd name="connsiteX335-6691" fmla="*/ 2237843 w 3079941"/>
                  <a:gd name="connsiteY335-6692" fmla="*/ 354532 h 1160647"/>
                  <a:gd name="connsiteX336-6693" fmla="*/ 2245950 w 3079941"/>
                  <a:gd name="connsiteY336-6694" fmla="*/ 378311 h 1160647"/>
                  <a:gd name="connsiteX337-6695" fmla="*/ 2239870 w 3079941"/>
                  <a:gd name="connsiteY337-6696" fmla="*/ 382635 h 1160647"/>
                  <a:gd name="connsiteX338-6697" fmla="*/ 2227709 w 3079941"/>
                  <a:gd name="connsiteY338-6698" fmla="*/ 404253 h 1160647"/>
                  <a:gd name="connsiteX339-6699" fmla="*/ 2235816 w 3079941"/>
                  <a:gd name="connsiteY339-6700" fmla="*/ 657181 h 1160647"/>
                  <a:gd name="connsiteX340-6701" fmla="*/ 2300670 w 3079941"/>
                  <a:gd name="connsiteY340-6702" fmla="*/ 657181 h 1160647"/>
                  <a:gd name="connsiteX341-6703" fmla="*/ 2300670 w 3079941"/>
                  <a:gd name="connsiteY341-6704" fmla="*/ 732843 h 1160647"/>
                  <a:gd name="connsiteX342-6705" fmla="*/ 2308777 w 3079941"/>
                  <a:gd name="connsiteY342-6706" fmla="*/ 732843 h 1160647"/>
                  <a:gd name="connsiteX343-6707" fmla="*/ 2310804 w 3079941"/>
                  <a:gd name="connsiteY343-6708" fmla="*/ 726358 h 1160647"/>
                  <a:gd name="connsiteX344-6709" fmla="*/ 2316884 w 3079941"/>
                  <a:gd name="connsiteY344-6710" fmla="*/ 726358 h 1160647"/>
                  <a:gd name="connsiteX345-6711" fmla="*/ 2318911 w 3079941"/>
                  <a:gd name="connsiteY345-6712" fmla="*/ 735005 h 1160647"/>
                  <a:gd name="connsiteX346-6713" fmla="*/ 2331071 w 3079941"/>
                  <a:gd name="connsiteY346-6714" fmla="*/ 735005 h 1160647"/>
                  <a:gd name="connsiteX347-6715" fmla="*/ 2331071 w 3079941"/>
                  <a:gd name="connsiteY347-6716" fmla="*/ 728519 h 1160647"/>
                  <a:gd name="connsiteX348-6717" fmla="*/ 2353364 w 3079941"/>
                  <a:gd name="connsiteY348-6718" fmla="*/ 728519 h 1160647"/>
                  <a:gd name="connsiteX349-6719" fmla="*/ 2353364 w 3079941"/>
                  <a:gd name="connsiteY349-6720" fmla="*/ 735005 h 1160647"/>
                  <a:gd name="connsiteX350-6721" fmla="*/ 2373631 w 3079941"/>
                  <a:gd name="connsiteY350-6722" fmla="*/ 735005 h 1160647"/>
                  <a:gd name="connsiteX351-6723" fmla="*/ 2373631 w 3079941"/>
                  <a:gd name="connsiteY351-6724" fmla="*/ 780402 h 1160647"/>
                  <a:gd name="connsiteX352-6725" fmla="*/ 2387818 w 3079941"/>
                  <a:gd name="connsiteY352-6726" fmla="*/ 780402 h 1160647"/>
                  <a:gd name="connsiteX353-6727" fmla="*/ 2387818 w 3079941"/>
                  <a:gd name="connsiteY353-6728" fmla="*/ 767431 h 1160647"/>
                  <a:gd name="connsiteX354-6729" fmla="*/ 2404032 w 3079941"/>
                  <a:gd name="connsiteY354-6730" fmla="*/ 767431 h 1160647"/>
                  <a:gd name="connsiteX355-6731" fmla="*/ 2404032 w 3079941"/>
                  <a:gd name="connsiteY355-6732" fmla="*/ 588004 h 1160647"/>
                  <a:gd name="connsiteX356-6733" fmla="*/ 2410112 w 3079941"/>
                  <a:gd name="connsiteY356-6734" fmla="*/ 581518 h 1160647"/>
                  <a:gd name="connsiteX357-6735" fmla="*/ 2483073 w 3079941"/>
                  <a:gd name="connsiteY357-6736" fmla="*/ 581518 h 1160647"/>
                  <a:gd name="connsiteX358-6737" fmla="*/ 2483073 w 3079941"/>
                  <a:gd name="connsiteY358-6738" fmla="*/ 590166 h 1160647"/>
                  <a:gd name="connsiteX359-6739" fmla="*/ 2493206 w 3079941"/>
                  <a:gd name="connsiteY359-6740" fmla="*/ 590166 h 1160647"/>
                  <a:gd name="connsiteX360-6741" fmla="*/ 2493206 w 3079941"/>
                  <a:gd name="connsiteY360-6742" fmla="*/ 704740 h 1160647"/>
                  <a:gd name="connsiteX361-6743" fmla="*/ 2515500 w 3079941"/>
                  <a:gd name="connsiteY361-6744" fmla="*/ 704740 h 1160647"/>
                  <a:gd name="connsiteX362-6745" fmla="*/ 2515500 w 3079941"/>
                  <a:gd name="connsiteY362-6746" fmla="*/ 637725 h 1160647"/>
                  <a:gd name="connsiteX363-6747" fmla="*/ 2541847 w 3079941"/>
                  <a:gd name="connsiteY363-6748" fmla="*/ 637725 h 1160647"/>
                  <a:gd name="connsiteX364-6749" fmla="*/ 2545900 w 3079941"/>
                  <a:gd name="connsiteY364-6750" fmla="*/ 633401 h 1160647"/>
                  <a:gd name="connsiteX365-6751" fmla="*/ 2554007 w 3079941"/>
                  <a:gd name="connsiteY365-6752" fmla="*/ 633401 h 1160647"/>
                  <a:gd name="connsiteX366-6753" fmla="*/ 2558060 w 3079941"/>
                  <a:gd name="connsiteY366-6754" fmla="*/ 637725 h 1160647"/>
                  <a:gd name="connsiteX367-6755" fmla="*/ 2580354 w 3079941"/>
                  <a:gd name="connsiteY367-6756" fmla="*/ 637725 h 1160647"/>
                  <a:gd name="connsiteX368-6757" fmla="*/ 2580354 w 3079941"/>
                  <a:gd name="connsiteY368-6758" fmla="*/ 520989 h 1160647"/>
                  <a:gd name="connsiteX369-6759" fmla="*/ 2637101 w 3079941"/>
                  <a:gd name="connsiteY369-6760" fmla="*/ 510180 h 1160647"/>
                  <a:gd name="connsiteX370-6761" fmla="*/ 2637101 w 3079941"/>
                  <a:gd name="connsiteY370-6762" fmla="*/ 511261 h 1160647"/>
                  <a:gd name="connsiteX371-6763" fmla="*/ 2637101 w 3079941"/>
                  <a:gd name="connsiteY371-6764" fmla="*/ 518827 h 1160647"/>
                  <a:gd name="connsiteX372-6765" fmla="*/ 2663448 w 3079941"/>
                  <a:gd name="connsiteY372-6766" fmla="*/ 518827 h 1160647"/>
                  <a:gd name="connsiteX373-6767" fmla="*/ 2663448 w 3079941"/>
                  <a:gd name="connsiteY373-6768" fmla="*/ 773917 h 1160647"/>
                  <a:gd name="connsiteX374-6769" fmla="*/ 2685742 w 3079941"/>
                  <a:gd name="connsiteY374-6770" fmla="*/ 773917 h 1160647"/>
                  <a:gd name="connsiteX375-6771" fmla="*/ 2685742 w 3079941"/>
                  <a:gd name="connsiteY375-6772" fmla="*/ 769593 h 1160647"/>
                  <a:gd name="connsiteX376-6773" fmla="*/ 2697902 w 3079941"/>
                  <a:gd name="connsiteY376-6774" fmla="*/ 769593 h 1160647"/>
                  <a:gd name="connsiteX377-6775" fmla="*/ 2697902 w 3079941"/>
                  <a:gd name="connsiteY377-6776" fmla="*/ 773917 h 1160647"/>
                  <a:gd name="connsiteX378-6777" fmla="*/ 2722222 w 3079941"/>
                  <a:gd name="connsiteY378-6778" fmla="*/ 773917 h 1160647"/>
                  <a:gd name="connsiteX379-6779" fmla="*/ 2722222 w 3079941"/>
                  <a:gd name="connsiteY379-6780" fmla="*/ 760946 h 1160647"/>
                  <a:gd name="connsiteX380-6781" fmla="*/ 2750596 w 3079941"/>
                  <a:gd name="connsiteY380-6782" fmla="*/ 760946 h 1160647"/>
                  <a:gd name="connsiteX381-6783" fmla="*/ 2762756 w 3079941"/>
                  <a:gd name="connsiteY381-6784" fmla="*/ 756622 h 1160647"/>
                  <a:gd name="connsiteX382-6785" fmla="*/ 2783023 w 3079941"/>
                  <a:gd name="connsiteY382-6786" fmla="*/ 760946 h 1160647"/>
                  <a:gd name="connsiteX383-6787" fmla="*/ 2783023 w 3079941"/>
                  <a:gd name="connsiteY383-6788" fmla="*/ 743652 h 1160647"/>
                  <a:gd name="connsiteX384-6789" fmla="*/ 2791130 w 3079941"/>
                  <a:gd name="connsiteY384-6790" fmla="*/ 743652 h 1160647"/>
                  <a:gd name="connsiteX385-6791" fmla="*/ 2791130 w 3079941"/>
                  <a:gd name="connsiteY385-6792" fmla="*/ 730681 h 1160647"/>
                  <a:gd name="connsiteX386-6793" fmla="*/ 2847877 w 3079941"/>
                  <a:gd name="connsiteY386-6794" fmla="*/ 730681 h 1160647"/>
                  <a:gd name="connsiteX387-6795" fmla="*/ 2847877 w 3079941"/>
                  <a:gd name="connsiteY387-6796" fmla="*/ 700416 h 1160647"/>
                  <a:gd name="connsiteX388-6797" fmla="*/ 2866117 w 3079941"/>
                  <a:gd name="connsiteY388-6798" fmla="*/ 700416 h 1160647"/>
                  <a:gd name="connsiteX389-6799" fmla="*/ 2866117 w 3079941"/>
                  <a:gd name="connsiteY389-6800" fmla="*/ 693931 h 1160647"/>
                  <a:gd name="connsiteX390-6801" fmla="*/ 2878277 w 3079941"/>
                  <a:gd name="connsiteY390-6802" fmla="*/ 693931 h 1160647"/>
                  <a:gd name="connsiteX391-6803" fmla="*/ 2878277 w 3079941"/>
                  <a:gd name="connsiteY391-6804" fmla="*/ 700416 h 1160647"/>
                  <a:gd name="connsiteX392-6805" fmla="*/ 2894491 w 3079941"/>
                  <a:gd name="connsiteY392-6806" fmla="*/ 700416 h 1160647"/>
                  <a:gd name="connsiteX393-6807" fmla="*/ 2894491 w 3079941"/>
                  <a:gd name="connsiteY393-6808" fmla="*/ 750137 h 1160647"/>
                  <a:gd name="connsiteX394-6809" fmla="*/ 2926918 w 3079941"/>
                  <a:gd name="connsiteY394-6810" fmla="*/ 750137 h 1160647"/>
                  <a:gd name="connsiteX395-6811" fmla="*/ 2926918 w 3079941"/>
                  <a:gd name="connsiteY395-6812" fmla="*/ 724196 h 1160647"/>
                  <a:gd name="connsiteX396-6813" fmla="*/ 2965425 w 3079941"/>
                  <a:gd name="connsiteY396-6814" fmla="*/ 724196 h 1160647"/>
                  <a:gd name="connsiteX397-6815" fmla="*/ 2965425 w 3079941"/>
                  <a:gd name="connsiteY397-6816" fmla="*/ 693931 h 1160647"/>
                  <a:gd name="connsiteX398-6817" fmla="*/ 3014066 w 3079941"/>
                  <a:gd name="connsiteY398-6818" fmla="*/ 693931 h 1160647"/>
                  <a:gd name="connsiteX399-6819" fmla="*/ 3014066 w 3079941"/>
                  <a:gd name="connsiteY399-6820" fmla="*/ 805087 h 1160647"/>
                  <a:gd name="connsiteX400-6821" fmla="*/ 3014066 w 3079941"/>
                  <a:gd name="connsiteY400-6822" fmla="*/ 818866 h 1160647"/>
                  <a:gd name="connsiteX401-6823" fmla="*/ 3079941 w 3079941"/>
                  <a:gd name="connsiteY401-6824" fmla="*/ 818866 h 1160647"/>
                  <a:gd name="connsiteX402-6825" fmla="*/ 3079941 w 3079941"/>
                  <a:gd name="connsiteY402-6826" fmla="*/ 1160647 h 1160647"/>
                  <a:gd name="connsiteX403-6827" fmla="*/ 200958 w 3079941"/>
                  <a:gd name="connsiteY403-6828" fmla="*/ 1160647 h 1160647"/>
                  <a:gd name="connsiteX404-6829" fmla="*/ 0 w 3079941"/>
                  <a:gd name="connsiteY404-6830" fmla="*/ 1126882 h 1160647"/>
                  <a:gd name="connsiteX405-6831" fmla="*/ 55096 w 3079941"/>
                  <a:gd name="connsiteY405-6832" fmla="*/ 724196 h 1160647"/>
                  <a:gd name="connsiteX406-6833" fmla="*/ 75363 w 3079941"/>
                  <a:gd name="connsiteY406-6834" fmla="*/ 724196 h 1160647"/>
                  <a:gd name="connsiteX407-6835" fmla="*/ 75870 w 3079941"/>
                  <a:gd name="connsiteY407-6836" fmla="*/ 723115 h 1160647"/>
                  <a:gd name="connsiteX408-6837" fmla="*/ 79416 w 3079941"/>
                  <a:gd name="connsiteY408-6838" fmla="*/ 715549 h 1160647"/>
                  <a:gd name="connsiteX409-6839" fmla="*/ 81190 w 3079941"/>
                  <a:gd name="connsiteY409-6840" fmla="*/ 715819 h 1160647"/>
                  <a:gd name="connsiteX410-6841" fmla="*/ 93603 w 3079941"/>
                  <a:gd name="connsiteY410-6842" fmla="*/ 717710 h 1160647"/>
                  <a:gd name="connsiteX411-6843" fmla="*/ 94110 w 3079941"/>
                  <a:gd name="connsiteY411-6844" fmla="*/ 719062 h 1160647"/>
                  <a:gd name="connsiteX412-6845" fmla="*/ 97656 w 3079941"/>
                  <a:gd name="connsiteY412-6846" fmla="*/ 728519 h 1160647"/>
                  <a:gd name="connsiteX413-6847" fmla="*/ 124003 w 3079941"/>
                  <a:gd name="connsiteY413-6848" fmla="*/ 730681 h 1160647"/>
                  <a:gd name="connsiteX414-6849" fmla="*/ 124003 w 3079941"/>
                  <a:gd name="connsiteY414-6850" fmla="*/ 607460 h 1160647"/>
                  <a:gd name="connsiteX415-6851" fmla="*/ 126030 w 3079941"/>
                  <a:gd name="connsiteY415-6852" fmla="*/ 607460 h 1160647"/>
                  <a:gd name="connsiteX416-6853" fmla="*/ 140217 w 3079941"/>
                  <a:gd name="connsiteY416-6854" fmla="*/ 607460 h 1160647"/>
                  <a:gd name="connsiteX417-6855" fmla="*/ 140217 w 3079941"/>
                  <a:gd name="connsiteY417-6856" fmla="*/ 471268 h 1160647"/>
                  <a:gd name="connsiteX418-6857" fmla="*/ 141990 w 3079941"/>
                  <a:gd name="connsiteY418-6858" fmla="*/ 471268 h 1160647"/>
                  <a:gd name="connsiteX419-6859" fmla="*/ 154404 w 3079941"/>
                  <a:gd name="connsiteY419-6860" fmla="*/ 471268 h 1160647"/>
                  <a:gd name="connsiteX420-6861" fmla="*/ 154404 w 3079941"/>
                  <a:gd name="connsiteY420-6862" fmla="*/ 356694 h 1160647"/>
                  <a:gd name="connsiteX421-6863" fmla="*/ 158457 w 3079941"/>
                  <a:gd name="connsiteY421-6864" fmla="*/ 328590 h 1160647"/>
                  <a:gd name="connsiteX422-6865" fmla="*/ 160484 w 3079941"/>
                  <a:gd name="connsiteY422-6866" fmla="*/ 328590 h 1160647"/>
                  <a:gd name="connsiteX423-6867" fmla="*/ 174671 w 3079941"/>
                  <a:gd name="connsiteY423-6868" fmla="*/ 328590 h 1160647"/>
                  <a:gd name="connsiteX424-6869" fmla="*/ 211151 w 3079941"/>
                  <a:gd name="connsiteY424-6870" fmla="*/ 246443 h 1160647"/>
                  <a:gd name="connsiteX425-6871" fmla="*/ 215205 w 3079941"/>
                  <a:gd name="connsiteY425-6872" fmla="*/ 0 h 1160647"/>
                  <a:gd name="connsiteX0-6873" fmla="*/ 160109 w 3024845"/>
                  <a:gd name="connsiteY0-6874" fmla="*/ 0 h 1166887"/>
                  <a:gd name="connsiteX1-6875" fmla="*/ 162135 w 3024845"/>
                  <a:gd name="connsiteY1-6876" fmla="*/ 246443 h 1166887"/>
                  <a:gd name="connsiteX2-6877" fmla="*/ 200642 w 3024845"/>
                  <a:gd name="connsiteY2-6878" fmla="*/ 326429 h 1166887"/>
                  <a:gd name="connsiteX3-6879" fmla="*/ 202669 w 3024845"/>
                  <a:gd name="connsiteY3-6880" fmla="*/ 326429 h 1166887"/>
                  <a:gd name="connsiteX4-6881" fmla="*/ 216856 w 3024845"/>
                  <a:gd name="connsiteY4-6882" fmla="*/ 326429 h 1166887"/>
                  <a:gd name="connsiteX5-6883" fmla="*/ 216856 w 3024845"/>
                  <a:gd name="connsiteY5-6884" fmla="*/ 350208 h 1166887"/>
                  <a:gd name="connsiteX6-6885" fmla="*/ 217363 w 3024845"/>
                  <a:gd name="connsiteY6-6886" fmla="*/ 351019 h 1166887"/>
                  <a:gd name="connsiteX7-6887" fmla="*/ 220909 w 3024845"/>
                  <a:gd name="connsiteY7-6888" fmla="*/ 356694 h 1166887"/>
                  <a:gd name="connsiteX8-6889" fmla="*/ 220909 w 3024845"/>
                  <a:gd name="connsiteY8-6890" fmla="*/ 471268 h 1166887"/>
                  <a:gd name="connsiteX9-6891" fmla="*/ 223189 w 3024845"/>
                  <a:gd name="connsiteY9-6892" fmla="*/ 471268 h 1166887"/>
                  <a:gd name="connsiteX10-6893" fmla="*/ 239150 w 3024845"/>
                  <a:gd name="connsiteY10-6894" fmla="*/ 471268 h 1166887"/>
                  <a:gd name="connsiteX11-6895" fmla="*/ 239150 w 3024845"/>
                  <a:gd name="connsiteY11-6896" fmla="*/ 611783 h 1166887"/>
                  <a:gd name="connsiteX12-6897" fmla="*/ 240670 w 3024845"/>
                  <a:gd name="connsiteY12-6898" fmla="*/ 611513 h 1166887"/>
                  <a:gd name="connsiteX13-6899" fmla="*/ 251310 w 3024845"/>
                  <a:gd name="connsiteY13-6900" fmla="*/ 609622 h 1166887"/>
                  <a:gd name="connsiteX14-6901" fmla="*/ 249283 w 3024845"/>
                  <a:gd name="connsiteY14-6902" fmla="*/ 698254 h 1166887"/>
                  <a:gd name="connsiteX15-6903" fmla="*/ 250803 w 3024845"/>
                  <a:gd name="connsiteY15-6904" fmla="*/ 698525 h 1166887"/>
                  <a:gd name="connsiteX16-6905" fmla="*/ 261443 w 3024845"/>
                  <a:gd name="connsiteY16-6906" fmla="*/ 700416 h 1166887"/>
                  <a:gd name="connsiteX17-6907" fmla="*/ 261696 w 3024845"/>
                  <a:gd name="connsiteY17-6908" fmla="*/ 701227 h 1166887"/>
                  <a:gd name="connsiteX18-6909" fmla="*/ 263470 w 3024845"/>
                  <a:gd name="connsiteY18-6910" fmla="*/ 706902 h 1166887"/>
                  <a:gd name="connsiteX19-6911" fmla="*/ 264230 w 3024845"/>
                  <a:gd name="connsiteY19-6912" fmla="*/ 704470 h 1166887"/>
                  <a:gd name="connsiteX20-6913" fmla="*/ 269550 w 3024845"/>
                  <a:gd name="connsiteY20-6914" fmla="*/ 687446 h 1166887"/>
                  <a:gd name="connsiteX21-6915" fmla="*/ 271323 w 3024845"/>
                  <a:gd name="connsiteY21-6916" fmla="*/ 687446 h 1166887"/>
                  <a:gd name="connsiteX22-6917" fmla="*/ 283737 w 3024845"/>
                  <a:gd name="connsiteY22-6918" fmla="*/ 687446 h 1166887"/>
                  <a:gd name="connsiteX23-6919" fmla="*/ 283737 w 3024845"/>
                  <a:gd name="connsiteY23-6920" fmla="*/ 719872 h 1166887"/>
                  <a:gd name="connsiteX24-6921" fmla="*/ 284750 w 3024845"/>
                  <a:gd name="connsiteY24-6922" fmla="*/ 720413 h 1166887"/>
                  <a:gd name="connsiteX25-6923" fmla="*/ 291844 w 3024845"/>
                  <a:gd name="connsiteY25-6924" fmla="*/ 724196 h 1166887"/>
                  <a:gd name="connsiteX26-6925" fmla="*/ 291844 w 3024845"/>
                  <a:gd name="connsiteY26-6926" fmla="*/ 725547 h 1166887"/>
                  <a:gd name="connsiteX27-6927" fmla="*/ 291844 w 3024845"/>
                  <a:gd name="connsiteY27-6928" fmla="*/ 735005 h 1166887"/>
                  <a:gd name="connsiteX28-6929" fmla="*/ 336431 w 3024845"/>
                  <a:gd name="connsiteY28-6930" fmla="*/ 735005 h 1166887"/>
                  <a:gd name="connsiteX29-6931" fmla="*/ 336431 w 3024845"/>
                  <a:gd name="connsiteY29-6932" fmla="*/ 736086 h 1166887"/>
                  <a:gd name="connsiteX30-6933" fmla="*/ 336431 w 3024845"/>
                  <a:gd name="connsiteY30-6934" fmla="*/ 743652 h 1166887"/>
                  <a:gd name="connsiteX31-6935" fmla="*/ 338457 w 3024845"/>
                  <a:gd name="connsiteY31-6936" fmla="*/ 743652 h 1166887"/>
                  <a:gd name="connsiteX32-6937" fmla="*/ 352644 w 3024845"/>
                  <a:gd name="connsiteY32-6938" fmla="*/ 743652 h 1166887"/>
                  <a:gd name="connsiteX33-6939" fmla="*/ 352644 w 3024845"/>
                  <a:gd name="connsiteY33-6940" fmla="*/ 713387 h 1166887"/>
                  <a:gd name="connsiteX34-6941" fmla="*/ 397231 w 3024845"/>
                  <a:gd name="connsiteY34-6942" fmla="*/ 713387 h 1166887"/>
                  <a:gd name="connsiteX35-6943" fmla="*/ 397231 w 3024845"/>
                  <a:gd name="connsiteY35-6944" fmla="*/ 712036 h 1166887"/>
                  <a:gd name="connsiteX36-6945" fmla="*/ 397231 w 3024845"/>
                  <a:gd name="connsiteY36-6946" fmla="*/ 702578 h 1166887"/>
                  <a:gd name="connsiteX37-6947" fmla="*/ 398245 w 3024845"/>
                  <a:gd name="connsiteY37-6948" fmla="*/ 702578 h 1166887"/>
                  <a:gd name="connsiteX38-6949" fmla="*/ 405338 w 3024845"/>
                  <a:gd name="connsiteY38-6950" fmla="*/ 702578 h 1166887"/>
                  <a:gd name="connsiteX39-6951" fmla="*/ 405338 w 3024845"/>
                  <a:gd name="connsiteY39-6952" fmla="*/ 700687 h 1166887"/>
                  <a:gd name="connsiteX40-6953" fmla="*/ 405338 w 3024845"/>
                  <a:gd name="connsiteY40-6954" fmla="*/ 687446 h 1166887"/>
                  <a:gd name="connsiteX41-6955" fmla="*/ 406098 w 3024845"/>
                  <a:gd name="connsiteY41-6956" fmla="*/ 687446 h 1166887"/>
                  <a:gd name="connsiteX42-6957" fmla="*/ 411418 w 3024845"/>
                  <a:gd name="connsiteY42-6958" fmla="*/ 687446 h 1166887"/>
                  <a:gd name="connsiteX43-6959" fmla="*/ 411418 w 3024845"/>
                  <a:gd name="connsiteY43-6960" fmla="*/ 686365 h 1166887"/>
                  <a:gd name="connsiteX44-6961" fmla="*/ 411418 w 3024845"/>
                  <a:gd name="connsiteY44-6962" fmla="*/ 678798 h 1166887"/>
                  <a:gd name="connsiteX45-6963" fmla="*/ 413445 w 3024845"/>
                  <a:gd name="connsiteY45-6964" fmla="*/ 678798 h 1166887"/>
                  <a:gd name="connsiteX46-6965" fmla="*/ 427632 w 3024845"/>
                  <a:gd name="connsiteY46-6966" fmla="*/ 678798 h 1166887"/>
                  <a:gd name="connsiteX47-6967" fmla="*/ 427632 w 3024845"/>
                  <a:gd name="connsiteY47-6968" fmla="*/ 679879 h 1166887"/>
                  <a:gd name="connsiteX48-6969" fmla="*/ 427632 w 3024845"/>
                  <a:gd name="connsiteY48-6970" fmla="*/ 687446 h 1166887"/>
                  <a:gd name="connsiteX49-6971" fmla="*/ 449925 w 3024845"/>
                  <a:gd name="connsiteY49-6972" fmla="*/ 687446 h 1166887"/>
                  <a:gd name="connsiteX50-6973" fmla="*/ 449925 w 3024845"/>
                  <a:gd name="connsiteY50-6974" fmla="*/ 685554 h 1166887"/>
                  <a:gd name="connsiteX51-6975" fmla="*/ 449925 w 3024845"/>
                  <a:gd name="connsiteY51-6976" fmla="*/ 672313 h 1166887"/>
                  <a:gd name="connsiteX52-6977" fmla="*/ 451699 w 3024845"/>
                  <a:gd name="connsiteY52-6978" fmla="*/ 672313 h 1166887"/>
                  <a:gd name="connsiteX53-6979" fmla="*/ 464112 w 3024845"/>
                  <a:gd name="connsiteY53-6980" fmla="*/ 672313 h 1166887"/>
                  <a:gd name="connsiteX54-6981" fmla="*/ 464112 w 3024845"/>
                  <a:gd name="connsiteY54-6982" fmla="*/ 696093 h 1166887"/>
                  <a:gd name="connsiteX55-6983" fmla="*/ 465126 w 3024845"/>
                  <a:gd name="connsiteY55-6984" fmla="*/ 696093 h 1166887"/>
                  <a:gd name="connsiteX56-6985" fmla="*/ 472219 w 3024845"/>
                  <a:gd name="connsiteY56-6986" fmla="*/ 696093 h 1166887"/>
                  <a:gd name="connsiteX57-6987" fmla="*/ 472219 w 3024845"/>
                  <a:gd name="connsiteY57-6988" fmla="*/ 695012 h 1166887"/>
                  <a:gd name="connsiteX58-6989" fmla="*/ 472219 w 3024845"/>
                  <a:gd name="connsiteY58-6990" fmla="*/ 687446 h 1166887"/>
                  <a:gd name="connsiteX59-6991" fmla="*/ 473992 w 3024845"/>
                  <a:gd name="connsiteY59-6992" fmla="*/ 687446 h 1166887"/>
                  <a:gd name="connsiteX60-6993" fmla="*/ 486406 w 3024845"/>
                  <a:gd name="connsiteY60-6994" fmla="*/ 687446 h 1166887"/>
                  <a:gd name="connsiteX61-6995" fmla="*/ 486406 w 3024845"/>
                  <a:gd name="connsiteY61-6996" fmla="*/ 713387 h 1166887"/>
                  <a:gd name="connsiteX62-6997" fmla="*/ 488433 w 3024845"/>
                  <a:gd name="connsiteY62-6998" fmla="*/ 713387 h 1166887"/>
                  <a:gd name="connsiteX63-6999" fmla="*/ 502619 w 3024845"/>
                  <a:gd name="connsiteY63-7000" fmla="*/ 713387 h 1166887"/>
                  <a:gd name="connsiteX64-7001" fmla="*/ 502619 w 3024845"/>
                  <a:gd name="connsiteY64-7002" fmla="*/ 715008 h 1166887"/>
                  <a:gd name="connsiteX65-7003" fmla="*/ 502619 w 3024845"/>
                  <a:gd name="connsiteY65-7004" fmla="*/ 726358 h 1166887"/>
                  <a:gd name="connsiteX66-7005" fmla="*/ 503379 w 3024845"/>
                  <a:gd name="connsiteY66-7006" fmla="*/ 726358 h 1166887"/>
                  <a:gd name="connsiteX67-7007" fmla="*/ 508700 w 3024845"/>
                  <a:gd name="connsiteY67-7008" fmla="*/ 726358 h 1166887"/>
                  <a:gd name="connsiteX68-7009" fmla="*/ 508700 w 3024845"/>
                  <a:gd name="connsiteY68-7010" fmla="*/ 725547 h 1166887"/>
                  <a:gd name="connsiteX69-7011" fmla="*/ 508700 w 3024845"/>
                  <a:gd name="connsiteY69-7012" fmla="*/ 719872 h 1166887"/>
                  <a:gd name="connsiteX70-7013" fmla="*/ 539100 w 3024845"/>
                  <a:gd name="connsiteY70-7014" fmla="*/ 719872 h 1166887"/>
                  <a:gd name="connsiteX71-7015" fmla="*/ 539100 w 3024845"/>
                  <a:gd name="connsiteY71-7016" fmla="*/ 743652 h 1166887"/>
                  <a:gd name="connsiteX72-7017" fmla="*/ 540113 w 3024845"/>
                  <a:gd name="connsiteY72-7018" fmla="*/ 743652 h 1166887"/>
                  <a:gd name="connsiteX73-7019" fmla="*/ 547207 w 3024845"/>
                  <a:gd name="connsiteY73-7020" fmla="*/ 743652 h 1166887"/>
                  <a:gd name="connsiteX74-7021" fmla="*/ 547207 w 3024845"/>
                  <a:gd name="connsiteY74-7022" fmla="*/ 744733 h 1166887"/>
                  <a:gd name="connsiteX75-7023" fmla="*/ 547207 w 3024845"/>
                  <a:gd name="connsiteY75-7024" fmla="*/ 752299 h 1166887"/>
                  <a:gd name="connsiteX76-7025" fmla="*/ 547967 w 3024845"/>
                  <a:gd name="connsiteY76-7026" fmla="*/ 752299 h 1166887"/>
                  <a:gd name="connsiteX77-7027" fmla="*/ 553287 w 3024845"/>
                  <a:gd name="connsiteY77-7028" fmla="*/ 752299 h 1166887"/>
                  <a:gd name="connsiteX78-7029" fmla="*/ 553287 w 3024845"/>
                  <a:gd name="connsiteY78-7030" fmla="*/ 750137 h 1166887"/>
                  <a:gd name="connsiteX79-7031" fmla="*/ 553287 w 3024845"/>
                  <a:gd name="connsiteY79-7032" fmla="*/ 735005 h 1166887"/>
                  <a:gd name="connsiteX80-7033" fmla="*/ 554300 w 3024845"/>
                  <a:gd name="connsiteY80-7034" fmla="*/ 735005 h 1166887"/>
                  <a:gd name="connsiteX81-7035" fmla="*/ 561394 w 3024845"/>
                  <a:gd name="connsiteY81-7036" fmla="*/ 735005 h 1166887"/>
                  <a:gd name="connsiteX82-7037" fmla="*/ 561394 w 3024845"/>
                  <a:gd name="connsiteY82-7038" fmla="*/ 736086 h 1166887"/>
                  <a:gd name="connsiteX83-7039" fmla="*/ 561394 w 3024845"/>
                  <a:gd name="connsiteY83-7040" fmla="*/ 743652 h 1166887"/>
                  <a:gd name="connsiteX84-7041" fmla="*/ 566714 w 3024845"/>
                  <a:gd name="connsiteY84-7042" fmla="*/ 741659 h 1166887"/>
                  <a:gd name="connsiteX85-7043" fmla="*/ 567474 w 3024845"/>
                  <a:gd name="connsiteY85-7044" fmla="*/ 740679 h 1166887"/>
                  <a:gd name="connsiteX86-7045" fmla="*/ 567474 w 3024845"/>
                  <a:gd name="connsiteY86-7046" fmla="*/ 735005 h 1166887"/>
                  <a:gd name="connsiteX87-7047" fmla="*/ 605981 w 3024845"/>
                  <a:gd name="connsiteY87-7048" fmla="*/ 735005 h 1166887"/>
                  <a:gd name="connsiteX88-7049" fmla="*/ 605981 w 3024845"/>
                  <a:gd name="connsiteY88-7050" fmla="*/ 758784 h 1166887"/>
                  <a:gd name="connsiteX89-7051" fmla="*/ 608007 w 3024845"/>
                  <a:gd name="connsiteY89-7052" fmla="*/ 758784 h 1166887"/>
                  <a:gd name="connsiteX90-7053" fmla="*/ 622194 w 3024845"/>
                  <a:gd name="connsiteY90-7054" fmla="*/ 758784 h 1166887"/>
                  <a:gd name="connsiteX91-7055" fmla="*/ 622194 w 3024845"/>
                  <a:gd name="connsiteY91-7056" fmla="*/ 759865 h 1166887"/>
                  <a:gd name="connsiteX92-7057" fmla="*/ 622194 w 3024845"/>
                  <a:gd name="connsiteY92-7058" fmla="*/ 767431 h 1166887"/>
                  <a:gd name="connsiteX93-7059" fmla="*/ 623968 w 3024845"/>
                  <a:gd name="connsiteY93-7060" fmla="*/ 767431 h 1166887"/>
                  <a:gd name="connsiteX94-7061" fmla="*/ 636381 w 3024845"/>
                  <a:gd name="connsiteY94-7062" fmla="*/ 767431 h 1166887"/>
                  <a:gd name="connsiteX95-7063" fmla="*/ 636381 w 3024845"/>
                  <a:gd name="connsiteY95-7064" fmla="*/ 743652 h 1166887"/>
                  <a:gd name="connsiteX96-7065" fmla="*/ 637394 w 3024845"/>
                  <a:gd name="connsiteY96-7066" fmla="*/ 743652 h 1166887"/>
                  <a:gd name="connsiteX97-7067" fmla="*/ 644488 w 3024845"/>
                  <a:gd name="connsiteY97-7068" fmla="*/ 743652 h 1166887"/>
                  <a:gd name="connsiteX98-7069" fmla="*/ 644488 w 3024845"/>
                  <a:gd name="connsiteY98-7070" fmla="*/ 711225 h 1166887"/>
                  <a:gd name="connsiteX99-7071" fmla="*/ 645501 w 3024845"/>
                  <a:gd name="connsiteY99-7072" fmla="*/ 711225 h 1166887"/>
                  <a:gd name="connsiteX100-7073" fmla="*/ 652595 w 3024845"/>
                  <a:gd name="connsiteY100-7074" fmla="*/ 711225 h 1166887"/>
                  <a:gd name="connsiteX101-7075" fmla="*/ 652595 w 3024845"/>
                  <a:gd name="connsiteY101-7076" fmla="*/ 709334 h 1166887"/>
                  <a:gd name="connsiteX102-7077" fmla="*/ 652595 w 3024845"/>
                  <a:gd name="connsiteY102-7078" fmla="*/ 696093 h 1166887"/>
                  <a:gd name="connsiteX103-7079" fmla="*/ 651328 w 3024845"/>
                  <a:gd name="connsiteY103-7080" fmla="*/ 694471 h 1166887"/>
                  <a:gd name="connsiteX104-7081" fmla="*/ 656648 w 3024845"/>
                  <a:gd name="connsiteY104-7082" fmla="*/ 683122 h 1166887"/>
                  <a:gd name="connsiteX105-7083" fmla="*/ 664755 w 3024845"/>
                  <a:gd name="connsiteY105-7084" fmla="*/ 711225 h 1166887"/>
                  <a:gd name="connsiteX106-7085" fmla="*/ 665515 w 3024845"/>
                  <a:gd name="connsiteY106-7086" fmla="*/ 711225 h 1166887"/>
                  <a:gd name="connsiteX107-7087" fmla="*/ 670835 w 3024845"/>
                  <a:gd name="connsiteY107-7088" fmla="*/ 711225 h 1166887"/>
                  <a:gd name="connsiteX108-7089" fmla="*/ 670835 w 3024845"/>
                  <a:gd name="connsiteY108-7090" fmla="*/ 605298 h 1166887"/>
                  <a:gd name="connsiteX109-7091" fmla="*/ 672355 w 3024845"/>
                  <a:gd name="connsiteY109-7092" fmla="*/ 605298 h 1166887"/>
                  <a:gd name="connsiteX110-7093" fmla="*/ 682995 w 3024845"/>
                  <a:gd name="connsiteY110-7094" fmla="*/ 605298 h 1166887"/>
                  <a:gd name="connsiteX111-7095" fmla="*/ 682995 w 3024845"/>
                  <a:gd name="connsiteY111-7096" fmla="*/ 557739 h 1166887"/>
                  <a:gd name="connsiteX112-7097" fmla="*/ 709342 w 3024845"/>
                  <a:gd name="connsiteY112-7098" fmla="*/ 557739 h 1166887"/>
                  <a:gd name="connsiteX113-7099" fmla="*/ 709342 w 3024845"/>
                  <a:gd name="connsiteY113-7100" fmla="*/ 536121 h 1166887"/>
                  <a:gd name="connsiteX114-7101" fmla="*/ 743796 w 3024845"/>
                  <a:gd name="connsiteY114-7102" fmla="*/ 536121 h 1166887"/>
                  <a:gd name="connsiteX115-7103" fmla="*/ 743796 w 3024845"/>
                  <a:gd name="connsiteY115-7104" fmla="*/ 538553 h 1166887"/>
                  <a:gd name="connsiteX116-7105" fmla="*/ 743796 w 3024845"/>
                  <a:gd name="connsiteY116-7106" fmla="*/ 555577 h 1166887"/>
                  <a:gd name="connsiteX117-7107" fmla="*/ 746076 w 3024845"/>
                  <a:gd name="connsiteY117-7108" fmla="*/ 555577 h 1166887"/>
                  <a:gd name="connsiteX118-7109" fmla="*/ 762036 w 3024845"/>
                  <a:gd name="connsiteY118-7110" fmla="*/ 555577 h 1166887"/>
                  <a:gd name="connsiteX119-7111" fmla="*/ 762036 w 3024845"/>
                  <a:gd name="connsiteY119-7112" fmla="*/ 603136 h 1166887"/>
                  <a:gd name="connsiteX120-7113" fmla="*/ 763049 w 3024845"/>
                  <a:gd name="connsiteY120-7114" fmla="*/ 603136 h 1166887"/>
                  <a:gd name="connsiteX121-7115" fmla="*/ 770143 w 3024845"/>
                  <a:gd name="connsiteY121-7116" fmla="*/ 603136 h 1166887"/>
                  <a:gd name="connsiteX122-7117" fmla="*/ 784330 w 3024845"/>
                  <a:gd name="connsiteY122-7118" fmla="*/ 607460 h 1166887"/>
                  <a:gd name="connsiteX123-7119" fmla="*/ 784330 w 3024845"/>
                  <a:gd name="connsiteY123-7120" fmla="*/ 646372 h 1166887"/>
                  <a:gd name="connsiteX124-7121" fmla="*/ 785343 w 3024845"/>
                  <a:gd name="connsiteY124-7122" fmla="*/ 646372 h 1166887"/>
                  <a:gd name="connsiteX125-7123" fmla="*/ 792436 w 3024845"/>
                  <a:gd name="connsiteY125-7124" fmla="*/ 646372 h 1166887"/>
                  <a:gd name="connsiteX126-7125" fmla="*/ 792436 w 3024845"/>
                  <a:gd name="connsiteY126-7126" fmla="*/ 647993 h 1166887"/>
                  <a:gd name="connsiteX127-7127" fmla="*/ 792436 w 3024845"/>
                  <a:gd name="connsiteY127-7128" fmla="*/ 659342 h 1166887"/>
                  <a:gd name="connsiteX128-7129" fmla="*/ 794463 w 3024845"/>
                  <a:gd name="connsiteY128-7130" fmla="*/ 659342 h 1166887"/>
                  <a:gd name="connsiteX129-7131" fmla="*/ 808650 w 3024845"/>
                  <a:gd name="connsiteY129-7132" fmla="*/ 659342 h 1166887"/>
                  <a:gd name="connsiteX130-7133" fmla="*/ 814730 w 3024845"/>
                  <a:gd name="connsiteY130-7134" fmla="*/ 665828 h 1166887"/>
                  <a:gd name="connsiteX131-7135" fmla="*/ 814730 w 3024845"/>
                  <a:gd name="connsiteY131-7136" fmla="*/ 687446 h 1166887"/>
                  <a:gd name="connsiteX132-7137" fmla="*/ 817010 w 3024845"/>
                  <a:gd name="connsiteY132-7138" fmla="*/ 687446 h 1166887"/>
                  <a:gd name="connsiteX133-7139" fmla="*/ 832970 w 3024845"/>
                  <a:gd name="connsiteY133-7140" fmla="*/ 687446 h 1166887"/>
                  <a:gd name="connsiteX134-7141" fmla="*/ 832970 w 3024845"/>
                  <a:gd name="connsiteY134-7142" fmla="*/ 688526 h 1166887"/>
                  <a:gd name="connsiteX135-7143" fmla="*/ 832970 w 3024845"/>
                  <a:gd name="connsiteY135-7144" fmla="*/ 696093 h 1166887"/>
                  <a:gd name="connsiteX136-7145" fmla="*/ 834237 w 3024845"/>
                  <a:gd name="connsiteY136-7146" fmla="*/ 696093 h 1166887"/>
                  <a:gd name="connsiteX137-7147" fmla="*/ 843104 w 3024845"/>
                  <a:gd name="connsiteY137-7148" fmla="*/ 696093 h 1166887"/>
                  <a:gd name="connsiteX138-7149" fmla="*/ 843104 w 3024845"/>
                  <a:gd name="connsiteY138-7150" fmla="*/ 698254 h 1166887"/>
                  <a:gd name="connsiteX139-7151" fmla="*/ 843104 w 3024845"/>
                  <a:gd name="connsiteY139-7152" fmla="*/ 713387 h 1166887"/>
                  <a:gd name="connsiteX140-7153" fmla="*/ 847157 w 3024845"/>
                  <a:gd name="connsiteY140-7154" fmla="*/ 711495 h 1166887"/>
                  <a:gd name="connsiteX141-7155" fmla="*/ 847157 w 3024845"/>
                  <a:gd name="connsiteY141-7156" fmla="*/ 698254 h 1166887"/>
                  <a:gd name="connsiteX142-7157" fmla="*/ 848170 w 3024845"/>
                  <a:gd name="connsiteY142-7158" fmla="*/ 698254 h 1166887"/>
                  <a:gd name="connsiteX143-7159" fmla="*/ 855264 w 3024845"/>
                  <a:gd name="connsiteY143-7160" fmla="*/ 698254 h 1166887"/>
                  <a:gd name="connsiteX144-7161" fmla="*/ 855264 w 3024845"/>
                  <a:gd name="connsiteY144-7162" fmla="*/ 699876 h 1166887"/>
                  <a:gd name="connsiteX145-7163" fmla="*/ 855264 w 3024845"/>
                  <a:gd name="connsiteY145-7164" fmla="*/ 711225 h 1166887"/>
                  <a:gd name="connsiteX146-7165" fmla="*/ 856024 w 3024845"/>
                  <a:gd name="connsiteY146-7166" fmla="*/ 711225 h 1166887"/>
                  <a:gd name="connsiteX147-7167" fmla="*/ 861344 w 3024845"/>
                  <a:gd name="connsiteY147-7168" fmla="*/ 711225 h 1166887"/>
                  <a:gd name="connsiteX148-7169" fmla="*/ 909984 w 3024845"/>
                  <a:gd name="connsiteY148-7170" fmla="*/ 706902 h 1166887"/>
                  <a:gd name="connsiteX149-7171" fmla="*/ 909984 w 3024845"/>
                  <a:gd name="connsiteY149-7172" fmla="*/ 708253 h 1166887"/>
                  <a:gd name="connsiteX150-7173" fmla="*/ 909984 w 3024845"/>
                  <a:gd name="connsiteY150-7174" fmla="*/ 717710 h 1166887"/>
                  <a:gd name="connsiteX151-7175" fmla="*/ 910744 w 3024845"/>
                  <a:gd name="connsiteY151-7176" fmla="*/ 717710 h 1166887"/>
                  <a:gd name="connsiteX152-7177" fmla="*/ 916065 w 3024845"/>
                  <a:gd name="connsiteY152-7178" fmla="*/ 717710 h 1166887"/>
                  <a:gd name="connsiteX153-7179" fmla="*/ 916065 w 3024845"/>
                  <a:gd name="connsiteY153-7180" fmla="*/ 719872 h 1166887"/>
                  <a:gd name="connsiteX154-7181" fmla="*/ 916065 w 3024845"/>
                  <a:gd name="connsiteY154-7182" fmla="*/ 735005 h 1166887"/>
                  <a:gd name="connsiteX155-7183" fmla="*/ 918091 w 3024845"/>
                  <a:gd name="connsiteY155-7184" fmla="*/ 733654 h 1166887"/>
                  <a:gd name="connsiteX156-7185" fmla="*/ 932278 w 3024845"/>
                  <a:gd name="connsiteY156-7186" fmla="*/ 724196 h 1166887"/>
                  <a:gd name="connsiteX157-7187" fmla="*/ 938358 w 3024845"/>
                  <a:gd name="connsiteY157-7188" fmla="*/ 683122 h 1166887"/>
                  <a:gd name="connsiteX158-7189" fmla="*/ 939118 w 3024845"/>
                  <a:gd name="connsiteY158-7190" fmla="*/ 682852 h 1166887"/>
                  <a:gd name="connsiteX159-7191" fmla="*/ 944438 w 3024845"/>
                  <a:gd name="connsiteY159-7192" fmla="*/ 680960 h 1166887"/>
                  <a:gd name="connsiteX160-7193" fmla="*/ 946465 w 3024845"/>
                  <a:gd name="connsiteY160-7194" fmla="*/ 611783 h 1166887"/>
                  <a:gd name="connsiteX161-7195" fmla="*/ 948492 w 3024845"/>
                  <a:gd name="connsiteY161-7196" fmla="*/ 680960 h 1166887"/>
                  <a:gd name="connsiteX162-7197" fmla="*/ 949252 w 3024845"/>
                  <a:gd name="connsiteY162-7198" fmla="*/ 681230 h 1166887"/>
                  <a:gd name="connsiteX163-7199" fmla="*/ 954572 w 3024845"/>
                  <a:gd name="connsiteY163-7200" fmla="*/ 683122 h 1166887"/>
                  <a:gd name="connsiteX164-7201" fmla="*/ 954572 w 3024845"/>
                  <a:gd name="connsiteY164-7202" fmla="*/ 596651 h 1166887"/>
                  <a:gd name="connsiteX165-7203" fmla="*/ 958625 w 3024845"/>
                  <a:gd name="connsiteY165-7204" fmla="*/ 564224 h 1166887"/>
                  <a:gd name="connsiteX166-7205" fmla="*/ 997132 w 3024845"/>
                  <a:gd name="connsiteY166-7206" fmla="*/ 564224 h 1166887"/>
                  <a:gd name="connsiteX167-7207" fmla="*/ 997132 w 3024845"/>
                  <a:gd name="connsiteY167-7208" fmla="*/ 596651 h 1166887"/>
                  <a:gd name="connsiteX168-7209" fmla="*/ 997892 w 3024845"/>
                  <a:gd name="connsiteY168-7210" fmla="*/ 596651 h 1166887"/>
                  <a:gd name="connsiteX169-7211" fmla="*/ 1003212 w 3024845"/>
                  <a:gd name="connsiteY169-7212" fmla="*/ 596651 h 1166887"/>
                  <a:gd name="connsiteX170-7213" fmla="*/ 1003212 w 3024845"/>
                  <a:gd name="connsiteY170-7214" fmla="*/ 514503 h 1166887"/>
                  <a:gd name="connsiteX171-7215" fmla="*/ 1004986 w 3024845"/>
                  <a:gd name="connsiteY171-7216" fmla="*/ 514503 h 1166887"/>
                  <a:gd name="connsiteX172-7217" fmla="*/ 1017399 w 3024845"/>
                  <a:gd name="connsiteY172-7218" fmla="*/ 514503 h 1166887"/>
                  <a:gd name="connsiteX173-7219" fmla="*/ 1017399 w 3024845"/>
                  <a:gd name="connsiteY173-7220" fmla="*/ 512612 h 1166887"/>
                  <a:gd name="connsiteX174-7221" fmla="*/ 1017399 w 3024845"/>
                  <a:gd name="connsiteY174-7222" fmla="*/ 499371 h 1166887"/>
                  <a:gd name="connsiteX175-7223" fmla="*/ 1039693 w 3024845"/>
                  <a:gd name="connsiteY175-7224" fmla="*/ 499371 h 1166887"/>
                  <a:gd name="connsiteX176-7225" fmla="*/ 1039693 w 3024845"/>
                  <a:gd name="connsiteY176-7226" fmla="*/ 498290 h 1166887"/>
                  <a:gd name="connsiteX177-7227" fmla="*/ 1039693 w 3024845"/>
                  <a:gd name="connsiteY177-7228" fmla="*/ 490724 h 1166887"/>
                  <a:gd name="connsiteX178-7229" fmla="*/ 1041466 w 3024845"/>
                  <a:gd name="connsiteY178-7230" fmla="*/ 490724 h 1166887"/>
                  <a:gd name="connsiteX179-7231" fmla="*/ 1053880 w 3024845"/>
                  <a:gd name="connsiteY179-7232" fmla="*/ 490724 h 1166887"/>
                  <a:gd name="connsiteX180-7233" fmla="*/ 1053880 w 3024845"/>
                  <a:gd name="connsiteY180-7234" fmla="*/ 491805 h 1166887"/>
                  <a:gd name="connsiteX181-7235" fmla="*/ 1053880 w 3024845"/>
                  <a:gd name="connsiteY181-7236" fmla="*/ 499371 h 1166887"/>
                  <a:gd name="connsiteX182-7237" fmla="*/ 1054640 w 3024845"/>
                  <a:gd name="connsiteY182-7238" fmla="*/ 499371 h 1166887"/>
                  <a:gd name="connsiteX183-7239" fmla="*/ 1059960 w 3024845"/>
                  <a:gd name="connsiteY183-7240" fmla="*/ 499371 h 1166887"/>
                  <a:gd name="connsiteX184-7241" fmla="*/ 1070093 w 3024845"/>
                  <a:gd name="connsiteY184-7242" fmla="*/ 495047 h 1166887"/>
                  <a:gd name="connsiteX185-7243" fmla="*/ 1074146 w 3024845"/>
                  <a:gd name="connsiteY185-7244" fmla="*/ 498290 h 1166887"/>
                  <a:gd name="connsiteX186-7245" fmla="*/ 1074146 w 3024845"/>
                  <a:gd name="connsiteY186-7246" fmla="*/ 490724 h 1166887"/>
                  <a:gd name="connsiteX187-7247" fmla="*/ 1076426 w 3024845"/>
                  <a:gd name="connsiteY187-7248" fmla="*/ 490724 h 1166887"/>
                  <a:gd name="connsiteX188-7249" fmla="*/ 1092387 w 3024845"/>
                  <a:gd name="connsiteY188-7250" fmla="*/ 490724 h 1166887"/>
                  <a:gd name="connsiteX189-7251" fmla="*/ 1092387 w 3024845"/>
                  <a:gd name="connsiteY189-7252" fmla="*/ 491805 h 1166887"/>
                  <a:gd name="connsiteX190-7253" fmla="*/ 1092387 w 3024845"/>
                  <a:gd name="connsiteY190-7254" fmla="*/ 499371 h 1166887"/>
                  <a:gd name="connsiteX191-7255" fmla="*/ 1122787 w 3024845"/>
                  <a:gd name="connsiteY191-7256" fmla="*/ 499371 h 1166887"/>
                  <a:gd name="connsiteX192-7257" fmla="*/ 1122787 w 3024845"/>
                  <a:gd name="connsiteY192-7258" fmla="*/ 500992 h 1166887"/>
                  <a:gd name="connsiteX193-7259" fmla="*/ 1122787 w 3024845"/>
                  <a:gd name="connsiteY193-7260" fmla="*/ 512342 h 1166887"/>
                  <a:gd name="connsiteX194-7261" fmla="*/ 1149134 w 3024845"/>
                  <a:gd name="connsiteY194-7262" fmla="*/ 512342 h 1166887"/>
                  <a:gd name="connsiteX195-7263" fmla="*/ 1149134 w 3024845"/>
                  <a:gd name="connsiteY195-7264" fmla="*/ 542606 h 1166887"/>
                  <a:gd name="connsiteX196-7265" fmla="*/ 1149894 w 3024845"/>
                  <a:gd name="connsiteY196-7266" fmla="*/ 542606 h 1166887"/>
                  <a:gd name="connsiteX197-7267" fmla="*/ 1155214 w 3024845"/>
                  <a:gd name="connsiteY197-7268" fmla="*/ 542606 h 1166887"/>
                  <a:gd name="connsiteX198-7269" fmla="*/ 1155214 w 3024845"/>
                  <a:gd name="connsiteY198-7270" fmla="*/ 543687 h 1166887"/>
                  <a:gd name="connsiteX199-7271" fmla="*/ 1155214 w 3024845"/>
                  <a:gd name="connsiteY199-7272" fmla="*/ 551254 h 1166887"/>
                  <a:gd name="connsiteX200-7273" fmla="*/ 1159268 w 3024845"/>
                  <a:gd name="connsiteY200-7274" fmla="*/ 581518 h 1166887"/>
                  <a:gd name="connsiteX201-7275" fmla="*/ 1160028 w 3024845"/>
                  <a:gd name="connsiteY201-7276" fmla="*/ 581518 h 1166887"/>
                  <a:gd name="connsiteX202-7277" fmla="*/ 1165348 w 3024845"/>
                  <a:gd name="connsiteY202-7278" fmla="*/ 581518 h 1166887"/>
                  <a:gd name="connsiteX203-7279" fmla="*/ 1165348 w 3024845"/>
                  <a:gd name="connsiteY203-7280" fmla="*/ 582329 h 1166887"/>
                  <a:gd name="connsiteX204-7281" fmla="*/ 1165348 w 3024845"/>
                  <a:gd name="connsiteY204-7282" fmla="*/ 588004 h 1166887"/>
                  <a:gd name="connsiteX205-7283" fmla="*/ 1166361 w 3024845"/>
                  <a:gd name="connsiteY205-7284" fmla="*/ 588004 h 1166887"/>
                  <a:gd name="connsiteX206-7285" fmla="*/ 1173454 w 3024845"/>
                  <a:gd name="connsiteY206-7286" fmla="*/ 588004 h 1166887"/>
                  <a:gd name="connsiteX207-7287" fmla="*/ 1173454 w 3024845"/>
                  <a:gd name="connsiteY207-7288" fmla="*/ 618269 h 1166887"/>
                  <a:gd name="connsiteX208-7289" fmla="*/ 1175481 w 3024845"/>
                  <a:gd name="connsiteY208-7290" fmla="*/ 618269 h 1166887"/>
                  <a:gd name="connsiteX209-7291" fmla="*/ 1189668 w 3024845"/>
                  <a:gd name="connsiteY209-7292" fmla="*/ 618269 h 1166887"/>
                  <a:gd name="connsiteX210-7293" fmla="*/ 1189668 w 3024845"/>
                  <a:gd name="connsiteY210-7294" fmla="*/ 642048 h 1166887"/>
                  <a:gd name="connsiteX211-7295" fmla="*/ 1191695 w 3024845"/>
                  <a:gd name="connsiteY211-7296" fmla="*/ 643669 h 1166887"/>
                  <a:gd name="connsiteX212-7297" fmla="*/ 1191695 w 3024845"/>
                  <a:gd name="connsiteY212-7298" fmla="*/ 655019 h 1166887"/>
                  <a:gd name="connsiteX213-7299" fmla="*/ 1192455 w 3024845"/>
                  <a:gd name="connsiteY213-7300" fmla="*/ 655019 h 1166887"/>
                  <a:gd name="connsiteX214-7301" fmla="*/ 1197775 w 3024845"/>
                  <a:gd name="connsiteY214-7302" fmla="*/ 655019 h 1166887"/>
                  <a:gd name="connsiteX215-7303" fmla="*/ 1197775 w 3024845"/>
                  <a:gd name="connsiteY215-7304" fmla="*/ 678798 h 1166887"/>
                  <a:gd name="connsiteX216-7305" fmla="*/ 1199041 w 3024845"/>
                  <a:gd name="connsiteY216-7306" fmla="*/ 678798 h 1166887"/>
                  <a:gd name="connsiteX217-7307" fmla="*/ 1207908 w 3024845"/>
                  <a:gd name="connsiteY217-7308" fmla="*/ 678798 h 1166887"/>
                  <a:gd name="connsiteX218-7309" fmla="*/ 1209935 w 3024845"/>
                  <a:gd name="connsiteY218-7310" fmla="*/ 682852 h 1166887"/>
                  <a:gd name="connsiteX219-7311" fmla="*/ 1209935 w 3024845"/>
                  <a:gd name="connsiteY219-7312" fmla="*/ 696093 h 1166887"/>
                  <a:gd name="connsiteX220-7313" fmla="*/ 1211455 w 3024845"/>
                  <a:gd name="connsiteY220-7314" fmla="*/ 694201 h 1166887"/>
                  <a:gd name="connsiteX221-7315" fmla="*/ 1222095 w 3024845"/>
                  <a:gd name="connsiteY221-7316" fmla="*/ 680960 h 1166887"/>
                  <a:gd name="connsiteX222-7317" fmla="*/ 1250469 w 3024845"/>
                  <a:gd name="connsiteY222-7318" fmla="*/ 680960 h 1166887"/>
                  <a:gd name="connsiteX223-7319" fmla="*/ 1250469 w 3024845"/>
                  <a:gd name="connsiteY223-7320" fmla="*/ 767431 h 1166887"/>
                  <a:gd name="connsiteX224-7321" fmla="*/ 1251229 w 3024845"/>
                  <a:gd name="connsiteY224-7322" fmla="*/ 767431 h 1166887"/>
                  <a:gd name="connsiteX225-7323" fmla="*/ 1256549 w 3024845"/>
                  <a:gd name="connsiteY225-7324" fmla="*/ 767431 h 1166887"/>
                  <a:gd name="connsiteX226-7325" fmla="*/ 1257309 w 3024845"/>
                  <a:gd name="connsiteY226-7326" fmla="*/ 766080 h 1166887"/>
                  <a:gd name="connsiteX227-7327" fmla="*/ 1262629 w 3024845"/>
                  <a:gd name="connsiteY227-7328" fmla="*/ 756622 h 1166887"/>
                  <a:gd name="connsiteX228-7329" fmla="*/ 1262629 w 3024845"/>
                  <a:gd name="connsiteY228-7330" fmla="*/ 758514 h 1166887"/>
                  <a:gd name="connsiteX229-7331" fmla="*/ 1262629 w 3024845"/>
                  <a:gd name="connsiteY229-7332" fmla="*/ 771755 h 1166887"/>
                  <a:gd name="connsiteX230-7333" fmla="*/ 1266682 w 3024845"/>
                  <a:gd name="connsiteY230-7334" fmla="*/ 726358 h 1166887"/>
                  <a:gd name="connsiteX231-7335" fmla="*/ 1267442 w 3024845"/>
                  <a:gd name="connsiteY231-7336" fmla="*/ 726358 h 1166887"/>
                  <a:gd name="connsiteX232-7337" fmla="*/ 1272762 w 3024845"/>
                  <a:gd name="connsiteY232-7338" fmla="*/ 726358 h 1166887"/>
                  <a:gd name="connsiteX233-7339" fmla="*/ 1272762 w 3024845"/>
                  <a:gd name="connsiteY233-7340" fmla="*/ 661504 h 1166887"/>
                  <a:gd name="connsiteX234-7341" fmla="*/ 1273776 w 3024845"/>
                  <a:gd name="connsiteY234-7342" fmla="*/ 661504 h 1166887"/>
                  <a:gd name="connsiteX235-7343" fmla="*/ 1280869 w 3024845"/>
                  <a:gd name="connsiteY235-7344" fmla="*/ 661504 h 1166887"/>
                  <a:gd name="connsiteX236-7345" fmla="*/ 1293029 w 3024845"/>
                  <a:gd name="connsiteY236-7346" fmla="*/ 618269 h 1166887"/>
                  <a:gd name="connsiteX237-7347" fmla="*/ 1294296 w 3024845"/>
                  <a:gd name="connsiteY237-7348" fmla="*/ 618269 h 1166887"/>
                  <a:gd name="connsiteX238-7349" fmla="*/ 1303163 w 3024845"/>
                  <a:gd name="connsiteY238-7350" fmla="*/ 618269 h 1166887"/>
                  <a:gd name="connsiteX239-7351" fmla="*/ 1313296 w 3024845"/>
                  <a:gd name="connsiteY239-7352" fmla="*/ 661504 h 1166887"/>
                  <a:gd name="connsiteX240-7353" fmla="*/ 1314309 w 3024845"/>
                  <a:gd name="connsiteY240-7354" fmla="*/ 661504 h 1166887"/>
                  <a:gd name="connsiteX241-7355" fmla="*/ 1321403 w 3024845"/>
                  <a:gd name="connsiteY241-7356" fmla="*/ 661504 h 1166887"/>
                  <a:gd name="connsiteX242-7357" fmla="*/ 1321403 w 3024845"/>
                  <a:gd name="connsiteY242-7358" fmla="*/ 700416 h 1166887"/>
                  <a:gd name="connsiteX243-7359" fmla="*/ 1323176 w 3024845"/>
                  <a:gd name="connsiteY243-7360" fmla="*/ 700416 h 1166887"/>
                  <a:gd name="connsiteX244-7361" fmla="*/ 1335590 w 3024845"/>
                  <a:gd name="connsiteY244-7362" fmla="*/ 700416 h 1166887"/>
                  <a:gd name="connsiteX245-7363" fmla="*/ 1335590 w 3024845"/>
                  <a:gd name="connsiteY245-7364" fmla="*/ 702578 h 1166887"/>
                  <a:gd name="connsiteX246-7365" fmla="*/ 1335590 w 3024845"/>
                  <a:gd name="connsiteY246-7366" fmla="*/ 717710 h 1166887"/>
                  <a:gd name="connsiteX247-7367" fmla="*/ 1339643 w 3024845"/>
                  <a:gd name="connsiteY247-7368" fmla="*/ 715549 h 1166887"/>
                  <a:gd name="connsiteX248-7369" fmla="*/ 1339643 w 3024845"/>
                  <a:gd name="connsiteY248-7370" fmla="*/ 700416 h 1166887"/>
                  <a:gd name="connsiteX249-7371" fmla="*/ 1341163 w 3024845"/>
                  <a:gd name="connsiteY249-7372" fmla="*/ 700416 h 1166887"/>
                  <a:gd name="connsiteX250-7373" fmla="*/ 1351803 w 3024845"/>
                  <a:gd name="connsiteY250-7374" fmla="*/ 700416 h 1166887"/>
                  <a:gd name="connsiteX251-7375" fmla="*/ 1351803 w 3024845"/>
                  <a:gd name="connsiteY251-7376" fmla="*/ 702037 h 1166887"/>
                  <a:gd name="connsiteX252-7377" fmla="*/ 1351803 w 3024845"/>
                  <a:gd name="connsiteY252-7378" fmla="*/ 713387 h 1166887"/>
                  <a:gd name="connsiteX253-7379" fmla="*/ 1382204 w 3024845"/>
                  <a:gd name="connsiteY253-7380" fmla="*/ 713387 h 1166887"/>
                  <a:gd name="connsiteX254-7381" fmla="*/ 1382204 w 3024845"/>
                  <a:gd name="connsiteY254-7382" fmla="*/ 676637 h 1166887"/>
                  <a:gd name="connsiteX255-7383" fmla="*/ 1383470 w 3024845"/>
                  <a:gd name="connsiteY255-7384" fmla="*/ 676637 h 1166887"/>
                  <a:gd name="connsiteX256-7385" fmla="*/ 1392337 w 3024845"/>
                  <a:gd name="connsiteY256-7386" fmla="*/ 676637 h 1166887"/>
                  <a:gd name="connsiteX257-7387" fmla="*/ 1392337 w 3024845"/>
                  <a:gd name="connsiteY257-7388" fmla="*/ 698254 h 1166887"/>
                  <a:gd name="connsiteX258-7389" fmla="*/ 1394364 w 3024845"/>
                  <a:gd name="connsiteY258-7390" fmla="*/ 665828 h 1166887"/>
                  <a:gd name="connsiteX259-7391" fmla="*/ 1416657 w 3024845"/>
                  <a:gd name="connsiteY259-7392" fmla="*/ 665828 h 1166887"/>
                  <a:gd name="connsiteX260-7393" fmla="*/ 1416657 w 3024845"/>
                  <a:gd name="connsiteY260-7394" fmla="*/ 664206 h 1166887"/>
                  <a:gd name="connsiteX261-7395" fmla="*/ 1416657 w 3024845"/>
                  <a:gd name="connsiteY261-7396" fmla="*/ 652857 h 1166887"/>
                  <a:gd name="connsiteX262-7397" fmla="*/ 1417417 w 3024845"/>
                  <a:gd name="connsiteY262-7398" fmla="*/ 652857 h 1166887"/>
                  <a:gd name="connsiteX263-7399" fmla="*/ 1422737 w 3024845"/>
                  <a:gd name="connsiteY263-7400" fmla="*/ 652857 h 1166887"/>
                  <a:gd name="connsiteX264-7401" fmla="*/ 1422737 w 3024845"/>
                  <a:gd name="connsiteY264-7402" fmla="*/ 650966 h 1166887"/>
                  <a:gd name="connsiteX265-7403" fmla="*/ 1422737 w 3024845"/>
                  <a:gd name="connsiteY265-7404" fmla="*/ 637725 h 1166887"/>
                  <a:gd name="connsiteX266-7405" fmla="*/ 1426791 w 3024845"/>
                  <a:gd name="connsiteY266-7406" fmla="*/ 644210 h 1166887"/>
                  <a:gd name="connsiteX267-7407" fmla="*/ 1429071 w 3024845"/>
                  <a:gd name="connsiteY267-7408" fmla="*/ 644210 h 1166887"/>
                  <a:gd name="connsiteX268-7409" fmla="*/ 1445031 w 3024845"/>
                  <a:gd name="connsiteY268-7410" fmla="*/ 644210 h 1166887"/>
                  <a:gd name="connsiteX269-7411" fmla="*/ 1445031 w 3024845"/>
                  <a:gd name="connsiteY269-7412" fmla="*/ 643399 h 1166887"/>
                  <a:gd name="connsiteX270-7413" fmla="*/ 1445031 w 3024845"/>
                  <a:gd name="connsiteY270-7414" fmla="*/ 637725 h 1166887"/>
                  <a:gd name="connsiteX271-7415" fmla="*/ 1445791 w 3024845"/>
                  <a:gd name="connsiteY271-7416" fmla="*/ 637725 h 1166887"/>
                  <a:gd name="connsiteX272-7417" fmla="*/ 1451111 w 3024845"/>
                  <a:gd name="connsiteY272-7418" fmla="*/ 637725 h 1166887"/>
                  <a:gd name="connsiteX273-7419" fmla="*/ 1451111 w 3024845"/>
                  <a:gd name="connsiteY273-7420" fmla="*/ 639076 h 1166887"/>
                  <a:gd name="connsiteX274-7421" fmla="*/ 1451111 w 3024845"/>
                  <a:gd name="connsiteY274-7422" fmla="*/ 648534 h 1166887"/>
                  <a:gd name="connsiteX275-7423" fmla="*/ 1489618 w 3024845"/>
                  <a:gd name="connsiteY275-7424" fmla="*/ 648534 h 1166887"/>
                  <a:gd name="connsiteX276-7425" fmla="*/ 1489618 w 3024845"/>
                  <a:gd name="connsiteY276-7426" fmla="*/ 786887 h 1166887"/>
                  <a:gd name="connsiteX277-7427" fmla="*/ 1491138 w 3024845"/>
                  <a:gd name="connsiteY277-7428" fmla="*/ 786887 h 1166887"/>
                  <a:gd name="connsiteX278-7429" fmla="*/ 1501778 w 3024845"/>
                  <a:gd name="connsiteY278-7430" fmla="*/ 786887 h 1166887"/>
                  <a:gd name="connsiteX279-7431" fmla="*/ 1501778 w 3024845"/>
                  <a:gd name="connsiteY279-7432" fmla="*/ 773917 h 1166887"/>
                  <a:gd name="connsiteX280-7433" fmla="*/ 1505832 w 3024845"/>
                  <a:gd name="connsiteY280-7434" fmla="*/ 773917 h 1166887"/>
                  <a:gd name="connsiteX281-7435" fmla="*/ 1505832 w 3024845"/>
                  <a:gd name="connsiteY281-7436" fmla="*/ 786887 h 1166887"/>
                  <a:gd name="connsiteX282-7437" fmla="*/ 1536232 w 3024845"/>
                  <a:gd name="connsiteY282-7438" fmla="*/ 786887 h 1166887"/>
                  <a:gd name="connsiteX283-7439" fmla="*/ 1536232 w 3024845"/>
                  <a:gd name="connsiteY283-7440" fmla="*/ 756622 h 1166887"/>
                  <a:gd name="connsiteX284-7441" fmla="*/ 1548392 w 3024845"/>
                  <a:gd name="connsiteY284-7442" fmla="*/ 756622 h 1166887"/>
                  <a:gd name="connsiteX285-7443" fmla="*/ 1560552 w 3024845"/>
                  <a:gd name="connsiteY285-7444" fmla="*/ 754461 h 1166887"/>
                  <a:gd name="connsiteX286-7445" fmla="*/ 1564606 w 3024845"/>
                  <a:gd name="connsiteY286-7446" fmla="*/ 756622 h 1166887"/>
                  <a:gd name="connsiteX287-7447" fmla="*/ 1574739 w 3024845"/>
                  <a:gd name="connsiteY287-7448" fmla="*/ 756622 h 1166887"/>
                  <a:gd name="connsiteX288-7449" fmla="*/ 1574739 w 3024845"/>
                  <a:gd name="connsiteY288-7450" fmla="*/ 786887 h 1166887"/>
                  <a:gd name="connsiteX289-7451" fmla="*/ 1582846 w 3024845"/>
                  <a:gd name="connsiteY289-7452" fmla="*/ 786887 h 1166887"/>
                  <a:gd name="connsiteX290-7453" fmla="*/ 1582846 w 3024845"/>
                  <a:gd name="connsiteY290-7454" fmla="*/ 804182 h 1166887"/>
                  <a:gd name="connsiteX291-7455" fmla="*/ 1592182 w 3024845"/>
                  <a:gd name="connsiteY291-7456" fmla="*/ 805087 h 1166887"/>
                  <a:gd name="connsiteX292-7457" fmla="*/ 1605140 w 3024845"/>
                  <a:gd name="connsiteY292-7458" fmla="*/ 805087 h 1166887"/>
                  <a:gd name="connsiteX293-7459" fmla="*/ 1605140 w 3024845"/>
                  <a:gd name="connsiteY293-7460" fmla="*/ 789049 h 1166887"/>
                  <a:gd name="connsiteX294-7461" fmla="*/ 1673096 w 3024845"/>
                  <a:gd name="connsiteY294-7462" fmla="*/ 789049 h 1166887"/>
                  <a:gd name="connsiteX295-7463" fmla="*/ 1673096 w 3024845"/>
                  <a:gd name="connsiteY295-7464" fmla="*/ 703796 h 1166887"/>
                  <a:gd name="connsiteX296-7465" fmla="*/ 1745104 w 3024845"/>
                  <a:gd name="connsiteY296-7466" fmla="*/ 703796 h 1166887"/>
                  <a:gd name="connsiteX297-7467" fmla="*/ 1745104 w 3024845"/>
                  <a:gd name="connsiteY297-7468" fmla="*/ 782564 h 1166887"/>
                  <a:gd name="connsiteX298-7469" fmla="*/ 1747008 w 3024845"/>
                  <a:gd name="connsiteY298-7470" fmla="*/ 782564 h 1166887"/>
                  <a:gd name="connsiteX299-7471" fmla="*/ 1748250 w 3024845"/>
                  <a:gd name="connsiteY299-7472" fmla="*/ 805087 h 1166887"/>
                  <a:gd name="connsiteX300-7473" fmla="*/ 1757926 w 3024845"/>
                  <a:gd name="connsiteY300-7474" fmla="*/ 805087 h 1166887"/>
                  <a:gd name="connsiteX301-7475" fmla="*/ 1759168 w 3024845"/>
                  <a:gd name="connsiteY301-7476" fmla="*/ 782564 h 1166887"/>
                  <a:gd name="connsiteX302-7477" fmla="*/ 1765248 w 3024845"/>
                  <a:gd name="connsiteY302-7478" fmla="*/ 782564 h 1166887"/>
                  <a:gd name="connsiteX303-7479" fmla="*/ 1766490 w 3024845"/>
                  <a:gd name="connsiteY303-7480" fmla="*/ 805087 h 1166887"/>
                  <a:gd name="connsiteX304-7481" fmla="*/ 1817112 w 3024845"/>
                  <a:gd name="connsiteY304-7482" fmla="*/ 805087 h 1166887"/>
                  <a:gd name="connsiteX305-7483" fmla="*/ 1817112 w 3024845"/>
                  <a:gd name="connsiteY305-7484" fmla="*/ 642059 h 1166887"/>
                  <a:gd name="connsiteX306-7485" fmla="*/ 2014439 w 3024845"/>
                  <a:gd name="connsiteY306-7486" fmla="*/ 642059 h 1166887"/>
                  <a:gd name="connsiteX307-7487" fmla="*/ 2014439 w 3024845"/>
                  <a:gd name="connsiteY307-7488" fmla="*/ 805087 h 1166887"/>
                  <a:gd name="connsiteX308-7489" fmla="*/ 2033136 w 3024845"/>
                  <a:gd name="connsiteY308-7490" fmla="*/ 805087 h 1166887"/>
                  <a:gd name="connsiteX309-7491" fmla="*/ 2033136 w 3024845"/>
                  <a:gd name="connsiteY309-7492" fmla="*/ 722394 h 1166887"/>
                  <a:gd name="connsiteX310-7493" fmla="*/ 2128256 w 3024845"/>
                  <a:gd name="connsiteY310-7494" fmla="*/ 722394 h 1166887"/>
                  <a:gd name="connsiteX311-7495" fmla="*/ 2140186 w 3024845"/>
                  <a:gd name="connsiteY311-7496" fmla="*/ 404253 h 1166887"/>
                  <a:gd name="connsiteX312-7497" fmla="*/ 2128026 w 3024845"/>
                  <a:gd name="connsiteY312-7498" fmla="*/ 382635 h 1166887"/>
                  <a:gd name="connsiteX313-7499" fmla="*/ 2121946 w 3024845"/>
                  <a:gd name="connsiteY313-7500" fmla="*/ 378311 h 1166887"/>
                  <a:gd name="connsiteX314-7501" fmla="*/ 2130053 w 3024845"/>
                  <a:gd name="connsiteY314-7502" fmla="*/ 354532 h 1166887"/>
                  <a:gd name="connsiteX315-7503" fmla="*/ 2130053 w 3024845"/>
                  <a:gd name="connsiteY315-7504" fmla="*/ 337238 h 1166887"/>
                  <a:gd name="connsiteX316-7505" fmla="*/ 2144240 w 3024845"/>
                  <a:gd name="connsiteY316-7506" fmla="*/ 337238 h 1166887"/>
                  <a:gd name="connsiteX317-7507" fmla="*/ 2144240 w 3024845"/>
                  <a:gd name="connsiteY317-7508" fmla="*/ 315620 h 1166887"/>
                  <a:gd name="connsiteX318-7509" fmla="*/ 2146266 w 3024845"/>
                  <a:gd name="connsiteY318-7510" fmla="*/ 311296 h 1166887"/>
                  <a:gd name="connsiteX319-7511" fmla="*/ 2146266 w 3024845"/>
                  <a:gd name="connsiteY319-7512" fmla="*/ 233472 h 1166887"/>
                  <a:gd name="connsiteX320-7513" fmla="*/ 2144240 w 3024845"/>
                  <a:gd name="connsiteY320-7514" fmla="*/ 226987 h 1166887"/>
                  <a:gd name="connsiteX321-7515" fmla="*/ 2150320 w 3024845"/>
                  <a:gd name="connsiteY321-7516" fmla="*/ 220501 h 1166887"/>
                  <a:gd name="connsiteX322-7517" fmla="*/ 2150320 w 3024845"/>
                  <a:gd name="connsiteY322-7518" fmla="*/ 162133 h 1166887"/>
                  <a:gd name="connsiteX323-7519" fmla="*/ 2152346 w 3024845"/>
                  <a:gd name="connsiteY323-7520" fmla="*/ 157810 h 1166887"/>
                  <a:gd name="connsiteX324-7521" fmla="*/ 2152346 w 3024845"/>
                  <a:gd name="connsiteY324-7522" fmla="*/ 101604 h 1166887"/>
                  <a:gd name="connsiteX325-7523" fmla="*/ 2154373 w 3024845"/>
                  <a:gd name="connsiteY325-7524" fmla="*/ 82148 h 1166887"/>
                  <a:gd name="connsiteX326-7525" fmla="*/ 2158427 w 3024845"/>
                  <a:gd name="connsiteY326-7526" fmla="*/ 99442 h 1166887"/>
                  <a:gd name="connsiteX327-7527" fmla="*/ 2160453 w 3024845"/>
                  <a:gd name="connsiteY327-7528" fmla="*/ 157810 h 1166887"/>
                  <a:gd name="connsiteX328-7529" fmla="*/ 2162480 w 3024845"/>
                  <a:gd name="connsiteY328-7530" fmla="*/ 220501 h 1166887"/>
                  <a:gd name="connsiteX329-7531" fmla="*/ 2168560 w 3024845"/>
                  <a:gd name="connsiteY329-7532" fmla="*/ 226987 h 1166887"/>
                  <a:gd name="connsiteX330-7533" fmla="*/ 2166533 w 3024845"/>
                  <a:gd name="connsiteY330-7534" fmla="*/ 233472 h 1166887"/>
                  <a:gd name="connsiteX331-7535" fmla="*/ 2166533 w 3024845"/>
                  <a:gd name="connsiteY331-7536" fmla="*/ 311296 h 1166887"/>
                  <a:gd name="connsiteX332-7537" fmla="*/ 2168560 w 3024845"/>
                  <a:gd name="connsiteY332-7538" fmla="*/ 315620 h 1166887"/>
                  <a:gd name="connsiteX333-7539" fmla="*/ 2168560 w 3024845"/>
                  <a:gd name="connsiteY333-7540" fmla="*/ 337238 h 1166887"/>
                  <a:gd name="connsiteX334-7541" fmla="*/ 2182747 w 3024845"/>
                  <a:gd name="connsiteY334-7542" fmla="*/ 337238 h 1166887"/>
                  <a:gd name="connsiteX335-7543" fmla="*/ 2182747 w 3024845"/>
                  <a:gd name="connsiteY335-7544" fmla="*/ 354532 h 1166887"/>
                  <a:gd name="connsiteX336-7545" fmla="*/ 2190854 w 3024845"/>
                  <a:gd name="connsiteY336-7546" fmla="*/ 378311 h 1166887"/>
                  <a:gd name="connsiteX337-7547" fmla="*/ 2184774 w 3024845"/>
                  <a:gd name="connsiteY337-7548" fmla="*/ 382635 h 1166887"/>
                  <a:gd name="connsiteX338-7549" fmla="*/ 2172613 w 3024845"/>
                  <a:gd name="connsiteY338-7550" fmla="*/ 404253 h 1166887"/>
                  <a:gd name="connsiteX339-7551" fmla="*/ 2180720 w 3024845"/>
                  <a:gd name="connsiteY339-7552" fmla="*/ 657181 h 1166887"/>
                  <a:gd name="connsiteX340-7553" fmla="*/ 2245574 w 3024845"/>
                  <a:gd name="connsiteY340-7554" fmla="*/ 657181 h 1166887"/>
                  <a:gd name="connsiteX341-7555" fmla="*/ 2245574 w 3024845"/>
                  <a:gd name="connsiteY341-7556" fmla="*/ 732843 h 1166887"/>
                  <a:gd name="connsiteX342-7557" fmla="*/ 2253681 w 3024845"/>
                  <a:gd name="connsiteY342-7558" fmla="*/ 732843 h 1166887"/>
                  <a:gd name="connsiteX343-7559" fmla="*/ 2255708 w 3024845"/>
                  <a:gd name="connsiteY343-7560" fmla="*/ 726358 h 1166887"/>
                  <a:gd name="connsiteX344-7561" fmla="*/ 2261788 w 3024845"/>
                  <a:gd name="connsiteY344-7562" fmla="*/ 726358 h 1166887"/>
                  <a:gd name="connsiteX345-7563" fmla="*/ 2263815 w 3024845"/>
                  <a:gd name="connsiteY345-7564" fmla="*/ 735005 h 1166887"/>
                  <a:gd name="connsiteX346-7565" fmla="*/ 2275975 w 3024845"/>
                  <a:gd name="connsiteY346-7566" fmla="*/ 735005 h 1166887"/>
                  <a:gd name="connsiteX347-7567" fmla="*/ 2275975 w 3024845"/>
                  <a:gd name="connsiteY347-7568" fmla="*/ 728519 h 1166887"/>
                  <a:gd name="connsiteX348-7569" fmla="*/ 2298268 w 3024845"/>
                  <a:gd name="connsiteY348-7570" fmla="*/ 728519 h 1166887"/>
                  <a:gd name="connsiteX349-7571" fmla="*/ 2298268 w 3024845"/>
                  <a:gd name="connsiteY349-7572" fmla="*/ 735005 h 1166887"/>
                  <a:gd name="connsiteX350-7573" fmla="*/ 2318535 w 3024845"/>
                  <a:gd name="connsiteY350-7574" fmla="*/ 735005 h 1166887"/>
                  <a:gd name="connsiteX351-7575" fmla="*/ 2318535 w 3024845"/>
                  <a:gd name="connsiteY351-7576" fmla="*/ 780402 h 1166887"/>
                  <a:gd name="connsiteX352-7577" fmla="*/ 2332722 w 3024845"/>
                  <a:gd name="connsiteY352-7578" fmla="*/ 780402 h 1166887"/>
                  <a:gd name="connsiteX353-7579" fmla="*/ 2332722 w 3024845"/>
                  <a:gd name="connsiteY353-7580" fmla="*/ 767431 h 1166887"/>
                  <a:gd name="connsiteX354-7581" fmla="*/ 2348936 w 3024845"/>
                  <a:gd name="connsiteY354-7582" fmla="*/ 767431 h 1166887"/>
                  <a:gd name="connsiteX355-7583" fmla="*/ 2348936 w 3024845"/>
                  <a:gd name="connsiteY355-7584" fmla="*/ 588004 h 1166887"/>
                  <a:gd name="connsiteX356-7585" fmla="*/ 2355016 w 3024845"/>
                  <a:gd name="connsiteY356-7586" fmla="*/ 581518 h 1166887"/>
                  <a:gd name="connsiteX357-7587" fmla="*/ 2427977 w 3024845"/>
                  <a:gd name="connsiteY357-7588" fmla="*/ 581518 h 1166887"/>
                  <a:gd name="connsiteX358-7589" fmla="*/ 2427977 w 3024845"/>
                  <a:gd name="connsiteY358-7590" fmla="*/ 590166 h 1166887"/>
                  <a:gd name="connsiteX359-7591" fmla="*/ 2438110 w 3024845"/>
                  <a:gd name="connsiteY359-7592" fmla="*/ 590166 h 1166887"/>
                  <a:gd name="connsiteX360-7593" fmla="*/ 2438110 w 3024845"/>
                  <a:gd name="connsiteY360-7594" fmla="*/ 704740 h 1166887"/>
                  <a:gd name="connsiteX361-7595" fmla="*/ 2460404 w 3024845"/>
                  <a:gd name="connsiteY361-7596" fmla="*/ 704740 h 1166887"/>
                  <a:gd name="connsiteX362-7597" fmla="*/ 2460404 w 3024845"/>
                  <a:gd name="connsiteY362-7598" fmla="*/ 637725 h 1166887"/>
                  <a:gd name="connsiteX363-7599" fmla="*/ 2486751 w 3024845"/>
                  <a:gd name="connsiteY363-7600" fmla="*/ 637725 h 1166887"/>
                  <a:gd name="connsiteX364-7601" fmla="*/ 2490804 w 3024845"/>
                  <a:gd name="connsiteY364-7602" fmla="*/ 633401 h 1166887"/>
                  <a:gd name="connsiteX365-7603" fmla="*/ 2498911 w 3024845"/>
                  <a:gd name="connsiteY365-7604" fmla="*/ 633401 h 1166887"/>
                  <a:gd name="connsiteX366-7605" fmla="*/ 2502964 w 3024845"/>
                  <a:gd name="connsiteY366-7606" fmla="*/ 637725 h 1166887"/>
                  <a:gd name="connsiteX367-7607" fmla="*/ 2525258 w 3024845"/>
                  <a:gd name="connsiteY367-7608" fmla="*/ 637725 h 1166887"/>
                  <a:gd name="connsiteX368-7609" fmla="*/ 2525258 w 3024845"/>
                  <a:gd name="connsiteY368-7610" fmla="*/ 520989 h 1166887"/>
                  <a:gd name="connsiteX369-7611" fmla="*/ 2582005 w 3024845"/>
                  <a:gd name="connsiteY369-7612" fmla="*/ 510180 h 1166887"/>
                  <a:gd name="connsiteX370-7613" fmla="*/ 2582005 w 3024845"/>
                  <a:gd name="connsiteY370-7614" fmla="*/ 511261 h 1166887"/>
                  <a:gd name="connsiteX371-7615" fmla="*/ 2582005 w 3024845"/>
                  <a:gd name="connsiteY371-7616" fmla="*/ 518827 h 1166887"/>
                  <a:gd name="connsiteX372-7617" fmla="*/ 2608352 w 3024845"/>
                  <a:gd name="connsiteY372-7618" fmla="*/ 518827 h 1166887"/>
                  <a:gd name="connsiteX373-7619" fmla="*/ 2608352 w 3024845"/>
                  <a:gd name="connsiteY373-7620" fmla="*/ 773917 h 1166887"/>
                  <a:gd name="connsiteX374-7621" fmla="*/ 2630646 w 3024845"/>
                  <a:gd name="connsiteY374-7622" fmla="*/ 773917 h 1166887"/>
                  <a:gd name="connsiteX375-7623" fmla="*/ 2630646 w 3024845"/>
                  <a:gd name="connsiteY375-7624" fmla="*/ 769593 h 1166887"/>
                  <a:gd name="connsiteX376-7625" fmla="*/ 2642806 w 3024845"/>
                  <a:gd name="connsiteY376-7626" fmla="*/ 769593 h 1166887"/>
                  <a:gd name="connsiteX377-7627" fmla="*/ 2642806 w 3024845"/>
                  <a:gd name="connsiteY377-7628" fmla="*/ 773917 h 1166887"/>
                  <a:gd name="connsiteX378-7629" fmla="*/ 2667126 w 3024845"/>
                  <a:gd name="connsiteY378-7630" fmla="*/ 773917 h 1166887"/>
                  <a:gd name="connsiteX379-7631" fmla="*/ 2667126 w 3024845"/>
                  <a:gd name="connsiteY379-7632" fmla="*/ 760946 h 1166887"/>
                  <a:gd name="connsiteX380-7633" fmla="*/ 2695500 w 3024845"/>
                  <a:gd name="connsiteY380-7634" fmla="*/ 760946 h 1166887"/>
                  <a:gd name="connsiteX381-7635" fmla="*/ 2707660 w 3024845"/>
                  <a:gd name="connsiteY381-7636" fmla="*/ 756622 h 1166887"/>
                  <a:gd name="connsiteX382-7637" fmla="*/ 2727927 w 3024845"/>
                  <a:gd name="connsiteY382-7638" fmla="*/ 760946 h 1166887"/>
                  <a:gd name="connsiteX383-7639" fmla="*/ 2727927 w 3024845"/>
                  <a:gd name="connsiteY383-7640" fmla="*/ 743652 h 1166887"/>
                  <a:gd name="connsiteX384-7641" fmla="*/ 2736034 w 3024845"/>
                  <a:gd name="connsiteY384-7642" fmla="*/ 743652 h 1166887"/>
                  <a:gd name="connsiteX385-7643" fmla="*/ 2736034 w 3024845"/>
                  <a:gd name="connsiteY385-7644" fmla="*/ 730681 h 1166887"/>
                  <a:gd name="connsiteX386-7645" fmla="*/ 2792781 w 3024845"/>
                  <a:gd name="connsiteY386-7646" fmla="*/ 730681 h 1166887"/>
                  <a:gd name="connsiteX387-7647" fmla="*/ 2792781 w 3024845"/>
                  <a:gd name="connsiteY387-7648" fmla="*/ 700416 h 1166887"/>
                  <a:gd name="connsiteX388-7649" fmla="*/ 2811021 w 3024845"/>
                  <a:gd name="connsiteY388-7650" fmla="*/ 700416 h 1166887"/>
                  <a:gd name="connsiteX389-7651" fmla="*/ 2811021 w 3024845"/>
                  <a:gd name="connsiteY389-7652" fmla="*/ 693931 h 1166887"/>
                  <a:gd name="connsiteX390-7653" fmla="*/ 2823181 w 3024845"/>
                  <a:gd name="connsiteY390-7654" fmla="*/ 693931 h 1166887"/>
                  <a:gd name="connsiteX391-7655" fmla="*/ 2823181 w 3024845"/>
                  <a:gd name="connsiteY391-7656" fmla="*/ 700416 h 1166887"/>
                  <a:gd name="connsiteX392-7657" fmla="*/ 2839395 w 3024845"/>
                  <a:gd name="connsiteY392-7658" fmla="*/ 700416 h 1166887"/>
                  <a:gd name="connsiteX393-7659" fmla="*/ 2839395 w 3024845"/>
                  <a:gd name="connsiteY393-7660" fmla="*/ 750137 h 1166887"/>
                  <a:gd name="connsiteX394-7661" fmla="*/ 2871822 w 3024845"/>
                  <a:gd name="connsiteY394-7662" fmla="*/ 750137 h 1166887"/>
                  <a:gd name="connsiteX395-7663" fmla="*/ 2871822 w 3024845"/>
                  <a:gd name="connsiteY395-7664" fmla="*/ 724196 h 1166887"/>
                  <a:gd name="connsiteX396-7665" fmla="*/ 2910329 w 3024845"/>
                  <a:gd name="connsiteY396-7666" fmla="*/ 724196 h 1166887"/>
                  <a:gd name="connsiteX397-7667" fmla="*/ 2910329 w 3024845"/>
                  <a:gd name="connsiteY397-7668" fmla="*/ 693931 h 1166887"/>
                  <a:gd name="connsiteX398-7669" fmla="*/ 2958970 w 3024845"/>
                  <a:gd name="connsiteY398-7670" fmla="*/ 693931 h 1166887"/>
                  <a:gd name="connsiteX399-7671" fmla="*/ 2958970 w 3024845"/>
                  <a:gd name="connsiteY399-7672" fmla="*/ 805087 h 1166887"/>
                  <a:gd name="connsiteX400-7673" fmla="*/ 2958970 w 3024845"/>
                  <a:gd name="connsiteY400-7674" fmla="*/ 818866 h 1166887"/>
                  <a:gd name="connsiteX401-7675" fmla="*/ 3024845 w 3024845"/>
                  <a:gd name="connsiteY401-7676" fmla="*/ 818866 h 1166887"/>
                  <a:gd name="connsiteX402-7677" fmla="*/ 3024845 w 3024845"/>
                  <a:gd name="connsiteY402-7678" fmla="*/ 1160647 h 1166887"/>
                  <a:gd name="connsiteX403-7679" fmla="*/ 145862 w 3024845"/>
                  <a:gd name="connsiteY403-7680" fmla="*/ 1160647 h 1166887"/>
                  <a:gd name="connsiteX404-7681" fmla="*/ 2054 w 3024845"/>
                  <a:gd name="connsiteY404-7682" fmla="*/ 1166887 h 1166887"/>
                  <a:gd name="connsiteX405-7683" fmla="*/ 0 w 3024845"/>
                  <a:gd name="connsiteY405-7684" fmla="*/ 724196 h 1166887"/>
                  <a:gd name="connsiteX406-7685" fmla="*/ 20267 w 3024845"/>
                  <a:gd name="connsiteY406-7686" fmla="*/ 724196 h 1166887"/>
                  <a:gd name="connsiteX407-7687" fmla="*/ 20774 w 3024845"/>
                  <a:gd name="connsiteY407-7688" fmla="*/ 723115 h 1166887"/>
                  <a:gd name="connsiteX408-7689" fmla="*/ 24320 w 3024845"/>
                  <a:gd name="connsiteY408-7690" fmla="*/ 715549 h 1166887"/>
                  <a:gd name="connsiteX409-7691" fmla="*/ 26094 w 3024845"/>
                  <a:gd name="connsiteY409-7692" fmla="*/ 715819 h 1166887"/>
                  <a:gd name="connsiteX410-7693" fmla="*/ 38507 w 3024845"/>
                  <a:gd name="connsiteY410-7694" fmla="*/ 717710 h 1166887"/>
                  <a:gd name="connsiteX411-7695" fmla="*/ 39014 w 3024845"/>
                  <a:gd name="connsiteY411-7696" fmla="*/ 719062 h 1166887"/>
                  <a:gd name="connsiteX412-7697" fmla="*/ 42560 w 3024845"/>
                  <a:gd name="connsiteY412-7698" fmla="*/ 728519 h 1166887"/>
                  <a:gd name="connsiteX413-7699" fmla="*/ 68907 w 3024845"/>
                  <a:gd name="connsiteY413-7700" fmla="*/ 730681 h 1166887"/>
                  <a:gd name="connsiteX414-7701" fmla="*/ 68907 w 3024845"/>
                  <a:gd name="connsiteY414-7702" fmla="*/ 607460 h 1166887"/>
                  <a:gd name="connsiteX415-7703" fmla="*/ 70934 w 3024845"/>
                  <a:gd name="connsiteY415-7704" fmla="*/ 607460 h 1166887"/>
                  <a:gd name="connsiteX416-7705" fmla="*/ 85121 w 3024845"/>
                  <a:gd name="connsiteY416-7706" fmla="*/ 607460 h 1166887"/>
                  <a:gd name="connsiteX417-7707" fmla="*/ 85121 w 3024845"/>
                  <a:gd name="connsiteY417-7708" fmla="*/ 471268 h 1166887"/>
                  <a:gd name="connsiteX418-7709" fmla="*/ 86894 w 3024845"/>
                  <a:gd name="connsiteY418-7710" fmla="*/ 471268 h 1166887"/>
                  <a:gd name="connsiteX419-7711" fmla="*/ 99308 w 3024845"/>
                  <a:gd name="connsiteY419-7712" fmla="*/ 471268 h 1166887"/>
                  <a:gd name="connsiteX420-7713" fmla="*/ 99308 w 3024845"/>
                  <a:gd name="connsiteY420-7714" fmla="*/ 356694 h 1166887"/>
                  <a:gd name="connsiteX421-7715" fmla="*/ 103361 w 3024845"/>
                  <a:gd name="connsiteY421-7716" fmla="*/ 328590 h 1166887"/>
                  <a:gd name="connsiteX422-7717" fmla="*/ 105388 w 3024845"/>
                  <a:gd name="connsiteY422-7718" fmla="*/ 328590 h 1166887"/>
                  <a:gd name="connsiteX423-7719" fmla="*/ 119575 w 3024845"/>
                  <a:gd name="connsiteY423-7720" fmla="*/ 328590 h 1166887"/>
                  <a:gd name="connsiteX424-7721" fmla="*/ 156055 w 3024845"/>
                  <a:gd name="connsiteY424-7722" fmla="*/ 246443 h 1166887"/>
                  <a:gd name="connsiteX425-7723" fmla="*/ 160109 w 3024845"/>
                  <a:gd name="connsiteY425-7724" fmla="*/ 0 h 1166887"/>
                  <a:gd name="connsiteX0-7725" fmla="*/ 160109 w 3024845"/>
                  <a:gd name="connsiteY0-7726" fmla="*/ 0 h 1160647"/>
                  <a:gd name="connsiteX1-7727" fmla="*/ 162135 w 3024845"/>
                  <a:gd name="connsiteY1-7728" fmla="*/ 246443 h 1160647"/>
                  <a:gd name="connsiteX2-7729" fmla="*/ 200642 w 3024845"/>
                  <a:gd name="connsiteY2-7730" fmla="*/ 326429 h 1160647"/>
                  <a:gd name="connsiteX3-7731" fmla="*/ 202669 w 3024845"/>
                  <a:gd name="connsiteY3-7732" fmla="*/ 326429 h 1160647"/>
                  <a:gd name="connsiteX4-7733" fmla="*/ 216856 w 3024845"/>
                  <a:gd name="connsiteY4-7734" fmla="*/ 326429 h 1160647"/>
                  <a:gd name="connsiteX5-7735" fmla="*/ 216856 w 3024845"/>
                  <a:gd name="connsiteY5-7736" fmla="*/ 350208 h 1160647"/>
                  <a:gd name="connsiteX6-7737" fmla="*/ 217363 w 3024845"/>
                  <a:gd name="connsiteY6-7738" fmla="*/ 351019 h 1160647"/>
                  <a:gd name="connsiteX7-7739" fmla="*/ 220909 w 3024845"/>
                  <a:gd name="connsiteY7-7740" fmla="*/ 356694 h 1160647"/>
                  <a:gd name="connsiteX8-7741" fmla="*/ 220909 w 3024845"/>
                  <a:gd name="connsiteY8-7742" fmla="*/ 471268 h 1160647"/>
                  <a:gd name="connsiteX9-7743" fmla="*/ 223189 w 3024845"/>
                  <a:gd name="connsiteY9-7744" fmla="*/ 471268 h 1160647"/>
                  <a:gd name="connsiteX10-7745" fmla="*/ 239150 w 3024845"/>
                  <a:gd name="connsiteY10-7746" fmla="*/ 471268 h 1160647"/>
                  <a:gd name="connsiteX11-7747" fmla="*/ 239150 w 3024845"/>
                  <a:gd name="connsiteY11-7748" fmla="*/ 611783 h 1160647"/>
                  <a:gd name="connsiteX12-7749" fmla="*/ 240670 w 3024845"/>
                  <a:gd name="connsiteY12-7750" fmla="*/ 611513 h 1160647"/>
                  <a:gd name="connsiteX13-7751" fmla="*/ 251310 w 3024845"/>
                  <a:gd name="connsiteY13-7752" fmla="*/ 609622 h 1160647"/>
                  <a:gd name="connsiteX14-7753" fmla="*/ 249283 w 3024845"/>
                  <a:gd name="connsiteY14-7754" fmla="*/ 698254 h 1160647"/>
                  <a:gd name="connsiteX15-7755" fmla="*/ 250803 w 3024845"/>
                  <a:gd name="connsiteY15-7756" fmla="*/ 698525 h 1160647"/>
                  <a:gd name="connsiteX16-7757" fmla="*/ 261443 w 3024845"/>
                  <a:gd name="connsiteY16-7758" fmla="*/ 700416 h 1160647"/>
                  <a:gd name="connsiteX17-7759" fmla="*/ 261696 w 3024845"/>
                  <a:gd name="connsiteY17-7760" fmla="*/ 701227 h 1160647"/>
                  <a:gd name="connsiteX18-7761" fmla="*/ 263470 w 3024845"/>
                  <a:gd name="connsiteY18-7762" fmla="*/ 706902 h 1160647"/>
                  <a:gd name="connsiteX19-7763" fmla="*/ 264230 w 3024845"/>
                  <a:gd name="connsiteY19-7764" fmla="*/ 704470 h 1160647"/>
                  <a:gd name="connsiteX20-7765" fmla="*/ 269550 w 3024845"/>
                  <a:gd name="connsiteY20-7766" fmla="*/ 687446 h 1160647"/>
                  <a:gd name="connsiteX21-7767" fmla="*/ 271323 w 3024845"/>
                  <a:gd name="connsiteY21-7768" fmla="*/ 687446 h 1160647"/>
                  <a:gd name="connsiteX22-7769" fmla="*/ 283737 w 3024845"/>
                  <a:gd name="connsiteY22-7770" fmla="*/ 687446 h 1160647"/>
                  <a:gd name="connsiteX23-7771" fmla="*/ 283737 w 3024845"/>
                  <a:gd name="connsiteY23-7772" fmla="*/ 719872 h 1160647"/>
                  <a:gd name="connsiteX24-7773" fmla="*/ 284750 w 3024845"/>
                  <a:gd name="connsiteY24-7774" fmla="*/ 720413 h 1160647"/>
                  <a:gd name="connsiteX25-7775" fmla="*/ 291844 w 3024845"/>
                  <a:gd name="connsiteY25-7776" fmla="*/ 724196 h 1160647"/>
                  <a:gd name="connsiteX26-7777" fmla="*/ 291844 w 3024845"/>
                  <a:gd name="connsiteY26-7778" fmla="*/ 725547 h 1160647"/>
                  <a:gd name="connsiteX27-7779" fmla="*/ 291844 w 3024845"/>
                  <a:gd name="connsiteY27-7780" fmla="*/ 735005 h 1160647"/>
                  <a:gd name="connsiteX28-7781" fmla="*/ 336431 w 3024845"/>
                  <a:gd name="connsiteY28-7782" fmla="*/ 735005 h 1160647"/>
                  <a:gd name="connsiteX29-7783" fmla="*/ 336431 w 3024845"/>
                  <a:gd name="connsiteY29-7784" fmla="*/ 736086 h 1160647"/>
                  <a:gd name="connsiteX30-7785" fmla="*/ 336431 w 3024845"/>
                  <a:gd name="connsiteY30-7786" fmla="*/ 743652 h 1160647"/>
                  <a:gd name="connsiteX31-7787" fmla="*/ 338457 w 3024845"/>
                  <a:gd name="connsiteY31-7788" fmla="*/ 743652 h 1160647"/>
                  <a:gd name="connsiteX32-7789" fmla="*/ 352644 w 3024845"/>
                  <a:gd name="connsiteY32-7790" fmla="*/ 743652 h 1160647"/>
                  <a:gd name="connsiteX33-7791" fmla="*/ 352644 w 3024845"/>
                  <a:gd name="connsiteY33-7792" fmla="*/ 713387 h 1160647"/>
                  <a:gd name="connsiteX34-7793" fmla="*/ 397231 w 3024845"/>
                  <a:gd name="connsiteY34-7794" fmla="*/ 713387 h 1160647"/>
                  <a:gd name="connsiteX35-7795" fmla="*/ 397231 w 3024845"/>
                  <a:gd name="connsiteY35-7796" fmla="*/ 712036 h 1160647"/>
                  <a:gd name="connsiteX36-7797" fmla="*/ 397231 w 3024845"/>
                  <a:gd name="connsiteY36-7798" fmla="*/ 702578 h 1160647"/>
                  <a:gd name="connsiteX37-7799" fmla="*/ 398245 w 3024845"/>
                  <a:gd name="connsiteY37-7800" fmla="*/ 702578 h 1160647"/>
                  <a:gd name="connsiteX38-7801" fmla="*/ 405338 w 3024845"/>
                  <a:gd name="connsiteY38-7802" fmla="*/ 702578 h 1160647"/>
                  <a:gd name="connsiteX39-7803" fmla="*/ 405338 w 3024845"/>
                  <a:gd name="connsiteY39-7804" fmla="*/ 700687 h 1160647"/>
                  <a:gd name="connsiteX40-7805" fmla="*/ 405338 w 3024845"/>
                  <a:gd name="connsiteY40-7806" fmla="*/ 687446 h 1160647"/>
                  <a:gd name="connsiteX41-7807" fmla="*/ 406098 w 3024845"/>
                  <a:gd name="connsiteY41-7808" fmla="*/ 687446 h 1160647"/>
                  <a:gd name="connsiteX42-7809" fmla="*/ 411418 w 3024845"/>
                  <a:gd name="connsiteY42-7810" fmla="*/ 687446 h 1160647"/>
                  <a:gd name="connsiteX43-7811" fmla="*/ 411418 w 3024845"/>
                  <a:gd name="connsiteY43-7812" fmla="*/ 686365 h 1160647"/>
                  <a:gd name="connsiteX44-7813" fmla="*/ 411418 w 3024845"/>
                  <a:gd name="connsiteY44-7814" fmla="*/ 678798 h 1160647"/>
                  <a:gd name="connsiteX45-7815" fmla="*/ 413445 w 3024845"/>
                  <a:gd name="connsiteY45-7816" fmla="*/ 678798 h 1160647"/>
                  <a:gd name="connsiteX46-7817" fmla="*/ 427632 w 3024845"/>
                  <a:gd name="connsiteY46-7818" fmla="*/ 678798 h 1160647"/>
                  <a:gd name="connsiteX47-7819" fmla="*/ 427632 w 3024845"/>
                  <a:gd name="connsiteY47-7820" fmla="*/ 679879 h 1160647"/>
                  <a:gd name="connsiteX48-7821" fmla="*/ 427632 w 3024845"/>
                  <a:gd name="connsiteY48-7822" fmla="*/ 687446 h 1160647"/>
                  <a:gd name="connsiteX49-7823" fmla="*/ 449925 w 3024845"/>
                  <a:gd name="connsiteY49-7824" fmla="*/ 687446 h 1160647"/>
                  <a:gd name="connsiteX50-7825" fmla="*/ 449925 w 3024845"/>
                  <a:gd name="connsiteY50-7826" fmla="*/ 685554 h 1160647"/>
                  <a:gd name="connsiteX51-7827" fmla="*/ 449925 w 3024845"/>
                  <a:gd name="connsiteY51-7828" fmla="*/ 672313 h 1160647"/>
                  <a:gd name="connsiteX52-7829" fmla="*/ 451699 w 3024845"/>
                  <a:gd name="connsiteY52-7830" fmla="*/ 672313 h 1160647"/>
                  <a:gd name="connsiteX53-7831" fmla="*/ 464112 w 3024845"/>
                  <a:gd name="connsiteY53-7832" fmla="*/ 672313 h 1160647"/>
                  <a:gd name="connsiteX54-7833" fmla="*/ 464112 w 3024845"/>
                  <a:gd name="connsiteY54-7834" fmla="*/ 696093 h 1160647"/>
                  <a:gd name="connsiteX55-7835" fmla="*/ 465126 w 3024845"/>
                  <a:gd name="connsiteY55-7836" fmla="*/ 696093 h 1160647"/>
                  <a:gd name="connsiteX56-7837" fmla="*/ 472219 w 3024845"/>
                  <a:gd name="connsiteY56-7838" fmla="*/ 696093 h 1160647"/>
                  <a:gd name="connsiteX57-7839" fmla="*/ 472219 w 3024845"/>
                  <a:gd name="connsiteY57-7840" fmla="*/ 695012 h 1160647"/>
                  <a:gd name="connsiteX58-7841" fmla="*/ 472219 w 3024845"/>
                  <a:gd name="connsiteY58-7842" fmla="*/ 687446 h 1160647"/>
                  <a:gd name="connsiteX59-7843" fmla="*/ 473992 w 3024845"/>
                  <a:gd name="connsiteY59-7844" fmla="*/ 687446 h 1160647"/>
                  <a:gd name="connsiteX60-7845" fmla="*/ 486406 w 3024845"/>
                  <a:gd name="connsiteY60-7846" fmla="*/ 687446 h 1160647"/>
                  <a:gd name="connsiteX61-7847" fmla="*/ 486406 w 3024845"/>
                  <a:gd name="connsiteY61-7848" fmla="*/ 713387 h 1160647"/>
                  <a:gd name="connsiteX62-7849" fmla="*/ 488433 w 3024845"/>
                  <a:gd name="connsiteY62-7850" fmla="*/ 713387 h 1160647"/>
                  <a:gd name="connsiteX63-7851" fmla="*/ 502619 w 3024845"/>
                  <a:gd name="connsiteY63-7852" fmla="*/ 713387 h 1160647"/>
                  <a:gd name="connsiteX64-7853" fmla="*/ 502619 w 3024845"/>
                  <a:gd name="connsiteY64-7854" fmla="*/ 715008 h 1160647"/>
                  <a:gd name="connsiteX65-7855" fmla="*/ 502619 w 3024845"/>
                  <a:gd name="connsiteY65-7856" fmla="*/ 726358 h 1160647"/>
                  <a:gd name="connsiteX66-7857" fmla="*/ 503379 w 3024845"/>
                  <a:gd name="connsiteY66-7858" fmla="*/ 726358 h 1160647"/>
                  <a:gd name="connsiteX67-7859" fmla="*/ 508700 w 3024845"/>
                  <a:gd name="connsiteY67-7860" fmla="*/ 726358 h 1160647"/>
                  <a:gd name="connsiteX68-7861" fmla="*/ 508700 w 3024845"/>
                  <a:gd name="connsiteY68-7862" fmla="*/ 725547 h 1160647"/>
                  <a:gd name="connsiteX69-7863" fmla="*/ 508700 w 3024845"/>
                  <a:gd name="connsiteY69-7864" fmla="*/ 719872 h 1160647"/>
                  <a:gd name="connsiteX70-7865" fmla="*/ 539100 w 3024845"/>
                  <a:gd name="connsiteY70-7866" fmla="*/ 719872 h 1160647"/>
                  <a:gd name="connsiteX71-7867" fmla="*/ 539100 w 3024845"/>
                  <a:gd name="connsiteY71-7868" fmla="*/ 743652 h 1160647"/>
                  <a:gd name="connsiteX72-7869" fmla="*/ 540113 w 3024845"/>
                  <a:gd name="connsiteY72-7870" fmla="*/ 743652 h 1160647"/>
                  <a:gd name="connsiteX73-7871" fmla="*/ 547207 w 3024845"/>
                  <a:gd name="connsiteY73-7872" fmla="*/ 743652 h 1160647"/>
                  <a:gd name="connsiteX74-7873" fmla="*/ 547207 w 3024845"/>
                  <a:gd name="connsiteY74-7874" fmla="*/ 744733 h 1160647"/>
                  <a:gd name="connsiteX75-7875" fmla="*/ 547207 w 3024845"/>
                  <a:gd name="connsiteY75-7876" fmla="*/ 752299 h 1160647"/>
                  <a:gd name="connsiteX76-7877" fmla="*/ 547967 w 3024845"/>
                  <a:gd name="connsiteY76-7878" fmla="*/ 752299 h 1160647"/>
                  <a:gd name="connsiteX77-7879" fmla="*/ 553287 w 3024845"/>
                  <a:gd name="connsiteY77-7880" fmla="*/ 752299 h 1160647"/>
                  <a:gd name="connsiteX78-7881" fmla="*/ 553287 w 3024845"/>
                  <a:gd name="connsiteY78-7882" fmla="*/ 750137 h 1160647"/>
                  <a:gd name="connsiteX79-7883" fmla="*/ 553287 w 3024845"/>
                  <a:gd name="connsiteY79-7884" fmla="*/ 735005 h 1160647"/>
                  <a:gd name="connsiteX80-7885" fmla="*/ 554300 w 3024845"/>
                  <a:gd name="connsiteY80-7886" fmla="*/ 735005 h 1160647"/>
                  <a:gd name="connsiteX81-7887" fmla="*/ 561394 w 3024845"/>
                  <a:gd name="connsiteY81-7888" fmla="*/ 735005 h 1160647"/>
                  <a:gd name="connsiteX82-7889" fmla="*/ 561394 w 3024845"/>
                  <a:gd name="connsiteY82-7890" fmla="*/ 736086 h 1160647"/>
                  <a:gd name="connsiteX83-7891" fmla="*/ 561394 w 3024845"/>
                  <a:gd name="connsiteY83-7892" fmla="*/ 743652 h 1160647"/>
                  <a:gd name="connsiteX84-7893" fmla="*/ 566714 w 3024845"/>
                  <a:gd name="connsiteY84-7894" fmla="*/ 741659 h 1160647"/>
                  <a:gd name="connsiteX85-7895" fmla="*/ 567474 w 3024845"/>
                  <a:gd name="connsiteY85-7896" fmla="*/ 740679 h 1160647"/>
                  <a:gd name="connsiteX86-7897" fmla="*/ 567474 w 3024845"/>
                  <a:gd name="connsiteY86-7898" fmla="*/ 735005 h 1160647"/>
                  <a:gd name="connsiteX87-7899" fmla="*/ 605981 w 3024845"/>
                  <a:gd name="connsiteY87-7900" fmla="*/ 735005 h 1160647"/>
                  <a:gd name="connsiteX88-7901" fmla="*/ 605981 w 3024845"/>
                  <a:gd name="connsiteY88-7902" fmla="*/ 758784 h 1160647"/>
                  <a:gd name="connsiteX89-7903" fmla="*/ 608007 w 3024845"/>
                  <a:gd name="connsiteY89-7904" fmla="*/ 758784 h 1160647"/>
                  <a:gd name="connsiteX90-7905" fmla="*/ 622194 w 3024845"/>
                  <a:gd name="connsiteY90-7906" fmla="*/ 758784 h 1160647"/>
                  <a:gd name="connsiteX91-7907" fmla="*/ 622194 w 3024845"/>
                  <a:gd name="connsiteY91-7908" fmla="*/ 759865 h 1160647"/>
                  <a:gd name="connsiteX92-7909" fmla="*/ 622194 w 3024845"/>
                  <a:gd name="connsiteY92-7910" fmla="*/ 767431 h 1160647"/>
                  <a:gd name="connsiteX93-7911" fmla="*/ 623968 w 3024845"/>
                  <a:gd name="connsiteY93-7912" fmla="*/ 767431 h 1160647"/>
                  <a:gd name="connsiteX94-7913" fmla="*/ 636381 w 3024845"/>
                  <a:gd name="connsiteY94-7914" fmla="*/ 767431 h 1160647"/>
                  <a:gd name="connsiteX95-7915" fmla="*/ 636381 w 3024845"/>
                  <a:gd name="connsiteY95-7916" fmla="*/ 743652 h 1160647"/>
                  <a:gd name="connsiteX96-7917" fmla="*/ 637394 w 3024845"/>
                  <a:gd name="connsiteY96-7918" fmla="*/ 743652 h 1160647"/>
                  <a:gd name="connsiteX97-7919" fmla="*/ 644488 w 3024845"/>
                  <a:gd name="connsiteY97-7920" fmla="*/ 743652 h 1160647"/>
                  <a:gd name="connsiteX98-7921" fmla="*/ 644488 w 3024845"/>
                  <a:gd name="connsiteY98-7922" fmla="*/ 711225 h 1160647"/>
                  <a:gd name="connsiteX99-7923" fmla="*/ 645501 w 3024845"/>
                  <a:gd name="connsiteY99-7924" fmla="*/ 711225 h 1160647"/>
                  <a:gd name="connsiteX100-7925" fmla="*/ 652595 w 3024845"/>
                  <a:gd name="connsiteY100-7926" fmla="*/ 711225 h 1160647"/>
                  <a:gd name="connsiteX101-7927" fmla="*/ 652595 w 3024845"/>
                  <a:gd name="connsiteY101-7928" fmla="*/ 709334 h 1160647"/>
                  <a:gd name="connsiteX102-7929" fmla="*/ 652595 w 3024845"/>
                  <a:gd name="connsiteY102-7930" fmla="*/ 696093 h 1160647"/>
                  <a:gd name="connsiteX103-7931" fmla="*/ 651328 w 3024845"/>
                  <a:gd name="connsiteY103-7932" fmla="*/ 694471 h 1160647"/>
                  <a:gd name="connsiteX104-7933" fmla="*/ 656648 w 3024845"/>
                  <a:gd name="connsiteY104-7934" fmla="*/ 683122 h 1160647"/>
                  <a:gd name="connsiteX105-7935" fmla="*/ 664755 w 3024845"/>
                  <a:gd name="connsiteY105-7936" fmla="*/ 711225 h 1160647"/>
                  <a:gd name="connsiteX106-7937" fmla="*/ 665515 w 3024845"/>
                  <a:gd name="connsiteY106-7938" fmla="*/ 711225 h 1160647"/>
                  <a:gd name="connsiteX107-7939" fmla="*/ 670835 w 3024845"/>
                  <a:gd name="connsiteY107-7940" fmla="*/ 711225 h 1160647"/>
                  <a:gd name="connsiteX108-7941" fmla="*/ 670835 w 3024845"/>
                  <a:gd name="connsiteY108-7942" fmla="*/ 605298 h 1160647"/>
                  <a:gd name="connsiteX109-7943" fmla="*/ 672355 w 3024845"/>
                  <a:gd name="connsiteY109-7944" fmla="*/ 605298 h 1160647"/>
                  <a:gd name="connsiteX110-7945" fmla="*/ 682995 w 3024845"/>
                  <a:gd name="connsiteY110-7946" fmla="*/ 605298 h 1160647"/>
                  <a:gd name="connsiteX111-7947" fmla="*/ 682995 w 3024845"/>
                  <a:gd name="connsiteY111-7948" fmla="*/ 557739 h 1160647"/>
                  <a:gd name="connsiteX112-7949" fmla="*/ 709342 w 3024845"/>
                  <a:gd name="connsiteY112-7950" fmla="*/ 557739 h 1160647"/>
                  <a:gd name="connsiteX113-7951" fmla="*/ 709342 w 3024845"/>
                  <a:gd name="connsiteY113-7952" fmla="*/ 536121 h 1160647"/>
                  <a:gd name="connsiteX114-7953" fmla="*/ 743796 w 3024845"/>
                  <a:gd name="connsiteY114-7954" fmla="*/ 536121 h 1160647"/>
                  <a:gd name="connsiteX115-7955" fmla="*/ 743796 w 3024845"/>
                  <a:gd name="connsiteY115-7956" fmla="*/ 538553 h 1160647"/>
                  <a:gd name="connsiteX116-7957" fmla="*/ 743796 w 3024845"/>
                  <a:gd name="connsiteY116-7958" fmla="*/ 555577 h 1160647"/>
                  <a:gd name="connsiteX117-7959" fmla="*/ 746076 w 3024845"/>
                  <a:gd name="connsiteY117-7960" fmla="*/ 555577 h 1160647"/>
                  <a:gd name="connsiteX118-7961" fmla="*/ 762036 w 3024845"/>
                  <a:gd name="connsiteY118-7962" fmla="*/ 555577 h 1160647"/>
                  <a:gd name="connsiteX119-7963" fmla="*/ 762036 w 3024845"/>
                  <a:gd name="connsiteY119-7964" fmla="*/ 603136 h 1160647"/>
                  <a:gd name="connsiteX120-7965" fmla="*/ 763049 w 3024845"/>
                  <a:gd name="connsiteY120-7966" fmla="*/ 603136 h 1160647"/>
                  <a:gd name="connsiteX121-7967" fmla="*/ 770143 w 3024845"/>
                  <a:gd name="connsiteY121-7968" fmla="*/ 603136 h 1160647"/>
                  <a:gd name="connsiteX122-7969" fmla="*/ 784330 w 3024845"/>
                  <a:gd name="connsiteY122-7970" fmla="*/ 607460 h 1160647"/>
                  <a:gd name="connsiteX123-7971" fmla="*/ 784330 w 3024845"/>
                  <a:gd name="connsiteY123-7972" fmla="*/ 646372 h 1160647"/>
                  <a:gd name="connsiteX124-7973" fmla="*/ 785343 w 3024845"/>
                  <a:gd name="connsiteY124-7974" fmla="*/ 646372 h 1160647"/>
                  <a:gd name="connsiteX125-7975" fmla="*/ 792436 w 3024845"/>
                  <a:gd name="connsiteY125-7976" fmla="*/ 646372 h 1160647"/>
                  <a:gd name="connsiteX126-7977" fmla="*/ 792436 w 3024845"/>
                  <a:gd name="connsiteY126-7978" fmla="*/ 647993 h 1160647"/>
                  <a:gd name="connsiteX127-7979" fmla="*/ 792436 w 3024845"/>
                  <a:gd name="connsiteY127-7980" fmla="*/ 659342 h 1160647"/>
                  <a:gd name="connsiteX128-7981" fmla="*/ 794463 w 3024845"/>
                  <a:gd name="connsiteY128-7982" fmla="*/ 659342 h 1160647"/>
                  <a:gd name="connsiteX129-7983" fmla="*/ 808650 w 3024845"/>
                  <a:gd name="connsiteY129-7984" fmla="*/ 659342 h 1160647"/>
                  <a:gd name="connsiteX130-7985" fmla="*/ 814730 w 3024845"/>
                  <a:gd name="connsiteY130-7986" fmla="*/ 665828 h 1160647"/>
                  <a:gd name="connsiteX131-7987" fmla="*/ 814730 w 3024845"/>
                  <a:gd name="connsiteY131-7988" fmla="*/ 687446 h 1160647"/>
                  <a:gd name="connsiteX132-7989" fmla="*/ 817010 w 3024845"/>
                  <a:gd name="connsiteY132-7990" fmla="*/ 687446 h 1160647"/>
                  <a:gd name="connsiteX133-7991" fmla="*/ 832970 w 3024845"/>
                  <a:gd name="connsiteY133-7992" fmla="*/ 687446 h 1160647"/>
                  <a:gd name="connsiteX134-7993" fmla="*/ 832970 w 3024845"/>
                  <a:gd name="connsiteY134-7994" fmla="*/ 688526 h 1160647"/>
                  <a:gd name="connsiteX135-7995" fmla="*/ 832970 w 3024845"/>
                  <a:gd name="connsiteY135-7996" fmla="*/ 696093 h 1160647"/>
                  <a:gd name="connsiteX136-7997" fmla="*/ 834237 w 3024845"/>
                  <a:gd name="connsiteY136-7998" fmla="*/ 696093 h 1160647"/>
                  <a:gd name="connsiteX137-7999" fmla="*/ 843104 w 3024845"/>
                  <a:gd name="connsiteY137-8000" fmla="*/ 696093 h 1160647"/>
                  <a:gd name="connsiteX138-8001" fmla="*/ 843104 w 3024845"/>
                  <a:gd name="connsiteY138-8002" fmla="*/ 698254 h 1160647"/>
                  <a:gd name="connsiteX139-8003" fmla="*/ 843104 w 3024845"/>
                  <a:gd name="connsiteY139-8004" fmla="*/ 713387 h 1160647"/>
                  <a:gd name="connsiteX140-8005" fmla="*/ 847157 w 3024845"/>
                  <a:gd name="connsiteY140-8006" fmla="*/ 711495 h 1160647"/>
                  <a:gd name="connsiteX141-8007" fmla="*/ 847157 w 3024845"/>
                  <a:gd name="connsiteY141-8008" fmla="*/ 698254 h 1160647"/>
                  <a:gd name="connsiteX142-8009" fmla="*/ 848170 w 3024845"/>
                  <a:gd name="connsiteY142-8010" fmla="*/ 698254 h 1160647"/>
                  <a:gd name="connsiteX143-8011" fmla="*/ 855264 w 3024845"/>
                  <a:gd name="connsiteY143-8012" fmla="*/ 698254 h 1160647"/>
                  <a:gd name="connsiteX144-8013" fmla="*/ 855264 w 3024845"/>
                  <a:gd name="connsiteY144-8014" fmla="*/ 699876 h 1160647"/>
                  <a:gd name="connsiteX145-8015" fmla="*/ 855264 w 3024845"/>
                  <a:gd name="connsiteY145-8016" fmla="*/ 711225 h 1160647"/>
                  <a:gd name="connsiteX146-8017" fmla="*/ 856024 w 3024845"/>
                  <a:gd name="connsiteY146-8018" fmla="*/ 711225 h 1160647"/>
                  <a:gd name="connsiteX147-8019" fmla="*/ 861344 w 3024845"/>
                  <a:gd name="connsiteY147-8020" fmla="*/ 711225 h 1160647"/>
                  <a:gd name="connsiteX148-8021" fmla="*/ 909984 w 3024845"/>
                  <a:gd name="connsiteY148-8022" fmla="*/ 706902 h 1160647"/>
                  <a:gd name="connsiteX149-8023" fmla="*/ 909984 w 3024845"/>
                  <a:gd name="connsiteY149-8024" fmla="*/ 708253 h 1160647"/>
                  <a:gd name="connsiteX150-8025" fmla="*/ 909984 w 3024845"/>
                  <a:gd name="connsiteY150-8026" fmla="*/ 717710 h 1160647"/>
                  <a:gd name="connsiteX151-8027" fmla="*/ 910744 w 3024845"/>
                  <a:gd name="connsiteY151-8028" fmla="*/ 717710 h 1160647"/>
                  <a:gd name="connsiteX152-8029" fmla="*/ 916065 w 3024845"/>
                  <a:gd name="connsiteY152-8030" fmla="*/ 717710 h 1160647"/>
                  <a:gd name="connsiteX153-8031" fmla="*/ 916065 w 3024845"/>
                  <a:gd name="connsiteY153-8032" fmla="*/ 719872 h 1160647"/>
                  <a:gd name="connsiteX154-8033" fmla="*/ 916065 w 3024845"/>
                  <a:gd name="connsiteY154-8034" fmla="*/ 735005 h 1160647"/>
                  <a:gd name="connsiteX155-8035" fmla="*/ 918091 w 3024845"/>
                  <a:gd name="connsiteY155-8036" fmla="*/ 733654 h 1160647"/>
                  <a:gd name="connsiteX156-8037" fmla="*/ 932278 w 3024845"/>
                  <a:gd name="connsiteY156-8038" fmla="*/ 724196 h 1160647"/>
                  <a:gd name="connsiteX157-8039" fmla="*/ 938358 w 3024845"/>
                  <a:gd name="connsiteY157-8040" fmla="*/ 683122 h 1160647"/>
                  <a:gd name="connsiteX158-8041" fmla="*/ 939118 w 3024845"/>
                  <a:gd name="connsiteY158-8042" fmla="*/ 682852 h 1160647"/>
                  <a:gd name="connsiteX159-8043" fmla="*/ 944438 w 3024845"/>
                  <a:gd name="connsiteY159-8044" fmla="*/ 680960 h 1160647"/>
                  <a:gd name="connsiteX160-8045" fmla="*/ 946465 w 3024845"/>
                  <a:gd name="connsiteY160-8046" fmla="*/ 611783 h 1160647"/>
                  <a:gd name="connsiteX161-8047" fmla="*/ 948492 w 3024845"/>
                  <a:gd name="connsiteY161-8048" fmla="*/ 680960 h 1160647"/>
                  <a:gd name="connsiteX162-8049" fmla="*/ 949252 w 3024845"/>
                  <a:gd name="connsiteY162-8050" fmla="*/ 681230 h 1160647"/>
                  <a:gd name="connsiteX163-8051" fmla="*/ 954572 w 3024845"/>
                  <a:gd name="connsiteY163-8052" fmla="*/ 683122 h 1160647"/>
                  <a:gd name="connsiteX164-8053" fmla="*/ 954572 w 3024845"/>
                  <a:gd name="connsiteY164-8054" fmla="*/ 596651 h 1160647"/>
                  <a:gd name="connsiteX165-8055" fmla="*/ 958625 w 3024845"/>
                  <a:gd name="connsiteY165-8056" fmla="*/ 564224 h 1160647"/>
                  <a:gd name="connsiteX166-8057" fmla="*/ 997132 w 3024845"/>
                  <a:gd name="connsiteY166-8058" fmla="*/ 564224 h 1160647"/>
                  <a:gd name="connsiteX167-8059" fmla="*/ 997132 w 3024845"/>
                  <a:gd name="connsiteY167-8060" fmla="*/ 596651 h 1160647"/>
                  <a:gd name="connsiteX168-8061" fmla="*/ 997892 w 3024845"/>
                  <a:gd name="connsiteY168-8062" fmla="*/ 596651 h 1160647"/>
                  <a:gd name="connsiteX169-8063" fmla="*/ 1003212 w 3024845"/>
                  <a:gd name="connsiteY169-8064" fmla="*/ 596651 h 1160647"/>
                  <a:gd name="connsiteX170-8065" fmla="*/ 1003212 w 3024845"/>
                  <a:gd name="connsiteY170-8066" fmla="*/ 514503 h 1160647"/>
                  <a:gd name="connsiteX171-8067" fmla="*/ 1004986 w 3024845"/>
                  <a:gd name="connsiteY171-8068" fmla="*/ 514503 h 1160647"/>
                  <a:gd name="connsiteX172-8069" fmla="*/ 1017399 w 3024845"/>
                  <a:gd name="connsiteY172-8070" fmla="*/ 514503 h 1160647"/>
                  <a:gd name="connsiteX173-8071" fmla="*/ 1017399 w 3024845"/>
                  <a:gd name="connsiteY173-8072" fmla="*/ 512612 h 1160647"/>
                  <a:gd name="connsiteX174-8073" fmla="*/ 1017399 w 3024845"/>
                  <a:gd name="connsiteY174-8074" fmla="*/ 499371 h 1160647"/>
                  <a:gd name="connsiteX175-8075" fmla="*/ 1039693 w 3024845"/>
                  <a:gd name="connsiteY175-8076" fmla="*/ 499371 h 1160647"/>
                  <a:gd name="connsiteX176-8077" fmla="*/ 1039693 w 3024845"/>
                  <a:gd name="connsiteY176-8078" fmla="*/ 498290 h 1160647"/>
                  <a:gd name="connsiteX177-8079" fmla="*/ 1039693 w 3024845"/>
                  <a:gd name="connsiteY177-8080" fmla="*/ 490724 h 1160647"/>
                  <a:gd name="connsiteX178-8081" fmla="*/ 1041466 w 3024845"/>
                  <a:gd name="connsiteY178-8082" fmla="*/ 490724 h 1160647"/>
                  <a:gd name="connsiteX179-8083" fmla="*/ 1053880 w 3024845"/>
                  <a:gd name="connsiteY179-8084" fmla="*/ 490724 h 1160647"/>
                  <a:gd name="connsiteX180-8085" fmla="*/ 1053880 w 3024845"/>
                  <a:gd name="connsiteY180-8086" fmla="*/ 491805 h 1160647"/>
                  <a:gd name="connsiteX181-8087" fmla="*/ 1053880 w 3024845"/>
                  <a:gd name="connsiteY181-8088" fmla="*/ 499371 h 1160647"/>
                  <a:gd name="connsiteX182-8089" fmla="*/ 1054640 w 3024845"/>
                  <a:gd name="connsiteY182-8090" fmla="*/ 499371 h 1160647"/>
                  <a:gd name="connsiteX183-8091" fmla="*/ 1059960 w 3024845"/>
                  <a:gd name="connsiteY183-8092" fmla="*/ 499371 h 1160647"/>
                  <a:gd name="connsiteX184-8093" fmla="*/ 1070093 w 3024845"/>
                  <a:gd name="connsiteY184-8094" fmla="*/ 495047 h 1160647"/>
                  <a:gd name="connsiteX185-8095" fmla="*/ 1074146 w 3024845"/>
                  <a:gd name="connsiteY185-8096" fmla="*/ 498290 h 1160647"/>
                  <a:gd name="connsiteX186-8097" fmla="*/ 1074146 w 3024845"/>
                  <a:gd name="connsiteY186-8098" fmla="*/ 490724 h 1160647"/>
                  <a:gd name="connsiteX187-8099" fmla="*/ 1076426 w 3024845"/>
                  <a:gd name="connsiteY187-8100" fmla="*/ 490724 h 1160647"/>
                  <a:gd name="connsiteX188-8101" fmla="*/ 1092387 w 3024845"/>
                  <a:gd name="connsiteY188-8102" fmla="*/ 490724 h 1160647"/>
                  <a:gd name="connsiteX189-8103" fmla="*/ 1092387 w 3024845"/>
                  <a:gd name="connsiteY189-8104" fmla="*/ 491805 h 1160647"/>
                  <a:gd name="connsiteX190-8105" fmla="*/ 1092387 w 3024845"/>
                  <a:gd name="connsiteY190-8106" fmla="*/ 499371 h 1160647"/>
                  <a:gd name="connsiteX191-8107" fmla="*/ 1122787 w 3024845"/>
                  <a:gd name="connsiteY191-8108" fmla="*/ 499371 h 1160647"/>
                  <a:gd name="connsiteX192-8109" fmla="*/ 1122787 w 3024845"/>
                  <a:gd name="connsiteY192-8110" fmla="*/ 500992 h 1160647"/>
                  <a:gd name="connsiteX193-8111" fmla="*/ 1122787 w 3024845"/>
                  <a:gd name="connsiteY193-8112" fmla="*/ 512342 h 1160647"/>
                  <a:gd name="connsiteX194-8113" fmla="*/ 1149134 w 3024845"/>
                  <a:gd name="connsiteY194-8114" fmla="*/ 512342 h 1160647"/>
                  <a:gd name="connsiteX195-8115" fmla="*/ 1149134 w 3024845"/>
                  <a:gd name="connsiteY195-8116" fmla="*/ 542606 h 1160647"/>
                  <a:gd name="connsiteX196-8117" fmla="*/ 1149894 w 3024845"/>
                  <a:gd name="connsiteY196-8118" fmla="*/ 542606 h 1160647"/>
                  <a:gd name="connsiteX197-8119" fmla="*/ 1155214 w 3024845"/>
                  <a:gd name="connsiteY197-8120" fmla="*/ 542606 h 1160647"/>
                  <a:gd name="connsiteX198-8121" fmla="*/ 1155214 w 3024845"/>
                  <a:gd name="connsiteY198-8122" fmla="*/ 543687 h 1160647"/>
                  <a:gd name="connsiteX199-8123" fmla="*/ 1155214 w 3024845"/>
                  <a:gd name="connsiteY199-8124" fmla="*/ 551254 h 1160647"/>
                  <a:gd name="connsiteX200-8125" fmla="*/ 1159268 w 3024845"/>
                  <a:gd name="connsiteY200-8126" fmla="*/ 581518 h 1160647"/>
                  <a:gd name="connsiteX201-8127" fmla="*/ 1160028 w 3024845"/>
                  <a:gd name="connsiteY201-8128" fmla="*/ 581518 h 1160647"/>
                  <a:gd name="connsiteX202-8129" fmla="*/ 1165348 w 3024845"/>
                  <a:gd name="connsiteY202-8130" fmla="*/ 581518 h 1160647"/>
                  <a:gd name="connsiteX203-8131" fmla="*/ 1165348 w 3024845"/>
                  <a:gd name="connsiteY203-8132" fmla="*/ 582329 h 1160647"/>
                  <a:gd name="connsiteX204-8133" fmla="*/ 1165348 w 3024845"/>
                  <a:gd name="connsiteY204-8134" fmla="*/ 588004 h 1160647"/>
                  <a:gd name="connsiteX205-8135" fmla="*/ 1166361 w 3024845"/>
                  <a:gd name="connsiteY205-8136" fmla="*/ 588004 h 1160647"/>
                  <a:gd name="connsiteX206-8137" fmla="*/ 1173454 w 3024845"/>
                  <a:gd name="connsiteY206-8138" fmla="*/ 588004 h 1160647"/>
                  <a:gd name="connsiteX207-8139" fmla="*/ 1173454 w 3024845"/>
                  <a:gd name="connsiteY207-8140" fmla="*/ 618269 h 1160647"/>
                  <a:gd name="connsiteX208-8141" fmla="*/ 1175481 w 3024845"/>
                  <a:gd name="connsiteY208-8142" fmla="*/ 618269 h 1160647"/>
                  <a:gd name="connsiteX209-8143" fmla="*/ 1189668 w 3024845"/>
                  <a:gd name="connsiteY209-8144" fmla="*/ 618269 h 1160647"/>
                  <a:gd name="connsiteX210-8145" fmla="*/ 1189668 w 3024845"/>
                  <a:gd name="connsiteY210-8146" fmla="*/ 642048 h 1160647"/>
                  <a:gd name="connsiteX211-8147" fmla="*/ 1191695 w 3024845"/>
                  <a:gd name="connsiteY211-8148" fmla="*/ 643669 h 1160647"/>
                  <a:gd name="connsiteX212-8149" fmla="*/ 1191695 w 3024845"/>
                  <a:gd name="connsiteY212-8150" fmla="*/ 655019 h 1160647"/>
                  <a:gd name="connsiteX213-8151" fmla="*/ 1192455 w 3024845"/>
                  <a:gd name="connsiteY213-8152" fmla="*/ 655019 h 1160647"/>
                  <a:gd name="connsiteX214-8153" fmla="*/ 1197775 w 3024845"/>
                  <a:gd name="connsiteY214-8154" fmla="*/ 655019 h 1160647"/>
                  <a:gd name="connsiteX215-8155" fmla="*/ 1197775 w 3024845"/>
                  <a:gd name="connsiteY215-8156" fmla="*/ 678798 h 1160647"/>
                  <a:gd name="connsiteX216-8157" fmla="*/ 1199041 w 3024845"/>
                  <a:gd name="connsiteY216-8158" fmla="*/ 678798 h 1160647"/>
                  <a:gd name="connsiteX217-8159" fmla="*/ 1207908 w 3024845"/>
                  <a:gd name="connsiteY217-8160" fmla="*/ 678798 h 1160647"/>
                  <a:gd name="connsiteX218-8161" fmla="*/ 1209935 w 3024845"/>
                  <a:gd name="connsiteY218-8162" fmla="*/ 682852 h 1160647"/>
                  <a:gd name="connsiteX219-8163" fmla="*/ 1209935 w 3024845"/>
                  <a:gd name="connsiteY219-8164" fmla="*/ 696093 h 1160647"/>
                  <a:gd name="connsiteX220-8165" fmla="*/ 1211455 w 3024845"/>
                  <a:gd name="connsiteY220-8166" fmla="*/ 694201 h 1160647"/>
                  <a:gd name="connsiteX221-8167" fmla="*/ 1222095 w 3024845"/>
                  <a:gd name="connsiteY221-8168" fmla="*/ 680960 h 1160647"/>
                  <a:gd name="connsiteX222-8169" fmla="*/ 1250469 w 3024845"/>
                  <a:gd name="connsiteY222-8170" fmla="*/ 680960 h 1160647"/>
                  <a:gd name="connsiteX223-8171" fmla="*/ 1250469 w 3024845"/>
                  <a:gd name="connsiteY223-8172" fmla="*/ 767431 h 1160647"/>
                  <a:gd name="connsiteX224-8173" fmla="*/ 1251229 w 3024845"/>
                  <a:gd name="connsiteY224-8174" fmla="*/ 767431 h 1160647"/>
                  <a:gd name="connsiteX225-8175" fmla="*/ 1256549 w 3024845"/>
                  <a:gd name="connsiteY225-8176" fmla="*/ 767431 h 1160647"/>
                  <a:gd name="connsiteX226-8177" fmla="*/ 1257309 w 3024845"/>
                  <a:gd name="connsiteY226-8178" fmla="*/ 766080 h 1160647"/>
                  <a:gd name="connsiteX227-8179" fmla="*/ 1262629 w 3024845"/>
                  <a:gd name="connsiteY227-8180" fmla="*/ 756622 h 1160647"/>
                  <a:gd name="connsiteX228-8181" fmla="*/ 1262629 w 3024845"/>
                  <a:gd name="connsiteY228-8182" fmla="*/ 758514 h 1160647"/>
                  <a:gd name="connsiteX229-8183" fmla="*/ 1262629 w 3024845"/>
                  <a:gd name="connsiteY229-8184" fmla="*/ 771755 h 1160647"/>
                  <a:gd name="connsiteX230-8185" fmla="*/ 1266682 w 3024845"/>
                  <a:gd name="connsiteY230-8186" fmla="*/ 726358 h 1160647"/>
                  <a:gd name="connsiteX231-8187" fmla="*/ 1267442 w 3024845"/>
                  <a:gd name="connsiteY231-8188" fmla="*/ 726358 h 1160647"/>
                  <a:gd name="connsiteX232-8189" fmla="*/ 1272762 w 3024845"/>
                  <a:gd name="connsiteY232-8190" fmla="*/ 726358 h 1160647"/>
                  <a:gd name="connsiteX233-8191" fmla="*/ 1272762 w 3024845"/>
                  <a:gd name="connsiteY233-8192" fmla="*/ 661504 h 1160647"/>
                  <a:gd name="connsiteX234-8193" fmla="*/ 1273776 w 3024845"/>
                  <a:gd name="connsiteY234-8194" fmla="*/ 661504 h 1160647"/>
                  <a:gd name="connsiteX235-8195" fmla="*/ 1280869 w 3024845"/>
                  <a:gd name="connsiteY235-8196" fmla="*/ 661504 h 1160647"/>
                  <a:gd name="connsiteX236-8197" fmla="*/ 1293029 w 3024845"/>
                  <a:gd name="connsiteY236-8198" fmla="*/ 618269 h 1160647"/>
                  <a:gd name="connsiteX237-8199" fmla="*/ 1294296 w 3024845"/>
                  <a:gd name="connsiteY237-8200" fmla="*/ 618269 h 1160647"/>
                  <a:gd name="connsiteX238-8201" fmla="*/ 1303163 w 3024845"/>
                  <a:gd name="connsiteY238-8202" fmla="*/ 618269 h 1160647"/>
                  <a:gd name="connsiteX239-8203" fmla="*/ 1313296 w 3024845"/>
                  <a:gd name="connsiteY239-8204" fmla="*/ 661504 h 1160647"/>
                  <a:gd name="connsiteX240-8205" fmla="*/ 1314309 w 3024845"/>
                  <a:gd name="connsiteY240-8206" fmla="*/ 661504 h 1160647"/>
                  <a:gd name="connsiteX241-8207" fmla="*/ 1321403 w 3024845"/>
                  <a:gd name="connsiteY241-8208" fmla="*/ 661504 h 1160647"/>
                  <a:gd name="connsiteX242-8209" fmla="*/ 1321403 w 3024845"/>
                  <a:gd name="connsiteY242-8210" fmla="*/ 700416 h 1160647"/>
                  <a:gd name="connsiteX243-8211" fmla="*/ 1323176 w 3024845"/>
                  <a:gd name="connsiteY243-8212" fmla="*/ 700416 h 1160647"/>
                  <a:gd name="connsiteX244-8213" fmla="*/ 1335590 w 3024845"/>
                  <a:gd name="connsiteY244-8214" fmla="*/ 700416 h 1160647"/>
                  <a:gd name="connsiteX245-8215" fmla="*/ 1335590 w 3024845"/>
                  <a:gd name="connsiteY245-8216" fmla="*/ 702578 h 1160647"/>
                  <a:gd name="connsiteX246-8217" fmla="*/ 1335590 w 3024845"/>
                  <a:gd name="connsiteY246-8218" fmla="*/ 717710 h 1160647"/>
                  <a:gd name="connsiteX247-8219" fmla="*/ 1339643 w 3024845"/>
                  <a:gd name="connsiteY247-8220" fmla="*/ 715549 h 1160647"/>
                  <a:gd name="connsiteX248-8221" fmla="*/ 1339643 w 3024845"/>
                  <a:gd name="connsiteY248-8222" fmla="*/ 700416 h 1160647"/>
                  <a:gd name="connsiteX249-8223" fmla="*/ 1341163 w 3024845"/>
                  <a:gd name="connsiteY249-8224" fmla="*/ 700416 h 1160647"/>
                  <a:gd name="connsiteX250-8225" fmla="*/ 1351803 w 3024845"/>
                  <a:gd name="connsiteY250-8226" fmla="*/ 700416 h 1160647"/>
                  <a:gd name="connsiteX251-8227" fmla="*/ 1351803 w 3024845"/>
                  <a:gd name="connsiteY251-8228" fmla="*/ 702037 h 1160647"/>
                  <a:gd name="connsiteX252-8229" fmla="*/ 1351803 w 3024845"/>
                  <a:gd name="connsiteY252-8230" fmla="*/ 713387 h 1160647"/>
                  <a:gd name="connsiteX253-8231" fmla="*/ 1382204 w 3024845"/>
                  <a:gd name="connsiteY253-8232" fmla="*/ 713387 h 1160647"/>
                  <a:gd name="connsiteX254-8233" fmla="*/ 1382204 w 3024845"/>
                  <a:gd name="connsiteY254-8234" fmla="*/ 676637 h 1160647"/>
                  <a:gd name="connsiteX255-8235" fmla="*/ 1383470 w 3024845"/>
                  <a:gd name="connsiteY255-8236" fmla="*/ 676637 h 1160647"/>
                  <a:gd name="connsiteX256-8237" fmla="*/ 1392337 w 3024845"/>
                  <a:gd name="connsiteY256-8238" fmla="*/ 676637 h 1160647"/>
                  <a:gd name="connsiteX257-8239" fmla="*/ 1392337 w 3024845"/>
                  <a:gd name="connsiteY257-8240" fmla="*/ 698254 h 1160647"/>
                  <a:gd name="connsiteX258-8241" fmla="*/ 1394364 w 3024845"/>
                  <a:gd name="connsiteY258-8242" fmla="*/ 665828 h 1160647"/>
                  <a:gd name="connsiteX259-8243" fmla="*/ 1416657 w 3024845"/>
                  <a:gd name="connsiteY259-8244" fmla="*/ 665828 h 1160647"/>
                  <a:gd name="connsiteX260-8245" fmla="*/ 1416657 w 3024845"/>
                  <a:gd name="connsiteY260-8246" fmla="*/ 664206 h 1160647"/>
                  <a:gd name="connsiteX261-8247" fmla="*/ 1416657 w 3024845"/>
                  <a:gd name="connsiteY261-8248" fmla="*/ 652857 h 1160647"/>
                  <a:gd name="connsiteX262-8249" fmla="*/ 1417417 w 3024845"/>
                  <a:gd name="connsiteY262-8250" fmla="*/ 652857 h 1160647"/>
                  <a:gd name="connsiteX263-8251" fmla="*/ 1422737 w 3024845"/>
                  <a:gd name="connsiteY263-8252" fmla="*/ 652857 h 1160647"/>
                  <a:gd name="connsiteX264-8253" fmla="*/ 1422737 w 3024845"/>
                  <a:gd name="connsiteY264-8254" fmla="*/ 650966 h 1160647"/>
                  <a:gd name="connsiteX265-8255" fmla="*/ 1422737 w 3024845"/>
                  <a:gd name="connsiteY265-8256" fmla="*/ 637725 h 1160647"/>
                  <a:gd name="connsiteX266-8257" fmla="*/ 1426791 w 3024845"/>
                  <a:gd name="connsiteY266-8258" fmla="*/ 644210 h 1160647"/>
                  <a:gd name="connsiteX267-8259" fmla="*/ 1429071 w 3024845"/>
                  <a:gd name="connsiteY267-8260" fmla="*/ 644210 h 1160647"/>
                  <a:gd name="connsiteX268-8261" fmla="*/ 1445031 w 3024845"/>
                  <a:gd name="connsiteY268-8262" fmla="*/ 644210 h 1160647"/>
                  <a:gd name="connsiteX269-8263" fmla="*/ 1445031 w 3024845"/>
                  <a:gd name="connsiteY269-8264" fmla="*/ 643399 h 1160647"/>
                  <a:gd name="connsiteX270-8265" fmla="*/ 1445031 w 3024845"/>
                  <a:gd name="connsiteY270-8266" fmla="*/ 637725 h 1160647"/>
                  <a:gd name="connsiteX271-8267" fmla="*/ 1445791 w 3024845"/>
                  <a:gd name="connsiteY271-8268" fmla="*/ 637725 h 1160647"/>
                  <a:gd name="connsiteX272-8269" fmla="*/ 1451111 w 3024845"/>
                  <a:gd name="connsiteY272-8270" fmla="*/ 637725 h 1160647"/>
                  <a:gd name="connsiteX273-8271" fmla="*/ 1451111 w 3024845"/>
                  <a:gd name="connsiteY273-8272" fmla="*/ 639076 h 1160647"/>
                  <a:gd name="connsiteX274-8273" fmla="*/ 1451111 w 3024845"/>
                  <a:gd name="connsiteY274-8274" fmla="*/ 648534 h 1160647"/>
                  <a:gd name="connsiteX275-8275" fmla="*/ 1489618 w 3024845"/>
                  <a:gd name="connsiteY275-8276" fmla="*/ 648534 h 1160647"/>
                  <a:gd name="connsiteX276-8277" fmla="*/ 1489618 w 3024845"/>
                  <a:gd name="connsiteY276-8278" fmla="*/ 786887 h 1160647"/>
                  <a:gd name="connsiteX277-8279" fmla="*/ 1491138 w 3024845"/>
                  <a:gd name="connsiteY277-8280" fmla="*/ 786887 h 1160647"/>
                  <a:gd name="connsiteX278-8281" fmla="*/ 1501778 w 3024845"/>
                  <a:gd name="connsiteY278-8282" fmla="*/ 786887 h 1160647"/>
                  <a:gd name="connsiteX279-8283" fmla="*/ 1501778 w 3024845"/>
                  <a:gd name="connsiteY279-8284" fmla="*/ 773917 h 1160647"/>
                  <a:gd name="connsiteX280-8285" fmla="*/ 1505832 w 3024845"/>
                  <a:gd name="connsiteY280-8286" fmla="*/ 773917 h 1160647"/>
                  <a:gd name="connsiteX281-8287" fmla="*/ 1505832 w 3024845"/>
                  <a:gd name="connsiteY281-8288" fmla="*/ 786887 h 1160647"/>
                  <a:gd name="connsiteX282-8289" fmla="*/ 1536232 w 3024845"/>
                  <a:gd name="connsiteY282-8290" fmla="*/ 786887 h 1160647"/>
                  <a:gd name="connsiteX283-8291" fmla="*/ 1536232 w 3024845"/>
                  <a:gd name="connsiteY283-8292" fmla="*/ 756622 h 1160647"/>
                  <a:gd name="connsiteX284-8293" fmla="*/ 1548392 w 3024845"/>
                  <a:gd name="connsiteY284-8294" fmla="*/ 756622 h 1160647"/>
                  <a:gd name="connsiteX285-8295" fmla="*/ 1560552 w 3024845"/>
                  <a:gd name="connsiteY285-8296" fmla="*/ 754461 h 1160647"/>
                  <a:gd name="connsiteX286-8297" fmla="*/ 1564606 w 3024845"/>
                  <a:gd name="connsiteY286-8298" fmla="*/ 756622 h 1160647"/>
                  <a:gd name="connsiteX287-8299" fmla="*/ 1574739 w 3024845"/>
                  <a:gd name="connsiteY287-8300" fmla="*/ 756622 h 1160647"/>
                  <a:gd name="connsiteX288-8301" fmla="*/ 1574739 w 3024845"/>
                  <a:gd name="connsiteY288-8302" fmla="*/ 786887 h 1160647"/>
                  <a:gd name="connsiteX289-8303" fmla="*/ 1582846 w 3024845"/>
                  <a:gd name="connsiteY289-8304" fmla="*/ 786887 h 1160647"/>
                  <a:gd name="connsiteX290-8305" fmla="*/ 1582846 w 3024845"/>
                  <a:gd name="connsiteY290-8306" fmla="*/ 804182 h 1160647"/>
                  <a:gd name="connsiteX291-8307" fmla="*/ 1592182 w 3024845"/>
                  <a:gd name="connsiteY291-8308" fmla="*/ 805087 h 1160647"/>
                  <a:gd name="connsiteX292-8309" fmla="*/ 1605140 w 3024845"/>
                  <a:gd name="connsiteY292-8310" fmla="*/ 805087 h 1160647"/>
                  <a:gd name="connsiteX293-8311" fmla="*/ 1605140 w 3024845"/>
                  <a:gd name="connsiteY293-8312" fmla="*/ 789049 h 1160647"/>
                  <a:gd name="connsiteX294-8313" fmla="*/ 1673096 w 3024845"/>
                  <a:gd name="connsiteY294-8314" fmla="*/ 789049 h 1160647"/>
                  <a:gd name="connsiteX295-8315" fmla="*/ 1673096 w 3024845"/>
                  <a:gd name="connsiteY295-8316" fmla="*/ 703796 h 1160647"/>
                  <a:gd name="connsiteX296-8317" fmla="*/ 1745104 w 3024845"/>
                  <a:gd name="connsiteY296-8318" fmla="*/ 703796 h 1160647"/>
                  <a:gd name="connsiteX297-8319" fmla="*/ 1745104 w 3024845"/>
                  <a:gd name="connsiteY297-8320" fmla="*/ 782564 h 1160647"/>
                  <a:gd name="connsiteX298-8321" fmla="*/ 1747008 w 3024845"/>
                  <a:gd name="connsiteY298-8322" fmla="*/ 782564 h 1160647"/>
                  <a:gd name="connsiteX299-8323" fmla="*/ 1748250 w 3024845"/>
                  <a:gd name="connsiteY299-8324" fmla="*/ 805087 h 1160647"/>
                  <a:gd name="connsiteX300-8325" fmla="*/ 1757926 w 3024845"/>
                  <a:gd name="connsiteY300-8326" fmla="*/ 805087 h 1160647"/>
                  <a:gd name="connsiteX301-8327" fmla="*/ 1759168 w 3024845"/>
                  <a:gd name="connsiteY301-8328" fmla="*/ 782564 h 1160647"/>
                  <a:gd name="connsiteX302-8329" fmla="*/ 1765248 w 3024845"/>
                  <a:gd name="connsiteY302-8330" fmla="*/ 782564 h 1160647"/>
                  <a:gd name="connsiteX303-8331" fmla="*/ 1766490 w 3024845"/>
                  <a:gd name="connsiteY303-8332" fmla="*/ 805087 h 1160647"/>
                  <a:gd name="connsiteX304-8333" fmla="*/ 1817112 w 3024845"/>
                  <a:gd name="connsiteY304-8334" fmla="*/ 805087 h 1160647"/>
                  <a:gd name="connsiteX305-8335" fmla="*/ 1817112 w 3024845"/>
                  <a:gd name="connsiteY305-8336" fmla="*/ 642059 h 1160647"/>
                  <a:gd name="connsiteX306-8337" fmla="*/ 2014439 w 3024845"/>
                  <a:gd name="connsiteY306-8338" fmla="*/ 642059 h 1160647"/>
                  <a:gd name="connsiteX307-8339" fmla="*/ 2014439 w 3024845"/>
                  <a:gd name="connsiteY307-8340" fmla="*/ 805087 h 1160647"/>
                  <a:gd name="connsiteX308-8341" fmla="*/ 2033136 w 3024845"/>
                  <a:gd name="connsiteY308-8342" fmla="*/ 805087 h 1160647"/>
                  <a:gd name="connsiteX309-8343" fmla="*/ 2033136 w 3024845"/>
                  <a:gd name="connsiteY309-8344" fmla="*/ 722394 h 1160647"/>
                  <a:gd name="connsiteX310-8345" fmla="*/ 2128256 w 3024845"/>
                  <a:gd name="connsiteY310-8346" fmla="*/ 722394 h 1160647"/>
                  <a:gd name="connsiteX311-8347" fmla="*/ 2140186 w 3024845"/>
                  <a:gd name="connsiteY311-8348" fmla="*/ 404253 h 1160647"/>
                  <a:gd name="connsiteX312-8349" fmla="*/ 2128026 w 3024845"/>
                  <a:gd name="connsiteY312-8350" fmla="*/ 382635 h 1160647"/>
                  <a:gd name="connsiteX313-8351" fmla="*/ 2121946 w 3024845"/>
                  <a:gd name="connsiteY313-8352" fmla="*/ 378311 h 1160647"/>
                  <a:gd name="connsiteX314-8353" fmla="*/ 2130053 w 3024845"/>
                  <a:gd name="connsiteY314-8354" fmla="*/ 354532 h 1160647"/>
                  <a:gd name="connsiteX315-8355" fmla="*/ 2130053 w 3024845"/>
                  <a:gd name="connsiteY315-8356" fmla="*/ 337238 h 1160647"/>
                  <a:gd name="connsiteX316-8357" fmla="*/ 2144240 w 3024845"/>
                  <a:gd name="connsiteY316-8358" fmla="*/ 337238 h 1160647"/>
                  <a:gd name="connsiteX317-8359" fmla="*/ 2144240 w 3024845"/>
                  <a:gd name="connsiteY317-8360" fmla="*/ 315620 h 1160647"/>
                  <a:gd name="connsiteX318-8361" fmla="*/ 2146266 w 3024845"/>
                  <a:gd name="connsiteY318-8362" fmla="*/ 311296 h 1160647"/>
                  <a:gd name="connsiteX319-8363" fmla="*/ 2146266 w 3024845"/>
                  <a:gd name="connsiteY319-8364" fmla="*/ 233472 h 1160647"/>
                  <a:gd name="connsiteX320-8365" fmla="*/ 2144240 w 3024845"/>
                  <a:gd name="connsiteY320-8366" fmla="*/ 226987 h 1160647"/>
                  <a:gd name="connsiteX321-8367" fmla="*/ 2150320 w 3024845"/>
                  <a:gd name="connsiteY321-8368" fmla="*/ 220501 h 1160647"/>
                  <a:gd name="connsiteX322-8369" fmla="*/ 2150320 w 3024845"/>
                  <a:gd name="connsiteY322-8370" fmla="*/ 162133 h 1160647"/>
                  <a:gd name="connsiteX323-8371" fmla="*/ 2152346 w 3024845"/>
                  <a:gd name="connsiteY323-8372" fmla="*/ 157810 h 1160647"/>
                  <a:gd name="connsiteX324-8373" fmla="*/ 2152346 w 3024845"/>
                  <a:gd name="connsiteY324-8374" fmla="*/ 101604 h 1160647"/>
                  <a:gd name="connsiteX325-8375" fmla="*/ 2154373 w 3024845"/>
                  <a:gd name="connsiteY325-8376" fmla="*/ 82148 h 1160647"/>
                  <a:gd name="connsiteX326-8377" fmla="*/ 2158427 w 3024845"/>
                  <a:gd name="connsiteY326-8378" fmla="*/ 99442 h 1160647"/>
                  <a:gd name="connsiteX327-8379" fmla="*/ 2160453 w 3024845"/>
                  <a:gd name="connsiteY327-8380" fmla="*/ 157810 h 1160647"/>
                  <a:gd name="connsiteX328-8381" fmla="*/ 2162480 w 3024845"/>
                  <a:gd name="connsiteY328-8382" fmla="*/ 220501 h 1160647"/>
                  <a:gd name="connsiteX329-8383" fmla="*/ 2168560 w 3024845"/>
                  <a:gd name="connsiteY329-8384" fmla="*/ 226987 h 1160647"/>
                  <a:gd name="connsiteX330-8385" fmla="*/ 2166533 w 3024845"/>
                  <a:gd name="connsiteY330-8386" fmla="*/ 233472 h 1160647"/>
                  <a:gd name="connsiteX331-8387" fmla="*/ 2166533 w 3024845"/>
                  <a:gd name="connsiteY331-8388" fmla="*/ 311296 h 1160647"/>
                  <a:gd name="connsiteX332-8389" fmla="*/ 2168560 w 3024845"/>
                  <a:gd name="connsiteY332-8390" fmla="*/ 315620 h 1160647"/>
                  <a:gd name="connsiteX333-8391" fmla="*/ 2168560 w 3024845"/>
                  <a:gd name="connsiteY333-8392" fmla="*/ 337238 h 1160647"/>
                  <a:gd name="connsiteX334-8393" fmla="*/ 2182747 w 3024845"/>
                  <a:gd name="connsiteY334-8394" fmla="*/ 337238 h 1160647"/>
                  <a:gd name="connsiteX335-8395" fmla="*/ 2182747 w 3024845"/>
                  <a:gd name="connsiteY335-8396" fmla="*/ 354532 h 1160647"/>
                  <a:gd name="connsiteX336-8397" fmla="*/ 2190854 w 3024845"/>
                  <a:gd name="connsiteY336-8398" fmla="*/ 378311 h 1160647"/>
                  <a:gd name="connsiteX337-8399" fmla="*/ 2184774 w 3024845"/>
                  <a:gd name="connsiteY337-8400" fmla="*/ 382635 h 1160647"/>
                  <a:gd name="connsiteX338-8401" fmla="*/ 2172613 w 3024845"/>
                  <a:gd name="connsiteY338-8402" fmla="*/ 404253 h 1160647"/>
                  <a:gd name="connsiteX339-8403" fmla="*/ 2180720 w 3024845"/>
                  <a:gd name="connsiteY339-8404" fmla="*/ 657181 h 1160647"/>
                  <a:gd name="connsiteX340-8405" fmla="*/ 2245574 w 3024845"/>
                  <a:gd name="connsiteY340-8406" fmla="*/ 657181 h 1160647"/>
                  <a:gd name="connsiteX341-8407" fmla="*/ 2245574 w 3024845"/>
                  <a:gd name="connsiteY341-8408" fmla="*/ 732843 h 1160647"/>
                  <a:gd name="connsiteX342-8409" fmla="*/ 2253681 w 3024845"/>
                  <a:gd name="connsiteY342-8410" fmla="*/ 732843 h 1160647"/>
                  <a:gd name="connsiteX343-8411" fmla="*/ 2255708 w 3024845"/>
                  <a:gd name="connsiteY343-8412" fmla="*/ 726358 h 1160647"/>
                  <a:gd name="connsiteX344-8413" fmla="*/ 2261788 w 3024845"/>
                  <a:gd name="connsiteY344-8414" fmla="*/ 726358 h 1160647"/>
                  <a:gd name="connsiteX345-8415" fmla="*/ 2263815 w 3024845"/>
                  <a:gd name="connsiteY345-8416" fmla="*/ 735005 h 1160647"/>
                  <a:gd name="connsiteX346-8417" fmla="*/ 2275975 w 3024845"/>
                  <a:gd name="connsiteY346-8418" fmla="*/ 735005 h 1160647"/>
                  <a:gd name="connsiteX347-8419" fmla="*/ 2275975 w 3024845"/>
                  <a:gd name="connsiteY347-8420" fmla="*/ 728519 h 1160647"/>
                  <a:gd name="connsiteX348-8421" fmla="*/ 2298268 w 3024845"/>
                  <a:gd name="connsiteY348-8422" fmla="*/ 728519 h 1160647"/>
                  <a:gd name="connsiteX349-8423" fmla="*/ 2298268 w 3024845"/>
                  <a:gd name="connsiteY349-8424" fmla="*/ 735005 h 1160647"/>
                  <a:gd name="connsiteX350-8425" fmla="*/ 2318535 w 3024845"/>
                  <a:gd name="connsiteY350-8426" fmla="*/ 735005 h 1160647"/>
                  <a:gd name="connsiteX351-8427" fmla="*/ 2318535 w 3024845"/>
                  <a:gd name="connsiteY351-8428" fmla="*/ 780402 h 1160647"/>
                  <a:gd name="connsiteX352-8429" fmla="*/ 2332722 w 3024845"/>
                  <a:gd name="connsiteY352-8430" fmla="*/ 780402 h 1160647"/>
                  <a:gd name="connsiteX353-8431" fmla="*/ 2332722 w 3024845"/>
                  <a:gd name="connsiteY353-8432" fmla="*/ 767431 h 1160647"/>
                  <a:gd name="connsiteX354-8433" fmla="*/ 2348936 w 3024845"/>
                  <a:gd name="connsiteY354-8434" fmla="*/ 767431 h 1160647"/>
                  <a:gd name="connsiteX355-8435" fmla="*/ 2348936 w 3024845"/>
                  <a:gd name="connsiteY355-8436" fmla="*/ 588004 h 1160647"/>
                  <a:gd name="connsiteX356-8437" fmla="*/ 2355016 w 3024845"/>
                  <a:gd name="connsiteY356-8438" fmla="*/ 581518 h 1160647"/>
                  <a:gd name="connsiteX357-8439" fmla="*/ 2427977 w 3024845"/>
                  <a:gd name="connsiteY357-8440" fmla="*/ 581518 h 1160647"/>
                  <a:gd name="connsiteX358-8441" fmla="*/ 2427977 w 3024845"/>
                  <a:gd name="connsiteY358-8442" fmla="*/ 590166 h 1160647"/>
                  <a:gd name="connsiteX359-8443" fmla="*/ 2438110 w 3024845"/>
                  <a:gd name="connsiteY359-8444" fmla="*/ 590166 h 1160647"/>
                  <a:gd name="connsiteX360-8445" fmla="*/ 2438110 w 3024845"/>
                  <a:gd name="connsiteY360-8446" fmla="*/ 704740 h 1160647"/>
                  <a:gd name="connsiteX361-8447" fmla="*/ 2460404 w 3024845"/>
                  <a:gd name="connsiteY361-8448" fmla="*/ 704740 h 1160647"/>
                  <a:gd name="connsiteX362-8449" fmla="*/ 2460404 w 3024845"/>
                  <a:gd name="connsiteY362-8450" fmla="*/ 637725 h 1160647"/>
                  <a:gd name="connsiteX363-8451" fmla="*/ 2486751 w 3024845"/>
                  <a:gd name="connsiteY363-8452" fmla="*/ 637725 h 1160647"/>
                  <a:gd name="connsiteX364-8453" fmla="*/ 2490804 w 3024845"/>
                  <a:gd name="connsiteY364-8454" fmla="*/ 633401 h 1160647"/>
                  <a:gd name="connsiteX365-8455" fmla="*/ 2498911 w 3024845"/>
                  <a:gd name="connsiteY365-8456" fmla="*/ 633401 h 1160647"/>
                  <a:gd name="connsiteX366-8457" fmla="*/ 2502964 w 3024845"/>
                  <a:gd name="connsiteY366-8458" fmla="*/ 637725 h 1160647"/>
                  <a:gd name="connsiteX367-8459" fmla="*/ 2525258 w 3024845"/>
                  <a:gd name="connsiteY367-8460" fmla="*/ 637725 h 1160647"/>
                  <a:gd name="connsiteX368-8461" fmla="*/ 2525258 w 3024845"/>
                  <a:gd name="connsiteY368-8462" fmla="*/ 520989 h 1160647"/>
                  <a:gd name="connsiteX369-8463" fmla="*/ 2582005 w 3024845"/>
                  <a:gd name="connsiteY369-8464" fmla="*/ 510180 h 1160647"/>
                  <a:gd name="connsiteX370-8465" fmla="*/ 2582005 w 3024845"/>
                  <a:gd name="connsiteY370-8466" fmla="*/ 511261 h 1160647"/>
                  <a:gd name="connsiteX371-8467" fmla="*/ 2582005 w 3024845"/>
                  <a:gd name="connsiteY371-8468" fmla="*/ 518827 h 1160647"/>
                  <a:gd name="connsiteX372-8469" fmla="*/ 2608352 w 3024845"/>
                  <a:gd name="connsiteY372-8470" fmla="*/ 518827 h 1160647"/>
                  <a:gd name="connsiteX373-8471" fmla="*/ 2608352 w 3024845"/>
                  <a:gd name="connsiteY373-8472" fmla="*/ 773917 h 1160647"/>
                  <a:gd name="connsiteX374-8473" fmla="*/ 2630646 w 3024845"/>
                  <a:gd name="connsiteY374-8474" fmla="*/ 773917 h 1160647"/>
                  <a:gd name="connsiteX375-8475" fmla="*/ 2630646 w 3024845"/>
                  <a:gd name="connsiteY375-8476" fmla="*/ 769593 h 1160647"/>
                  <a:gd name="connsiteX376-8477" fmla="*/ 2642806 w 3024845"/>
                  <a:gd name="connsiteY376-8478" fmla="*/ 769593 h 1160647"/>
                  <a:gd name="connsiteX377-8479" fmla="*/ 2642806 w 3024845"/>
                  <a:gd name="connsiteY377-8480" fmla="*/ 773917 h 1160647"/>
                  <a:gd name="connsiteX378-8481" fmla="*/ 2667126 w 3024845"/>
                  <a:gd name="connsiteY378-8482" fmla="*/ 773917 h 1160647"/>
                  <a:gd name="connsiteX379-8483" fmla="*/ 2667126 w 3024845"/>
                  <a:gd name="connsiteY379-8484" fmla="*/ 760946 h 1160647"/>
                  <a:gd name="connsiteX380-8485" fmla="*/ 2695500 w 3024845"/>
                  <a:gd name="connsiteY380-8486" fmla="*/ 760946 h 1160647"/>
                  <a:gd name="connsiteX381-8487" fmla="*/ 2707660 w 3024845"/>
                  <a:gd name="connsiteY381-8488" fmla="*/ 756622 h 1160647"/>
                  <a:gd name="connsiteX382-8489" fmla="*/ 2727927 w 3024845"/>
                  <a:gd name="connsiteY382-8490" fmla="*/ 760946 h 1160647"/>
                  <a:gd name="connsiteX383-8491" fmla="*/ 2727927 w 3024845"/>
                  <a:gd name="connsiteY383-8492" fmla="*/ 743652 h 1160647"/>
                  <a:gd name="connsiteX384-8493" fmla="*/ 2736034 w 3024845"/>
                  <a:gd name="connsiteY384-8494" fmla="*/ 743652 h 1160647"/>
                  <a:gd name="connsiteX385-8495" fmla="*/ 2736034 w 3024845"/>
                  <a:gd name="connsiteY385-8496" fmla="*/ 730681 h 1160647"/>
                  <a:gd name="connsiteX386-8497" fmla="*/ 2792781 w 3024845"/>
                  <a:gd name="connsiteY386-8498" fmla="*/ 730681 h 1160647"/>
                  <a:gd name="connsiteX387-8499" fmla="*/ 2792781 w 3024845"/>
                  <a:gd name="connsiteY387-8500" fmla="*/ 700416 h 1160647"/>
                  <a:gd name="connsiteX388-8501" fmla="*/ 2811021 w 3024845"/>
                  <a:gd name="connsiteY388-8502" fmla="*/ 700416 h 1160647"/>
                  <a:gd name="connsiteX389-8503" fmla="*/ 2811021 w 3024845"/>
                  <a:gd name="connsiteY389-8504" fmla="*/ 693931 h 1160647"/>
                  <a:gd name="connsiteX390-8505" fmla="*/ 2823181 w 3024845"/>
                  <a:gd name="connsiteY390-8506" fmla="*/ 693931 h 1160647"/>
                  <a:gd name="connsiteX391-8507" fmla="*/ 2823181 w 3024845"/>
                  <a:gd name="connsiteY391-8508" fmla="*/ 700416 h 1160647"/>
                  <a:gd name="connsiteX392-8509" fmla="*/ 2839395 w 3024845"/>
                  <a:gd name="connsiteY392-8510" fmla="*/ 700416 h 1160647"/>
                  <a:gd name="connsiteX393-8511" fmla="*/ 2839395 w 3024845"/>
                  <a:gd name="connsiteY393-8512" fmla="*/ 750137 h 1160647"/>
                  <a:gd name="connsiteX394-8513" fmla="*/ 2871822 w 3024845"/>
                  <a:gd name="connsiteY394-8514" fmla="*/ 750137 h 1160647"/>
                  <a:gd name="connsiteX395-8515" fmla="*/ 2871822 w 3024845"/>
                  <a:gd name="connsiteY395-8516" fmla="*/ 724196 h 1160647"/>
                  <a:gd name="connsiteX396-8517" fmla="*/ 2910329 w 3024845"/>
                  <a:gd name="connsiteY396-8518" fmla="*/ 724196 h 1160647"/>
                  <a:gd name="connsiteX397-8519" fmla="*/ 2910329 w 3024845"/>
                  <a:gd name="connsiteY397-8520" fmla="*/ 693931 h 1160647"/>
                  <a:gd name="connsiteX398-8521" fmla="*/ 2958970 w 3024845"/>
                  <a:gd name="connsiteY398-8522" fmla="*/ 693931 h 1160647"/>
                  <a:gd name="connsiteX399-8523" fmla="*/ 2958970 w 3024845"/>
                  <a:gd name="connsiteY399-8524" fmla="*/ 805087 h 1160647"/>
                  <a:gd name="connsiteX400-8525" fmla="*/ 2958970 w 3024845"/>
                  <a:gd name="connsiteY400-8526" fmla="*/ 818866 h 1160647"/>
                  <a:gd name="connsiteX401-8527" fmla="*/ 3024845 w 3024845"/>
                  <a:gd name="connsiteY401-8528" fmla="*/ 818866 h 1160647"/>
                  <a:gd name="connsiteX402-8529" fmla="*/ 3024845 w 3024845"/>
                  <a:gd name="connsiteY402-8530" fmla="*/ 1160647 h 1160647"/>
                  <a:gd name="connsiteX403-8531" fmla="*/ 145862 w 3024845"/>
                  <a:gd name="connsiteY403-8532" fmla="*/ 1160647 h 1160647"/>
                  <a:gd name="connsiteX404-8533" fmla="*/ 2054 w 3024845"/>
                  <a:gd name="connsiteY404-8534" fmla="*/ 1158314 h 1160647"/>
                  <a:gd name="connsiteX405-8535" fmla="*/ 0 w 3024845"/>
                  <a:gd name="connsiteY405-8536" fmla="*/ 724196 h 1160647"/>
                  <a:gd name="connsiteX406-8537" fmla="*/ 20267 w 3024845"/>
                  <a:gd name="connsiteY406-8538" fmla="*/ 724196 h 1160647"/>
                  <a:gd name="connsiteX407-8539" fmla="*/ 20774 w 3024845"/>
                  <a:gd name="connsiteY407-8540" fmla="*/ 723115 h 1160647"/>
                  <a:gd name="connsiteX408-8541" fmla="*/ 24320 w 3024845"/>
                  <a:gd name="connsiteY408-8542" fmla="*/ 715549 h 1160647"/>
                  <a:gd name="connsiteX409-8543" fmla="*/ 26094 w 3024845"/>
                  <a:gd name="connsiteY409-8544" fmla="*/ 715819 h 1160647"/>
                  <a:gd name="connsiteX410-8545" fmla="*/ 38507 w 3024845"/>
                  <a:gd name="connsiteY410-8546" fmla="*/ 717710 h 1160647"/>
                  <a:gd name="connsiteX411-8547" fmla="*/ 39014 w 3024845"/>
                  <a:gd name="connsiteY411-8548" fmla="*/ 719062 h 1160647"/>
                  <a:gd name="connsiteX412-8549" fmla="*/ 42560 w 3024845"/>
                  <a:gd name="connsiteY412-8550" fmla="*/ 728519 h 1160647"/>
                  <a:gd name="connsiteX413-8551" fmla="*/ 68907 w 3024845"/>
                  <a:gd name="connsiteY413-8552" fmla="*/ 730681 h 1160647"/>
                  <a:gd name="connsiteX414-8553" fmla="*/ 68907 w 3024845"/>
                  <a:gd name="connsiteY414-8554" fmla="*/ 607460 h 1160647"/>
                  <a:gd name="connsiteX415-8555" fmla="*/ 70934 w 3024845"/>
                  <a:gd name="connsiteY415-8556" fmla="*/ 607460 h 1160647"/>
                  <a:gd name="connsiteX416-8557" fmla="*/ 85121 w 3024845"/>
                  <a:gd name="connsiteY416-8558" fmla="*/ 607460 h 1160647"/>
                  <a:gd name="connsiteX417-8559" fmla="*/ 85121 w 3024845"/>
                  <a:gd name="connsiteY417-8560" fmla="*/ 471268 h 1160647"/>
                  <a:gd name="connsiteX418-8561" fmla="*/ 86894 w 3024845"/>
                  <a:gd name="connsiteY418-8562" fmla="*/ 471268 h 1160647"/>
                  <a:gd name="connsiteX419-8563" fmla="*/ 99308 w 3024845"/>
                  <a:gd name="connsiteY419-8564" fmla="*/ 471268 h 1160647"/>
                  <a:gd name="connsiteX420-8565" fmla="*/ 99308 w 3024845"/>
                  <a:gd name="connsiteY420-8566" fmla="*/ 356694 h 1160647"/>
                  <a:gd name="connsiteX421-8567" fmla="*/ 103361 w 3024845"/>
                  <a:gd name="connsiteY421-8568" fmla="*/ 328590 h 1160647"/>
                  <a:gd name="connsiteX422-8569" fmla="*/ 105388 w 3024845"/>
                  <a:gd name="connsiteY422-8570" fmla="*/ 328590 h 1160647"/>
                  <a:gd name="connsiteX423-8571" fmla="*/ 119575 w 3024845"/>
                  <a:gd name="connsiteY423-8572" fmla="*/ 328590 h 1160647"/>
                  <a:gd name="connsiteX424-8573" fmla="*/ 156055 w 3024845"/>
                  <a:gd name="connsiteY424-8574" fmla="*/ 246443 h 1160647"/>
                  <a:gd name="connsiteX425-8575" fmla="*/ 160109 w 3024845"/>
                  <a:gd name="connsiteY425-8576" fmla="*/ 0 h 1160647"/>
                  <a:gd name="connsiteX0-8577" fmla="*/ 160109 w 3024845"/>
                  <a:gd name="connsiteY0-8578" fmla="*/ 0 h 1160647"/>
                  <a:gd name="connsiteX1-8579" fmla="*/ 162135 w 3024845"/>
                  <a:gd name="connsiteY1-8580" fmla="*/ 246443 h 1160647"/>
                  <a:gd name="connsiteX2-8581" fmla="*/ 200642 w 3024845"/>
                  <a:gd name="connsiteY2-8582" fmla="*/ 326429 h 1160647"/>
                  <a:gd name="connsiteX3-8583" fmla="*/ 202669 w 3024845"/>
                  <a:gd name="connsiteY3-8584" fmla="*/ 326429 h 1160647"/>
                  <a:gd name="connsiteX4-8585" fmla="*/ 216856 w 3024845"/>
                  <a:gd name="connsiteY4-8586" fmla="*/ 326429 h 1160647"/>
                  <a:gd name="connsiteX5-8587" fmla="*/ 216856 w 3024845"/>
                  <a:gd name="connsiteY5-8588" fmla="*/ 350208 h 1160647"/>
                  <a:gd name="connsiteX6-8589" fmla="*/ 217363 w 3024845"/>
                  <a:gd name="connsiteY6-8590" fmla="*/ 351019 h 1160647"/>
                  <a:gd name="connsiteX7-8591" fmla="*/ 220909 w 3024845"/>
                  <a:gd name="connsiteY7-8592" fmla="*/ 356694 h 1160647"/>
                  <a:gd name="connsiteX8-8593" fmla="*/ 220909 w 3024845"/>
                  <a:gd name="connsiteY8-8594" fmla="*/ 471268 h 1160647"/>
                  <a:gd name="connsiteX9-8595" fmla="*/ 223189 w 3024845"/>
                  <a:gd name="connsiteY9-8596" fmla="*/ 471268 h 1160647"/>
                  <a:gd name="connsiteX10-8597" fmla="*/ 239150 w 3024845"/>
                  <a:gd name="connsiteY10-8598" fmla="*/ 471268 h 1160647"/>
                  <a:gd name="connsiteX11-8599" fmla="*/ 239150 w 3024845"/>
                  <a:gd name="connsiteY11-8600" fmla="*/ 611783 h 1160647"/>
                  <a:gd name="connsiteX12-8601" fmla="*/ 240670 w 3024845"/>
                  <a:gd name="connsiteY12-8602" fmla="*/ 611513 h 1160647"/>
                  <a:gd name="connsiteX13-8603" fmla="*/ 251310 w 3024845"/>
                  <a:gd name="connsiteY13-8604" fmla="*/ 609622 h 1160647"/>
                  <a:gd name="connsiteX14-8605" fmla="*/ 249283 w 3024845"/>
                  <a:gd name="connsiteY14-8606" fmla="*/ 698254 h 1160647"/>
                  <a:gd name="connsiteX15-8607" fmla="*/ 250803 w 3024845"/>
                  <a:gd name="connsiteY15-8608" fmla="*/ 698525 h 1160647"/>
                  <a:gd name="connsiteX16-8609" fmla="*/ 261443 w 3024845"/>
                  <a:gd name="connsiteY16-8610" fmla="*/ 700416 h 1160647"/>
                  <a:gd name="connsiteX17-8611" fmla="*/ 261696 w 3024845"/>
                  <a:gd name="connsiteY17-8612" fmla="*/ 701227 h 1160647"/>
                  <a:gd name="connsiteX18-8613" fmla="*/ 263470 w 3024845"/>
                  <a:gd name="connsiteY18-8614" fmla="*/ 706902 h 1160647"/>
                  <a:gd name="connsiteX19-8615" fmla="*/ 264230 w 3024845"/>
                  <a:gd name="connsiteY19-8616" fmla="*/ 704470 h 1160647"/>
                  <a:gd name="connsiteX20-8617" fmla="*/ 269550 w 3024845"/>
                  <a:gd name="connsiteY20-8618" fmla="*/ 687446 h 1160647"/>
                  <a:gd name="connsiteX21-8619" fmla="*/ 271323 w 3024845"/>
                  <a:gd name="connsiteY21-8620" fmla="*/ 687446 h 1160647"/>
                  <a:gd name="connsiteX22-8621" fmla="*/ 283737 w 3024845"/>
                  <a:gd name="connsiteY22-8622" fmla="*/ 687446 h 1160647"/>
                  <a:gd name="connsiteX23-8623" fmla="*/ 283737 w 3024845"/>
                  <a:gd name="connsiteY23-8624" fmla="*/ 719872 h 1160647"/>
                  <a:gd name="connsiteX24-8625" fmla="*/ 284750 w 3024845"/>
                  <a:gd name="connsiteY24-8626" fmla="*/ 720413 h 1160647"/>
                  <a:gd name="connsiteX25-8627" fmla="*/ 291844 w 3024845"/>
                  <a:gd name="connsiteY25-8628" fmla="*/ 724196 h 1160647"/>
                  <a:gd name="connsiteX26-8629" fmla="*/ 291844 w 3024845"/>
                  <a:gd name="connsiteY26-8630" fmla="*/ 725547 h 1160647"/>
                  <a:gd name="connsiteX27-8631" fmla="*/ 291844 w 3024845"/>
                  <a:gd name="connsiteY27-8632" fmla="*/ 735005 h 1160647"/>
                  <a:gd name="connsiteX28-8633" fmla="*/ 336431 w 3024845"/>
                  <a:gd name="connsiteY28-8634" fmla="*/ 735005 h 1160647"/>
                  <a:gd name="connsiteX29-8635" fmla="*/ 336431 w 3024845"/>
                  <a:gd name="connsiteY29-8636" fmla="*/ 736086 h 1160647"/>
                  <a:gd name="connsiteX30-8637" fmla="*/ 336431 w 3024845"/>
                  <a:gd name="connsiteY30-8638" fmla="*/ 743652 h 1160647"/>
                  <a:gd name="connsiteX31-8639" fmla="*/ 338457 w 3024845"/>
                  <a:gd name="connsiteY31-8640" fmla="*/ 743652 h 1160647"/>
                  <a:gd name="connsiteX32-8641" fmla="*/ 352644 w 3024845"/>
                  <a:gd name="connsiteY32-8642" fmla="*/ 743652 h 1160647"/>
                  <a:gd name="connsiteX33-8643" fmla="*/ 352644 w 3024845"/>
                  <a:gd name="connsiteY33-8644" fmla="*/ 713387 h 1160647"/>
                  <a:gd name="connsiteX34-8645" fmla="*/ 397231 w 3024845"/>
                  <a:gd name="connsiteY34-8646" fmla="*/ 713387 h 1160647"/>
                  <a:gd name="connsiteX35-8647" fmla="*/ 397231 w 3024845"/>
                  <a:gd name="connsiteY35-8648" fmla="*/ 712036 h 1160647"/>
                  <a:gd name="connsiteX36-8649" fmla="*/ 397231 w 3024845"/>
                  <a:gd name="connsiteY36-8650" fmla="*/ 702578 h 1160647"/>
                  <a:gd name="connsiteX37-8651" fmla="*/ 398245 w 3024845"/>
                  <a:gd name="connsiteY37-8652" fmla="*/ 702578 h 1160647"/>
                  <a:gd name="connsiteX38-8653" fmla="*/ 405338 w 3024845"/>
                  <a:gd name="connsiteY38-8654" fmla="*/ 702578 h 1160647"/>
                  <a:gd name="connsiteX39-8655" fmla="*/ 405338 w 3024845"/>
                  <a:gd name="connsiteY39-8656" fmla="*/ 700687 h 1160647"/>
                  <a:gd name="connsiteX40-8657" fmla="*/ 405338 w 3024845"/>
                  <a:gd name="connsiteY40-8658" fmla="*/ 687446 h 1160647"/>
                  <a:gd name="connsiteX41-8659" fmla="*/ 406098 w 3024845"/>
                  <a:gd name="connsiteY41-8660" fmla="*/ 687446 h 1160647"/>
                  <a:gd name="connsiteX42-8661" fmla="*/ 411418 w 3024845"/>
                  <a:gd name="connsiteY42-8662" fmla="*/ 687446 h 1160647"/>
                  <a:gd name="connsiteX43-8663" fmla="*/ 411418 w 3024845"/>
                  <a:gd name="connsiteY43-8664" fmla="*/ 686365 h 1160647"/>
                  <a:gd name="connsiteX44-8665" fmla="*/ 411418 w 3024845"/>
                  <a:gd name="connsiteY44-8666" fmla="*/ 678798 h 1160647"/>
                  <a:gd name="connsiteX45-8667" fmla="*/ 413445 w 3024845"/>
                  <a:gd name="connsiteY45-8668" fmla="*/ 678798 h 1160647"/>
                  <a:gd name="connsiteX46-8669" fmla="*/ 427632 w 3024845"/>
                  <a:gd name="connsiteY46-8670" fmla="*/ 678798 h 1160647"/>
                  <a:gd name="connsiteX47-8671" fmla="*/ 427632 w 3024845"/>
                  <a:gd name="connsiteY47-8672" fmla="*/ 679879 h 1160647"/>
                  <a:gd name="connsiteX48-8673" fmla="*/ 427632 w 3024845"/>
                  <a:gd name="connsiteY48-8674" fmla="*/ 687446 h 1160647"/>
                  <a:gd name="connsiteX49-8675" fmla="*/ 449925 w 3024845"/>
                  <a:gd name="connsiteY49-8676" fmla="*/ 687446 h 1160647"/>
                  <a:gd name="connsiteX50-8677" fmla="*/ 449925 w 3024845"/>
                  <a:gd name="connsiteY50-8678" fmla="*/ 685554 h 1160647"/>
                  <a:gd name="connsiteX51-8679" fmla="*/ 449925 w 3024845"/>
                  <a:gd name="connsiteY51-8680" fmla="*/ 672313 h 1160647"/>
                  <a:gd name="connsiteX52-8681" fmla="*/ 451699 w 3024845"/>
                  <a:gd name="connsiteY52-8682" fmla="*/ 672313 h 1160647"/>
                  <a:gd name="connsiteX53-8683" fmla="*/ 464112 w 3024845"/>
                  <a:gd name="connsiteY53-8684" fmla="*/ 672313 h 1160647"/>
                  <a:gd name="connsiteX54-8685" fmla="*/ 464112 w 3024845"/>
                  <a:gd name="connsiteY54-8686" fmla="*/ 696093 h 1160647"/>
                  <a:gd name="connsiteX55-8687" fmla="*/ 465126 w 3024845"/>
                  <a:gd name="connsiteY55-8688" fmla="*/ 696093 h 1160647"/>
                  <a:gd name="connsiteX56-8689" fmla="*/ 472219 w 3024845"/>
                  <a:gd name="connsiteY56-8690" fmla="*/ 696093 h 1160647"/>
                  <a:gd name="connsiteX57-8691" fmla="*/ 472219 w 3024845"/>
                  <a:gd name="connsiteY57-8692" fmla="*/ 695012 h 1160647"/>
                  <a:gd name="connsiteX58-8693" fmla="*/ 472219 w 3024845"/>
                  <a:gd name="connsiteY58-8694" fmla="*/ 687446 h 1160647"/>
                  <a:gd name="connsiteX59-8695" fmla="*/ 473992 w 3024845"/>
                  <a:gd name="connsiteY59-8696" fmla="*/ 687446 h 1160647"/>
                  <a:gd name="connsiteX60-8697" fmla="*/ 486406 w 3024845"/>
                  <a:gd name="connsiteY60-8698" fmla="*/ 687446 h 1160647"/>
                  <a:gd name="connsiteX61-8699" fmla="*/ 486406 w 3024845"/>
                  <a:gd name="connsiteY61-8700" fmla="*/ 713387 h 1160647"/>
                  <a:gd name="connsiteX62-8701" fmla="*/ 488433 w 3024845"/>
                  <a:gd name="connsiteY62-8702" fmla="*/ 713387 h 1160647"/>
                  <a:gd name="connsiteX63-8703" fmla="*/ 502619 w 3024845"/>
                  <a:gd name="connsiteY63-8704" fmla="*/ 713387 h 1160647"/>
                  <a:gd name="connsiteX64-8705" fmla="*/ 502619 w 3024845"/>
                  <a:gd name="connsiteY64-8706" fmla="*/ 715008 h 1160647"/>
                  <a:gd name="connsiteX65-8707" fmla="*/ 502619 w 3024845"/>
                  <a:gd name="connsiteY65-8708" fmla="*/ 726358 h 1160647"/>
                  <a:gd name="connsiteX66-8709" fmla="*/ 503379 w 3024845"/>
                  <a:gd name="connsiteY66-8710" fmla="*/ 726358 h 1160647"/>
                  <a:gd name="connsiteX67-8711" fmla="*/ 508700 w 3024845"/>
                  <a:gd name="connsiteY67-8712" fmla="*/ 726358 h 1160647"/>
                  <a:gd name="connsiteX68-8713" fmla="*/ 508700 w 3024845"/>
                  <a:gd name="connsiteY68-8714" fmla="*/ 725547 h 1160647"/>
                  <a:gd name="connsiteX69-8715" fmla="*/ 508700 w 3024845"/>
                  <a:gd name="connsiteY69-8716" fmla="*/ 719872 h 1160647"/>
                  <a:gd name="connsiteX70-8717" fmla="*/ 539100 w 3024845"/>
                  <a:gd name="connsiteY70-8718" fmla="*/ 719872 h 1160647"/>
                  <a:gd name="connsiteX71-8719" fmla="*/ 539100 w 3024845"/>
                  <a:gd name="connsiteY71-8720" fmla="*/ 743652 h 1160647"/>
                  <a:gd name="connsiteX72-8721" fmla="*/ 540113 w 3024845"/>
                  <a:gd name="connsiteY72-8722" fmla="*/ 743652 h 1160647"/>
                  <a:gd name="connsiteX73-8723" fmla="*/ 547207 w 3024845"/>
                  <a:gd name="connsiteY73-8724" fmla="*/ 743652 h 1160647"/>
                  <a:gd name="connsiteX74-8725" fmla="*/ 547207 w 3024845"/>
                  <a:gd name="connsiteY74-8726" fmla="*/ 744733 h 1160647"/>
                  <a:gd name="connsiteX75-8727" fmla="*/ 547207 w 3024845"/>
                  <a:gd name="connsiteY75-8728" fmla="*/ 752299 h 1160647"/>
                  <a:gd name="connsiteX76-8729" fmla="*/ 547967 w 3024845"/>
                  <a:gd name="connsiteY76-8730" fmla="*/ 752299 h 1160647"/>
                  <a:gd name="connsiteX77-8731" fmla="*/ 553287 w 3024845"/>
                  <a:gd name="connsiteY77-8732" fmla="*/ 752299 h 1160647"/>
                  <a:gd name="connsiteX78-8733" fmla="*/ 553287 w 3024845"/>
                  <a:gd name="connsiteY78-8734" fmla="*/ 750137 h 1160647"/>
                  <a:gd name="connsiteX79-8735" fmla="*/ 553287 w 3024845"/>
                  <a:gd name="connsiteY79-8736" fmla="*/ 735005 h 1160647"/>
                  <a:gd name="connsiteX80-8737" fmla="*/ 554300 w 3024845"/>
                  <a:gd name="connsiteY80-8738" fmla="*/ 735005 h 1160647"/>
                  <a:gd name="connsiteX81-8739" fmla="*/ 561394 w 3024845"/>
                  <a:gd name="connsiteY81-8740" fmla="*/ 735005 h 1160647"/>
                  <a:gd name="connsiteX82-8741" fmla="*/ 561394 w 3024845"/>
                  <a:gd name="connsiteY82-8742" fmla="*/ 736086 h 1160647"/>
                  <a:gd name="connsiteX83-8743" fmla="*/ 561394 w 3024845"/>
                  <a:gd name="connsiteY83-8744" fmla="*/ 743652 h 1160647"/>
                  <a:gd name="connsiteX84-8745" fmla="*/ 566714 w 3024845"/>
                  <a:gd name="connsiteY84-8746" fmla="*/ 741659 h 1160647"/>
                  <a:gd name="connsiteX85-8747" fmla="*/ 567474 w 3024845"/>
                  <a:gd name="connsiteY85-8748" fmla="*/ 740679 h 1160647"/>
                  <a:gd name="connsiteX86-8749" fmla="*/ 567474 w 3024845"/>
                  <a:gd name="connsiteY86-8750" fmla="*/ 735005 h 1160647"/>
                  <a:gd name="connsiteX87-8751" fmla="*/ 605981 w 3024845"/>
                  <a:gd name="connsiteY87-8752" fmla="*/ 735005 h 1160647"/>
                  <a:gd name="connsiteX88-8753" fmla="*/ 605981 w 3024845"/>
                  <a:gd name="connsiteY88-8754" fmla="*/ 758784 h 1160647"/>
                  <a:gd name="connsiteX89-8755" fmla="*/ 608007 w 3024845"/>
                  <a:gd name="connsiteY89-8756" fmla="*/ 758784 h 1160647"/>
                  <a:gd name="connsiteX90-8757" fmla="*/ 622194 w 3024845"/>
                  <a:gd name="connsiteY90-8758" fmla="*/ 758784 h 1160647"/>
                  <a:gd name="connsiteX91-8759" fmla="*/ 622194 w 3024845"/>
                  <a:gd name="connsiteY91-8760" fmla="*/ 759865 h 1160647"/>
                  <a:gd name="connsiteX92-8761" fmla="*/ 622194 w 3024845"/>
                  <a:gd name="connsiteY92-8762" fmla="*/ 767431 h 1160647"/>
                  <a:gd name="connsiteX93-8763" fmla="*/ 623968 w 3024845"/>
                  <a:gd name="connsiteY93-8764" fmla="*/ 767431 h 1160647"/>
                  <a:gd name="connsiteX94-8765" fmla="*/ 636381 w 3024845"/>
                  <a:gd name="connsiteY94-8766" fmla="*/ 767431 h 1160647"/>
                  <a:gd name="connsiteX95-8767" fmla="*/ 636381 w 3024845"/>
                  <a:gd name="connsiteY95-8768" fmla="*/ 743652 h 1160647"/>
                  <a:gd name="connsiteX96-8769" fmla="*/ 637394 w 3024845"/>
                  <a:gd name="connsiteY96-8770" fmla="*/ 743652 h 1160647"/>
                  <a:gd name="connsiteX97-8771" fmla="*/ 644488 w 3024845"/>
                  <a:gd name="connsiteY97-8772" fmla="*/ 743652 h 1160647"/>
                  <a:gd name="connsiteX98-8773" fmla="*/ 644488 w 3024845"/>
                  <a:gd name="connsiteY98-8774" fmla="*/ 711225 h 1160647"/>
                  <a:gd name="connsiteX99-8775" fmla="*/ 645501 w 3024845"/>
                  <a:gd name="connsiteY99-8776" fmla="*/ 711225 h 1160647"/>
                  <a:gd name="connsiteX100-8777" fmla="*/ 652595 w 3024845"/>
                  <a:gd name="connsiteY100-8778" fmla="*/ 711225 h 1160647"/>
                  <a:gd name="connsiteX101-8779" fmla="*/ 652595 w 3024845"/>
                  <a:gd name="connsiteY101-8780" fmla="*/ 709334 h 1160647"/>
                  <a:gd name="connsiteX102-8781" fmla="*/ 652595 w 3024845"/>
                  <a:gd name="connsiteY102-8782" fmla="*/ 696093 h 1160647"/>
                  <a:gd name="connsiteX103-8783" fmla="*/ 651328 w 3024845"/>
                  <a:gd name="connsiteY103-8784" fmla="*/ 694471 h 1160647"/>
                  <a:gd name="connsiteX104-8785" fmla="*/ 656648 w 3024845"/>
                  <a:gd name="connsiteY104-8786" fmla="*/ 683122 h 1160647"/>
                  <a:gd name="connsiteX105-8787" fmla="*/ 664755 w 3024845"/>
                  <a:gd name="connsiteY105-8788" fmla="*/ 711225 h 1160647"/>
                  <a:gd name="connsiteX106-8789" fmla="*/ 665515 w 3024845"/>
                  <a:gd name="connsiteY106-8790" fmla="*/ 711225 h 1160647"/>
                  <a:gd name="connsiteX107-8791" fmla="*/ 670835 w 3024845"/>
                  <a:gd name="connsiteY107-8792" fmla="*/ 711225 h 1160647"/>
                  <a:gd name="connsiteX108-8793" fmla="*/ 670835 w 3024845"/>
                  <a:gd name="connsiteY108-8794" fmla="*/ 605298 h 1160647"/>
                  <a:gd name="connsiteX109-8795" fmla="*/ 672355 w 3024845"/>
                  <a:gd name="connsiteY109-8796" fmla="*/ 605298 h 1160647"/>
                  <a:gd name="connsiteX110-8797" fmla="*/ 682995 w 3024845"/>
                  <a:gd name="connsiteY110-8798" fmla="*/ 605298 h 1160647"/>
                  <a:gd name="connsiteX111-8799" fmla="*/ 682995 w 3024845"/>
                  <a:gd name="connsiteY111-8800" fmla="*/ 557739 h 1160647"/>
                  <a:gd name="connsiteX112-8801" fmla="*/ 709342 w 3024845"/>
                  <a:gd name="connsiteY112-8802" fmla="*/ 557739 h 1160647"/>
                  <a:gd name="connsiteX113-8803" fmla="*/ 709342 w 3024845"/>
                  <a:gd name="connsiteY113-8804" fmla="*/ 536121 h 1160647"/>
                  <a:gd name="connsiteX114-8805" fmla="*/ 743796 w 3024845"/>
                  <a:gd name="connsiteY114-8806" fmla="*/ 536121 h 1160647"/>
                  <a:gd name="connsiteX115-8807" fmla="*/ 743796 w 3024845"/>
                  <a:gd name="connsiteY115-8808" fmla="*/ 538553 h 1160647"/>
                  <a:gd name="connsiteX116-8809" fmla="*/ 743796 w 3024845"/>
                  <a:gd name="connsiteY116-8810" fmla="*/ 555577 h 1160647"/>
                  <a:gd name="connsiteX117-8811" fmla="*/ 746076 w 3024845"/>
                  <a:gd name="connsiteY117-8812" fmla="*/ 555577 h 1160647"/>
                  <a:gd name="connsiteX118-8813" fmla="*/ 762036 w 3024845"/>
                  <a:gd name="connsiteY118-8814" fmla="*/ 555577 h 1160647"/>
                  <a:gd name="connsiteX119-8815" fmla="*/ 762036 w 3024845"/>
                  <a:gd name="connsiteY119-8816" fmla="*/ 603136 h 1160647"/>
                  <a:gd name="connsiteX120-8817" fmla="*/ 763049 w 3024845"/>
                  <a:gd name="connsiteY120-8818" fmla="*/ 603136 h 1160647"/>
                  <a:gd name="connsiteX121-8819" fmla="*/ 770143 w 3024845"/>
                  <a:gd name="connsiteY121-8820" fmla="*/ 603136 h 1160647"/>
                  <a:gd name="connsiteX122-8821" fmla="*/ 784330 w 3024845"/>
                  <a:gd name="connsiteY122-8822" fmla="*/ 607460 h 1160647"/>
                  <a:gd name="connsiteX123-8823" fmla="*/ 784330 w 3024845"/>
                  <a:gd name="connsiteY123-8824" fmla="*/ 646372 h 1160647"/>
                  <a:gd name="connsiteX124-8825" fmla="*/ 785343 w 3024845"/>
                  <a:gd name="connsiteY124-8826" fmla="*/ 646372 h 1160647"/>
                  <a:gd name="connsiteX125-8827" fmla="*/ 792436 w 3024845"/>
                  <a:gd name="connsiteY125-8828" fmla="*/ 646372 h 1160647"/>
                  <a:gd name="connsiteX126-8829" fmla="*/ 792436 w 3024845"/>
                  <a:gd name="connsiteY126-8830" fmla="*/ 647993 h 1160647"/>
                  <a:gd name="connsiteX127-8831" fmla="*/ 792436 w 3024845"/>
                  <a:gd name="connsiteY127-8832" fmla="*/ 659342 h 1160647"/>
                  <a:gd name="connsiteX128-8833" fmla="*/ 794463 w 3024845"/>
                  <a:gd name="connsiteY128-8834" fmla="*/ 659342 h 1160647"/>
                  <a:gd name="connsiteX129-8835" fmla="*/ 808650 w 3024845"/>
                  <a:gd name="connsiteY129-8836" fmla="*/ 659342 h 1160647"/>
                  <a:gd name="connsiteX130-8837" fmla="*/ 814730 w 3024845"/>
                  <a:gd name="connsiteY130-8838" fmla="*/ 665828 h 1160647"/>
                  <a:gd name="connsiteX131-8839" fmla="*/ 814730 w 3024845"/>
                  <a:gd name="connsiteY131-8840" fmla="*/ 687446 h 1160647"/>
                  <a:gd name="connsiteX132-8841" fmla="*/ 817010 w 3024845"/>
                  <a:gd name="connsiteY132-8842" fmla="*/ 687446 h 1160647"/>
                  <a:gd name="connsiteX133-8843" fmla="*/ 832970 w 3024845"/>
                  <a:gd name="connsiteY133-8844" fmla="*/ 687446 h 1160647"/>
                  <a:gd name="connsiteX134-8845" fmla="*/ 832970 w 3024845"/>
                  <a:gd name="connsiteY134-8846" fmla="*/ 688526 h 1160647"/>
                  <a:gd name="connsiteX135-8847" fmla="*/ 832970 w 3024845"/>
                  <a:gd name="connsiteY135-8848" fmla="*/ 696093 h 1160647"/>
                  <a:gd name="connsiteX136-8849" fmla="*/ 834237 w 3024845"/>
                  <a:gd name="connsiteY136-8850" fmla="*/ 696093 h 1160647"/>
                  <a:gd name="connsiteX137-8851" fmla="*/ 843104 w 3024845"/>
                  <a:gd name="connsiteY137-8852" fmla="*/ 696093 h 1160647"/>
                  <a:gd name="connsiteX138-8853" fmla="*/ 843104 w 3024845"/>
                  <a:gd name="connsiteY138-8854" fmla="*/ 698254 h 1160647"/>
                  <a:gd name="connsiteX139-8855" fmla="*/ 843104 w 3024845"/>
                  <a:gd name="connsiteY139-8856" fmla="*/ 713387 h 1160647"/>
                  <a:gd name="connsiteX140-8857" fmla="*/ 847157 w 3024845"/>
                  <a:gd name="connsiteY140-8858" fmla="*/ 711495 h 1160647"/>
                  <a:gd name="connsiteX141-8859" fmla="*/ 847157 w 3024845"/>
                  <a:gd name="connsiteY141-8860" fmla="*/ 698254 h 1160647"/>
                  <a:gd name="connsiteX142-8861" fmla="*/ 848170 w 3024845"/>
                  <a:gd name="connsiteY142-8862" fmla="*/ 698254 h 1160647"/>
                  <a:gd name="connsiteX143-8863" fmla="*/ 855264 w 3024845"/>
                  <a:gd name="connsiteY143-8864" fmla="*/ 698254 h 1160647"/>
                  <a:gd name="connsiteX144-8865" fmla="*/ 855264 w 3024845"/>
                  <a:gd name="connsiteY144-8866" fmla="*/ 699876 h 1160647"/>
                  <a:gd name="connsiteX145-8867" fmla="*/ 855264 w 3024845"/>
                  <a:gd name="connsiteY145-8868" fmla="*/ 711225 h 1160647"/>
                  <a:gd name="connsiteX146-8869" fmla="*/ 856024 w 3024845"/>
                  <a:gd name="connsiteY146-8870" fmla="*/ 711225 h 1160647"/>
                  <a:gd name="connsiteX147-8871" fmla="*/ 861344 w 3024845"/>
                  <a:gd name="connsiteY147-8872" fmla="*/ 711225 h 1160647"/>
                  <a:gd name="connsiteX148-8873" fmla="*/ 909984 w 3024845"/>
                  <a:gd name="connsiteY148-8874" fmla="*/ 706902 h 1160647"/>
                  <a:gd name="connsiteX149-8875" fmla="*/ 909984 w 3024845"/>
                  <a:gd name="connsiteY149-8876" fmla="*/ 708253 h 1160647"/>
                  <a:gd name="connsiteX150-8877" fmla="*/ 909984 w 3024845"/>
                  <a:gd name="connsiteY150-8878" fmla="*/ 717710 h 1160647"/>
                  <a:gd name="connsiteX151-8879" fmla="*/ 910744 w 3024845"/>
                  <a:gd name="connsiteY151-8880" fmla="*/ 717710 h 1160647"/>
                  <a:gd name="connsiteX152-8881" fmla="*/ 916065 w 3024845"/>
                  <a:gd name="connsiteY152-8882" fmla="*/ 717710 h 1160647"/>
                  <a:gd name="connsiteX153-8883" fmla="*/ 916065 w 3024845"/>
                  <a:gd name="connsiteY153-8884" fmla="*/ 719872 h 1160647"/>
                  <a:gd name="connsiteX154-8885" fmla="*/ 916065 w 3024845"/>
                  <a:gd name="connsiteY154-8886" fmla="*/ 735005 h 1160647"/>
                  <a:gd name="connsiteX155-8887" fmla="*/ 918091 w 3024845"/>
                  <a:gd name="connsiteY155-8888" fmla="*/ 733654 h 1160647"/>
                  <a:gd name="connsiteX156-8889" fmla="*/ 932278 w 3024845"/>
                  <a:gd name="connsiteY156-8890" fmla="*/ 724196 h 1160647"/>
                  <a:gd name="connsiteX157-8891" fmla="*/ 938358 w 3024845"/>
                  <a:gd name="connsiteY157-8892" fmla="*/ 683122 h 1160647"/>
                  <a:gd name="connsiteX158-8893" fmla="*/ 939118 w 3024845"/>
                  <a:gd name="connsiteY158-8894" fmla="*/ 682852 h 1160647"/>
                  <a:gd name="connsiteX159-8895" fmla="*/ 944438 w 3024845"/>
                  <a:gd name="connsiteY159-8896" fmla="*/ 680960 h 1160647"/>
                  <a:gd name="connsiteX160-8897" fmla="*/ 946465 w 3024845"/>
                  <a:gd name="connsiteY160-8898" fmla="*/ 611783 h 1160647"/>
                  <a:gd name="connsiteX161-8899" fmla="*/ 948492 w 3024845"/>
                  <a:gd name="connsiteY161-8900" fmla="*/ 680960 h 1160647"/>
                  <a:gd name="connsiteX162-8901" fmla="*/ 949252 w 3024845"/>
                  <a:gd name="connsiteY162-8902" fmla="*/ 681230 h 1160647"/>
                  <a:gd name="connsiteX163-8903" fmla="*/ 954572 w 3024845"/>
                  <a:gd name="connsiteY163-8904" fmla="*/ 683122 h 1160647"/>
                  <a:gd name="connsiteX164-8905" fmla="*/ 954572 w 3024845"/>
                  <a:gd name="connsiteY164-8906" fmla="*/ 596651 h 1160647"/>
                  <a:gd name="connsiteX165-8907" fmla="*/ 958625 w 3024845"/>
                  <a:gd name="connsiteY165-8908" fmla="*/ 564224 h 1160647"/>
                  <a:gd name="connsiteX166-8909" fmla="*/ 997132 w 3024845"/>
                  <a:gd name="connsiteY166-8910" fmla="*/ 564224 h 1160647"/>
                  <a:gd name="connsiteX167-8911" fmla="*/ 997132 w 3024845"/>
                  <a:gd name="connsiteY167-8912" fmla="*/ 596651 h 1160647"/>
                  <a:gd name="connsiteX168-8913" fmla="*/ 997892 w 3024845"/>
                  <a:gd name="connsiteY168-8914" fmla="*/ 596651 h 1160647"/>
                  <a:gd name="connsiteX169-8915" fmla="*/ 1003212 w 3024845"/>
                  <a:gd name="connsiteY169-8916" fmla="*/ 596651 h 1160647"/>
                  <a:gd name="connsiteX170-8917" fmla="*/ 1003212 w 3024845"/>
                  <a:gd name="connsiteY170-8918" fmla="*/ 514503 h 1160647"/>
                  <a:gd name="connsiteX171-8919" fmla="*/ 1004986 w 3024845"/>
                  <a:gd name="connsiteY171-8920" fmla="*/ 514503 h 1160647"/>
                  <a:gd name="connsiteX172-8921" fmla="*/ 1017399 w 3024845"/>
                  <a:gd name="connsiteY172-8922" fmla="*/ 514503 h 1160647"/>
                  <a:gd name="connsiteX173-8923" fmla="*/ 1017399 w 3024845"/>
                  <a:gd name="connsiteY173-8924" fmla="*/ 512612 h 1160647"/>
                  <a:gd name="connsiteX174-8925" fmla="*/ 1017399 w 3024845"/>
                  <a:gd name="connsiteY174-8926" fmla="*/ 499371 h 1160647"/>
                  <a:gd name="connsiteX175-8927" fmla="*/ 1039693 w 3024845"/>
                  <a:gd name="connsiteY175-8928" fmla="*/ 499371 h 1160647"/>
                  <a:gd name="connsiteX176-8929" fmla="*/ 1039693 w 3024845"/>
                  <a:gd name="connsiteY176-8930" fmla="*/ 498290 h 1160647"/>
                  <a:gd name="connsiteX177-8931" fmla="*/ 1039693 w 3024845"/>
                  <a:gd name="connsiteY177-8932" fmla="*/ 490724 h 1160647"/>
                  <a:gd name="connsiteX178-8933" fmla="*/ 1041466 w 3024845"/>
                  <a:gd name="connsiteY178-8934" fmla="*/ 490724 h 1160647"/>
                  <a:gd name="connsiteX179-8935" fmla="*/ 1053880 w 3024845"/>
                  <a:gd name="connsiteY179-8936" fmla="*/ 490724 h 1160647"/>
                  <a:gd name="connsiteX180-8937" fmla="*/ 1053880 w 3024845"/>
                  <a:gd name="connsiteY180-8938" fmla="*/ 491805 h 1160647"/>
                  <a:gd name="connsiteX181-8939" fmla="*/ 1053880 w 3024845"/>
                  <a:gd name="connsiteY181-8940" fmla="*/ 499371 h 1160647"/>
                  <a:gd name="connsiteX182-8941" fmla="*/ 1054640 w 3024845"/>
                  <a:gd name="connsiteY182-8942" fmla="*/ 499371 h 1160647"/>
                  <a:gd name="connsiteX183-8943" fmla="*/ 1059960 w 3024845"/>
                  <a:gd name="connsiteY183-8944" fmla="*/ 499371 h 1160647"/>
                  <a:gd name="connsiteX184-8945" fmla="*/ 1070093 w 3024845"/>
                  <a:gd name="connsiteY184-8946" fmla="*/ 495047 h 1160647"/>
                  <a:gd name="connsiteX185-8947" fmla="*/ 1074146 w 3024845"/>
                  <a:gd name="connsiteY185-8948" fmla="*/ 498290 h 1160647"/>
                  <a:gd name="connsiteX186-8949" fmla="*/ 1074146 w 3024845"/>
                  <a:gd name="connsiteY186-8950" fmla="*/ 490724 h 1160647"/>
                  <a:gd name="connsiteX187-8951" fmla="*/ 1076426 w 3024845"/>
                  <a:gd name="connsiteY187-8952" fmla="*/ 490724 h 1160647"/>
                  <a:gd name="connsiteX188-8953" fmla="*/ 1092387 w 3024845"/>
                  <a:gd name="connsiteY188-8954" fmla="*/ 490724 h 1160647"/>
                  <a:gd name="connsiteX189-8955" fmla="*/ 1092387 w 3024845"/>
                  <a:gd name="connsiteY189-8956" fmla="*/ 491805 h 1160647"/>
                  <a:gd name="connsiteX190-8957" fmla="*/ 1092387 w 3024845"/>
                  <a:gd name="connsiteY190-8958" fmla="*/ 499371 h 1160647"/>
                  <a:gd name="connsiteX191-8959" fmla="*/ 1122787 w 3024845"/>
                  <a:gd name="connsiteY191-8960" fmla="*/ 499371 h 1160647"/>
                  <a:gd name="connsiteX192-8961" fmla="*/ 1122787 w 3024845"/>
                  <a:gd name="connsiteY192-8962" fmla="*/ 500992 h 1160647"/>
                  <a:gd name="connsiteX193-8963" fmla="*/ 1122787 w 3024845"/>
                  <a:gd name="connsiteY193-8964" fmla="*/ 512342 h 1160647"/>
                  <a:gd name="connsiteX194-8965" fmla="*/ 1149134 w 3024845"/>
                  <a:gd name="connsiteY194-8966" fmla="*/ 512342 h 1160647"/>
                  <a:gd name="connsiteX195-8967" fmla="*/ 1149134 w 3024845"/>
                  <a:gd name="connsiteY195-8968" fmla="*/ 542606 h 1160647"/>
                  <a:gd name="connsiteX196-8969" fmla="*/ 1149894 w 3024845"/>
                  <a:gd name="connsiteY196-8970" fmla="*/ 542606 h 1160647"/>
                  <a:gd name="connsiteX197-8971" fmla="*/ 1155214 w 3024845"/>
                  <a:gd name="connsiteY197-8972" fmla="*/ 542606 h 1160647"/>
                  <a:gd name="connsiteX198-8973" fmla="*/ 1155214 w 3024845"/>
                  <a:gd name="connsiteY198-8974" fmla="*/ 543687 h 1160647"/>
                  <a:gd name="connsiteX199-8975" fmla="*/ 1155214 w 3024845"/>
                  <a:gd name="connsiteY199-8976" fmla="*/ 551254 h 1160647"/>
                  <a:gd name="connsiteX200-8977" fmla="*/ 1159268 w 3024845"/>
                  <a:gd name="connsiteY200-8978" fmla="*/ 581518 h 1160647"/>
                  <a:gd name="connsiteX201-8979" fmla="*/ 1160028 w 3024845"/>
                  <a:gd name="connsiteY201-8980" fmla="*/ 581518 h 1160647"/>
                  <a:gd name="connsiteX202-8981" fmla="*/ 1165348 w 3024845"/>
                  <a:gd name="connsiteY202-8982" fmla="*/ 581518 h 1160647"/>
                  <a:gd name="connsiteX203-8983" fmla="*/ 1165348 w 3024845"/>
                  <a:gd name="connsiteY203-8984" fmla="*/ 582329 h 1160647"/>
                  <a:gd name="connsiteX204-8985" fmla="*/ 1165348 w 3024845"/>
                  <a:gd name="connsiteY204-8986" fmla="*/ 588004 h 1160647"/>
                  <a:gd name="connsiteX205-8987" fmla="*/ 1166361 w 3024845"/>
                  <a:gd name="connsiteY205-8988" fmla="*/ 588004 h 1160647"/>
                  <a:gd name="connsiteX206-8989" fmla="*/ 1173454 w 3024845"/>
                  <a:gd name="connsiteY206-8990" fmla="*/ 588004 h 1160647"/>
                  <a:gd name="connsiteX207-8991" fmla="*/ 1173454 w 3024845"/>
                  <a:gd name="connsiteY207-8992" fmla="*/ 618269 h 1160647"/>
                  <a:gd name="connsiteX208-8993" fmla="*/ 1175481 w 3024845"/>
                  <a:gd name="connsiteY208-8994" fmla="*/ 618269 h 1160647"/>
                  <a:gd name="connsiteX209-8995" fmla="*/ 1189668 w 3024845"/>
                  <a:gd name="connsiteY209-8996" fmla="*/ 618269 h 1160647"/>
                  <a:gd name="connsiteX210-8997" fmla="*/ 1189668 w 3024845"/>
                  <a:gd name="connsiteY210-8998" fmla="*/ 642048 h 1160647"/>
                  <a:gd name="connsiteX211-8999" fmla="*/ 1191695 w 3024845"/>
                  <a:gd name="connsiteY211-9000" fmla="*/ 643669 h 1160647"/>
                  <a:gd name="connsiteX212-9001" fmla="*/ 1191695 w 3024845"/>
                  <a:gd name="connsiteY212-9002" fmla="*/ 655019 h 1160647"/>
                  <a:gd name="connsiteX213-9003" fmla="*/ 1192455 w 3024845"/>
                  <a:gd name="connsiteY213-9004" fmla="*/ 655019 h 1160647"/>
                  <a:gd name="connsiteX214-9005" fmla="*/ 1197775 w 3024845"/>
                  <a:gd name="connsiteY214-9006" fmla="*/ 655019 h 1160647"/>
                  <a:gd name="connsiteX215-9007" fmla="*/ 1197775 w 3024845"/>
                  <a:gd name="connsiteY215-9008" fmla="*/ 678798 h 1160647"/>
                  <a:gd name="connsiteX216-9009" fmla="*/ 1199041 w 3024845"/>
                  <a:gd name="connsiteY216-9010" fmla="*/ 678798 h 1160647"/>
                  <a:gd name="connsiteX217-9011" fmla="*/ 1207908 w 3024845"/>
                  <a:gd name="connsiteY217-9012" fmla="*/ 678798 h 1160647"/>
                  <a:gd name="connsiteX218-9013" fmla="*/ 1209935 w 3024845"/>
                  <a:gd name="connsiteY218-9014" fmla="*/ 682852 h 1160647"/>
                  <a:gd name="connsiteX219-9015" fmla="*/ 1209935 w 3024845"/>
                  <a:gd name="connsiteY219-9016" fmla="*/ 696093 h 1160647"/>
                  <a:gd name="connsiteX220-9017" fmla="*/ 1211455 w 3024845"/>
                  <a:gd name="connsiteY220-9018" fmla="*/ 694201 h 1160647"/>
                  <a:gd name="connsiteX221-9019" fmla="*/ 1222095 w 3024845"/>
                  <a:gd name="connsiteY221-9020" fmla="*/ 680960 h 1160647"/>
                  <a:gd name="connsiteX222-9021" fmla="*/ 1250469 w 3024845"/>
                  <a:gd name="connsiteY222-9022" fmla="*/ 680960 h 1160647"/>
                  <a:gd name="connsiteX223-9023" fmla="*/ 1250469 w 3024845"/>
                  <a:gd name="connsiteY223-9024" fmla="*/ 767431 h 1160647"/>
                  <a:gd name="connsiteX224-9025" fmla="*/ 1251229 w 3024845"/>
                  <a:gd name="connsiteY224-9026" fmla="*/ 767431 h 1160647"/>
                  <a:gd name="connsiteX225-9027" fmla="*/ 1256549 w 3024845"/>
                  <a:gd name="connsiteY225-9028" fmla="*/ 767431 h 1160647"/>
                  <a:gd name="connsiteX226-9029" fmla="*/ 1257309 w 3024845"/>
                  <a:gd name="connsiteY226-9030" fmla="*/ 766080 h 1160647"/>
                  <a:gd name="connsiteX227-9031" fmla="*/ 1262629 w 3024845"/>
                  <a:gd name="connsiteY227-9032" fmla="*/ 756622 h 1160647"/>
                  <a:gd name="connsiteX228-9033" fmla="*/ 1262629 w 3024845"/>
                  <a:gd name="connsiteY228-9034" fmla="*/ 758514 h 1160647"/>
                  <a:gd name="connsiteX229-9035" fmla="*/ 1262629 w 3024845"/>
                  <a:gd name="connsiteY229-9036" fmla="*/ 771755 h 1160647"/>
                  <a:gd name="connsiteX230-9037" fmla="*/ 1266682 w 3024845"/>
                  <a:gd name="connsiteY230-9038" fmla="*/ 726358 h 1160647"/>
                  <a:gd name="connsiteX231-9039" fmla="*/ 1267442 w 3024845"/>
                  <a:gd name="connsiteY231-9040" fmla="*/ 726358 h 1160647"/>
                  <a:gd name="connsiteX232-9041" fmla="*/ 1272762 w 3024845"/>
                  <a:gd name="connsiteY232-9042" fmla="*/ 726358 h 1160647"/>
                  <a:gd name="connsiteX233-9043" fmla="*/ 1272762 w 3024845"/>
                  <a:gd name="connsiteY233-9044" fmla="*/ 661504 h 1160647"/>
                  <a:gd name="connsiteX234-9045" fmla="*/ 1273776 w 3024845"/>
                  <a:gd name="connsiteY234-9046" fmla="*/ 661504 h 1160647"/>
                  <a:gd name="connsiteX235-9047" fmla="*/ 1280869 w 3024845"/>
                  <a:gd name="connsiteY235-9048" fmla="*/ 661504 h 1160647"/>
                  <a:gd name="connsiteX236-9049" fmla="*/ 1293029 w 3024845"/>
                  <a:gd name="connsiteY236-9050" fmla="*/ 618269 h 1160647"/>
                  <a:gd name="connsiteX237-9051" fmla="*/ 1294296 w 3024845"/>
                  <a:gd name="connsiteY237-9052" fmla="*/ 618269 h 1160647"/>
                  <a:gd name="connsiteX238-9053" fmla="*/ 1303163 w 3024845"/>
                  <a:gd name="connsiteY238-9054" fmla="*/ 618269 h 1160647"/>
                  <a:gd name="connsiteX239-9055" fmla="*/ 1313296 w 3024845"/>
                  <a:gd name="connsiteY239-9056" fmla="*/ 661504 h 1160647"/>
                  <a:gd name="connsiteX240-9057" fmla="*/ 1314309 w 3024845"/>
                  <a:gd name="connsiteY240-9058" fmla="*/ 661504 h 1160647"/>
                  <a:gd name="connsiteX241-9059" fmla="*/ 1321403 w 3024845"/>
                  <a:gd name="connsiteY241-9060" fmla="*/ 661504 h 1160647"/>
                  <a:gd name="connsiteX242-9061" fmla="*/ 1321403 w 3024845"/>
                  <a:gd name="connsiteY242-9062" fmla="*/ 700416 h 1160647"/>
                  <a:gd name="connsiteX243-9063" fmla="*/ 1323176 w 3024845"/>
                  <a:gd name="connsiteY243-9064" fmla="*/ 700416 h 1160647"/>
                  <a:gd name="connsiteX244-9065" fmla="*/ 1335590 w 3024845"/>
                  <a:gd name="connsiteY244-9066" fmla="*/ 700416 h 1160647"/>
                  <a:gd name="connsiteX245-9067" fmla="*/ 1335590 w 3024845"/>
                  <a:gd name="connsiteY245-9068" fmla="*/ 702578 h 1160647"/>
                  <a:gd name="connsiteX246-9069" fmla="*/ 1335590 w 3024845"/>
                  <a:gd name="connsiteY246-9070" fmla="*/ 717710 h 1160647"/>
                  <a:gd name="connsiteX247-9071" fmla="*/ 1339643 w 3024845"/>
                  <a:gd name="connsiteY247-9072" fmla="*/ 715549 h 1160647"/>
                  <a:gd name="connsiteX248-9073" fmla="*/ 1339643 w 3024845"/>
                  <a:gd name="connsiteY248-9074" fmla="*/ 700416 h 1160647"/>
                  <a:gd name="connsiteX249-9075" fmla="*/ 1341163 w 3024845"/>
                  <a:gd name="connsiteY249-9076" fmla="*/ 700416 h 1160647"/>
                  <a:gd name="connsiteX250-9077" fmla="*/ 1351803 w 3024845"/>
                  <a:gd name="connsiteY250-9078" fmla="*/ 700416 h 1160647"/>
                  <a:gd name="connsiteX251-9079" fmla="*/ 1351803 w 3024845"/>
                  <a:gd name="connsiteY251-9080" fmla="*/ 702037 h 1160647"/>
                  <a:gd name="connsiteX252-9081" fmla="*/ 1351803 w 3024845"/>
                  <a:gd name="connsiteY252-9082" fmla="*/ 713387 h 1160647"/>
                  <a:gd name="connsiteX253-9083" fmla="*/ 1382204 w 3024845"/>
                  <a:gd name="connsiteY253-9084" fmla="*/ 713387 h 1160647"/>
                  <a:gd name="connsiteX254-9085" fmla="*/ 1382204 w 3024845"/>
                  <a:gd name="connsiteY254-9086" fmla="*/ 676637 h 1160647"/>
                  <a:gd name="connsiteX255-9087" fmla="*/ 1383470 w 3024845"/>
                  <a:gd name="connsiteY255-9088" fmla="*/ 676637 h 1160647"/>
                  <a:gd name="connsiteX256-9089" fmla="*/ 1392337 w 3024845"/>
                  <a:gd name="connsiteY256-9090" fmla="*/ 676637 h 1160647"/>
                  <a:gd name="connsiteX257-9091" fmla="*/ 1392337 w 3024845"/>
                  <a:gd name="connsiteY257-9092" fmla="*/ 698254 h 1160647"/>
                  <a:gd name="connsiteX258-9093" fmla="*/ 1394364 w 3024845"/>
                  <a:gd name="connsiteY258-9094" fmla="*/ 665828 h 1160647"/>
                  <a:gd name="connsiteX259-9095" fmla="*/ 1416657 w 3024845"/>
                  <a:gd name="connsiteY259-9096" fmla="*/ 665828 h 1160647"/>
                  <a:gd name="connsiteX260-9097" fmla="*/ 1416657 w 3024845"/>
                  <a:gd name="connsiteY260-9098" fmla="*/ 664206 h 1160647"/>
                  <a:gd name="connsiteX261-9099" fmla="*/ 1416657 w 3024845"/>
                  <a:gd name="connsiteY261-9100" fmla="*/ 652857 h 1160647"/>
                  <a:gd name="connsiteX262-9101" fmla="*/ 1417417 w 3024845"/>
                  <a:gd name="connsiteY262-9102" fmla="*/ 652857 h 1160647"/>
                  <a:gd name="connsiteX263-9103" fmla="*/ 1422737 w 3024845"/>
                  <a:gd name="connsiteY263-9104" fmla="*/ 652857 h 1160647"/>
                  <a:gd name="connsiteX264-9105" fmla="*/ 1422737 w 3024845"/>
                  <a:gd name="connsiteY264-9106" fmla="*/ 650966 h 1160647"/>
                  <a:gd name="connsiteX265-9107" fmla="*/ 1422737 w 3024845"/>
                  <a:gd name="connsiteY265-9108" fmla="*/ 637725 h 1160647"/>
                  <a:gd name="connsiteX266-9109" fmla="*/ 1426791 w 3024845"/>
                  <a:gd name="connsiteY266-9110" fmla="*/ 644210 h 1160647"/>
                  <a:gd name="connsiteX267-9111" fmla="*/ 1429071 w 3024845"/>
                  <a:gd name="connsiteY267-9112" fmla="*/ 644210 h 1160647"/>
                  <a:gd name="connsiteX268-9113" fmla="*/ 1445031 w 3024845"/>
                  <a:gd name="connsiteY268-9114" fmla="*/ 644210 h 1160647"/>
                  <a:gd name="connsiteX269-9115" fmla="*/ 1445031 w 3024845"/>
                  <a:gd name="connsiteY269-9116" fmla="*/ 643399 h 1160647"/>
                  <a:gd name="connsiteX270-9117" fmla="*/ 1445031 w 3024845"/>
                  <a:gd name="connsiteY270-9118" fmla="*/ 637725 h 1160647"/>
                  <a:gd name="connsiteX271-9119" fmla="*/ 1445791 w 3024845"/>
                  <a:gd name="connsiteY271-9120" fmla="*/ 637725 h 1160647"/>
                  <a:gd name="connsiteX272-9121" fmla="*/ 1451111 w 3024845"/>
                  <a:gd name="connsiteY272-9122" fmla="*/ 637725 h 1160647"/>
                  <a:gd name="connsiteX273-9123" fmla="*/ 1451111 w 3024845"/>
                  <a:gd name="connsiteY273-9124" fmla="*/ 639076 h 1160647"/>
                  <a:gd name="connsiteX274-9125" fmla="*/ 1451111 w 3024845"/>
                  <a:gd name="connsiteY274-9126" fmla="*/ 648534 h 1160647"/>
                  <a:gd name="connsiteX275-9127" fmla="*/ 1489618 w 3024845"/>
                  <a:gd name="connsiteY275-9128" fmla="*/ 648534 h 1160647"/>
                  <a:gd name="connsiteX276-9129" fmla="*/ 1489618 w 3024845"/>
                  <a:gd name="connsiteY276-9130" fmla="*/ 786887 h 1160647"/>
                  <a:gd name="connsiteX277-9131" fmla="*/ 1491138 w 3024845"/>
                  <a:gd name="connsiteY277-9132" fmla="*/ 786887 h 1160647"/>
                  <a:gd name="connsiteX278-9133" fmla="*/ 1501778 w 3024845"/>
                  <a:gd name="connsiteY278-9134" fmla="*/ 786887 h 1160647"/>
                  <a:gd name="connsiteX279-9135" fmla="*/ 1501778 w 3024845"/>
                  <a:gd name="connsiteY279-9136" fmla="*/ 773917 h 1160647"/>
                  <a:gd name="connsiteX280-9137" fmla="*/ 1505832 w 3024845"/>
                  <a:gd name="connsiteY280-9138" fmla="*/ 773917 h 1160647"/>
                  <a:gd name="connsiteX281-9139" fmla="*/ 1505832 w 3024845"/>
                  <a:gd name="connsiteY281-9140" fmla="*/ 786887 h 1160647"/>
                  <a:gd name="connsiteX282-9141" fmla="*/ 1536232 w 3024845"/>
                  <a:gd name="connsiteY282-9142" fmla="*/ 786887 h 1160647"/>
                  <a:gd name="connsiteX283-9143" fmla="*/ 1536232 w 3024845"/>
                  <a:gd name="connsiteY283-9144" fmla="*/ 756622 h 1160647"/>
                  <a:gd name="connsiteX284-9145" fmla="*/ 1548392 w 3024845"/>
                  <a:gd name="connsiteY284-9146" fmla="*/ 756622 h 1160647"/>
                  <a:gd name="connsiteX285-9147" fmla="*/ 1560552 w 3024845"/>
                  <a:gd name="connsiteY285-9148" fmla="*/ 754461 h 1160647"/>
                  <a:gd name="connsiteX286-9149" fmla="*/ 1564606 w 3024845"/>
                  <a:gd name="connsiteY286-9150" fmla="*/ 756622 h 1160647"/>
                  <a:gd name="connsiteX287-9151" fmla="*/ 1574739 w 3024845"/>
                  <a:gd name="connsiteY287-9152" fmla="*/ 756622 h 1160647"/>
                  <a:gd name="connsiteX288-9153" fmla="*/ 1574739 w 3024845"/>
                  <a:gd name="connsiteY288-9154" fmla="*/ 786887 h 1160647"/>
                  <a:gd name="connsiteX289-9155" fmla="*/ 1582846 w 3024845"/>
                  <a:gd name="connsiteY289-9156" fmla="*/ 786887 h 1160647"/>
                  <a:gd name="connsiteX290-9157" fmla="*/ 1582846 w 3024845"/>
                  <a:gd name="connsiteY290-9158" fmla="*/ 804182 h 1160647"/>
                  <a:gd name="connsiteX291-9159" fmla="*/ 1592182 w 3024845"/>
                  <a:gd name="connsiteY291-9160" fmla="*/ 805087 h 1160647"/>
                  <a:gd name="connsiteX292-9161" fmla="*/ 1605140 w 3024845"/>
                  <a:gd name="connsiteY292-9162" fmla="*/ 805087 h 1160647"/>
                  <a:gd name="connsiteX293-9163" fmla="*/ 1605140 w 3024845"/>
                  <a:gd name="connsiteY293-9164" fmla="*/ 789049 h 1160647"/>
                  <a:gd name="connsiteX294-9165" fmla="*/ 1673096 w 3024845"/>
                  <a:gd name="connsiteY294-9166" fmla="*/ 789049 h 1160647"/>
                  <a:gd name="connsiteX295-9167" fmla="*/ 1673096 w 3024845"/>
                  <a:gd name="connsiteY295-9168" fmla="*/ 703796 h 1160647"/>
                  <a:gd name="connsiteX296-9169" fmla="*/ 1745104 w 3024845"/>
                  <a:gd name="connsiteY296-9170" fmla="*/ 703796 h 1160647"/>
                  <a:gd name="connsiteX297-9171" fmla="*/ 1745104 w 3024845"/>
                  <a:gd name="connsiteY297-9172" fmla="*/ 782564 h 1160647"/>
                  <a:gd name="connsiteX298-9173" fmla="*/ 1747008 w 3024845"/>
                  <a:gd name="connsiteY298-9174" fmla="*/ 782564 h 1160647"/>
                  <a:gd name="connsiteX299-9175" fmla="*/ 1748250 w 3024845"/>
                  <a:gd name="connsiteY299-9176" fmla="*/ 805087 h 1160647"/>
                  <a:gd name="connsiteX300-9177" fmla="*/ 1757926 w 3024845"/>
                  <a:gd name="connsiteY300-9178" fmla="*/ 805087 h 1160647"/>
                  <a:gd name="connsiteX301-9179" fmla="*/ 1759168 w 3024845"/>
                  <a:gd name="connsiteY301-9180" fmla="*/ 782564 h 1160647"/>
                  <a:gd name="connsiteX302-9181" fmla="*/ 1765248 w 3024845"/>
                  <a:gd name="connsiteY302-9182" fmla="*/ 782564 h 1160647"/>
                  <a:gd name="connsiteX303-9183" fmla="*/ 1766490 w 3024845"/>
                  <a:gd name="connsiteY303-9184" fmla="*/ 805087 h 1160647"/>
                  <a:gd name="connsiteX304-9185" fmla="*/ 1817112 w 3024845"/>
                  <a:gd name="connsiteY304-9186" fmla="*/ 805087 h 1160647"/>
                  <a:gd name="connsiteX305-9187" fmla="*/ 1817112 w 3024845"/>
                  <a:gd name="connsiteY305-9188" fmla="*/ 642059 h 1160647"/>
                  <a:gd name="connsiteX306-9189" fmla="*/ 2014439 w 3024845"/>
                  <a:gd name="connsiteY306-9190" fmla="*/ 642059 h 1160647"/>
                  <a:gd name="connsiteX307-9191" fmla="*/ 2014439 w 3024845"/>
                  <a:gd name="connsiteY307-9192" fmla="*/ 805087 h 1160647"/>
                  <a:gd name="connsiteX308-9193" fmla="*/ 2033136 w 3024845"/>
                  <a:gd name="connsiteY308-9194" fmla="*/ 805087 h 1160647"/>
                  <a:gd name="connsiteX309-9195" fmla="*/ 2033136 w 3024845"/>
                  <a:gd name="connsiteY309-9196" fmla="*/ 722394 h 1160647"/>
                  <a:gd name="connsiteX310-9197" fmla="*/ 2128256 w 3024845"/>
                  <a:gd name="connsiteY310-9198" fmla="*/ 722394 h 1160647"/>
                  <a:gd name="connsiteX311-9199" fmla="*/ 2140186 w 3024845"/>
                  <a:gd name="connsiteY311-9200" fmla="*/ 404253 h 1160647"/>
                  <a:gd name="connsiteX312-9201" fmla="*/ 2128026 w 3024845"/>
                  <a:gd name="connsiteY312-9202" fmla="*/ 382635 h 1160647"/>
                  <a:gd name="connsiteX313-9203" fmla="*/ 2121946 w 3024845"/>
                  <a:gd name="connsiteY313-9204" fmla="*/ 378311 h 1160647"/>
                  <a:gd name="connsiteX314-9205" fmla="*/ 2130053 w 3024845"/>
                  <a:gd name="connsiteY314-9206" fmla="*/ 354532 h 1160647"/>
                  <a:gd name="connsiteX315-9207" fmla="*/ 2130053 w 3024845"/>
                  <a:gd name="connsiteY315-9208" fmla="*/ 337238 h 1160647"/>
                  <a:gd name="connsiteX316-9209" fmla="*/ 2144240 w 3024845"/>
                  <a:gd name="connsiteY316-9210" fmla="*/ 337238 h 1160647"/>
                  <a:gd name="connsiteX317-9211" fmla="*/ 2144240 w 3024845"/>
                  <a:gd name="connsiteY317-9212" fmla="*/ 315620 h 1160647"/>
                  <a:gd name="connsiteX318-9213" fmla="*/ 2146266 w 3024845"/>
                  <a:gd name="connsiteY318-9214" fmla="*/ 311296 h 1160647"/>
                  <a:gd name="connsiteX319-9215" fmla="*/ 2146266 w 3024845"/>
                  <a:gd name="connsiteY319-9216" fmla="*/ 233472 h 1160647"/>
                  <a:gd name="connsiteX320-9217" fmla="*/ 2144240 w 3024845"/>
                  <a:gd name="connsiteY320-9218" fmla="*/ 226987 h 1160647"/>
                  <a:gd name="connsiteX321-9219" fmla="*/ 2150320 w 3024845"/>
                  <a:gd name="connsiteY321-9220" fmla="*/ 220501 h 1160647"/>
                  <a:gd name="connsiteX322-9221" fmla="*/ 2150320 w 3024845"/>
                  <a:gd name="connsiteY322-9222" fmla="*/ 162133 h 1160647"/>
                  <a:gd name="connsiteX323-9223" fmla="*/ 2152346 w 3024845"/>
                  <a:gd name="connsiteY323-9224" fmla="*/ 157810 h 1160647"/>
                  <a:gd name="connsiteX324-9225" fmla="*/ 2152346 w 3024845"/>
                  <a:gd name="connsiteY324-9226" fmla="*/ 101604 h 1160647"/>
                  <a:gd name="connsiteX325-9227" fmla="*/ 2154373 w 3024845"/>
                  <a:gd name="connsiteY325-9228" fmla="*/ 82148 h 1160647"/>
                  <a:gd name="connsiteX326-9229" fmla="*/ 2158427 w 3024845"/>
                  <a:gd name="connsiteY326-9230" fmla="*/ 99442 h 1160647"/>
                  <a:gd name="connsiteX327-9231" fmla="*/ 2160453 w 3024845"/>
                  <a:gd name="connsiteY327-9232" fmla="*/ 157810 h 1160647"/>
                  <a:gd name="connsiteX328-9233" fmla="*/ 2162480 w 3024845"/>
                  <a:gd name="connsiteY328-9234" fmla="*/ 220501 h 1160647"/>
                  <a:gd name="connsiteX329-9235" fmla="*/ 2168560 w 3024845"/>
                  <a:gd name="connsiteY329-9236" fmla="*/ 226987 h 1160647"/>
                  <a:gd name="connsiteX330-9237" fmla="*/ 2166533 w 3024845"/>
                  <a:gd name="connsiteY330-9238" fmla="*/ 233472 h 1160647"/>
                  <a:gd name="connsiteX331-9239" fmla="*/ 2166533 w 3024845"/>
                  <a:gd name="connsiteY331-9240" fmla="*/ 311296 h 1160647"/>
                  <a:gd name="connsiteX332-9241" fmla="*/ 2168560 w 3024845"/>
                  <a:gd name="connsiteY332-9242" fmla="*/ 315620 h 1160647"/>
                  <a:gd name="connsiteX333-9243" fmla="*/ 2168560 w 3024845"/>
                  <a:gd name="connsiteY333-9244" fmla="*/ 337238 h 1160647"/>
                  <a:gd name="connsiteX334-9245" fmla="*/ 2182747 w 3024845"/>
                  <a:gd name="connsiteY334-9246" fmla="*/ 337238 h 1160647"/>
                  <a:gd name="connsiteX335-9247" fmla="*/ 2182747 w 3024845"/>
                  <a:gd name="connsiteY335-9248" fmla="*/ 354532 h 1160647"/>
                  <a:gd name="connsiteX336-9249" fmla="*/ 2190854 w 3024845"/>
                  <a:gd name="connsiteY336-9250" fmla="*/ 378311 h 1160647"/>
                  <a:gd name="connsiteX337-9251" fmla="*/ 2184774 w 3024845"/>
                  <a:gd name="connsiteY337-9252" fmla="*/ 382635 h 1160647"/>
                  <a:gd name="connsiteX338-9253" fmla="*/ 2172613 w 3024845"/>
                  <a:gd name="connsiteY338-9254" fmla="*/ 404253 h 1160647"/>
                  <a:gd name="connsiteX339-9255" fmla="*/ 2180720 w 3024845"/>
                  <a:gd name="connsiteY339-9256" fmla="*/ 657181 h 1160647"/>
                  <a:gd name="connsiteX340-9257" fmla="*/ 2245574 w 3024845"/>
                  <a:gd name="connsiteY340-9258" fmla="*/ 657181 h 1160647"/>
                  <a:gd name="connsiteX341-9259" fmla="*/ 2245574 w 3024845"/>
                  <a:gd name="connsiteY341-9260" fmla="*/ 732843 h 1160647"/>
                  <a:gd name="connsiteX342-9261" fmla="*/ 2253681 w 3024845"/>
                  <a:gd name="connsiteY342-9262" fmla="*/ 732843 h 1160647"/>
                  <a:gd name="connsiteX343-9263" fmla="*/ 2255708 w 3024845"/>
                  <a:gd name="connsiteY343-9264" fmla="*/ 726358 h 1160647"/>
                  <a:gd name="connsiteX344-9265" fmla="*/ 2261788 w 3024845"/>
                  <a:gd name="connsiteY344-9266" fmla="*/ 726358 h 1160647"/>
                  <a:gd name="connsiteX345-9267" fmla="*/ 2263815 w 3024845"/>
                  <a:gd name="connsiteY345-9268" fmla="*/ 735005 h 1160647"/>
                  <a:gd name="connsiteX346-9269" fmla="*/ 2275975 w 3024845"/>
                  <a:gd name="connsiteY346-9270" fmla="*/ 735005 h 1160647"/>
                  <a:gd name="connsiteX347-9271" fmla="*/ 2275975 w 3024845"/>
                  <a:gd name="connsiteY347-9272" fmla="*/ 728519 h 1160647"/>
                  <a:gd name="connsiteX348-9273" fmla="*/ 2298268 w 3024845"/>
                  <a:gd name="connsiteY348-9274" fmla="*/ 728519 h 1160647"/>
                  <a:gd name="connsiteX349-9275" fmla="*/ 2298268 w 3024845"/>
                  <a:gd name="connsiteY349-9276" fmla="*/ 735005 h 1160647"/>
                  <a:gd name="connsiteX350-9277" fmla="*/ 2318535 w 3024845"/>
                  <a:gd name="connsiteY350-9278" fmla="*/ 735005 h 1160647"/>
                  <a:gd name="connsiteX351-9279" fmla="*/ 2318535 w 3024845"/>
                  <a:gd name="connsiteY351-9280" fmla="*/ 780402 h 1160647"/>
                  <a:gd name="connsiteX352-9281" fmla="*/ 2332722 w 3024845"/>
                  <a:gd name="connsiteY352-9282" fmla="*/ 780402 h 1160647"/>
                  <a:gd name="connsiteX353-9283" fmla="*/ 2332722 w 3024845"/>
                  <a:gd name="connsiteY353-9284" fmla="*/ 767431 h 1160647"/>
                  <a:gd name="connsiteX354-9285" fmla="*/ 2348936 w 3024845"/>
                  <a:gd name="connsiteY354-9286" fmla="*/ 767431 h 1160647"/>
                  <a:gd name="connsiteX355-9287" fmla="*/ 2348936 w 3024845"/>
                  <a:gd name="connsiteY355-9288" fmla="*/ 588004 h 1160647"/>
                  <a:gd name="connsiteX356-9289" fmla="*/ 2355016 w 3024845"/>
                  <a:gd name="connsiteY356-9290" fmla="*/ 581518 h 1160647"/>
                  <a:gd name="connsiteX357-9291" fmla="*/ 2427977 w 3024845"/>
                  <a:gd name="connsiteY357-9292" fmla="*/ 581518 h 1160647"/>
                  <a:gd name="connsiteX358-9293" fmla="*/ 2427977 w 3024845"/>
                  <a:gd name="connsiteY358-9294" fmla="*/ 590166 h 1160647"/>
                  <a:gd name="connsiteX359-9295" fmla="*/ 2438110 w 3024845"/>
                  <a:gd name="connsiteY359-9296" fmla="*/ 590166 h 1160647"/>
                  <a:gd name="connsiteX360-9297" fmla="*/ 2438110 w 3024845"/>
                  <a:gd name="connsiteY360-9298" fmla="*/ 704740 h 1160647"/>
                  <a:gd name="connsiteX361-9299" fmla="*/ 2460404 w 3024845"/>
                  <a:gd name="connsiteY361-9300" fmla="*/ 704740 h 1160647"/>
                  <a:gd name="connsiteX362-9301" fmla="*/ 2460404 w 3024845"/>
                  <a:gd name="connsiteY362-9302" fmla="*/ 637725 h 1160647"/>
                  <a:gd name="connsiteX363-9303" fmla="*/ 2486751 w 3024845"/>
                  <a:gd name="connsiteY363-9304" fmla="*/ 637725 h 1160647"/>
                  <a:gd name="connsiteX364-9305" fmla="*/ 2490804 w 3024845"/>
                  <a:gd name="connsiteY364-9306" fmla="*/ 633401 h 1160647"/>
                  <a:gd name="connsiteX365-9307" fmla="*/ 2498911 w 3024845"/>
                  <a:gd name="connsiteY365-9308" fmla="*/ 633401 h 1160647"/>
                  <a:gd name="connsiteX366-9309" fmla="*/ 2502964 w 3024845"/>
                  <a:gd name="connsiteY366-9310" fmla="*/ 637725 h 1160647"/>
                  <a:gd name="connsiteX367-9311" fmla="*/ 2525258 w 3024845"/>
                  <a:gd name="connsiteY367-9312" fmla="*/ 637725 h 1160647"/>
                  <a:gd name="connsiteX368-9313" fmla="*/ 2525258 w 3024845"/>
                  <a:gd name="connsiteY368-9314" fmla="*/ 520989 h 1160647"/>
                  <a:gd name="connsiteX369-9315" fmla="*/ 2582005 w 3024845"/>
                  <a:gd name="connsiteY369-9316" fmla="*/ 510180 h 1160647"/>
                  <a:gd name="connsiteX370-9317" fmla="*/ 2582005 w 3024845"/>
                  <a:gd name="connsiteY370-9318" fmla="*/ 511261 h 1160647"/>
                  <a:gd name="connsiteX371-9319" fmla="*/ 2582005 w 3024845"/>
                  <a:gd name="connsiteY371-9320" fmla="*/ 518827 h 1160647"/>
                  <a:gd name="connsiteX372-9321" fmla="*/ 2608352 w 3024845"/>
                  <a:gd name="connsiteY372-9322" fmla="*/ 518827 h 1160647"/>
                  <a:gd name="connsiteX373-9323" fmla="*/ 2608352 w 3024845"/>
                  <a:gd name="connsiteY373-9324" fmla="*/ 773917 h 1160647"/>
                  <a:gd name="connsiteX374-9325" fmla="*/ 2630646 w 3024845"/>
                  <a:gd name="connsiteY374-9326" fmla="*/ 773917 h 1160647"/>
                  <a:gd name="connsiteX375-9327" fmla="*/ 2630646 w 3024845"/>
                  <a:gd name="connsiteY375-9328" fmla="*/ 769593 h 1160647"/>
                  <a:gd name="connsiteX376-9329" fmla="*/ 2642806 w 3024845"/>
                  <a:gd name="connsiteY376-9330" fmla="*/ 769593 h 1160647"/>
                  <a:gd name="connsiteX377-9331" fmla="*/ 2642806 w 3024845"/>
                  <a:gd name="connsiteY377-9332" fmla="*/ 773917 h 1160647"/>
                  <a:gd name="connsiteX378-9333" fmla="*/ 2667126 w 3024845"/>
                  <a:gd name="connsiteY378-9334" fmla="*/ 773917 h 1160647"/>
                  <a:gd name="connsiteX379-9335" fmla="*/ 2667126 w 3024845"/>
                  <a:gd name="connsiteY379-9336" fmla="*/ 760946 h 1160647"/>
                  <a:gd name="connsiteX380-9337" fmla="*/ 2695500 w 3024845"/>
                  <a:gd name="connsiteY380-9338" fmla="*/ 760946 h 1160647"/>
                  <a:gd name="connsiteX381-9339" fmla="*/ 2707660 w 3024845"/>
                  <a:gd name="connsiteY381-9340" fmla="*/ 756622 h 1160647"/>
                  <a:gd name="connsiteX382-9341" fmla="*/ 2727927 w 3024845"/>
                  <a:gd name="connsiteY382-9342" fmla="*/ 760946 h 1160647"/>
                  <a:gd name="connsiteX383-9343" fmla="*/ 2727927 w 3024845"/>
                  <a:gd name="connsiteY383-9344" fmla="*/ 743652 h 1160647"/>
                  <a:gd name="connsiteX384-9345" fmla="*/ 2736034 w 3024845"/>
                  <a:gd name="connsiteY384-9346" fmla="*/ 743652 h 1160647"/>
                  <a:gd name="connsiteX385-9347" fmla="*/ 2736034 w 3024845"/>
                  <a:gd name="connsiteY385-9348" fmla="*/ 730681 h 1160647"/>
                  <a:gd name="connsiteX386-9349" fmla="*/ 2792781 w 3024845"/>
                  <a:gd name="connsiteY386-9350" fmla="*/ 730681 h 1160647"/>
                  <a:gd name="connsiteX387-9351" fmla="*/ 2792781 w 3024845"/>
                  <a:gd name="connsiteY387-9352" fmla="*/ 700416 h 1160647"/>
                  <a:gd name="connsiteX388-9353" fmla="*/ 2811021 w 3024845"/>
                  <a:gd name="connsiteY388-9354" fmla="*/ 700416 h 1160647"/>
                  <a:gd name="connsiteX389-9355" fmla="*/ 2811021 w 3024845"/>
                  <a:gd name="connsiteY389-9356" fmla="*/ 693931 h 1160647"/>
                  <a:gd name="connsiteX390-9357" fmla="*/ 2823181 w 3024845"/>
                  <a:gd name="connsiteY390-9358" fmla="*/ 693931 h 1160647"/>
                  <a:gd name="connsiteX391-9359" fmla="*/ 2823181 w 3024845"/>
                  <a:gd name="connsiteY391-9360" fmla="*/ 700416 h 1160647"/>
                  <a:gd name="connsiteX392-9361" fmla="*/ 2839395 w 3024845"/>
                  <a:gd name="connsiteY392-9362" fmla="*/ 700416 h 1160647"/>
                  <a:gd name="connsiteX393-9363" fmla="*/ 2839395 w 3024845"/>
                  <a:gd name="connsiteY393-9364" fmla="*/ 750137 h 1160647"/>
                  <a:gd name="connsiteX394-9365" fmla="*/ 2871822 w 3024845"/>
                  <a:gd name="connsiteY394-9366" fmla="*/ 750137 h 1160647"/>
                  <a:gd name="connsiteX395-9367" fmla="*/ 2871822 w 3024845"/>
                  <a:gd name="connsiteY395-9368" fmla="*/ 724196 h 1160647"/>
                  <a:gd name="connsiteX396-9369" fmla="*/ 2910329 w 3024845"/>
                  <a:gd name="connsiteY396-9370" fmla="*/ 724196 h 1160647"/>
                  <a:gd name="connsiteX397-9371" fmla="*/ 2910329 w 3024845"/>
                  <a:gd name="connsiteY397-9372" fmla="*/ 693931 h 1160647"/>
                  <a:gd name="connsiteX398-9373" fmla="*/ 2958970 w 3024845"/>
                  <a:gd name="connsiteY398-9374" fmla="*/ 693931 h 1160647"/>
                  <a:gd name="connsiteX399-9375" fmla="*/ 2958970 w 3024845"/>
                  <a:gd name="connsiteY399-9376" fmla="*/ 805087 h 1160647"/>
                  <a:gd name="connsiteX400-9377" fmla="*/ 2958970 w 3024845"/>
                  <a:gd name="connsiteY400-9378" fmla="*/ 818866 h 1160647"/>
                  <a:gd name="connsiteX401-9379" fmla="*/ 3024845 w 3024845"/>
                  <a:gd name="connsiteY401-9380" fmla="*/ 818866 h 1160647"/>
                  <a:gd name="connsiteX402-9381" fmla="*/ 3024845 w 3024845"/>
                  <a:gd name="connsiteY402-9382" fmla="*/ 1160647 h 1160647"/>
                  <a:gd name="connsiteX403-9383" fmla="*/ 145862 w 3024845"/>
                  <a:gd name="connsiteY403-9384" fmla="*/ 1160647 h 1160647"/>
                  <a:gd name="connsiteX404-9385" fmla="*/ 2054 w 3024845"/>
                  <a:gd name="connsiteY404-9386" fmla="*/ 1158314 h 1160647"/>
                  <a:gd name="connsiteX405-9387" fmla="*/ 0 w 3024845"/>
                  <a:gd name="connsiteY405-9388" fmla="*/ 724196 h 1160647"/>
                  <a:gd name="connsiteX406-9389" fmla="*/ 20267 w 3024845"/>
                  <a:gd name="connsiteY406-9390" fmla="*/ 724196 h 1160647"/>
                  <a:gd name="connsiteX407-9391" fmla="*/ 20774 w 3024845"/>
                  <a:gd name="connsiteY407-9392" fmla="*/ 723115 h 1160647"/>
                  <a:gd name="connsiteX408-9393" fmla="*/ 24320 w 3024845"/>
                  <a:gd name="connsiteY408-9394" fmla="*/ 715549 h 1160647"/>
                  <a:gd name="connsiteX409-9395" fmla="*/ 26094 w 3024845"/>
                  <a:gd name="connsiteY409-9396" fmla="*/ 715819 h 1160647"/>
                  <a:gd name="connsiteX410-9397" fmla="*/ 38507 w 3024845"/>
                  <a:gd name="connsiteY410-9398" fmla="*/ 717710 h 1160647"/>
                  <a:gd name="connsiteX411-9399" fmla="*/ 39014 w 3024845"/>
                  <a:gd name="connsiteY411-9400" fmla="*/ 719062 h 1160647"/>
                  <a:gd name="connsiteX412-9401" fmla="*/ 42560 w 3024845"/>
                  <a:gd name="connsiteY412-9402" fmla="*/ 728519 h 1160647"/>
                  <a:gd name="connsiteX413-9403" fmla="*/ 68907 w 3024845"/>
                  <a:gd name="connsiteY413-9404" fmla="*/ 730681 h 1160647"/>
                  <a:gd name="connsiteX414-9405" fmla="*/ 68907 w 3024845"/>
                  <a:gd name="connsiteY414-9406" fmla="*/ 607460 h 1160647"/>
                  <a:gd name="connsiteX415-9407" fmla="*/ 70934 w 3024845"/>
                  <a:gd name="connsiteY415-9408" fmla="*/ 607460 h 1160647"/>
                  <a:gd name="connsiteX416-9409" fmla="*/ 85121 w 3024845"/>
                  <a:gd name="connsiteY416-9410" fmla="*/ 607460 h 1160647"/>
                  <a:gd name="connsiteX417-9411" fmla="*/ 85121 w 3024845"/>
                  <a:gd name="connsiteY417-9412" fmla="*/ 471268 h 1160647"/>
                  <a:gd name="connsiteX418-9413" fmla="*/ 86894 w 3024845"/>
                  <a:gd name="connsiteY418-9414" fmla="*/ 471268 h 1160647"/>
                  <a:gd name="connsiteX419-9415" fmla="*/ 99308 w 3024845"/>
                  <a:gd name="connsiteY419-9416" fmla="*/ 471268 h 1160647"/>
                  <a:gd name="connsiteX420-9417" fmla="*/ 99308 w 3024845"/>
                  <a:gd name="connsiteY420-9418" fmla="*/ 356694 h 1160647"/>
                  <a:gd name="connsiteX421-9419" fmla="*/ 103361 w 3024845"/>
                  <a:gd name="connsiteY421-9420" fmla="*/ 328590 h 1160647"/>
                  <a:gd name="connsiteX422-9421" fmla="*/ 105388 w 3024845"/>
                  <a:gd name="connsiteY422-9422" fmla="*/ 328590 h 1160647"/>
                  <a:gd name="connsiteX423-9423" fmla="*/ 119575 w 3024845"/>
                  <a:gd name="connsiteY423-9424" fmla="*/ 328590 h 1160647"/>
                  <a:gd name="connsiteX424-9425" fmla="*/ 156055 w 3024845"/>
                  <a:gd name="connsiteY424-9426" fmla="*/ 246443 h 1160647"/>
                  <a:gd name="connsiteX425-9427" fmla="*/ 160109 w 3024845"/>
                  <a:gd name="connsiteY425-9428" fmla="*/ 0 h 1160647"/>
                  <a:gd name="connsiteX0-9429" fmla="*/ 160109 w 3024845"/>
                  <a:gd name="connsiteY0-9430" fmla="*/ 0 h 1160647"/>
                  <a:gd name="connsiteX1-9431" fmla="*/ 162135 w 3024845"/>
                  <a:gd name="connsiteY1-9432" fmla="*/ 246443 h 1160647"/>
                  <a:gd name="connsiteX2-9433" fmla="*/ 200642 w 3024845"/>
                  <a:gd name="connsiteY2-9434" fmla="*/ 326429 h 1160647"/>
                  <a:gd name="connsiteX3-9435" fmla="*/ 202669 w 3024845"/>
                  <a:gd name="connsiteY3-9436" fmla="*/ 326429 h 1160647"/>
                  <a:gd name="connsiteX4-9437" fmla="*/ 216856 w 3024845"/>
                  <a:gd name="connsiteY4-9438" fmla="*/ 326429 h 1160647"/>
                  <a:gd name="connsiteX5-9439" fmla="*/ 216856 w 3024845"/>
                  <a:gd name="connsiteY5-9440" fmla="*/ 350208 h 1160647"/>
                  <a:gd name="connsiteX6-9441" fmla="*/ 217363 w 3024845"/>
                  <a:gd name="connsiteY6-9442" fmla="*/ 351019 h 1160647"/>
                  <a:gd name="connsiteX7-9443" fmla="*/ 220909 w 3024845"/>
                  <a:gd name="connsiteY7-9444" fmla="*/ 356694 h 1160647"/>
                  <a:gd name="connsiteX8-9445" fmla="*/ 220909 w 3024845"/>
                  <a:gd name="connsiteY8-9446" fmla="*/ 471268 h 1160647"/>
                  <a:gd name="connsiteX9-9447" fmla="*/ 223189 w 3024845"/>
                  <a:gd name="connsiteY9-9448" fmla="*/ 471268 h 1160647"/>
                  <a:gd name="connsiteX10-9449" fmla="*/ 239150 w 3024845"/>
                  <a:gd name="connsiteY10-9450" fmla="*/ 471268 h 1160647"/>
                  <a:gd name="connsiteX11-9451" fmla="*/ 239150 w 3024845"/>
                  <a:gd name="connsiteY11-9452" fmla="*/ 611783 h 1160647"/>
                  <a:gd name="connsiteX12-9453" fmla="*/ 240670 w 3024845"/>
                  <a:gd name="connsiteY12-9454" fmla="*/ 611513 h 1160647"/>
                  <a:gd name="connsiteX13-9455" fmla="*/ 251310 w 3024845"/>
                  <a:gd name="connsiteY13-9456" fmla="*/ 609622 h 1160647"/>
                  <a:gd name="connsiteX14-9457" fmla="*/ 249283 w 3024845"/>
                  <a:gd name="connsiteY14-9458" fmla="*/ 698254 h 1160647"/>
                  <a:gd name="connsiteX15-9459" fmla="*/ 250803 w 3024845"/>
                  <a:gd name="connsiteY15-9460" fmla="*/ 698525 h 1160647"/>
                  <a:gd name="connsiteX16-9461" fmla="*/ 261443 w 3024845"/>
                  <a:gd name="connsiteY16-9462" fmla="*/ 700416 h 1160647"/>
                  <a:gd name="connsiteX17-9463" fmla="*/ 261696 w 3024845"/>
                  <a:gd name="connsiteY17-9464" fmla="*/ 701227 h 1160647"/>
                  <a:gd name="connsiteX18-9465" fmla="*/ 263470 w 3024845"/>
                  <a:gd name="connsiteY18-9466" fmla="*/ 706902 h 1160647"/>
                  <a:gd name="connsiteX19-9467" fmla="*/ 264230 w 3024845"/>
                  <a:gd name="connsiteY19-9468" fmla="*/ 704470 h 1160647"/>
                  <a:gd name="connsiteX20-9469" fmla="*/ 269550 w 3024845"/>
                  <a:gd name="connsiteY20-9470" fmla="*/ 687446 h 1160647"/>
                  <a:gd name="connsiteX21-9471" fmla="*/ 271323 w 3024845"/>
                  <a:gd name="connsiteY21-9472" fmla="*/ 687446 h 1160647"/>
                  <a:gd name="connsiteX22-9473" fmla="*/ 283737 w 3024845"/>
                  <a:gd name="connsiteY22-9474" fmla="*/ 687446 h 1160647"/>
                  <a:gd name="connsiteX23-9475" fmla="*/ 283737 w 3024845"/>
                  <a:gd name="connsiteY23-9476" fmla="*/ 719872 h 1160647"/>
                  <a:gd name="connsiteX24-9477" fmla="*/ 284750 w 3024845"/>
                  <a:gd name="connsiteY24-9478" fmla="*/ 720413 h 1160647"/>
                  <a:gd name="connsiteX25-9479" fmla="*/ 291844 w 3024845"/>
                  <a:gd name="connsiteY25-9480" fmla="*/ 724196 h 1160647"/>
                  <a:gd name="connsiteX26-9481" fmla="*/ 291844 w 3024845"/>
                  <a:gd name="connsiteY26-9482" fmla="*/ 725547 h 1160647"/>
                  <a:gd name="connsiteX27-9483" fmla="*/ 291844 w 3024845"/>
                  <a:gd name="connsiteY27-9484" fmla="*/ 735005 h 1160647"/>
                  <a:gd name="connsiteX28-9485" fmla="*/ 336431 w 3024845"/>
                  <a:gd name="connsiteY28-9486" fmla="*/ 735005 h 1160647"/>
                  <a:gd name="connsiteX29-9487" fmla="*/ 336431 w 3024845"/>
                  <a:gd name="connsiteY29-9488" fmla="*/ 736086 h 1160647"/>
                  <a:gd name="connsiteX30-9489" fmla="*/ 336431 w 3024845"/>
                  <a:gd name="connsiteY30-9490" fmla="*/ 743652 h 1160647"/>
                  <a:gd name="connsiteX31-9491" fmla="*/ 338457 w 3024845"/>
                  <a:gd name="connsiteY31-9492" fmla="*/ 743652 h 1160647"/>
                  <a:gd name="connsiteX32-9493" fmla="*/ 352644 w 3024845"/>
                  <a:gd name="connsiteY32-9494" fmla="*/ 743652 h 1160647"/>
                  <a:gd name="connsiteX33-9495" fmla="*/ 352644 w 3024845"/>
                  <a:gd name="connsiteY33-9496" fmla="*/ 713387 h 1160647"/>
                  <a:gd name="connsiteX34-9497" fmla="*/ 397231 w 3024845"/>
                  <a:gd name="connsiteY34-9498" fmla="*/ 713387 h 1160647"/>
                  <a:gd name="connsiteX35-9499" fmla="*/ 397231 w 3024845"/>
                  <a:gd name="connsiteY35-9500" fmla="*/ 712036 h 1160647"/>
                  <a:gd name="connsiteX36-9501" fmla="*/ 397231 w 3024845"/>
                  <a:gd name="connsiteY36-9502" fmla="*/ 702578 h 1160647"/>
                  <a:gd name="connsiteX37-9503" fmla="*/ 398245 w 3024845"/>
                  <a:gd name="connsiteY37-9504" fmla="*/ 702578 h 1160647"/>
                  <a:gd name="connsiteX38-9505" fmla="*/ 405338 w 3024845"/>
                  <a:gd name="connsiteY38-9506" fmla="*/ 702578 h 1160647"/>
                  <a:gd name="connsiteX39-9507" fmla="*/ 405338 w 3024845"/>
                  <a:gd name="connsiteY39-9508" fmla="*/ 700687 h 1160647"/>
                  <a:gd name="connsiteX40-9509" fmla="*/ 405338 w 3024845"/>
                  <a:gd name="connsiteY40-9510" fmla="*/ 687446 h 1160647"/>
                  <a:gd name="connsiteX41-9511" fmla="*/ 406098 w 3024845"/>
                  <a:gd name="connsiteY41-9512" fmla="*/ 687446 h 1160647"/>
                  <a:gd name="connsiteX42-9513" fmla="*/ 411418 w 3024845"/>
                  <a:gd name="connsiteY42-9514" fmla="*/ 687446 h 1160647"/>
                  <a:gd name="connsiteX43-9515" fmla="*/ 411418 w 3024845"/>
                  <a:gd name="connsiteY43-9516" fmla="*/ 686365 h 1160647"/>
                  <a:gd name="connsiteX44-9517" fmla="*/ 411418 w 3024845"/>
                  <a:gd name="connsiteY44-9518" fmla="*/ 678798 h 1160647"/>
                  <a:gd name="connsiteX45-9519" fmla="*/ 413445 w 3024845"/>
                  <a:gd name="connsiteY45-9520" fmla="*/ 678798 h 1160647"/>
                  <a:gd name="connsiteX46-9521" fmla="*/ 427632 w 3024845"/>
                  <a:gd name="connsiteY46-9522" fmla="*/ 678798 h 1160647"/>
                  <a:gd name="connsiteX47-9523" fmla="*/ 427632 w 3024845"/>
                  <a:gd name="connsiteY47-9524" fmla="*/ 679879 h 1160647"/>
                  <a:gd name="connsiteX48-9525" fmla="*/ 427632 w 3024845"/>
                  <a:gd name="connsiteY48-9526" fmla="*/ 687446 h 1160647"/>
                  <a:gd name="connsiteX49-9527" fmla="*/ 449925 w 3024845"/>
                  <a:gd name="connsiteY49-9528" fmla="*/ 687446 h 1160647"/>
                  <a:gd name="connsiteX50-9529" fmla="*/ 449925 w 3024845"/>
                  <a:gd name="connsiteY50-9530" fmla="*/ 685554 h 1160647"/>
                  <a:gd name="connsiteX51-9531" fmla="*/ 449925 w 3024845"/>
                  <a:gd name="connsiteY51-9532" fmla="*/ 672313 h 1160647"/>
                  <a:gd name="connsiteX52-9533" fmla="*/ 451699 w 3024845"/>
                  <a:gd name="connsiteY52-9534" fmla="*/ 672313 h 1160647"/>
                  <a:gd name="connsiteX53-9535" fmla="*/ 464112 w 3024845"/>
                  <a:gd name="connsiteY53-9536" fmla="*/ 672313 h 1160647"/>
                  <a:gd name="connsiteX54-9537" fmla="*/ 464112 w 3024845"/>
                  <a:gd name="connsiteY54-9538" fmla="*/ 696093 h 1160647"/>
                  <a:gd name="connsiteX55-9539" fmla="*/ 465126 w 3024845"/>
                  <a:gd name="connsiteY55-9540" fmla="*/ 696093 h 1160647"/>
                  <a:gd name="connsiteX56-9541" fmla="*/ 472219 w 3024845"/>
                  <a:gd name="connsiteY56-9542" fmla="*/ 696093 h 1160647"/>
                  <a:gd name="connsiteX57-9543" fmla="*/ 472219 w 3024845"/>
                  <a:gd name="connsiteY57-9544" fmla="*/ 695012 h 1160647"/>
                  <a:gd name="connsiteX58-9545" fmla="*/ 472219 w 3024845"/>
                  <a:gd name="connsiteY58-9546" fmla="*/ 687446 h 1160647"/>
                  <a:gd name="connsiteX59-9547" fmla="*/ 473992 w 3024845"/>
                  <a:gd name="connsiteY59-9548" fmla="*/ 687446 h 1160647"/>
                  <a:gd name="connsiteX60-9549" fmla="*/ 486406 w 3024845"/>
                  <a:gd name="connsiteY60-9550" fmla="*/ 687446 h 1160647"/>
                  <a:gd name="connsiteX61-9551" fmla="*/ 486406 w 3024845"/>
                  <a:gd name="connsiteY61-9552" fmla="*/ 713387 h 1160647"/>
                  <a:gd name="connsiteX62-9553" fmla="*/ 488433 w 3024845"/>
                  <a:gd name="connsiteY62-9554" fmla="*/ 713387 h 1160647"/>
                  <a:gd name="connsiteX63-9555" fmla="*/ 502619 w 3024845"/>
                  <a:gd name="connsiteY63-9556" fmla="*/ 713387 h 1160647"/>
                  <a:gd name="connsiteX64-9557" fmla="*/ 502619 w 3024845"/>
                  <a:gd name="connsiteY64-9558" fmla="*/ 715008 h 1160647"/>
                  <a:gd name="connsiteX65-9559" fmla="*/ 502619 w 3024845"/>
                  <a:gd name="connsiteY65-9560" fmla="*/ 726358 h 1160647"/>
                  <a:gd name="connsiteX66-9561" fmla="*/ 503379 w 3024845"/>
                  <a:gd name="connsiteY66-9562" fmla="*/ 726358 h 1160647"/>
                  <a:gd name="connsiteX67-9563" fmla="*/ 508700 w 3024845"/>
                  <a:gd name="connsiteY67-9564" fmla="*/ 726358 h 1160647"/>
                  <a:gd name="connsiteX68-9565" fmla="*/ 508700 w 3024845"/>
                  <a:gd name="connsiteY68-9566" fmla="*/ 725547 h 1160647"/>
                  <a:gd name="connsiteX69-9567" fmla="*/ 508700 w 3024845"/>
                  <a:gd name="connsiteY69-9568" fmla="*/ 719872 h 1160647"/>
                  <a:gd name="connsiteX70-9569" fmla="*/ 539100 w 3024845"/>
                  <a:gd name="connsiteY70-9570" fmla="*/ 719872 h 1160647"/>
                  <a:gd name="connsiteX71-9571" fmla="*/ 539100 w 3024845"/>
                  <a:gd name="connsiteY71-9572" fmla="*/ 743652 h 1160647"/>
                  <a:gd name="connsiteX72-9573" fmla="*/ 540113 w 3024845"/>
                  <a:gd name="connsiteY72-9574" fmla="*/ 743652 h 1160647"/>
                  <a:gd name="connsiteX73-9575" fmla="*/ 547207 w 3024845"/>
                  <a:gd name="connsiteY73-9576" fmla="*/ 743652 h 1160647"/>
                  <a:gd name="connsiteX74-9577" fmla="*/ 547207 w 3024845"/>
                  <a:gd name="connsiteY74-9578" fmla="*/ 744733 h 1160647"/>
                  <a:gd name="connsiteX75-9579" fmla="*/ 547207 w 3024845"/>
                  <a:gd name="connsiteY75-9580" fmla="*/ 752299 h 1160647"/>
                  <a:gd name="connsiteX76-9581" fmla="*/ 547967 w 3024845"/>
                  <a:gd name="connsiteY76-9582" fmla="*/ 752299 h 1160647"/>
                  <a:gd name="connsiteX77-9583" fmla="*/ 553287 w 3024845"/>
                  <a:gd name="connsiteY77-9584" fmla="*/ 752299 h 1160647"/>
                  <a:gd name="connsiteX78-9585" fmla="*/ 553287 w 3024845"/>
                  <a:gd name="connsiteY78-9586" fmla="*/ 750137 h 1160647"/>
                  <a:gd name="connsiteX79-9587" fmla="*/ 553287 w 3024845"/>
                  <a:gd name="connsiteY79-9588" fmla="*/ 735005 h 1160647"/>
                  <a:gd name="connsiteX80-9589" fmla="*/ 554300 w 3024845"/>
                  <a:gd name="connsiteY80-9590" fmla="*/ 735005 h 1160647"/>
                  <a:gd name="connsiteX81-9591" fmla="*/ 561394 w 3024845"/>
                  <a:gd name="connsiteY81-9592" fmla="*/ 735005 h 1160647"/>
                  <a:gd name="connsiteX82-9593" fmla="*/ 561394 w 3024845"/>
                  <a:gd name="connsiteY82-9594" fmla="*/ 736086 h 1160647"/>
                  <a:gd name="connsiteX83-9595" fmla="*/ 561394 w 3024845"/>
                  <a:gd name="connsiteY83-9596" fmla="*/ 743652 h 1160647"/>
                  <a:gd name="connsiteX84-9597" fmla="*/ 566714 w 3024845"/>
                  <a:gd name="connsiteY84-9598" fmla="*/ 741659 h 1160647"/>
                  <a:gd name="connsiteX85-9599" fmla="*/ 567474 w 3024845"/>
                  <a:gd name="connsiteY85-9600" fmla="*/ 740679 h 1160647"/>
                  <a:gd name="connsiteX86-9601" fmla="*/ 567474 w 3024845"/>
                  <a:gd name="connsiteY86-9602" fmla="*/ 735005 h 1160647"/>
                  <a:gd name="connsiteX87-9603" fmla="*/ 605981 w 3024845"/>
                  <a:gd name="connsiteY87-9604" fmla="*/ 735005 h 1160647"/>
                  <a:gd name="connsiteX88-9605" fmla="*/ 605981 w 3024845"/>
                  <a:gd name="connsiteY88-9606" fmla="*/ 758784 h 1160647"/>
                  <a:gd name="connsiteX89-9607" fmla="*/ 608007 w 3024845"/>
                  <a:gd name="connsiteY89-9608" fmla="*/ 758784 h 1160647"/>
                  <a:gd name="connsiteX90-9609" fmla="*/ 622194 w 3024845"/>
                  <a:gd name="connsiteY90-9610" fmla="*/ 758784 h 1160647"/>
                  <a:gd name="connsiteX91-9611" fmla="*/ 622194 w 3024845"/>
                  <a:gd name="connsiteY91-9612" fmla="*/ 759865 h 1160647"/>
                  <a:gd name="connsiteX92-9613" fmla="*/ 622194 w 3024845"/>
                  <a:gd name="connsiteY92-9614" fmla="*/ 767431 h 1160647"/>
                  <a:gd name="connsiteX93-9615" fmla="*/ 623968 w 3024845"/>
                  <a:gd name="connsiteY93-9616" fmla="*/ 767431 h 1160647"/>
                  <a:gd name="connsiteX94-9617" fmla="*/ 636381 w 3024845"/>
                  <a:gd name="connsiteY94-9618" fmla="*/ 767431 h 1160647"/>
                  <a:gd name="connsiteX95-9619" fmla="*/ 636381 w 3024845"/>
                  <a:gd name="connsiteY95-9620" fmla="*/ 743652 h 1160647"/>
                  <a:gd name="connsiteX96-9621" fmla="*/ 637394 w 3024845"/>
                  <a:gd name="connsiteY96-9622" fmla="*/ 743652 h 1160647"/>
                  <a:gd name="connsiteX97-9623" fmla="*/ 644488 w 3024845"/>
                  <a:gd name="connsiteY97-9624" fmla="*/ 743652 h 1160647"/>
                  <a:gd name="connsiteX98-9625" fmla="*/ 644488 w 3024845"/>
                  <a:gd name="connsiteY98-9626" fmla="*/ 711225 h 1160647"/>
                  <a:gd name="connsiteX99-9627" fmla="*/ 645501 w 3024845"/>
                  <a:gd name="connsiteY99-9628" fmla="*/ 711225 h 1160647"/>
                  <a:gd name="connsiteX100-9629" fmla="*/ 652595 w 3024845"/>
                  <a:gd name="connsiteY100-9630" fmla="*/ 711225 h 1160647"/>
                  <a:gd name="connsiteX101-9631" fmla="*/ 652595 w 3024845"/>
                  <a:gd name="connsiteY101-9632" fmla="*/ 709334 h 1160647"/>
                  <a:gd name="connsiteX102-9633" fmla="*/ 652595 w 3024845"/>
                  <a:gd name="connsiteY102-9634" fmla="*/ 696093 h 1160647"/>
                  <a:gd name="connsiteX103-9635" fmla="*/ 651328 w 3024845"/>
                  <a:gd name="connsiteY103-9636" fmla="*/ 694471 h 1160647"/>
                  <a:gd name="connsiteX104-9637" fmla="*/ 656648 w 3024845"/>
                  <a:gd name="connsiteY104-9638" fmla="*/ 683122 h 1160647"/>
                  <a:gd name="connsiteX105-9639" fmla="*/ 664755 w 3024845"/>
                  <a:gd name="connsiteY105-9640" fmla="*/ 711225 h 1160647"/>
                  <a:gd name="connsiteX106-9641" fmla="*/ 665515 w 3024845"/>
                  <a:gd name="connsiteY106-9642" fmla="*/ 711225 h 1160647"/>
                  <a:gd name="connsiteX107-9643" fmla="*/ 670835 w 3024845"/>
                  <a:gd name="connsiteY107-9644" fmla="*/ 711225 h 1160647"/>
                  <a:gd name="connsiteX108-9645" fmla="*/ 670835 w 3024845"/>
                  <a:gd name="connsiteY108-9646" fmla="*/ 605298 h 1160647"/>
                  <a:gd name="connsiteX109-9647" fmla="*/ 672355 w 3024845"/>
                  <a:gd name="connsiteY109-9648" fmla="*/ 605298 h 1160647"/>
                  <a:gd name="connsiteX110-9649" fmla="*/ 682995 w 3024845"/>
                  <a:gd name="connsiteY110-9650" fmla="*/ 605298 h 1160647"/>
                  <a:gd name="connsiteX111-9651" fmla="*/ 682995 w 3024845"/>
                  <a:gd name="connsiteY111-9652" fmla="*/ 557739 h 1160647"/>
                  <a:gd name="connsiteX112-9653" fmla="*/ 709342 w 3024845"/>
                  <a:gd name="connsiteY112-9654" fmla="*/ 557739 h 1160647"/>
                  <a:gd name="connsiteX113-9655" fmla="*/ 709342 w 3024845"/>
                  <a:gd name="connsiteY113-9656" fmla="*/ 536121 h 1160647"/>
                  <a:gd name="connsiteX114-9657" fmla="*/ 743796 w 3024845"/>
                  <a:gd name="connsiteY114-9658" fmla="*/ 536121 h 1160647"/>
                  <a:gd name="connsiteX115-9659" fmla="*/ 743796 w 3024845"/>
                  <a:gd name="connsiteY115-9660" fmla="*/ 538553 h 1160647"/>
                  <a:gd name="connsiteX116-9661" fmla="*/ 743796 w 3024845"/>
                  <a:gd name="connsiteY116-9662" fmla="*/ 555577 h 1160647"/>
                  <a:gd name="connsiteX117-9663" fmla="*/ 746076 w 3024845"/>
                  <a:gd name="connsiteY117-9664" fmla="*/ 555577 h 1160647"/>
                  <a:gd name="connsiteX118-9665" fmla="*/ 762036 w 3024845"/>
                  <a:gd name="connsiteY118-9666" fmla="*/ 555577 h 1160647"/>
                  <a:gd name="connsiteX119-9667" fmla="*/ 762036 w 3024845"/>
                  <a:gd name="connsiteY119-9668" fmla="*/ 603136 h 1160647"/>
                  <a:gd name="connsiteX120-9669" fmla="*/ 763049 w 3024845"/>
                  <a:gd name="connsiteY120-9670" fmla="*/ 603136 h 1160647"/>
                  <a:gd name="connsiteX121-9671" fmla="*/ 770143 w 3024845"/>
                  <a:gd name="connsiteY121-9672" fmla="*/ 603136 h 1160647"/>
                  <a:gd name="connsiteX122-9673" fmla="*/ 784330 w 3024845"/>
                  <a:gd name="connsiteY122-9674" fmla="*/ 607460 h 1160647"/>
                  <a:gd name="connsiteX123-9675" fmla="*/ 784330 w 3024845"/>
                  <a:gd name="connsiteY123-9676" fmla="*/ 646372 h 1160647"/>
                  <a:gd name="connsiteX124-9677" fmla="*/ 785343 w 3024845"/>
                  <a:gd name="connsiteY124-9678" fmla="*/ 646372 h 1160647"/>
                  <a:gd name="connsiteX125-9679" fmla="*/ 792436 w 3024845"/>
                  <a:gd name="connsiteY125-9680" fmla="*/ 646372 h 1160647"/>
                  <a:gd name="connsiteX126-9681" fmla="*/ 792436 w 3024845"/>
                  <a:gd name="connsiteY126-9682" fmla="*/ 647993 h 1160647"/>
                  <a:gd name="connsiteX127-9683" fmla="*/ 792436 w 3024845"/>
                  <a:gd name="connsiteY127-9684" fmla="*/ 659342 h 1160647"/>
                  <a:gd name="connsiteX128-9685" fmla="*/ 794463 w 3024845"/>
                  <a:gd name="connsiteY128-9686" fmla="*/ 659342 h 1160647"/>
                  <a:gd name="connsiteX129-9687" fmla="*/ 808650 w 3024845"/>
                  <a:gd name="connsiteY129-9688" fmla="*/ 659342 h 1160647"/>
                  <a:gd name="connsiteX130-9689" fmla="*/ 814730 w 3024845"/>
                  <a:gd name="connsiteY130-9690" fmla="*/ 665828 h 1160647"/>
                  <a:gd name="connsiteX131-9691" fmla="*/ 814730 w 3024845"/>
                  <a:gd name="connsiteY131-9692" fmla="*/ 687446 h 1160647"/>
                  <a:gd name="connsiteX132-9693" fmla="*/ 817010 w 3024845"/>
                  <a:gd name="connsiteY132-9694" fmla="*/ 687446 h 1160647"/>
                  <a:gd name="connsiteX133-9695" fmla="*/ 832970 w 3024845"/>
                  <a:gd name="connsiteY133-9696" fmla="*/ 687446 h 1160647"/>
                  <a:gd name="connsiteX134-9697" fmla="*/ 832970 w 3024845"/>
                  <a:gd name="connsiteY134-9698" fmla="*/ 688526 h 1160647"/>
                  <a:gd name="connsiteX135-9699" fmla="*/ 832970 w 3024845"/>
                  <a:gd name="connsiteY135-9700" fmla="*/ 696093 h 1160647"/>
                  <a:gd name="connsiteX136-9701" fmla="*/ 834237 w 3024845"/>
                  <a:gd name="connsiteY136-9702" fmla="*/ 696093 h 1160647"/>
                  <a:gd name="connsiteX137-9703" fmla="*/ 843104 w 3024845"/>
                  <a:gd name="connsiteY137-9704" fmla="*/ 696093 h 1160647"/>
                  <a:gd name="connsiteX138-9705" fmla="*/ 843104 w 3024845"/>
                  <a:gd name="connsiteY138-9706" fmla="*/ 698254 h 1160647"/>
                  <a:gd name="connsiteX139-9707" fmla="*/ 843104 w 3024845"/>
                  <a:gd name="connsiteY139-9708" fmla="*/ 713387 h 1160647"/>
                  <a:gd name="connsiteX140-9709" fmla="*/ 847157 w 3024845"/>
                  <a:gd name="connsiteY140-9710" fmla="*/ 711495 h 1160647"/>
                  <a:gd name="connsiteX141-9711" fmla="*/ 847157 w 3024845"/>
                  <a:gd name="connsiteY141-9712" fmla="*/ 698254 h 1160647"/>
                  <a:gd name="connsiteX142-9713" fmla="*/ 848170 w 3024845"/>
                  <a:gd name="connsiteY142-9714" fmla="*/ 698254 h 1160647"/>
                  <a:gd name="connsiteX143-9715" fmla="*/ 855264 w 3024845"/>
                  <a:gd name="connsiteY143-9716" fmla="*/ 698254 h 1160647"/>
                  <a:gd name="connsiteX144-9717" fmla="*/ 855264 w 3024845"/>
                  <a:gd name="connsiteY144-9718" fmla="*/ 699876 h 1160647"/>
                  <a:gd name="connsiteX145-9719" fmla="*/ 855264 w 3024845"/>
                  <a:gd name="connsiteY145-9720" fmla="*/ 711225 h 1160647"/>
                  <a:gd name="connsiteX146-9721" fmla="*/ 856024 w 3024845"/>
                  <a:gd name="connsiteY146-9722" fmla="*/ 711225 h 1160647"/>
                  <a:gd name="connsiteX147-9723" fmla="*/ 861344 w 3024845"/>
                  <a:gd name="connsiteY147-9724" fmla="*/ 711225 h 1160647"/>
                  <a:gd name="connsiteX148-9725" fmla="*/ 909984 w 3024845"/>
                  <a:gd name="connsiteY148-9726" fmla="*/ 706902 h 1160647"/>
                  <a:gd name="connsiteX149-9727" fmla="*/ 909984 w 3024845"/>
                  <a:gd name="connsiteY149-9728" fmla="*/ 708253 h 1160647"/>
                  <a:gd name="connsiteX150-9729" fmla="*/ 909984 w 3024845"/>
                  <a:gd name="connsiteY150-9730" fmla="*/ 717710 h 1160647"/>
                  <a:gd name="connsiteX151-9731" fmla="*/ 910744 w 3024845"/>
                  <a:gd name="connsiteY151-9732" fmla="*/ 717710 h 1160647"/>
                  <a:gd name="connsiteX152-9733" fmla="*/ 916065 w 3024845"/>
                  <a:gd name="connsiteY152-9734" fmla="*/ 717710 h 1160647"/>
                  <a:gd name="connsiteX153-9735" fmla="*/ 916065 w 3024845"/>
                  <a:gd name="connsiteY153-9736" fmla="*/ 719872 h 1160647"/>
                  <a:gd name="connsiteX154-9737" fmla="*/ 916065 w 3024845"/>
                  <a:gd name="connsiteY154-9738" fmla="*/ 735005 h 1160647"/>
                  <a:gd name="connsiteX155-9739" fmla="*/ 918091 w 3024845"/>
                  <a:gd name="connsiteY155-9740" fmla="*/ 733654 h 1160647"/>
                  <a:gd name="connsiteX156-9741" fmla="*/ 932278 w 3024845"/>
                  <a:gd name="connsiteY156-9742" fmla="*/ 724196 h 1160647"/>
                  <a:gd name="connsiteX157-9743" fmla="*/ 938358 w 3024845"/>
                  <a:gd name="connsiteY157-9744" fmla="*/ 683122 h 1160647"/>
                  <a:gd name="connsiteX158-9745" fmla="*/ 939118 w 3024845"/>
                  <a:gd name="connsiteY158-9746" fmla="*/ 682852 h 1160647"/>
                  <a:gd name="connsiteX159-9747" fmla="*/ 944438 w 3024845"/>
                  <a:gd name="connsiteY159-9748" fmla="*/ 680960 h 1160647"/>
                  <a:gd name="connsiteX160-9749" fmla="*/ 946465 w 3024845"/>
                  <a:gd name="connsiteY160-9750" fmla="*/ 611783 h 1160647"/>
                  <a:gd name="connsiteX161-9751" fmla="*/ 948492 w 3024845"/>
                  <a:gd name="connsiteY161-9752" fmla="*/ 680960 h 1160647"/>
                  <a:gd name="connsiteX162-9753" fmla="*/ 949252 w 3024845"/>
                  <a:gd name="connsiteY162-9754" fmla="*/ 681230 h 1160647"/>
                  <a:gd name="connsiteX163-9755" fmla="*/ 954572 w 3024845"/>
                  <a:gd name="connsiteY163-9756" fmla="*/ 683122 h 1160647"/>
                  <a:gd name="connsiteX164-9757" fmla="*/ 954572 w 3024845"/>
                  <a:gd name="connsiteY164-9758" fmla="*/ 596651 h 1160647"/>
                  <a:gd name="connsiteX165-9759" fmla="*/ 958625 w 3024845"/>
                  <a:gd name="connsiteY165-9760" fmla="*/ 564224 h 1160647"/>
                  <a:gd name="connsiteX166-9761" fmla="*/ 997132 w 3024845"/>
                  <a:gd name="connsiteY166-9762" fmla="*/ 564224 h 1160647"/>
                  <a:gd name="connsiteX167-9763" fmla="*/ 997132 w 3024845"/>
                  <a:gd name="connsiteY167-9764" fmla="*/ 596651 h 1160647"/>
                  <a:gd name="connsiteX168-9765" fmla="*/ 997892 w 3024845"/>
                  <a:gd name="connsiteY168-9766" fmla="*/ 596651 h 1160647"/>
                  <a:gd name="connsiteX169-9767" fmla="*/ 1003212 w 3024845"/>
                  <a:gd name="connsiteY169-9768" fmla="*/ 596651 h 1160647"/>
                  <a:gd name="connsiteX170-9769" fmla="*/ 1003212 w 3024845"/>
                  <a:gd name="connsiteY170-9770" fmla="*/ 514503 h 1160647"/>
                  <a:gd name="connsiteX171-9771" fmla="*/ 1004986 w 3024845"/>
                  <a:gd name="connsiteY171-9772" fmla="*/ 514503 h 1160647"/>
                  <a:gd name="connsiteX172-9773" fmla="*/ 1017399 w 3024845"/>
                  <a:gd name="connsiteY172-9774" fmla="*/ 514503 h 1160647"/>
                  <a:gd name="connsiteX173-9775" fmla="*/ 1017399 w 3024845"/>
                  <a:gd name="connsiteY173-9776" fmla="*/ 512612 h 1160647"/>
                  <a:gd name="connsiteX174-9777" fmla="*/ 1017399 w 3024845"/>
                  <a:gd name="connsiteY174-9778" fmla="*/ 499371 h 1160647"/>
                  <a:gd name="connsiteX175-9779" fmla="*/ 1039693 w 3024845"/>
                  <a:gd name="connsiteY175-9780" fmla="*/ 499371 h 1160647"/>
                  <a:gd name="connsiteX176-9781" fmla="*/ 1039693 w 3024845"/>
                  <a:gd name="connsiteY176-9782" fmla="*/ 498290 h 1160647"/>
                  <a:gd name="connsiteX177-9783" fmla="*/ 1039693 w 3024845"/>
                  <a:gd name="connsiteY177-9784" fmla="*/ 490724 h 1160647"/>
                  <a:gd name="connsiteX178-9785" fmla="*/ 1041466 w 3024845"/>
                  <a:gd name="connsiteY178-9786" fmla="*/ 490724 h 1160647"/>
                  <a:gd name="connsiteX179-9787" fmla="*/ 1053880 w 3024845"/>
                  <a:gd name="connsiteY179-9788" fmla="*/ 490724 h 1160647"/>
                  <a:gd name="connsiteX180-9789" fmla="*/ 1053880 w 3024845"/>
                  <a:gd name="connsiteY180-9790" fmla="*/ 491805 h 1160647"/>
                  <a:gd name="connsiteX181-9791" fmla="*/ 1053880 w 3024845"/>
                  <a:gd name="connsiteY181-9792" fmla="*/ 499371 h 1160647"/>
                  <a:gd name="connsiteX182-9793" fmla="*/ 1054640 w 3024845"/>
                  <a:gd name="connsiteY182-9794" fmla="*/ 499371 h 1160647"/>
                  <a:gd name="connsiteX183-9795" fmla="*/ 1059960 w 3024845"/>
                  <a:gd name="connsiteY183-9796" fmla="*/ 499371 h 1160647"/>
                  <a:gd name="connsiteX184-9797" fmla="*/ 1070093 w 3024845"/>
                  <a:gd name="connsiteY184-9798" fmla="*/ 495047 h 1160647"/>
                  <a:gd name="connsiteX185-9799" fmla="*/ 1074146 w 3024845"/>
                  <a:gd name="connsiteY185-9800" fmla="*/ 498290 h 1160647"/>
                  <a:gd name="connsiteX186-9801" fmla="*/ 1074146 w 3024845"/>
                  <a:gd name="connsiteY186-9802" fmla="*/ 490724 h 1160647"/>
                  <a:gd name="connsiteX187-9803" fmla="*/ 1076426 w 3024845"/>
                  <a:gd name="connsiteY187-9804" fmla="*/ 490724 h 1160647"/>
                  <a:gd name="connsiteX188-9805" fmla="*/ 1092387 w 3024845"/>
                  <a:gd name="connsiteY188-9806" fmla="*/ 490724 h 1160647"/>
                  <a:gd name="connsiteX189-9807" fmla="*/ 1092387 w 3024845"/>
                  <a:gd name="connsiteY189-9808" fmla="*/ 491805 h 1160647"/>
                  <a:gd name="connsiteX190-9809" fmla="*/ 1092387 w 3024845"/>
                  <a:gd name="connsiteY190-9810" fmla="*/ 499371 h 1160647"/>
                  <a:gd name="connsiteX191-9811" fmla="*/ 1122787 w 3024845"/>
                  <a:gd name="connsiteY191-9812" fmla="*/ 499371 h 1160647"/>
                  <a:gd name="connsiteX192-9813" fmla="*/ 1122787 w 3024845"/>
                  <a:gd name="connsiteY192-9814" fmla="*/ 500992 h 1160647"/>
                  <a:gd name="connsiteX193-9815" fmla="*/ 1122787 w 3024845"/>
                  <a:gd name="connsiteY193-9816" fmla="*/ 512342 h 1160647"/>
                  <a:gd name="connsiteX194-9817" fmla="*/ 1149134 w 3024845"/>
                  <a:gd name="connsiteY194-9818" fmla="*/ 512342 h 1160647"/>
                  <a:gd name="connsiteX195-9819" fmla="*/ 1149134 w 3024845"/>
                  <a:gd name="connsiteY195-9820" fmla="*/ 542606 h 1160647"/>
                  <a:gd name="connsiteX196-9821" fmla="*/ 1149894 w 3024845"/>
                  <a:gd name="connsiteY196-9822" fmla="*/ 542606 h 1160647"/>
                  <a:gd name="connsiteX197-9823" fmla="*/ 1155214 w 3024845"/>
                  <a:gd name="connsiteY197-9824" fmla="*/ 542606 h 1160647"/>
                  <a:gd name="connsiteX198-9825" fmla="*/ 1155214 w 3024845"/>
                  <a:gd name="connsiteY198-9826" fmla="*/ 543687 h 1160647"/>
                  <a:gd name="connsiteX199-9827" fmla="*/ 1155214 w 3024845"/>
                  <a:gd name="connsiteY199-9828" fmla="*/ 551254 h 1160647"/>
                  <a:gd name="connsiteX200-9829" fmla="*/ 1159268 w 3024845"/>
                  <a:gd name="connsiteY200-9830" fmla="*/ 581518 h 1160647"/>
                  <a:gd name="connsiteX201-9831" fmla="*/ 1160028 w 3024845"/>
                  <a:gd name="connsiteY201-9832" fmla="*/ 581518 h 1160647"/>
                  <a:gd name="connsiteX202-9833" fmla="*/ 1165348 w 3024845"/>
                  <a:gd name="connsiteY202-9834" fmla="*/ 581518 h 1160647"/>
                  <a:gd name="connsiteX203-9835" fmla="*/ 1165348 w 3024845"/>
                  <a:gd name="connsiteY203-9836" fmla="*/ 582329 h 1160647"/>
                  <a:gd name="connsiteX204-9837" fmla="*/ 1165348 w 3024845"/>
                  <a:gd name="connsiteY204-9838" fmla="*/ 588004 h 1160647"/>
                  <a:gd name="connsiteX205-9839" fmla="*/ 1166361 w 3024845"/>
                  <a:gd name="connsiteY205-9840" fmla="*/ 588004 h 1160647"/>
                  <a:gd name="connsiteX206-9841" fmla="*/ 1173454 w 3024845"/>
                  <a:gd name="connsiteY206-9842" fmla="*/ 588004 h 1160647"/>
                  <a:gd name="connsiteX207-9843" fmla="*/ 1173454 w 3024845"/>
                  <a:gd name="connsiteY207-9844" fmla="*/ 618269 h 1160647"/>
                  <a:gd name="connsiteX208-9845" fmla="*/ 1175481 w 3024845"/>
                  <a:gd name="connsiteY208-9846" fmla="*/ 618269 h 1160647"/>
                  <a:gd name="connsiteX209-9847" fmla="*/ 1189668 w 3024845"/>
                  <a:gd name="connsiteY209-9848" fmla="*/ 618269 h 1160647"/>
                  <a:gd name="connsiteX210-9849" fmla="*/ 1189668 w 3024845"/>
                  <a:gd name="connsiteY210-9850" fmla="*/ 642048 h 1160647"/>
                  <a:gd name="connsiteX211-9851" fmla="*/ 1191695 w 3024845"/>
                  <a:gd name="connsiteY211-9852" fmla="*/ 643669 h 1160647"/>
                  <a:gd name="connsiteX212-9853" fmla="*/ 1191695 w 3024845"/>
                  <a:gd name="connsiteY212-9854" fmla="*/ 655019 h 1160647"/>
                  <a:gd name="connsiteX213-9855" fmla="*/ 1192455 w 3024845"/>
                  <a:gd name="connsiteY213-9856" fmla="*/ 655019 h 1160647"/>
                  <a:gd name="connsiteX214-9857" fmla="*/ 1197775 w 3024845"/>
                  <a:gd name="connsiteY214-9858" fmla="*/ 655019 h 1160647"/>
                  <a:gd name="connsiteX215-9859" fmla="*/ 1197775 w 3024845"/>
                  <a:gd name="connsiteY215-9860" fmla="*/ 678798 h 1160647"/>
                  <a:gd name="connsiteX216-9861" fmla="*/ 1199041 w 3024845"/>
                  <a:gd name="connsiteY216-9862" fmla="*/ 678798 h 1160647"/>
                  <a:gd name="connsiteX217-9863" fmla="*/ 1207908 w 3024845"/>
                  <a:gd name="connsiteY217-9864" fmla="*/ 678798 h 1160647"/>
                  <a:gd name="connsiteX218-9865" fmla="*/ 1209935 w 3024845"/>
                  <a:gd name="connsiteY218-9866" fmla="*/ 682852 h 1160647"/>
                  <a:gd name="connsiteX219-9867" fmla="*/ 1209935 w 3024845"/>
                  <a:gd name="connsiteY219-9868" fmla="*/ 696093 h 1160647"/>
                  <a:gd name="connsiteX220-9869" fmla="*/ 1211455 w 3024845"/>
                  <a:gd name="connsiteY220-9870" fmla="*/ 694201 h 1160647"/>
                  <a:gd name="connsiteX221-9871" fmla="*/ 1222095 w 3024845"/>
                  <a:gd name="connsiteY221-9872" fmla="*/ 680960 h 1160647"/>
                  <a:gd name="connsiteX222-9873" fmla="*/ 1250469 w 3024845"/>
                  <a:gd name="connsiteY222-9874" fmla="*/ 680960 h 1160647"/>
                  <a:gd name="connsiteX223-9875" fmla="*/ 1250469 w 3024845"/>
                  <a:gd name="connsiteY223-9876" fmla="*/ 767431 h 1160647"/>
                  <a:gd name="connsiteX224-9877" fmla="*/ 1251229 w 3024845"/>
                  <a:gd name="connsiteY224-9878" fmla="*/ 767431 h 1160647"/>
                  <a:gd name="connsiteX225-9879" fmla="*/ 1256549 w 3024845"/>
                  <a:gd name="connsiteY225-9880" fmla="*/ 767431 h 1160647"/>
                  <a:gd name="connsiteX226-9881" fmla="*/ 1257309 w 3024845"/>
                  <a:gd name="connsiteY226-9882" fmla="*/ 766080 h 1160647"/>
                  <a:gd name="connsiteX227-9883" fmla="*/ 1262629 w 3024845"/>
                  <a:gd name="connsiteY227-9884" fmla="*/ 756622 h 1160647"/>
                  <a:gd name="connsiteX228-9885" fmla="*/ 1262629 w 3024845"/>
                  <a:gd name="connsiteY228-9886" fmla="*/ 758514 h 1160647"/>
                  <a:gd name="connsiteX229-9887" fmla="*/ 1262629 w 3024845"/>
                  <a:gd name="connsiteY229-9888" fmla="*/ 771755 h 1160647"/>
                  <a:gd name="connsiteX230-9889" fmla="*/ 1266682 w 3024845"/>
                  <a:gd name="connsiteY230-9890" fmla="*/ 726358 h 1160647"/>
                  <a:gd name="connsiteX231-9891" fmla="*/ 1267442 w 3024845"/>
                  <a:gd name="connsiteY231-9892" fmla="*/ 726358 h 1160647"/>
                  <a:gd name="connsiteX232-9893" fmla="*/ 1272762 w 3024845"/>
                  <a:gd name="connsiteY232-9894" fmla="*/ 726358 h 1160647"/>
                  <a:gd name="connsiteX233-9895" fmla="*/ 1272762 w 3024845"/>
                  <a:gd name="connsiteY233-9896" fmla="*/ 661504 h 1160647"/>
                  <a:gd name="connsiteX234-9897" fmla="*/ 1273776 w 3024845"/>
                  <a:gd name="connsiteY234-9898" fmla="*/ 661504 h 1160647"/>
                  <a:gd name="connsiteX235-9899" fmla="*/ 1280869 w 3024845"/>
                  <a:gd name="connsiteY235-9900" fmla="*/ 661504 h 1160647"/>
                  <a:gd name="connsiteX236-9901" fmla="*/ 1293029 w 3024845"/>
                  <a:gd name="connsiteY236-9902" fmla="*/ 618269 h 1160647"/>
                  <a:gd name="connsiteX237-9903" fmla="*/ 1294296 w 3024845"/>
                  <a:gd name="connsiteY237-9904" fmla="*/ 618269 h 1160647"/>
                  <a:gd name="connsiteX238-9905" fmla="*/ 1303163 w 3024845"/>
                  <a:gd name="connsiteY238-9906" fmla="*/ 618269 h 1160647"/>
                  <a:gd name="connsiteX239-9907" fmla="*/ 1313296 w 3024845"/>
                  <a:gd name="connsiteY239-9908" fmla="*/ 661504 h 1160647"/>
                  <a:gd name="connsiteX240-9909" fmla="*/ 1314309 w 3024845"/>
                  <a:gd name="connsiteY240-9910" fmla="*/ 661504 h 1160647"/>
                  <a:gd name="connsiteX241-9911" fmla="*/ 1321403 w 3024845"/>
                  <a:gd name="connsiteY241-9912" fmla="*/ 661504 h 1160647"/>
                  <a:gd name="connsiteX242-9913" fmla="*/ 1321403 w 3024845"/>
                  <a:gd name="connsiteY242-9914" fmla="*/ 700416 h 1160647"/>
                  <a:gd name="connsiteX243-9915" fmla="*/ 1323176 w 3024845"/>
                  <a:gd name="connsiteY243-9916" fmla="*/ 700416 h 1160647"/>
                  <a:gd name="connsiteX244-9917" fmla="*/ 1335590 w 3024845"/>
                  <a:gd name="connsiteY244-9918" fmla="*/ 700416 h 1160647"/>
                  <a:gd name="connsiteX245-9919" fmla="*/ 1335590 w 3024845"/>
                  <a:gd name="connsiteY245-9920" fmla="*/ 702578 h 1160647"/>
                  <a:gd name="connsiteX246-9921" fmla="*/ 1335590 w 3024845"/>
                  <a:gd name="connsiteY246-9922" fmla="*/ 717710 h 1160647"/>
                  <a:gd name="connsiteX247-9923" fmla="*/ 1339643 w 3024845"/>
                  <a:gd name="connsiteY247-9924" fmla="*/ 715549 h 1160647"/>
                  <a:gd name="connsiteX248-9925" fmla="*/ 1339643 w 3024845"/>
                  <a:gd name="connsiteY248-9926" fmla="*/ 700416 h 1160647"/>
                  <a:gd name="connsiteX249-9927" fmla="*/ 1341163 w 3024845"/>
                  <a:gd name="connsiteY249-9928" fmla="*/ 700416 h 1160647"/>
                  <a:gd name="connsiteX250-9929" fmla="*/ 1351803 w 3024845"/>
                  <a:gd name="connsiteY250-9930" fmla="*/ 700416 h 1160647"/>
                  <a:gd name="connsiteX251-9931" fmla="*/ 1351803 w 3024845"/>
                  <a:gd name="connsiteY251-9932" fmla="*/ 702037 h 1160647"/>
                  <a:gd name="connsiteX252-9933" fmla="*/ 1351803 w 3024845"/>
                  <a:gd name="connsiteY252-9934" fmla="*/ 713387 h 1160647"/>
                  <a:gd name="connsiteX253-9935" fmla="*/ 1382204 w 3024845"/>
                  <a:gd name="connsiteY253-9936" fmla="*/ 713387 h 1160647"/>
                  <a:gd name="connsiteX254-9937" fmla="*/ 1382204 w 3024845"/>
                  <a:gd name="connsiteY254-9938" fmla="*/ 676637 h 1160647"/>
                  <a:gd name="connsiteX255-9939" fmla="*/ 1383470 w 3024845"/>
                  <a:gd name="connsiteY255-9940" fmla="*/ 676637 h 1160647"/>
                  <a:gd name="connsiteX256-9941" fmla="*/ 1392337 w 3024845"/>
                  <a:gd name="connsiteY256-9942" fmla="*/ 676637 h 1160647"/>
                  <a:gd name="connsiteX257-9943" fmla="*/ 1392337 w 3024845"/>
                  <a:gd name="connsiteY257-9944" fmla="*/ 698254 h 1160647"/>
                  <a:gd name="connsiteX258-9945" fmla="*/ 1394364 w 3024845"/>
                  <a:gd name="connsiteY258-9946" fmla="*/ 665828 h 1160647"/>
                  <a:gd name="connsiteX259-9947" fmla="*/ 1416657 w 3024845"/>
                  <a:gd name="connsiteY259-9948" fmla="*/ 665828 h 1160647"/>
                  <a:gd name="connsiteX260-9949" fmla="*/ 1416657 w 3024845"/>
                  <a:gd name="connsiteY260-9950" fmla="*/ 664206 h 1160647"/>
                  <a:gd name="connsiteX261-9951" fmla="*/ 1416657 w 3024845"/>
                  <a:gd name="connsiteY261-9952" fmla="*/ 652857 h 1160647"/>
                  <a:gd name="connsiteX262-9953" fmla="*/ 1417417 w 3024845"/>
                  <a:gd name="connsiteY262-9954" fmla="*/ 652857 h 1160647"/>
                  <a:gd name="connsiteX263-9955" fmla="*/ 1422737 w 3024845"/>
                  <a:gd name="connsiteY263-9956" fmla="*/ 652857 h 1160647"/>
                  <a:gd name="connsiteX264-9957" fmla="*/ 1422737 w 3024845"/>
                  <a:gd name="connsiteY264-9958" fmla="*/ 650966 h 1160647"/>
                  <a:gd name="connsiteX265-9959" fmla="*/ 1422737 w 3024845"/>
                  <a:gd name="connsiteY265-9960" fmla="*/ 637725 h 1160647"/>
                  <a:gd name="connsiteX266-9961" fmla="*/ 1426791 w 3024845"/>
                  <a:gd name="connsiteY266-9962" fmla="*/ 644210 h 1160647"/>
                  <a:gd name="connsiteX267-9963" fmla="*/ 1429071 w 3024845"/>
                  <a:gd name="connsiteY267-9964" fmla="*/ 644210 h 1160647"/>
                  <a:gd name="connsiteX268-9965" fmla="*/ 1445031 w 3024845"/>
                  <a:gd name="connsiteY268-9966" fmla="*/ 644210 h 1160647"/>
                  <a:gd name="connsiteX269-9967" fmla="*/ 1445031 w 3024845"/>
                  <a:gd name="connsiteY269-9968" fmla="*/ 643399 h 1160647"/>
                  <a:gd name="connsiteX270-9969" fmla="*/ 1445031 w 3024845"/>
                  <a:gd name="connsiteY270-9970" fmla="*/ 637725 h 1160647"/>
                  <a:gd name="connsiteX271-9971" fmla="*/ 1445791 w 3024845"/>
                  <a:gd name="connsiteY271-9972" fmla="*/ 637725 h 1160647"/>
                  <a:gd name="connsiteX272-9973" fmla="*/ 1451111 w 3024845"/>
                  <a:gd name="connsiteY272-9974" fmla="*/ 637725 h 1160647"/>
                  <a:gd name="connsiteX273-9975" fmla="*/ 1451111 w 3024845"/>
                  <a:gd name="connsiteY273-9976" fmla="*/ 639076 h 1160647"/>
                  <a:gd name="connsiteX274-9977" fmla="*/ 1451111 w 3024845"/>
                  <a:gd name="connsiteY274-9978" fmla="*/ 648534 h 1160647"/>
                  <a:gd name="connsiteX275-9979" fmla="*/ 1489618 w 3024845"/>
                  <a:gd name="connsiteY275-9980" fmla="*/ 648534 h 1160647"/>
                  <a:gd name="connsiteX276-9981" fmla="*/ 1489618 w 3024845"/>
                  <a:gd name="connsiteY276-9982" fmla="*/ 786887 h 1160647"/>
                  <a:gd name="connsiteX277-9983" fmla="*/ 1491138 w 3024845"/>
                  <a:gd name="connsiteY277-9984" fmla="*/ 786887 h 1160647"/>
                  <a:gd name="connsiteX278-9985" fmla="*/ 1501778 w 3024845"/>
                  <a:gd name="connsiteY278-9986" fmla="*/ 786887 h 1160647"/>
                  <a:gd name="connsiteX279-9987" fmla="*/ 1501778 w 3024845"/>
                  <a:gd name="connsiteY279-9988" fmla="*/ 773917 h 1160647"/>
                  <a:gd name="connsiteX280-9989" fmla="*/ 1505832 w 3024845"/>
                  <a:gd name="connsiteY280-9990" fmla="*/ 773917 h 1160647"/>
                  <a:gd name="connsiteX281-9991" fmla="*/ 1505832 w 3024845"/>
                  <a:gd name="connsiteY281-9992" fmla="*/ 786887 h 1160647"/>
                  <a:gd name="connsiteX282-9993" fmla="*/ 1536232 w 3024845"/>
                  <a:gd name="connsiteY282-9994" fmla="*/ 786887 h 1160647"/>
                  <a:gd name="connsiteX283-9995" fmla="*/ 1536232 w 3024845"/>
                  <a:gd name="connsiteY283-9996" fmla="*/ 756622 h 1160647"/>
                  <a:gd name="connsiteX284-9997" fmla="*/ 1548392 w 3024845"/>
                  <a:gd name="connsiteY284-9998" fmla="*/ 756622 h 1160647"/>
                  <a:gd name="connsiteX285-9999" fmla="*/ 1560552 w 3024845"/>
                  <a:gd name="connsiteY285-10000" fmla="*/ 754461 h 1160647"/>
                  <a:gd name="connsiteX286-10001" fmla="*/ 1564606 w 3024845"/>
                  <a:gd name="connsiteY286-10002" fmla="*/ 756622 h 1160647"/>
                  <a:gd name="connsiteX287-10003" fmla="*/ 1574739 w 3024845"/>
                  <a:gd name="connsiteY287-10004" fmla="*/ 756622 h 1160647"/>
                  <a:gd name="connsiteX288-10005" fmla="*/ 1574739 w 3024845"/>
                  <a:gd name="connsiteY288-10006" fmla="*/ 786887 h 1160647"/>
                  <a:gd name="connsiteX289-10007" fmla="*/ 1582846 w 3024845"/>
                  <a:gd name="connsiteY289-10008" fmla="*/ 786887 h 1160647"/>
                  <a:gd name="connsiteX290-10009" fmla="*/ 1582846 w 3024845"/>
                  <a:gd name="connsiteY290-10010" fmla="*/ 804182 h 1160647"/>
                  <a:gd name="connsiteX291-10011" fmla="*/ 1592182 w 3024845"/>
                  <a:gd name="connsiteY291-10012" fmla="*/ 805087 h 1160647"/>
                  <a:gd name="connsiteX292-10013" fmla="*/ 1605140 w 3024845"/>
                  <a:gd name="connsiteY292-10014" fmla="*/ 805087 h 1160647"/>
                  <a:gd name="connsiteX293-10015" fmla="*/ 1605140 w 3024845"/>
                  <a:gd name="connsiteY293-10016" fmla="*/ 789049 h 1160647"/>
                  <a:gd name="connsiteX294-10017" fmla="*/ 1673096 w 3024845"/>
                  <a:gd name="connsiteY294-10018" fmla="*/ 789049 h 1160647"/>
                  <a:gd name="connsiteX295-10019" fmla="*/ 1673096 w 3024845"/>
                  <a:gd name="connsiteY295-10020" fmla="*/ 703796 h 1160647"/>
                  <a:gd name="connsiteX296-10021" fmla="*/ 1745104 w 3024845"/>
                  <a:gd name="connsiteY296-10022" fmla="*/ 703796 h 1160647"/>
                  <a:gd name="connsiteX297-10023" fmla="*/ 1745104 w 3024845"/>
                  <a:gd name="connsiteY297-10024" fmla="*/ 782564 h 1160647"/>
                  <a:gd name="connsiteX298-10025" fmla="*/ 1747008 w 3024845"/>
                  <a:gd name="connsiteY298-10026" fmla="*/ 782564 h 1160647"/>
                  <a:gd name="connsiteX299-10027" fmla="*/ 1748250 w 3024845"/>
                  <a:gd name="connsiteY299-10028" fmla="*/ 805087 h 1160647"/>
                  <a:gd name="connsiteX300-10029" fmla="*/ 1757926 w 3024845"/>
                  <a:gd name="connsiteY300-10030" fmla="*/ 805087 h 1160647"/>
                  <a:gd name="connsiteX301-10031" fmla="*/ 1759168 w 3024845"/>
                  <a:gd name="connsiteY301-10032" fmla="*/ 782564 h 1160647"/>
                  <a:gd name="connsiteX302-10033" fmla="*/ 1765248 w 3024845"/>
                  <a:gd name="connsiteY302-10034" fmla="*/ 782564 h 1160647"/>
                  <a:gd name="connsiteX303-10035" fmla="*/ 1766490 w 3024845"/>
                  <a:gd name="connsiteY303-10036" fmla="*/ 805087 h 1160647"/>
                  <a:gd name="connsiteX304-10037" fmla="*/ 1817112 w 3024845"/>
                  <a:gd name="connsiteY304-10038" fmla="*/ 805087 h 1160647"/>
                  <a:gd name="connsiteX305-10039" fmla="*/ 1817112 w 3024845"/>
                  <a:gd name="connsiteY305-10040" fmla="*/ 642059 h 1160647"/>
                  <a:gd name="connsiteX306-10041" fmla="*/ 2014439 w 3024845"/>
                  <a:gd name="connsiteY306-10042" fmla="*/ 642059 h 1160647"/>
                  <a:gd name="connsiteX307-10043" fmla="*/ 2014439 w 3024845"/>
                  <a:gd name="connsiteY307-10044" fmla="*/ 805087 h 1160647"/>
                  <a:gd name="connsiteX308-10045" fmla="*/ 2033136 w 3024845"/>
                  <a:gd name="connsiteY308-10046" fmla="*/ 805087 h 1160647"/>
                  <a:gd name="connsiteX309-10047" fmla="*/ 2033136 w 3024845"/>
                  <a:gd name="connsiteY309-10048" fmla="*/ 722394 h 1160647"/>
                  <a:gd name="connsiteX310-10049" fmla="*/ 2128256 w 3024845"/>
                  <a:gd name="connsiteY310-10050" fmla="*/ 722394 h 1160647"/>
                  <a:gd name="connsiteX311-10051" fmla="*/ 2140186 w 3024845"/>
                  <a:gd name="connsiteY311-10052" fmla="*/ 404253 h 1160647"/>
                  <a:gd name="connsiteX312-10053" fmla="*/ 2128026 w 3024845"/>
                  <a:gd name="connsiteY312-10054" fmla="*/ 382635 h 1160647"/>
                  <a:gd name="connsiteX313-10055" fmla="*/ 2121946 w 3024845"/>
                  <a:gd name="connsiteY313-10056" fmla="*/ 378311 h 1160647"/>
                  <a:gd name="connsiteX314-10057" fmla="*/ 2130053 w 3024845"/>
                  <a:gd name="connsiteY314-10058" fmla="*/ 354532 h 1160647"/>
                  <a:gd name="connsiteX315-10059" fmla="*/ 2130053 w 3024845"/>
                  <a:gd name="connsiteY315-10060" fmla="*/ 337238 h 1160647"/>
                  <a:gd name="connsiteX316-10061" fmla="*/ 2144240 w 3024845"/>
                  <a:gd name="connsiteY316-10062" fmla="*/ 337238 h 1160647"/>
                  <a:gd name="connsiteX317-10063" fmla="*/ 2144240 w 3024845"/>
                  <a:gd name="connsiteY317-10064" fmla="*/ 315620 h 1160647"/>
                  <a:gd name="connsiteX318-10065" fmla="*/ 2146266 w 3024845"/>
                  <a:gd name="connsiteY318-10066" fmla="*/ 311296 h 1160647"/>
                  <a:gd name="connsiteX319-10067" fmla="*/ 2146266 w 3024845"/>
                  <a:gd name="connsiteY319-10068" fmla="*/ 233472 h 1160647"/>
                  <a:gd name="connsiteX320-10069" fmla="*/ 2144240 w 3024845"/>
                  <a:gd name="connsiteY320-10070" fmla="*/ 226987 h 1160647"/>
                  <a:gd name="connsiteX321-10071" fmla="*/ 2150320 w 3024845"/>
                  <a:gd name="connsiteY321-10072" fmla="*/ 220501 h 1160647"/>
                  <a:gd name="connsiteX322-10073" fmla="*/ 2150320 w 3024845"/>
                  <a:gd name="connsiteY322-10074" fmla="*/ 162133 h 1160647"/>
                  <a:gd name="connsiteX323-10075" fmla="*/ 2152346 w 3024845"/>
                  <a:gd name="connsiteY323-10076" fmla="*/ 157810 h 1160647"/>
                  <a:gd name="connsiteX324-10077" fmla="*/ 2152346 w 3024845"/>
                  <a:gd name="connsiteY324-10078" fmla="*/ 101604 h 1160647"/>
                  <a:gd name="connsiteX325-10079" fmla="*/ 2154373 w 3024845"/>
                  <a:gd name="connsiteY325-10080" fmla="*/ 82148 h 1160647"/>
                  <a:gd name="connsiteX326-10081" fmla="*/ 2158427 w 3024845"/>
                  <a:gd name="connsiteY326-10082" fmla="*/ 99442 h 1160647"/>
                  <a:gd name="connsiteX327-10083" fmla="*/ 2160453 w 3024845"/>
                  <a:gd name="connsiteY327-10084" fmla="*/ 157810 h 1160647"/>
                  <a:gd name="connsiteX328-10085" fmla="*/ 2162480 w 3024845"/>
                  <a:gd name="connsiteY328-10086" fmla="*/ 220501 h 1160647"/>
                  <a:gd name="connsiteX329-10087" fmla="*/ 2168560 w 3024845"/>
                  <a:gd name="connsiteY329-10088" fmla="*/ 226987 h 1160647"/>
                  <a:gd name="connsiteX330-10089" fmla="*/ 2166533 w 3024845"/>
                  <a:gd name="connsiteY330-10090" fmla="*/ 233472 h 1160647"/>
                  <a:gd name="connsiteX331-10091" fmla="*/ 2166533 w 3024845"/>
                  <a:gd name="connsiteY331-10092" fmla="*/ 311296 h 1160647"/>
                  <a:gd name="connsiteX332-10093" fmla="*/ 2168560 w 3024845"/>
                  <a:gd name="connsiteY332-10094" fmla="*/ 315620 h 1160647"/>
                  <a:gd name="connsiteX333-10095" fmla="*/ 2168560 w 3024845"/>
                  <a:gd name="connsiteY333-10096" fmla="*/ 337238 h 1160647"/>
                  <a:gd name="connsiteX334-10097" fmla="*/ 2182747 w 3024845"/>
                  <a:gd name="connsiteY334-10098" fmla="*/ 337238 h 1160647"/>
                  <a:gd name="connsiteX335-10099" fmla="*/ 2182747 w 3024845"/>
                  <a:gd name="connsiteY335-10100" fmla="*/ 354532 h 1160647"/>
                  <a:gd name="connsiteX336-10101" fmla="*/ 2190854 w 3024845"/>
                  <a:gd name="connsiteY336-10102" fmla="*/ 378311 h 1160647"/>
                  <a:gd name="connsiteX337-10103" fmla="*/ 2184774 w 3024845"/>
                  <a:gd name="connsiteY337-10104" fmla="*/ 382635 h 1160647"/>
                  <a:gd name="connsiteX338-10105" fmla="*/ 2172613 w 3024845"/>
                  <a:gd name="connsiteY338-10106" fmla="*/ 404253 h 1160647"/>
                  <a:gd name="connsiteX339-10107" fmla="*/ 2180720 w 3024845"/>
                  <a:gd name="connsiteY339-10108" fmla="*/ 657181 h 1160647"/>
                  <a:gd name="connsiteX340-10109" fmla="*/ 2245574 w 3024845"/>
                  <a:gd name="connsiteY340-10110" fmla="*/ 657181 h 1160647"/>
                  <a:gd name="connsiteX341-10111" fmla="*/ 2245574 w 3024845"/>
                  <a:gd name="connsiteY341-10112" fmla="*/ 732843 h 1160647"/>
                  <a:gd name="connsiteX342-10113" fmla="*/ 2253681 w 3024845"/>
                  <a:gd name="connsiteY342-10114" fmla="*/ 732843 h 1160647"/>
                  <a:gd name="connsiteX343-10115" fmla="*/ 2255708 w 3024845"/>
                  <a:gd name="connsiteY343-10116" fmla="*/ 726358 h 1160647"/>
                  <a:gd name="connsiteX344-10117" fmla="*/ 2261788 w 3024845"/>
                  <a:gd name="connsiteY344-10118" fmla="*/ 726358 h 1160647"/>
                  <a:gd name="connsiteX345-10119" fmla="*/ 2263815 w 3024845"/>
                  <a:gd name="connsiteY345-10120" fmla="*/ 735005 h 1160647"/>
                  <a:gd name="connsiteX346-10121" fmla="*/ 2275975 w 3024845"/>
                  <a:gd name="connsiteY346-10122" fmla="*/ 735005 h 1160647"/>
                  <a:gd name="connsiteX347-10123" fmla="*/ 2275975 w 3024845"/>
                  <a:gd name="connsiteY347-10124" fmla="*/ 728519 h 1160647"/>
                  <a:gd name="connsiteX348-10125" fmla="*/ 2298268 w 3024845"/>
                  <a:gd name="connsiteY348-10126" fmla="*/ 728519 h 1160647"/>
                  <a:gd name="connsiteX349-10127" fmla="*/ 2298268 w 3024845"/>
                  <a:gd name="connsiteY349-10128" fmla="*/ 735005 h 1160647"/>
                  <a:gd name="connsiteX350-10129" fmla="*/ 2318535 w 3024845"/>
                  <a:gd name="connsiteY350-10130" fmla="*/ 735005 h 1160647"/>
                  <a:gd name="connsiteX351-10131" fmla="*/ 2318535 w 3024845"/>
                  <a:gd name="connsiteY351-10132" fmla="*/ 780402 h 1160647"/>
                  <a:gd name="connsiteX352-10133" fmla="*/ 2332722 w 3024845"/>
                  <a:gd name="connsiteY352-10134" fmla="*/ 780402 h 1160647"/>
                  <a:gd name="connsiteX353-10135" fmla="*/ 2332722 w 3024845"/>
                  <a:gd name="connsiteY353-10136" fmla="*/ 767431 h 1160647"/>
                  <a:gd name="connsiteX354-10137" fmla="*/ 2348936 w 3024845"/>
                  <a:gd name="connsiteY354-10138" fmla="*/ 767431 h 1160647"/>
                  <a:gd name="connsiteX355-10139" fmla="*/ 2348936 w 3024845"/>
                  <a:gd name="connsiteY355-10140" fmla="*/ 588004 h 1160647"/>
                  <a:gd name="connsiteX356-10141" fmla="*/ 2355016 w 3024845"/>
                  <a:gd name="connsiteY356-10142" fmla="*/ 581518 h 1160647"/>
                  <a:gd name="connsiteX357-10143" fmla="*/ 2427977 w 3024845"/>
                  <a:gd name="connsiteY357-10144" fmla="*/ 581518 h 1160647"/>
                  <a:gd name="connsiteX358-10145" fmla="*/ 2427977 w 3024845"/>
                  <a:gd name="connsiteY358-10146" fmla="*/ 590166 h 1160647"/>
                  <a:gd name="connsiteX359-10147" fmla="*/ 2438110 w 3024845"/>
                  <a:gd name="connsiteY359-10148" fmla="*/ 590166 h 1160647"/>
                  <a:gd name="connsiteX360-10149" fmla="*/ 2438110 w 3024845"/>
                  <a:gd name="connsiteY360-10150" fmla="*/ 704740 h 1160647"/>
                  <a:gd name="connsiteX361-10151" fmla="*/ 2460404 w 3024845"/>
                  <a:gd name="connsiteY361-10152" fmla="*/ 704740 h 1160647"/>
                  <a:gd name="connsiteX362-10153" fmla="*/ 2460404 w 3024845"/>
                  <a:gd name="connsiteY362-10154" fmla="*/ 637725 h 1160647"/>
                  <a:gd name="connsiteX363-10155" fmla="*/ 2486751 w 3024845"/>
                  <a:gd name="connsiteY363-10156" fmla="*/ 637725 h 1160647"/>
                  <a:gd name="connsiteX364-10157" fmla="*/ 2490804 w 3024845"/>
                  <a:gd name="connsiteY364-10158" fmla="*/ 633401 h 1160647"/>
                  <a:gd name="connsiteX365-10159" fmla="*/ 2498911 w 3024845"/>
                  <a:gd name="connsiteY365-10160" fmla="*/ 633401 h 1160647"/>
                  <a:gd name="connsiteX366-10161" fmla="*/ 2502964 w 3024845"/>
                  <a:gd name="connsiteY366-10162" fmla="*/ 637725 h 1160647"/>
                  <a:gd name="connsiteX367-10163" fmla="*/ 2525258 w 3024845"/>
                  <a:gd name="connsiteY367-10164" fmla="*/ 637725 h 1160647"/>
                  <a:gd name="connsiteX368-10165" fmla="*/ 2525258 w 3024845"/>
                  <a:gd name="connsiteY368-10166" fmla="*/ 520989 h 1160647"/>
                  <a:gd name="connsiteX369-10167" fmla="*/ 2582005 w 3024845"/>
                  <a:gd name="connsiteY369-10168" fmla="*/ 510180 h 1160647"/>
                  <a:gd name="connsiteX370-10169" fmla="*/ 2582005 w 3024845"/>
                  <a:gd name="connsiteY370-10170" fmla="*/ 511261 h 1160647"/>
                  <a:gd name="connsiteX371-10171" fmla="*/ 2582005 w 3024845"/>
                  <a:gd name="connsiteY371-10172" fmla="*/ 518827 h 1160647"/>
                  <a:gd name="connsiteX372-10173" fmla="*/ 2608352 w 3024845"/>
                  <a:gd name="connsiteY372-10174" fmla="*/ 518827 h 1160647"/>
                  <a:gd name="connsiteX373-10175" fmla="*/ 2608352 w 3024845"/>
                  <a:gd name="connsiteY373-10176" fmla="*/ 773917 h 1160647"/>
                  <a:gd name="connsiteX374-10177" fmla="*/ 2630646 w 3024845"/>
                  <a:gd name="connsiteY374-10178" fmla="*/ 773917 h 1160647"/>
                  <a:gd name="connsiteX375-10179" fmla="*/ 2630646 w 3024845"/>
                  <a:gd name="connsiteY375-10180" fmla="*/ 769593 h 1160647"/>
                  <a:gd name="connsiteX376-10181" fmla="*/ 2642806 w 3024845"/>
                  <a:gd name="connsiteY376-10182" fmla="*/ 769593 h 1160647"/>
                  <a:gd name="connsiteX377-10183" fmla="*/ 2642806 w 3024845"/>
                  <a:gd name="connsiteY377-10184" fmla="*/ 773917 h 1160647"/>
                  <a:gd name="connsiteX378-10185" fmla="*/ 2667126 w 3024845"/>
                  <a:gd name="connsiteY378-10186" fmla="*/ 773917 h 1160647"/>
                  <a:gd name="connsiteX379-10187" fmla="*/ 2667126 w 3024845"/>
                  <a:gd name="connsiteY379-10188" fmla="*/ 760946 h 1160647"/>
                  <a:gd name="connsiteX380-10189" fmla="*/ 2695500 w 3024845"/>
                  <a:gd name="connsiteY380-10190" fmla="*/ 760946 h 1160647"/>
                  <a:gd name="connsiteX381-10191" fmla="*/ 2707660 w 3024845"/>
                  <a:gd name="connsiteY381-10192" fmla="*/ 756622 h 1160647"/>
                  <a:gd name="connsiteX382-10193" fmla="*/ 2727927 w 3024845"/>
                  <a:gd name="connsiteY382-10194" fmla="*/ 760946 h 1160647"/>
                  <a:gd name="connsiteX383-10195" fmla="*/ 2727927 w 3024845"/>
                  <a:gd name="connsiteY383-10196" fmla="*/ 743652 h 1160647"/>
                  <a:gd name="connsiteX384-10197" fmla="*/ 2736034 w 3024845"/>
                  <a:gd name="connsiteY384-10198" fmla="*/ 743652 h 1160647"/>
                  <a:gd name="connsiteX385-10199" fmla="*/ 2736034 w 3024845"/>
                  <a:gd name="connsiteY385-10200" fmla="*/ 730681 h 1160647"/>
                  <a:gd name="connsiteX386-10201" fmla="*/ 2792781 w 3024845"/>
                  <a:gd name="connsiteY386-10202" fmla="*/ 730681 h 1160647"/>
                  <a:gd name="connsiteX387-10203" fmla="*/ 2792781 w 3024845"/>
                  <a:gd name="connsiteY387-10204" fmla="*/ 700416 h 1160647"/>
                  <a:gd name="connsiteX388-10205" fmla="*/ 2811021 w 3024845"/>
                  <a:gd name="connsiteY388-10206" fmla="*/ 700416 h 1160647"/>
                  <a:gd name="connsiteX389-10207" fmla="*/ 2811021 w 3024845"/>
                  <a:gd name="connsiteY389-10208" fmla="*/ 693931 h 1160647"/>
                  <a:gd name="connsiteX390-10209" fmla="*/ 2823181 w 3024845"/>
                  <a:gd name="connsiteY390-10210" fmla="*/ 693931 h 1160647"/>
                  <a:gd name="connsiteX391-10211" fmla="*/ 2823181 w 3024845"/>
                  <a:gd name="connsiteY391-10212" fmla="*/ 700416 h 1160647"/>
                  <a:gd name="connsiteX392-10213" fmla="*/ 2839395 w 3024845"/>
                  <a:gd name="connsiteY392-10214" fmla="*/ 700416 h 1160647"/>
                  <a:gd name="connsiteX393-10215" fmla="*/ 2839395 w 3024845"/>
                  <a:gd name="connsiteY393-10216" fmla="*/ 750137 h 1160647"/>
                  <a:gd name="connsiteX394-10217" fmla="*/ 2871822 w 3024845"/>
                  <a:gd name="connsiteY394-10218" fmla="*/ 750137 h 1160647"/>
                  <a:gd name="connsiteX395-10219" fmla="*/ 2871822 w 3024845"/>
                  <a:gd name="connsiteY395-10220" fmla="*/ 724196 h 1160647"/>
                  <a:gd name="connsiteX396-10221" fmla="*/ 2910329 w 3024845"/>
                  <a:gd name="connsiteY396-10222" fmla="*/ 724196 h 1160647"/>
                  <a:gd name="connsiteX397-10223" fmla="*/ 2910329 w 3024845"/>
                  <a:gd name="connsiteY397-10224" fmla="*/ 693931 h 1160647"/>
                  <a:gd name="connsiteX398-10225" fmla="*/ 2958970 w 3024845"/>
                  <a:gd name="connsiteY398-10226" fmla="*/ 693931 h 1160647"/>
                  <a:gd name="connsiteX399-10227" fmla="*/ 2958970 w 3024845"/>
                  <a:gd name="connsiteY399-10228" fmla="*/ 805087 h 1160647"/>
                  <a:gd name="connsiteX400-10229" fmla="*/ 2958970 w 3024845"/>
                  <a:gd name="connsiteY400-10230" fmla="*/ 818866 h 1160647"/>
                  <a:gd name="connsiteX401-10231" fmla="*/ 3024845 w 3024845"/>
                  <a:gd name="connsiteY401-10232" fmla="*/ 818866 h 1160647"/>
                  <a:gd name="connsiteX402-10233" fmla="*/ 3024845 w 3024845"/>
                  <a:gd name="connsiteY402-10234" fmla="*/ 1160647 h 1160647"/>
                  <a:gd name="connsiteX403-10235" fmla="*/ 2054 w 3024845"/>
                  <a:gd name="connsiteY403-10236" fmla="*/ 1158314 h 1160647"/>
                  <a:gd name="connsiteX404-10237" fmla="*/ 0 w 3024845"/>
                  <a:gd name="connsiteY404-10238" fmla="*/ 724196 h 1160647"/>
                  <a:gd name="connsiteX405-10239" fmla="*/ 20267 w 3024845"/>
                  <a:gd name="connsiteY405-10240" fmla="*/ 724196 h 1160647"/>
                  <a:gd name="connsiteX406-10241" fmla="*/ 20774 w 3024845"/>
                  <a:gd name="connsiteY406-10242" fmla="*/ 723115 h 1160647"/>
                  <a:gd name="connsiteX407-10243" fmla="*/ 24320 w 3024845"/>
                  <a:gd name="connsiteY407-10244" fmla="*/ 715549 h 1160647"/>
                  <a:gd name="connsiteX408-10245" fmla="*/ 26094 w 3024845"/>
                  <a:gd name="connsiteY408-10246" fmla="*/ 715819 h 1160647"/>
                  <a:gd name="connsiteX409-10247" fmla="*/ 38507 w 3024845"/>
                  <a:gd name="connsiteY409-10248" fmla="*/ 717710 h 1160647"/>
                  <a:gd name="connsiteX410-10249" fmla="*/ 39014 w 3024845"/>
                  <a:gd name="connsiteY410-10250" fmla="*/ 719062 h 1160647"/>
                  <a:gd name="connsiteX411-10251" fmla="*/ 42560 w 3024845"/>
                  <a:gd name="connsiteY411-10252" fmla="*/ 728519 h 1160647"/>
                  <a:gd name="connsiteX412-10253" fmla="*/ 68907 w 3024845"/>
                  <a:gd name="connsiteY412-10254" fmla="*/ 730681 h 1160647"/>
                  <a:gd name="connsiteX413-10255" fmla="*/ 68907 w 3024845"/>
                  <a:gd name="connsiteY413-10256" fmla="*/ 607460 h 1160647"/>
                  <a:gd name="connsiteX414-10257" fmla="*/ 70934 w 3024845"/>
                  <a:gd name="connsiteY414-10258" fmla="*/ 607460 h 1160647"/>
                  <a:gd name="connsiteX415-10259" fmla="*/ 85121 w 3024845"/>
                  <a:gd name="connsiteY415-10260" fmla="*/ 607460 h 1160647"/>
                  <a:gd name="connsiteX416-10261" fmla="*/ 85121 w 3024845"/>
                  <a:gd name="connsiteY416-10262" fmla="*/ 471268 h 1160647"/>
                  <a:gd name="connsiteX417-10263" fmla="*/ 86894 w 3024845"/>
                  <a:gd name="connsiteY417-10264" fmla="*/ 471268 h 1160647"/>
                  <a:gd name="connsiteX418-10265" fmla="*/ 99308 w 3024845"/>
                  <a:gd name="connsiteY418-10266" fmla="*/ 471268 h 1160647"/>
                  <a:gd name="connsiteX419-10267" fmla="*/ 99308 w 3024845"/>
                  <a:gd name="connsiteY419-10268" fmla="*/ 356694 h 1160647"/>
                  <a:gd name="connsiteX420-10269" fmla="*/ 103361 w 3024845"/>
                  <a:gd name="connsiteY420-10270" fmla="*/ 328590 h 1160647"/>
                  <a:gd name="connsiteX421-10271" fmla="*/ 105388 w 3024845"/>
                  <a:gd name="connsiteY421-10272" fmla="*/ 328590 h 1160647"/>
                  <a:gd name="connsiteX422-10273" fmla="*/ 119575 w 3024845"/>
                  <a:gd name="connsiteY422-10274" fmla="*/ 328590 h 1160647"/>
                  <a:gd name="connsiteX423-10275" fmla="*/ 156055 w 3024845"/>
                  <a:gd name="connsiteY423-10276" fmla="*/ 246443 h 1160647"/>
                  <a:gd name="connsiteX424-10277" fmla="*/ 160109 w 3024845"/>
                  <a:gd name="connsiteY424-10278" fmla="*/ 0 h 1160647"/>
                  <a:gd name="connsiteX0-10279" fmla="*/ 160109 w 3024845"/>
                  <a:gd name="connsiteY0-10280" fmla="*/ 0 h 1160647"/>
                  <a:gd name="connsiteX1-10281" fmla="*/ 162135 w 3024845"/>
                  <a:gd name="connsiteY1-10282" fmla="*/ 246443 h 1160647"/>
                  <a:gd name="connsiteX2-10283" fmla="*/ 200642 w 3024845"/>
                  <a:gd name="connsiteY2-10284" fmla="*/ 326429 h 1160647"/>
                  <a:gd name="connsiteX3-10285" fmla="*/ 202669 w 3024845"/>
                  <a:gd name="connsiteY3-10286" fmla="*/ 326429 h 1160647"/>
                  <a:gd name="connsiteX4-10287" fmla="*/ 216856 w 3024845"/>
                  <a:gd name="connsiteY4-10288" fmla="*/ 326429 h 1160647"/>
                  <a:gd name="connsiteX5-10289" fmla="*/ 216856 w 3024845"/>
                  <a:gd name="connsiteY5-10290" fmla="*/ 350208 h 1160647"/>
                  <a:gd name="connsiteX6-10291" fmla="*/ 217363 w 3024845"/>
                  <a:gd name="connsiteY6-10292" fmla="*/ 351019 h 1160647"/>
                  <a:gd name="connsiteX7-10293" fmla="*/ 220909 w 3024845"/>
                  <a:gd name="connsiteY7-10294" fmla="*/ 356694 h 1160647"/>
                  <a:gd name="connsiteX8-10295" fmla="*/ 220909 w 3024845"/>
                  <a:gd name="connsiteY8-10296" fmla="*/ 471268 h 1160647"/>
                  <a:gd name="connsiteX9-10297" fmla="*/ 223189 w 3024845"/>
                  <a:gd name="connsiteY9-10298" fmla="*/ 471268 h 1160647"/>
                  <a:gd name="connsiteX10-10299" fmla="*/ 239150 w 3024845"/>
                  <a:gd name="connsiteY10-10300" fmla="*/ 471268 h 1160647"/>
                  <a:gd name="connsiteX11-10301" fmla="*/ 239150 w 3024845"/>
                  <a:gd name="connsiteY11-10302" fmla="*/ 611783 h 1160647"/>
                  <a:gd name="connsiteX12-10303" fmla="*/ 240670 w 3024845"/>
                  <a:gd name="connsiteY12-10304" fmla="*/ 611513 h 1160647"/>
                  <a:gd name="connsiteX13-10305" fmla="*/ 251310 w 3024845"/>
                  <a:gd name="connsiteY13-10306" fmla="*/ 609622 h 1160647"/>
                  <a:gd name="connsiteX14-10307" fmla="*/ 249283 w 3024845"/>
                  <a:gd name="connsiteY14-10308" fmla="*/ 698254 h 1160647"/>
                  <a:gd name="connsiteX15-10309" fmla="*/ 250803 w 3024845"/>
                  <a:gd name="connsiteY15-10310" fmla="*/ 698525 h 1160647"/>
                  <a:gd name="connsiteX16-10311" fmla="*/ 261443 w 3024845"/>
                  <a:gd name="connsiteY16-10312" fmla="*/ 700416 h 1160647"/>
                  <a:gd name="connsiteX17-10313" fmla="*/ 261696 w 3024845"/>
                  <a:gd name="connsiteY17-10314" fmla="*/ 701227 h 1160647"/>
                  <a:gd name="connsiteX18-10315" fmla="*/ 263470 w 3024845"/>
                  <a:gd name="connsiteY18-10316" fmla="*/ 706902 h 1160647"/>
                  <a:gd name="connsiteX19-10317" fmla="*/ 264230 w 3024845"/>
                  <a:gd name="connsiteY19-10318" fmla="*/ 704470 h 1160647"/>
                  <a:gd name="connsiteX20-10319" fmla="*/ 269550 w 3024845"/>
                  <a:gd name="connsiteY20-10320" fmla="*/ 687446 h 1160647"/>
                  <a:gd name="connsiteX21-10321" fmla="*/ 271323 w 3024845"/>
                  <a:gd name="connsiteY21-10322" fmla="*/ 687446 h 1160647"/>
                  <a:gd name="connsiteX22-10323" fmla="*/ 283737 w 3024845"/>
                  <a:gd name="connsiteY22-10324" fmla="*/ 687446 h 1160647"/>
                  <a:gd name="connsiteX23-10325" fmla="*/ 283737 w 3024845"/>
                  <a:gd name="connsiteY23-10326" fmla="*/ 719872 h 1160647"/>
                  <a:gd name="connsiteX24-10327" fmla="*/ 284750 w 3024845"/>
                  <a:gd name="connsiteY24-10328" fmla="*/ 720413 h 1160647"/>
                  <a:gd name="connsiteX25-10329" fmla="*/ 291844 w 3024845"/>
                  <a:gd name="connsiteY25-10330" fmla="*/ 724196 h 1160647"/>
                  <a:gd name="connsiteX26-10331" fmla="*/ 291844 w 3024845"/>
                  <a:gd name="connsiteY26-10332" fmla="*/ 725547 h 1160647"/>
                  <a:gd name="connsiteX27-10333" fmla="*/ 291844 w 3024845"/>
                  <a:gd name="connsiteY27-10334" fmla="*/ 735005 h 1160647"/>
                  <a:gd name="connsiteX28-10335" fmla="*/ 336431 w 3024845"/>
                  <a:gd name="connsiteY28-10336" fmla="*/ 735005 h 1160647"/>
                  <a:gd name="connsiteX29-10337" fmla="*/ 336431 w 3024845"/>
                  <a:gd name="connsiteY29-10338" fmla="*/ 736086 h 1160647"/>
                  <a:gd name="connsiteX30-10339" fmla="*/ 336431 w 3024845"/>
                  <a:gd name="connsiteY30-10340" fmla="*/ 743652 h 1160647"/>
                  <a:gd name="connsiteX31-10341" fmla="*/ 338457 w 3024845"/>
                  <a:gd name="connsiteY31-10342" fmla="*/ 743652 h 1160647"/>
                  <a:gd name="connsiteX32-10343" fmla="*/ 352644 w 3024845"/>
                  <a:gd name="connsiteY32-10344" fmla="*/ 743652 h 1160647"/>
                  <a:gd name="connsiteX33-10345" fmla="*/ 352644 w 3024845"/>
                  <a:gd name="connsiteY33-10346" fmla="*/ 713387 h 1160647"/>
                  <a:gd name="connsiteX34-10347" fmla="*/ 397231 w 3024845"/>
                  <a:gd name="connsiteY34-10348" fmla="*/ 713387 h 1160647"/>
                  <a:gd name="connsiteX35-10349" fmla="*/ 397231 w 3024845"/>
                  <a:gd name="connsiteY35-10350" fmla="*/ 712036 h 1160647"/>
                  <a:gd name="connsiteX36-10351" fmla="*/ 397231 w 3024845"/>
                  <a:gd name="connsiteY36-10352" fmla="*/ 702578 h 1160647"/>
                  <a:gd name="connsiteX37-10353" fmla="*/ 398245 w 3024845"/>
                  <a:gd name="connsiteY37-10354" fmla="*/ 702578 h 1160647"/>
                  <a:gd name="connsiteX38-10355" fmla="*/ 405338 w 3024845"/>
                  <a:gd name="connsiteY38-10356" fmla="*/ 702578 h 1160647"/>
                  <a:gd name="connsiteX39-10357" fmla="*/ 405338 w 3024845"/>
                  <a:gd name="connsiteY39-10358" fmla="*/ 700687 h 1160647"/>
                  <a:gd name="connsiteX40-10359" fmla="*/ 405338 w 3024845"/>
                  <a:gd name="connsiteY40-10360" fmla="*/ 687446 h 1160647"/>
                  <a:gd name="connsiteX41-10361" fmla="*/ 406098 w 3024845"/>
                  <a:gd name="connsiteY41-10362" fmla="*/ 687446 h 1160647"/>
                  <a:gd name="connsiteX42-10363" fmla="*/ 411418 w 3024845"/>
                  <a:gd name="connsiteY42-10364" fmla="*/ 687446 h 1160647"/>
                  <a:gd name="connsiteX43-10365" fmla="*/ 411418 w 3024845"/>
                  <a:gd name="connsiteY43-10366" fmla="*/ 686365 h 1160647"/>
                  <a:gd name="connsiteX44-10367" fmla="*/ 411418 w 3024845"/>
                  <a:gd name="connsiteY44-10368" fmla="*/ 678798 h 1160647"/>
                  <a:gd name="connsiteX45-10369" fmla="*/ 413445 w 3024845"/>
                  <a:gd name="connsiteY45-10370" fmla="*/ 678798 h 1160647"/>
                  <a:gd name="connsiteX46-10371" fmla="*/ 427632 w 3024845"/>
                  <a:gd name="connsiteY46-10372" fmla="*/ 678798 h 1160647"/>
                  <a:gd name="connsiteX47-10373" fmla="*/ 427632 w 3024845"/>
                  <a:gd name="connsiteY47-10374" fmla="*/ 679879 h 1160647"/>
                  <a:gd name="connsiteX48-10375" fmla="*/ 427632 w 3024845"/>
                  <a:gd name="connsiteY48-10376" fmla="*/ 687446 h 1160647"/>
                  <a:gd name="connsiteX49-10377" fmla="*/ 449925 w 3024845"/>
                  <a:gd name="connsiteY49-10378" fmla="*/ 687446 h 1160647"/>
                  <a:gd name="connsiteX50-10379" fmla="*/ 449925 w 3024845"/>
                  <a:gd name="connsiteY50-10380" fmla="*/ 685554 h 1160647"/>
                  <a:gd name="connsiteX51-10381" fmla="*/ 449925 w 3024845"/>
                  <a:gd name="connsiteY51-10382" fmla="*/ 672313 h 1160647"/>
                  <a:gd name="connsiteX52-10383" fmla="*/ 451699 w 3024845"/>
                  <a:gd name="connsiteY52-10384" fmla="*/ 672313 h 1160647"/>
                  <a:gd name="connsiteX53-10385" fmla="*/ 464112 w 3024845"/>
                  <a:gd name="connsiteY53-10386" fmla="*/ 672313 h 1160647"/>
                  <a:gd name="connsiteX54-10387" fmla="*/ 464112 w 3024845"/>
                  <a:gd name="connsiteY54-10388" fmla="*/ 696093 h 1160647"/>
                  <a:gd name="connsiteX55-10389" fmla="*/ 465126 w 3024845"/>
                  <a:gd name="connsiteY55-10390" fmla="*/ 696093 h 1160647"/>
                  <a:gd name="connsiteX56-10391" fmla="*/ 472219 w 3024845"/>
                  <a:gd name="connsiteY56-10392" fmla="*/ 696093 h 1160647"/>
                  <a:gd name="connsiteX57-10393" fmla="*/ 472219 w 3024845"/>
                  <a:gd name="connsiteY57-10394" fmla="*/ 695012 h 1160647"/>
                  <a:gd name="connsiteX58-10395" fmla="*/ 472219 w 3024845"/>
                  <a:gd name="connsiteY58-10396" fmla="*/ 687446 h 1160647"/>
                  <a:gd name="connsiteX59-10397" fmla="*/ 473992 w 3024845"/>
                  <a:gd name="connsiteY59-10398" fmla="*/ 687446 h 1160647"/>
                  <a:gd name="connsiteX60-10399" fmla="*/ 486406 w 3024845"/>
                  <a:gd name="connsiteY60-10400" fmla="*/ 687446 h 1160647"/>
                  <a:gd name="connsiteX61-10401" fmla="*/ 486406 w 3024845"/>
                  <a:gd name="connsiteY61-10402" fmla="*/ 713387 h 1160647"/>
                  <a:gd name="connsiteX62-10403" fmla="*/ 488433 w 3024845"/>
                  <a:gd name="connsiteY62-10404" fmla="*/ 713387 h 1160647"/>
                  <a:gd name="connsiteX63-10405" fmla="*/ 502619 w 3024845"/>
                  <a:gd name="connsiteY63-10406" fmla="*/ 713387 h 1160647"/>
                  <a:gd name="connsiteX64-10407" fmla="*/ 502619 w 3024845"/>
                  <a:gd name="connsiteY64-10408" fmla="*/ 715008 h 1160647"/>
                  <a:gd name="connsiteX65-10409" fmla="*/ 502619 w 3024845"/>
                  <a:gd name="connsiteY65-10410" fmla="*/ 726358 h 1160647"/>
                  <a:gd name="connsiteX66-10411" fmla="*/ 503379 w 3024845"/>
                  <a:gd name="connsiteY66-10412" fmla="*/ 726358 h 1160647"/>
                  <a:gd name="connsiteX67-10413" fmla="*/ 508700 w 3024845"/>
                  <a:gd name="connsiteY67-10414" fmla="*/ 726358 h 1160647"/>
                  <a:gd name="connsiteX68-10415" fmla="*/ 508700 w 3024845"/>
                  <a:gd name="connsiteY68-10416" fmla="*/ 725547 h 1160647"/>
                  <a:gd name="connsiteX69-10417" fmla="*/ 508700 w 3024845"/>
                  <a:gd name="connsiteY69-10418" fmla="*/ 719872 h 1160647"/>
                  <a:gd name="connsiteX70-10419" fmla="*/ 539100 w 3024845"/>
                  <a:gd name="connsiteY70-10420" fmla="*/ 719872 h 1160647"/>
                  <a:gd name="connsiteX71-10421" fmla="*/ 539100 w 3024845"/>
                  <a:gd name="connsiteY71-10422" fmla="*/ 743652 h 1160647"/>
                  <a:gd name="connsiteX72-10423" fmla="*/ 540113 w 3024845"/>
                  <a:gd name="connsiteY72-10424" fmla="*/ 743652 h 1160647"/>
                  <a:gd name="connsiteX73-10425" fmla="*/ 547207 w 3024845"/>
                  <a:gd name="connsiteY73-10426" fmla="*/ 743652 h 1160647"/>
                  <a:gd name="connsiteX74-10427" fmla="*/ 547207 w 3024845"/>
                  <a:gd name="connsiteY74-10428" fmla="*/ 744733 h 1160647"/>
                  <a:gd name="connsiteX75-10429" fmla="*/ 547207 w 3024845"/>
                  <a:gd name="connsiteY75-10430" fmla="*/ 752299 h 1160647"/>
                  <a:gd name="connsiteX76-10431" fmla="*/ 547967 w 3024845"/>
                  <a:gd name="connsiteY76-10432" fmla="*/ 752299 h 1160647"/>
                  <a:gd name="connsiteX77-10433" fmla="*/ 553287 w 3024845"/>
                  <a:gd name="connsiteY77-10434" fmla="*/ 752299 h 1160647"/>
                  <a:gd name="connsiteX78-10435" fmla="*/ 553287 w 3024845"/>
                  <a:gd name="connsiteY78-10436" fmla="*/ 750137 h 1160647"/>
                  <a:gd name="connsiteX79-10437" fmla="*/ 553287 w 3024845"/>
                  <a:gd name="connsiteY79-10438" fmla="*/ 735005 h 1160647"/>
                  <a:gd name="connsiteX80-10439" fmla="*/ 554300 w 3024845"/>
                  <a:gd name="connsiteY80-10440" fmla="*/ 735005 h 1160647"/>
                  <a:gd name="connsiteX81-10441" fmla="*/ 561394 w 3024845"/>
                  <a:gd name="connsiteY81-10442" fmla="*/ 735005 h 1160647"/>
                  <a:gd name="connsiteX82-10443" fmla="*/ 561394 w 3024845"/>
                  <a:gd name="connsiteY82-10444" fmla="*/ 736086 h 1160647"/>
                  <a:gd name="connsiteX83-10445" fmla="*/ 561394 w 3024845"/>
                  <a:gd name="connsiteY83-10446" fmla="*/ 743652 h 1160647"/>
                  <a:gd name="connsiteX84-10447" fmla="*/ 566714 w 3024845"/>
                  <a:gd name="connsiteY84-10448" fmla="*/ 741659 h 1160647"/>
                  <a:gd name="connsiteX85-10449" fmla="*/ 567474 w 3024845"/>
                  <a:gd name="connsiteY85-10450" fmla="*/ 740679 h 1160647"/>
                  <a:gd name="connsiteX86-10451" fmla="*/ 567474 w 3024845"/>
                  <a:gd name="connsiteY86-10452" fmla="*/ 735005 h 1160647"/>
                  <a:gd name="connsiteX87-10453" fmla="*/ 605981 w 3024845"/>
                  <a:gd name="connsiteY87-10454" fmla="*/ 735005 h 1160647"/>
                  <a:gd name="connsiteX88-10455" fmla="*/ 605981 w 3024845"/>
                  <a:gd name="connsiteY88-10456" fmla="*/ 758784 h 1160647"/>
                  <a:gd name="connsiteX89-10457" fmla="*/ 608007 w 3024845"/>
                  <a:gd name="connsiteY89-10458" fmla="*/ 758784 h 1160647"/>
                  <a:gd name="connsiteX90-10459" fmla="*/ 622194 w 3024845"/>
                  <a:gd name="connsiteY90-10460" fmla="*/ 758784 h 1160647"/>
                  <a:gd name="connsiteX91-10461" fmla="*/ 622194 w 3024845"/>
                  <a:gd name="connsiteY91-10462" fmla="*/ 759865 h 1160647"/>
                  <a:gd name="connsiteX92-10463" fmla="*/ 622194 w 3024845"/>
                  <a:gd name="connsiteY92-10464" fmla="*/ 767431 h 1160647"/>
                  <a:gd name="connsiteX93-10465" fmla="*/ 623968 w 3024845"/>
                  <a:gd name="connsiteY93-10466" fmla="*/ 767431 h 1160647"/>
                  <a:gd name="connsiteX94-10467" fmla="*/ 636381 w 3024845"/>
                  <a:gd name="connsiteY94-10468" fmla="*/ 767431 h 1160647"/>
                  <a:gd name="connsiteX95-10469" fmla="*/ 636381 w 3024845"/>
                  <a:gd name="connsiteY95-10470" fmla="*/ 743652 h 1160647"/>
                  <a:gd name="connsiteX96-10471" fmla="*/ 637394 w 3024845"/>
                  <a:gd name="connsiteY96-10472" fmla="*/ 743652 h 1160647"/>
                  <a:gd name="connsiteX97-10473" fmla="*/ 644488 w 3024845"/>
                  <a:gd name="connsiteY97-10474" fmla="*/ 743652 h 1160647"/>
                  <a:gd name="connsiteX98-10475" fmla="*/ 644488 w 3024845"/>
                  <a:gd name="connsiteY98-10476" fmla="*/ 711225 h 1160647"/>
                  <a:gd name="connsiteX99-10477" fmla="*/ 645501 w 3024845"/>
                  <a:gd name="connsiteY99-10478" fmla="*/ 711225 h 1160647"/>
                  <a:gd name="connsiteX100-10479" fmla="*/ 652595 w 3024845"/>
                  <a:gd name="connsiteY100-10480" fmla="*/ 711225 h 1160647"/>
                  <a:gd name="connsiteX101-10481" fmla="*/ 652595 w 3024845"/>
                  <a:gd name="connsiteY101-10482" fmla="*/ 709334 h 1160647"/>
                  <a:gd name="connsiteX102-10483" fmla="*/ 652595 w 3024845"/>
                  <a:gd name="connsiteY102-10484" fmla="*/ 696093 h 1160647"/>
                  <a:gd name="connsiteX103-10485" fmla="*/ 651328 w 3024845"/>
                  <a:gd name="connsiteY103-10486" fmla="*/ 694471 h 1160647"/>
                  <a:gd name="connsiteX104-10487" fmla="*/ 656648 w 3024845"/>
                  <a:gd name="connsiteY104-10488" fmla="*/ 683122 h 1160647"/>
                  <a:gd name="connsiteX105-10489" fmla="*/ 664755 w 3024845"/>
                  <a:gd name="connsiteY105-10490" fmla="*/ 711225 h 1160647"/>
                  <a:gd name="connsiteX106-10491" fmla="*/ 665515 w 3024845"/>
                  <a:gd name="connsiteY106-10492" fmla="*/ 711225 h 1160647"/>
                  <a:gd name="connsiteX107-10493" fmla="*/ 670835 w 3024845"/>
                  <a:gd name="connsiteY107-10494" fmla="*/ 711225 h 1160647"/>
                  <a:gd name="connsiteX108-10495" fmla="*/ 670835 w 3024845"/>
                  <a:gd name="connsiteY108-10496" fmla="*/ 605298 h 1160647"/>
                  <a:gd name="connsiteX109-10497" fmla="*/ 672355 w 3024845"/>
                  <a:gd name="connsiteY109-10498" fmla="*/ 605298 h 1160647"/>
                  <a:gd name="connsiteX110-10499" fmla="*/ 682995 w 3024845"/>
                  <a:gd name="connsiteY110-10500" fmla="*/ 605298 h 1160647"/>
                  <a:gd name="connsiteX111-10501" fmla="*/ 682995 w 3024845"/>
                  <a:gd name="connsiteY111-10502" fmla="*/ 557739 h 1160647"/>
                  <a:gd name="connsiteX112-10503" fmla="*/ 709342 w 3024845"/>
                  <a:gd name="connsiteY112-10504" fmla="*/ 557739 h 1160647"/>
                  <a:gd name="connsiteX113-10505" fmla="*/ 709342 w 3024845"/>
                  <a:gd name="connsiteY113-10506" fmla="*/ 536121 h 1160647"/>
                  <a:gd name="connsiteX114-10507" fmla="*/ 743796 w 3024845"/>
                  <a:gd name="connsiteY114-10508" fmla="*/ 536121 h 1160647"/>
                  <a:gd name="connsiteX115-10509" fmla="*/ 743796 w 3024845"/>
                  <a:gd name="connsiteY115-10510" fmla="*/ 538553 h 1160647"/>
                  <a:gd name="connsiteX116-10511" fmla="*/ 743796 w 3024845"/>
                  <a:gd name="connsiteY116-10512" fmla="*/ 555577 h 1160647"/>
                  <a:gd name="connsiteX117-10513" fmla="*/ 746076 w 3024845"/>
                  <a:gd name="connsiteY117-10514" fmla="*/ 555577 h 1160647"/>
                  <a:gd name="connsiteX118-10515" fmla="*/ 762036 w 3024845"/>
                  <a:gd name="connsiteY118-10516" fmla="*/ 555577 h 1160647"/>
                  <a:gd name="connsiteX119-10517" fmla="*/ 762036 w 3024845"/>
                  <a:gd name="connsiteY119-10518" fmla="*/ 603136 h 1160647"/>
                  <a:gd name="connsiteX120-10519" fmla="*/ 763049 w 3024845"/>
                  <a:gd name="connsiteY120-10520" fmla="*/ 603136 h 1160647"/>
                  <a:gd name="connsiteX121-10521" fmla="*/ 770143 w 3024845"/>
                  <a:gd name="connsiteY121-10522" fmla="*/ 603136 h 1160647"/>
                  <a:gd name="connsiteX122-10523" fmla="*/ 784330 w 3024845"/>
                  <a:gd name="connsiteY122-10524" fmla="*/ 607460 h 1160647"/>
                  <a:gd name="connsiteX123-10525" fmla="*/ 784330 w 3024845"/>
                  <a:gd name="connsiteY123-10526" fmla="*/ 646372 h 1160647"/>
                  <a:gd name="connsiteX124-10527" fmla="*/ 785343 w 3024845"/>
                  <a:gd name="connsiteY124-10528" fmla="*/ 646372 h 1160647"/>
                  <a:gd name="connsiteX125-10529" fmla="*/ 792436 w 3024845"/>
                  <a:gd name="connsiteY125-10530" fmla="*/ 646372 h 1160647"/>
                  <a:gd name="connsiteX126-10531" fmla="*/ 792436 w 3024845"/>
                  <a:gd name="connsiteY126-10532" fmla="*/ 647993 h 1160647"/>
                  <a:gd name="connsiteX127-10533" fmla="*/ 792436 w 3024845"/>
                  <a:gd name="connsiteY127-10534" fmla="*/ 659342 h 1160647"/>
                  <a:gd name="connsiteX128-10535" fmla="*/ 794463 w 3024845"/>
                  <a:gd name="connsiteY128-10536" fmla="*/ 659342 h 1160647"/>
                  <a:gd name="connsiteX129-10537" fmla="*/ 808650 w 3024845"/>
                  <a:gd name="connsiteY129-10538" fmla="*/ 659342 h 1160647"/>
                  <a:gd name="connsiteX130-10539" fmla="*/ 814730 w 3024845"/>
                  <a:gd name="connsiteY130-10540" fmla="*/ 665828 h 1160647"/>
                  <a:gd name="connsiteX131-10541" fmla="*/ 814730 w 3024845"/>
                  <a:gd name="connsiteY131-10542" fmla="*/ 687446 h 1160647"/>
                  <a:gd name="connsiteX132-10543" fmla="*/ 817010 w 3024845"/>
                  <a:gd name="connsiteY132-10544" fmla="*/ 687446 h 1160647"/>
                  <a:gd name="connsiteX133-10545" fmla="*/ 832970 w 3024845"/>
                  <a:gd name="connsiteY133-10546" fmla="*/ 687446 h 1160647"/>
                  <a:gd name="connsiteX134-10547" fmla="*/ 832970 w 3024845"/>
                  <a:gd name="connsiteY134-10548" fmla="*/ 688526 h 1160647"/>
                  <a:gd name="connsiteX135-10549" fmla="*/ 832970 w 3024845"/>
                  <a:gd name="connsiteY135-10550" fmla="*/ 696093 h 1160647"/>
                  <a:gd name="connsiteX136-10551" fmla="*/ 834237 w 3024845"/>
                  <a:gd name="connsiteY136-10552" fmla="*/ 696093 h 1160647"/>
                  <a:gd name="connsiteX137-10553" fmla="*/ 843104 w 3024845"/>
                  <a:gd name="connsiteY137-10554" fmla="*/ 696093 h 1160647"/>
                  <a:gd name="connsiteX138-10555" fmla="*/ 843104 w 3024845"/>
                  <a:gd name="connsiteY138-10556" fmla="*/ 698254 h 1160647"/>
                  <a:gd name="connsiteX139-10557" fmla="*/ 843104 w 3024845"/>
                  <a:gd name="connsiteY139-10558" fmla="*/ 713387 h 1160647"/>
                  <a:gd name="connsiteX140-10559" fmla="*/ 847157 w 3024845"/>
                  <a:gd name="connsiteY140-10560" fmla="*/ 711495 h 1160647"/>
                  <a:gd name="connsiteX141-10561" fmla="*/ 847157 w 3024845"/>
                  <a:gd name="connsiteY141-10562" fmla="*/ 698254 h 1160647"/>
                  <a:gd name="connsiteX142-10563" fmla="*/ 848170 w 3024845"/>
                  <a:gd name="connsiteY142-10564" fmla="*/ 698254 h 1160647"/>
                  <a:gd name="connsiteX143-10565" fmla="*/ 855264 w 3024845"/>
                  <a:gd name="connsiteY143-10566" fmla="*/ 698254 h 1160647"/>
                  <a:gd name="connsiteX144-10567" fmla="*/ 855264 w 3024845"/>
                  <a:gd name="connsiteY144-10568" fmla="*/ 699876 h 1160647"/>
                  <a:gd name="connsiteX145-10569" fmla="*/ 855264 w 3024845"/>
                  <a:gd name="connsiteY145-10570" fmla="*/ 711225 h 1160647"/>
                  <a:gd name="connsiteX146-10571" fmla="*/ 856024 w 3024845"/>
                  <a:gd name="connsiteY146-10572" fmla="*/ 711225 h 1160647"/>
                  <a:gd name="connsiteX147-10573" fmla="*/ 861344 w 3024845"/>
                  <a:gd name="connsiteY147-10574" fmla="*/ 711225 h 1160647"/>
                  <a:gd name="connsiteX148-10575" fmla="*/ 909984 w 3024845"/>
                  <a:gd name="connsiteY148-10576" fmla="*/ 706902 h 1160647"/>
                  <a:gd name="connsiteX149-10577" fmla="*/ 909984 w 3024845"/>
                  <a:gd name="connsiteY149-10578" fmla="*/ 708253 h 1160647"/>
                  <a:gd name="connsiteX150-10579" fmla="*/ 909984 w 3024845"/>
                  <a:gd name="connsiteY150-10580" fmla="*/ 717710 h 1160647"/>
                  <a:gd name="connsiteX151-10581" fmla="*/ 910744 w 3024845"/>
                  <a:gd name="connsiteY151-10582" fmla="*/ 717710 h 1160647"/>
                  <a:gd name="connsiteX152-10583" fmla="*/ 916065 w 3024845"/>
                  <a:gd name="connsiteY152-10584" fmla="*/ 717710 h 1160647"/>
                  <a:gd name="connsiteX153-10585" fmla="*/ 916065 w 3024845"/>
                  <a:gd name="connsiteY153-10586" fmla="*/ 719872 h 1160647"/>
                  <a:gd name="connsiteX154-10587" fmla="*/ 916065 w 3024845"/>
                  <a:gd name="connsiteY154-10588" fmla="*/ 735005 h 1160647"/>
                  <a:gd name="connsiteX155-10589" fmla="*/ 918091 w 3024845"/>
                  <a:gd name="connsiteY155-10590" fmla="*/ 733654 h 1160647"/>
                  <a:gd name="connsiteX156-10591" fmla="*/ 932278 w 3024845"/>
                  <a:gd name="connsiteY156-10592" fmla="*/ 724196 h 1160647"/>
                  <a:gd name="connsiteX157-10593" fmla="*/ 938358 w 3024845"/>
                  <a:gd name="connsiteY157-10594" fmla="*/ 683122 h 1160647"/>
                  <a:gd name="connsiteX158-10595" fmla="*/ 939118 w 3024845"/>
                  <a:gd name="connsiteY158-10596" fmla="*/ 682852 h 1160647"/>
                  <a:gd name="connsiteX159-10597" fmla="*/ 944438 w 3024845"/>
                  <a:gd name="connsiteY159-10598" fmla="*/ 680960 h 1160647"/>
                  <a:gd name="connsiteX160-10599" fmla="*/ 946465 w 3024845"/>
                  <a:gd name="connsiteY160-10600" fmla="*/ 611783 h 1160647"/>
                  <a:gd name="connsiteX161-10601" fmla="*/ 948492 w 3024845"/>
                  <a:gd name="connsiteY161-10602" fmla="*/ 680960 h 1160647"/>
                  <a:gd name="connsiteX162-10603" fmla="*/ 949252 w 3024845"/>
                  <a:gd name="connsiteY162-10604" fmla="*/ 681230 h 1160647"/>
                  <a:gd name="connsiteX163-10605" fmla="*/ 954572 w 3024845"/>
                  <a:gd name="connsiteY163-10606" fmla="*/ 683122 h 1160647"/>
                  <a:gd name="connsiteX164-10607" fmla="*/ 954572 w 3024845"/>
                  <a:gd name="connsiteY164-10608" fmla="*/ 596651 h 1160647"/>
                  <a:gd name="connsiteX165-10609" fmla="*/ 958625 w 3024845"/>
                  <a:gd name="connsiteY165-10610" fmla="*/ 564224 h 1160647"/>
                  <a:gd name="connsiteX166-10611" fmla="*/ 997132 w 3024845"/>
                  <a:gd name="connsiteY166-10612" fmla="*/ 564224 h 1160647"/>
                  <a:gd name="connsiteX167-10613" fmla="*/ 997132 w 3024845"/>
                  <a:gd name="connsiteY167-10614" fmla="*/ 596651 h 1160647"/>
                  <a:gd name="connsiteX168-10615" fmla="*/ 997892 w 3024845"/>
                  <a:gd name="connsiteY168-10616" fmla="*/ 596651 h 1160647"/>
                  <a:gd name="connsiteX169-10617" fmla="*/ 1003212 w 3024845"/>
                  <a:gd name="connsiteY169-10618" fmla="*/ 596651 h 1160647"/>
                  <a:gd name="connsiteX170-10619" fmla="*/ 1003212 w 3024845"/>
                  <a:gd name="connsiteY170-10620" fmla="*/ 514503 h 1160647"/>
                  <a:gd name="connsiteX171-10621" fmla="*/ 1004986 w 3024845"/>
                  <a:gd name="connsiteY171-10622" fmla="*/ 514503 h 1160647"/>
                  <a:gd name="connsiteX172-10623" fmla="*/ 1017399 w 3024845"/>
                  <a:gd name="connsiteY172-10624" fmla="*/ 514503 h 1160647"/>
                  <a:gd name="connsiteX173-10625" fmla="*/ 1017399 w 3024845"/>
                  <a:gd name="connsiteY173-10626" fmla="*/ 512612 h 1160647"/>
                  <a:gd name="connsiteX174-10627" fmla="*/ 1017399 w 3024845"/>
                  <a:gd name="connsiteY174-10628" fmla="*/ 499371 h 1160647"/>
                  <a:gd name="connsiteX175-10629" fmla="*/ 1039693 w 3024845"/>
                  <a:gd name="connsiteY175-10630" fmla="*/ 499371 h 1160647"/>
                  <a:gd name="connsiteX176-10631" fmla="*/ 1039693 w 3024845"/>
                  <a:gd name="connsiteY176-10632" fmla="*/ 498290 h 1160647"/>
                  <a:gd name="connsiteX177-10633" fmla="*/ 1039693 w 3024845"/>
                  <a:gd name="connsiteY177-10634" fmla="*/ 490724 h 1160647"/>
                  <a:gd name="connsiteX178-10635" fmla="*/ 1041466 w 3024845"/>
                  <a:gd name="connsiteY178-10636" fmla="*/ 490724 h 1160647"/>
                  <a:gd name="connsiteX179-10637" fmla="*/ 1053880 w 3024845"/>
                  <a:gd name="connsiteY179-10638" fmla="*/ 490724 h 1160647"/>
                  <a:gd name="connsiteX180-10639" fmla="*/ 1053880 w 3024845"/>
                  <a:gd name="connsiteY180-10640" fmla="*/ 491805 h 1160647"/>
                  <a:gd name="connsiteX181-10641" fmla="*/ 1053880 w 3024845"/>
                  <a:gd name="connsiteY181-10642" fmla="*/ 499371 h 1160647"/>
                  <a:gd name="connsiteX182-10643" fmla="*/ 1054640 w 3024845"/>
                  <a:gd name="connsiteY182-10644" fmla="*/ 499371 h 1160647"/>
                  <a:gd name="connsiteX183-10645" fmla="*/ 1059960 w 3024845"/>
                  <a:gd name="connsiteY183-10646" fmla="*/ 499371 h 1160647"/>
                  <a:gd name="connsiteX184-10647" fmla="*/ 1070093 w 3024845"/>
                  <a:gd name="connsiteY184-10648" fmla="*/ 495047 h 1160647"/>
                  <a:gd name="connsiteX185-10649" fmla="*/ 1074146 w 3024845"/>
                  <a:gd name="connsiteY185-10650" fmla="*/ 498290 h 1160647"/>
                  <a:gd name="connsiteX186-10651" fmla="*/ 1074146 w 3024845"/>
                  <a:gd name="connsiteY186-10652" fmla="*/ 490724 h 1160647"/>
                  <a:gd name="connsiteX187-10653" fmla="*/ 1076426 w 3024845"/>
                  <a:gd name="connsiteY187-10654" fmla="*/ 490724 h 1160647"/>
                  <a:gd name="connsiteX188-10655" fmla="*/ 1092387 w 3024845"/>
                  <a:gd name="connsiteY188-10656" fmla="*/ 490724 h 1160647"/>
                  <a:gd name="connsiteX189-10657" fmla="*/ 1092387 w 3024845"/>
                  <a:gd name="connsiteY189-10658" fmla="*/ 491805 h 1160647"/>
                  <a:gd name="connsiteX190-10659" fmla="*/ 1092387 w 3024845"/>
                  <a:gd name="connsiteY190-10660" fmla="*/ 499371 h 1160647"/>
                  <a:gd name="connsiteX191-10661" fmla="*/ 1122787 w 3024845"/>
                  <a:gd name="connsiteY191-10662" fmla="*/ 499371 h 1160647"/>
                  <a:gd name="connsiteX192-10663" fmla="*/ 1122787 w 3024845"/>
                  <a:gd name="connsiteY192-10664" fmla="*/ 500992 h 1160647"/>
                  <a:gd name="connsiteX193-10665" fmla="*/ 1122787 w 3024845"/>
                  <a:gd name="connsiteY193-10666" fmla="*/ 512342 h 1160647"/>
                  <a:gd name="connsiteX194-10667" fmla="*/ 1149134 w 3024845"/>
                  <a:gd name="connsiteY194-10668" fmla="*/ 512342 h 1160647"/>
                  <a:gd name="connsiteX195-10669" fmla="*/ 1149134 w 3024845"/>
                  <a:gd name="connsiteY195-10670" fmla="*/ 542606 h 1160647"/>
                  <a:gd name="connsiteX196-10671" fmla="*/ 1149894 w 3024845"/>
                  <a:gd name="connsiteY196-10672" fmla="*/ 542606 h 1160647"/>
                  <a:gd name="connsiteX197-10673" fmla="*/ 1155214 w 3024845"/>
                  <a:gd name="connsiteY197-10674" fmla="*/ 542606 h 1160647"/>
                  <a:gd name="connsiteX198-10675" fmla="*/ 1155214 w 3024845"/>
                  <a:gd name="connsiteY198-10676" fmla="*/ 543687 h 1160647"/>
                  <a:gd name="connsiteX199-10677" fmla="*/ 1155214 w 3024845"/>
                  <a:gd name="connsiteY199-10678" fmla="*/ 551254 h 1160647"/>
                  <a:gd name="connsiteX200-10679" fmla="*/ 1159268 w 3024845"/>
                  <a:gd name="connsiteY200-10680" fmla="*/ 581518 h 1160647"/>
                  <a:gd name="connsiteX201-10681" fmla="*/ 1160028 w 3024845"/>
                  <a:gd name="connsiteY201-10682" fmla="*/ 581518 h 1160647"/>
                  <a:gd name="connsiteX202-10683" fmla="*/ 1165348 w 3024845"/>
                  <a:gd name="connsiteY202-10684" fmla="*/ 581518 h 1160647"/>
                  <a:gd name="connsiteX203-10685" fmla="*/ 1165348 w 3024845"/>
                  <a:gd name="connsiteY203-10686" fmla="*/ 582329 h 1160647"/>
                  <a:gd name="connsiteX204-10687" fmla="*/ 1165348 w 3024845"/>
                  <a:gd name="connsiteY204-10688" fmla="*/ 588004 h 1160647"/>
                  <a:gd name="connsiteX205-10689" fmla="*/ 1166361 w 3024845"/>
                  <a:gd name="connsiteY205-10690" fmla="*/ 588004 h 1160647"/>
                  <a:gd name="connsiteX206-10691" fmla="*/ 1173454 w 3024845"/>
                  <a:gd name="connsiteY206-10692" fmla="*/ 588004 h 1160647"/>
                  <a:gd name="connsiteX207-10693" fmla="*/ 1173454 w 3024845"/>
                  <a:gd name="connsiteY207-10694" fmla="*/ 618269 h 1160647"/>
                  <a:gd name="connsiteX208-10695" fmla="*/ 1175481 w 3024845"/>
                  <a:gd name="connsiteY208-10696" fmla="*/ 618269 h 1160647"/>
                  <a:gd name="connsiteX209-10697" fmla="*/ 1189668 w 3024845"/>
                  <a:gd name="connsiteY209-10698" fmla="*/ 618269 h 1160647"/>
                  <a:gd name="connsiteX210-10699" fmla="*/ 1189668 w 3024845"/>
                  <a:gd name="connsiteY210-10700" fmla="*/ 642048 h 1160647"/>
                  <a:gd name="connsiteX211-10701" fmla="*/ 1191695 w 3024845"/>
                  <a:gd name="connsiteY211-10702" fmla="*/ 643669 h 1160647"/>
                  <a:gd name="connsiteX212-10703" fmla="*/ 1191695 w 3024845"/>
                  <a:gd name="connsiteY212-10704" fmla="*/ 655019 h 1160647"/>
                  <a:gd name="connsiteX213-10705" fmla="*/ 1192455 w 3024845"/>
                  <a:gd name="connsiteY213-10706" fmla="*/ 655019 h 1160647"/>
                  <a:gd name="connsiteX214-10707" fmla="*/ 1197775 w 3024845"/>
                  <a:gd name="connsiteY214-10708" fmla="*/ 655019 h 1160647"/>
                  <a:gd name="connsiteX215-10709" fmla="*/ 1197775 w 3024845"/>
                  <a:gd name="connsiteY215-10710" fmla="*/ 678798 h 1160647"/>
                  <a:gd name="connsiteX216-10711" fmla="*/ 1199041 w 3024845"/>
                  <a:gd name="connsiteY216-10712" fmla="*/ 678798 h 1160647"/>
                  <a:gd name="connsiteX217-10713" fmla="*/ 1207908 w 3024845"/>
                  <a:gd name="connsiteY217-10714" fmla="*/ 678798 h 1160647"/>
                  <a:gd name="connsiteX218-10715" fmla="*/ 1209935 w 3024845"/>
                  <a:gd name="connsiteY218-10716" fmla="*/ 682852 h 1160647"/>
                  <a:gd name="connsiteX219-10717" fmla="*/ 1209935 w 3024845"/>
                  <a:gd name="connsiteY219-10718" fmla="*/ 696093 h 1160647"/>
                  <a:gd name="connsiteX220-10719" fmla="*/ 1211455 w 3024845"/>
                  <a:gd name="connsiteY220-10720" fmla="*/ 694201 h 1160647"/>
                  <a:gd name="connsiteX221-10721" fmla="*/ 1222095 w 3024845"/>
                  <a:gd name="connsiteY221-10722" fmla="*/ 680960 h 1160647"/>
                  <a:gd name="connsiteX222-10723" fmla="*/ 1250469 w 3024845"/>
                  <a:gd name="connsiteY222-10724" fmla="*/ 680960 h 1160647"/>
                  <a:gd name="connsiteX223-10725" fmla="*/ 1250469 w 3024845"/>
                  <a:gd name="connsiteY223-10726" fmla="*/ 767431 h 1160647"/>
                  <a:gd name="connsiteX224-10727" fmla="*/ 1251229 w 3024845"/>
                  <a:gd name="connsiteY224-10728" fmla="*/ 767431 h 1160647"/>
                  <a:gd name="connsiteX225-10729" fmla="*/ 1256549 w 3024845"/>
                  <a:gd name="connsiteY225-10730" fmla="*/ 767431 h 1160647"/>
                  <a:gd name="connsiteX226-10731" fmla="*/ 1257309 w 3024845"/>
                  <a:gd name="connsiteY226-10732" fmla="*/ 766080 h 1160647"/>
                  <a:gd name="connsiteX227-10733" fmla="*/ 1262629 w 3024845"/>
                  <a:gd name="connsiteY227-10734" fmla="*/ 756622 h 1160647"/>
                  <a:gd name="connsiteX228-10735" fmla="*/ 1262629 w 3024845"/>
                  <a:gd name="connsiteY228-10736" fmla="*/ 758514 h 1160647"/>
                  <a:gd name="connsiteX229-10737" fmla="*/ 1262629 w 3024845"/>
                  <a:gd name="connsiteY229-10738" fmla="*/ 771755 h 1160647"/>
                  <a:gd name="connsiteX230-10739" fmla="*/ 1266682 w 3024845"/>
                  <a:gd name="connsiteY230-10740" fmla="*/ 726358 h 1160647"/>
                  <a:gd name="connsiteX231-10741" fmla="*/ 1267442 w 3024845"/>
                  <a:gd name="connsiteY231-10742" fmla="*/ 726358 h 1160647"/>
                  <a:gd name="connsiteX232-10743" fmla="*/ 1272762 w 3024845"/>
                  <a:gd name="connsiteY232-10744" fmla="*/ 726358 h 1160647"/>
                  <a:gd name="connsiteX233-10745" fmla="*/ 1272762 w 3024845"/>
                  <a:gd name="connsiteY233-10746" fmla="*/ 661504 h 1160647"/>
                  <a:gd name="connsiteX234-10747" fmla="*/ 1273776 w 3024845"/>
                  <a:gd name="connsiteY234-10748" fmla="*/ 661504 h 1160647"/>
                  <a:gd name="connsiteX235-10749" fmla="*/ 1280869 w 3024845"/>
                  <a:gd name="connsiteY235-10750" fmla="*/ 661504 h 1160647"/>
                  <a:gd name="connsiteX236-10751" fmla="*/ 1293029 w 3024845"/>
                  <a:gd name="connsiteY236-10752" fmla="*/ 618269 h 1160647"/>
                  <a:gd name="connsiteX237-10753" fmla="*/ 1294296 w 3024845"/>
                  <a:gd name="connsiteY237-10754" fmla="*/ 618269 h 1160647"/>
                  <a:gd name="connsiteX238-10755" fmla="*/ 1303163 w 3024845"/>
                  <a:gd name="connsiteY238-10756" fmla="*/ 618269 h 1160647"/>
                  <a:gd name="connsiteX239-10757" fmla="*/ 1313296 w 3024845"/>
                  <a:gd name="connsiteY239-10758" fmla="*/ 661504 h 1160647"/>
                  <a:gd name="connsiteX240-10759" fmla="*/ 1314309 w 3024845"/>
                  <a:gd name="connsiteY240-10760" fmla="*/ 661504 h 1160647"/>
                  <a:gd name="connsiteX241-10761" fmla="*/ 1321403 w 3024845"/>
                  <a:gd name="connsiteY241-10762" fmla="*/ 661504 h 1160647"/>
                  <a:gd name="connsiteX242-10763" fmla="*/ 1321403 w 3024845"/>
                  <a:gd name="connsiteY242-10764" fmla="*/ 700416 h 1160647"/>
                  <a:gd name="connsiteX243-10765" fmla="*/ 1323176 w 3024845"/>
                  <a:gd name="connsiteY243-10766" fmla="*/ 700416 h 1160647"/>
                  <a:gd name="connsiteX244-10767" fmla="*/ 1335590 w 3024845"/>
                  <a:gd name="connsiteY244-10768" fmla="*/ 700416 h 1160647"/>
                  <a:gd name="connsiteX245-10769" fmla="*/ 1335590 w 3024845"/>
                  <a:gd name="connsiteY245-10770" fmla="*/ 702578 h 1160647"/>
                  <a:gd name="connsiteX246-10771" fmla="*/ 1335590 w 3024845"/>
                  <a:gd name="connsiteY246-10772" fmla="*/ 717710 h 1160647"/>
                  <a:gd name="connsiteX247-10773" fmla="*/ 1339643 w 3024845"/>
                  <a:gd name="connsiteY247-10774" fmla="*/ 715549 h 1160647"/>
                  <a:gd name="connsiteX248-10775" fmla="*/ 1339643 w 3024845"/>
                  <a:gd name="connsiteY248-10776" fmla="*/ 700416 h 1160647"/>
                  <a:gd name="connsiteX249-10777" fmla="*/ 1341163 w 3024845"/>
                  <a:gd name="connsiteY249-10778" fmla="*/ 700416 h 1160647"/>
                  <a:gd name="connsiteX250-10779" fmla="*/ 1351803 w 3024845"/>
                  <a:gd name="connsiteY250-10780" fmla="*/ 700416 h 1160647"/>
                  <a:gd name="connsiteX251-10781" fmla="*/ 1351803 w 3024845"/>
                  <a:gd name="connsiteY251-10782" fmla="*/ 702037 h 1160647"/>
                  <a:gd name="connsiteX252-10783" fmla="*/ 1351803 w 3024845"/>
                  <a:gd name="connsiteY252-10784" fmla="*/ 713387 h 1160647"/>
                  <a:gd name="connsiteX253-10785" fmla="*/ 1382204 w 3024845"/>
                  <a:gd name="connsiteY253-10786" fmla="*/ 713387 h 1160647"/>
                  <a:gd name="connsiteX254-10787" fmla="*/ 1382204 w 3024845"/>
                  <a:gd name="connsiteY254-10788" fmla="*/ 676637 h 1160647"/>
                  <a:gd name="connsiteX255-10789" fmla="*/ 1383470 w 3024845"/>
                  <a:gd name="connsiteY255-10790" fmla="*/ 676637 h 1160647"/>
                  <a:gd name="connsiteX256-10791" fmla="*/ 1392337 w 3024845"/>
                  <a:gd name="connsiteY256-10792" fmla="*/ 676637 h 1160647"/>
                  <a:gd name="connsiteX257-10793" fmla="*/ 1392337 w 3024845"/>
                  <a:gd name="connsiteY257-10794" fmla="*/ 698254 h 1160647"/>
                  <a:gd name="connsiteX258-10795" fmla="*/ 1394364 w 3024845"/>
                  <a:gd name="connsiteY258-10796" fmla="*/ 665828 h 1160647"/>
                  <a:gd name="connsiteX259-10797" fmla="*/ 1416657 w 3024845"/>
                  <a:gd name="connsiteY259-10798" fmla="*/ 665828 h 1160647"/>
                  <a:gd name="connsiteX260-10799" fmla="*/ 1416657 w 3024845"/>
                  <a:gd name="connsiteY260-10800" fmla="*/ 664206 h 1160647"/>
                  <a:gd name="connsiteX261-10801" fmla="*/ 1416657 w 3024845"/>
                  <a:gd name="connsiteY261-10802" fmla="*/ 652857 h 1160647"/>
                  <a:gd name="connsiteX262-10803" fmla="*/ 1417417 w 3024845"/>
                  <a:gd name="connsiteY262-10804" fmla="*/ 652857 h 1160647"/>
                  <a:gd name="connsiteX263-10805" fmla="*/ 1422737 w 3024845"/>
                  <a:gd name="connsiteY263-10806" fmla="*/ 652857 h 1160647"/>
                  <a:gd name="connsiteX264-10807" fmla="*/ 1422737 w 3024845"/>
                  <a:gd name="connsiteY264-10808" fmla="*/ 650966 h 1160647"/>
                  <a:gd name="connsiteX265-10809" fmla="*/ 1422737 w 3024845"/>
                  <a:gd name="connsiteY265-10810" fmla="*/ 637725 h 1160647"/>
                  <a:gd name="connsiteX266-10811" fmla="*/ 1426791 w 3024845"/>
                  <a:gd name="connsiteY266-10812" fmla="*/ 644210 h 1160647"/>
                  <a:gd name="connsiteX267-10813" fmla="*/ 1429071 w 3024845"/>
                  <a:gd name="connsiteY267-10814" fmla="*/ 644210 h 1160647"/>
                  <a:gd name="connsiteX268-10815" fmla="*/ 1445031 w 3024845"/>
                  <a:gd name="connsiteY268-10816" fmla="*/ 644210 h 1160647"/>
                  <a:gd name="connsiteX269-10817" fmla="*/ 1445031 w 3024845"/>
                  <a:gd name="connsiteY269-10818" fmla="*/ 643399 h 1160647"/>
                  <a:gd name="connsiteX270-10819" fmla="*/ 1445031 w 3024845"/>
                  <a:gd name="connsiteY270-10820" fmla="*/ 637725 h 1160647"/>
                  <a:gd name="connsiteX271-10821" fmla="*/ 1445791 w 3024845"/>
                  <a:gd name="connsiteY271-10822" fmla="*/ 637725 h 1160647"/>
                  <a:gd name="connsiteX272-10823" fmla="*/ 1451111 w 3024845"/>
                  <a:gd name="connsiteY272-10824" fmla="*/ 637725 h 1160647"/>
                  <a:gd name="connsiteX273-10825" fmla="*/ 1451111 w 3024845"/>
                  <a:gd name="connsiteY273-10826" fmla="*/ 639076 h 1160647"/>
                  <a:gd name="connsiteX274-10827" fmla="*/ 1451111 w 3024845"/>
                  <a:gd name="connsiteY274-10828" fmla="*/ 648534 h 1160647"/>
                  <a:gd name="connsiteX275-10829" fmla="*/ 1489618 w 3024845"/>
                  <a:gd name="connsiteY275-10830" fmla="*/ 648534 h 1160647"/>
                  <a:gd name="connsiteX276-10831" fmla="*/ 1489618 w 3024845"/>
                  <a:gd name="connsiteY276-10832" fmla="*/ 786887 h 1160647"/>
                  <a:gd name="connsiteX277-10833" fmla="*/ 1491138 w 3024845"/>
                  <a:gd name="connsiteY277-10834" fmla="*/ 786887 h 1160647"/>
                  <a:gd name="connsiteX278-10835" fmla="*/ 1501778 w 3024845"/>
                  <a:gd name="connsiteY278-10836" fmla="*/ 786887 h 1160647"/>
                  <a:gd name="connsiteX279-10837" fmla="*/ 1501778 w 3024845"/>
                  <a:gd name="connsiteY279-10838" fmla="*/ 773917 h 1160647"/>
                  <a:gd name="connsiteX280-10839" fmla="*/ 1505832 w 3024845"/>
                  <a:gd name="connsiteY280-10840" fmla="*/ 773917 h 1160647"/>
                  <a:gd name="connsiteX281-10841" fmla="*/ 1505832 w 3024845"/>
                  <a:gd name="connsiteY281-10842" fmla="*/ 786887 h 1160647"/>
                  <a:gd name="connsiteX282-10843" fmla="*/ 1536232 w 3024845"/>
                  <a:gd name="connsiteY282-10844" fmla="*/ 786887 h 1160647"/>
                  <a:gd name="connsiteX283-10845" fmla="*/ 1536232 w 3024845"/>
                  <a:gd name="connsiteY283-10846" fmla="*/ 756622 h 1160647"/>
                  <a:gd name="connsiteX284-10847" fmla="*/ 1548392 w 3024845"/>
                  <a:gd name="connsiteY284-10848" fmla="*/ 756622 h 1160647"/>
                  <a:gd name="connsiteX285-10849" fmla="*/ 1560552 w 3024845"/>
                  <a:gd name="connsiteY285-10850" fmla="*/ 754461 h 1160647"/>
                  <a:gd name="connsiteX286-10851" fmla="*/ 1564606 w 3024845"/>
                  <a:gd name="connsiteY286-10852" fmla="*/ 756622 h 1160647"/>
                  <a:gd name="connsiteX287-10853" fmla="*/ 1574739 w 3024845"/>
                  <a:gd name="connsiteY287-10854" fmla="*/ 756622 h 1160647"/>
                  <a:gd name="connsiteX288-10855" fmla="*/ 1574739 w 3024845"/>
                  <a:gd name="connsiteY288-10856" fmla="*/ 786887 h 1160647"/>
                  <a:gd name="connsiteX289-10857" fmla="*/ 1582846 w 3024845"/>
                  <a:gd name="connsiteY289-10858" fmla="*/ 786887 h 1160647"/>
                  <a:gd name="connsiteX290-10859" fmla="*/ 1582846 w 3024845"/>
                  <a:gd name="connsiteY290-10860" fmla="*/ 804182 h 1160647"/>
                  <a:gd name="connsiteX291-10861" fmla="*/ 1592182 w 3024845"/>
                  <a:gd name="connsiteY291-10862" fmla="*/ 805087 h 1160647"/>
                  <a:gd name="connsiteX292-10863" fmla="*/ 1605140 w 3024845"/>
                  <a:gd name="connsiteY292-10864" fmla="*/ 805087 h 1160647"/>
                  <a:gd name="connsiteX293-10865" fmla="*/ 1605140 w 3024845"/>
                  <a:gd name="connsiteY293-10866" fmla="*/ 789049 h 1160647"/>
                  <a:gd name="connsiteX294-10867" fmla="*/ 1673096 w 3024845"/>
                  <a:gd name="connsiteY294-10868" fmla="*/ 789049 h 1160647"/>
                  <a:gd name="connsiteX295-10869" fmla="*/ 1673096 w 3024845"/>
                  <a:gd name="connsiteY295-10870" fmla="*/ 703796 h 1160647"/>
                  <a:gd name="connsiteX296-10871" fmla="*/ 1745104 w 3024845"/>
                  <a:gd name="connsiteY296-10872" fmla="*/ 703796 h 1160647"/>
                  <a:gd name="connsiteX297-10873" fmla="*/ 1745104 w 3024845"/>
                  <a:gd name="connsiteY297-10874" fmla="*/ 782564 h 1160647"/>
                  <a:gd name="connsiteX298-10875" fmla="*/ 1747008 w 3024845"/>
                  <a:gd name="connsiteY298-10876" fmla="*/ 782564 h 1160647"/>
                  <a:gd name="connsiteX299-10877" fmla="*/ 1748250 w 3024845"/>
                  <a:gd name="connsiteY299-10878" fmla="*/ 805087 h 1160647"/>
                  <a:gd name="connsiteX300-10879" fmla="*/ 1757926 w 3024845"/>
                  <a:gd name="connsiteY300-10880" fmla="*/ 805087 h 1160647"/>
                  <a:gd name="connsiteX301-10881" fmla="*/ 1759168 w 3024845"/>
                  <a:gd name="connsiteY301-10882" fmla="*/ 782564 h 1160647"/>
                  <a:gd name="connsiteX302-10883" fmla="*/ 1765248 w 3024845"/>
                  <a:gd name="connsiteY302-10884" fmla="*/ 782564 h 1160647"/>
                  <a:gd name="connsiteX303-10885" fmla="*/ 1766490 w 3024845"/>
                  <a:gd name="connsiteY303-10886" fmla="*/ 805087 h 1160647"/>
                  <a:gd name="connsiteX304-10887" fmla="*/ 1817112 w 3024845"/>
                  <a:gd name="connsiteY304-10888" fmla="*/ 805087 h 1160647"/>
                  <a:gd name="connsiteX305-10889" fmla="*/ 1817112 w 3024845"/>
                  <a:gd name="connsiteY305-10890" fmla="*/ 642059 h 1160647"/>
                  <a:gd name="connsiteX306-10891" fmla="*/ 2014439 w 3024845"/>
                  <a:gd name="connsiteY306-10892" fmla="*/ 642059 h 1160647"/>
                  <a:gd name="connsiteX307-10893" fmla="*/ 2014439 w 3024845"/>
                  <a:gd name="connsiteY307-10894" fmla="*/ 805087 h 1160647"/>
                  <a:gd name="connsiteX308-10895" fmla="*/ 2033136 w 3024845"/>
                  <a:gd name="connsiteY308-10896" fmla="*/ 805087 h 1160647"/>
                  <a:gd name="connsiteX309-10897" fmla="*/ 2033136 w 3024845"/>
                  <a:gd name="connsiteY309-10898" fmla="*/ 722394 h 1160647"/>
                  <a:gd name="connsiteX310-10899" fmla="*/ 2128256 w 3024845"/>
                  <a:gd name="connsiteY310-10900" fmla="*/ 722394 h 1160647"/>
                  <a:gd name="connsiteX311-10901" fmla="*/ 2140186 w 3024845"/>
                  <a:gd name="connsiteY311-10902" fmla="*/ 404253 h 1160647"/>
                  <a:gd name="connsiteX312-10903" fmla="*/ 2128026 w 3024845"/>
                  <a:gd name="connsiteY312-10904" fmla="*/ 382635 h 1160647"/>
                  <a:gd name="connsiteX313-10905" fmla="*/ 2121946 w 3024845"/>
                  <a:gd name="connsiteY313-10906" fmla="*/ 378311 h 1160647"/>
                  <a:gd name="connsiteX314-10907" fmla="*/ 2130053 w 3024845"/>
                  <a:gd name="connsiteY314-10908" fmla="*/ 354532 h 1160647"/>
                  <a:gd name="connsiteX315-10909" fmla="*/ 2130053 w 3024845"/>
                  <a:gd name="connsiteY315-10910" fmla="*/ 337238 h 1160647"/>
                  <a:gd name="connsiteX316-10911" fmla="*/ 2144240 w 3024845"/>
                  <a:gd name="connsiteY316-10912" fmla="*/ 337238 h 1160647"/>
                  <a:gd name="connsiteX317-10913" fmla="*/ 2144240 w 3024845"/>
                  <a:gd name="connsiteY317-10914" fmla="*/ 315620 h 1160647"/>
                  <a:gd name="connsiteX318-10915" fmla="*/ 2146266 w 3024845"/>
                  <a:gd name="connsiteY318-10916" fmla="*/ 311296 h 1160647"/>
                  <a:gd name="connsiteX319-10917" fmla="*/ 2146266 w 3024845"/>
                  <a:gd name="connsiteY319-10918" fmla="*/ 233472 h 1160647"/>
                  <a:gd name="connsiteX320-10919" fmla="*/ 2144240 w 3024845"/>
                  <a:gd name="connsiteY320-10920" fmla="*/ 226987 h 1160647"/>
                  <a:gd name="connsiteX321-10921" fmla="*/ 2150320 w 3024845"/>
                  <a:gd name="connsiteY321-10922" fmla="*/ 220501 h 1160647"/>
                  <a:gd name="connsiteX322-10923" fmla="*/ 2150320 w 3024845"/>
                  <a:gd name="connsiteY322-10924" fmla="*/ 162133 h 1160647"/>
                  <a:gd name="connsiteX323-10925" fmla="*/ 2152346 w 3024845"/>
                  <a:gd name="connsiteY323-10926" fmla="*/ 157810 h 1160647"/>
                  <a:gd name="connsiteX324-10927" fmla="*/ 2152346 w 3024845"/>
                  <a:gd name="connsiteY324-10928" fmla="*/ 101604 h 1160647"/>
                  <a:gd name="connsiteX325-10929" fmla="*/ 2154373 w 3024845"/>
                  <a:gd name="connsiteY325-10930" fmla="*/ 82148 h 1160647"/>
                  <a:gd name="connsiteX326-10931" fmla="*/ 2158427 w 3024845"/>
                  <a:gd name="connsiteY326-10932" fmla="*/ 99442 h 1160647"/>
                  <a:gd name="connsiteX327-10933" fmla="*/ 2160453 w 3024845"/>
                  <a:gd name="connsiteY327-10934" fmla="*/ 157810 h 1160647"/>
                  <a:gd name="connsiteX328-10935" fmla="*/ 2162480 w 3024845"/>
                  <a:gd name="connsiteY328-10936" fmla="*/ 220501 h 1160647"/>
                  <a:gd name="connsiteX329-10937" fmla="*/ 2168560 w 3024845"/>
                  <a:gd name="connsiteY329-10938" fmla="*/ 226987 h 1160647"/>
                  <a:gd name="connsiteX330-10939" fmla="*/ 2166533 w 3024845"/>
                  <a:gd name="connsiteY330-10940" fmla="*/ 233472 h 1160647"/>
                  <a:gd name="connsiteX331-10941" fmla="*/ 2166533 w 3024845"/>
                  <a:gd name="connsiteY331-10942" fmla="*/ 311296 h 1160647"/>
                  <a:gd name="connsiteX332-10943" fmla="*/ 2168560 w 3024845"/>
                  <a:gd name="connsiteY332-10944" fmla="*/ 315620 h 1160647"/>
                  <a:gd name="connsiteX333-10945" fmla="*/ 2168560 w 3024845"/>
                  <a:gd name="connsiteY333-10946" fmla="*/ 337238 h 1160647"/>
                  <a:gd name="connsiteX334-10947" fmla="*/ 2182747 w 3024845"/>
                  <a:gd name="connsiteY334-10948" fmla="*/ 337238 h 1160647"/>
                  <a:gd name="connsiteX335-10949" fmla="*/ 2182747 w 3024845"/>
                  <a:gd name="connsiteY335-10950" fmla="*/ 354532 h 1160647"/>
                  <a:gd name="connsiteX336-10951" fmla="*/ 2190854 w 3024845"/>
                  <a:gd name="connsiteY336-10952" fmla="*/ 378311 h 1160647"/>
                  <a:gd name="connsiteX337-10953" fmla="*/ 2184774 w 3024845"/>
                  <a:gd name="connsiteY337-10954" fmla="*/ 382635 h 1160647"/>
                  <a:gd name="connsiteX338-10955" fmla="*/ 2172613 w 3024845"/>
                  <a:gd name="connsiteY338-10956" fmla="*/ 404253 h 1160647"/>
                  <a:gd name="connsiteX339-10957" fmla="*/ 2180720 w 3024845"/>
                  <a:gd name="connsiteY339-10958" fmla="*/ 657181 h 1160647"/>
                  <a:gd name="connsiteX340-10959" fmla="*/ 2245574 w 3024845"/>
                  <a:gd name="connsiteY340-10960" fmla="*/ 657181 h 1160647"/>
                  <a:gd name="connsiteX341-10961" fmla="*/ 2245574 w 3024845"/>
                  <a:gd name="connsiteY341-10962" fmla="*/ 732843 h 1160647"/>
                  <a:gd name="connsiteX342-10963" fmla="*/ 2253681 w 3024845"/>
                  <a:gd name="connsiteY342-10964" fmla="*/ 732843 h 1160647"/>
                  <a:gd name="connsiteX343-10965" fmla="*/ 2255708 w 3024845"/>
                  <a:gd name="connsiteY343-10966" fmla="*/ 726358 h 1160647"/>
                  <a:gd name="connsiteX344-10967" fmla="*/ 2261788 w 3024845"/>
                  <a:gd name="connsiteY344-10968" fmla="*/ 726358 h 1160647"/>
                  <a:gd name="connsiteX345-10969" fmla="*/ 2263815 w 3024845"/>
                  <a:gd name="connsiteY345-10970" fmla="*/ 735005 h 1160647"/>
                  <a:gd name="connsiteX346-10971" fmla="*/ 2275975 w 3024845"/>
                  <a:gd name="connsiteY346-10972" fmla="*/ 735005 h 1160647"/>
                  <a:gd name="connsiteX347-10973" fmla="*/ 2275975 w 3024845"/>
                  <a:gd name="connsiteY347-10974" fmla="*/ 728519 h 1160647"/>
                  <a:gd name="connsiteX348-10975" fmla="*/ 2298268 w 3024845"/>
                  <a:gd name="connsiteY348-10976" fmla="*/ 728519 h 1160647"/>
                  <a:gd name="connsiteX349-10977" fmla="*/ 2298268 w 3024845"/>
                  <a:gd name="connsiteY349-10978" fmla="*/ 735005 h 1160647"/>
                  <a:gd name="connsiteX350-10979" fmla="*/ 2318535 w 3024845"/>
                  <a:gd name="connsiteY350-10980" fmla="*/ 735005 h 1160647"/>
                  <a:gd name="connsiteX351-10981" fmla="*/ 2318535 w 3024845"/>
                  <a:gd name="connsiteY351-10982" fmla="*/ 780402 h 1160647"/>
                  <a:gd name="connsiteX352-10983" fmla="*/ 2332722 w 3024845"/>
                  <a:gd name="connsiteY352-10984" fmla="*/ 780402 h 1160647"/>
                  <a:gd name="connsiteX353-10985" fmla="*/ 2332722 w 3024845"/>
                  <a:gd name="connsiteY353-10986" fmla="*/ 767431 h 1160647"/>
                  <a:gd name="connsiteX354-10987" fmla="*/ 2348936 w 3024845"/>
                  <a:gd name="connsiteY354-10988" fmla="*/ 767431 h 1160647"/>
                  <a:gd name="connsiteX355-10989" fmla="*/ 2348936 w 3024845"/>
                  <a:gd name="connsiteY355-10990" fmla="*/ 588004 h 1160647"/>
                  <a:gd name="connsiteX356-10991" fmla="*/ 2355016 w 3024845"/>
                  <a:gd name="connsiteY356-10992" fmla="*/ 581518 h 1160647"/>
                  <a:gd name="connsiteX357-10993" fmla="*/ 2427977 w 3024845"/>
                  <a:gd name="connsiteY357-10994" fmla="*/ 581518 h 1160647"/>
                  <a:gd name="connsiteX358-10995" fmla="*/ 2427977 w 3024845"/>
                  <a:gd name="connsiteY358-10996" fmla="*/ 590166 h 1160647"/>
                  <a:gd name="connsiteX359-10997" fmla="*/ 2438110 w 3024845"/>
                  <a:gd name="connsiteY359-10998" fmla="*/ 590166 h 1160647"/>
                  <a:gd name="connsiteX360-10999" fmla="*/ 2438110 w 3024845"/>
                  <a:gd name="connsiteY360-11000" fmla="*/ 704740 h 1160647"/>
                  <a:gd name="connsiteX361-11001" fmla="*/ 2460404 w 3024845"/>
                  <a:gd name="connsiteY361-11002" fmla="*/ 704740 h 1160647"/>
                  <a:gd name="connsiteX362-11003" fmla="*/ 2460404 w 3024845"/>
                  <a:gd name="connsiteY362-11004" fmla="*/ 637725 h 1160647"/>
                  <a:gd name="connsiteX363-11005" fmla="*/ 2486751 w 3024845"/>
                  <a:gd name="connsiteY363-11006" fmla="*/ 637725 h 1160647"/>
                  <a:gd name="connsiteX364-11007" fmla="*/ 2490804 w 3024845"/>
                  <a:gd name="connsiteY364-11008" fmla="*/ 633401 h 1160647"/>
                  <a:gd name="connsiteX365-11009" fmla="*/ 2498911 w 3024845"/>
                  <a:gd name="connsiteY365-11010" fmla="*/ 633401 h 1160647"/>
                  <a:gd name="connsiteX366-11011" fmla="*/ 2502964 w 3024845"/>
                  <a:gd name="connsiteY366-11012" fmla="*/ 637725 h 1160647"/>
                  <a:gd name="connsiteX367-11013" fmla="*/ 2525258 w 3024845"/>
                  <a:gd name="connsiteY367-11014" fmla="*/ 637725 h 1160647"/>
                  <a:gd name="connsiteX368-11015" fmla="*/ 2525258 w 3024845"/>
                  <a:gd name="connsiteY368-11016" fmla="*/ 520989 h 1160647"/>
                  <a:gd name="connsiteX369-11017" fmla="*/ 2582005 w 3024845"/>
                  <a:gd name="connsiteY369-11018" fmla="*/ 510180 h 1160647"/>
                  <a:gd name="connsiteX370-11019" fmla="*/ 2582005 w 3024845"/>
                  <a:gd name="connsiteY370-11020" fmla="*/ 511261 h 1160647"/>
                  <a:gd name="connsiteX371-11021" fmla="*/ 2582005 w 3024845"/>
                  <a:gd name="connsiteY371-11022" fmla="*/ 518827 h 1160647"/>
                  <a:gd name="connsiteX372-11023" fmla="*/ 2608352 w 3024845"/>
                  <a:gd name="connsiteY372-11024" fmla="*/ 518827 h 1160647"/>
                  <a:gd name="connsiteX373-11025" fmla="*/ 2608352 w 3024845"/>
                  <a:gd name="connsiteY373-11026" fmla="*/ 773917 h 1160647"/>
                  <a:gd name="connsiteX374-11027" fmla="*/ 2630646 w 3024845"/>
                  <a:gd name="connsiteY374-11028" fmla="*/ 773917 h 1160647"/>
                  <a:gd name="connsiteX375-11029" fmla="*/ 2630646 w 3024845"/>
                  <a:gd name="connsiteY375-11030" fmla="*/ 769593 h 1160647"/>
                  <a:gd name="connsiteX376-11031" fmla="*/ 2642806 w 3024845"/>
                  <a:gd name="connsiteY376-11032" fmla="*/ 769593 h 1160647"/>
                  <a:gd name="connsiteX377-11033" fmla="*/ 2642806 w 3024845"/>
                  <a:gd name="connsiteY377-11034" fmla="*/ 773917 h 1160647"/>
                  <a:gd name="connsiteX378-11035" fmla="*/ 2667126 w 3024845"/>
                  <a:gd name="connsiteY378-11036" fmla="*/ 773917 h 1160647"/>
                  <a:gd name="connsiteX379-11037" fmla="*/ 2667126 w 3024845"/>
                  <a:gd name="connsiteY379-11038" fmla="*/ 760946 h 1160647"/>
                  <a:gd name="connsiteX380-11039" fmla="*/ 2695500 w 3024845"/>
                  <a:gd name="connsiteY380-11040" fmla="*/ 760946 h 1160647"/>
                  <a:gd name="connsiteX381-11041" fmla="*/ 2707660 w 3024845"/>
                  <a:gd name="connsiteY381-11042" fmla="*/ 756622 h 1160647"/>
                  <a:gd name="connsiteX382-11043" fmla="*/ 2727927 w 3024845"/>
                  <a:gd name="connsiteY382-11044" fmla="*/ 760946 h 1160647"/>
                  <a:gd name="connsiteX383-11045" fmla="*/ 2727927 w 3024845"/>
                  <a:gd name="connsiteY383-11046" fmla="*/ 743652 h 1160647"/>
                  <a:gd name="connsiteX384-11047" fmla="*/ 2736034 w 3024845"/>
                  <a:gd name="connsiteY384-11048" fmla="*/ 743652 h 1160647"/>
                  <a:gd name="connsiteX385-11049" fmla="*/ 2736034 w 3024845"/>
                  <a:gd name="connsiteY385-11050" fmla="*/ 730681 h 1160647"/>
                  <a:gd name="connsiteX386-11051" fmla="*/ 2792781 w 3024845"/>
                  <a:gd name="connsiteY386-11052" fmla="*/ 730681 h 1160647"/>
                  <a:gd name="connsiteX387-11053" fmla="*/ 2792781 w 3024845"/>
                  <a:gd name="connsiteY387-11054" fmla="*/ 700416 h 1160647"/>
                  <a:gd name="connsiteX388-11055" fmla="*/ 2811021 w 3024845"/>
                  <a:gd name="connsiteY388-11056" fmla="*/ 700416 h 1160647"/>
                  <a:gd name="connsiteX389-11057" fmla="*/ 2811021 w 3024845"/>
                  <a:gd name="connsiteY389-11058" fmla="*/ 693931 h 1160647"/>
                  <a:gd name="connsiteX390-11059" fmla="*/ 2823181 w 3024845"/>
                  <a:gd name="connsiteY390-11060" fmla="*/ 693931 h 1160647"/>
                  <a:gd name="connsiteX391-11061" fmla="*/ 2823181 w 3024845"/>
                  <a:gd name="connsiteY391-11062" fmla="*/ 700416 h 1160647"/>
                  <a:gd name="connsiteX392-11063" fmla="*/ 2839395 w 3024845"/>
                  <a:gd name="connsiteY392-11064" fmla="*/ 700416 h 1160647"/>
                  <a:gd name="connsiteX393-11065" fmla="*/ 2839395 w 3024845"/>
                  <a:gd name="connsiteY393-11066" fmla="*/ 750137 h 1160647"/>
                  <a:gd name="connsiteX394-11067" fmla="*/ 2871822 w 3024845"/>
                  <a:gd name="connsiteY394-11068" fmla="*/ 750137 h 1160647"/>
                  <a:gd name="connsiteX395-11069" fmla="*/ 2871822 w 3024845"/>
                  <a:gd name="connsiteY395-11070" fmla="*/ 724196 h 1160647"/>
                  <a:gd name="connsiteX396-11071" fmla="*/ 2910329 w 3024845"/>
                  <a:gd name="connsiteY396-11072" fmla="*/ 724196 h 1160647"/>
                  <a:gd name="connsiteX397-11073" fmla="*/ 2910329 w 3024845"/>
                  <a:gd name="connsiteY397-11074" fmla="*/ 693931 h 1160647"/>
                  <a:gd name="connsiteX398-11075" fmla="*/ 2958970 w 3024845"/>
                  <a:gd name="connsiteY398-11076" fmla="*/ 693931 h 1160647"/>
                  <a:gd name="connsiteX399-11077" fmla="*/ 2958970 w 3024845"/>
                  <a:gd name="connsiteY399-11078" fmla="*/ 805087 h 1160647"/>
                  <a:gd name="connsiteX400-11079" fmla="*/ 2958970 w 3024845"/>
                  <a:gd name="connsiteY400-11080" fmla="*/ 818866 h 1160647"/>
                  <a:gd name="connsiteX401-11081" fmla="*/ 3024845 w 3024845"/>
                  <a:gd name="connsiteY401-11082" fmla="*/ 818866 h 1160647"/>
                  <a:gd name="connsiteX402-11083" fmla="*/ 3024845 w 3024845"/>
                  <a:gd name="connsiteY402-11084" fmla="*/ 1160647 h 1160647"/>
                  <a:gd name="connsiteX403-11085" fmla="*/ 2054 w 3024845"/>
                  <a:gd name="connsiteY403-11086" fmla="*/ 1158314 h 1160647"/>
                  <a:gd name="connsiteX404-11087" fmla="*/ 0 w 3024845"/>
                  <a:gd name="connsiteY404-11088" fmla="*/ 724196 h 1160647"/>
                  <a:gd name="connsiteX405-11089" fmla="*/ 20267 w 3024845"/>
                  <a:gd name="connsiteY405-11090" fmla="*/ 724196 h 1160647"/>
                  <a:gd name="connsiteX406-11091" fmla="*/ 20774 w 3024845"/>
                  <a:gd name="connsiteY406-11092" fmla="*/ 723115 h 1160647"/>
                  <a:gd name="connsiteX407-11093" fmla="*/ 24320 w 3024845"/>
                  <a:gd name="connsiteY407-11094" fmla="*/ 715549 h 1160647"/>
                  <a:gd name="connsiteX408-11095" fmla="*/ 26094 w 3024845"/>
                  <a:gd name="connsiteY408-11096" fmla="*/ 715819 h 1160647"/>
                  <a:gd name="connsiteX409-11097" fmla="*/ 38507 w 3024845"/>
                  <a:gd name="connsiteY409-11098" fmla="*/ 717710 h 1160647"/>
                  <a:gd name="connsiteX410-11099" fmla="*/ 39014 w 3024845"/>
                  <a:gd name="connsiteY410-11100" fmla="*/ 719062 h 1160647"/>
                  <a:gd name="connsiteX411-11101" fmla="*/ 42560 w 3024845"/>
                  <a:gd name="connsiteY411-11102" fmla="*/ 728519 h 1160647"/>
                  <a:gd name="connsiteX412-11103" fmla="*/ 68907 w 3024845"/>
                  <a:gd name="connsiteY412-11104" fmla="*/ 730681 h 1160647"/>
                  <a:gd name="connsiteX413-11105" fmla="*/ 68907 w 3024845"/>
                  <a:gd name="connsiteY413-11106" fmla="*/ 607460 h 1160647"/>
                  <a:gd name="connsiteX414-11107" fmla="*/ 70934 w 3024845"/>
                  <a:gd name="connsiteY414-11108" fmla="*/ 607460 h 1160647"/>
                  <a:gd name="connsiteX415-11109" fmla="*/ 85121 w 3024845"/>
                  <a:gd name="connsiteY415-11110" fmla="*/ 607460 h 1160647"/>
                  <a:gd name="connsiteX416-11111" fmla="*/ 85121 w 3024845"/>
                  <a:gd name="connsiteY416-11112" fmla="*/ 471268 h 1160647"/>
                  <a:gd name="connsiteX417-11113" fmla="*/ 86894 w 3024845"/>
                  <a:gd name="connsiteY417-11114" fmla="*/ 471268 h 1160647"/>
                  <a:gd name="connsiteX418-11115" fmla="*/ 99308 w 3024845"/>
                  <a:gd name="connsiteY418-11116" fmla="*/ 471268 h 1160647"/>
                  <a:gd name="connsiteX419-11117" fmla="*/ 99308 w 3024845"/>
                  <a:gd name="connsiteY419-11118" fmla="*/ 356694 h 1160647"/>
                  <a:gd name="connsiteX420-11119" fmla="*/ 103361 w 3024845"/>
                  <a:gd name="connsiteY420-11120" fmla="*/ 328590 h 1160647"/>
                  <a:gd name="connsiteX421-11121" fmla="*/ 105388 w 3024845"/>
                  <a:gd name="connsiteY421-11122" fmla="*/ 328590 h 1160647"/>
                  <a:gd name="connsiteX422-11123" fmla="*/ 119575 w 3024845"/>
                  <a:gd name="connsiteY422-11124" fmla="*/ 328590 h 1160647"/>
                  <a:gd name="connsiteX423-11125" fmla="*/ 156055 w 3024845"/>
                  <a:gd name="connsiteY423-11126" fmla="*/ 246443 h 1160647"/>
                  <a:gd name="connsiteX424-11127" fmla="*/ 160109 w 3024845"/>
                  <a:gd name="connsiteY424-11128" fmla="*/ 0 h 1160647"/>
                  <a:gd name="connsiteX0-11129" fmla="*/ 156055 w 3024845"/>
                  <a:gd name="connsiteY0-11130" fmla="*/ 164295 h 1078499"/>
                  <a:gd name="connsiteX1-11131" fmla="*/ 162135 w 3024845"/>
                  <a:gd name="connsiteY1-11132" fmla="*/ 164295 h 1078499"/>
                  <a:gd name="connsiteX2-11133" fmla="*/ 200642 w 3024845"/>
                  <a:gd name="connsiteY2-11134" fmla="*/ 244281 h 1078499"/>
                  <a:gd name="connsiteX3-11135" fmla="*/ 202669 w 3024845"/>
                  <a:gd name="connsiteY3-11136" fmla="*/ 244281 h 1078499"/>
                  <a:gd name="connsiteX4-11137" fmla="*/ 216856 w 3024845"/>
                  <a:gd name="connsiteY4-11138" fmla="*/ 244281 h 1078499"/>
                  <a:gd name="connsiteX5-11139" fmla="*/ 216856 w 3024845"/>
                  <a:gd name="connsiteY5-11140" fmla="*/ 268060 h 1078499"/>
                  <a:gd name="connsiteX6-11141" fmla="*/ 217363 w 3024845"/>
                  <a:gd name="connsiteY6-11142" fmla="*/ 268871 h 1078499"/>
                  <a:gd name="connsiteX7-11143" fmla="*/ 220909 w 3024845"/>
                  <a:gd name="connsiteY7-11144" fmla="*/ 274546 h 1078499"/>
                  <a:gd name="connsiteX8-11145" fmla="*/ 220909 w 3024845"/>
                  <a:gd name="connsiteY8-11146" fmla="*/ 389120 h 1078499"/>
                  <a:gd name="connsiteX9-11147" fmla="*/ 223189 w 3024845"/>
                  <a:gd name="connsiteY9-11148" fmla="*/ 389120 h 1078499"/>
                  <a:gd name="connsiteX10-11149" fmla="*/ 239150 w 3024845"/>
                  <a:gd name="connsiteY10-11150" fmla="*/ 389120 h 1078499"/>
                  <a:gd name="connsiteX11-11151" fmla="*/ 239150 w 3024845"/>
                  <a:gd name="connsiteY11-11152" fmla="*/ 529635 h 1078499"/>
                  <a:gd name="connsiteX12-11153" fmla="*/ 240670 w 3024845"/>
                  <a:gd name="connsiteY12-11154" fmla="*/ 529365 h 1078499"/>
                  <a:gd name="connsiteX13-11155" fmla="*/ 251310 w 3024845"/>
                  <a:gd name="connsiteY13-11156" fmla="*/ 527474 h 1078499"/>
                  <a:gd name="connsiteX14-11157" fmla="*/ 249283 w 3024845"/>
                  <a:gd name="connsiteY14-11158" fmla="*/ 616106 h 1078499"/>
                  <a:gd name="connsiteX15-11159" fmla="*/ 250803 w 3024845"/>
                  <a:gd name="connsiteY15-11160" fmla="*/ 616377 h 1078499"/>
                  <a:gd name="connsiteX16-11161" fmla="*/ 261443 w 3024845"/>
                  <a:gd name="connsiteY16-11162" fmla="*/ 618268 h 1078499"/>
                  <a:gd name="connsiteX17-11163" fmla="*/ 261696 w 3024845"/>
                  <a:gd name="connsiteY17-11164" fmla="*/ 619079 h 1078499"/>
                  <a:gd name="connsiteX18-11165" fmla="*/ 263470 w 3024845"/>
                  <a:gd name="connsiteY18-11166" fmla="*/ 624754 h 1078499"/>
                  <a:gd name="connsiteX19-11167" fmla="*/ 264230 w 3024845"/>
                  <a:gd name="connsiteY19-11168" fmla="*/ 622322 h 1078499"/>
                  <a:gd name="connsiteX20-11169" fmla="*/ 269550 w 3024845"/>
                  <a:gd name="connsiteY20-11170" fmla="*/ 605298 h 1078499"/>
                  <a:gd name="connsiteX21-11171" fmla="*/ 271323 w 3024845"/>
                  <a:gd name="connsiteY21-11172" fmla="*/ 605298 h 1078499"/>
                  <a:gd name="connsiteX22-11173" fmla="*/ 283737 w 3024845"/>
                  <a:gd name="connsiteY22-11174" fmla="*/ 605298 h 1078499"/>
                  <a:gd name="connsiteX23-11175" fmla="*/ 283737 w 3024845"/>
                  <a:gd name="connsiteY23-11176" fmla="*/ 637724 h 1078499"/>
                  <a:gd name="connsiteX24-11177" fmla="*/ 284750 w 3024845"/>
                  <a:gd name="connsiteY24-11178" fmla="*/ 638265 h 1078499"/>
                  <a:gd name="connsiteX25-11179" fmla="*/ 291844 w 3024845"/>
                  <a:gd name="connsiteY25-11180" fmla="*/ 642048 h 1078499"/>
                  <a:gd name="connsiteX26-11181" fmla="*/ 291844 w 3024845"/>
                  <a:gd name="connsiteY26-11182" fmla="*/ 643399 h 1078499"/>
                  <a:gd name="connsiteX27-11183" fmla="*/ 291844 w 3024845"/>
                  <a:gd name="connsiteY27-11184" fmla="*/ 652857 h 1078499"/>
                  <a:gd name="connsiteX28-11185" fmla="*/ 336431 w 3024845"/>
                  <a:gd name="connsiteY28-11186" fmla="*/ 652857 h 1078499"/>
                  <a:gd name="connsiteX29-11187" fmla="*/ 336431 w 3024845"/>
                  <a:gd name="connsiteY29-11188" fmla="*/ 653938 h 1078499"/>
                  <a:gd name="connsiteX30-11189" fmla="*/ 336431 w 3024845"/>
                  <a:gd name="connsiteY30-11190" fmla="*/ 661504 h 1078499"/>
                  <a:gd name="connsiteX31-11191" fmla="*/ 338457 w 3024845"/>
                  <a:gd name="connsiteY31-11192" fmla="*/ 661504 h 1078499"/>
                  <a:gd name="connsiteX32-11193" fmla="*/ 352644 w 3024845"/>
                  <a:gd name="connsiteY32-11194" fmla="*/ 661504 h 1078499"/>
                  <a:gd name="connsiteX33-11195" fmla="*/ 352644 w 3024845"/>
                  <a:gd name="connsiteY33-11196" fmla="*/ 631239 h 1078499"/>
                  <a:gd name="connsiteX34-11197" fmla="*/ 397231 w 3024845"/>
                  <a:gd name="connsiteY34-11198" fmla="*/ 631239 h 1078499"/>
                  <a:gd name="connsiteX35-11199" fmla="*/ 397231 w 3024845"/>
                  <a:gd name="connsiteY35-11200" fmla="*/ 629888 h 1078499"/>
                  <a:gd name="connsiteX36-11201" fmla="*/ 397231 w 3024845"/>
                  <a:gd name="connsiteY36-11202" fmla="*/ 620430 h 1078499"/>
                  <a:gd name="connsiteX37-11203" fmla="*/ 398245 w 3024845"/>
                  <a:gd name="connsiteY37-11204" fmla="*/ 620430 h 1078499"/>
                  <a:gd name="connsiteX38-11205" fmla="*/ 405338 w 3024845"/>
                  <a:gd name="connsiteY38-11206" fmla="*/ 620430 h 1078499"/>
                  <a:gd name="connsiteX39-11207" fmla="*/ 405338 w 3024845"/>
                  <a:gd name="connsiteY39-11208" fmla="*/ 618539 h 1078499"/>
                  <a:gd name="connsiteX40-11209" fmla="*/ 405338 w 3024845"/>
                  <a:gd name="connsiteY40-11210" fmla="*/ 605298 h 1078499"/>
                  <a:gd name="connsiteX41-11211" fmla="*/ 406098 w 3024845"/>
                  <a:gd name="connsiteY41-11212" fmla="*/ 605298 h 1078499"/>
                  <a:gd name="connsiteX42-11213" fmla="*/ 411418 w 3024845"/>
                  <a:gd name="connsiteY42-11214" fmla="*/ 605298 h 1078499"/>
                  <a:gd name="connsiteX43-11215" fmla="*/ 411418 w 3024845"/>
                  <a:gd name="connsiteY43-11216" fmla="*/ 604217 h 1078499"/>
                  <a:gd name="connsiteX44-11217" fmla="*/ 411418 w 3024845"/>
                  <a:gd name="connsiteY44-11218" fmla="*/ 596650 h 1078499"/>
                  <a:gd name="connsiteX45-11219" fmla="*/ 413445 w 3024845"/>
                  <a:gd name="connsiteY45-11220" fmla="*/ 596650 h 1078499"/>
                  <a:gd name="connsiteX46-11221" fmla="*/ 427632 w 3024845"/>
                  <a:gd name="connsiteY46-11222" fmla="*/ 596650 h 1078499"/>
                  <a:gd name="connsiteX47-11223" fmla="*/ 427632 w 3024845"/>
                  <a:gd name="connsiteY47-11224" fmla="*/ 597731 h 1078499"/>
                  <a:gd name="connsiteX48-11225" fmla="*/ 427632 w 3024845"/>
                  <a:gd name="connsiteY48-11226" fmla="*/ 605298 h 1078499"/>
                  <a:gd name="connsiteX49-11227" fmla="*/ 449925 w 3024845"/>
                  <a:gd name="connsiteY49-11228" fmla="*/ 605298 h 1078499"/>
                  <a:gd name="connsiteX50-11229" fmla="*/ 449925 w 3024845"/>
                  <a:gd name="connsiteY50-11230" fmla="*/ 603406 h 1078499"/>
                  <a:gd name="connsiteX51-11231" fmla="*/ 449925 w 3024845"/>
                  <a:gd name="connsiteY51-11232" fmla="*/ 590165 h 1078499"/>
                  <a:gd name="connsiteX52-11233" fmla="*/ 451699 w 3024845"/>
                  <a:gd name="connsiteY52-11234" fmla="*/ 590165 h 1078499"/>
                  <a:gd name="connsiteX53-11235" fmla="*/ 464112 w 3024845"/>
                  <a:gd name="connsiteY53-11236" fmla="*/ 590165 h 1078499"/>
                  <a:gd name="connsiteX54-11237" fmla="*/ 464112 w 3024845"/>
                  <a:gd name="connsiteY54-11238" fmla="*/ 613945 h 1078499"/>
                  <a:gd name="connsiteX55-11239" fmla="*/ 465126 w 3024845"/>
                  <a:gd name="connsiteY55-11240" fmla="*/ 613945 h 1078499"/>
                  <a:gd name="connsiteX56-11241" fmla="*/ 472219 w 3024845"/>
                  <a:gd name="connsiteY56-11242" fmla="*/ 613945 h 1078499"/>
                  <a:gd name="connsiteX57-11243" fmla="*/ 472219 w 3024845"/>
                  <a:gd name="connsiteY57-11244" fmla="*/ 612864 h 1078499"/>
                  <a:gd name="connsiteX58-11245" fmla="*/ 472219 w 3024845"/>
                  <a:gd name="connsiteY58-11246" fmla="*/ 605298 h 1078499"/>
                  <a:gd name="connsiteX59-11247" fmla="*/ 473992 w 3024845"/>
                  <a:gd name="connsiteY59-11248" fmla="*/ 605298 h 1078499"/>
                  <a:gd name="connsiteX60-11249" fmla="*/ 486406 w 3024845"/>
                  <a:gd name="connsiteY60-11250" fmla="*/ 605298 h 1078499"/>
                  <a:gd name="connsiteX61-11251" fmla="*/ 486406 w 3024845"/>
                  <a:gd name="connsiteY61-11252" fmla="*/ 631239 h 1078499"/>
                  <a:gd name="connsiteX62-11253" fmla="*/ 488433 w 3024845"/>
                  <a:gd name="connsiteY62-11254" fmla="*/ 631239 h 1078499"/>
                  <a:gd name="connsiteX63-11255" fmla="*/ 502619 w 3024845"/>
                  <a:gd name="connsiteY63-11256" fmla="*/ 631239 h 1078499"/>
                  <a:gd name="connsiteX64-11257" fmla="*/ 502619 w 3024845"/>
                  <a:gd name="connsiteY64-11258" fmla="*/ 632860 h 1078499"/>
                  <a:gd name="connsiteX65-11259" fmla="*/ 502619 w 3024845"/>
                  <a:gd name="connsiteY65-11260" fmla="*/ 644210 h 1078499"/>
                  <a:gd name="connsiteX66-11261" fmla="*/ 503379 w 3024845"/>
                  <a:gd name="connsiteY66-11262" fmla="*/ 644210 h 1078499"/>
                  <a:gd name="connsiteX67-11263" fmla="*/ 508700 w 3024845"/>
                  <a:gd name="connsiteY67-11264" fmla="*/ 644210 h 1078499"/>
                  <a:gd name="connsiteX68-11265" fmla="*/ 508700 w 3024845"/>
                  <a:gd name="connsiteY68-11266" fmla="*/ 643399 h 1078499"/>
                  <a:gd name="connsiteX69-11267" fmla="*/ 508700 w 3024845"/>
                  <a:gd name="connsiteY69-11268" fmla="*/ 637724 h 1078499"/>
                  <a:gd name="connsiteX70-11269" fmla="*/ 539100 w 3024845"/>
                  <a:gd name="connsiteY70-11270" fmla="*/ 637724 h 1078499"/>
                  <a:gd name="connsiteX71-11271" fmla="*/ 539100 w 3024845"/>
                  <a:gd name="connsiteY71-11272" fmla="*/ 661504 h 1078499"/>
                  <a:gd name="connsiteX72-11273" fmla="*/ 540113 w 3024845"/>
                  <a:gd name="connsiteY72-11274" fmla="*/ 661504 h 1078499"/>
                  <a:gd name="connsiteX73-11275" fmla="*/ 547207 w 3024845"/>
                  <a:gd name="connsiteY73-11276" fmla="*/ 661504 h 1078499"/>
                  <a:gd name="connsiteX74-11277" fmla="*/ 547207 w 3024845"/>
                  <a:gd name="connsiteY74-11278" fmla="*/ 662585 h 1078499"/>
                  <a:gd name="connsiteX75-11279" fmla="*/ 547207 w 3024845"/>
                  <a:gd name="connsiteY75-11280" fmla="*/ 670151 h 1078499"/>
                  <a:gd name="connsiteX76-11281" fmla="*/ 547967 w 3024845"/>
                  <a:gd name="connsiteY76-11282" fmla="*/ 670151 h 1078499"/>
                  <a:gd name="connsiteX77-11283" fmla="*/ 553287 w 3024845"/>
                  <a:gd name="connsiteY77-11284" fmla="*/ 670151 h 1078499"/>
                  <a:gd name="connsiteX78-11285" fmla="*/ 553287 w 3024845"/>
                  <a:gd name="connsiteY78-11286" fmla="*/ 667989 h 1078499"/>
                  <a:gd name="connsiteX79-11287" fmla="*/ 553287 w 3024845"/>
                  <a:gd name="connsiteY79-11288" fmla="*/ 652857 h 1078499"/>
                  <a:gd name="connsiteX80-11289" fmla="*/ 554300 w 3024845"/>
                  <a:gd name="connsiteY80-11290" fmla="*/ 652857 h 1078499"/>
                  <a:gd name="connsiteX81-11291" fmla="*/ 561394 w 3024845"/>
                  <a:gd name="connsiteY81-11292" fmla="*/ 652857 h 1078499"/>
                  <a:gd name="connsiteX82-11293" fmla="*/ 561394 w 3024845"/>
                  <a:gd name="connsiteY82-11294" fmla="*/ 653938 h 1078499"/>
                  <a:gd name="connsiteX83-11295" fmla="*/ 561394 w 3024845"/>
                  <a:gd name="connsiteY83-11296" fmla="*/ 661504 h 1078499"/>
                  <a:gd name="connsiteX84-11297" fmla="*/ 566714 w 3024845"/>
                  <a:gd name="connsiteY84-11298" fmla="*/ 659511 h 1078499"/>
                  <a:gd name="connsiteX85-11299" fmla="*/ 567474 w 3024845"/>
                  <a:gd name="connsiteY85-11300" fmla="*/ 658531 h 1078499"/>
                  <a:gd name="connsiteX86-11301" fmla="*/ 567474 w 3024845"/>
                  <a:gd name="connsiteY86-11302" fmla="*/ 652857 h 1078499"/>
                  <a:gd name="connsiteX87-11303" fmla="*/ 605981 w 3024845"/>
                  <a:gd name="connsiteY87-11304" fmla="*/ 652857 h 1078499"/>
                  <a:gd name="connsiteX88-11305" fmla="*/ 605981 w 3024845"/>
                  <a:gd name="connsiteY88-11306" fmla="*/ 676636 h 1078499"/>
                  <a:gd name="connsiteX89-11307" fmla="*/ 608007 w 3024845"/>
                  <a:gd name="connsiteY89-11308" fmla="*/ 676636 h 1078499"/>
                  <a:gd name="connsiteX90-11309" fmla="*/ 622194 w 3024845"/>
                  <a:gd name="connsiteY90-11310" fmla="*/ 676636 h 1078499"/>
                  <a:gd name="connsiteX91-11311" fmla="*/ 622194 w 3024845"/>
                  <a:gd name="connsiteY91-11312" fmla="*/ 677717 h 1078499"/>
                  <a:gd name="connsiteX92-11313" fmla="*/ 622194 w 3024845"/>
                  <a:gd name="connsiteY92-11314" fmla="*/ 685283 h 1078499"/>
                  <a:gd name="connsiteX93-11315" fmla="*/ 623968 w 3024845"/>
                  <a:gd name="connsiteY93-11316" fmla="*/ 685283 h 1078499"/>
                  <a:gd name="connsiteX94-11317" fmla="*/ 636381 w 3024845"/>
                  <a:gd name="connsiteY94-11318" fmla="*/ 685283 h 1078499"/>
                  <a:gd name="connsiteX95-11319" fmla="*/ 636381 w 3024845"/>
                  <a:gd name="connsiteY95-11320" fmla="*/ 661504 h 1078499"/>
                  <a:gd name="connsiteX96-11321" fmla="*/ 637394 w 3024845"/>
                  <a:gd name="connsiteY96-11322" fmla="*/ 661504 h 1078499"/>
                  <a:gd name="connsiteX97-11323" fmla="*/ 644488 w 3024845"/>
                  <a:gd name="connsiteY97-11324" fmla="*/ 661504 h 1078499"/>
                  <a:gd name="connsiteX98-11325" fmla="*/ 644488 w 3024845"/>
                  <a:gd name="connsiteY98-11326" fmla="*/ 629077 h 1078499"/>
                  <a:gd name="connsiteX99-11327" fmla="*/ 645501 w 3024845"/>
                  <a:gd name="connsiteY99-11328" fmla="*/ 629077 h 1078499"/>
                  <a:gd name="connsiteX100-11329" fmla="*/ 652595 w 3024845"/>
                  <a:gd name="connsiteY100-11330" fmla="*/ 629077 h 1078499"/>
                  <a:gd name="connsiteX101-11331" fmla="*/ 652595 w 3024845"/>
                  <a:gd name="connsiteY101-11332" fmla="*/ 627186 h 1078499"/>
                  <a:gd name="connsiteX102-11333" fmla="*/ 652595 w 3024845"/>
                  <a:gd name="connsiteY102-11334" fmla="*/ 613945 h 1078499"/>
                  <a:gd name="connsiteX103-11335" fmla="*/ 651328 w 3024845"/>
                  <a:gd name="connsiteY103-11336" fmla="*/ 612323 h 1078499"/>
                  <a:gd name="connsiteX104-11337" fmla="*/ 656648 w 3024845"/>
                  <a:gd name="connsiteY104-11338" fmla="*/ 600974 h 1078499"/>
                  <a:gd name="connsiteX105-11339" fmla="*/ 664755 w 3024845"/>
                  <a:gd name="connsiteY105-11340" fmla="*/ 629077 h 1078499"/>
                  <a:gd name="connsiteX106-11341" fmla="*/ 665515 w 3024845"/>
                  <a:gd name="connsiteY106-11342" fmla="*/ 629077 h 1078499"/>
                  <a:gd name="connsiteX107-11343" fmla="*/ 670835 w 3024845"/>
                  <a:gd name="connsiteY107-11344" fmla="*/ 629077 h 1078499"/>
                  <a:gd name="connsiteX108-11345" fmla="*/ 670835 w 3024845"/>
                  <a:gd name="connsiteY108-11346" fmla="*/ 523150 h 1078499"/>
                  <a:gd name="connsiteX109-11347" fmla="*/ 672355 w 3024845"/>
                  <a:gd name="connsiteY109-11348" fmla="*/ 523150 h 1078499"/>
                  <a:gd name="connsiteX110-11349" fmla="*/ 682995 w 3024845"/>
                  <a:gd name="connsiteY110-11350" fmla="*/ 523150 h 1078499"/>
                  <a:gd name="connsiteX111-11351" fmla="*/ 682995 w 3024845"/>
                  <a:gd name="connsiteY111-11352" fmla="*/ 475591 h 1078499"/>
                  <a:gd name="connsiteX112-11353" fmla="*/ 709342 w 3024845"/>
                  <a:gd name="connsiteY112-11354" fmla="*/ 475591 h 1078499"/>
                  <a:gd name="connsiteX113-11355" fmla="*/ 709342 w 3024845"/>
                  <a:gd name="connsiteY113-11356" fmla="*/ 453973 h 1078499"/>
                  <a:gd name="connsiteX114-11357" fmla="*/ 743796 w 3024845"/>
                  <a:gd name="connsiteY114-11358" fmla="*/ 453973 h 1078499"/>
                  <a:gd name="connsiteX115-11359" fmla="*/ 743796 w 3024845"/>
                  <a:gd name="connsiteY115-11360" fmla="*/ 456405 h 1078499"/>
                  <a:gd name="connsiteX116-11361" fmla="*/ 743796 w 3024845"/>
                  <a:gd name="connsiteY116-11362" fmla="*/ 473429 h 1078499"/>
                  <a:gd name="connsiteX117-11363" fmla="*/ 746076 w 3024845"/>
                  <a:gd name="connsiteY117-11364" fmla="*/ 473429 h 1078499"/>
                  <a:gd name="connsiteX118-11365" fmla="*/ 762036 w 3024845"/>
                  <a:gd name="connsiteY118-11366" fmla="*/ 473429 h 1078499"/>
                  <a:gd name="connsiteX119-11367" fmla="*/ 762036 w 3024845"/>
                  <a:gd name="connsiteY119-11368" fmla="*/ 520988 h 1078499"/>
                  <a:gd name="connsiteX120-11369" fmla="*/ 763049 w 3024845"/>
                  <a:gd name="connsiteY120-11370" fmla="*/ 520988 h 1078499"/>
                  <a:gd name="connsiteX121-11371" fmla="*/ 770143 w 3024845"/>
                  <a:gd name="connsiteY121-11372" fmla="*/ 520988 h 1078499"/>
                  <a:gd name="connsiteX122-11373" fmla="*/ 784330 w 3024845"/>
                  <a:gd name="connsiteY122-11374" fmla="*/ 525312 h 1078499"/>
                  <a:gd name="connsiteX123-11375" fmla="*/ 784330 w 3024845"/>
                  <a:gd name="connsiteY123-11376" fmla="*/ 564224 h 1078499"/>
                  <a:gd name="connsiteX124-11377" fmla="*/ 785343 w 3024845"/>
                  <a:gd name="connsiteY124-11378" fmla="*/ 564224 h 1078499"/>
                  <a:gd name="connsiteX125-11379" fmla="*/ 792436 w 3024845"/>
                  <a:gd name="connsiteY125-11380" fmla="*/ 564224 h 1078499"/>
                  <a:gd name="connsiteX126-11381" fmla="*/ 792436 w 3024845"/>
                  <a:gd name="connsiteY126-11382" fmla="*/ 565845 h 1078499"/>
                  <a:gd name="connsiteX127-11383" fmla="*/ 792436 w 3024845"/>
                  <a:gd name="connsiteY127-11384" fmla="*/ 577194 h 1078499"/>
                  <a:gd name="connsiteX128-11385" fmla="*/ 794463 w 3024845"/>
                  <a:gd name="connsiteY128-11386" fmla="*/ 577194 h 1078499"/>
                  <a:gd name="connsiteX129-11387" fmla="*/ 808650 w 3024845"/>
                  <a:gd name="connsiteY129-11388" fmla="*/ 577194 h 1078499"/>
                  <a:gd name="connsiteX130-11389" fmla="*/ 814730 w 3024845"/>
                  <a:gd name="connsiteY130-11390" fmla="*/ 583680 h 1078499"/>
                  <a:gd name="connsiteX131-11391" fmla="*/ 814730 w 3024845"/>
                  <a:gd name="connsiteY131-11392" fmla="*/ 605298 h 1078499"/>
                  <a:gd name="connsiteX132-11393" fmla="*/ 817010 w 3024845"/>
                  <a:gd name="connsiteY132-11394" fmla="*/ 605298 h 1078499"/>
                  <a:gd name="connsiteX133-11395" fmla="*/ 832970 w 3024845"/>
                  <a:gd name="connsiteY133-11396" fmla="*/ 605298 h 1078499"/>
                  <a:gd name="connsiteX134-11397" fmla="*/ 832970 w 3024845"/>
                  <a:gd name="connsiteY134-11398" fmla="*/ 606378 h 1078499"/>
                  <a:gd name="connsiteX135-11399" fmla="*/ 832970 w 3024845"/>
                  <a:gd name="connsiteY135-11400" fmla="*/ 613945 h 1078499"/>
                  <a:gd name="connsiteX136-11401" fmla="*/ 834237 w 3024845"/>
                  <a:gd name="connsiteY136-11402" fmla="*/ 613945 h 1078499"/>
                  <a:gd name="connsiteX137-11403" fmla="*/ 843104 w 3024845"/>
                  <a:gd name="connsiteY137-11404" fmla="*/ 613945 h 1078499"/>
                  <a:gd name="connsiteX138-11405" fmla="*/ 843104 w 3024845"/>
                  <a:gd name="connsiteY138-11406" fmla="*/ 616106 h 1078499"/>
                  <a:gd name="connsiteX139-11407" fmla="*/ 843104 w 3024845"/>
                  <a:gd name="connsiteY139-11408" fmla="*/ 631239 h 1078499"/>
                  <a:gd name="connsiteX140-11409" fmla="*/ 847157 w 3024845"/>
                  <a:gd name="connsiteY140-11410" fmla="*/ 629347 h 1078499"/>
                  <a:gd name="connsiteX141-11411" fmla="*/ 847157 w 3024845"/>
                  <a:gd name="connsiteY141-11412" fmla="*/ 616106 h 1078499"/>
                  <a:gd name="connsiteX142-11413" fmla="*/ 848170 w 3024845"/>
                  <a:gd name="connsiteY142-11414" fmla="*/ 616106 h 1078499"/>
                  <a:gd name="connsiteX143-11415" fmla="*/ 855264 w 3024845"/>
                  <a:gd name="connsiteY143-11416" fmla="*/ 616106 h 1078499"/>
                  <a:gd name="connsiteX144-11417" fmla="*/ 855264 w 3024845"/>
                  <a:gd name="connsiteY144-11418" fmla="*/ 617728 h 1078499"/>
                  <a:gd name="connsiteX145-11419" fmla="*/ 855264 w 3024845"/>
                  <a:gd name="connsiteY145-11420" fmla="*/ 629077 h 1078499"/>
                  <a:gd name="connsiteX146-11421" fmla="*/ 856024 w 3024845"/>
                  <a:gd name="connsiteY146-11422" fmla="*/ 629077 h 1078499"/>
                  <a:gd name="connsiteX147-11423" fmla="*/ 861344 w 3024845"/>
                  <a:gd name="connsiteY147-11424" fmla="*/ 629077 h 1078499"/>
                  <a:gd name="connsiteX148-11425" fmla="*/ 909984 w 3024845"/>
                  <a:gd name="connsiteY148-11426" fmla="*/ 624754 h 1078499"/>
                  <a:gd name="connsiteX149-11427" fmla="*/ 909984 w 3024845"/>
                  <a:gd name="connsiteY149-11428" fmla="*/ 626105 h 1078499"/>
                  <a:gd name="connsiteX150-11429" fmla="*/ 909984 w 3024845"/>
                  <a:gd name="connsiteY150-11430" fmla="*/ 635562 h 1078499"/>
                  <a:gd name="connsiteX151-11431" fmla="*/ 910744 w 3024845"/>
                  <a:gd name="connsiteY151-11432" fmla="*/ 635562 h 1078499"/>
                  <a:gd name="connsiteX152-11433" fmla="*/ 916065 w 3024845"/>
                  <a:gd name="connsiteY152-11434" fmla="*/ 635562 h 1078499"/>
                  <a:gd name="connsiteX153-11435" fmla="*/ 916065 w 3024845"/>
                  <a:gd name="connsiteY153-11436" fmla="*/ 637724 h 1078499"/>
                  <a:gd name="connsiteX154-11437" fmla="*/ 916065 w 3024845"/>
                  <a:gd name="connsiteY154-11438" fmla="*/ 652857 h 1078499"/>
                  <a:gd name="connsiteX155-11439" fmla="*/ 918091 w 3024845"/>
                  <a:gd name="connsiteY155-11440" fmla="*/ 651506 h 1078499"/>
                  <a:gd name="connsiteX156-11441" fmla="*/ 932278 w 3024845"/>
                  <a:gd name="connsiteY156-11442" fmla="*/ 642048 h 1078499"/>
                  <a:gd name="connsiteX157-11443" fmla="*/ 938358 w 3024845"/>
                  <a:gd name="connsiteY157-11444" fmla="*/ 600974 h 1078499"/>
                  <a:gd name="connsiteX158-11445" fmla="*/ 939118 w 3024845"/>
                  <a:gd name="connsiteY158-11446" fmla="*/ 600704 h 1078499"/>
                  <a:gd name="connsiteX159-11447" fmla="*/ 944438 w 3024845"/>
                  <a:gd name="connsiteY159-11448" fmla="*/ 598812 h 1078499"/>
                  <a:gd name="connsiteX160-11449" fmla="*/ 946465 w 3024845"/>
                  <a:gd name="connsiteY160-11450" fmla="*/ 529635 h 1078499"/>
                  <a:gd name="connsiteX161-11451" fmla="*/ 948492 w 3024845"/>
                  <a:gd name="connsiteY161-11452" fmla="*/ 598812 h 1078499"/>
                  <a:gd name="connsiteX162-11453" fmla="*/ 949252 w 3024845"/>
                  <a:gd name="connsiteY162-11454" fmla="*/ 599082 h 1078499"/>
                  <a:gd name="connsiteX163-11455" fmla="*/ 954572 w 3024845"/>
                  <a:gd name="connsiteY163-11456" fmla="*/ 600974 h 1078499"/>
                  <a:gd name="connsiteX164-11457" fmla="*/ 954572 w 3024845"/>
                  <a:gd name="connsiteY164-11458" fmla="*/ 514503 h 1078499"/>
                  <a:gd name="connsiteX165-11459" fmla="*/ 958625 w 3024845"/>
                  <a:gd name="connsiteY165-11460" fmla="*/ 482076 h 1078499"/>
                  <a:gd name="connsiteX166-11461" fmla="*/ 997132 w 3024845"/>
                  <a:gd name="connsiteY166-11462" fmla="*/ 482076 h 1078499"/>
                  <a:gd name="connsiteX167-11463" fmla="*/ 997132 w 3024845"/>
                  <a:gd name="connsiteY167-11464" fmla="*/ 514503 h 1078499"/>
                  <a:gd name="connsiteX168-11465" fmla="*/ 997892 w 3024845"/>
                  <a:gd name="connsiteY168-11466" fmla="*/ 514503 h 1078499"/>
                  <a:gd name="connsiteX169-11467" fmla="*/ 1003212 w 3024845"/>
                  <a:gd name="connsiteY169-11468" fmla="*/ 514503 h 1078499"/>
                  <a:gd name="connsiteX170-11469" fmla="*/ 1003212 w 3024845"/>
                  <a:gd name="connsiteY170-11470" fmla="*/ 432355 h 1078499"/>
                  <a:gd name="connsiteX171-11471" fmla="*/ 1004986 w 3024845"/>
                  <a:gd name="connsiteY171-11472" fmla="*/ 432355 h 1078499"/>
                  <a:gd name="connsiteX172-11473" fmla="*/ 1017399 w 3024845"/>
                  <a:gd name="connsiteY172-11474" fmla="*/ 432355 h 1078499"/>
                  <a:gd name="connsiteX173-11475" fmla="*/ 1017399 w 3024845"/>
                  <a:gd name="connsiteY173-11476" fmla="*/ 430464 h 1078499"/>
                  <a:gd name="connsiteX174-11477" fmla="*/ 1017399 w 3024845"/>
                  <a:gd name="connsiteY174-11478" fmla="*/ 417223 h 1078499"/>
                  <a:gd name="connsiteX175-11479" fmla="*/ 1039693 w 3024845"/>
                  <a:gd name="connsiteY175-11480" fmla="*/ 417223 h 1078499"/>
                  <a:gd name="connsiteX176-11481" fmla="*/ 1039693 w 3024845"/>
                  <a:gd name="connsiteY176-11482" fmla="*/ 416142 h 1078499"/>
                  <a:gd name="connsiteX177-11483" fmla="*/ 1039693 w 3024845"/>
                  <a:gd name="connsiteY177-11484" fmla="*/ 408576 h 1078499"/>
                  <a:gd name="connsiteX178-11485" fmla="*/ 1041466 w 3024845"/>
                  <a:gd name="connsiteY178-11486" fmla="*/ 408576 h 1078499"/>
                  <a:gd name="connsiteX179-11487" fmla="*/ 1053880 w 3024845"/>
                  <a:gd name="connsiteY179-11488" fmla="*/ 408576 h 1078499"/>
                  <a:gd name="connsiteX180-11489" fmla="*/ 1053880 w 3024845"/>
                  <a:gd name="connsiteY180-11490" fmla="*/ 409657 h 1078499"/>
                  <a:gd name="connsiteX181-11491" fmla="*/ 1053880 w 3024845"/>
                  <a:gd name="connsiteY181-11492" fmla="*/ 417223 h 1078499"/>
                  <a:gd name="connsiteX182-11493" fmla="*/ 1054640 w 3024845"/>
                  <a:gd name="connsiteY182-11494" fmla="*/ 417223 h 1078499"/>
                  <a:gd name="connsiteX183-11495" fmla="*/ 1059960 w 3024845"/>
                  <a:gd name="connsiteY183-11496" fmla="*/ 417223 h 1078499"/>
                  <a:gd name="connsiteX184-11497" fmla="*/ 1070093 w 3024845"/>
                  <a:gd name="connsiteY184-11498" fmla="*/ 412899 h 1078499"/>
                  <a:gd name="connsiteX185-11499" fmla="*/ 1074146 w 3024845"/>
                  <a:gd name="connsiteY185-11500" fmla="*/ 416142 h 1078499"/>
                  <a:gd name="connsiteX186-11501" fmla="*/ 1074146 w 3024845"/>
                  <a:gd name="connsiteY186-11502" fmla="*/ 408576 h 1078499"/>
                  <a:gd name="connsiteX187-11503" fmla="*/ 1076426 w 3024845"/>
                  <a:gd name="connsiteY187-11504" fmla="*/ 408576 h 1078499"/>
                  <a:gd name="connsiteX188-11505" fmla="*/ 1092387 w 3024845"/>
                  <a:gd name="connsiteY188-11506" fmla="*/ 408576 h 1078499"/>
                  <a:gd name="connsiteX189-11507" fmla="*/ 1092387 w 3024845"/>
                  <a:gd name="connsiteY189-11508" fmla="*/ 409657 h 1078499"/>
                  <a:gd name="connsiteX190-11509" fmla="*/ 1092387 w 3024845"/>
                  <a:gd name="connsiteY190-11510" fmla="*/ 417223 h 1078499"/>
                  <a:gd name="connsiteX191-11511" fmla="*/ 1122787 w 3024845"/>
                  <a:gd name="connsiteY191-11512" fmla="*/ 417223 h 1078499"/>
                  <a:gd name="connsiteX192-11513" fmla="*/ 1122787 w 3024845"/>
                  <a:gd name="connsiteY192-11514" fmla="*/ 418844 h 1078499"/>
                  <a:gd name="connsiteX193-11515" fmla="*/ 1122787 w 3024845"/>
                  <a:gd name="connsiteY193-11516" fmla="*/ 430194 h 1078499"/>
                  <a:gd name="connsiteX194-11517" fmla="*/ 1149134 w 3024845"/>
                  <a:gd name="connsiteY194-11518" fmla="*/ 430194 h 1078499"/>
                  <a:gd name="connsiteX195-11519" fmla="*/ 1149134 w 3024845"/>
                  <a:gd name="connsiteY195-11520" fmla="*/ 460458 h 1078499"/>
                  <a:gd name="connsiteX196-11521" fmla="*/ 1149894 w 3024845"/>
                  <a:gd name="connsiteY196-11522" fmla="*/ 460458 h 1078499"/>
                  <a:gd name="connsiteX197-11523" fmla="*/ 1155214 w 3024845"/>
                  <a:gd name="connsiteY197-11524" fmla="*/ 460458 h 1078499"/>
                  <a:gd name="connsiteX198-11525" fmla="*/ 1155214 w 3024845"/>
                  <a:gd name="connsiteY198-11526" fmla="*/ 461539 h 1078499"/>
                  <a:gd name="connsiteX199-11527" fmla="*/ 1155214 w 3024845"/>
                  <a:gd name="connsiteY199-11528" fmla="*/ 469106 h 1078499"/>
                  <a:gd name="connsiteX200-11529" fmla="*/ 1159268 w 3024845"/>
                  <a:gd name="connsiteY200-11530" fmla="*/ 499370 h 1078499"/>
                  <a:gd name="connsiteX201-11531" fmla="*/ 1160028 w 3024845"/>
                  <a:gd name="connsiteY201-11532" fmla="*/ 499370 h 1078499"/>
                  <a:gd name="connsiteX202-11533" fmla="*/ 1165348 w 3024845"/>
                  <a:gd name="connsiteY202-11534" fmla="*/ 499370 h 1078499"/>
                  <a:gd name="connsiteX203-11535" fmla="*/ 1165348 w 3024845"/>
                  <a:gd name="connsiteY203-11536" fmla="*/ 500181 h 1078499"/>
                  <a:gd name="connsiteX204-11537" fmla="*/ 1165348 w 3024845"/>
                  <a:gd name="connsiteY204-11538" fmla="*/ 505856 h 1078499"/>
                  <a:gd name="connsiteX205-11539" fmla="*/ 1166361 w 3024845"/>
                  <a:gd name="connsiteY205-11540" fmla="*/ 505856 h 1078499"/>
                  <a:gd name="connsiteX206-11541" fmla="*/ 1173454 w 3024845"/>
                  <a:gd name="connsiteY206-11542" fmla="*/ 505856 h 1078499"/>
                  <a:gd name="connsiteX207-11543" fmla="*/ 1173454 w 3024845"/>
                  <a:gd name="connsiteY207-11544" fmla="*/ 536121 h 1078499"/>
                  <a:gd name="connsiteX208-11545" fmla="*/ 1175481 w 3024845"/>
                  <a:gd name="connsiteY208-11546" fmla="*/ 536121 h 1078499"/>
                  <a:gd name="connsiteX209-11547" fmla="*/ 1189668 w 3024845"/>
                  <a:gd name="connsiteY209-11548" fmla="*/ 536121 h 1078499"/>
                  <a:gd name="connsiteX210-11549" fmla="*/ 1189668 w 3024845"/>
                  <a:gd name="connsiteY210-11550" fmla="*/ 559900 h 1078499"/>
                  <a:gd name="connsiteX211-11551" fmla="*/ 1191695 w 3024845"/>
                  <a:gd name="connsiteY211-11552" fmla="*/ 561521 h 1078499"/>
                  <a:gd name="connsiteX212-11553" fmla="*/ 1191695 w 3024845"/>
                  <a:gd name="connsiteY212-11554" fmla="*/ 572871 h 1078499"/>
                  <a:gd name="connsiteX213-11555" fmla="*/ 1192455 w 3024845"/>
                  <a:gd name="connsiteY213-11556" fmla="*/ 572871 h 1078499"/>
                  <a:gd name="connsiteX214-11557" fmla="*/ 1197775 w 3024845"/>
                  <a:gd name="connsiteY214-11558" fmla="*/ 572871 h 1078499"/>
                  <a:gd name="connsiteX215-11559" fmla="*/ 1197775 w 3024845"/>
                  <a:gd name="connsiteY215-11560" fmla="*/ 596650 h 1078499"/>
                  <a:gd name="connsiteX216-11561" fmla="*/ 1199041 w 3024845"/>
                  <a:gd name="connsiteY216-11562" fmla="*/ 596650 h 1078499"/>
                  <a:gd name="connsiteX217-11563" fmla="*/ 1207908 w 3024845"/>
                  <a:gd name="connsiteY217-11564" fmla="*/ 596650 h 1078499"/>
                  <a:gd name="connsiteX218-11565" fmla="*/ 1209935 w 3024845"/>
                  <a:gd name="connsiteY218-11566" fmla="*/ 600704 h 1078499"/>
                  <a:gd name="connsiteX219-11567" fmla="*/ 1209935 w 3024845"/>
                  <a:gd name="connsiteY219-11568" fmla="*/ 613945 h 1078499"/>
                  <a:gd name="connsiteX220-11569" fmla="*/ 1211455 w 3024845"/>
                  <a:gd name="connsiteY220-11570" fmla="*/ 612053 h 1078499"/>
                  <a:gd name="connsiteX221-11571" fmla="*/ 1222095 w 3024845"/>
                  <a:gd name="connsiteY221-11572" fmla="*/ 598812 h 1078499"/>
                  <a:gd name="connsiteX222-11573" fmla="*/ 1250469 w 3024845"/>
                  <a:gd name="connsiteY222-11574" fmla="*/ 598812 h 1078499"/>
                  <a:gd name="connsiteX223-11575" fmla="*/ 1250469 w 3024845"/>
                  <a:gd name="connsiteY223-11576" fmla="*/ 685283 h 1078499"/>
                  <a:gd name="connsiteX224-11577" fmla="*/ 1251229 w 3024845"/>
                  <a:gd name="connsiteY224-11578" fmla="*/ 685283 h 1078499"/>
                  <a:gd name="connsiteX225-11579" fmla="*/ 1256549 w 3024845"/>
                  <a:gd name="connsiteY225-11580" fmla="*/ 685283 h 1078499"/>
                  <a:gd name="connsiteX226-11581" fmla="*/ 1257309 w 3024845"/>
                  <a:gd name="connsiteY226-11582" fmla="*/ 683932 h 1078499"/>
                  <a:gd name="connsiteX227-11583" fmla="*/ 1262629 w 3024845"/>
                  <a:gd name="connsiteY227-11584" fmla="*/ 674474 h 1078499"/>
                  <a:gd name="connsiteX228-11585" fmla="*/ 1262629 w 3024845"/>
                  <a:gd name="connsiteY228-11586" fmla="*/ 676366 h 1078499"/>
                  <a:gd name="connsiteX229-11587" fmla="*/ 1262629 w 3024845"/>
                  <a:gd name="connsiteY229-11588" fmla="*/ 689607 h 1078499"/>
                  <a:gd name="connsiteX230-11589" fmla="*/ 1266682 w 3024845"/>
                  <a:gd name="connsiteY230-11590" fmla="*/ 644210 h 1078499"/>
                  <a:gd name="connsiteX231-11591" fmla="*/ 1267442 w 3024845"/>
                  <a:gd name="connsiteY231-11592" fmla="*/ 644210 h 1078499"/>
                  <a:gd name="connsiteX232-11593" fmla="*/ 1272762 w 3024845"/>
                  <a:gd name="connsiteY232-11594" fmla="*/ 644210 h 1078499"/>
                  <a:gd name="connsiteX233-11595" fmla="*/ 1272762 w 3024845"/>
                  <a:gd name="connsiteY233-11596" fmla="*/ 579356 h 1078499"/>
                  <a:gd name="connsiteX234-11597" fmla="*/ 1273776 w 3024845"/>
                  <a:gd name="connsiteY234-11598" fmla="*/ 579356 h 1078499"/>
                  <a:gd name="connsiteX235-11599" fmla="*/ 1280869 w 3024845"/>
                  <a:gd name="connsiteY235-11600" fmla="*/ 579356 h 1078499"/>
                  <a:gd name="connsiteX236-11601" fmla="*/ 1293029 w 3024845"/>
                  <a:gd name="connsiteY236-11602" fmla="*/ 536121 h 1078499"/>
                  <a:gd name="connsiteX237-11603" fmla="*/ 1294296 w 3024845"/>
                  <a:gd name="connsiteY237-11604" fmla="*/ 536121 h 1078499"/>
                  <a:gd name="connsiteX238-11605" fmla="*/ 1303163 w 3024845"/>
                  <a:gd name="connsiteY238-11606" fmla="*/ 536121 h 1078499"/>
                  <a:gd name="connsiteX239-11607" fmla="*/ 1313296 w 3024845"/>
                  <a:gd name="connsiteY239-11608" fmla="*/ 579356 h 1078499"/>
                  <a:gd name="connsiteX240-11609" fmla="*/ 1314309 w 3024845"/>
                  <a:gd name="connsiteY240-11610" fmla="*/ 579356 h 1078499"/>
                  <a:gd name="connsiteX241-11611" fmla="*/ 1321403 w 3024845"/>
                  <a:gd name="connsiteY241-11612" fmla="*/ 579356 h 1078499"/>
                  <a:gd name="connsiteX242-11613" fmla="*/ 1321403 w 3024845"/>
                  <a:gd name="connsiteY242-11614" fmla="*/ 618268 h 1078499"/>
                  <a:gd name="connsiteX243-11615" fmla="*/ 1323176 w 3024845"/>
                  <a:gd name="connsiteY243-11616" fmla="*/ 618268 h 1078499"/>
                  <a:gd name="connsiteX244-11617" fmla="*/ 1335590 w 3024845"/>
                  <a:gd name="connsiteY244-11618" fmla="*/ 618268 h 1078499"/>
                  <a:gd name="connsiteX245-11619" fmla="*/ 1335590 w 3024845"/>
                  <a:gd name="connsiteY245-11620" fmla="*/ 620430 h 1078499"/>
                  <a:gd name="connsiteX246-11621" fmla="*/ 1335590 w 3024845"/>
                  <a:gd name="connsiteY246-11622" fmla="*/ 635562 h 1078499"/>
                  <a:gd name="connsiteX247-11623" fmla="*/ 1339643 w 3024845"/>
                  <a:gd name="connsiteY247-11624" fmla="*/ 633401 h 1078499"/>
                  <a:gd name="connsiteX248-11625" fmla="*/ 1339643 w 3024845"/>
                  <a:gd name="connsiteY248-11626" fmla="*/ 618268 h 1078499"/>
                  <a:gd name="connsiteX249-11627" fmla="*/ 1341163 w 3024845"/>
                  <a:gd name="connsiteY249-11628" fmla="*/ 618268 h 1078499"/>
                  <a:gd name="connsiteX250-11629" fmla="*/ 1351803 w 3024845"/>
                  <a:gd name="connsiteY250-11630" fmla="*/ 618268 h 1078499"/>
                  <a:gd name="connsiteX251-11631" fmla="*/ 1351803 w 3024845"/>
                  <a:gd name="connsiteY251-11632" fmla="*/ 619889 h 1078499"/>
                  <a:gd name="connsiteX252-11633" fmla="*/ 1351803 w 3024845"/>
                  <a:gd name="connsiteY252-11634" fmla="*/ 631239 h 1078499"/>
                  <a:gd name="connsiteX253-11635" fmla="*/ 1382204 w 3024845"/>
                  <a:gd name="connsiteY253-11636" fmla="*/ 631239 h 1078499"/>
                  <a:gd name="connsiteX254-11637" fmla="*/ 1382204 w 3024845"/>
                  <a:gd name="connsiteY254-11638" fmla="*/ 594489 h 1078499"/>
                  <a:gd name="connsiteX255-11639" fmla="*/ 1383470 w 3024845"/>
                  <a:gd name="connsiteY255-11640" fmla="*/ 594489 h 1078499"/>
                  <a:gd name="connsiteX256-11641" fmla="*/ 1392337 w 3024845"/>
                  <a:gd name="connsiteY256-11642" fmla="*/ 594489 h 1078499"/>
                  <a:gd name="connsiteX257-11643" fmla="*/ 1392337 w 3024845"/>
                  <a:gd name="connsiteY257-11644" fmla="*/ 616106 h 1078499"/>
                  <a:gd name="connsiteX258-11645" fmla="*/ 1394364 w 3024845"/>
                  <a:gd name="connsiteY258-11646" fmla="*/ 583680 h 1078499"/>
                  <a:gd name="connsiteX259-11647" fmla="*/ 1416657 w 3024845"/>
                  <a:gd name="connsiteY259-11648" fmla="*/ 583680 h 1078499"/>
                  <a:gd name="connsiteX260-11649" fmla="*/ 1416657 w 3024845"/>
                  <a:gd name="connsiteY260-11650" fmla="*/ 582058 h 1078499"/>
                  <a:gd name="connsiteX261-11651" fmla="*/ 1416657 w 3024845"/>
                  <a:gd name="connsiteY261-11652" fmla="*/ 570709 h 1078499"/>
                  <a:gd name="connsiteX262-11653" fmla="*/ 1417417 w 3024845"/>
                  <a:gd name="connsiteY262-11654" fmla="*/ 570709 h 1078499"/>
                  <a:gd name="connsiteX263-11655" fmla="*/ 1422737 w 3024845"/>
                  <a:gd name="connsiteY263-11656" fmla="*/ 570709 h 1078499"/>
                  <a:gd name="connsiteX264-11657" fmla="*/ 1422737 w 3024845"/>
                  <a:gd name="connsiteY264-11658" fmla="*/ 568818 h 1078499"/>
                  <a:gd name="connsiteX265-11659" fmla="*/ 1422737 w 3024845"/>
                  <a:gd name="connsiteY265-11660" fmla="*/ 555577 h 1078499"/>
                  <a:gd name="connsiteX266-11661" fmla="*/ 1426791 w 3024845"/>
                  <a:gd name="connsiteY266-11662" fmla="*/ 562062 h 1078499"/>
                  <a:gd name="connsiteX267-11663" fmla="*/ 1429071 w 3024845"/>
                  <a:gd name="connsiteY267-11664" fmla="*/ 562062 h 1078499"/>
                  <a:gd name="connsiteX268-11665" fmla="*/ 1445031 w 3024845"/>
                  <a:gd name="connsiteY268-11666" fmla="*/ 562062 h 1078499"/>
                  <a:gd name="connsiteX269-11667" fmla="*/ 1445031 w 3024845"/>
                  <a:gd name="connsiteY269-11668" fmla="*/ 561251 h 1078499"/>
                  <a:gd name="connsiteX270-11669" fmla="*/ 1445031 w 3024845"/>
                  <a:gd name="connsiteY270-11670" fmla="*/ 555577 h 1078499"/>
                  <a:gd name="connsiteX271-11671" fmla="*/ 1445791 w 3024845"/>
                  <a:gd name="connsiteY271-11672" fmla="*/ 555577 h 1078499"/>
                  <a:gd name="connsiteX272-11673" fmla="*/ 1451111 w 3024845"/>
                  <a:gd name="connsiteY272-11674" fmla="*/ 555577 h 1078499"/>
                  <a:gd name="connsiteX273-11675" fmla="*/ 1451111 w 3024845"/>
                  <a:gd name="connsiteY273-11676" fmla="*/ 556928 h 1078499"/>
                  <a:gd name="connsiteX274-11677" fmla="*/ 1451111 w 3024845"/>
                  <a:gd name="connsiteY274-11678" fmla="*/ 566386 h 1078499"/>
                  <a:gd name="connsiteX275-11679" fmla="*/ 1489618 w 3024845"/>
                  <a:gd name="connsiteY275-11680" fmla="*/ 566386 h 1078499"/>
                  <a:gd name="connsiteX276-11681" fmla="*/ 1489618 w 3024845"/>
                  <a:gd name="connsiteY276-11682" fmla="*/ 704739 h 1078499"/>
                  <a:gd name="connsiteX277-11683" fmla="*/ 1491138 w 3024845"/>
                  <a:gd name="connsiteY277-11684" fmla="*/ 704739 h 1078499"/>
                  <a:gd name="connsiteX278-11685" fmla="*/ 1501778 w 3024845"/>
                  <a:gd name="connsiteY278-11686" fmla="*/ 704739 h 1078499"/>
                  <a:gd name="connsiteX279-11687" fmla="*/ 1501778 w 3024845"/>
                  <a:gd name="connsiteY279-11688" fmla="*/ 691769 h 1078499"/>
                  <a:gd name="connsiteX280-11689" fmla="*/ 1505832 w 3024845"/>
                  <a:gd name="connsiteY280-11690" fmla="*/ 691769 h 1078499"/>
                  <a:gd name="connsiteX281-11691" fmla="*/ 1505832 w 3024845"/>
                  <a:gd name="connsiteY281-11692" fmla="*/ 704739 h 1078499"/>
                  <a:gd name="connsiteX282-11693" fmla="*/ 1536232 w 3024845"/>
                  <a:gd name="connsiteY282-11694" fmla="*/ 704739 h 1078499"/>
                  <a:gd name="connsiteX283-11695" fmla="*/ 1536232 w 3024845"/>
                  <a:gd name="connsiteY283-11696" fmla="*/ 674474 h 1078499"/>
                  <a:gd name="connsiteX284-11697" fmla="*/ 1548392 w 3024845"/>
                  <a:gd name="connsiteY284-11698" fmla="*/ 674474 h 1078499"/>
                  <a:gd name="connsiteX285-11699" fmla="*/ 1560552 w 3024845"/>
                  <a:gd name="connsiteY285-11700" fmla="*/ 672313 h 1078499"/>
                  <a:gd name="connsiteX286-11701" fmla="*/ 1564606 w 3024845"/>
                  <a:gd name="connsiteY286-11702" fmla="*/ 674474 h 1078499"/>
                  <a:gd name="connsiteX287-11703" fmla="*/ 1574739 w 3024845"/>
                  <a:gd name="connsiteY287-11704" fmla="*/ 674474 h 1078499"/>
                  <a:gd name="connsiteX288-11705" fmla="*/ 1574739 w 3024845"/>
                  <a:gd name="connsiteY288-11706" fmla="*/ 704739 h 1078499"/>
                  <a:gd name="connsiteX289-11707" fmla="*/ 1582846 w 3024845"/>
                  <a:gd name="connsiteY289-11708" fmla="*/ 704739 h 1078499"/>
                  <a:gd name="connsiteX290-11709" fmla="*/ 1582846 w 3024845"/>
                  <a:gd name="connsiteY290-11710" fmla="*/ 722034 h 1078499"/>
                  <a:gd name="connsiteX291-11711" fmla="*/ 1592182 w 3024845"/>
                  <a:gd name="connsiteY291-11712" fmla="*/ 722939 h 1078499"/>
                  <a:gd name="connsiteX292-11713" fmla="*/ 1605140 w 3024845"/>
                  <a:gd name="connsiteY292-11714" fmla="*/ 722939 h 1078499"/>
                  <a:gd name="connsiteX293-11715" fmla="*/ 1605140 w 3024845"/>
                  <a:gd name="connsiteY293-11716" fmla="*/ 706901 h 1078499"/>
                  <a:gd name="connsiteX294-11717" fmla="*/ 1673096 w 3024845"/>
                  <a:gd name="connsiteY294-11718" fmla="*/ 706901 h 1078499"/>
                  <a:gd name="connsiteX295-11719" fmla="*/ 1673096 w 3024845"/>
                  <a:gd name="connsiteY295-11720" fmla="*/ 621648 h 1078499"/>
                  <a:gd name="connsiteX296-11721" fmla="*/ 1745104 w 3024845"/>
                  <a:gd name="connsiteY296-11722" fmla="*/ 621648 h 1078499"/>
                  <a:gd name="connsiteX297-11723" fmla="*/ 1745104 w 3024845"/>
                  <a:gd name="connsiteY297-11724" fmla="*/ 700416 h 1078499"/>
                  <a:gd name="connsiteX298-11725" fmla="*/ 1747008 w 3024845"/>
                  <a:gd name="connsiteY298-11726" fmla="*/ 700416 h 1078499"/>
                  <a:gd name="connsiteX299-11727" fmla="*/ 1748250 w 3024845"/>
                  <a:gd name="connsiteY299-11728" fmla="*/ 722939 h 1078499"/>
                  <a:gd name="connsiteX300-11729" fmla="*/ 1757926 w 3024845"/>
                  <a:gd name="connsiteY300-11730" fmla="*/ 722939 h 1078499"/>
                  <a:gd name="connsiteX301-11731" fmla="*/ 1759168 w 3024845"/>
                  <a:gd name="connsiteY301-11732" fmla="*/ 700416 h 1078499"/>
                  <a:gd name="connsiteX302-11733" fmla="*/ 1765248 w 3024845"/>
                  <a:gd name="connsiteY302-11734" fmla="*/ 700416 h 1078499"/>
                  <a:gd name="connsiteX303-11735" fmla="*/ 1766490 w 3024845"/>
                  <a:gd name="connsiteY303-11736" fmla="*/ 722939 h 1078499"/>
                  <a:gd name="connsiteX304-11737" fmla="*/ 1817112 w 3024845"/>
                  <a:gd name="connsiteY304-11738" fmla="*/ 722939 h 1078499"/>
                  <a:gd name="connsiteX305-11739" fmla="*/ 1817112 w 3024845"/>
                  <a:gd name="connsiteY305-11740" fmla="*/ 559911 h 1078499"/>
                  <a:gd name="connsiteX306-11741" fmla="*/ 2014439 w 3024845"/>
                  <a:gd name="connsiteY306-11742" fmla="*/ 559911 h 1078499"/>
                  <a:gd name="connsiteX307-11743" fmla="*/ 2014439 w 3024845"/>
                  <a:gd name="connsiteY307-11744" fmla="*/ 722939 h 1078499"/>
                  <a:gd name="connsiteX308-11745" fmla="*/ 2033136 w 3024845"/>
                  <a:gd name="connsiteY308-11746" fmla="*/ 722939 h 1078499"/>
                  <a:gd name="connsiteX309-11747" fmla="*/ 2033136 w 3024845"/>
                  <a:gd name="connsiteY309-11748" fmla="*/ 640246 h 1078499"/>
                  <a:gd name="connsiteX310-11749" fmla="*/ 2128256 w 3024845"/>
                  <a:gd name="connsiteY310-11750" fmla="*/ 640246 h 1078499"/>
                  <a:gd name="connsiteX311-11751" fmla="*/ 2140186 w 3024845"/>
                  <a:gd name="connsiteY311-11752" fmla="*/ 322105 h 1078499"/>
                  <a:gd name="connsiteX312-11753" fmla="*/ 2128026 w 3024845"/>
                  <a:gd name="connsiteY312-11754" fmla="*/ 300487 h 1078499"/>
                  <a:gd name="connsiteX313-11755" fmla="*/ 2121946 w 3024845"/>
                  <a:gd name="connsiteY313-11756" fmla="*/ 296163 h 1078499"/>
                  <a:gd name="connsiteX314-11757" fmla="*/ 2130053 w 3024845"/>
                  <a:gd name="connsiteY314-11758" fmla="*/ 272384 h 1078499"/>
                  <a:gd name="connsiteX315-11759" fmla="*/ 2130053 w 3024845"/>
                  <a:gd name="connsiteY315-11760" fmla="*/ 255090 h 1078499"/>
                  <a:gd name="connsiteX316-11761" fmla="*/ 2144240 w 3024845"/>
                  <a:gd name="connsiteY316-11762" fmla="*/ 255090 h 1078499"/>
                  <a:gd name="connsiteX317-11763" fmla="*/ 2144240 w 3024845"/>
                  <a:gd name="connsiteY317-11764" fmla="*/ 233472 h 1078499"/>
                  <a:gd name="connsiteX318-11765" fmla="*/ 2146266 w 3024845"/>
                  <a:gd name="connsiteY318-11766" fmla="*/ 229148 h 1078499"/>
                  <a:gd name="connsiteX319-11767" fmla="*/ 2146266 w 3024845"/>
                  <a:gd name="connsiteY319-11768" fmla="*/ 151324 h 1078499"/>
                  <a:gd name="connsiteX320-11769" fmla="*/ 2144240 w 3024845"/>
                  <a:gd name="connsiteY320-11770" fmla="*/ 144839 h 1078499"/>
                  <a:gd name="connsiteX321-11771" fmla="*/ 2150320 w 3024845"/>
                  <a:gd name="connsiteY321-11772" fmla="*/ 138353 h 1078499"/>
                  <a:gd name="connsiteX322-11773" fmla="*/ 2150320 w 3024845"/>
                  <a:gd name="connsiteY322-11774" fmla="*/ 79985 h 1078499"/>
                  <a:gd name="connsiteX323-11775" fmla="*/ 2152346 w 3024845"/>
                  <a:gd name="connsiteY323-11776" fmla="*/ 75662 h 1078499"/>
                  <a:gd name="connsiteX324-11777" fmla="*/ 2152346 w 3024845"/>
                  <a:gd name="connsiteY324-11778" fmla="*/ 19456 h 1078499"/>
                  <a:gd name="connsiteX325-11779" fmla="*/ 2154373 w 3024845"/>
                  <a:gd name="connsiteY325-11780" fmla="*/ 0 h 1078499"/>
                  <a:gd name="connsiteX326-11781" fmla="*/ 2158427 w 3024845"/>
                  <a:gd name="connsiteY326-11782" fmla="*/ 17294 h 1078499"/>
                  <a:gd name="connsiteX327-11783" fmla="*/ 2160453 w 3024845"/>
                  <a:gd name="connsiteY327-11784" fmla="*/ 75662 h 1078499"/>
                  <a:gd name="connsiteX328-11785" fmla="*/ 2162480 w 3024845"/>
                  <a:gd name="connsiteY328-11786" fmla="*/ 138353 h 1078499"/>
                  <a:gd name="connsiteX329-11787" fmla="*/ 2168560 w 3024845"/>
                  <a:gd name="connsiteY329-11788" fmla="*/ 144839 h 1078499"/>
                  <a:gd name="connsiteX330-11789" fmla="*/ 2166533 w 3024845"/>
                  <a:gd name="connsiteY330-11790" fmla="*/ 151324 h 1078499"/>
                  <a:gd name="connsiteX331-11791" fmla="*/ 2166533 w 3024845"/>
                  <a:gd name="connsiteY331-11792" fmla="*/ 229148 h 1078499"/>
                  <a:gd name="connsiteX332-11793" fmla="*/ 2168560 w 3024845"/>
                  <a:gd name="connsiteY332-11794" fmla="*/ 233472 h 1078499"/>
                  <a:gd name="connsiteX333-11795" fmla="*/ 2168560 w 3024845"/>
                  <a:gd name="connsiteY333-11796" fmla="*/ 255090 h 1078499"/>
                  <a:gd name="connsiteX334-11797" fmla="*/ 2182747 w 3024845"/>
                  <a:gd name="connsiteY334-11798" fmla="*/ 255090 h 1078499"/>
                  <a:gd name="connsiteX335-11799" fmla="*/ 2182747 w 3024845"/>
                  <a:gd name="connsiteY335-11800" fmla="*/ 272384 h 1078499"/>
                  <a:gd name="connsiteX336-11801" fmla="*/ 2190854 w 3024845"/>
                  <a:gd name="connsiteY336-11802" fmla="*/ 296163 h 1078499"/>
                  <a:gd name="connsiteX337-11803" fmla="*/ 2184774 w 3024845"/>
                  <a:gd name="connsiteY337-11804" fmla="*/ 300487 h 1078499"/>
                  <a:gd name="connsiteX338-11805" fmla="*/ 2172613 w 3024845"/>
                  <a:gd name="connsiteY338-11806" fmla="*/ 322105 h 1078499"/>
                  <a:gd name="connsiteX339-11807" fmla="*/ 2180720 w 3024845"/>
                  <a:gd name="connsiteY339-11808" fmla="*/ 575033 h 1078499"/>
                  <a:gd name="connsiteX340-11809" fmla="*/ 2245574 w 3024845"/>
                  <a:gd name="connsiteY340-11810" fmla="*/ 575033 h 1078499"/>
                  <a:gd name="connsiteX341-11811" fmla="*/ 2245574 w 3024845"/>
                  <a:gd name="connsiteY341-11812" fmla="*/ 650695 h 1078499"/>
                  <a:gd name="connsiteX342-11813" fmla="*/ 2253681 w 3024845"/>
                  <a:gd name="connsiteY342-11814" fmla="*/ 650695 h 1078499"/>
                  <a:gd name="connsiteX343-11815" fmla="*/ 2255708 w 3024845"/>
                  <a:gd name="connsiteY343-11816" fmla="*/ 644210 h 1078499"/>
                  <a:gd name="connsiteX344-11817" fmla="*/ 2261788 w 3024845"/>
                  <a:gd name="connsiteY344-11818" fmla="*/ 644210 h 1078499"/>
                  <a:gd name="connsiteX345-11819" fmla="*/ 2263815 w 3024845"/>
                  <a:gd name="connsiteY345-11820" fmla="*/ 652857 h 1078499"/>
                  <a:gd name="connsiteX346-11821" fmla="*/ 2275975 w 3024845"/>
                  <a:gd name="connsiteY346-11822" fmla="*/ 652857 h 1078499"/>
                  <a:gd name="connsiteX347-11823" fmla="*/ 2275975 w 3024845"/>
                  <a:gd name="connsiteY347-11824" fmla="*/ 646371 h 1078499"/>
                  <a:gd name="connsiteX348-11825" fmla="*/ 2298268 w 3024845"/>
                  <a:gd name="connsiteY348-11826" fmla="*/ 646371 h 1078499"/>
                  <a:gd name="connsiteX349-11827" fmla="*/ 2298268 w 3024845"/>
                  <a:gd name="connsiteY349-11828" fmla="*/ 652857 h 1078499"/>
                  <a:gd name="connsiteX350-11829" fmla="*/ 2318535 w 3024845"/>
                  <a:gd name="connsiteY350-11830" fmla="*/ 652857 h 1078499"/>
                  <a:gd name="connsiteX351-11831" fmla="*/ 2318535 w 3024845"/>
                  <a:gd name="connsiteY351-11832" fmla="*/ 698254 h 1078499"/>
                  <a:gd name="connsiteX352-11833" fmla="*/ 2332722 w 3024845"/>
                  <a:gd name="connsiteY352-11834" fmla="*/ 698254 h 1078499"/>
                  <a:gd name="connsiteX353-11835" fmla="*/ 2332722 w 3024845"/>
                  <a:gd name="connsiteY353-11836" fmla="*/ 685283 h 1078499"/>
                  <a:gd name="connsiteX354-11837" fmla="*/ 2348936 w 3024845"/>
                  <a:gd name="connsiteY354-11838" fmla="*/ 685283 h 1078499"/>
                  <a:gd name="connsiteX355-11839" fmla="*/ 2348936 w 3024845"/>
                  <a:gd name="connsiteY355-11840" fmla="*/ 505856 h 1078499"/>
                  <a:gd name="connsiteX356-11841" fmla="*/ 2355016 w 3024845"/>
                  <a:gd name="connsiteY356-11842" fmla="*/ 499370 h 1078499"/>
                  <a:gd name="connsiteX357-11843" fmla="*/ 2427977 w 3024845"/>
                  <a:gd name="connsiteY357-11844" fmla="*/ 499370 h 1078499"/>
                  <a:gd name="connsiteX358-11845" fmla="*/ 2427977 w 3024845"/>
                  <a:gd name="connsiteY358-11846" fmla="*/ 508018 h 1078499"/>
                  <a:gd name="connsiteX359-11847" fmla="*/ 2438110 w 3024845"/>
                  <a:gd name="connsiteY359-11848" fmla="*/ 508018 h 1078499"/>
                  <a:gd name="connsiteX360-11849" fmla="*/ 2438110 w 3024845"/>
                  <a:gd name="connsiteY360-11850" fmla="*/ 622592 h 1078499"/>
                  <a:gd name="connsiteX361-11851" fmla="*/ 2460404 w 3024845"/>
                  <a:gd name="connsiteY361-11852" fmla="*/ 622592 h 1078499"/>
                  <a:gd name="connsiteX362-11853" fmla="*/ 2460404 w 3024845"/>
                  <a:gd name="connsiteY362-11854" fmla="*/ 555577 h 1078499"/>
                  <a:gd name="connsiteX363-11855" fmla="*/ 2486751 w 3024845"/>
                  <a:gd name="connsiteY363-11856" fmla="*/ 555577 h 1078499"/>
                  <a:gd name="connsiteX364-11857" fmla="*/ 2490804 w 3024845"/>
                  <a:gd name="connsiteY364-11858" fmla="*/ 551253 h 1078499"/>
                  <a:gd name="connsiteX365-11859" fmla="*/ 2498911 w 3024845"/>
                  <a:gd name="connsiteY365-11860" fmla="*/ 551253 h 1078499"/>
                  <a:gd name="connsiteX366-11861" fmla="*/ 2502964 w 3024845"/>
                  <a:gd name="connsiteY366-11862" fmla="*/ 555577 h 1078499"/>
                  <a:gd name="connsiteX367-11863" fmla="*/ 2525258 w 3024845"/>
                  <a:gd name="connsiteY367-11864" fmla="*/ 555577 h 1078499"/>
                  <a:gd name="connsiteX368-11865" fmla="*/ 2525258 w 3024845"/>
                  <a:gd name="connsiteY368-11866" fmla="*/ 438841 h 1078499"/>
                  <a:gd name="connsiteX369-11867" fmla="*/ 2582005 w 3024845"/>
                  <a:gd name="connsiteY369-11868" fmla="*/ 428032 h 1078499"/>
                  <a:gd name="connsiteX370-11869" fmla="*/ 2582005 w 3024845"/>
                  <a:gd name="connsiteY370-11870" fmla="*/ 429113 h 1078499"/>
                  <a:gd name="connsiteX371-11871" fmla="*/ 2582005 w 3024845"/>
                  <a:gd name="connsiteY371-11872" fmla="*/ 436679 h 1078499"/>
                  <a:gd name="connsiteX372-11873" fmla="*/ 2608352 w 3024845"/>
                  <a:gd name="connsiteY372-11874" fmla="*/ 436679 h 1078499"/>
                  <a:gd name="connsiteX373-11875" fmla="*/ 2608352 w 3024845"/>
                  <a:gd name="connsiteY373-11876" fmla="*/ 691769 h 1078499"/>
                  <a:gd name="connsiteX374-11877" fmla="*/ 2630646 w 3024845"/>
                  <a:gd name="connsiteY374-11878" fmla="*/ 691769 h 1078499"/>
                  <a:gd name="connsiteX375-11879" fmla="*/ 2630646 w 3024845"/>
                  <a:gd name="connsiteY375-11880" fmla="*/ 687445 h 1078499"/>
                  <a:gd name="connsiteX376-11881" fmla="*/ 2642806 w 3024845"/>
                  <a:gd name="connsiteY376-11882" fmla="*/ 687445 h 1078499"/>
                  <a:gd name="connsiteX377-11883" fmla="*/ 2642806 w 3024845"/>
                  <a:gd name="connsiteY377-11884" fmla="*/ 691769 h 1078499"/>
                  <a:gd name="connsiteX378-11885" fmla="*/ 2667126 w 3024845"/>
                  <a:gd name="connsiteY378-11886" fmla="*/ 691769 h 1078499"/>
                  <a:gd name="connsiteX379-11887" fmla="*/ 2667126 w 3024845"/>
                  <a:gd name="connsiteY379-11888" fmla="*/ 678798 h 1078499"/>
                  <a:gd name="connsiteX380-11889" fmla="*/ 2695500 w 3024845"/>
                  <a:gd name="connsiteY380-11890" fmla="*/ 678798 h 1078499"/>
                  <a:gd name="connsiteX381-11891" fmla="*/ 2707660 w 3024845"/>
                  <a:gd name="connsiteY381-11892" fmla="*/ 674474 h 1078499"/>
                  <a:gd name="connsiteX382-11893" fmla="*/ 2727927 w 3024845"/>
                  <a:gd name="connsiteY382-11894" fmla="*/ 678798 h 1078499"/>
                  <a:gd name="connsiteX383-11895" fmla="*/ 2727927 w 3024845"/>
                  <a:gd name="connsiteY383-11896" fmla="*/ 661504 h 1078499"/>
                  <a:gd name="connsiteX384-11897" fmla="*/ 2736034 w 3024845"/>
                  <a:gd name="connsiteY384-11898" fmla="*/ 661504 h 1078499"/>
                  <a:gd name="connsiteX385-11899" fmla="*/ 2736034 w 3024845"/>
                  <a:gd name="connsiteY385-11900" fmla="*/ 648533 h 1078499"/>
                  <a:gd name="connsiteX386-11901" fmla="*/ 2792781 w 3024845"/>
                  <a:gd name="connsiteY386-11902" fmla="*/ 648533 h 1078499"/>
                  <a:gd name="connsiteX387-11903" fmla="*/ 2792781 w 3024845"/>
                  <a:gd name="connsiteY387-11904" fmla="*/ 618268 h 1078499"/>
                  <a:gd name="connsiteX388-11905" fmla="*/ 2811021 w 3024845"/>
                  <a:gd name="connsiteY388-11906" fmla="*/ 618268 h 1078499"/>
                  <a:gd name="connsiteX389-11907" fmla="*/ 2811021 w 3024845"/>
                  <a:gd name="connsiteY389-11908" fmla="*/ 611783 h 1078499"/>
                  <a:gd name="connsiteX390-11909" fmla="*/ 2823181 w 3024845"/>
                  <a:gd name="connsiteY390-11910" fmla="*/ 611783 h 1078499"/>
                  <a:gd name="connsiteX391-11911" fmla="*/ 2823181 w 3024845"/>
                  <a:gd name="connsiteY391-11912" fmla="*/ 618268 h 1078499"/>
                  <a:gd name="connsiteX392-11913" fmla="*/ 2839395 w 3024845"/>
                  <a:gd name="connsiteY392-11914" fmla="*/ 618268 h 1078499"/>
                  <a:gd name="connsiteX393-11915" fmla="*/ 2839395 w 3024845"/>
                  <a:gd name="connsiteY393-11916" fmla="*/ 667989 h 1078499"/>
                  <a:gd name="connsiteX394-11917" fmla="*/ 2871822 w 3024845"/>
                  <a:gd name="connsiteY394-11918" fmla="*/ 667989 h 1078499"/>
                  <a:gd name="connsiteX395-11919" fmla="*/ 2871822 w 3024845"/>
                  <a:gd name="connsiteY395-11920" fmla="*/ 642048 h 1078499"/>
                  <a:gd name="connsiteX396-11921" fmla="*/ 2910329 w 3024845"/>
                  <a:gd name="connsiteY396-11922" fmla="*/ 642048 h 1078499"/>
                  <a:gd name="connsiteX397-11923" fmla="*/ 2910329 w 3024845"/>
                  <a:gd name="connsiteY397-11924" fmla="*/ 611783 h 1078499"/>
                  <a:gd name="connsiteX398-11925" fmla="*/ 2958970 w 3024845"/>
                  <a:gd name="connsiteY398-11926" fmla="*/ 611783 h 1078499"/>
                  <a:gd name="connsiteX399-11927" fmla="*/ 2958970 w 3024845"/>
                  <a:gd name="connsiteY399-11928" fmla="*/ 722939 h 1078499"/>
                  <a:gd name="connsiteX400-11929" fmla="*/ 2958970 w 3024845"/>
                  <a:gd name="connsiteY400-11930" fmla="*/ 736718 h 1078499"/>
                  <a:gd name="connsiteX401-11931" fmla="*/ 3024845 w 3024845"/>
                  <a:gd name="connsiteY401-11932" fmla="*/ 736718 h 1078499"/>
                  <a:gd name="connsiteX402-11933" fmla="*/ 3024845 w 3024845"/>
                  <a:gd name="connsiteY402-11934" fmla="*/ 1078499 h 1078499"/>
                  <a:gd name="connsiteX403-11935" fmla="*/ 2054 w 3024845"/>
                  <a:gd name="connsiteY403-11936" fmla="*/ 1076166 h 1078499"/>
                  <a:gd name="connsiteX404-11937" fmla="*/ 0 w 3024845"/>
                  <a:gd name="connsiteY404-11938" fmla="*/ 642048 h 1078499"/>
                  <a:gd name="connsiteX405-11939" fmla="*/ 20267 w 3024845"/>
                  <a:gd name="connsiteY405-11940" fmla="*/ 642048 h 1078499"/>
                  <a:gd name="connsiteX406-11941" fmla="*/ 20774 w 3024845"/>
                  <a:gd name="connsiteY406-11942" fmla="*/ 640967 h 1078499"/>
                  <a:gd name="connsiteX407-11943" fmla="*/ 24320 w 3024845"/>
                  <a:gd name="connsiteY407-11944" fmla="*/ 633401 h 1078499"/>
                  <a:gd name="connsiteX408-11945" fmla="*/ 26094 w 3024845"/>
                  <a:gd name="connsiteY408-11946" fmla="*/ 633671 h 1078499"/>
                  <a:gd name="connsiteX409-11947" fmla="*/ 38507 w 3024845"/>
                  <a:gd name="connsiteY409-11948" fmla="*/ 635562 h 1078499"/>
                  <a:gd name="connsiteX410-11949" fmla="*/ 39014 w 3024845"/>
                  <a:gd name="connsiteY410-11950" fmla="*/ 636914 h 1078499"/>
                  <a:gd name="connsiteX411-11951" fmla="*/ 42560 w 3024845"/>
                  <a:gd name="connsiteY411-11952" fmla="*/ 646371 h 1078499"/>
                  <a:gd name="connsiteX412-11953" fmla="*/ 68907 w 3024845"/>
                  <a:gd name="connsiteY412-11954" fmla="*/ 648533 h 1078499"/>
                  <a:gd name="connsiteX413-11955" fmla="*/ 68907 w 3024845"/>
                  <a:gd name="connsiteY413-11956" fmla="*/ 525312 h 1078499"/>
                  <a:gd name="connsiteX414-11957" fmla="*/ 70934 w 3024845"/>
                  <a:gd name="connsiteY414-11958" fmla="*/ 525312 h 1078499"/>
                  <a:gd name="connsiteX415-11959" fmla="*/ 85121 w 3024845"/>
                  <a:gd name="connsiteY415-11960" fmla="*/ 525312 h 1078499"/>
                  <a:gd name="connsiteX416-11961" fmla="*/ 85121 w 3024845"/>
                  <a:gd name="connsiteY416-11962" fmla="*/ 389120 h 1078499"/>
                  <a:gd name="connsiteX417-11963" fmla="*/ 86894 w 3024845"/>
                  <a:gd name="connsiteY417-11964" fmla="*/ 389120 h 1078499"/>
                  <a:gd name="connsiteX418-11965" fmla="*/ 99308 w 3024845"/>
                  <a:gd name="connsiteY418-11966" fmla="*/ 389120 h 1078499"/>
                  <a:gd name="connsiteX419-11967" fmla="*/ 99308 w 3024845"/>
                  <a:gd name="connsiteY419-11968" fmla="*/ 274546 h 1078499"/>
                  <a:gd name="connsiteX420-11969" fmla="*/ 103361 w 3024845"/>
                  <a:gd name="connsiteY420-11970" fmla="*/ 246442 h 1078499"/>
                  <a:gd name="connsiteX421-11971" fmla="*/ 105388 w 3024845"/>
                  <a:gd name="connsiteY421-11972" fmla="*/ 246442 h 1078499"/>
                  <a:gd name="connsiteX422-11973" fmla="*/ 119575 w 3024845"/>
                  <a:gd name="connsiteY422-11974" fmla="*/ 246442 h 1078499"/>
                  <a:gd name="connsiteX423-11975" fmla="*/ 156055 w 3024845"/>
                  <a:gd name="connsiteY423-11976" fmla="*/ 164295 h 1078499"/>
                  <a:gd name="connsiteX0-11977" fmla="*/ 119575 w 3024845"/>
                  <a:gd name="connsiteY0-11978" fmla="*/ 246442 h 1078499"/>
                  <a:gd name="connsiteX1-11979" fmla="*/ 162135 w 3024845"/>
                  <a:gd name="connsiteY1-11980" fmla="*/ 164295 h 1078499"/>
                  <a:gd name="connsiteX2-11981" fmla="*/ 200642 w 3024845"/>
                  <a:gd name="connsiteY2-11982" fmla="*/ 244281 h 1078499"/>
                  <a:gd name="connsiteX3-11983" fmla="*/ 202669 w 3024845"/>
                  <a:gd name="connsiteY3-11984" fmla="*/ 244281 h 1078499"/>
                  <a:gd name="connsiteX4-11985" fmla="*/ 216856 w 3024845"/>
                  <a:gd name="connsiteY4-11986" fmla="*/ 244281 h 1078499"/>
                  <a:gd name="connsiteX5-11987" fmla="*/ 216856 w 3024845"/>
                  <a:gd name="connsiteY5-11988" fmla="*/ 268060 h 1078499"/>
                  <a:gd name="connsiteX6-11989" fmla="*/ 217363 w 3024845"/>
                  <a:gd name="connsiteY6-11990" fmla="*/ 268871 h 1078499"/>
                  <a:gd name="connsiteX7-11991" fmla="*/ 220909 w 3024845"/>
                  <a:gd name="connsiteY7-11992" fmla="*/ 274546 h 1078499"/>
                  <a:gd name="connsiteX8-11993" fmla="*/ 220909 w 3024845"/>
                  <a:gd name="connsiteY8-11994" fmla="*/ 389120 h 1078499"/>
                  <a:gd name="connsiteX9-11995" fmla="*/ 223189 w 3024845"/>
                  <a:gd name="connsiteY9-11996" fmla="*/ 389120 h 1078499"/>
                  <a:gd name="connsiteX10-11997" fmla="*/ 239150 w 3024845"/>
                  <a:gd name="connsiteY10-11998" fmla="*/ 389120 h 1078499"/>
                  <a:gd name="connsiteX11-11999" fmla="*/ 239150 w 3024845"/>
                  <a:gd name="connsiteY11-12000" fmla="*/ 529635 h 1078499"/>
                  <a:gd name="connsiteX12-12001" fmla="*/ 240670 w 3024845"/>
                  <a:gd name="connsiteY12-12002" fmla="*/ 529365 h 1078499"/>
                  <a:gd name="connsiteX13-12003" fmla="*/ 251310 w 3024845"/>
                  <a:gd name="connsiteY13-12004" fmla="*/ 527474 h 1078499"/>
                  <a:gd name="connsiteX14-12005" fmla="*/ 249283 w 3024845"/>
                  <a:gd name="connsiteY14-12006" fmla="*/ 616106 h 1078499"/>
                  <a:gd name="connsiteX15-12007" fmla="*/ 250803 w 3024845"/>
                  <a:gd name="connsiteY15-12008" fmla="*/ 616377 h 1078499"/>
                  <a:gd name="connsiteX16-12009" fmla="*/ 261443 w 3024845"/>
                  <a:gd name="connsiteY16-12010" fmla="*/ 618268 h 1078499"/>
                  <a:gd name="connsiteX17-12011" fmla="*/ 261696 w 3024845"/>
                  <a:gd name="connsiteY17-12012" fmla="*/ 619079 h 1078499"/>
                  <a:gd name="connsiteX18-12013" fmla="*/ 263470 w 3024845"/>
                  <a:gd name="connsiteY18-12014" fmla="*/ 624754 h 1078499"/>
                  <a:gd name="connsiteX19-12015" fmla="*/ 264230 w 3024845"/>
                  <a:gd name="connsiteY19-12016" fmla="*/ 622322 h 1078499"/>
                  <a:gd name="connsiteX20-12017" fmla="*/ 269550 w 3024845"/>
                  <a:gd name="connsiteY20-12018" fmla="*/ 605298 h 1078499"/>
                  <a:gd name="connsiteX21-12019" fmla="*/ 271323 w 3024845"/>
                  <a:gd name="connsiteY21-12020" fmla="*/ 605298 h 1078499"/>
                  <a:gd name="connsiteX22-12021" fmla="*/ 283737 w 3024845"/>
                  <a:gd name="connsiteY22-12022" fmla="*/ 605298 h 1078499"/>
                  <a:gd name="connsiteX23-12023" fmla="*/ 283737 w 3024845"/>
                  <a:gd name="connsiteY23-12024" fmla="*/ 637724 h 1078499"/>
                  <a:gd name="connsiteX24-12025" fmla="*/ 284750 w 3024845"/>
                  <a:gd name="connsiteY24-12026" fmla="*/ 638265 h 1078499"/>
                  <a:gd name="connsiteX25-12027" fmla="*/ 291844 w 3024845"/>
                  <a:gd name="connsiteY25-12028" fmla="*/ 642048 h 1078499"/>
                  <a:gd name="connsiteX26-12029" fmla="*/ 291844 w 3024845"/>
                  <a:gd name="connsiteY26-12030" fmla="*/ 643399 h 1078499"/>
                  <a:gd name="connsiteX27-12031" fmla="*/ 291844 w 3024845"/>
                  <a:gd name="connsiteY27-12032" fmla="*/ 652857 h 1078499"/>
                  <a:gd name="connsiteX28-12033" fmla="*/ 336431 w 3024845"/>
                  <a:gd name="connsiteY28-12034" fmla="*/ 652857 h 1078499"/>
                  <a:gd name="connsiteX29-12035" fmla="*/ 336431 w 3024845"/>
                  <a:gd name="connsiteY29-12036" fmla="*/ 653938 h 1078499"/>
                  <a:gd name="connsiteX30-12037" fmla="*/ 336431 w 3024845"/>
                  <a:gd name="connsiteY30-12038" fmla="*/ 661504 h 1078499"/>
                  <a:gd name="connsiteX31-12039" fmla="*/ 338457 w 3024845"/>
                  <a:gd name="connsiteY31-12040" fmla="*/ 661504 h 1078499"/>
                  <a:gd name="connsiteX32-12041" fmla="*/ 352644 w 3024845"/>
                  <a:gd name="connsiteY32-12042" fmla="*/ 661504 h 1078499"/>
                  <a:gd name="connsiteX33-12043" fmla="*/ 352644 w 3024845"/>
                  <a:gd name="connsiteY33-12044" fmla="*/ 631239 h 1078499"/>
                  <a:gd name="connsiteX34-12045" fmla="*/ 397231 w 3024845"/>
                  <a:gd name="connsiteY34-12046" fmla="*/ 631239 h 1078499"/>
                  <a:gd name="connsiteX35-12047" fmla="*/ 397231 w 3024845"/>
                  <a:gd name="connsiteY35-12048" fmla="*/ 629888 h 1078499"/>
                  <a:gd name="connsiteX36-12049" fmla="*/ 397231 w 3024845"/>
                  <a:gd name="connsiteY36-12050" fmla="*/ 620430 h 1078499"/>
                  <a:gd name="connsiteX37-12051" fmla="*/ 398245 w 3024845"/>
                  <a:gd name="connsiteY37-12052" fmla="*/ 620430 h 1078499"/>
                  <a:gd name="connsiteX38-12053" fmla="*/ 405338 w 3024845"/>
                  <a:gd name="connsiteY38-12054" fmla="*/ 620430 h 1078499"/>
                  <a:gd name="connsiteX39-12055" fmla="*/ 405338 w 3024845"/>
                  <a:gd name="connsiteY39-12056" fmla="*/ 618539 h 1078499"/>
                  <a:gd name="connsiteX40-12057" fmla="*/ 405338 w 3024845"/>
                  <a:gd name="connsiteY40-12058" fmla="*/ 605298 h 1078499"/>
                  <a:gd name="connsiteX41-12059" fmla="*/ 406098 w 3024845"/>
                  <a:gd name="connsiteY41-12060" fmla="*/ 605298 h 1078499"/>
                  <a:gd name="connsiteX42-12061" fmla="*/ 411418 w 3024845"/>
                  <a:gd name="connsiteY42-12062" fmla="*/ 605298 h 1078499"/>
                  <a:gd name="connsiteX43-12063" fmla="*/ 411418 w 3024845"/>
                  <a:gd name="connsiteY43-12064" fmla="*/ 604217 h 1078499"/>
                  <a:gd name="connsiteX44-12065" fmla="*/ 411418 w 3024845"/>
                  <a:gd name="connsiteY44-12066" fmla="*/ 596650 h 1078499"/>
                  <a:gd name="connsiteX45-12067" fmla="*/ 413445 w 3024845"/>
                  <a:gd name="connsiteY45-12068" fmla="*/ 596650 h 1078499"/>
                  <a:gd name="connsiteX46-12069" fmla="*/ 427632 w 3024845"/>
                  <a:gd name="connsiteY46-12070" fmla="*/ 596650 h 1078499"/>
                  <a:gd name="connsiteX47-12071" fmla="*/ 427632 w 3024845"/>
                  <a:gd name="connsiteY47-12072" fmla="*/ 597731 h 1078499"/>
                  <a:gd name="connsiteX48-12073" fmla="*/ 427632 w 3024845"/>
                  <a:gd name="connsiteY48-12074" fmla="*/ 605298 h 1078499"/>
                  <a:gd name="connsiteX49-12075" fmla="*/ 449925 w 3024845"/>
                  <a:gd name="connsiteY49-12076" fmla="*/ 605298 h 1078499"/>
                  <a:gd name="connsiteX50-12077" fmla="*/ 449925 w 3024845"/>
                  <a:gd name="connsiteY50-12078" fmla="*/ 603406 h 1078499"/>
                  <a:gd name="connsiteX51-12079" fmla="*/ 449925 w 3024845"/>
                  <a:gd name="connsiteY51-12080" fmla="*/ 590165 h 1078499"/>
                  <a:gd name="connsiteX52-12081" fmla="*/ 451699 w 3024845"/>
                  <a:gd name="connsiteY52-12082" fmla="*/ 590165 h 1078499"/>
                  <a:gd name="connsiteX53-12083" fmla="*/ 464112 w 3024845"/>
                  <a:gd name="connsiteY53-12084" fmla="*/ 590165 h 1078499"/>
                  <a:gd name="connsiteX54-12085" fmla="*/ 464112 w 3024845"/>
                  <a:gd name="connsiteY54-12086" fmla="*/ 613945 h 1078499"/>
                  <a:gd name="connsiteX55-12087" fmla="*/ 465126 w 3024845"/>
                  <a:gd name="connsiteY55-12088" fmla="*/ 613945 h 1078499"/>
                  <a:gd name="connsiteX56-12089" fmla="*/ 472219 w 3024845"/>
                  <a:gd name="connsiteY56-12090" fmla="*/ 613945 h 1078499"/>
                  <a:gd name="connsiteX57-12091" fmla="*/ 472219 w 3024845"/>
                  <a:gd name="connsiteY57-12092" fmla="*/ 612864 h 1078499"/>
                  <a:gd name="connsiteX58-12093" fmla="*/ 472219 w 3024845"/>
                  <a:gd name="connsiteY58-12094" fmla="*/ 605298 h 1078499"/>
                  <a:gd name="connsiteX59-12095" fmla="*/ 473992 w 3024845"/>
                  <a:gd name="connsiteY59-12096" fmla="*/ 605298 h 1078499"/>
                  <a:gd name="connsiteX60-12097" fmla="*/ 486406 w 3024845"/>
                  <a:gd name="connsiteY60-12098" fmla="*/ 605298 h 1078499"/>
                  <a:gd name="connsiteX61-12099" fmla="*/ 486406 w 3024845"/>
                  <a:gd name="connsiteY61-12100" fmla="*/ 631239 h 1078499"/>
                  <a:gd name="connsiteX62-12101" fmla="*/ 488433 w 3024845"/>
                  <a:gd name="connsiteY62-12102" fmla="*/ 631239 h 1078499"/>
                  <a:gd name="connsiteX63-12103" fmla="*/ 502619 w 3024845"/>
                  <a:gd name="connsiteY63-12104" fmla="*/ 631239 h 1078499"/>
                  <a:gd name="connsiteX64-12105" fmla="*/ 502619 w 3024845"/>
                  <a:gd name="connsiteY64-12106" fmla="*/ 632860 h 1078499"/>
                  <a:gd name="connsiteX65-12107" fmla="*/ 502619 w 3024845"/>
                  <a:gd name="connsiteY65-12108" fmla="*/ 644210 h 1078499"/>
                  <a:gd name="connsiteX66-12109" fmla="*/ 503379 w 3024845"/>
                  <a:gd name="connsiteY66-12110" fmla="*/ 644210 h 1078499"/>
                  <a:gd name="connsiteX67-12111" fmla="*/ 508700 w 3024845"/>
                  <a:gd name="connsiteY67-12112" fmla="*/ 644210 h 1078499"/>
                  <a:gd name="connsiteX68-12113" fmla="*/ 508700 w 3024845"/>
                  <a:gd name="connsiteY68-12114" fmla="*/ 643399 h 1078499"/>
                  <a:gd name="connsiteX69-12115" fmla="*/ 508700 w 3024845"/>
                  <a:gd name="connsiteY69-12116" fmla="*/ 637724 h 1078499"/>
                  <a:gd name="connsiteX70-12117" fmla="*/ 539100 w 3024845"/>
                  <a:gd name="connsiteY70-12118" fmla="*/ 637724 h 1078499"/>
                  <a:gd name="connsiteX71-12119" fmla="*/ 539100 w 3024845"/>
                  <a:gd name="connsiteY71-12120" fmla="*/ 661504 h 1078499"/>
                  <a:gd name="connsiteX72-12121" fmla="*/ 540113 w 3024845"/>
                  <a:gd name="connsiteY72-12122" fmla="*/ 661504 h 1078499"/>
                  <a:gd name="connsiteX73-12123" fmla="*/ 547207 w 3024845"/>
                  <a:gd name="connsiteY73-12124" fmla="*/ 661504 h 1078499"/>
                  <a:gd name="connsiteX74-12125" fmla="*/ 547207 w 3024845"/>
                  <a:gd name="connsiteY74-12126" fmla="*/ 662585 h 1078499"/>
                  <a:gd name="connsiteX75-12127" fmla="*/ 547207 w 3024845"/>
                  <a:gd name="connsiteY75-12128" fmla="*/ 670151 h 1078499"/>
                  <a:gd name="connsiteX76-12129" fmla="*/ 547967 w 3024845"/>
                  <a:gd name="connsiteY76-12130" fmla="*/ 670151 h 1078499"/>
                  <a:gd name="connsiteX77-12131" fmla="*/ 553287 w 3024845"/>
                  <a:gd name="connsiteY77-12132" fmla="*/ 670151 h 1078499"/>
                  <a:gd name="connsiteX78-12133" fmla="*/ 553287 w 3024845"/>
                  <a:gd name="connsiteY78-12134" fmla="*/ 667989 h 1078499"/>
                  <a:gd name="connsiteX79-12135" fmla="*/ 553287 w 3024845"/>
                  <a:gd name="connsiteY79-12136" fmla="*/ 652857 h 1078499"/>
                  <a:gd name="connsiteX80-12137" fmla="*/ 554300 w 3024845"/>
                  <a:gd name="connsiteY80-12138" fmla="*/ 652857 h 1078499"/>
                  <a:gd name="connsiteX81-12139" fmla="*/ 561394 w 3024845"/>
                  <a:gd name="connsiteY81-12140" fmla="*/ 652857 h 1078499"/>
                  <a:gd name="connsiteX82-12141" fmla="*/ 561394 w 3024845"/>
                  <a:gd name="connsiteY82-12142" fmla="*/ 653938 h 1078499"/>
                  <a:gd name="connsiteX83-12143" fmla="*/ 561394 w 3024845"/>
                  <a:gd name="connsiteY83-12144" fmla="*/ 661504 h 1078499"/>
                  <a:gd name="connsiteX84-12145" fmla="*/ 566714 w 3024845"/>
                  <a:gd name="connsiteY84-12146" fmla="*/ 659511 h 1078499"/>
                  <a:gd name="connsiteX85-12147" fmla="*/ 567474 w 3024845"/>
                  <a:gd name="connsiteY85-12148" fmla="*/ 658531 h 1078499"/>
                  <a:gd name="connsiteX86-12149" fmla="*/ 567474 w 3024845"/>
                  <a:gd name="connsiteY86-12150" fmla="*/ 652857 h 1078499"/>
                  <a:gd name="connsiteX87-12151" fmla="*/ 605981 w 3024845"/>
                  <a:gd name="connsiteY87-12152" fmla="*/ 652857 h 1078499"/>
                  <a:gd name="connsiteX88-12153" fmla="*/ 605981 w 3024845"/>
                  <a:gd name="connsiteY88-12154" fmla="*/ 676636 h 1078499"/>
                  <a:gd name="connsiteX89-12155" fmla="*/ 608007 w 3024845"/>
                  <a:gd name="connsiteY89-12156" fmla="*/ 676636 h 1078499"/>
                  <a:gd name="connsiteX90-12157" fmla="*/ 622194 w 3024845"/>
                  <a:gd name="connsiteY90-12158" fmla="*/ 676636 h 1078499"/>
                  <a:gd name="connsiteX91-12159" fmla="*/ 622194 w 3024845"/>
                  <a:gd name="connsiteY91-12160" fmla="*/ 677717 h 1078499"/>
                  <a:gd name="connsiteX92-12161" fmla="*/ 622194 w 3024845"/>
                  <a:gd name="connsiteY92-12162" fmla="*/ 685283 h 1078499"/>
                  <a:gd name="connsiteX93-12163" fmla="*/ 623968 w 3024845"/>
                  <a:gd name="connsiteY93-12164" fmla="*/ 685283 h 1078499"/>
                  <a:gd name="connsiteX94-12165" fmla="*/ 636381 w 3024845"/>
                  <a:gd name="connsiteY94-12166" fmla="*/ 685283 h 1078499"/>
                  <a:gd name="connsiteX95-12167" fmla="*/ 636381 w 3024845"/>
                  <a:gd name="connsiteY95-12168" fmla="*/ 661504 h 1078499"/>
                  <a:gd name="connsiteX96-12169" fmla="*/ 637394 w 3024845"/>
                  <a:gd name="connsiteY96-12170" fmla="*/ 661504 h 1078499"/>
                  <a:gd name="connsiteX97-12171" fmla="*/ 644488 w 3024845"/>
                  <a:gd name="connsiteY97-12172" fmla="*/ 661504 h 1078499"/>
                  <a:gd name="connsiteX98-12173" fmla="*/ 644488 w 3024845"/>
                  <a:gd name="connsiteY98-12174" fmla="*/ 629077 h 1078499"/>
                  <a:gd name="connsiteX99-12175" fmla="*/ 645501 w 3024845"/>
                  <a:gd name="connsiteY99-12176" fmla="*/ 629077 h 1078499"/>
                  <a:gd name="connsiteX100-12177" fmla="*/ 652595 w 3024845"/>
                  <a:gd name="connsiteY100-12178" fmla="*/ 629077 h 1078499"/>
                  <a:gd name="connsiteX101-12179" fmla="*/ 652595 w 3024845"/>
                  <a:gd name="connsiteY101-12180" fmla="*/ 627186 h 1078499"/>
                  <a:gd name="connsiteX102-12181" fmla="*/ 652595 w 3024845"/>
                  <a:gd name="connsiteY102-12182" fmla="*/ 613945 h 1078499"/>
                  <a:gd name="connsiteX103-12183" fmla="*/ 651328 w 3024845"/>
                  <a:gd name="connsiteY103-12184" fmla="*/ 612323 h 1078499"/>
                  <a:gd name="connsiteX104-12185" fmla="*/ 656648 w 3024845"/>
                  <a:gd name="connsiteY104-12186" fmla="*/ 600974 h 1078499"/>
                  <a:gd name="connsiteX105-12187" fmla="*/ 664755 w 3024845"/>
                  <a:gd name="connsiteY105-12188" fmla="*/ 629077 h 1078499"/>
                  <a:gd name="connsiteX106-12189" fmla="*/ 665515 w 3024845"/>
                  <a:gd name="connsiteY106-12190" fmla="*/ 629077 h 1078499"/>
                  <a:gd name="connsiteX107-12191" fmla="*/ 670835 w 3024845"/>
                  <a:gd name="connsiteY107-12192" fmla="*/ 629077 h 1078499"/>
                  <a:gd name="connsiteX108-12193" fmla="*/ 670835 w 3024845"/>
                  <a:gd name="connsiteY108-12194" fmla="*/ 523150 h 1078499"/>
                  <a:gd name="connsiteX109-12195" fmla="*/ 672355 w 3024845"/>
                  <a:gd name="connsiteY109-12196" fmla="*/ 523150 h 1078499"/>
                  <a:gd name="connsiteX110-12197" fmla="*/ 682995 w 3024845"/>
                  <a:gd name="connsiteY110-12198" fmla="*/ 523150 h 1078499"/>
                  <a:gd name="connsiteX111-12199" fmla="*/ 682995 w 3024845"/>
                  <a:gd name="connsiteY111-12200" fmla="*/ 475591 h 1078499"/>
                  <a:gd name="connsiteX112-12201" fmla="*/ 709342 w 3024845"/>
                  <a:gd name="connsiteY112-12202" fmla="*/ 475591 h 1078499"/>
                  <a:gd name="connsiteX113-12203" fmla="*/ 709342 w 3024845"/>
                  <a:gd name="connsiteY113-12204" fmla="*/ 453973 h 1078499"/>
                  <a:gd name="connsiteX114-12205" fmla="*/ 743796 w 3024845"/>
                  <a:gd name="connsiteY114-12206" fmla="*/ 453973 h 1078499"/>
                  <a:gd name="connsiteX115-12207" fmla="*/ 743796 w 3024845"/>
                  <a:gd name="connsiteY115-12208" fmla="*/ 456405 h 1078499"/>
                  <a:gd name="connsiteX116-12209" fmla="*/ 743796 w 3024845"/>
                  <a:gd name="connsiteY116-12210" fmla="*/ 473429 h 1078499"/>
                  <a:gd name="connsiteX117-12211" fmla="*/ 746076 w 3024845"/>
                  <a:gd name="connsiteY117-12212" fmla="*/ 473429 h 1078499"/>
                  <a:gd name="connsiteX118-12213" fmla="*/ 762036 w 3024845"/>
                  <a:gd name="connsiteY118-12214" fmla="*/ 473429 h 1078499"/>
                  <a:gd name="connsiteX119-12215" fmla="*/ 762036 w 3024845"/>
                  <a:gd name="connsiteY119-12216" fmla="*/ 520988 h 1078499"/>
                  <a:gd name="connsiteX120-12217" fmla="*/ 763049 w 3024845"/>
                  <a:gd name="connsiteY120-12218" fmla="*/ 520988 h 1078499"/>
                  <a:gd name="connsiteX121-12219" fmla="*/ 770143 w 3024845"/>
                  <a:gd name="connsiteY121-12220" fmla="*/ 520988 h 1078499"/>
                  <a:gd name="connsiteX122-12221" fmla="*/ 784330 w 3024845"/>
                  <a:gd name="connsiteY122-12222" fmla="*/ 525312 h 1078499"/>
                  <a:gd name="connsiteX123-12223" fmla="*/ 784330 w 3024845"/>
                  <a:gd name="connsiteY123-12224" fmla="*/ 564224 h 1078499"/>
                  <a:gd name="connsiteX124-12225" fmla="*/ 785343 w 3024845"/>
                  <a:gd name="connsiteY124-12226" fmla="*/ 564224 h 1078499"/>
                  <a:gd name="connsiteX125-12227" fmla="*/ 792436 w 3024845"/>
                  <a:gd name="connsiteY125-12228" fmla="*/ 564224 h 1078499"/>
                  <a:gd name="connsiteX126-12229" fmla="*/ 792436 w 3024845"/>
                  <a:gd name="connsiteY126-12230" fmla="*/ 565845 h 1078499"/>
                  <a:gd name="connsiteX127-12231" fmla="*/ 792436 w 3024845"/>
                  <a:gd name="connsiteY127-12232" fmla="*/ 577194 h 1078499"/>
                  <a:gd name="connsiteX128-12233" fmla="*/ 794463 w 3024845"/>
                  <a:gd name="connsiteY128-12234" fmla="*/ 577194 h 1078499"/>
                  <a:gd name="connsiteX129-12235" fmla="*/ 808650 w 3024845"/>
                  <a:gd name="connsiteY129-12236" fmla="*/ 577194 h 1078499"/>
                  <a:gd name="connsiteX130-12237" fmla="*/ 814730 w 3024845"/>
                  <a:gd name="connsiteY130-12238" fmla="*/ 583680 h 1078499"/>
                  <a:gd name="connsiteX131-12239" fmla="*/ 814730 w 3024845"/>
                  <a:gd name="connsiteY131-12240" fmla="*/ 605298 h 1078499"/>
                  <a:gd name="connsiteX132-12241" fmla="*/ 817010 w 3024845"/>
                  <a:gd name="connsiteY132-12242" fmla="*/ 605298 h 1078499"/>
                  <a:gd name="connsiteX133-12243" fmla="*/ 832970 w 3024845"/>
                  <a:gd name="connsiteY133-12244" fmla="*/ 605298 h 1078499"/>
                  <a:gd name="connsiteX134-12245" fmla="*/ 832970 w 3024845"/>
                  <a:gd name="connsiteY134-12246" fmla="*/ 606378 h 1078499"/>
                  <a:gd name="connsiteX135-12247" fmla="*/ 832970 w 3024845"/>
                  <a:gd name="connsiteY135-12248" fmla="*/ 613945 h 1078499"/>
                  <a:gd name="connsiteX136-12249" fmla="*/ 834237 w 3024845"/>
                  <a:gd name="connsiteY136-12250" fmla="*/ 613945 h 1078499"/>
                  <a:gd name="connsiteX137-12251" fmla="*/ 843104 w 3024845"/>
                  <a:gd name="connsiteY137-12252" fmla="*/ 613945 h 1078499"/>
                  <a:gd name="connsiteX138-12253" fmla="*/ 843104 w 3024845"/>
                  <a:gd name="connsiteY138-12254" fmla="*/ 616106 h 1078499"/>
                  <a:gd name="connsiteX139-12255" fmla="*/ 843104 w 3024845"/>
                  <a:gd name="connsiteY139-12256" fmla="*/ 631239 h 1078499"/>
                  <a:gd name="connsiteX140-12257" fmla="*/ 847157 w 3024845"/>
                  <a:gd name="connsiteY140-12258" fmla="*/ 629347 h 1078499"/>
                  <a:gd name="connsiteX141-12259" fmla="*/ 847157 w 3024845"/>
                  <a:gd name="connsiteY141-12260" fmla="*/ 616106 h 1078499"/>
                  <a:gd name="connsiteX142-12261" fmla="*/ 848170 w 3024845"/>
                  <a:gd name="connsiteY142-12262" fmla="*/ 616106 h 1078499"/>
                  <a:gd name="connsiteX143-12263" fmla="*/ 855264 w 3024845"/>
                  <a:gd name="connsiteY143-12264" fmla="*/ 616106 h 1078499"/>
                  <a:gd name="connsiteX144-12265" fmla="*/ 855264 w 3024845"/>
                  <a:gd name="connsiteY144-12266" fmla="*/ 617728 h 1078499"/>
                  <a:gd name="connsiteX145-12267" fmla="*/ 855264 w 3024845"/>
                  <a:gd name="connsiteY145-12268" fmla="*/ 629077 h 1078499"/>
                  <a:gd name="connsiteX146-12269" fmla="*/ 856024 w 3024845"/>
                  <a:gd name="connsiteY146-12270" fmla="*/ 629077 h 1078499"/>
                  <a:gd name="connsiteX147-12271" fmla="*/ 861344 w 3024845"/>
                  <a:gd name="connsiteY147-12272" fmla="*/ 629077 h 1078499"/>
                  <a:gd name="connsiteX148-12273" fmla="*/ 909984 w 3024845"/>
                  <a:gd name="connsiteY148-12274" fmla="*/ 624754 h 1078499"/>
                  <a:gd name="connsiteX149-12275" fmla="*/ 909984 w 3024845"/>
                  <a:gd name="connsiteY149-12276" fmla="*/ 626105 h 1078499"/>
                  <a:gd name="connsiteX150-12277" fmla="*/ 909984 w 3024845"/>
                  <a:gd name="connsiteY150-12278" fmla="*/ 635562 h 1078499"/>
                  <a:gd name="connsiteX151-12279" fmla="*/ 910744 w 3024845"/>
                  <a:gd name="connsiteY151-12280" fmla="*/ 635562 h 1078499"/>
                  <a:gd name="connsiteX152-12281" fmla="*/ 916065 w 3024845"/>
                  <a:gd name="connsiteY152-12282" fmla="*/ 635562 h 1078499"/>
                  <a:gd name="connsiteX153-12283" fmla="*/ 916065 w 3024845"/>
                  <a:gd name="connsiteY153-12284" fmla="*/ 637724 h 1078499"/>
                  <a:gd name="connsiteX154-12285" fmla="*/ 916065 w 3024845"/>
                  <a:gd name="connsiteY154-12286" fmla="*/ 652857 h 1078499"/>
                  <a:gd name="connsiteX155-12287" fmla="*/ 918091 w 3024845"/>
                  <a:gd name="connsiteY155-12288" fmla="*/ 651506 h 1078499"/>
                  <a:gd name="connsiteX156-12289" fmla="*/ 932278 w 3024845"/>
                  <a:gd name="connsiteY156-12290" fmla="*/ 642048 h 1078499"/>
                  <a:gd name="connsiteX157-12291" fmla="*/ 938358 w 3024845"/>
                  <a:gd name="connsiteY157-12292" fmla="*/ 600974 h 1078499"/>
                  <a:gd name="connsiteX158-12293" fmla="*/ 939118 w 3024845"/>
                  <a:gd name="connsiteY158-12294" fmla="*/ 600704 h 1078499"/>
                  <a:gd name="connsiteX159-12295" fmla="*/ 944438 w 3024845"/>
                  <a:gd name="connsiteY159-12296" fmla="*/ 598812 h 1078499"/>
                  <a:gd name="connsiteX160-12297" fmla="*/ 946465 w 3024845"/>
                  <a:gd name="connsiteY160-12298" fmla="*/ 529635 h 1078499"/>
                  <a:gd name="connsiteX161-12299" fmla="*/ 948492 w 3024845"/>
                  <a:gd name="connsiteY161-12300" fmla="*/ 598812 h 1078499"/>
                  <a:gd name="connsiteX162-12301" fmla="*/ 949252 w 3024845"/>
                  <a:gd name="connsiteY162-12302" fmla="*/ 599082 h 1078499"/>
                  <a:gd name="connsiteX163-12303" fmla="*/ 954572 w 3024845"/>
                  <a:gd name="connsiteY163-12304" fmla="*/ 600974 h 1078499"/>
                  <a:gd name="connsiteX164-12305" fmla="*/ 954572 w 3024845"/>
                  <a:gd name="connsiteY164-12306" fmla="*/ 514503 h 1078499"/>
                  <a:gd name="connsiteX165-12307" fmla="*/ 958625 w 3024845"/>
                  <a:gd name="connsiteY165-12308" fmla="*/ 482076 h 1078499"/>
                  <a:gd name="connsiteX166-12309" fmla="*/ 997132 w 3024845"/>
                  <a:gd name="connsiteY166-12310" fmla="*/ 482076 h 1078499"/>
                  <a:gd name="connsiteX167-12311" fmla="*/ 997132 w 3024845"/>
                  <a:gd name="connsiteY167-12312" fmla="*/ 514503 h 1078499"/>
                  <a:gd name="connsiteX168-12313" fmla="*/ 997892 w 3024845"/>
                  <a:gd name="connsiteY168-12314" fmla="*/ 514503 h 1078499"/>
                  <a:gd name="connsiteX169-12315" fmla="*/ 1003212 w 3024845"/>
                  <a:gd name="connsiteY169-12316" fmla="*/ 514503 h 1078499"/>
                  <a:gd name="connsiteX170-12317" fmla="*/ 1003212 w 3024845"/>
                  <a:gd name="connsiteY170-12318" fmla="*/ 432355 h 1078499"/>
                  <a:gd name="connsiteX171-12319" fmla="*/ 1004986 w 3024845"/>
                  <a:gd name="connsiteY171-12320" fmla="*/ 432355 h 1078499"/>
                  <a:gd name="connsiteX172-12321" fmla="*/ 1017399 w 3024845"/>
                  <a:gd name="connsiteY172-12322" fmla="*/ 432355 h 1078499"/>
                  <a:gd name="connsiteX173-12323" fmla="*/ 1017399 w 3024845"/>
                  <a:gd name="connsiteY173-12324" fmla="*/ 430464 h 1078499"/>
                  <a:gd name="connsiteX174-12325" fmla="*/ 1017399 w 3024845"/>
                  <a:gd name="connsiteY174-12326" fmla="*/ 417223 h 1078499"/>
                  <a:gd name="connsiteX175-12327" fmla="*/ 1039693 w 3024845"/>
                  <a:gd name="connsiteY175-12328" fmla="*/ 417223 h 1078499"/>
                  <a:gd name="connsiteX176-12329" fmla="*/ 1039693 w 3024845"/>
                  <a:gd name="connsiteY176-12330" fmla="*/ 416142 h 1078499"/>
                  <a:gd name="connsiteX177-12331" fmla="*/ 1039693 w 3024845"/>
                  <a:gd name="connsiteY177-12332" fmla="*/ 408576 h 1078499"/>
                  <a:gd name="connsiteX178-12333" fmla="*/ 1041466 w 3024845"/>
                  <a:gd name="connsiteY178-12334" fmla="*/ 408576 h 1078499"/>
                  <a:gd name="connsiteX179-12335" fmla="*/ 1053880 w 3024845"/>
                  <a:gd name="connsiteY179-12336" fmla="*/ 408576 h 1078499"/>
                  <a:gd name="connsiteX180-12337" fmla="*/ 1053880 w 3024845"/>
                  <a:gd name="connsiteY180-12338" fmla="*/ 409657 h 1078499"/>
                  <a:gd name="connsiteX181-12339" fmla="*/ 1053880 w 3024845"/>
                  <a:gd name="connsiteY181-12340" fmla="*/ 417223 h 1078499"/>
                  <a:gd name="connsiteX182-12341" fmla="*/ 1054640 w 3024845"/>
                  <a:gd name="connsiteY182-12342" fmla="*/ 417223 h 1078499"/>
                  <a:gd name="connsiteX183-12343" fmla="*/ 1059960 w 3024845"/>
                  <a:gd name="connsiteY183-12344" fmla="*/ 417223 h 1078499"/>
                  <a:gd name="connsiteX184-12345" fmla="*/ 1070093 w 3024845"/>
                  <a:gd name="connsiteY184-12346" fmla="*/ 412899 h 1078499"/>
                  <a:gd name="connsiteX185-12347" fmla="*/ 1074146 w 3024845"/>
                  <a:gd name="connsiteY185-12348" fmla="*/ 416142 h 1078499"/>
                  <a:gd name="connsiteX186-12349" fmla="*/ 1074146 w 3024845"/>
                  <a:gd name="connsiteY186-12350" fmla="*/ 408576 h 1078499"/>
                  <a:gd name="connsiteX187-12351" fmla="*/ 1076426 w 3024845"/>
                  <a:gd name="connsiteY187-12352" fmla="*/ 408576 h 1078499"/>
                  <a:gd name="connsiteX188-12353" fmla="*/ 1092387 w 3024845"/>
                  <a:gd name="connsiteY188-12354" fmla="*/ 408576 h 1078499"/>
                  <a:gd name="connsiteX189-12355" fmla="*/ 1092387 w 3024845"/>
                  <a:gd name="connsiteY189-12356" fmla="*/ 409657 h 1078499"/>
                  <a:gd name="connsiteX190-12357" fmla="*/ 1092387 w 3024845"/>
                  <a:gd name="connsiteY190-12358" fmla="*/ 417223 h 1078499"/>
                  <a:gd name="connsiteX191-12359" fmla="*/ 1122787 w 3024845"/>
                  <a:gd name="connsiteY191-12360" fmla="*/ 417223 h 1078499"/>
                  <a:gd name="connsiteX192-12361" fmla="*/ 1122787 w 3024845"/>
                  <a:gd name="connsiteY192-12362" fmla="*/ 418844 h 1078499"/>
                  <a:gd name="connsiteX193-12363" fmla="*/ 1122787 w 3024845"/>
                  <a:gd name="connsiteY193-12364" fmla="*/ 430194 h 1078499"/>
                  <a:gd name="connsiteX194-12365" fmla="*/ 1149134 w 3024845"/>
                  <a:gd name="connsiteY194-12366" fmla="*/ 430194 h 1078499"/>
                  <a:gd name="connsiteX195-12367" fmla="*/ 1149134 w 3024845"/>
                  <a:gd name="connsiteY195-12368" fmla="*/ 460458 h 1078499"/>
                  <a:gd name="connsiteX196-12369" fmla="*/ 1149894 w 3024845"/>
                  <a:gd name="connsiteY196-12370" fmla="*/ 460458 h 1078499"/>
                  <a:gd name="connsiteX197-12371" fmla="*/ 1155214 w 3024845"/>
                  <a:gd name="connsiteY197-12372" fmla="*/ 460458 h 1078499"/>
                  <a:gd name="connsiteX198-12373" fmla="*/ 1155214 w 3024845"/>
                  <a:gd name="connsiteY198-12374" fmla="*/ 461539 h 1078499"/>
                  <a:gd name="connsiteX199-12375" fmla="*/ 1155214 w 3024845"/>
                  <a:gd name="connsiteY199-12376" fmla="*/ 469106 h 1078499"/>
                  <a:gd name="connsiteX200-12377" fmla="*/ 1159268 w 3024845"/>
                  <a:gd name="connsiteY200-12378" fmla="*/ 499370 h 1078499"/>
                  <a:gd name="connsiteX201-12379" fmla="*/ 1160028 w 3024845"/>
                  <a:gd name="connsiteY201-12380" fmla="*/ 499370 h 1078499"/>
                  <a:gd name="connsiteX202-12381" fmla="*/ 1165348 w 3024845"/>
                  <a:gd name="connsiteY202-12382" fmla="*/ 499370 h 1078499"/>
                  <a:gd name="connsiteX203-12383" fmla="*/ 1165348 w 3024845"/>
                  <a:gd name="connsiteY203-12384" fmla="*/ 500181 h 1078499"/>
                  <a:gd name="connsiteX204-12385" fmla="*/ 1165348 w 3024845"/>
                  <a:gd name="connsiteY204-12386" fmla="*/ 505856 h 1078499"/>
                  <a:gd name="connsiteX205-12387" fmla="*/ 1166361 w 3024845"/>
                  <a:gd name="connsiteY205-12388" fmla="*/ 505856 h 1078499"/>
                  <a:gd name="connsiteX206-12389" fmla="*/ 1173454 w 3024845"/>
                  <a:gd name="connsiteY206-12390" fmla="*/ 505856 h 1078499"/>
                  <a:gd name="connsiteX207-12391" fmla="*/ 1173454 w 3024845"/>
                  <a:gd name="connsiteY207-12392" fmla="*/ 536121 h 1078499"/>
                  <a:gd name="connsiteX208-12393" fmla="*/ 1175481 w 3024845"/>
                  <a:gd name="connsiteY208-12394" fmla="*/ 536121 h 1078499"/>
                  <a:gd name="connsiteX209-12395" fmla="*/ 1189668 w 3024845"/>
                  <a:gd name="connsiteY209-12396" fmla="*/ 536121 h 1078499"/>
                  <a:gd name="connsiteX210-12397" fmla="*/ 1189668 w 3024845"/>
                  <a:gd name="connsiteY210-12398" fmla="*/ 559900 h 1078499"/>
                  <a:gd name="connsiteX211-12399" fmla="*/ 1191695 w 3024845"/>
                  <a:gd name="connsiteY211-12400" fmla="*/ 561521 h 1078499"/>
                  <a:gd name="connsiteX212-12401" fmla="*/ 1191695 w 3024845"/>
                  <a:gd name="connsiteY212-12402" fmla="*/ 572871 h 1078499"/>
                  <a:gd name="connsiteX213-12403" fmla="*/ 1192455 w 3024845"/>
                  <a:gd name="connsiteY213-12404" fmla="*/ 572871 h 1078499"/>
                  <a:gd name="connsiteX214-12405" fmla="*/ 1197775 w 3024845"/>
                  <a:gd name="connsiteY214-12406" fmla="*/ 572871 h 1078499"/>
                  <a:gd name="connsiteX215-12407" fmla="*/ 1197775 w 3024845"/>
                  <a:gd name="connsiteY215-12408" fmla="*/ 596650 h 1078499"/>
                  <a:gd name="connsiteX216-12409" fmla="*/ 1199041 w 3024845"/>
                  <a:gd name="connsiteY216-12410" fmla="*/ 596650 h 1078499"/>
                  <a:gd name="connsiteX217-12411" fmla="*/ 1207908 w 3024845"/>
                  <a:gd name="connsiteY217-12412" fmla="*/ 596650 h 1078499"/>
                  <a:gd name="connsiteX218-12413" fmla="*/ 1209935 w 3024845"/>
                  <a:gd name="connsiteY218-12414" fmla="*/ 600704 h 1078499"/>
                  <a:gd name="connsiteX219-12415" fmla="*/ 1209935 w 3024845"/>
                  <a:gd name="connsiteY219-12416" fmla="*/ 613945 h 1078499"/>
                  <a:gd name="connsiteX220-12417" fmla="*/ 1211455 w 3024845"/>
                  <a:gd name="connsiteY220-12418" fmla="*/ 612053 h 1078499"/>
                  <a:gd name="connsiteX221-12419" fmla="*/ 1222095 w 3024845"/>
                  <a:gd name="connsiteY221-12420" fmla="*/ 598812 h 1078499"/>
                  <a:gd name="connsiteX222-12421" fmla="*/ 1250469 w 3024845"/>
                  <a:gd name="connsiteY222-12422" fmla="*/ 598812 h 1078499"/>
                  <a:gd name="connsiteX223-12423" fmla="*/ 1250469 w 3024845"/>
                  <a:gd name="connsiteY223-12424" fmla="*/ 685283 h 1078499"/>
                  <a:gd name="connsiteX224-12425" fmla="*/ 1251229 w 3024845"/>
                  <a:gd name="connsiteY224-12426" fmla="*/ 685283 h 1078499"/>
                  <a:gd name="connsiteX225-12427" fmla="*/ 1256549 w 3024845"/>
                  <a:gd name="connsiteY225-12428" fmla="*/ 685283 h 1078499"/>
                  <a:gd name="connsiteX226-12429" fmla="*/ 1257309 w 3024845"/>
                  <a:gd name="connsiteY226-12430" fmla="*/ 683932 h 1078499"/>
                  <a:gd name="connsiteX227-12431" fmla="*/ 1262629 w 3024845"/>
                  <a:gd name="connsiteY227-12432" fmla="*/ 674474 h 1078499"/>
                  <a:gd name="connsiteX228-12433" fmla="*/ 1262629 w 3024845"/>
                  <a:gd name="connsiteY228-12434" fmla="*/ 676366 h 1078499"/>
                  <a:gd name="connsiteX229-12435" fmla="*/ 1262629 w 3024845"/>
                  <a:gd name="connsiteY229-12436" fmla="*/ 689607 h 1078499"/>
                  <a:gd name="connsiteX230-12437" fmla="*/ 1266682 w 3024845"/>
                  <a:gd name="connsiteY230-12438" fmla="*/ 644210 h 1078499"/>
                  <a:gd name="connsiteX231-12439" fmla="*/ 1267442 w 3024845"/>
                  <a:gd name="connsiteY231-12440" fmla="*/ 644210 h 1078499"/>
                  <a:gd name="connsiteX232-12441" fmla="*/ 1272762 w 3024845"/>
                  <a:gd name="connsiteY232-12442" fmla="*/ 644210 h 1078499"/>
                  <a:gd name="connsiteX233-12443" fmla="*/ 1272762 w 3024845"/>
                  <a:gd name="connsiteY233-12444" fmla="*/ 579356 h 1078499"/>
                  <a:gd name="connsiteX234-12445" fmla="*/ 1273776 w 3024845"/>
                  <a:gd name="connsiteY234-12446" fmla="*/ 579356 h 1078499"/>
                  <a:gd name="connsiteX235-12447" fmla="*/ 1280869 w 3024845"/>
                  <a:gd name="connsiteY235-12448" fmla="*/ 579356 h 1078499"/>
                  <a:gd name="connsiteX236-12449" fmla="*/ 1293029 w 3024845"/>
                  <a:gd name="connsiteY236-12450" fmla="*/ 536121 h 1078499"/>
                  <a:gd name="connsiteX237-12451" fmla="*/ 1294296 w 3024845"/>
                  <a:gd name="connsiteY237-12452" fmla="*/ 536121 h 1078499"/>
                  <a:gd name="connsiteX238-12453" fmla="*/ 1303163 w 3024845"/>
                  <a:gd name="connsiteY238-12454" fmla="*/ 536121 h 1078499"/>
                  <a:gd name="connsiteX239-12455" fmla="*/ 1313296 w 3024845"/>
                  <a:gd name="connsiteY239-12456" fmla="*/ 579356 h 1078499"/>
                  <a:gd name="connsiteX240-12457" fmla="*/ 1314309 w 3024845"/>
                  <a:gd name="connsiteY240-12458" fmla="*/ 579356 h 1078499"/>
                  <a:gd name="connsiteX241-12459" fmla="*/ 1321403 w 3024845"/>
                  <a:gd name="connsiteY241-12460" fmla="*/ 579356 h 1078499"/>
                  <a:gd name="connsiteX242-12461" fmla="*/ 1321403 w 3024845"/>
                  <a:gd name="connsiteY242-12462" fmla="*/ 618268 h 1078499"/>
                  <a:gd name="connsiteX243-12463" fmla="*/ 1323176 w 3024845"/>
                  <a:gd name="connsiteY243-12464" fmla="*/ 618268 h 1078499"/>
                  <a:gd name="connsiteX244-12465" fmla="*/ 1335590 w 3024845"/>
                  <a:gd name="connsiteY244-12466" fmla="*/ 618268 h 1078499"/>
                  <a:gd name="connsiteX245-12467" fmla="*/ 1335590 w 3024845"/>
                  <a:gd name="connsiteY245-12468" fmla="*/ 620430 h 1078499"/>
                  <a:gd name="connsiteX246-12469" fmla="*/ 1335590 w 3024845"/>
                  <a:gd name="connsiteY246-12470" fmla="*/ 635562 h 1078499"/>
                  <a:gd name="connsiteX247-12471" fmla="*/ 1339643 w 3024845"/>
                  <a:gd name="connsiteY247-12472" fmla="*/ 633401 h 1078499"/>
                  <a:gd name="connsiteX248-12473" fmla="*/ 1339643 w 3024845"/>
                  <a:gd name="connsiteY248-12474" fmla="*/ 618268 h 1078499"/>
                  <a:gd name="connsiteX249-12475" fmla="*/ 1341163 w 3024845"/>
                  <a:gd name="connsiteY249-12476" fmla="*/ 618268 h 1078499"/>
                  <a:gd name="connsiteX250-12477" fmla="*/ 1351803 w 3024845"/>
                  <a:gd name="connsiteY250-12478" fmla="*/ 618268 h 1078499"/>
                  <a:gd name="connsiteX251-12479" fmla="*/ 1351803 w 3024845"/>
                  <a:gd name="connsiteY251-12480" fmla="*/ 619889 h 1078499"/>
                  <a:gd name="connsiteX252-12481" fmla="*/ 1351803 w 3024845"/>
                  <a:gd name="connsiteY252-12482" fmla="*/ 631239 h 1078499"/>
                  <a:gd name="connsiteX253-12483" fmla="*/ 1382204 w 3024845"/>
                  <a:gd name="connsiteY253-12484" fmla="*/ 631239 h 1078499"/>
                  <a:gd name="connsiteX254-12485" fmla="*/ 1382204 w 3024845"/>
                  <a:gd name="connsiteY254-12486" fmla="*/ 594489 h 1078499"/>
                  <a:gd name="connsiteX255-12487" fmla="*/ 1383470 w 3024845"/>
                  <a:gd name="connsiteY255-12488" fmla="*/ 594489 h 1078499"/>
                  <a:gd name="connsiteX256-12489" fmla="*/ 1392337 w 3024845"/>
                  <a:gd name="connsiteY256-12490" fmla="*/ 594489 h 1078499"/>
                  <a:gd name="connsiteX257-12491" fmla="*/ 1392337 w 3024845"/>
                  <a:gd name="connsiteY257-12492" fmla="*/ 616106 h 1078499"/>
                  <a:gd name="connsiteX258-12493" fmla="*/ 1394364 w 3024845"/>
                  <a:gd name="connsiteY258-12494" fmla="*/ 583680 h 1078499"/>
                  <a:gd name="connsiteX259-12495" fmla="*/ 1416657 w 3024845"/>
                  <a:gd name="connsiteY259-12496" fmla="*/ 583680 h 1078499"/>
                  <a:gd name="connsiteX260-12497" fmla="*/ 1416657 w 3024845"/>
                  <a:gd name="connsiteY260-12498" fmla="*/ 582058 h 1078499"/>
                  <a:gd name="connsiteX261-12499" fmla="*/ 1416657 w 3024845"/>
                  <a:gd name="connsiteY261-12500" fmla="*/ 570709 h 1078499"/>
                  <a:gd name="connsiteX262-12501" fmla="*/ 1417417 w 3024845"/>
                  <a:gd name="connsiteY262-12502" fmla="*/ 570709 h 1078499"/>
                  <a:gd name="connsiteX263-12503" fmla="*/ 1422737 w 3024845"/>
                  <a:gd name="connsiteY263-12504" fmla="*/ 570709 h 1078499"/>
                  <a:gd name="connsiteX264-12505" fmla="*/ 1422737 w 3024845"/>
                  <a:gd name="connsiteY264-12506" fmla="*/ 568818 h 1078499"/>
                  <a:gd name="connsiteX265-12507" fmla="*/ 1422737 w 3024845"/>
                  <a:gd name="connsiteY265-12508" fmla="*/ 555577 h 1078499"/>
                  <a:gd name="connsiteX266-12509" fmla="*/ 1426791 w 3024845"/>
                  <a:gd name="connsiteY266-12510" fmla="*/ 562062 h 1078499"/>
                  <a:gd name="connsiteX267-12511" fmla="*/ 1429071 w 3024845"/>
                  <a:gd name="connsiteY267-12512" fmla="*/ 562062 h 1078499"/>
                  <a:gd name="connsiteX268-12513" fmla="*/ 1445031 w 3024845"/>
                  <a:gd name="connsiteY268-12514" fmla="*/ 562062 h 1078499"/>
                  <a:gd name="connsiteX269-12515" fmla="*/ 1445031 w 3024845"/>
                  <a:gd name="connsiteY269-12516" fmla="*/ 561251 h 1078499"/>
                  <a:gd name="connsiteX270-12517" fmla="*/ 1445031 w 3024845"/>
                  <a:gd name="connsiteY270-12518" fmla="*/ 555577 h 1078499"/>
                  <a:gd name="connsiteX271-12519" fmla="*/ 1445791 w 3024845"/>
                  <a:gd name="connsiteY271-12520" fmla="*/ 555577 h 1078499"/>
                  <a:gd name="connsiteX272-12521" fmla="*/ 1451111 w 3024845"/>
                  <a:gd name="connsiteY272-12522" fmla="*/ 555577 h 1078499"/>
                  <a:gd name="connsiteX273-12523" fmla="*/ 1451111 w 3024845"/>
                  <a:gd name="connsiteY273-12524" fmla="*/ 556928 h 1078499"/>
                  <a:gd name="connsiteX274-12525" fmla="*/ 1451111 w 3024845"/>
                  <a:gd name="connsiteY274-12526" fmla="*/ 566386 h 1078499"/>
                  <a:gd name="connsiteX275-12527" fmla="*/ 1489618 w 3024845"/>
                  <a:gd name="connsiteY275-12528" fmla="*/ 566386 h 1078499"/>
                  <a:gd name="connsiteX276-12529" fmla="*/ 1489618 w 3024845"/>
                  <a:gd name="connsiteY276-12530" fmla="*/ 704739 h 1078499"/>
                  <a:gd name="connsiteX277-12531" fmla="*/ 1491138 w 3024845"/>
                  <a:gd name="connsiteY277-12532" fmla="*/ 704739 h 1078499"/>
                  <a:gd name="connsiteX278-12533" fmla="*/ 1501778 w 3024845"/>
                  <a:gd name="connsiteY278-12534" fmla="*/ 704739 h 1078499"/>
                  <a:gd name="connsiteX279-12535" fmla="*/ 1501778 w 3024845"/>
                  <a:gd name="connsiteY279-12536" fmla="*/ 691769 h 1078499"/>
                  <a:gd name="connsiteX280-12537" fmla="*/ 1505832 w 3024845"/>
                  <a:gd name="connsiteY280-12538" fmla="*/ 691769 h 1078499"/>
                  <a:gd name="connsiteX281-12539" fmla="*/ 1505832 w 3024845"/>
                  <a:gd name="connsiteY281-12540" fmla="*/ 704739 h 1078499"/>
                  <a:gd name="connsiteX282-12541" fmla="*/ 1536232 w 3024845"/>
                  <a:gd name="connsiteY282-12542" fmla="*/ 704739 h 1078499"/>
                  <a:gd name="connsiteX283-12543" fmla="*/ 1536232 w 3024845"/>
                  <a:gd name="connsiteY283-12544" fmla="*/ 674474 h 1078499"/>
                  <a:gd name="connsiteX284-12545" fmla="*/ 1548392 w 3024845"/>
                  <a:gd name="connsiteY284-12546" fmla="*/ 674474 h 1078499"/>
                  <a:gd name="connsiteX285-12547" fmla="*/ 1560552 w 3024845"/>
                  <a:gd name="connsiteY285-12548" fmla="*/ 672313 h 1078499"/>
                  <a:gd name="connsiteX286-12549" fmla="*/ 1564606 w 3024845"/>
                  <a:gd name="connsiteY286-12550" fmla="*/ 674474 h 1078499"/>
                  <a:gd name="connsiteX287-12551" fmla="*/ 1574739 w 3024845"/>
                  <a:gd name="connsiteY287-12552" fmla="*/ 674474 h 1078499"/>
                  <a:gd name="connsiteX288-12553" fmla="*/ 1574739 w 3024845"/>
                  <a:gd name="connsiteY288-12554" fmla="*/ 704739 h 1078499"/>
                  <a:gd name="connsiteX289-12555" fmla="*/ 1582846 w 3024845"/>
                  <a:gd name="connsiteY289-12556" fmla="*/ 704739 h 1078499"/>
                  <a:gd name="connsiteX290-12557" fmla="*/ 1582846 w 3024845"/>
                  <a:gd name="connsiteY290-12558" fmla="*/ 722034 h 1078499"/>
                  <a:gd name="connsiteX291-12559" fmla="*/ 1592182 w 3024845"/>
                  <a:gd name="connsiteY291-12560" fmla="*/ 722939 h 1078499"/>
                  <a:gd name="connsiteX292-12561" fmla="*/ 1605140 w 3024845"/>
                  <a:gd name="connsiteY292-12562" fmla="*/ 722939 h 1078499"/>
                  <a:gd name="connsiteX293-12563" fmla="*/ 1605140 w 3024845"/>
                  <a:gd name="connsiteY293-12564" fmla="*/ 706901 h 1078499"/>
                  <a:gd name="connsiteX294-12565" fmla="*/ 1673096 w 3024845"/>
                  <a:gd name="connsiteY294-12566" fmla="*/ 706901 h 1078499"/>
                  <a:gd name="connsiteX295-12567" fmla="*/ 1673096 w 3024845"/>
                  <a:gd name="connsiteY295-12568" fmla="*/ 621648 h 1078499"/>
                  <a:gd name="connsiteX296-12569" fmla="*/ 1745104 w 3024845"/>
                  <a:gd name="connsiteY296-12570" fmla="*/ 621648 h 1078499"/>
                  <a:gd name="connsiteX297-12571" fmla="*/ 1745104 w 3024845"/>
                  <a:gd name="connsiteY297-12572" fmla="*/ 700416 h 1078499"/>
                  <a:gd name="connsiteX298-12573" fmla="*/ 1747008 w 3024845"/>
                  <a:gd name="connsiteY298-12574" fmla="*/ 700416 h 1078499"/>
                  <a:gd name="connsiteX299-12575" fmla="*/ 1748250 w 3024845"/>
                  <a:gd name="connsiteY299-12576" fmla="*/ 722939 h 1078499"/>
                  <a:gd name="connsiteX300-12577" fmla="*/ 1757926 w 3024845"/>
                  <a:gd name="connsiteY300-12578" fmla="*/ 722939 h 1078499"/>
                  <a:gd name="connsiteX301-12579" fmla="*/ 1759168 w 3024845"/>
                  <a:gd name="connsiteY301-12580" fmla="*/ 700416 h 1078499"/>
                  <a:gd name="connsiteX302-12581" fmla="*/ 1765248 w 3024845"/>
                  <a:gd name="connsiteY302-12582" fmla="*/ 700416 h 1078499"/>
                  <a:gd name="connsiteX303-12583" fmla="*/ 1766490 w 3024845"/>
                  <a:gd name="connsiteY303-12584" fmla="*/ 722939 h 1078499"/>
                  <a:gd name="connsiteX304-12585" fmla="*/ 1817112 w 3024845"/>
                  <a:gd name="connsiteY304-12586" fmla="*/ 722939 h 1078499"/>
                  <a:gd name="connsiteX305-12587" fmla="*/ 1817112 w 3024845"/>
                  <a:gd name="connsiteY305-12588" fmla="*/ 559911 h 1078499"/>
                  <a:gd name="connsiteX306-12589" fmla="*/ 2014439 w 3024845"/>
                  <a:gd name="connsiteY306-12590" fmla="*/ 559911 h 1078499"/>
                  <a:gd name="connsiteX307-12591" fmla="*/ 2014439 w 3024845"/>
                  <a:gd name="connsiteY307-12592" fmla="*/ 722939 h 1078499"/>
                  <a:gd name="connsiteX308-12593" fmla="*/ 2033136 w 3024845"/>
                  <a:gd name="connsiteY308-12594" fmla="*/ 722939 h 1078499"/>
                  <a:gd name="connsiteX309-12595" fmla="*/ 2033136 w 3024845"/>
                  <a:gd name="connsiteY309-12596" fmla="*/ 640246 h 1078499"/>
                  <a:gd name="connsiteX310-12597" fmla="*/ 2128256 w 3024845"/>
                  <a:gd name="connsiteY310-12598" fmla="*/ 640246 h 1078499"/>
                  <a:gd name="connsiteX311-12599" fmla="*/ 2140186 w 3024845"/>
                  <a:gd name="connsiteY311-12600" fmla="*/ 322105 h 1078499"/>
                  <a:gd name="connsiteX312-12601" fmla="*/ 2128026 w 3024845"/>
                  <a:gd name="connsiteY312-12602" fmla="*/ 300487 h 1078499"/>
                  <a:gd name="connsiteX313-12603" fmla="*/ 2121946 w 3024845"/>
                  <a:gd name="connsiteY313-12604" fmla="*/ 296163 h 1078499"/>
                  <a:gd name="connsiteX314-12605" fmla="*/ 2130053 w 3024845"/>
                  <a:gd name="connsiteY314-12606" fmla="*/ 272384 h 1078499"/>
                  <a:gd name="connsiteX315-12607" fmla="*/ 2130053 w 3024845"/>
                  <a:gd name="connsiteY315-12608" fmla="*/ 255090 h 1078499"/>
                  <a:gd name="connsiteX316-12609" fmla="*/ 2144240 w 3024845"/>
                  <a:gd name="connsiteY316-12610" fmla="*/ 255090 h 1078499"/>
                  <a:gd name="connsiteX317-12611" fmla="*/ 2144240 w 3024845"/>
                  <a:gd name="connsiteY317-12612" fmla="*/ 233472 h 1078499"/>
                  <a:gd name="connsiteX318-12613" fmla="*/ 2146266 w 3024845"/>
                  <a:gd name="connsiteY318-12614" fmla="*/ 229148 h 1078499"/>
                  <a:gd name="connsiteX319-12615" fmla="*/ 2146266 w 3024845"/>
                  <a:gd name="connsiteY319-12616" fmla="*/ 151324 h 1078499"/>
                  <a:gd name="connsiteX320-12617" fmla="*/ 2144240 w 3024845"/>
                  <a:gd name="connsiteY320-12618" fmla="*/ 144839 h 1078499"/>
                  <a:gd name="connsiteX321-12619" fmla="*/ 2150320 w 3024845"/>
                  <a:gd name="connsiteY321-12620" fmla="*/ 138353 h 1078499"/>
                  <a:gd name="connsiteX322-12621" fmla="*/ 2150320 w 3024845"/>
                  <a:gd name="connsiteY322-12622" fmla="*/ 79985 h 1078499"/>
                  <a:gd name="connsiteX323-12623" fmla="*/ 2152346 w 3024845"/>
                  <a:gd name="connsiteY323-12624" fmla="*/ 75662 h 1078499"/>
                  <a:gd name="connsiteX324-12625" fmla="*/ 2152346 w 3024845"/>
                  <a:gd name="connsiteY324-12626" fmla="*/ 19456 h 1078499"/>
                  <a:gd name="connsiteX325-12627" fmla="*/ 2154373 w 3024845"/>
                  <a:gd name="connsiteY325-12628" fmla="*/ 0 h 1078499"/>
                  <a:gd name="connsiteX326-12629" fmla="*/ 2158427 w 3024845"/>
                  <a:gd name="connsiteY326-12630" fmla="*/ 17294 h 1078499"/>
                  <a:gd name="connsiteX327-12631" fmla="*/ 2160453 w 3024845"/>
                  <a:gd name="connsiteY327-12632" fmla="*/ 75662 h 1078499"/>
                  <a:gd name="connsiteX328-12633" fmla="*/ 2162480 w 3024845"/>
                  <a:gd name="connsiteY328-12634" fmla="*/ 138353 h 1078499"/>
                  <a:gd name="connsiteX329-12635" fmla="*/ 2168560 w 3024845"/>
                  <a:gd name="connsiteY329-12636" fmla="*/ 144839 h 1078499"/>
                  <a:gd name="connsiteX330-12637" fmla="*/ 2166533 w 3024845"/>
                  <a:gd name="connsiteY330-12638" fmla="*/ 151324 h 1078499"/>
                  <a:gd name="connsiteX331-12639" fmla="*/ 2166533 w 3024845"/>
                  <a:gd name="connsiteY331-12640" fmla="*/ 229148 h 1078499"/>
                  <a:gd name="connsiteX332-12641" fmla="*/ 2168560 w 3024845"/>
                  <a:gd name="connsiteY332-12642" fmla="*/ 233472 h 1078499"/>
                  <a:gd name="connsiteX333-12643" fmla="*/ 2168560 w 3024845"/>
                  <a:gd name="connsiteY333-12644" fmla="*/ 255090 h 1078499"/>
                  <a:gd name="connsiteX334-12645" fmla="*/ 2182747 w 3024845"/>
                  <a:gd name="connsiteY334-12646" fmla="*/ 255090 h 1078499"/>
                  <a:gd name="connsiteX335-12647" fmla="*/ 2182747 w 3024845"/>
                  <a:gd name="connsiteY335-12648" fmla="*/ 272384 h 1078499"/>
                  <a:gd name="connsiteX336-12649" fmla="*/ 2190854 w 3024845"/>
                  <a:gd name="connsiteY336-12650" fmla="*/ 296163 h 1078499"/>
                  <a:gd name="connsiteX337-12651" fmla="*/ 2184774 w 3024845"/>
                  <a:gd name="connsiteY337-12652" fmla="*/ 300487 h 1078499"/>
                  <a:gd name="connsiteX338-12653" fmla="*/ 2172613 w 3024845"/>
                  <a:gd name="connsiteY338-12654" fmla="*/ 322105 h 1078499"/>
                  <a:gd name="connsiteX339-12655" fmla="*/ 2180720 w 3024845"/>
                  <a:gd name="connsiteY339-12656" fmla="*/ 575033 h 1078499"/>
                  <a:gd name="connsiteX340-12657" fmla="*/ 2245574 w 3024845"/>
                  <a:gd name="connsiteY340-12658" fmla="*/ 575033 h 1078499"/>
                  <a:gd name="connsiteX341-12659" fmla="*/ 2245574 w 3024845"/>
                  <a:gd name="connsiteY341-12660" fmla="*/ 650695 h 1078499"/>
                  <a:gd name="connsiteX342-12661" fmla="*/ 2253681 w 3024845"/>
                  <a:gd name="connsiteY342-12662" fmla="*/ 650695 h 1078499"/>
                  <a:gd name="connsiteX343-12663" fmla="*/ 2255708 w 3024845"/>
                  <a:gd name="connsiteY343-12664" fmla="*/ 644210 h 1078499"/>
                  <a:gd name="connsiteX344-12665" fmla="*/ 2261788 w 3024845"/>
                  <a:gd name="connsiteY344-12666" fmla="*/ 644210 h 1078499"/>
                  <a:gd name="connsiteX345-12667" fmla="*/ 2263815 w 3024845"/>
                  <a:gd name="connsiteY345-12668" fmla="*/ 652857 h 1078499"/>
                  <a:gd name="connsiteX346-12669" fmla="*/ 2275975 w 3024845"/>
                  <a:gd name="connsiteY346-12670" fmla="*/ 652857 h 1078499"/>
                  <a:gd name="connsiteX347-12671" fmla="*/ 2275975 w 3024845"/>
                  <a:gd name="connsiteY347-12672" fmla="*/ 646371 h 1078499"/>
                  <a:gd name="connsiteX348-12673" fmla="*/ 2298268 w 3024845"/>
                  <a:gd name="connsiteY348-12674" fmla="*/ 646371 h 1078499"/>
                  <a:gd name="connsiteX349-12675" fmla="*/ 2298268 w 3024845"/>
                  <a:gd name="connsiteY349-12676" fmla="*/ 652857 h 1078499"/>
                  <a:gd name="connsiteX350-12677" fmla="*/ 2318535 w 3024845"/>
                  <a:gd name="connsiteY350-12678" fmla="*/ 652857 h 1078499"/>
                  <a:gd name="connsiteX351-12679" fmla="*/ 2318535 w 3024845"/>
                  <a:gd name="connsiteY351-12680" fmla="*/ 698254 h 1078499"/>
                  <a:gd name="connsiteX352-12681" fmla="*/ 2332722 w 3024845"/>
                  <a:gd name="connsiteY352-12682" fmla="*/ 698254 h 1078499"/>
                  <a:gd name="connsiteX353-12683" fmla="*/ 2332722 w 3024845"/>
                  <a:gd name="connsiteY353-12684" fmla="*/ 685283 h 1078499"/>
                  <a:gd name="connsiteX354-12685" fmla="*/ 2348936 w 3024845"/>
                  <a:gd name="connsiteY354-12686" fmla="*/ 685283 h 1078499"/>
                  <a:gd name="connsiteX355-12687" fmla="*/ 2348936 w 3024845"/>
                  <a:gd name="connsiteY355-12688" fmla="*/ 505856 h 1078499"/>
                  <a:gd name="connsiteX356-12689" fmla="*/ 2355016 w 3024845"/>
                  <a:gd name="connsiteY356-12690" fmla="*/ 499370 h 1078499"/>
                  <a:gd name="connsiteX357-12691" fmla="*/ 2427977 w 3024845"/>
                  <a:gd name="connsiteY357-12692" fmla="*/ 499370 h 1078499"/>
                  <a:gd name="connsiteX358-12693" fmla="*/ 2427977 w 3024845"/>
                  <a:gd name="connsiteY358-12694" fmla="*/ 508018 h 1078499"/>
                  <a:gd name="connsiteX359-12695" fmla="*/ 2438110 w 3024845"/>
                  <a:gd name="connsiteY359-12696" fmla="*/ 508018 h 1078499"/>
                  <a:gd name="connsiteX360-12697" fmla="*/ 2438110 w 3024845"/>
                  <a:gd name="connsiteY360-12698" fmla="*/ 622592 h 1078499"/>
                  <a:gd name="connsiteX361-12699" fmla="*/ 2460404 w 3024845"/>
                  <a:gd name="connsiteY361-12700" fmla="*/ 622592 h 1078499"/>
                  <a:gd name="connsiteX362-12701" fmla="*/ 2460404 w 3024845"/>
                  <a:gd name="connsiteY362-12702" fmla="*/ 555577 h 1078499"/>
                  <a:gd name="connsiteX363-12703" fmla="*/ 2486751 w 3024845"/>
                  <a:gd name="connsiteY363-12704" fmla="*/ 555577 h 1078499"/>
                  <a:gd name="connsiteX364-12705" fmla="*/ 2490804 w 3024845"/>
                  <a:gd name="connsiteY364-12706" fmla="*/ 551253 h 1078499"/>
                  <a:gd name="connsiteX365-12707" fmla="*/ 2498911 w 3024845"/>
                  <a:gd name="connsiteY365-12708" fmla="*/ 551253 h 1078499"/>
                  <a:gd name="connsiteX366-12709" fmla="*/ 2502964 w 3024845"/>
                  <a:gd name="connsiteY366-12710" fmla="*/ 555577 h 1078499"/>
                  <a:gd name="connsiteX367-12711" fmla="*/ 2525258 w 3024845"/>
                  <a:gd name="connsiteY367-12712" fmla="*/ 555577 h 1078499"/>
                  <a:gd name="connsiteX368-12713" fmla="*/ 2525258 w 3024845"/>
                  <a:gd name="connsiteY368-12714" fmla="*/ 438841 h 1078499"/>
                  <a:gd name="connsiteX369-12715" fmla="*/ 2582005 w 3024845"/>
                  <a:gd name="connsiteY369-12716" fmla="*/ 428032 h 1078499"/>
                  <a:gd name="connsiteX370-12717" fmla="*/ 2582005 w 3024845"/>
                  <a:gd name="connsiteY370-12718" fmla="*/ 429113 h 1078499"/>
                  <a:gd name="connsiteX371-12719" fmla="*/ 2582005 w 3024845"/>
                  <a:gd name="connsiteY371-12720" fmla="*/ 436679 h 1078499"/>
                  <a:gd name="connsiteX372-12721" fmla="*/ 2608352 w 3024845"/>
                  <a:gd name="connsiteY372-12722" fmla="*/ 436679 h 1078499"/>
                  <a:gd name="connsiteX373-12723" fmla="*/ 2608352 w 3024845"/>
                  <a:gd name="connsiteY373-12724" fmla="*/ 691769 h 1078499"/>
                  <a:gd name="connsiteX374-12725" fmla="*/ 2630646 w 3024845"/>
                  <a:gd name="connsiteY374-12726" fmla="*/ 691769 h 1078499"/>
                  <a:gd name="connsiteX375-12727" fmla="*/ 2630646 w 3024845"/>
                  <a:gd name="connsiteY375-12728" fmla="*/ 687445 h 1078499"/>
                  <a:gd name="connsiteX376-12729" fmla="*/ 2642806 w 3024845"/>
                  <a:gd name="connsiteY376-12730" fmla="*/ 687445 h 1078499"/>
                  <a:gd name="connsiteX377-12731" fmla="*/ 2642806 w 3024845"/>
                  <a:gd name="connsiteY377-12732" fmla="*/ 691769 h 1078499"/>
                  <a:gd name="connsiteX378-12733" fmla="*/ 2667126 w 3024845"/>
                  <a:gd name="connsiteY378-12734" fmla="*/ 691769 h 1078499"/>
                  <a:gd name="connsiteX379-12735" fmla="*/ 2667126 w 3024845"/>
                  <a:gd name="connsiteY379-12736" fmla="*/ 678798 h 1078499"/>
                  <a:gd name="connsiteX380-12737" fmla="*/ 2695500 w 3024845"/>
                  <a:gd name="connsiteY380-12738" fmla="*/ 678798 h 1078499"/>
                  <a:gd name="connsiteX381-12739" fmla="*/ 2707660 w 3024845"/>
                  <a:gd name="connsiteY381-12740" fmla="*/ 674474 h 1078499"/>
                  <a:gd name="connsiteX382-12741" fmla="*/ 2727927 w 3024845"/>
                  <a:gd name="connsiteY382-12742" fmla="*/ 678798 h 1078499"/>
                  <a:gd name="connsiteX383-12743" fmla="*/ 2727927 w 3024845"/>
                  <a:gd name="connsiteY383-12744" fmla="*/ 661504 h 1078499"/>
                  <a:gd name="connsiteX384-12745" fmla="*/ 2736034 w 3024845"/>
                  <a:gd name="connsiteY384-12746" fmla="*/ 661504 h 1078499"/>
                  <a:gd name="connsiteX385-12747" fmla="*/ 2736034 w 3024845"/>
                  <a:gd name="connsiteY385-12748" fmla="*/ 648533 h 1078499"/>
                  <a:gd name="connsiteX386-12749" fmla="*/ 2792781 w 3024845"/>
                  <a:gd name="connsiteY386-12750" fmla="*/ 648533 h 1078499"/>
                  <a:gd name="connsiteX387-12751" fmla="*/ 2792781 w 3024845"/>
                  <a:gd name="connsiteY387-12752" fmla="*/ 618268 h 1078499"/>
                  <a:gd name="connsiteX388-12753" fmla="*/ 2811021 w 3024845"/>
                  <a:gd name="connsiteY388-12754" fmla="*/ 618268 h 1078499"/>
                  <a:gd name="connsiteX389-12755" fmla="*/ 2811021 w 3024845"/>
                  <a:gd name="connsiteY389-12756" fmla="*/ 611783 h 1078499"/>
                  <a:gd name="connsiteX390-12757" fmla="*/ 2823181 w 3024845"/>
                  <a:gd name="connsiteY390-12758" fmla="*/ 611783 h 1078499"/>
                  <a:gd name="connsiteX391-12759" fmla="*/ 2823181 w 3024845"/>
                  <a:gd name="connsiteY391-12760" fmla="*/ 618268 h 1078499"/>
                  <a:gd name="connsiteX392-12761" fmla="*/ 2839395 w 3024845"/>
                  <a:gd name="connsiteY392-12762" fmla="*/ 618268 h 1078499"/>
                  <a:gd name="connsiteX393-12763" fmla="*/ 2839395 w 3024845"/>
                  <a:gd name="connsiteY393-12764" fmla="*/ 667989 h 1078499"/>
                  <a:gd name="connsiteX394-12765" fmla="*/ 2871822 w 3024845"/>
                  <a:gd name="connsiteY394-12766" fmla="*/ 667989 h 1078499"/>
                  <a:gd name="connsiteX395-12767" fmla="*/ 2871822 w 3024845"/>
                  <a:gd name="connsiteY395-12768" fmla="*/ 642048 h 1078499"/>
                  <a:gd name="connsiteX396-12769" fmla="*/ 2910329 w 3024845"/>
                  <a:gd name="connsiteY396-12770" fmla="*/ 642048 h 1078499"/>
                  <a:gd name="connsiteX397-12771" fmla="*/ 2910329 w 3024845"/>
                  <a:gd name="connsiteY397-12772" fmla="*/ 611783 h 1078499"/>
                  <a:gd name="connsiteX398-12773" fmla="*/ 2958970 w 3024845"/>
                  <a:gd name="connsiteY398-12774" fmla="*/ 611783 h 1078499"/>
                  <a:gd name="connsiteX399-12775" fmla="*/ 2958970 w 3024845"/>
                  <a:gd name="connsiteY399-12776" fmla="*/ 722939 h 1078499"/>
                  <a:gd name="connsiteX400-12777" fmla="*/ 2958970 w 3024845"/>
                  <a:gd name="connsiteY400-12778" fmla="*/ 736718 h 1078499"/>
                  <a:gd name="connsiteX401-12779" fmla="*/ 3024845 w 3024845"/>
                  <a:gd name="connsiteY401-12780" fmla="*/ 736718 h 1078499"/>
                  <a:gd name="connsiteX402-12781" fmla="*/ 3024845 w 3024845"/>
                  <a:gd name="connsiteY402-12782" fmla="*/ 1078499 h 1078499"/>
                  <a:gd name="connsiteX403-12783" fmla="*/ 2054 w 3024845"/>
                  <a:gd name="connsiteY403-12784" fmla="*/ 1076166 h 1078499"/>
                  <a:gd name="connsiteX404-12785" fmla="*/ 0 w 3024845"/>
                  <a:gd name="connsiteY404-12786" fmla="*/ 642048 h 1078499"/>
                  <a:gd name="connsiteX405-12787" fmla="*/ 20267 w 3024845"/>
                  <a:gd name="connsiteY405-12788" fmla="*/ 642048 h 1078499"/>
                  <a:gd name="connsiteX406-12789" fmla="*/ 20774 w 3024845"/>
                  <a:gd name="connsiteY406-12790" fmla="*/ 640967 h 1078499"/>
                  <a:gd name="connsiteX407-12791" fmla="*/ 24320 w 3024845"/>
                  <a:gd name="connsiteY407-12792" fmla="*/ 633401 h 1078499"/>
                  <a:gd name="connsiteX408-12793" fmla="*/ 26094 w 3024845"/>
                  <a:gd name="connsiteY408-12794" fmla="*/ 633671 h 1078499"/>
                  <a:gd name="connsiteX409-12795" fmla="*/ 38507 w 3024845"/>
                  <a:gd name="connsiteY409-12796" fmla="*/ 635562 h 1078499"/>
                  <a:gd name="connsiteX410-12797" fmla="*/ 39014 w 3024845"/>
                  <a:gd name="connsiteY410-12798" fmla="*/ 636914 h 1078499"/>
                  <a:gd name="connsiteX411-12799" fmla="*/ 42560 w 3024845"/>
                  <a:gd name="connsiteY411-12800" fmla="*/ 646371 h 1078499"/>
                  <a:gd name="connsiteX412-12801" fmla="*/ 68907 w 3024845"/>
                  <a:gd name="connsiteY412-12802" fmla="*/ 648533 h 1078499"/>
                  <a:gd name="connsiteX413-12803" fmla="*/ 68907 w 3024845"/>
                  <a:gd name="connsiteY413-12804" fmla="*/ 525312 h 1078499"/>
                  <a:gd name="connsiteX414-12805" fmla="*/ 70934 w 3024845"/>
                  <a:gd name="connsiteY414-12806" fmla="*/ 525312 h 1078499"/>
                  <a:gd name="connsiteX415-12807" fmla="*/ 85121 w 3024845"/>
                  <a:gd name="connsiteY415-12808" fmla="*/ 525312 h 1078499"/>
                  <a:gd name="connsiteX416-12809" fmla="*/ 85121 w 3024845"/>
                  <a:gd name="connsiteY416-12810" fmla="*/ 389120 h 1078499"/>
                  <a:gd name="connsiteX417-12811" fmla="*/ 86894 w 3024845"/>
                  <a:gd name="connsiteY417-12812" fmla="*/ 389120 h 1078499"/>
                  <a:gd name="connsiteX418-12813" fmla="*/ 99308 w 3024845"/>
                  <a:gd name="connsiteY418-12814" fmla="*/ 389120 h 1078499"/>
                  <a:gd name="connsiteX419-12815" fmla="*/ 99308 w 3024845"/>
                  <a:gd name="connsiteY419-12816" fmla="*/ 274546 h 1078499"/>
                  <a:gd name="connsiteX420-12817" fmla="*/ 103361 w 3024845"/>
                  <a:gd name="connsiteY420-12818" fmla="*/ 246442 h 1078499"/>
                  <a:gd name="connsiteX421-12819" fmla="*/ 105388 w 3024845"/>
                  <a:gd name="connsiteY421-12820" fmla="*/ 246442 h 1078499"/>
                  <a:gd name="connsiteX422-12821" fmla="*/ 119575 w 3024845"/>
                  <a:gd name="connsiteY422-12822" fmla="*/ 246442 h 1078499"/>
                  <a:gd name="connsiteX0-12823" fmla="*/ 119575 w 3024845"/>
                  <a:gd name="connsiteY0-12824" fmla="*/ 246442 h 1078499"/>
                  <a:gd name="connsiteX1-12825" fmla="*/ 200642 w 3024845"/>
                  <a:gd name="connsiteY1-12826" fmla="*/ 244281 h 1078499"/>
                  <a:gd name="connsiteX2-12827" fmla="*/ 202669 w 3024845"/>
                  <a:gd name="connsiteY2-12828" fmla="*/ 244281 h 1078499"/>
                  <a:gd name="connsiteX3-12829" fmla="*/ 216856 w 3024845"/>
                  <a:gd name="connsiteY3-12830" fmla="*/ 244281 h 1078499"/>
                  <a:gd name="connsiteX4-12831" fmla="*/ 216856 w 3024845"/>
                  <a:gd name="connsiteY4-12832" fmla="*/ 268060 h 1078499"/>
                  <a:gd name="connsiteX5-12833" fmla="*/ 217363 w 3024845"/>
                  <a:gd name="connsiteY5-12834" fmla="*/ 268871 h 1078499"/>
                  <a:gd name="connsiteX6-12835" fmla="*/ 220909 w 3024845"/>
                  <a:gd name="connsiteY6-12836" fmla="*/ 274546 h 1078499"/>
                  <a:gd name="connsiteX7-12837" fmla="*/ 220909 w 3024845"/>
                  <a:gd name="connsiteY7-12838" fmla="*/ 389120 h 1078499"/>
                  <a:gd name="connsiteX8-12839" fmla="*/ 223189 w 3024845"/>
                  <a:gd name="connsiteY8-12840" fmla="*/ 389120 h 1078499"/>
                  <a:gd name="connsiteX9-12841" fmla="*/ 239150 w 3024845"/>
                  <a:gd name="connsiteY9-12842" fmla="*/ 389120 h 1078499"/>
                  <a:gd name="connsiteX10-12843" fmla="*/ 239150 w 3024845"/>
                  <a:gd name="connsiteY10-12844" fmla="*/ 529635 h 1078499"/>
                  <a:gd name="connsiteX11-12845" fmla="*/ 240670 w 3024845"/>
                  <a:gd name="connsiteY11-12846" fmla="*/ 529365 h 1078499"/>
                  <a:gd name="connsiteX12-12847" fmla="*/ 251310 w 3024845"/>
                  <a:gd name="connsiteY12-12848" fmla="*/ 527474 h 1078499"/>
                  <a:gd name="connsiteX13-12849" fmla="*/ 249283 w 3024845"/>
                  <a:gd name="connsiteY13-12850" fmla="*/ 616106 h 1078499"/>
                  <a:gd name="connsiteX14-12851" fmla="*/ 250803 w 3024845"/>
                  <a:gd name="connsiteY14-12852" fmla="*/ 616377 h 1078499"/>
                  <a:gd name="connsiteX15-12853" fmla="*/ 261443 w 3024845"/>
                  <a:gd name="connsiteY15-12854" fmla="*/ 618268 h 1078499"/>
                  <a:gd name="connsiteX16-12855" fmla="*/ 261696 w 3024845"/>
                  <a:gd name="connsiteY16-12856" fmla="*/ 619079 h 1078499"/>
                  <a:gd name="connsiteX17-12857" fmla="*/ 263470 w 3024845"/>
                  <a:gd name="connsiteY17-12858" fmla="*/ 624754 h 1078499"/>
                  <a:gd name="connsiteX18-12859" fmla="*/ 264230 w 3024845"/>
                  <a:gd name="connsiteY18-12860" fmla="*/ 622322 h 1078499"/>
                  <a:gd name="connsiteX19-12861" fmla="*/ 269550 w 3024845"/>
                  <a:gd name="connsiteY19-12862" fmla="*/ 605298 h 1078499"/>
                  <a:gd name="connsiteX20-12863" fmla="*/ 271323 w 3024845"/>
                  <a:gd name="connsiteY20-12864" fmla="*/ 605298 h 1078499"/>
                  <a:gd name="connsiteX21-12865" fmla="*/ 283737 w 3024845"/>
                  <a:gd name="connsiteY21-12866" fmla="*/ 605298 h 1078499"/>
                  <a:gd name="connsiteX22-12867" fmla="*/ 283737 w 3024845"/>
                  <a:gd name="connsiteY22-12868" fmla="*/ 637724 h 1078499"/>
                  <a:gd name="connsiteX23-12869" fmla="*/ 284750 w 3024845"/>
                  <a:gd name="connsiteY23-12870" fmla="*/ 638265 h 1078499"/>
                  <a:gd name="connsiteX24-12871" fmla="*/ 291844 w 3024845"/>
                  <a:gd name="connsiteY24-12872" fmla="*/ 642048 h 1078499"/>
                  <a:gd name="connsiteX25-12873" fmla="*/ 291844 w 3024845"/>
                  <a:gd name="connsiteY25-12874" fmla="*/ 643399 h 1078499"/>
                  <a:gd name="connsiteX26-12875" fmla="*/ 291844 w 3024845"/>
                  <a:gd name="connsiteY26-12876" fmla="*/ 652857 h 1078499"/>
                  <a:gd name="connsiteX27-12877" fmla="*/ 336431 w 3024845"/>
                  <a:gd name="connsiteY27-12878" fmla="*/ 652857 h 1078499"/>
                  <a:gd name="connsiteX28-12879" fmla="*/ 336431 w 3024845"/>
                  <a:gd name="connsiteY28-12880" fmla="*/ 653938 h 1078499"/>
                  <a:gd name="connsiteX29-12881" fmla="*/ 336431 w 3024845"/>
                  <a:gd name="connsiteY29-12882" fmla="*/ 661504 h 1078499"/>
                  <a:gd name="connsiteX30-12883" fmla="*/ 338457 w 3024845"/>
                  <a:gd name="connsiteY30-12884" fmla="*/ 661504 h 1078499"/>
                  <a:gd name="connsiteX31-12885" fmla="*/ 352644 w 3024845"/>
                  <a:gd name="connsiteY31-12886" fmla="*/ 661504 h 1078499"/>
                  <a:gd name="connsiteX32-12887" fmla="*/ 352644 w 3024845"/>
                  <a:gd name="connsiteY32-12888" fmla="*/ 631239 h 1078499"/>
                  <a:gd name="connsiteX33-12889" fmla="*/ 397231 w 3024845"/>
                  <a:gd name="connsiteY33-12890" fmla="*/ 631239 h 1078499"/>
                  <a:gd name="connsiteX34-12891" fmla="*/ 397231 w 3024845"/>
                  <a:gd name="connsiteY34-12892" fmla="*/ 629888 h 1078499"/>
                  <a:gd name="connsiteX35-12893" fmla="*/ 397231 w 3024845"/>
                  <a:gd name="connsiteY35-12894" fmla="*/ 620430 h 1078499"/>
                  <a:gd name="connsiteX36-12895" fmla="*/ 398245 w 3024845"/>
                  <a:gd name="connsiteY36-12896" fmla="*/ 620430 h 1078499"/>
                  <a:gd name="connsiteX37-12897" fmla="*/ 405338 w 3024845"/>
                  <a:gd name="connsiteY37-12898" fmla="*/ 620430 h 1078499"/>
                  <a:gd name="connsiteX38-12899" fmla="*/ 405338 w 3024845"/>
                  <a:gd name="connsiteY38-12900" fmla="*/ 618539 h 1078499"/>
                  <a:gd name="connsiteX39-12901" fmla="*/ 405338 w 3024845"/>
                  <a:gd name="connsiteY39-12902" fmla="*/ 605298 h 1078499"/>
                  <a:gd name="connsiteX40-12903" fmla="*/ 406098 w 3024845"/>
                  <a:gd name="connsiteY40-12904" fmla="*/ 605298 h 1078499"/>
                  <a:gd name="connsiteX41-12905" fmla="*/ 411418 w 3024845"/>
                  <a:gd name="connsiteY41-12906" fmla="*/ 605298 h 1078499"/>
                  <a:gd name="connsiteX42-12907" fmla="*/ 411418 w 3024845"/>
                  <a:gd name="connsiteY42-12908" fmla="*/ 604217 h 1078499"/>
                  <a:gd name="connsiteX43-12909" fmla="*/ 411418 w 3024845"/>
                  <a:gd name="connsiteY43-12910" fmla="*/ 596650 h 1078499"/>
                  <a:gd name="connsiteX44-12911" fmla="*/ 413445 w 3024845"/>
                  <a:gd name="connsiteY44-12912" fmla="*/ 596650 h 1078499"/>
                  <a:gd name="connsiteX45-12913" fmla="*/ 427632 w 3024845"/>
                  <a:gd name="connsiteY45-12914" fmla="*/ 596650 h 1078499"/>
                  <a:gd name="connsiteX46-12915" fmla="*/ 427632 w 3024845"/>
                  <a:gd name="connsiteY46-12916" fmla="*/ 597731 h 1078499"/>
                  <a:gd name="connsiteX47-12917" fmla="*/ 427632 w 3024845"/>
                  <a:gd name="connsiteY47-12918" fmla="*/ 605298 h 1078499"/>
                  <a:gd name="connsiteX48-12919" fmla="*/ 449925 w 3024845"/>
                  <a:gd name="connsiteY48-12920" fmla="*/ 605298 h 1078499"/>
                  <a:gd name="connsiteX49-12921" fmla="*/ 449925 w 3024845"/>
                  <a:gd name="connsiteY49-12922" fmla="*/ 603406 h 1078499"/>
                  <a:gd name="connsiteX50-12923" fmla="*/ 449925 w 3024845"/>
                  <a:gd name="connsiteY50-12924" fmla="*/ 590165 h 1078499"/>
                  <a:gd name="connsiteX51-12925" fmla="*/ 451699 w 3024845"/>
                  <a:gd name="connsiteY51-12926" fmla="*/ 590165 h 1078499"/>
                  <a:gd name="connsiteX52-12927" fmla="*/ 464112 w 3024845"/>
                  <a:gd name="connsiteY52-12928" fmla="*/ 590165 h 1078499"/>
                  <a:gd name="connsiteX53-12929" fmla="*/ 464112 w 3024845"/>
                  <a:gd name="connsiteY53-12930" fmla="*/ 613945 h 1078499"/>
                  <a:gd name="connsiteX54-12931" fmla="*/ 465126 w 3024845"/>
                  <a:gd name="connsiteY54-12932" fmla="*/ 613945 h 1078499"/>
                  <a:gd name="connsiteX55-12933" fmla="*/ 472219 w 3024845"/>
                  <a:gd name="connsiteY55-12934" fmla="*/ 613945 h 1078499"/>
                  <a:gd name="connsiteX56-12935" fmla="*/ 472219 w 3024845"/>
                  <a:gd name="connsiteY56-12936" fmla="*/ 612864 h 1078499"/>
                  <a:gd name="connsiteX57-12937" fmla="*/ 472219 w 3024845"/>
                  <a:gd name="connsiteY57-12938" fmla="*/ 605298 h 1078499"/>
                  <a:gd name="connsiteX58-12939" fmla="*/ 473992 w 3024845"/>
                  <a:gd name="connsiteY58-12940" fmla="*/ 605298 h 1078499"/>
                  <a:gd name="connsiteX59-12941" fmla="*/ 486406 w 3024845"/>
                  <a:gd name="connsiteY59-12942" fmla="*/ 605298 h 1078499"/>
                  <a:gd name="connsiteX60-12943" fmla="*/ 486406 w 3024845"/>
                  <a:gd name="connsiteY60-12944" fmla="*/ 631239 h 1078499"/>
                  <a:gd name="connsiteX61-12945" fmla="*/ 488433 w 3024845"/>
                  <a:gd name="connsiteY61-12946" fmla="*/ 631239 h 1078499"/>
                  <a:gd name="connsiteX62-12947" fmla="*/ 502619 w 3024845"/>
                  <a:gd name="connsiteY62-12948" fmla="*/ 631239 h 1078499"/>
                  <a:gd name="connsiteX63-12949" fmla="*/ 502619 w 3024845"/>
                  <a:gd name="connsiteY63-12950" fmla="*/ 632860 h 1078499"/>
                  <a:gd name="connsiteX64-12951" fmla="*/ 502619 w 3024845"/>
                  <a:gd name="connsiteY64-12952" fmla="*/ 644210 h 1078499"/>
                  <a:gd name="connsiteX65-12953" fmla="*/ 503379 w 3024845"/>
                  <a:gd name="connsiteY65-12954" fmla="*/ 644210 h 1078499"/>
                  <a:gd name="connsiteX66-12955" fmla="*/ 508700 w 3024845"/>
                  <a:gd name="connsiteY66-12956" fmla="*/ 644210 h 1078499"/>
                  <a:gd name="connsiteX67-12957" fmla="*/ 508700 w 3024845"/>
                  <a:gd name="connsiteY67-12958" fmla="*/ 643399 h 1078499"/>
                  <a:gd name="connsiteX68-12959" fmla="*/ 508700 w 3024845"/>
                  <a:gd name="connsiteY68-12960" fmla="*/ 637724 h 1078499"/>
                  <a:gd name="connsiteX69-12961" fmla="*/ 539100 w 3024845"/>
                  <a:gd name="connsiteY69-12962" fmla="*/ 637724 h 1078499"/>
                  <a:gd name="connsiteX70-12963" fmla="*/ 539100 w 3024845"/>
                  <a:gd name="connsiteY70-12964" fmla="*/ 661504 h 1078499"/>
                  <a:gd name="connsiteX71-12965" fmla="*/ 540113 w 3024845"/>
                  <a:gd name="connsiteY71-12966" fmla="*/ 661504 h 1078499"/>
                  <a:gd name="connsiteX72-12967" fmla="*/ 547207 w 3024845"/>
                  <a:gd name="connsiteY72-12968" fmla="*/ 661504 h 1078499"/>
                  <a:gd name="connsiteX73-12969" fmla="*/ 547207 w 3024845"/>
                  <a:gd name="connsiteY73-12970" fmla="*/ 662585 h 1078499"/>
                  <a:gd name="connsiteX74-12971" fmla="*/ 547207 w 3024845"/>
                  <a:gd name="connsiteY74-12972" fmla="*/ 670151 h 1078499"/>
                  <a:gd name="connsiteX75-12973" fmla="*/ 547967 w 3024845"/>
                  <a:gd name="connsiteY75-12974" fmla="*/ 670151 h 1078499"/>
                  <a:gd name="connsiteX76-12975" fmla="*/ 553287 w 3024845"/>
                  <a:gd name="connsiteY76-12976" fmla="*/ 670151 h 1078499"/>
                  <a:gd name="connsiteX77-12977" fmla="*/ 553287 w 3024845"/>
                  <a:gd name="connsiteY77-12978" fmla="*/ 667989 h 1078499"/>
                  <a:gd name="connsiteX78-12979" fmla="*/ 553287 w 3024845"/>
                  <a:gd name="connsiteY78-12980" fmla="*/ 652857 h 1078499"/>
                  <a:gd name="connsiteX79-12981" fmla="*/ 554300 w 3024845"/>
                  <a:gd name="connsiteY79-12982" fmla="*/ 652857 h 1078499"/>
                  <a:gd name="connsiteX80-12983" fmla="*/ 561394 w 3024845"/>
                  <a:gd name="connsiteY80-12984" fmla="*/ 652857 h 1078499"/>
                  <a:gd name="connsiteX81-12985" fmla="*/ 561394 w 3024845"/>
                  <a:gd name="connsiteY81-12986" fmla="*/ 653938 h 1078499"/>
                  <a:gd name="connsiteX82-12987" fmla="*/ 561394 w 3024845"/>
                  <a:gd name="connsiteY82-12988" fmla="*/ 661504 h 1078499"/>
                  <a:gd name="connsiteX83-12989" fmla="*/ 566714 w 3024845"/>
                  <a:gd name="connsiteY83-12990" fmla="*/ 659511 h 1078499"/>
                  <a:gd name="connsiteX84-12991" fmla="*/ 567474 w 3024845"/>
                  <a:gd name="connsiteY84-12992" fmla="*/ 658531 h 1078499"/>
                  <a:gd name="connsiteX85-12993" fmla="*/ 567474 w 3024845"/>
                  <a:gd name="connsiteY85-12994" fmla="*/ 652857 h 1078499"/>
                  <a:gd name="connsiteX86-12995" fmla="*/ 605981 w 3024845"/>
                  <a:gd name="connsiteY86-12996" fmla="*/ 652857 h 1078499"/>
                  <a:gd name="connsiteX87-12997" fmla="*/ 605981 w 3024845"/>
                  <a:gd name="connsiteY87-12998" fmla="*/ 676636 h 1078499"/>
                  <a:gd name="connsiteX88-12999" fmla="*/ 608007 w 3024845"/>
                  <a:gd name="connsiteY88-13000" fmla="*/ 676636 h 1078499"/>
                  <a:gd name="connsiteX89-13001" fmla="*/ 622194 w 3024845"/>
                  <a:gd name="connsiteY89-13002" fmla="*/ 676636 h 1078499"/>
                  <a:gd name="connsiteX90-13003" fmla="*/ 622194 w 3024845"/>
                  <a:gd name="connsiteY90-13004" fmla="*/ 677717 h 1078499"/>
                  <a:gd name="connsiteX91-13005" fmla="*/ 622194 w 3024845"/>
                  <a:gd name="connsiteY91-13006" fmla="*/ 685283 h 1078499"/>
                  <a:gd name="connsiteX92-13007" fmla="*/ 623968 w 3024845"/>
                  <a:gd name="connsiteY92-13008" fmla="*/ 685283 h 1078499"/>
                  <a:gd name="connsiteX93-13009" fmla="*/ 636381 w 3024845"/>
                  <a:gd name="connsiteY93-13010" fmla="*/ 685283 h 1078499"/>
                  <a:gd name="connsiteX94-13011" fmla="*/ 636381 w 3024845"/>
                  <a:gd name="connsiteY94-13012" fmla="*/ 661504 h 1078499"/>
                  <a:gd name="connsiteX95-13013" fmla="*/ 637394 w 3024845"/>
                  <a:gd name="connsiteY95-13014" fmla="*/ 661504 h 1078499"/>
                  <a:gd name="connsiteX96-13015" fmla="*/ 644488 w 3024845"/>
                  <a:gd name="connsiteY96-13016" fmla="*/ 661504 h 1078499"/>
                  <a:gd name="connsiteX97-13017" fmla="*/ 644488 w 3024845"/>
                  <a:gd name="connsiteY97-13018" fmla="*/ 629077 h 1078499"/>
                  <a:gd name="connsiteX98-13019" fmla="*/ 645501 w 3024845"/>
                  <a:gd name="connsiteY98-13020" fmla="*/ 629077 h 1078499"/>
                  <a:gd name="connsiteX99-13021" fmla="*/ 652595 w 3024845"/>
                  <a:gd name="connsiteY99-13022" fmla="*/ 629077 h 1078499"/>
                  <a:gd name="connsiteX100-13023" fmla="*/ 652595 w 3024845"/>
                  <a:gd name="connsiteY100-13024" fmla="*/ 627186 h 1078499"/>
                  <a:gd name="connsiteX101-13025" fmla="*/ 652595 w 3024845"/>
                  <a:gd name="connsiteY101-13026" fmla="*/ 613945 h 1078499"/>
                  <a:gd name="connsiteX102-13027" fmla="*/ 651328 w 3024845"/>
                  <a:gd name="connsiteY102-13028" fmla="*/ 612323 h 1078499"/>
                  <a:gd name="connsiteX103-13029" fmla="*/ 656648 w 3024845"/>
                  <a:gd name="connsiteY103-13030" fmla="*/ 600974 h 1078499"/>
                  <a:gd name="connsiteX104-13031" fmla="*/ 664755 w 3024845"/>
                  <a:gd name="connsiteY104-13032" fmla="*/ 629077 h 1078499"/>
                  <a:gd name="connsiteX105-13033" fmla="*/ 665515 w 3024845"/>
                  <a:gd name="connsiteY105-13034" fmla="*/ 629077 h 1078499"/>
                  <a:gd name="connsiteX106-13035" fmla="*/ 670835 w 3024845"/>
                  <a:gd name="connsiteY106-13036" fmla="*/ 629077 h 1078499"/>
                  <a:gd name="connsiteX107-13037" fmla="*/ 670835 w 3024845"/>
                  <a:gd name="connsiteY107-13038" fmla="*/ 523150 h 1078499"/>
                  <a:gd name="connsiteX108-13039" fmla="*/ 672355 w 3024845"/>
                  <a:gd name="connsiteY108-13040" fmla="*/ 523150 h 1078499"/>
                  <a:gd name="connsiteX109-13041" fmla="*/ 682995 w 3024845"/>
                  <a:gd name="connsiteY109-13042" fmla="*/ 523150 h 1078499"/>
                  <a:gd name="connsiteX110-13043" fmla="*/ 682995 w 3024845"/>
                  <a:gd name="connsiteY110-13044" fmla="*/ 475591 h 1078499"/>
                  <a:gd name="connsiteX111-13045" fmla="*/ 709342 w 3024845"/>
                  <a:gd name="connsiteY111-13046" fmla="*/ 475591 h 1078499"/>
                  <a:gd name="connsiteX112-13047" fmla="*/ 709342 w 3024845"/>
                  <a:gd name="connsiteY112-13048" fmla="*/ 453973 h 1078499"/>
                  <a:gd name="connsiteX113-13049" fmla="*/ 743796 w 3024845"/>
                  <a:gd name="connsiteY113-13050" fmla="*/ 453973 h 1078499"/>
                  <a:gd name="connsiteX114-13051" fmla="*/ 743796 w 3024845"/>
                  <a:gd name="connsiteY114-13052" fmla="*/ 456405 h 1078499"/>
                  <a:gd name="connsiteX115-13053" fmla="*/ 743796 w 3024845"/>
                  <a:gd name="connsiteY115-13054" fmla="*/ 473429 h 1078499"/>
                  <a:gd name="connsiteX116-13055" fmla="*/ 746076 w 3024845"/>
                  <a:gd name="connsiteY116-13056" fmla="*/ 473429 h 1078499"/>
                  <a:gd name="connsiteX117-13057" fmla="*/ 762036 w 3024845"/>
                  <a:gd name="connsiteY117-13058" fmla="*/ 473429 h 1078499"/>
                  <a:gd name="connsiteX118-13059" fmla="*/ 762036 w 3024845"/>
                  <a:gd name="connsiteY118-13060" fmla="*/ 520988 h 1078499"/>
                  <a:gd name="connsiteX119-13061" fmla="*/ 763049 w 3024845"/>
                  <a:gd name="connsiteY119-13062" fmla="*/ 520988 h 1078499"/>
                  <a:gd name="connsiteX120-13063" fmla="*/ 770143 w 3024845"/>
                  <a:gd name="connsiteY120-13064" fmla="*/ 520988 h 1078499"/>
                  <a:gd name="connsiteX121-13065" fmla="*/ 784330 w 3024845"/>
                  <a:gd name="connsiteY121-13066" fmla="*/ 525312 h 1078499"/>
                  <a:gd name="connsiteX122-13067" fmla="*/ 784330 w 3024845"/>
                  <a:gd name="connsiteY122-13068" fmla="*/ 564224 h 1078499"/>
                  <a:gd name="connsiteX123-13069" fmla="*/ 785343 w 3024845"/>
                  <a:gd name="connsiteY123-13070" fmla="*/ 564224 h 1078499"/>
                  <a:gd name="connsiteX124-13071" fmla="*/ 792436 w 3024845"/>
                  <a:gd name="connsiteY124-13072" fmla="*/ 564224 h 1078499"/>
                  <a:gd name="connsiteX125-13073" fmla="*/ 792436 w 3024845"/>
                  <a:gd name="connsiteY125-13074" fmla="*/ 565845 h 1078499"/>
                  <a:gd name="connsiteX126-13075" fmla="*/ 792436 w 3024845"/>
                  <a:gd name="connsiteY126-13076" fmla="*/ 577194 h 1078499"/>
                  <a:gd name="connsiteX127-13077" fmla="*/ 794463 w 3024845"/>
                  <a:gd name="connsiteY127-13078" fmla="*/ 577194 h 1078499"/>
                  <a:gd name="connsiteX128-13079" fmla="*/ 808650 w 3024845"/>
                  <a:gd name="connsiteY128-13080" fmla="*/ 577194 h 1078499"/>
                  <a:gd name="connsiteX129-13081" fmla="*/ 814730 w 3024845"/>
                  <a:gd name="connsiteY129-13082" fmla="*/ 583680 h 1078499"/>
                  <a:gd name="connsiteX130-13083" fmla="*/ 814730 w 3024845"/>
                  <a:gd name="connsiteY130-13084" fmla="*/ 605298 h 1078499"/>
                  <a:gd name="connsiteX131-13085" fmla="*/ 817010 w 3024845"/>
                  <a:gd name="connsiteY131-13086" fmla="*/ 605298 h 1078499"/>
                  <a:gd name="connsiteX132-13087" fmla="*/ 832970 w 3024845"/>
                  <a:gd name="connsiteY132-13088" fmla="*/ 605298 h 1078499"/>
                  <a:gd name="connsiteX133-13089" fmla="*/ 832970 w 3024845"/>
                  <a:gd name="connsiteY133-13090" fmla="*/ 606378 h 1078499"/>
                  <a:gd name="connsiteX134-13091" fmla="*/ 832970 w 3024845"/>
                  <a:gd name="connsiteY134-13092" fmla="*/ 613945 h 1078499"/>
                  <a:gd name="connsiteX135-13093" fmla="*/ 834237 w 3024845"/>
                  <a:gd name="connsiteY135-13094" fmla="*/ 613945 h 1078499"/>
                  <a:gd name="connsiteX136-13095" fmla="*/ 843104 w 3024845"/>
                  <a:gd name="connsiteY136-13096" fmla="*/ 613945 h 1078499"/>
                  <a:gd name="connsiteX137-13097" fmla="*/ 843104 w 3024845"/>
                  <a:gd name="connsiteY137-13098" fmla="*/ 616106 h 1078499"/>
                  <a:gd name="connsiteX138-13099" fmla="*/ 843104 w 3024845"/>
                  <a:gd name="connsiteY138-13100" fmla="*/ 631239 h 1078499"/>
                  <a:gd name="connsiteX139-13101" fmla="*/ 847157 w 3024845"/>
                  <a:gd name="connsiteY139-13102" fmla="*/ 629347 h 1078499"/>
                  <a:gd name="connsiteX140-13103" fmla="*/ 847157 w 3024845"/>
                  <a:gd name="connsiteY140-13104" fmla="*/ 616106 h 1078499"/>
                  <a:gd name="connsiteX141-13105" fmla="*/ 848170 w 3024845"/>
                  <a:gd name="connsiteY141-13106" fmla="*/ 616106 h 1078499"/>
                  <a:gd name="connsiteX142-13107" fmla="*/ 855264 w 3024845"/>
                  <a:gd name="connsiteY142-13108" fmla="*/ 616106 h 1078499"/>
                  <a:gd name="connsiteX143-13109" fmla="*/ 855264 w 3024845"/>
                  <a:gd name="connsiteY143-13110" fmla="*/ 617728 h 1078499"/>
                  <a:gd name="connsiteX144-13111" fmla="*/ 855264 w 3024845"/>
                  <a:gd name="connsiteY144-13112" fmla="*/ 629077 h 1078499"/>
                  <a:gd name="connsiteX145-13113" fmla="*/ 856024 w 3024845"/>
                  <a:gd name="connsiteY145-13114" fmla="*/ 629077 h 1078499"/>
                  <a:gd name="connsiteX146-13115" fmla="*/ 861344 w 3024845"/>
                  <a:gd name="connsiteY146-13116" fmla="*/ 629077 h 1078499"/>
                  <a:gd name="connsiteX147-13117" fmla="*/ 909984 w 3024845"/>
                  <a:gd name="connsiteY147-13118" fmla="*/ 624754 h 1078499"/>
                  <a:gd name="connsiteX148-13119" fmla="*/ 909984 w 3024845"/>
                  <a:gd name="connsiteY148-13120" fmla="*/ 626105 h 1078499"/>
                  <a:gd name="connsiteX149-13121" fmla="*/ 909984 w 3024845"/>
                  <a:gd name="connsiteY149-13122" fmla="*/ 635562 h 1078499"/>
                  <a:gd name="connsiteX150-13123" fmla="*/ 910744 w 3024845"/>
                  <a:gd name="connsiteY150-13124" fmla="*/ 635562 h 1078499"/>
                  <a:gd name="connsiteX151-13125" fmla="*/ 916065 w 3024845"/>
                  <a:gd name="connsiteY151-13126" fmla="*/ 635562 h 1078499"/>
                  <a:gd name="connsiteX152-13127" fmla="*/ 916065 w 3024845"/>
                  <a:gd name="connsiteY152-13128" fmla="*/ 637724 h 1078499"/>
                  <a:gd name="connsiteX153-13129" fmla="*/ 916065 w 3024845"/>
                  <a:gd name="connsiteY153-13130" fmla="*/ 652857 h 1078499"/>
                  <a:gd name="connsiteX154-13131" fmla="*/ 918091 w 3024845"/>
                  <a:gd name="connsiteY154-13132" fmla="*/ 651506 h 1078499"/>
                  <a:gd name="connsiteX155-13133" fmla="*/ 932278 w 3024845"/>
                  <a:gd name="connsiteY155-13134" fmla="*/ 642048 h 1078499"/>
                  <a:gd name="connsiteX156-13135" fmla="*/ 938358 w 3024845"/>
                  <a:gd name="connsiteY156-13136" fmla="*/ 600974 h 1078499"/>
                  <a:gd name="connsiteX157-13137" fmla="*/ 939118 w 3024845"/>
                  <a:gd name="connsiteY157-13138" fmla="*/ 600704 h 1078499"/>
                  <a:gd name="connsiteX158-13139" fmla="*/ 944438 w 3024845"/>
                  <a:gd name="connsiteY158-13140" fmla="*/ 598812 h 1078499"/>
                  <a:gd name="connsiteX159-13141" fmla="*/ 946465 w 3024845"/>
                  <a:gd name="connsiteY159-13142" fmla="*/ 529635 h 1078499"/>
                  <a:gd name="connsiteX160-13143" fmla="*/ 948492 w 3024845"/>
                  <a:gd name="connsiteY160-13144" fmla="*/ 598812 h 1078499"/>
                  <a:gd name="connsiteX161-13145" fmla="*/ 949252 w 3024845"/>
                  <a:gd name="connsiteY161-13146" fmla="*/ 599082 h 1078499"/>
                  <a:gd name="connsiteX162-13147" fmla="*/ 954572 w 3024845"/>
                  <a:gd name="connsiteY162-13148" fmla="*/ 600974 h 1078499"/>
                  <a:gd name="connsiteX163-13149" fmla="*/ 954572 w 3024845"/>
                  <a:gd name="connsiteY163-13150" fmla="*/ 514503 h 1078499"/>
                  <a:gd name="connsiteX164-13151" fmla="*/ 958625 w 3024845"/>
                  <a:gd name="connsiteY164-13152" fmla="*/ 482076 h 1078499"/>
                  <a:gd name="connsiteX165-13153" fmla="*/ 997132 w 3024845"/>
                  <a:gd name="connsiteY165-13154" fmla="*/ 482076 h 1078499"/>
                  <a:gd name="connsiteX166-13155" fmla="*/ 997132 w 3024845"/>
                  <a:gd name="connsiteY166-13156" fmla="*/ 514503 h 1078499"/>
                  <a:gd name="connsiteX167-13157" fmla="*/ 997892 w 3024845"/>
                  <a:gd name="connsiteY167-13158" fmla="*/ 514503 h 1078499"/>
                  <a:gd name="connsiteX168-13159" fmla="*/ 1003212 w 3024845"/>
                  <a:gd name="connsiteY168-13160" fmla="*/ 514503 h 1078499"/>
                  <a:gd name="connsiteX169-13161" fmla="*/ 1003212 w 3024845"/>
                  <a:gd name="connsiteY169-13162" fmla="*/ 432355 h 1078499"/>
                  <a:gd name="connsiteX170-13163" fmla="*/ 1004986 w 3024845"/>
                  <a:gd name="connsiteY170-13164" fmla="*/ 432355 h 1078499"/>
                  <a:gd name="connsiteX171-13165" fmla="*/ 1017399 w 3024845"/>
                  <a:gd name="connsiteY171-13166" fmla="*/ 432355 h 1078499"/>
                  <a:gd name="connsiteX172-13167" fmla="*/ 1017399 w 3024845"/>
                  <a:gd name="connsiteY172-13168" fmla="*/ 430464 h 1078499"/>
                  <a:gd name="connsiteX173-13169" fmla="*/ 1017399 w 3024845"/>
                  <a:gd name="connsiteY173-13170" fmla="*/ 417223 h 1078499"/>
                  <a:gd name="connsiteX174-13171" fmla="*/ 1039693 w 3024845"/>
                  <a:gd name="connsiteY174-13172" fmla="*/ 417223 h 1078499"/>
                  <a:gd name="connsiteX175-13173" fmla="*/ 1039693 w 3024845"/>
                  <a:gd name="connsiteY175-13174" fmla="*/ 416142 h 1078499"/>
                  <a:gd name="connsiteX176-13175" fmla="*/ 1039693 w 3024845"/>
                  <a:gd name="connsiteY176-13176" fmla="*/ 408576 h 1078499"/>
                  <a:gd name="connsiteX177-13177" fmla="*/ 1041466 w 3024845"/>
                  <a:gd name="connsiteY177-13178" fmla="*/ 408576 h 1078499"/>
                  <a:gd name="connsiteX178-13179" fmla="*/ 1053880 w 3024845"/>
                  <a:gd name="connsiteY178-13180" fmla="*/ 408576 h 1078499"/>
                  <a:gd name="connsiteX179-13181" fmla="*/ 1053880 w 3024845"/>
                  <a:gd name="connsiteY179-13182" fmla="*/ 409657 h 1078499"/>
                  <a:gd name="connsiteX180-13183" fmla="*/ 1053880 w 3024845"/>
                  <a:gd name="connsiteY180-13184" fmla="*/ 417223 h 1078499"/>
                  <a:gd name="connsiteX181-13185" fmla="*/ 1054640 w 3024845"/>
                  <a:gd name="connsiteY181-13186" fmla="*/ 417223 h 1078499"/>
                  <a:gd name="connsiteX182-13187" fmla="*/ 1059960 w 3024845"/>
                  <a:gd name="connsiteY182-13188" fmla="*/ 417223 h 1078499"/>
                  <a:gd name="connsiteX183-13189" fmla="*/ 1070093 w 3024845"/>
                  <a:gd name="connsiteY183-13190" fmla="*/ 412899 h 1078499"/>
                  <a:gd name="connsiteX184-13191" fmla="*/ 1074146 w 3024845"/>
                  <a:gd name="connsiteY184-13192" fmla="*/ 416142 h 1078499"/>
                  <a:gd name="connsiteX185-13193" fmla="*/ 1074146 w 3024845"/>
                  <a:gd name="connsiteY185-13194" fmla="*/ 408576 h 1078499"/>
                  <a:gd name="connsiteX186-13195" fmla="*/ 1076426 w 3024845"/>
                  <a:gd name="connsiteY186-13196" fmla="*/ 408576 h 1078499"/>
                  <a:gd name="connsiteX187-13197" fmla="*/ 1092387 w 3024845"/>
                  <a:gd name="connsiteY187-13198" fmla="*/ 408576 h 1078499"/>
                  <a:gd name="connsiteX188-13199" fmla="*/ 1092387 w 3024845"/>
                  <a:gd name="connsiteY188-13200" fmla="*/ 409657 h 1078499"/>
                  <a:gd name="connsiteX189-13201" fmla="*/ 1092387 w 3024845"/>
                  <a:gd name="connsiteY189-13202" fmla="*/ 417223 h 1078499"/>
                  <a:gd name="connsiteX190-13203" fmla="*/ 1122787 w 3024845"/>
                  <a:gd name="connsiteY190-13204" fmla="*/ 417223 h 1078499"/>
                  <a:gd name="connsiteX191-13205" fmla="*/ 1122787 w 3024845"/>
                  <a:gd name="connsiteY191-13206" fmla="*/ 418844 h 1078499"/>
                  <a:gd name="connsiteX192-13207" fmla="*/ 1122787 w 3024845"/>
                  <a:gd name="connsiteY192-13208" fmla="*/ 430194 h 1078499"/>
                  <a:gd name="connsiteX193-13209" fmla="*/ 1149134 w 3024845"/>
                  <a:gd name="connsiteY193-13210" fmla="*/ 430194 h 1078499"/>
                  <a:gd name="connsiteX194-13211" fmla="*/ 1149134 w 3024845"/>
                  <a:gd name="connsiteY194-13212" fmla="*/ 460458 h 1078499"/>
                  <a:gd name="connsiteX195-13213" fmla="*/ 1149894 w 3024845"/>
                  <a:gd name="connsiteY195-13214" fmla="*/ 460458 h 1078499"/>
                  <a:gd name="connsiteX196-13215" fmla="*/ 1155214 w 3024845"/>
                  <a:gd name="connsiteY196-13216" fmla="*/ 460458 h 1078499"/>
                  <a:gd name="connsiteX197-13217" fmla="*/ 1155214 w 3024845"/>
                  <a:gd name="connsiteY197-13218" fmla="*/ 461539 h 1078499"/>
                  <a:gd name="connsiteX198-13219" fmla="*/ 1155214 w 3024845"/>
                  <a:gd name="connsiteY198-13220" fmla="*/ 469106 h 1078499"/>
                  <a:gd name="connsiteX199-13221" fmla="*/ 1159268 w 3024845"/>
                  <a:gd name="connsiteY199-13222" fmla="*/ 499370 h 1078499"/>
                  <a:gd name="connsiteX200-13223" fmla="*/ 1160028 w 3024845"/>
                  <a:gd name="connsiteY200-13224" fmla="*/ 499370 h 1078499"/>
                  <a:gd name="connsiteX201-13225" fmla="*/ 1165348 w 3024845"/>
                  <a:gd name="connsiteY201-13226" fmla="*/ 499370 h 1078499"/>
                  <a:gd name="connsiteX202-13227" fmla="*/ 1165348 w 3024845"/>
                  <a:gd name="connsiteY202-13228" fmla="*/ 500181 h 1078499"/>
                  <a:gd name="connsiteX203-13229" fmla="*/ 1165348 w 3024845"/>
                  <a:gd name="connsiteY203-13230" fmla="*/ 505856 h 1078499"/>
                  <a:gd name="connsiteX204-13231" fmla="*/ 1166361 w 3024845"/>
                  <a:gd name="connsiteY204-13232" fmla="*/ 505856 h 1078499"/>
                  <a:gd name="connsiteX205-13233" fmla="*/ 1173454 w 3024845"/>
                  <a:gd name="connsiteY205-13234" fmla="*/ 505856 h 1078499"/>
                  <a:gd name="connsiteX206-13235" fmla="*/ 1173454 w 3024845"/>
                  <a:gd name="connsiteY206-13236" fmla="*/ 536121 h 1078499"/>
                  <a:gd name="connsiteX207-13237" fmla="*/ 1175481 w 3024845"/>
                  <a:gd name="connsiteY207-13238" fmla="*/ 536121 h 1078499"/>
                  <a:gd name="connsiteX208-13239" fmla="*/ 1189668 w 3024845"/>
                  <a:gd name="connsiteY208-13240" fmla="*/ 536121 h 1078499"/>
                  <a:gd name="connsiteX209-13241" fmla="*/ 1189668 w 3024845"/>
                  <a:gd name="connsiteY209-13242" fmla="*/ 559900 h 1078499"/>
                  <a:gd name="connsiteX210-13243" fmla="*/ 1191695 w 3024845"/>
                  <a:gd name="connsiteY210-13244" fmla="*/ 561521 h 1078499"/>
                  <a:gd name="connsiteX211-13245" fmla="*/ 1191695 w 3024845"/>
                  <a:gd name="connsiteY211-13246" fmla="*/ 572871 h 1078499"/>
                  <a:gd name="connsiteX212-13247" fmla="*/ 1192455 w 3024845"/>
                  <a:gd name="connsiteY212-13248" fmla="*/ 572871 h 1078499"/>
                  <a:gd name="connsiteX213-13249" fmla="*/ 1197775 w 3024845"/>
                  <a:gd name="connsiteY213-13250" fmla="*/ 572871 h 1078499"/>
                  <a:gd name="connsiteX214-13251" fmla="*/ 1197775 w 3024845"/>
                  <a:gd name="connsiteY214-13252" fmla="*/ 596650 h 1078499"/>
                  <a:gd name="connsiteX215-13253" fmla="*/ 1199041 w 3024845"/>
                  <a:gd name="connsiteY215-13254" fmla="*/ 596650 h 1078499"/>
                  <a:gd name="connsiteX216-13255" fmla="*/ 1207908 w 3024845"/>
                  <a:gd name="connsiteY216-13256" fmla="*/ 596650 h 1078499"/>
                  <a:gd name="connsiteX217-13257" fmla="*/ 1209935 w 3024845"/>
                  <a:gd name="connsiteY217-13258" fmla="*/ 600704 h 1078499"/>
                  <a:gd name="connsiteX218-13259" fmla="*/ 1209935 w 3024845"/>
                  <a:gd name="connsiteY218-13260" fmla="*/ 613945 h 1078499"/>
                  <a:gd name="connsiteX219-13261" fmla="*/ 1211455 w 3024845"/>
                  <a:gd name="connsiteY219-13262" fmla="*/ 612053 h 1078499"/>
                  <a:gd name="connsiteX220-13263" fmla="*/ 1222095 w 3024845"/>
                  <a:gd name="connsiteY220-13264" fmla="*/ 598812 h 1078499"/>
                  <a:gd name="connsiteX221-13265" fmla="*/ 1250469 w 3024845"/>
                  <a:gd name="connsiteY221-13266" fmla="*/ 598812 h 1078499"/>
                  <a:gd name="connsiteX222-13267" fmla="*/ 1250469 w 3024845"/>
                  <a:gd name="connsiteY222-13268" fmla="*/ 685283 h 1078499"/>
                  <a:gd name="connsiteX223-13269" fmla="*/ 1251229 w 3024845"/>
                  <a:gd name="connsiteY223-13270" fmla="*/ 685283 h 1078499"/>
                  <a:gd name="connsiteX224-13271" fmla="*/ 1256549 w 3024845"/>
                  <a:gd name="connsiteY224-13272" fmla="*/ 685283 h 1078499"/>
                  <a:gd name="connsiteX225-13273" fmla="*/ 1257309 w 3024845"/>
                  <a:gd name="connsiteY225-13274" fmla="*/ 683932 h 1078499"/>
                  <a:gd name="connsiteX226-13275" fmla="*/ 1262629 w 3024845"/>
                  <a:gd name="connsiteY226-13276" fmla="*/ 674474 h 1078499"/>
                  <a:gd name="connsiteX227-13277" fmla="*/ 1262629 w 3024845"/>
                  <a:gd name="connsiteY227-13278" fmla="*/ 676366 h 1078499"/>
                  <a:gd name="connsiteX228-13279" fmla="*/ 1262629 w 3024845"/>
                  <a:gd name="connsiteY228-13280" fmla="*/ 689607 h 1078499"/>
                  <a:gd name="connsiteX229-13281" fmla="*/ 1266682 w 3024845"/>
                  <a:gd name="connsiteY229-13282" fmla="*/ 644210 h 1078499"/>
                  <a:gd name="connsiteX230-13283" fmla="*/ 1267442 w 3024845"/>
                  <a:gd name="connsiteY230-13284" fmla="*/ 644210 h 1078499"/>
                  <a:gd name="connsiteX231-13285" fmla="*/ 1272762 w 3024845"/>
                  <a:gd name="connsiteY231-13286" fmla="*/ 644210 h 1078499"/>
                  <a:gd name="connsiteX232-13287" fmla="*/ 1272762 w 3024845"/>
                  <a:gd name="connsiteY232-13288" fmla="*/ 579356 h 1078499"/>
                  <a:gd name="connsiteX233-13289" fmla="*/ 1273776 w 3024845"/>
                  <a:gd name="connsiteY233-13290" fmla="*/ 579356 h 1078499"/>
                  <a:gd name="connsiteX234-13291" fmla="*/ 1280869 w 3024845"/>
                  <a:gd name="connsiteY234-13292" fmla="*/ 579356 h 1078499"/>
                  <a:gd name="connsiteX235-13293" fmla="*/ 1293029 w 3024845"/>
                  <a:gd name="connsiteY235-13294" fmla="*/ 536121 h 1078499"/>
                  <a:gd name="connsiteX236-13295" fmla="*/ 1294296 w 3024845"/>
                  <a:gd name="connsiteY236-13296" fmla="*/ 536121 h 1078499"/>
                  <a:gd name="connsiteX237-13297" fmla="*/ 1303163 w 3024845"/>
                  <a:gd name="connsiteY237-13298" fmla="*/ 536121 h 1078499"/>
                  <a:gd name="connsiteX238-13299" fmla="*/ 1313296 w 3024845"/>
                  <a:gd name="connsiteY238-13300" fmla="*/ 579356 h 1078499"/>
                  <a:gd name="connsiteX239-13301" fmla="*/ 1314309 w 3024845"/>
                  <a:gd name="connsiteY239-13302" fmla="*/ 579356 h 1078499"/>
                  <a:gd name="connsiteX240-13303" fmla="*/ 1321403 w 3024845"/>
                  <a:gd name="connsiteY240-13304" fmla="*/ 579356 h 1078499"/>
                  <a:gd name="connsiteX241-13305" fmla="*/ 1321403 w 3024845"/>
                  <a:gd name="connsiteY241-13306" fmla="*/ 618268 h 1078499"/>
                  <a:gd name="connsiteX242-13307" fmla="*/ 1323176 w 3024845"/>
                  <a:gd name="connsiteY242-13308" fmla="*/ 618268 h 1078499"/>
                  <a:gd name="connsiteX243-13309" fmla="*/ 1335590 w 3024845"/>
                  <a:gd name="connsiteY243-13310" fmla="*/ 618268 h 1078499"/>
                  <a:gd name="connsiteX244-13311" fmla="*/ 1335590 w 3024845"/>
                  <a:gd name="connsiteY244-13312" fmla="*/ 620430 h 1078499"/>
                  <a:gd name="connsiteX245-13313" fmla="*/ 1335590 w 3024845"/>
                  <a:gd name="connsiteY245-13314" fmla="*/ 635562 h 1078499"/>
                  <a:gd name="connsiteX246-13315" fmla="*/ 1339643 w 3024845"/>
                  <a:gd name="connsiteY246-13316" fmla="*/ 633401 h 1078499"/>
                  <a:gd name="connsiteX247-13317" fmla="*/ 1339643 w 3024845"/>
                  <a:gd name="connsiteY247-13318" fmla="*/ 618268 h 1078499"/>
                  <a:gd name="connsiteX248-13319" fmla="*/ 1341163 w 3024845"/>
                  <a:gd name="connsiteY248-13320" fmla="*/ 618268 h 1078499"/>
                  <a:gd name="connsiteX249-13321" fmla="*/ 1351803 w 3024845"/>
                  <a:gd name="connsiteY249-13322" fmla="*/ 618268 h 1078499"/>
                  <a:gd name="connsiteX250-13323" fmla="*/ 1351803 w 3024845"/>
                  <a:gd name="connsiteY250-13324" fmla="*/ 619889 h 1078499"/>
                  <a:gd name="connsiteX251-13325" fmla="*/ 1351803 w 3024845"/>
                  <a:gd name="connsiteY251-13326" fmla="*/ 631239 h 1078499"/>
                  <a:gd name="connsiteX252-13327" fmla="*/ 1382204 w 3024845"/>
                  <a:gd name="connsiteY252-13328" fmla="*/ 631239 h 1078499"/>
                  <a:gd name="connsiteX253-13329" fmla="*/ 1382204 w 3024845"/>
                  <a:gd name="connsiteY253-13330" fmla="*/ 594489 h 1078499"/>
                  <a:gd name="connsiteX254-13331" fmla="*/ 1383470 w 3024845"/>
                  <a:gd name="connsiteY254-13332" fmla="*/ 594489 h 1078499"/>
                  <a:gd name="connsiteX255-13333" fmla="*/ 1392337 w 3024845"/>
                  <a:gd name="connsiteY255-13334" fmla="*/ 594489 h 1078499"/>
                  <a:gd name="connsiteX256-13335" fmla="*/ 1392337 w 3024845"/>
                  <a:gd name="connsiteY256-13336" fmla="*/ 616106 h 1078499"/>
                  <a:gd name="connsiteX257-13337" fmla="*/ 1394364 w 3024845"/>
                  <a:gd name="connsiteY257-13338" fmla="*/ 583680 h 1078499"/>
                  <a:gd name="connsiteX258-13339" fmla="*/ 1416657 w 3024845"/>
                  <a:gd name="connsiteY258-13340" fmla="*/ 583680 h 1078499"/>
                  <a:gd name="connsiteX259-13341" fmla="*/ 1416657 w 3024845"/>
                  <a:gd name="connsiteY259-13342" fmla="*/ 582058 h 1078499"/>
                  <a:gd name="connsiteX260-13343" fmla="*/ 1416657 w 3024845"/>
                  <a:gd name="connsiteY260-13344" fmla="*/ 570709 h 1078499"/>
                  <a:gd name="connsiteX261-13345" fmla="*/ 1417417 w 3024845"/>
                  <a:gd name="connsiteY261-13346" fmla="*/ 570709 h 1078499"/>
                  <a:gd name="connsiteX262-13347" fmla="*/ 1422737 w 3024845"/>
                  <a:gd name="connsiteY262-13348" fmla="*/ 570709 h 1078499"/>
                  <a:gd name="connsiteX263-13349" fmla="*/ 1422737 w 3024845"/>
                  <a:gd name="connsiteY263-13350" fmla="*/ 568818 h 1078499"/>
                  <a:gd name="connsiteX264-13351" fmla="*/ 1422737 w 3024845"/>
                  <a:gd name="connsiteY264-13352" fmla="*/ 555577 h 1078499"/>
                  <a:gd name="connsiteX265-13353" fmla="*/ 1426791 w 3024845"/>
                  <a:gd name="connsiteY265-13354" fmla="*/ 562062 h 1078499"/>
                  <a:gd name="connsiteX266-13355" fmla="*/ 1429071 w 3024845"/>
                  <a:gd name="connsiteY266-13356" fmla="*/ 562062 h 1078499"/>
                  <a:gd name="connsiteX267-13357" fmla="*/ 1445031 w 3024845"/>
                  <a:gd name="connsiteY267-13358" fmla="*/ 562062 h 1078499"/>
                  <a:gd name="connsiteX268-13359" fmla="*/ 1445031 w 3024845"/>
                  <a:gd name="connsiteY268-13360" fmla="*/ 561251 h 1078499"/>
                  <a:gd name="connsiteX269-13361" fmla="*/ 1445031 w 3024845"/>
                  <a:gd name="connsiteY269-13362" fmla="*/ 555577 h 1078499"/>
                  <a:gd name="connsiteX270-13363" fmla="*/ 1445791 w 3024845"/>
                  <a:gd name="connsiteY270-13364" fmla="*/ 555577 h 1078499"/>
                  <a:gd name="connsiteX271-13365" fmla="*/ 1451111 w 3024845"/>
                  <a:gd name="connsiteY271-13366" fmla="*/ 555577 h 1078499"/>
                  <a:gd name="connsiteX272-13367" fmla="*/ 1451111 w 3024845"/>
                  <a:gd name="connsiteY272-13368" fmla="*/ 556928 h 1078499"/>
                  <a:gd name="connsiteX273-13369" fmla="*/ 1451111 w 3024845"/>
                  <a:gd name="connsiteY273-13370" fmla="*/ 566386 h 1078499"/>
                  <a:gd name="connsiteX274-13371" fmla="*/ 1489618 w 3024845"/>
                  <a:gd name="connsiteY274-13372" fmla="*/ 566386 h 1078499"/>
                  <a:gd name="connsiteX275-13373" fmla="*/ 1489618 w 3024845"/>
                  <a:gd name="connsiteY275-13374" fmla="*/ 704739 h 1078499"/>
                  <a:gd name="connsiteX276-13375" fmla="*/ 1491138 w 3024845"/>
                  <a:gd name="connsiteY276-13376" fmla="*/ 704739 h 1078499"/>
                  <a:gd name="connsiteX277-13377" fmla="*/ 1501778 w 3024845"/>
                  <a:gd name="connsiteY277-13378" fmla="*/ 704739 h 1078499"/>
                  <a:gd name="connsiteX278-13379" fmla="*/ 1501778 w 3024845"/>
                  <a:gd name="connsiteY278-13380" fmla="*/ 691769 h 1078499"/>
                  <a:gd name="connsiteX279-13381" fmla="*/ 1505832 w 3024845"/>
                  <a:gd name="connsiteY279-13382" fmla="*/ 691769 h 1078499"/>
                  <a:gd name="connsiteX280-13383" fmla="*/ 1505832 w 3024845"/>
                  <a:gd name="connsiteY280-13384" fmla="*/ 704739 h 1078499"/>
                  <a:gd name="connsiteX281-13385" fmla="*/ 1536232 w 3024845"/>
                  <a:gd name="connsiteY281-13386" fmla="*/ 704739 h 1078499"/>
                  <a:gd name="connsiteX282-13387" fmla="*/ 1536232 w 3024845"/>
                  <a:gd name="connsiteY282-13388" fmla="*/ 674474 h 1078499"/>
                  <a:gd name="connsiteX283-13389" fmla="*/ 1548392 w 3024845"/>
                  <a:gd name="connsiteY283-13390" fmla="*/ 674474 h 1078499"/>
                  <a:gd name="connsiteX284-13391" fmla="*/ 1560552 w 3024845"/>
                  <a:gd name="connsiteY284-13392" fmla="*/ 672313 h 1078499"/>
                  <a:gd name="connsiteX285-13393" fmla="*/ 1564606 w 3024845"/>
                  <a:gd name="connsiteY285-13394" fmla="*/ 674474 h 1078499"/>
                  <a:gd name="connsiteX286-13395" fmla="*/ 1574739 w 3024845"/>
                  <a:gd name="connsiteY286-13396" fmla="*/ 674474 h 1078499"/>
                  <a:gd name="connsiteX287-13397" fmla="*/ 1574739 w 3024845"/>
                  <a:gd name="connsiteY287-13398" fmla="*/ 704739 h 1078499"/>
                  <a:gd name="connsiteX288-13399" fmla="*/ 1582846 w 3024845"/>
                  <a:gd name="connsiteY288-13400" fmla="*/ 704739 h 1078499"/>
                  <a:gd name="connsiteX289-13401" fmla="*/ 1582846 w 3024845"/>
                  <a:gd name="connsiteY289-13402" fmla="*/ 722034 h 1078499"/>
                  <a:gd name="connsiteX290-13403" fmla="*/ 1592182 w 3024845"/>
                  <a:gd name="connsiteY290-13404" fmla="*/ 722939 h 1078499"/>
                  <a:gd name="connsiteX291-13405" fmla="*/ 1605140 w 3024845"/>
                  <a:gd name="connsiteY291-13406" fmla="*/ 722939 h 1078499"/>
                  <a:gd name="connsiteX292-13407" fmla="*/ 1605140 w 3024845"/>
                  <a:gd name="connsiteY292-13408" fmla="*/ 706901 h 1078499"/>
                  <a:gd name="connsiteX293-13409" fmla="*/ 1673096 w 3024845"/>
                  <a:gd name="connsiteY293-13410" fmla="*/ 706901 h 1078499"/>
                  <a:gd name="connsiteX294-13411" fmla="*/ 1673096 w 3024845"/>
                  <a:gd name="connsiteY294-13412" fmla="*/ 621648 h 1078499"/>
                  <a:gd name="connsiteX295-13413" fmla="*/ 1745104 w 3024845"/>
                  <a:gd name="connsiteY295-13414" fmla="*/ 621648 h 1078499"/>
                  <a:gd name="connsiteX296-13415" fmla="*/ 1745104 w 3024845"/>
                  <a:gd name="connsiteY296-13416" fmla="*/ 700416 h 1078499"/>
                  <a:gd name="connsiteX297-13417" fmla="*/ 1747008 w 3024845"/>
                  <a:gd name="connsiteY297-13418" fmla="*/ 700416 h 1078499"/>
                  <a:gd name="connsiteX298-13419" fmla="*/ 1748250 w 3024845"/>
                  <a:gd name="connsiteY298-13420" fmla="*/ 722939 h 1078499"/>
                  <a:gd name="connsiteX299-13421" fmla="*/ 1757926 w 3024845"/>
                  <a:gd name="connsiteY299-13422" fmla="*/ 722939 h 1078499"/>
                  <a:gd name="connsiteX300-13423" fmla="*/ 1759168 w 3024845"/>
                  <a:gd name="connsiteY300-13424" fmla="*/ 700416 h 1078499"/>
                  <a:gd name="connsiteX301-13425" fmla="*/ 1765248 w 3024845"/>
                  <a:gd name="connsiteY301-13426" fmla="*/ 700416 h 1078499"/>
                  <a:gd name="connsiteX302-13427" fmla="*/ 1766490 w 3024845"/>
                  <a:gd name="connsiteY302-13428" fmla="*/ 722939 h 1078499"/>
                  <a:gd name="connsiteX303-13429" fmla="*/ 1817112 w 3024845"/>
                  <a:gd name="connsiteY303-13430" fmla="*/ 722939 h 1078499"/>
                  <a:gd name="connsiteX304-13431" fmla="*/ 1817112 w 3024845"/>
                  <a:gd name="connsiteY304-13432" fmla="*/ 559911 h 1078499"/>
                  <a:gd name="connsiteX305-13433" fmla="*/ 2014439 w 3024845"/>
                  <a:gd name="connsiteY305-13434" fmla="*/ 559911 h 1078499"/>
                  <a:gd name="connsiteX306-13435" fmla="*/ 2014439 w 3024845"/>
                  <a:gd name="connsiteY306-13436" fmla="*/ 722939 h 1078499"/>
                  <a:gd name="connsiteX307-13437" fmla="*/ 2033136 w 3024845"/>
                  <a:gd name="connsiteY307-13438" fmla="*/ 722939 h 1078499"/>
                  <a:gd name="connsiteX308-13439" fmla="*/ 2033136 w 3024845"/>
                  <a:gd name="connsiteY308-13440" fmla="*/ 640246 h 1078499"/>
                  <a:gd name="connsiteX309-13441" fmla="*/ 2128256 w 3024845"/>
                  <a:gd name="connsiteY309-13442" fmla="*/ 640246 h 1078499"/>
                  <a:gd name="connsiteX310-13443" fmla="*/ 2140186 w 3024845"/>
                  <a:gd name="connsiteY310-13444" fmla="*/ 322105 h 1078499"/>
                  <a:gd name="connsiteX311-13445" fmla="*/ 2128026 w 3024845"/>
                  <a:gd name="connsiteY311-13446" fmla="*/ 300487 h 1078499"/>
                  <a:gd name="connsiteX312-13447" fmla="*/ 2121946 w 3024845"/>
                  <a:gd name="connsiteY312-13448" fmla="*/ 296163 h 1078499"/>
                  <a:gd name="connsiteX313-13449" fmla="*/ 2130053 w 3024845"/>
                  <a:gd name="connsiteY313-13450" fmla="*/ 272384 h 1078499"/>
                  <a:gd name="connsiteX314-13451" fmla="*/ 2130053 w 3024845"/>
                  <a:gd name="connsiteY314-13452" fmla="*/ 255090 h 1078499"/>
                  <a:gd name="connsiteX315-13453" fmla="*/ 2144240 w 3024845"/>
                  <a:gd name="connsiteY315-13454" fmla="*/ 255090 h 1078499"/>
                  <a:gd name="connsiteX316-13455" fmla="*/ 2144240 w 3024845"/>
                  <a:gd name="connsiteY316-13456" fmla="*/ 233472 h 1078499"/>
                  <a:gd name="connsiteX317-13457" fmla="*/ 2146266 w 3024845"/>
                  <a:gd name="connsiteY317-13458" fmla="*/ 229148 h 1078499"/>
                  <a:gd name="connsiteX318-13459" fmla="*/ 2146266 w 3024845"/>
                  <a:gd name="connsiteY318-13460" fmla="*/ 151324 h 1078499"/>
                  <a:gd name="connsiteX319-13461" fmla="*/ 2144240 w 3024845"/>
                  <a:gd name="connsiteY319-13462" fmla="*/ 144839 h 1078499"/>
                  <a:gd name="connsiteX320-13463" fmla="*/ 2150320 w 3024845"/>
                  <a:gd name="connsiteY320-13464" fmla="*/ 138353 h 1078499"/>
                  <a:gd name="connsiteX321-13465" fmla="*/ 2150320 w 3024845"/>
                  <a:gd name="connsiteY321-13466" fmla="*/ 79985 h 1078499"/>
                  <a:gd name="connsiteX322-13467" fmla="*/ 2152346 w 3024845"/>
                  <a:gd name="connsiteY322-13468" fmla="*/ 75662 h 1078499"/>
                  <a:gd name="connsiteX323-13469" fmla="*/ 2152346 w 3024845"/>
                  <a:gd name="connsiteY323-13470" fmla="*/ 19456 h 1078499"/>
                  <a:gd name="connsiteX324-13471" fmla="*/ 2154373 w 3024845"/>
                  <a:gd name="connsiteY324-13472" fmla="*/ 0 h 1078499"/>
                  <a:gd name="connsiteX325-13473" fmla="*/ 2158427 w 3024845"/>
                  <a:gd name="connsiteY325-13474" fmla="*/ 17294 h 1078499"/>
                  <a:gd name="connsiteX326-13475" fmla="*/ 2160453 w 3024845"/>
                  <a:gd name="connsiteY326-13476" fmla="*/ 75662 h 1078499"/>
                  <a:gd name="connsiteX327-13477" fmla="*/ 2162480 w 3024845"/>
                  <a:gd name="connsiteY327-13478" fmla="*/ 138353 h 1078499"/>
                  <a:gd name="connsiteX328-13479" fmla="*/ 2168560 w 3024845"/>
                  <a:gd name="connsiteY328-13480" fmla="*/ 144839 h 1078499"/>
                  <a:gd name="connsiteX329-13481" fmla="*/ 2166533 w 3024845"/>
                  <a:gd name="connsiteY329-13482" fmla="*/ 151324 h 1078499"/>
                  <a:gd name="connsiteX330-13483" fmla="*/ 2166533 w 3024845"/>
                  <a:gd name="connsiteY330-13484" fmla="*/ 229148 h 1078499"/>
                  <a:gd name="connsiteX331-13485" fmla="*/ 2168560 w 3024845"/>
                  <a:gd name="connsiteY331-13486" fmla="*/ 233472 h 1078499"/>
                  <a:gd name="connsiteX332-13487" fmla="*/ 2168560 w 3024845"/>
                  <a:gd name="connsiteY332-13488" fmla="*/ 255090 h 1078499"/>
                  <a:gd name="connsiteX333-13489" fmla="*/ 2182747 w 3024845"/>
                  <a:gd name="connsiteY333-13490" fmla="*/ 255090 h 1078499"/>
                  <a:gd name="connsiteX334-13491" fmla="*/ 2182747 w 3024845"/>
                  <a:gd name="connsiteY334-13492" fmla="*/ 272384 h 1078499"/>
                  <a:gd name="connsiteX335-13493" fmla="*/ 2190854 w 3024845"/>
                  <a:gd name="connsiteY335-13494" fmla="*/ 296163 h 1078499"/>
                  <a:gd name="connsiteX336-13495" fmla="*/ 2184774 w 3024845"/>
                  <a:gd name="connsiteY336-13496" fmla="*/ 300487 h 1078499"/>
                  <a:gd name="connsiteX337-13497" fmla="*/ 2172613 w 3024845"/>
                  <a:gd name="connsiteY337-13498" fmla="*/ 322105 h 1078499"/>
                  <a:gd name="connsiteX338-13499" fmla="*/ 2180720 w 3024845"/>
                  <a:gd name="connsiteY338-13500" fmla="*/ 575033 h 1078499"/>
                  <a:gd name="connsiteX339-13501" fmla="*/ 2245574 w 3024845"/>
                  <a:gd name="connsiteY339-13502" fmla="*/ 575033 h 1078499"/>
                  <a:gd name="connsiteX340-13503" fmla="*/ 2245574 w 3024845"/>
                  <a:gd name="connsiteY340-13504" fmla="*/ 650695 h 1078499"/>
                  <a:gd name="connsiteX341-13505" fmla="*/ 2253681 w 3024845"/>
                  <a:gd name="connsiteY341-13506" fmla="*/ 650695 h 1078499"/>
                  <a:gd name="connsiteX342-13507" fmla="*/ 2255708 w 3024845"/>
                  <a:gd name="connsiteY342-13508" fmla="*/ 644210 h 1078499"/>
                  <a:gd name="connsiteX343-13509" fmla="*/ 2261788 w 3024845"/>
                  <a:gd name="connsiteY343-13510" fmla="*/ 644210 h 1078499"/>
                  <a:gd name="connsiteX344-13511" fmla="*/ 2263815 w 3024845"/>
                  <a:gd name="connsiteY344-13512" fmla="*/ 652857 h 1078499"/>
                  <a:gd name="connsiteX345-13513" fmla="*/ 2275975 w 3024845"/>
                  <a:gd name="connsiteY345-13514" fmla="*/ 652857 h 1078499"/>
                  <a:gd name="connsiteX346-13515" fmla="*/ 2275975 w 3024845"/>
                  <a:gd name="connsiteY346-13516" fmla="*/ 646371 h 1078499"/>
                  <a:gd name="connsiteX347-13517" fmla="*/ 2298268 w 3024845"/>
                  <a:gd name="connsiteY347-13518" fmla="*/ 646371 h 1078499"/>
                  <a:gd name="connsiteX348-13519" fmla="*/ 2298268 w 3024845"/>
                  <a:gd name="connsiteY348-13520" fmla="*/ 652857 h 1078499"/>
                  <a:gd name="connsiteX349-13521" fmla="*/ 2318535 w 3024845"/>
                  <a:gd name="connsiteY349-13522" fmla="*/ 652857 h 1078499"/>
                  <a:gd name="connsiteX350-13523" fmla="*/ 2318535 w 3024845"/>
                  <a:gd name="connsiteY350-13524" fmla="*/ 698254 h 1078499"/>
                  <a:gd name="connsiteX351-13525" fmla="*/ 2332722 w 3024845"/>
                  <a:gd name="connsiteY351-13526" fmla="*/ 698254 h 1078499"/>
                  <a:gd name="connsiteX352-13527" fmla="*/ 2332722 w 3024845"/>
                  <a:gd name="connsiteY352-13528" fmla="*/ 685283 h 1078499"/>
                  <a:gd name="connsiteX353-13529" fmla="*/ 2348936 w 3024845"/>
                  <a:gd name="connsiteY353-13530" fmla="*/ 685283 h 1078499"/>
                  <a:gd name="connsiteX354-13531" fmla="*/ 2348936 w 3024845"/>
                  <a:gd name="connsiteY354-13532" fmla="*/ 505856 h 1078499"/>
                  <a:gd name="connsiteX355-13533" fmla="*/ 2355016 w 3024845"/>
                  <a:gd name="connsiteY355-13534" fmla="*/ 499370 h 1078499"/>
                  <a:gd name="connsiteX356-13535" fmla="*/ 2427977 w 3024845"/>
                  <a:gd name="connsiteY356-13536" fmla="*/ 499370 h 1078499"/>
                  <a:gd name="connsiteX357-13537" fmla="*/ 2427977 w 3024845"/>
                  <a:gd name="connsiteY357-13538" fmla="*/ 508018 h 1078499"/>
                  <a:gd name="connsiteX358-13539" fmla="*/ 2438110 w 3024845"/>
                  <a:gd name="connsiteY358-13540" fmla="*/ 508018 h 1078499"/>
                  <a:gd name="connsiteX359-13541" fmla="*/ 2438110 w 3024845"/>
                  <a:gd name="connsiteY359-13542" fmla="*/ 622592 h 1078499"/>
                  <a:gd name="connsiteX360-13543" fmla="*/ 2460404 w 3024845"/>
                  <a:gd name="connsiteY360-13544" fmla="*/ 622592 h 1078499"/>
                  <a:gd name="connsiteX361-13545" fmla="*/ 2460404 w 3024845"/>
                  <a:gd name="connsiteY361-13546" fmla="*/ 555577 h 1078499"/>
                  <a:gd name="connsiteX362-13547" fmla="*/ 2486751 w 3024845"/>
                  <a:gd name="connsiteY362-13548" fmla="*/ 555577 h 1078499"/>
                  <a:gd name="connsiteX363-13549" fmla="*/ 2490804 w 3024845"/>
                  <a:gd name="connsiteY363-13550" fmla="*/ 551253 h 1078499"/>
                  <a:gd name="connsiteX364-13551" fmla="*/ 2498911 w 3024845"/>
                  <a:gd name="connsiteY364-13552" fmla="*/ 551253 h 1078499"/>
                  <a:gd name="connsiteX365-13553" fmla="*/ 2502964 w 3024845"/>
                  <a:gd name="connsiteY365-13554" fmla="*/ 555577 h 1078499"/>
                  <a:gd name="connsiteX366-13555" fmla="*/ 2525258 w 3024845"/>
                  <a:gd name="connsiteY366-13556" fmla="*/ 555577 h 1078499"/>
                  <a:gd name="connsiteX367-13557" fmla="*/ 2525258 w 3024845"/>
                  <a:gd name="connsiteY367-13558" fmla="*/ 438841 h 1078499"/>
                  <a:gd name="connsiteX368-13559" fmla="*/ 2582005 w 3024845"/>
                  <a:gd name="connsiteY368-13560" fmla="*/ 428032 h 1078499"/>
                  <a:gd name="connsiteX369-13561" fmla="*/ 2582005 w 3024845"/>
                  <a:gd name="connsiteY369-13562" fmla="*/ 429113 h 1078499"/>
                  <a:gd name="connsiteX370-13563" fmla="*/ 2582005 w 3024845"/>
                  <a:gd name="connsiteY370-13564" fmla="*/ 436679 h 1078499"/>
                  <a:gd name="connsiteX371-13565" fmla="*/ 2608352 w 3024845"/>
                  <a:gd name="connsiteY371-13566" fmla="*/ 436679 h 1078499"/>
                  <a:gd name="connsiteX372-13567" fmla="*/ 2608352 w 3024845"/>
                  <a:gd name="connsiteY372-13568" fmla="*/ 691769 h 1078499"/>
                  <a:gd name="connsiteX373-13569" fmla="*/ 2630646 w 3024845"/>
                  <a:gd name="connsiteY373-13570" fmla="*/ 691769 h 1078499"/>
                  <a:gd name="connsiteX374-13571" fmla="*/ 2630646 w 3024845"/>
                  <a:gd name="connsiteY374-13572" fmla="*/ 687445 h 1078499"/>
                  <a:gd name="connsiteX375-13573" fmla="*/ 2642806 w 3024845"/>
                  <a:gd name="connsiteY375-13574" fmla="*/ 687445 h 1078499"/>
                  <a:gd name="connsiteX376-13575" fmla="*/ 2642806 w 3024845"/>
                  <a:gd name="connsiteY376-13576" fmla="*/ 691769 h 1078499"/>
                  <a:gd name="connsiteX377-13577" fmla="*/ 2667126 w 3024845"/>
                  <a:gd name="connsiteY377-13578" fmla="*/ 691769 h 1078499"/>
                  <a:gd name="connsiteX378-13579" fmla="*/ 2667126 w 3024845"/>
                  <a:gd name="connsiteY378-13580" fmla="*/ 678798 h 1078499"/>
                  <a:gd name="connsiteX379-13581" fmla="*/ 2695500 w 3024845"/>
                  <a:gd name="connsiteY379-13582" fmla="*/ 678798 h 1078499"/>
                  <a:gd name="connsiteX380-13583" fmla="*/ 2707660 w 3024845"/>
                  <a:gd name="connsiteY380-13584" fmla="*/ 674474 h 1078499"/>
                  <a:gd name="connsiteX381-13585" fmla="*/ 2727927 w 3024845"/>
                  <a:gd name="connsiteY381-13586" fmla="*/ 678798 h 1078499"/>
                  <a:gd name="connsiteX382-13587" fmla="*/ 2727927 w 3024845"/>
                  <a:gd name="connsiteY382-13588" fmla="*/ 661504 h 1078499"/>
                  <a:gd name="connsiteX383-13589" fmla="*/ 2736034 w 3024845"/>
                  <a:gd name="connsiteY383-13590" fmla="*/ 661504 h 1078499"/>
                  <a:gd name="connsiteX384-13591" fmla="*/ 2736034 w 3024845"/>
                  <a:gd name="connsiteY384-13592" fmla="*/ 648533 h 1078499"/>
                  <a:gd name="connsiteX385-13593" fmla="*/ 2792781 w 3024845"/>
                  <a:gd name="connsiteY385-13594" fmla="*/ 648533 h 1078499"/>
                  <a:gd name="connsiteX386-13595" fmla="*/ 2792781 w 3024845"/>
                  <a:gd name="connsiteY386-13596" fmla="*/ 618268 h 1078499"/>
                  <a:gd name="connsiteX387-13597" fmla="*/ 2811021 w 3024845"/>
                  <a:gd name="connsiteY387-13598" fmla="*/ 618268 h 1078499"/>
                  <a:gd name="connsiteX388-13599" fmla="*/ 2811021 w 3024845"/>
                  <a:gd name="connsiteY388-13600" fmla="*/ 611783 h 1078499"/>
                  <a:gd name="connsiteX389-13601" fmla="*/ 2823181 w 3024845"/>
                  <a:gd name="connsiteY389-13602" fmla="*/ 611783 h 1078499"/>
                  <a:gd name="connsiteX390-13603" fmla="*/ 2823181 w 3024845"/>
                  <a:gd name="connsiteY390-13604" fmla="*/ 618268 h 1078499"/>
                  <a:gd name="connsiteX391-13605" fmla="*/ 2839395 w 3024845"/>
                  <a:gd name="connsiteY391-13606" fmla="*/ 618268 h 1078499"/>
                  <a:gd name="connsiteX392-13607" fmla="*/ 2839395 w 3024845"/>
                  <a:gd name="connsiteY392-13608" fmla="*/ 667989 h 1078499"/>
                  <a:gd name="connsiteX393-13609" fmla="*/ 2871822 w 3024845"/>
                  <a:gd name="connsiteY393-13610" fmla="*/ 667989 h 1078499"/>
                  <a:gd name="connsiteX394-13611" fmla="*/ 2871822 w 3024845"/>
                  <a:gd name="connsiteY394-13612" fmla="*/ 642048 h 1078499"/>
                  <a:gd name="connsiteX395-13613" fmla="*/ 2910329 w 3024845"/>
                  <a:gd name="connsiteY395-13614" fmla="*/ 642048 h 1078499"/>
                  <a:gd name="connsiteX396-13615" fmla="*/ 2910329 w 3024845"/>
                  <a:gd name="connsiteY396-13616" fmla="*/ 611783 h 1078499"/>
                  <a:gd name="connsiteX397-13617" fmla="*/ 2958970 w 3024845"/>
                  <a:gd name="connsiteY397-13618" fmla="*/ 611783 h 1078499"/>
                  <a:gd name="connsiteX398-13619" fmla="*/ 2958970 w 3024845"/>
                  <a:gd name="connsiteY398-13620" fmla="*/ 722939 h 1078499"/>
                  <a:gd name="connsiteX399-13621" fmla="*/ 2958970 w 3024845"/>
                  <a:gd name="connsiteY399-13622" fmla="*/ 736718 h 1078499"/>
                  <a:gd name="connsiteX400-13623" fmla="*/ 3024845 w 3024845"/>
                  <a:gd name="connsiteY400-13624" fmla="*/ 736718 h 1078499"/>
                  <a:gd name="connsiteX401-13625" fmla="*/ 3024845 w 3024845"/>
                  <a:gd name="connsiteY401-13626" fmla="*/ 1078499 h 1078499"/>
                  <a:gd name="connsiteX402-13627" fmla="*/ 2054 w 3024845"/>
                  <a:gd name="connsiteY402-13628" fmla="*/ 1076166 h 1078499"/>
                  <a:gd name="connsiteX403-13629" fmla="*/ 0 w 3024845"/>
                  <a:gd name="connsiteY403-13630" fmla="*/ 642048 h 1078499"/>
                  <a:gd name="connsiteX404-13631" fmla="*/ 20267 w 3024845"/>
                  <a:gd name="connsiteY404-13632" fmla="*/ 642048 h 1078499"/>
                  <a:gd name="connsiteX405-13633" fmla="*/ 20774 w 3024845"/>
                  <a:gd name="connsiteY405-13634" fmla="*/ 640967 h 1078499"/>
                  <a:gd name="connsiteX406-13635" fmla="*/ 24320 w 3024845"/>
                  <a:gd name="connsiteY406-13636" fmla="*/ 633401 h 1078499"/>
                  <a:gd name="connsiteX407-13637" fmla="*/ 26094 w 3024845"/>
                  <a:gd name="connsiteY407-13638" fmla="*/ 633671 h 1078499"/>
                  <a:gd name="connsiteX408-13639" fmla="*/ 38507 w 3024845"/>
                  <a:gd name="connsiteY408-13640" fmla="*/ 635562 h 1078499"/>
                  <a:gd name="connsiteX409-13641" fmla="*/ 39014 w 3024845"/>
                  <a:gd name="connsiteY409-13642" fmla="*/ 636914 h 1078499"/>
                  <a:gd name="connsiteX410-13643" fmla="*/ 42560 w 3024845"/>
                  <a:gd name="connsiteY410-13644" fmla="*/ 646371 h 1078499"/>
                  <a:gd name="connsiteX411-13645" fmla="*/ 68907 w 3024845"/>
                  <a:gd name="connsiteY411-13646" fmla="*/ 648533 h 1078499"/>
                  <a:gd name="connsiteX412-13647" fmla="*/ 68907 w 3024845"/>
                  <a:gd name="connsiteY412-13648" fmla="*/ 525312 h 1078499"/>
                  <a:gd name="connsiteX413-13649" fmla="*/ 70934 w 3024845"/>
                  <a:gd name="connsiteY413-13650" fmla="*/ 525312 h 1078499"/>
                  <a:gd name="connsiteX414-13651" fmla="*/ 85121 w 3024845"/>
                  <a:gd name="connsiteY414-13652" fmla="*/ 525312 h 1078499"/>
                  <a:gd name="connsiteX415-13653" fmla="*/ 85121 w 3024845"/>
                  <a:gd name="connsiteY415-13654" fmla="*/ 389120 h 1078499"/>
                  <a:gd name="connsiteX416-13655" fmla="*/ 86894 w 3024845"/>
                  <a:gd name="connsiteY416-13656" fmla="*/ 389120 h 1078499"/>
                  <a:gd name="connsiteX417-13657" fmla="*/ 99308 w 3024845"/>
                  <a:gd name="connsiteY417-13658" fmla="*/ 389120 h 1078499"/>
                  <a:gd name="connsiteX418-13659" fmla="*/ 99308 w 3024845"/>
                  <a:gd name="connsiteY418-13660" fmla="*/ 274546 h 1078499"/>
                  <a:gd name="connsiteX419-13661" fmla="*/ 103361 w 3024845"/>
                  <a:gd name="connsiteY419-13662" fmla="*/ 246442 h 1078499"/>
                  <a:gd name="connsiteX420-13663" fmla="*/ 105388 w 3024845"/>
                  <a:gd name="connsiteY420-13664" fmla="*/ 246442 h 1078499"/>
                  <a:gd name="connsiteX421-13665" fmla="*/ 119575 w 3024845"/>
                  <a:gd name="connsiteY421-13666" fmla="*/ 246442 h 1078499"/>
                  <a:gd name="connsiteX0-13667" fmla="*/ 119575 w 3024845"/>
                  <a:gd name="connsiteY0-13668" fmla="*/ 246442 h 1078499"/>
                  <a:gd name="connsiteX1-13669" fmla="*/ 200642 w 3024845"/>
                  <a:gd name="connsiteY1-13670" fmla="*/ 244281 h 1078499"/>
                  <a:gd name="connsiteX2-13671" fmla="*/ 202669 w 3024845"/>
                  <a:gd name="connsiteY2-13672" fmla="*/ 244281 h 1078499"/>
                  <a:gd name="connsiteX3-13673" fmla="*/ 216856 w 3024845"/>
                  <a:gd name="connsiteY3-13674" fmla="*/ 244281 h 1078499"/>
                  <a:gd name="connsiteX4-13675" fmla="*/ 216856 w 3024845"/>
                  <a:gd name="connsiteY4-13676" fmla="*/ 268060 h 1078499"/>
                  <a:gd name="connsiteX5-13677" fmla="*/ 217363 w 3024845"/>
                  <a:gd name="connsiteY5-13678" fmla="*/ 268871 h 1078499"/>
                  <a:gd name="connsiteX6-13679" fmla="*/ 220909 w 3024845"/>
                  <a:gd name="connsiteY6-13680" fmla="*/ 274546 h 1078499"/>
                  <a:gd name="connsiteX7-13681" fmla="*/ 220909 w 3024845"/>
                  <a:gd name="connsiteY7-13682" fmla="*/ 389120 h 1078499"/>
                  <a:gd name="connsiteX8-13683" fmla="*/ 223189 w 3024845"/>
                  <a:gd name="connsiteY8-13684" fmla="*/ 389120 h 1078499"/>
                  <a:gd name="connsiteX9-13685" fmla="*/ 239150 w 3024845"/>
                  <a:gd name="connsiteY9-13686" fmla="*/ 389120 h 1078499"/>
                  <a:gd name="connsiteX10-13687" fmla="*/ 239150 w 3024845"/>
                  <a:gd name="connsiteY10-13688" fmla="*/ 529635 h 1078499"/>
                  <a:gd name="connsiteX11-13689" fmla="*/ 240670 w 3024845"/>
                  <a:gd name="connsiteY11-13690" fmla="*/ 529365 h 1078499"/>
                  <a:gd name="connsiteX12-13691" fmla="*/ 251310 w 3024845"/>
                  <a:gd name="connsiteY12-13692" fmla="*/ 527474 h 1078499"/>
                  <a:gd name="connsiteX13-13693" fmla="*/ 249283 w 3024845"/>
                  <a:gd name="connsiteY13-13694" fmla="*/ 616106 h 1078499"/>
                  <a:gd name="connsiteX14-13695" fmla="*/ 250803 w 3024845"/>
                  <a:gd name="connsiteY14-13696" fmla="*/ 616377 h 1078499"/>
                  <a:gd name="connsiteX15-13697" fmla="*/ 261443 w 3024845"/>
                  <a:gd name="connsiteY15-13698" fmla="*/ 618268 h 1078499"/>
                  <a:gd name="connsiteX16-13699" fmla="*/ 261696 w 3024845"/>
                  <a:gd name="connsiteY16-13700" fmla="*/ 619079 h 1078499"/>
                  <a:gd name="connsiteX17-13701" fmla="*/ 263470 w 3024845"/>
                  <a:gd name="connsiteY17-13702" fmla="*/ 624754 h 1078499"/>
                  <a:gd name="connsiteX18-13703" fmla="*/ 264230 w 3024845"/>
                  <a:gd name="connsiteY18-13704" fmla="*/ 622322 h 1078499"/>
                  <a:gd name="connsiteX19-13705" fmla="*/ 269550 w 3024845"/>
                  <a:gd name="connsiteY19-13706" fmla="*/ 605298 h 1078499"/>
                  <a:gd name="connsiteX20-13707" fmla="*/ 271323 w 3024845"/>
                  <a:gd name="connsiteY20-13708" fmla="*/ 605298 h 1078499"/>
                  <a:gd name="connsiteX21-13709" fmla="*/ 283737 w 3024845"/>
                  <a:gd name="connsiteY21-13710" fmla="*/ 605298 h 1078499"/>
                  <a:gd name="connsiteX22-13711" fmla="*/ 283737 w 3024845"/>
                  <a:gd name="connsiteY22-13712" fmla="*/ 637724 h 1078499"/>
                  <a:gd name="connsiteX23-13713" fmla="*/ 284750 w 3024845"/>
                  <a:gd name="connsiteY23-13714" fmla="*/ 638265 h 1078499"/>
                  <a:gd name="connsiteX24-13715" fmla="*/ 291844 w 3024845"/>
                  <a:gd name="connsiteY24-13716" fmla="*/ 642048 h 1078499"/>
                  <a:gd name="connsiteX25-13717" fmla="*/ 291844 w 3024845"/>
                  <a:gd name="connsiteY25-13718" fmla="*/ 643399 h 1078499"/>
                  <a:gd name="connsiteX26-13719" fmla="*/ 291844 w 3024845"/>
                  <a:gd name="connsiteY26-13720" fmla="*/ 652857 h 1078499"/>
                  <a:gd name="connsiteX27-13721" fmla="*/ 336431 w 3024845"/>
                  <a:gd name="connsiteY27-13722" fmla="*/ 652857 h 1078499"/>
                  <a:gd name="connsiteX28-13723" fmla="*/ 336431 w 3024845"/>
                  <a:gd name="connsiteY28-13724" fmla="*/ 653938 h 1078499"/>
                  <a:gd name="connsiteX29-13725" fmla="*/ 336431 w 3024845"/>
                  <a:gd name="connsiteY29-13726" fmla="*/ 661504 h 1078499"/>
                  <a:gd name="connsiteX30-13727" fmla="*/ 338457 w 3024845"/>
                  <a:gd name="connsiteY30-13728" fmla="*/ 661504 h 1078499"/>
                  <a:gd name="connsiteX31-13729" fmla="*/ 352644 w 3024845"/>
                  <a:gd name="connsiteY31-13730" fmla="*/ 661504 h 1078499"/>
                  <a:gd name="connsiteX32-13731" fmla="*/ 352644 w 3024845"/>
                  <a:gd name="connsiteY32-13732" fmla="*/ 631239 h 1078499"/>
                  <a:gd name="connsiteX33-13733" fmla="*/ 397231 w 3024845"/>
                  <a:gd name="connsiteY33-13734" fmla="*/ 631239 h 1078499"/>
                  <a:gd name="connsiteX34-13735" fmla="*/ 397231 w 3024845"/>
                  <a:gd name="connsiteY34-13736" fmla="*/ 629888 h 1078499"/>
                  <a:gd name="connsiteX35-13737" fmla="*/ 397231 w 3024845"/>
                  <a:gd name="connsiteY35-13738" fmla="*/ 620430 h 1078499"/>
                  <a:gd name="connsiteX36-13739" fmla="*/ 398245 w 3024845"/>
                  <a:gd name="connsiteY36-13740" fmla="*/ 620430 h 1078499"/>
                  <a:gd name="connsiteX37-13741" fmla="*/ 405338 w 3024845"/>
                  <a:gd name="connsiteY37-13742" fmla="*/ 620430 h 1078499"/>
                  <a:gd name="connsiteX38-13743" fmla="*/ 405338 w 3024845"/>
                  <a:gd name="connsiteY38-13744" fmla="*/ 618539 h 1078499"/>
                  <a:gd name="connsiteX39-13745" fmla="*/ 405338 w 3024845"/>
                  <a:gd name="connsiteY39-13746" fmla="*/ 605298 h 1078499"/>
                  <a:gd name="connsiteX40-13747" fmla="*/ 406098 w 3024845"/>
                  <a:gd name="connsiteY40-13748" fmla="*/ 605298 h 1078499"/>
                  <a:gd name="connsiteX41-13749" fmla="*/ 411418 w 3024845"/>
                  <a:gd name="connsiteY41-13750" fmla="*/ 605298 h 1078499"/>
                  <a:gd name="connsiteX42-13751" fmla="*/ 411418 w 3024845"/>
                  <a:gd name="connsiteY42-13752" fmla="*/ 604217 h 1078499"/>
                  <a:gd name="connsiteX43-13753" fmla="*/ 411418 w 3024845"/>
                  <a:gd name="connsiteY43-13754" fmla="*/ 596650 h 1078499"/>
                  <a:gd name="connsiteX44-13755" fmla="*/ 413445 w 3024845"/>
                  <a:gd name="connsiteY44-13756" fmla="*/ 596650 h 1078499"/>
                  <a:gd name="connsiteX45-13757" fmla="*/ 427632 w 3024845"/>
                  <a:gd name="connsiteY45-13758" fmla="*/ 596650 h 1078499"/>
                  <a:gd name="connsiteX46-13759" fmla="*/ 427632 w 3024845"/>
                  <a:gd name="connsiteY46-13760" fmla="*/ 597731 h 1078499"/>
                  <a:gd name="connsiteX47-13761" fmla="*/ 427632 w 3024845"/>
                  <a:gd name="connsiteY47-13762" fmla="*/ 605298 h 1078499"/>
                  <a:gd name="connsiteX48-13763" fmla="*/ 449925 w 3024845"/>
                  <a:gd name="connsiteY48-13764" fmla="*/ 605298 h 1078499"/>
                  <a:gd name="connsiteX49-13765" fmla="*/ 449925 w 3024845"/>
                  <a:gd name="connsiteY49-13766" fmla="*/ 603406 h 1078499"/>
                  <a:gd name="connsiteX50-13767" fmla="*/ 449925 w 3024845"/>
                  <a:gd name="connsiteY50-13768" fmla="*/ 590165 h 1078499"/>
                  <a:gd name="connsiteX51-13769" fmla="*/ 451699 w 3024845"/>
                  <a:gd name="connsiteY51-13770" fmla="*/ 590165 h 1078499"/>
                  <a:gd name="connsiteX52-13771" fmla="*/ 464112 w 3024845"/>
                  <a:gd name="connsiteY52-13772" fmla="*/ 590165 h 1078499"/>
                  <a:gd name="connsiteX53-13773" fmla="*/ 464112 w 3024845"/>
                  <a:gd name="connsiteY53-13774" fmla="*/ 613945 h 1078499"/>
                  <a:gd name="connsiteX54-13775" fmla="*/ 465126 w 3024845"/>
                  <a:gd name="connsiteY54-13776" fmla="*/ 613945 h 1078499"/>
                  <a:gd name="connsiteX55-13777" fmla="*/ 472219 w 3024845"/>
                  <a:gd name="connsiteY55-13778" fmla="*/ 613945 h 1078499"/>
                  <a:gd name="connsiteX56-13779" fmla="*/ 472219 w 3024845"/>
                  <a:gd name="connsiteY56-13780" fmla="*/ 612864 h 1078499"/>
                  <a:gd name="connsiteX57-13781" fmla="*/ 472219 w 3024845"/>
                  <a:gd name="connsiteY57-13782" fmla="*/ 605298 h 1078499"/>
                  <a:gd name="connsiteX58-13783" fmla="*/ 473992 w 3024845"/>
                  <a:gd name="connsiteY58-13784" fmla="*/ 605298 h 1078499"/>
                  <a:gd name="connsiteX59-13785" fmla="*/ 486406 w 3024845"/>
                  <a:gd name="connsiteY59-13786" fmla="*/ 605298 h 1078499"/>
                  <a:gd name="connsiteX60-13787" fmla="*/ 486406 w 3024845"/>
                  <a:gd name="connsiteY60-13788" fmla="*/ 631239 h 1078499"/>
                  <a:gd name="connsiteX61-13789" fmla="*/ 488433 w 3024845"/>
                  <a:gd name="connsiteY61-13790" fmla="*/ 631239 h 1078499"/>
                  <a:gd name="connsiteX62-13791" fmla="*/ 502619 w 3024845"/>
                  <a:gd name="connsiteY62-13792" fmla="*/ 631239 h 1078499"/>
                  <a:gd name="connsiteX63-13793" fmla="*/ 502619 w 3024845"/>
                  <a:gd name="connsiteY63-13794" fmla="*/ 632860 h 1078499"/>
                  <a:gd name="connsiteX64-13795" fmla="*/ 502619 w 3024845"/>
                  <a:gd name="connsiteY64-13796" fmla="*/ 644210 h 1078499"/>
                  <a:gd name="connsiteX65-13797" fmla="*/ 503379 w 3024845"/>
                  <a:gd name="connsiteY65-13798" fmla="*/ 644210 h 1078499"/>
                  <a:gd name="connsiteX66-13799" fmla="*/ 508700 w 3024845"/>
                  <a:gd name="connsiteY66-13800" fmla="*/ 644210 h 1078499"/>
                  <a:gd name="connsiteX67-13801" fmla="*/ 508700 w 3024845"/>
                  <a:gd name="connsiteY67-13802" fmla="*/ 643399 h 1078499"/>
                  <a:gd name="connsiteX68-13803" fmla="*/ 508700 w 3024845"/>
                  <a:gd name="connsiteY68-13804" fmla="*/ 637724 h 1078499"/>
                  <a:gd name="connsiteX69-13805" fmla="*/ 539100 w 3024845"/>
                  <a:gd name="connsiteY69-13806" fmla="*/ 637724 h 1078499"/>
                  <a:gd name="connsiteX70-13807" fmla="*/ 539100 w 3024845"/>
                  <a:gd name="connsiteY70-13808" fmla="*/ 661504 h 1078499"/>
                  <a:gd name="connsiteX71-13809" fmla="*/ 540113 w 3024845"/>
                  <a:gd name="connsiteY71-13810" fmla="*/ 661504 h 1078499"/>
                  <a:gd name="connsiteX72-13811" fmla="*/ 547207 w 3024845"/>
                  <a:gd name="connsiteY72-13812" fmla="*/ 661504 h 1078499"/>
                  <a:gd name="connsiteX73-13813" fmla="*/ 547207 w 3024845"/>
                  <a:gd name="connsiteY73-13814" fmla="*/ 662585 h 1078499"/>
                  <a:gd name="connsiteX74-13815" fmla="*/ 547207 w 3024845"/>
                  <a:gd name="connsiteY74-13816" fmla="*/ 670151 h 1078499"/>
                  <a:gd name="connsiteX75-13817" fmla="*/ 547967 w 3024845"/>
                  <a:gd name="connsiteY75-13818" fmla="*/ 670151 h 1078499"/>
                  <a:gd name="connsiteX76-13819" fmla="*/ 553287 w 3024845"/>
                  <a:gd name="connsiteY76-13820" fmla="*/ 670151 h 1078499"/>
                  <a:gd name="connsiteX77-13821" fmla="*/ 553287 w 3024845"/>
                  <a:gd name="connsiteY77-13822" fmla="*/ 667989 h 1078499"/>
                  <a:gd name="connsiteX78-13823" fmla="*/ 553287 w 3024845"/>
                  <a:gd name="connsiteY78-13824" fmla="*/ 652857 h 1078499"/>
                  <a:gd name="connsiteX79-13825" fmla="*/ 554300 w 3024845"/>
                  <a:gd name="connsiteY79-13826" fmla="*/ 652857 h 1078499"/>
                  <a:gd name="connsiteX80-13827" fmla="*/ 561394 w 3024845"/>
                  <a:gd name="connsiteY80-13828" fmla="*/ 652857 h 1078499"/>
                  <a:gd name="connsiteX81-13829" fmla="*/ 561394 w 3024845"/>
                  <a:gd name="connsiteY81-13830" fmla="*/ 653938 h 1078499"/>
                  <a:gd name="connsiteX82-13831" fmla="*/ 561394 w 3024845"/>
                  <a:gd name="connsiteY82-13832" fmla="*/ 661504 h 1078499"/>
                  <a:gd name="connsiteX83-13833" fmla="*/ 566714 w 3024845"/>
                  <a:gd name="connsiteY83-13834" fmla="*/ 659511 h 1078499"/>
                  <a:gd name="connsiteX84-13835" fmla="*/ 567474 w 3024845"/>
                  <a:gd name="connsiteY84-13836" fmla="*/ 658531 h 1078499"/>
                  <a:gd name="connsiteX85-13837" fmla="*/ 567474 w 3024845"/>
                  <a:gd name="connsiteY85-13838" fmla="*/ 652857 h 1078499"/>
                  <a:gd name="connsiteX86-13839" fmla="*/ 605981 w 3024845"/>
                  <a:gd name="connsiteY86-13840" fmla="*/ 652857 h 1078499"/>
                  <a:gd name="connsiteX87-13841" fmla="*/ 605981 w 3024845"/>
                  <a:gd name="connsiteY87-13842" fmla="*/ 676636 h 1078499"/>
                  <a:gd name="connsiteX88-13843" fmla="*/ 608007 w 3024845"/>
                  <a:gd name="connsiteY88-13844" fmla="*/ 676636 h 1078499"/>
                  <a:gd name="connsiteX89-13845" fmla="*/ 622194 w 3024845"/>
                  <a:gd name="connsiteY89-13846" fmla="*/ 676636 h 1078499"/>
                  <a:gd name="connsiteX90-13847" fmla="*/ 622194 w 3024845"/>
                  <a:gd name="connsiteY90-13848" fmla="*/ 677717 h 1078499"/>
                  <a:gd name="connsiteX91-13849" fmla="*/ 622194 w 3024845"/>
                  <a:gd name="connsiteY91-13850" fmla="*/ 685283 h 1078499"/>
                  <a:gd name="connsiteX92-13851" fmla="*/ 623968 w 3024845"/>
                  <a:gd name="connsiteY92-13852" fmla="*/ 685283 h 1078499"/>
                  <a:gd name="connsiteX93-13853" fmla="*/ 636381 w 3024845"/>
                  <a:gd name="connsiteY93-13854" fmla="*/ 685283 h 1078499"/>
                  <a:gd name="connsiteX94-13855" fmla="*/ 636381 w 3024845"/>
                  <a:gd name="connsiteY94-13856" fmla="*/ 661504 h 1078499"/>
                  <a:gd name="connsiteX95-13857" fmla="*/ 637394 w 3024845"/>
                  <a:gd name="connsiteY95-13858" fmla="*/ 661504 h 1078499"/>
                  <a:gd name="connsiteX96-13859" fmla="*/ 644488 w 3024845"/>
                  <a:gd name="connsiteY96-13860" fmla="*/ 661504 h 1078499"/>
                  <a:gd name="connsiteX97-13861" fmla="*/ 644488 w 3024845"/>
                  <a:gd name="connsiteY97-13862" fmla="*/ 629077 h 1078499"/>
                  <a:gd name="connsiteX98-13863" fmla="*/ 645501 w 3024845"/>
                  <a:gd name="connsiteY98-13864" fmla="*/ 629077 h 1078499"/>
                  <a:gd name="connsiteX99-13865" fmla="*/ 652595 w 3024845"/>
                  <a:gd name="connsiteY99-13866" fmla="*/ 629077 h 1078499"/>
                  <a:gd name="connsiteX100-13867" fmla="*/ 652595 w 3024845"/>
                  <a:gd name="connsiteY100-13868" fmla="*/ 627186 h 1078499"/>
                  <a:gd name="connsiteX101-13869" fmla="*/ 652595 w 3024845"/>
                  <a:gd name="connsiteY101-13870" fmla="*/ 613945 h 1078499"/>
                  <a:gd name="connsiteX102-13871" fmla="*/ 651328 w 3024845"/>
                  <a:gd name="connsiteY102-13872" fmla="*/ 612323 h 1078499"/>
                  <a:gd name="connsiteX103-13873" fmla="*/ 656648 w 3024845"/>
                  <a:gd name="connsiteY103-13874" fmla="*/ 600974 h 1078499"/>
                  <a:gd name="connsiteX104-13875" fmla="*/ 664755 w 3024845"/>
                  <a:gd name="connsiteY104-13876" fmla="*/ 629077 h 1078499"/>
                  <a:gd name="connsiteX105-13877" fmla="*/ 665515 w 3024845"/>
                  <a:gd name="connsiteY105-13878" fmla="*/ 629077 h 1078499"/>
                  <a:gd name="connsiteX106-13879" fmla="*/ 670835 w 3024845"/>
                  <a:gd name="connsiteY106-13880" fmla="*/ 629077 h 1078499"/>
                  <a:gd name="connsiteX107-13881" fmla="*/ 670835 w 3024845"/>
                  <a:gd name="connsiteY107-13882" fmla="*/ 523150 h 1078499"/>
                  <a:gd name="connsiteX108-13883" fmla="*/ 672355 w 3024845"/>
                  <a:gd name="connsiteY108-13884" fmla="*/ 523150 h 1078499"/>
                  <a:gd name="connsiteX109-13885" fmla="*/ 682995 w 3024845"/>
                  <a:gd name="connsiteY109-13886" fmla="*/ 523150 h 1078499"/>
                  <a:gd name="connsiteX110-13887" fmla="*/ 682995 w 3024845"/>
                  <a:gd name="connsiteY110-13888" fmla="*/ 475591 h 1078499"/>
                  <a:gd name="connsiteX111-13889" fmla="*/ 709342 w 3024845"/>
                  <a:gd name="connsiteY111-13890" fmla="*/ 475591 h 1078499"/>
                  <a:gd name="connsiteX112-13891" fmla="*/ 709342 w 3024845"/>
                  <a:gd name="connsiteY112-13892" fmla="*/ 453973 h 1078499"/>
                  <a:gd name="connsiteX113-13893" fmla="*/ 743796 w 3024845"/>
                  <a:gd name="connsiteY113-13894" fmla="*/ 453973 h 1078499"/>
                  <a:gd name="connsiteX114-13895" fmla="*/ 743796 w 3024845"/>
                  <a:gd name="connsiteY114-13896" fmla="*/ 456405 h 1078499"/>
                  <a:gd name="connsiteX115-13897" fmla="*/ 743796 w 3024845"/>
                  <a:gd name="connsiteY115-13898" fmla="*/ 473429 h 1078499"/>
                  <a:gd name="connsiteX116-13899" fmla="*/ 746076 w 3024845"/>
                  <a:gd name="connsiteY116-13900" fmla="*/ 473429 h 1078499"/>
                  <a:gd name="connsiteX117-13901" fmla="*/ 762036 w 3024845"/>
                  <a:gd name="connsiteY117-13902" fmla="*/ 473429 h 1078499"/>
                  <a:gd name="connsiteX118-13903" fmla="*/ 762036 w 3024845"/>
                  <a:gd name="connsiteY118-13904" fmla="*/ 520988 h 1078499"/>
                  <a:gd name="connsiteX119-13905" fmla="*/ 763049 w 3024845"/>
                  <a:gd name="connsiteY119-13906" fmla="*/ 520988 h 1078499"/>
                  <a:gd name="connsiteX120-13907" fmla="*/ 770143 w 3024845"/>
                  <a:gd name="connsiteY120-13908" fmla="*/ 520988 h 1078499"/>
                  <a:gd name="connsiteX121-13909" fmla="*/ 784330 w 3024845"/>
                  <a:gd name="connsiteY121-13910" fmla="*/ 525312 h 1078499"/>
                  <a:gd name="connsiteX122-13911" fmla="*/ 784330 w 3024845"/>
                  <a:gd name="connsiteY122-13912" fmla="*/ 564224 h 1078499"/>
                  <a:gd name="connsiteX123-13913" fmla="*/ 785343 w 3024845"/>
                  <a:gd name="connsiteY123-13914" fmla="*/ 564224 h 1078499"/>
                  <a:gd name="connsiteX124-13915" fmla="*/ 792436 w 3024845"/>
                  <a:gd name="connsiteY124-13916" fmla="*/ 564224 h 1078499"/>
                  <a:gd name="connsiteX125-13917" fmla="*/ 792436 w 3024845"/>
                  <a:gd name="connsiteY125-13918" fmla="*/ 565845 h 1078499"/>
                  <a:gd name="connsiteX126-13919" fmla="*/ 792436 w 3024845"/>
                  <a:gd name="connsiteY126-13920" fmla="*/ 577194 h 1078499"/>
                  <a:gd name="connsiteX127-13921" fmla="*/ 794463 w 3024845"/>
                  <a:gd name="connsiteY127-13922" fmla="*/ 577194 h 1078499"/>
                  <a:gd name="connsiteX128-13923" fmla="*/ 808650 w 3024845"/>
                  <a:gd name="connsiteY128-13924" fmla="*/ 577194 h 1078499"/>
                  <a:gd name="connsiteX129-13925" fmla="*/ 814730 w 3024845"/>
                  <a:gd name="connsiteY129-13926" fmla="*/ 583680 h 1078499"/>
                  <a:gd name="connsiteX130-13927" fmla="*/ 814730 w 3024845"/>
                  <a:gd name="connsiteY130-13928" fmla="*/ 605298 h 1078499"/>
                  <a:gd name="connsiteX131-13929" fmla="*/ 817010 w 3024845"/>
                  <a:gd name="connsiteY131-13930" fmla="*/ 605298 h 1078499"/>
                  <a:gd name="connsiteX132-13931" fmla="*/ 832970 w 3024845"/>
                  <a:gd name="connsiteY132-13932" fmla="*/ 605298 h 1078499"/>
                  <a:gd name="connsiteX133-13933" fmla="*/ 832970 w 3024845"/>
                  <a:gd name="connsiteY133-13934" fmla="*/ 606378 h 1078499"/>
                  <a:gd name="connsiteX134-13935" fmla="*/ 832970 w 3024845"/>
                  <a:gd name="connsiteY134-13936" fmla="*/ 613945 h 1078499"/>
                  <a:gd name="connsiteX135-13937" fmla="*/ 834237 w 3024845"/>
                  <a:gd name="connsiteY135-13938" fmla="*/ 613945 h 1078499"/>
                  <a:gd name="connsiteX136-13939" fmla="*/ 843104 w 3024845"/>
                  <a:gd name="connsiteY136-13940" fmla="*/ 613945 h 1078499"/>
                  <a:gd name="connsiteX137-13941" fmla="*/ 843104 w 3024845"/>
                  <a:gd name="connsiteY137-13942" fmla="*/ 616106 h 1078499"/>
                  <a:gd name="connsiteX138-13943" fmla="*/ 843104 w 3024845"/>
                  <a:gd name="connsiteY138-13944" fmla="*/ 631239 h 1078499"/>
                  <a:gd name="connsiteX139-13945" fmla="*/ 847157 w 3024845"/>
                  <a:gd name="connsiteY139-13946" fmla="*/ 629347 h 1078499"/>
                  <a:gd name="connsiteX140-13947" fmla="*/ 847157 w 3024845"/>
                  <a:gd name="connsiteY140-13948" fmla="*/ 616106 h 1078499"/>
                  <a:gd name="connsiteX141-13949" fmla="*/ 848170 w 3024845"/>
                  <a:gd name="connsiteY141-13950" fmla="*/ 616106 h 1078499"/>
                  <a:gd name="connsiteX142-13951" fmla="*/ 855264 w 3024845"/>
                  <a:gd name="connsiteY142-13952" fmla="*/ 616106 h 1078499"/>
                  <a:gd name="connsiteX143-13953" fmla="*/ 855264 w 3024845"/>
                  <a:gd name="connsiteY143-13954" fmla="*/ 617728 h 1078499"/>
                  <a:gd name="connsiteX144-13955" fmla="*/ 855264 w 3024845"/>
                  <a:gd name="connsiteY144-13956" fmla="*/ 629077 h 1078499"/>
                  <a:gd name="connsiteX145-13957" fmla="*/ 856024 w 3024845"/>
                  <a:gd name="connsiteY145-13958" fmla="*/ 629077 h 1078499"/>
                  <a:gd name="connsiteX146-13959" fmla="*/ 861344 w 3024845"/>
                  <a:gd name="connsiteY146-13960" fmla="*/ 629077 h 1078499"/>
                  <a:gd name="connsiteX147-13961" fmla="*/ 909984 w 3024845"/>
                  <a:gd name="connsiteY147-13962" fmla="*/ 624754 h 1078499"/>
                  <a:gd name="connsiteX148-13963" fmla="*/ 909984 w 3024845"/>
                  <a:gd name="connsiteY148-13964" fmla="*/ 626105 h 1078499"/>
                  <a:gd name="connsiteX149-13965" fmla="*/ 909984 w 3024845"/>
                  <a:gd name="connsiteY149-13966" fmla="*/ 635562 h 1078499"/>
                  <a:gd name="connsiteX150-13967" fmla="*/ 910744 w 3024845"/>
                  <a:gd name="connsiteY150-13968" fmla="*/ 635562 h 1078499"/>
                  <a:gd name="connsiteX151-13969" fmla="*/ 916065 w 3024845"/>
                  <a:gd name="connsiteY151-13970" fmla="*/ 635562 h 1078499"/>
                  <a:gd name="connsiteX152-13971" fmla="*/ 916065 w 3024845"/>
                  <a:gd name="connsiteY152-13972" fmla="*/ 637724 h 1078499"/>
                  <a:gd name="connsiteX153-13973" fmla="*/ 916065 w 3024845"/>
                  <a:gd name="connsiteY153-13974" fmla="*/ 652857 h 1078499"/>
                  <a:gd name="connsiteX154-13975" fmla="*/ 918091 w 3024845"/>
                  <a:gd name="connsiteY154-13976" fmla="*/ 651506 h 1078499"/>
                  <a:gd name="connsiteX155-13977" fmla="*/ 932278 w 3024845"/>
                  <a:gd name="connsiteY155-13978" fmla="*/ 642048 h 1078499"/>
                  <a:gd name="connsiteX156-13979" fmla="*/ 938358 w 3024845"/>
                  <a:gd name="connsiteY156-13980" fmla="*/ 600974 h 1078499"/>
                  <a:gd name="connsiteX157-13981" fmla="*/ 939118 w 3024845"/>
                  <a:gd name="connsiteY157-13982" fmla="*/ 600704 h 1078499"/>
                  <a:gd name="connsiteX158-13983" fmla="*/ 944438 w 3024845"/>
                  <a:gd name="connsiteY158-13984" fmla="*/ 598812 h 1078499"/>
                  <a:gd name="connsiteX159-13985" fmla="*/ 946465 w 3024845"/>
                  <a:gd name="connsiteY159-13986" fmla="*/ 529635 h 1078499"/>
                  <a:gd name="connsiteX160-13987" fmla="*/ 948492 w 3024845"/>
                  <a:gd name="connsiteY160-13988" fmla="*/ 598812 h 1078499"/>
                  <a:gd name="connsiteX161-13989" fmla="*/ 949252 w 3024845"/>
                  <a:gd name="connsiteY161-13990" fmla="*/ 599082 h 1078499"/>
                  <a:gd name="connsiteX162-13991" fmla="*/ 954572 w 3024845"/>
                  <a:gd name="connsiteY162-13992" fmla="*/ 600974 h 1078499"/>
                  <a:gd name="connsiteX163-13993" fmla="*/ 954572 w 3024845"/>
                  <a:gd name="connsiteY163-13994" fmla="*/ 514503 h 1078499"/>
                  <a:gd name="connsiteX164-13995" fmla="*/ 958625 w 3024845"/>
                  <a:gd name="connsiteY164-13996" fmla="*/ 482076 h 1078499"/>
                  <a:gd name="connsiteX165-13997" fmla="*/ 997132 w 3024845"/>
                  <a:gd name="connsiteY165-13998" fmla="*/ 482076 h 1078499"/>
                  <a:gd name="connsiteX166-13999" fmla="*/ 997132 w 3024845"/>
                  <a:gd name="connsiteY166-14000" fmla="*/ 514503 h 1078499"/>
                  <a:gd name="connsiteX167-14001" fmla="*/ 997892 w 3024845"/>
                  <a:gd name="connsiteY167-14002" fmla="*/ 514503 h 1078499"/>
                  <a:gd name="connsiteX168-14003" fmla="*/ 1003212 w 3024845"/>
                  <a:gd name="connsiteY168-14004" fmla="*/ 514503 h 1078499"/>
                  <a:gd name="connsiteX169-14005" fmla="*/ 1003212 w 3024845"/>
                  <a:gd name="connsiteY169-14006" fmla="*/ 432355 h 1078499"/>
                  <a:gd name="connsiteX170-14007" fmla="*/ 1004986 w 3024845"/>
                  <a:gd name="connsiteY170-14008" fmla="*/ 432355 h 1078499"/>
                  <a:gd name="connsiteX171-14009" fmla="*/ 1017399 w 3024845"/>
                  <a:gd name="connsiteY171-14010" fmla="*/ 432355 h 1078499"/>
                  <a:gd name="connsiteX172-14011" fmla="*/ 1017399 w 3024845"/>
                  <a:gd name="connsiteY172-14012" fmla="*/ 430464 h 1078499"/>
                  <a:gd name="connsiteX173-14013" fmla="*/ 1017399 w 3024845"/>
                  <a:gd name="connsiteY173-14014" fmla="*/ 417223 h 1078499"/>
                  <a:gd name="connsiteX174-14015" fmla="*/ 1039693 w 3024845"/>
                  <a:gd name="connsiteY174-14016" fmla="*/ 417223 h 1078499"/>
                  <a:gd name="connsiteX175-14017" fmla="*/ 1039693 w 3024845"/>
                  <a:gd name="connsiteY175-14018" fmla="*/ 416142 h 1078499"/>
                  <a:gd name="connsiteX176-14019" fmla="*/ 1039693 w 3024845"/>
                  <a:gd name="connsiteY176-14020" fmla="*/ 408576 h 1078499"/>
                  <a:gd name="connsiteX177-14021" fmla="*/ 1041466 w 3024845"/>
                  <a:gd name="connsiteY177-14022" fmla="*/ 408576 h 1078499"/>
                  <a:gd name="connsiteX178-14023" fmla="*/ 1053880 w 3024845"/>
                  <a:gd name="connsiteY178-14024" fmla="*/ 408576 h 1078499"/>
                  <a:gd name="connsiteX179-14025" fmla="*/ 1053880 w 3024845"/>
                  <a:gd name="connsiteY179-14026" fmla="*/ 409657 h 1078499"/>
                  <a:gd name="connsiteX180-14027" fmla="*/ 1053880 w 3024845"/>
                  <a:gd name="connsiteY180-14028" fmla="*/ 417223 h 1078499"/>
                  <a:gd name="connsiteX181-14029" fmla="*/ 1054640 w 3024845"/>
                  <a:gd name="connsiteY181-14030" fmla="*/ 417223 h 1078499"/>
                  <a:gd name="connsiteX182-14031" fmla="*/ 1059960 w 3024845"/>
                  <a:gd name="connsiteY182-14032" fmla="*/ 417223 h 1078499"/>
                  <a:gd name="connsiteX183-14033" fmla="*/ 1070093 w 3024845"/>
                  <a:gd name="connsiteY183-14034" fmla="*/ 412899 h 1078499"/>
                  <a:gd name="connsiteX184-14035" fmla="*/ 1074146 w 3024845"/>
                  <a:gd name="connsiteY184-14036" fmla="*/ 416142 h 1078499"/>
                  <a:gd name="connsiteX185-14037" fmla="*/ 1074146 w 3024845"/>
                  <a:gd name="connsiteY185-14038" fmla="*/ 408576 h 1078499"/>
                  <a:gd name="connsiteX186-14039" fmla="*/ 1076426 w 3024845"/>
                  <a:gd name="connsiteY186-14040" fmla="*/ 408576 h 1078499"/>
                  <a:gd name="connsiteX187-14041" fmla="*/ 1092387 w 3024845"/>
                  <a:gd name="connsiteY187-14042" fmla="*/ 408576 h 1078499"/>
                  <a:gd name="connsiteX188-14043" fmla="*/ 1092387 w 3024845"/>
                  <a:gd name="connsiteY188-14044" fmla="*/ 409657 h 1078499"/>
                  <a:gd name="connsiteX189-14045" fmla="*/ 1092387 w 3024845"/>
                  <a:gd name="connsiteY189-14046" fmla="*/ 417223 h 1078499"/>
                  <a:gd name="connsiteX190-14047" fmla="*/ 1122787 w 3024845"/>
                  <a:gd name="connsiteY190-14048" fmla="*/ 417223 h 1078499"/>
                  <a:gd name="connsiteX191-14049" fmla="*/ 1122787 w 3024845"/>
                  <a:gd name="connsiteY191-14050" fmla="*/ 418844 h 1078499"/>
                  <a:gd name="connsiteX192-14051" fmla="*/ 1122787 w 3024845"/>
                  <a:gd name="connsiteY192-14052" fmla="*/ 430194 h 1078499"/>
                  <a:gd name="connsiteX193-14053" fmla="*/ 1149134 w 3024845"/>
                  <a:gd name="connsiteY193-14054" fmla="*/ 430194 h 1078499"/>
                  <a:gd name="connsiteX194-14055" fmla="*/ 1149134 w 3024845"/>
                  <a:gd name="connsiteY194-14056" fmla="*/ 460458 h 1078499"/>
                  <a:gd name="connsiteX195-14057" fmla="*/ 1149894 w 3024845"/>
                  <a:gd name="connsiteY195-14058" fmla="*/ 460458 h 1078499"/>
                  <a:gd name="connsiteX196-14059" fmla="*/ 1155214 w 3024845"/>
                  <a:gd name="connsiteY196-14060" fmla="*/ 460458 h 1078499"/>
                  <a:gd name="connsiteX197-14061" fmla="*/ 1155214 w 3024845"/>
                  <a:gd name="connsiteY197-14062" fmla="*/ 461539 h 1078499"/>
                  <a:gd name="connsiteX198-14063" fmla="*/ 1155214 w 3024845"/>
                  <a:gd name="connsiteY198-14064" fmla="*/ 469106 h 1078499"/>
                  <a:gd name="connsiteX199-14065" fmla="*/ 1159268 w 3024845"/>
                  <a:gd name="connsiteY199-14066" fmla="*/ 499370 h 1078499"/>
                  <a:gd name="connsiteX200-14067" fmla="*/ 1160028 w 3024845"/>
                  <a:gd name="connsiteY200-14068" fmla="*/ 499370 h 1078499"/>
                  <a:gd name="connsiteX201-14069" fmla="*/ 1165348 w 3024845"/>
                  <a:gd name="connsiteY201-14070" fmla="*/ 499370 h 1078499"/>
                  <a:gd name="connsiteX202-14071" fmla="*/ 1165348 w 3024845"/>
                  <a:gd name="connsiteY202-14072" fmla="*/ 500181 h 1078499"/>
                  <a:gd name="connsiteX203-14073" fmla="*/ 1165348 w 3024845"/>
                  <a:gd name="connsiteY203-14074" fmla="*/ 505856 h 1078499"/>
                  <a:gd name="connsiteX204-14075" fmla="*/ 1166361 w 3024845"/>
                  <a:gd name="connsiteY204-14076" fmla="*/ 505856 h 1078499"/>
                  <a:gd name="connsiteX205-14077" fmla="*/ 1173454 w 3024845"/>
                  <a:gd name="connsiteY205-14078" fmla="*/ 505856 h 1078499"/>
                  <a:gd name="connsiteX206-14079" fmla="*/ 1173454 w 3024845"/>
                  <a:gd name="connsiteY206-14080" fmla="*/ 536121 h 1078499"/>
                  <a:gd name="connsiteX207-14081" fmla="*/ 1175481 w 3024845"/>
                  <a:gd name="connsiteY207-14082" fmla="*/ 536121 h 1078499"/>
                  <a:gd name="connsiteX208-14083" fmla="*/ 1189668 w 3024845"/>
                  <a:gd name="connsiteY208-14084" fmla="*/ 536121 h 1078499"/>
                  <a:gd name="connsiteX209-14085" fmla="*/ 1189668 w 3024845"/>
                  <a:gd name="connsiteY209-14086" fmla="*/ 559900 h 1078499"/>
                  <a:gd name="connsiteX210-14087" fmla="*/ 1191695 w 3024845"/>
                  <a:gd name="connsiteY210-14088" fmla="*/ 561521 h 1078499"/>
                  <a:gd name="connsiteX211-14089" fmla="*/ 1191695 w 3024845"/>
                  <a:gd name="connsiteY211-14090" fmla="*/ 572871 h 1078499"/>
                  <a:gd name="connsiteX212-14091" fmla="*/ 1192455 w 3024845"/>
                  <a:gd name="connsiteY212-14092" fmla="*/ 572871 h 1078499"/>
                  <a:gd name="connsiteX213-14093" fmla="*/ 1197775 w 3024845"/>
                  <a:gd name="connsiteY213-14094" fmla="*/ 572871 h 1078499"/>
                  <a:gd name="connsiteX214-14095" fmla="*/ 1197775 w 3024845"/>
                  <a:gd name="connsiteY214-14096" fmla="*/ 596650 h 1078499"/>
                  <a:gd name="connsiteX215-14097" fmla="*/ 1199041 w 3024845"/>
                  <a:gd name="connsiteY215-14098" fmla="*/ 596650 h 1078499"/>
                  <a:gd name="connsiteX216-14099" fmla="*/ 1207908 w 3024845"/>
                  <a:gd name="connsiteY216-14100" fmla="*/ 596650 h 1078499"/>
                  <a:gd name="connsiteX217-14101" fmla="*/ 1209935 w 3024845"/>
                  <a:gd name="connsiteY217-14102" fmla="*/ 600704 h 1078499"/>
                  <a:gd name="connsiteX218-14103" fmla="*/ 1209935 w 3024845"/>
                  <a:gd name="connsiteY218-14104" fmla="*/ 613945 h 1078499"/>
                  <a:gd name="connsiteX219-14105" fmla="*/ 1211455 w 3024845"/>
                  <a:gd name="connsiteY219-14106" fmla="*/ 612053 h 1078499"/>
                  <a:gd name="connsiteX220-14107" fmla="*/ 1222095 w 3024845"/>
                  <a:gd name="connsiteY220-14108" fmla="*/ 598812 h 1078499"/>
                  <a:gd name="connsiteX221-14109" fmla="*/ 1250469 w 3024845"/>
                  <a:gd name="connsiteY221-14110" fmla="*/ 598812 h 1078499"/>
                  <a:gd name="connsiteX222-14111" fmla="*/ 1250469 w 3024845"/>
                  <a:gd name="connsiteY222-14112" fmla="*/ 685283 h 1078499"/>
                  <a:gd name="connsiteX223-14113" fmla="*/ 1251229 w 3024845"/>
                  <a:gd name="connsiteY223-14114" fmla="*/ 685283 h 1078499"/>
                  <a:gd name="connsiteX224-14115" fmla="*/ 1256549 w 3024845"/>
                  <a:gd name="connsiteY224-14116" fmla="*/ 685283 h 1078499"/>
                  <a:gd name="connsiteX225-14117" fmla="*/ 1257309 w 3024845"/>
                  <a:gd name="connsiteY225-14118" fmla="*/ 683932 h 1078499"/>
                  <a:gd name="connsiteX226-14119" fmla="*/ 1262629 w 3024845"/>
                  <a:gd name="connsiteY226-14120" fmla="*/ 674474 h 1078499"/>
                  <a:gd name="connsiteX227-14121" fmla="*/ 1262629 w 3024845"/>
                  <a:gd name="connsiteY227-14122" fmla="*/ 676366 h 1078499"/>
                  <a:gd name="connsiteX228-14123" fmla="*/ 1262629 w 3024845"/>
                  <a:gd name="connsiteY228-14124" fmla="*/ 689607 h 1078499"/>
                  <a:gd name="connsiteX229-14125" fmla="*/ 1266682 w 3024845"/>
                  <a:gd name="connsiteY229-14126" fmla="*/ 644210 h 1078499"/>
                  <a:gd name="connsiteX230-14127" fmla="*/ 1267442 w 3024845"/>
                  <a:gd name="connsiteY230-14128" fmla="*/ 644210 h 1078499"/>
                  <a:gd name="connsiteX231-14129" fmla="*/ 1272762 w 3024845"/>
                  <a:gd name="connsiteY231-14130" fmla="*/ 644210 h 1078499"/>
                  <a:gd name="connsiteX232-14131" fmla="*/ 1272762 w 3024845"/>
                  <a:gd name="connsiteY232-14132" fmla="*/ 579356 h 1078499"/>
                  <a:gd name="connsiteX233-14133" fmla="*/ 1273776 w 3024845"/>
                  <a:gd name="connsiteY233-14134" fmla="*/ 579356 h 1078499"/>
                  <a:gd name="connsiteX234-14135" fmla="*/ 1280869 w 3024845"/>
                  <a:gd name="connsiteY234-14136" fmla="*/ 579356 h 1078499"/>
                  <a:gd name="connsiteX235-14137" fmla="*/ 1293029 w 3024845"/>
                  <a:gd name="connsiteY235-14138" fmla="*/ 536121 h 1078499"/>
                  <a:gd name="connsiteX236-14139" fmla="*/ 1294296 w 3024845"/>
                  <a:gd name="connsiteY236-14140" fmla="*/ 536121 h 1078499"/>
                  <a:gd name="connsiteX237-14141" fmla="*/ 1303163 w 3024845"/>
                  <a:gd name="connsiteY237-14142" fmla="*/ 536121 h 1078499"/>
                  <a:gd name="connsiteX238-14143" fmla="*/ 1313296 w 3024845"/>
                  <a:gd name="connsiteY238-14144" fmla="*/ 579356 h 1078499"/>
                  <a:gd name="connsiteX239-14145" fmla="*/ 1314309 w 3024845"/>
                  <a:gd name="connsiteY239-14146" fmla="*/ 579356 h 1078499"/>
                  <a:gd name="connsiteX240-14147" fmla="*/ 1321403 w 3024845"/>
                  <a:gd name="connsiteY240-14148" fmla="*/ 579356 h 1078499"/>
                  <a:gd name="connsiteX241-14149" fmla="*/ 1321403 w 3024845"/>
                  <a:gd name="connsiteY241-14150" fmla="*/ 618268 h 1078499"/>
                  <a:gd name="connsiteX242-14151" fmla="*/ 1323176 w 3024845"/>
                  <a:gd name="connsiteY242-14152" fmla="*/ 618268 h 1078499"/>
                  <a:gd name="connsiteX243-14153" fmla="*/ 1335590 w 3024845"/>
                  <a:gd name="connsiteY243-14154" fmla="*/ 618268 h 1078499"/>
                  <a:gd name="connsiteX244-14155" fmla="*/ 1335590 w 3024845"/>
                  <a:gd name="connsiteY244-14156" fmla="*/ 620430 h 1078499"/>
                  <a:gd name="connsiteX245-14157" fmla="*/ 1335590 w 3024845"/>
                  <a:gd name="connsiteY245-14158" fmla="*/ 635562 h 1078499"/>
                  <a:gd name="connsiteX246-14159" fmla="*/ 1339643 w 3024845"/>
                  <a:gd name="connsiteY246-14160" fmla="*/ 633401 h 1078499"/>
                  <a:gd name="connsiteX247-14161" fmla="*/ 1339643 w 3024845"/>
                  <a:gd name="connsiteY247-14162" fmla="*/ 618268 h 1078499"/>
                  <a:gd name="connsiteX248-14163" fmla="*/ 1341163 w 3024845"/>
                  <a:gd name="connsiteY248-14164" fmla="*/ 618268 h 1078499"/>
                  <a:gd name="connsiteX249-14165" fmla="*/ 1351803 w 3024845"/>
                  <a:gd name="connsiteY249-14166" fmla="*/ 618268 h 1078499"/>
                  <a:gd name="connsiteX250-14167" fmla="*/ 1351803 w 3024845"/>
                  <a:gd name="connsiteY250-14168" fmla="*/ 619889 h 1078499"/>
                  <a:gd name="connsiteX251-14169" fmla="*/ 1351803 w 3024845"/>
                  <a:gd name="connsiteY251-14170" fmla="*/ 631239 h 1078499"/>
                  <a:gd name="connsiteX252-14171" fmla="*/ 1382204 w 3024845"/>
                  <a:gd name="connsiteY252-14172" fmla="*/ 631239 h 1078499"/>
                  <a:gd name="connsiteX253-14173" fmla="*/ 1382204 w 3024845"/>
                  <a:gd name="connsiteY253-14174" fmla="*/ 594489 h 1078499"/>
                  <a:gd name="connsiteX254-14175" fmla="*/ 1383470 w 3024845"/>
                  <a:gd name="connsiteY254-14176" fmla="*/ 594489 h 1078499"/>
                  <a:gd name="connsiteX255-14177" fmla="*/ 1392337 w 3024845"/>
                  <a:gd name="connsiteY255-14178" fmla="*/ 594489 h 1078499"/>
                  <a:gd name="connsiteX256-14179" fmla="*/ 1392337 w 3024845"/>
                  <a:gd name="connsiteY256-14180" fmla="*/ 616106 h 1078499"/>
                  <a:gd name="connsiteX257-14181" fmla="*/ 1394364 w 3024845"/>
                  <a:gd name="connsiteY257-14182" fmla="*/ 583680 h 1078499"/>
                  <a:gd name="connsiteX258-14183" fmla="*/ 1416657 w 3024845"/>
                  <a:gd name="connsiteY258-14184" fmla="*/ 583680 h 1078499"/>
                  <a:gd name="connsiteX259-14185" fmla="*/ 1416657 w 3024845"/>
                  <a:gd name="connsiteY259-14186" fmla="*/ 582058 h 1078499"/>
                  <a:gd name="connsiteX260-14187" fmla="*/ 1416657 w 3024845"/>
                  <a:gd name="connsiteY260-14188" fmla="*/ 570709 h 1078499"/>
                  <a:gd name="connsiteX261-14189" fmla="*/ 1417417 w 3024845"/>
                  <a:gd name="connsiteY261-14190" fmla="*/ 570709 h 1078499"/>
                  <a:gd name="connsiteX262-14191" fmla="*/ 1422737 w 3024845"/>
                  <a:gd name="connsiteY262-14192" fmla="*/ 570709 h 1078499"/>
                  <a:gd name="connsiteX263-14193" fmla="*/ 1422737 w 3024845"/>
                  <a:gd name="connsiteY263-14194" fmla="*/ 568818 h 1078499"/>
                  <a:gd name="connsiteX264-14195" fmla="*/ 1422737 w 3024845"/>
                  <a:gd name="connsiteY264-14196" fmla="*/ 555577 h 1078499"/>
                  <a:gd name="connsiteX265-14197" fmla="*/ 1426791 w 3024845"/>
                  <a:gd name="connsiteY265-14198" fmla="*/ 562062 h 1078499"/>
                  <a:gd name="connsiteX266-14199" fmla="*/ 1429071 w 3024845"/>
                  <a:gd name="connsiteY266-14200" fmla="*/ 562062 h 1078499"/>
                  <a:gd name="connsiteX267-14201" fmla="*/ 1445031 w 3024845"/>
                  <a:gd name="connsiteY267-14202" fmla="*/ 562062 h 1078499"/>
                  <a:gd name="connsiteX268-14203" fmla="*/ 1445031 w 3024845"/>
                  <a:gd name="connsiteY268-14204" fmla="*/ 561251 h 1078499"/>
                  <a:gd name="connsiteX269-14205" fmla="*/ 1445031 w 3024845"/>
                  <a:gd name="connsiteY269-14206" fmla="*/ 555577 h 1078499"/>
                  <a:gd name="connsiteX270-14207" fmla="*/ 1445791 w 3024845"/>
                  <a:gd name="connsiteY270-14208" fmla="*/ 555577 h 1078499"/>
                  <a:gd name="connsiteX271-14209" fmla="*/ 1451111 w 3024845"/>
                  <a:gd name="connsiteY271-14210" fmla="*/ 555577 h 1078499"/>
                  <a:gd name="connsiteX272-14211" fmla="*/ 1451111 w 3024845"/>
                  <a:gd name="connsiteY272-14212" fmla="*/ 556928 h 1078499"/>
                  <a:gd name="connsiteX273-14213" fmla="*/ 1451111 w 3024845"/>
                  <a:gd name="connsiteY273-14214" fmla="*/ 566386 h 1078499"/>
                  <a:gd name="connsiteX274-14215" fmla="*/ 1489618 w 3024845"/>
                  <a:gd name="connsiteY274-14216" fmla="*/ 566386 h 1078499"/>
                  <a:gd name="connsiteX275-14217" fmla="*/ 1489618 w 3024845"/>
                  <a:gd name="connsiteY275-14218" fmla="*/ 704739 h 1078499"/>
                  <a:gd name="connsiteX276-14219" fmla="*/ 1491138 w 3024845"/>
                  <a:gd name="connsiteY276-14220" fmla="*/ 704739 h 1078499"/>
                  <a:gd name="connsiteX277-14221" fmla="*/ 1501778 w 3024845"/>
                  <a:gd name="connsiteY277-14222" fmla="*/ 704739 h 1078499"/>
                  <a:gd name="connsiteX278-14223" fmla="*/ 1501778 w 3024845"/>
                  <a:gd name="connsiteY278-14224" fmla="*/ 691769 h 1078499"/>
                  <a:gd name="connsiteX279-14225" fmla="*/ 1505832 w 3024845"/>
                  <a:gd name="connsiteY279-14226" fmla="*/ 691769 h 1078499"/>
                  <a:gd name="connsiteX280-14227" fmla="*/ 1505832 w 3024845"/>
                  <a:gd name="connsiteY280-14228" fmla="*/ 704739 h 1078499"/>
                  <a:gd name="connsiteX281-14229" fmla="*/ 1536232 w 3024845"/>
                  <a:gd name="connsiteY281-14230" fmla="*/ 704739 h 1078499"/>
                  <a:gd name="connsiteX282-14231" fmla="*/ 1536232 w 3024845"/>
                  <a:gd name="connsiteY282-14232" fmla="*/ 674474 h 1078499"/>
                  <a:gd name="connsiteX283-14233" fmla="*/ 1548392 w 3024845"/>
                  <a:gd name="connsiteY283-14234" fmla="*/ 674474 h 1078499"/>
                  <a:gd name="connsiteX284-14235" fmla="*/ 1560552 w 3024845"/>
                  <a:gd name="connsiteY284-14236" fmla="*/ 672313 h 1078499"/>
                  <a:gd name="connsiteX285-14237" fmla="*/ 1564606 w 3024845"/>
                  <a:gd name="connsiteY285-14238" fmla="*/ 674474 h 1078499"/>
                  <a:gd name="connsiteX286-14239" fmla="*/ 1574739 w 3024845"/>
                  <a:gd name="connsiteY286-14240" fmla="*/ 674474 h 1078499"/>
                  <a:gd name="connsiteX287-14241" fmla="*/ 1574739 w 3024845"/>
                  <a:gd name="connsiteY287-14242" fmla="*/ 704739 h 1078499"/>
                  <a:gd name="connsiteX288-14243" fmla="*/ 1582846 w 3024845"/>
                  <a:gd name="connsiteY288-14244" fmla="*/ 704739 h 1078499"/>
                  <a:gd name="connsiteX289-14245" fmla="*/ 1582846 w 3024845"/>
                  <a:gd name="connsiteY289-14246" fmla="*/ 722034 h 1078499"/>
                  <a:gd name="connsiteX290-14247" fmla="*/ 1592182 w 3024845"/>
                  <a:gd name="connsiteY290-14248" fmla="*/ 722939 h 1078499"/>
                  <a:gd name="connsiteX291-14249" fmla="*/ 1605140 w 3024845"/>
                  <a:gd name="connsiteY291-14250" fmla="*/ 722939 h 1078499"/>
                  <a:gd name="connsiteX292-14251" fmla="*/ 1605140 w 3024845"/>
                  <a:gd name="connsiteY292-14252" fmla="*/ 706901 h 1078499"/>
                  <a:gd name="connsiteX293-14253" fmla="*/ 1673096 w 3024845"/>
                  <a:gd name="connsiteY293-14254" fmla="*/ 706901 h 1078499"/>
                  <a:gd name="connsiteX294-14255" fmla="*/ 1673096 w 3024845"/>
                  <a:gd name="connsiteY294-14256" fmla="*/ 621648 h 1078499"/>
                  <a:gd name="connsiteX295-14257" fmla="*/ 1745104 w 3024845"/>
                  <a:gd name="connsiteY295-14258" fmla="*/ 621648 h 1078499"/>
                  <a:gd name="connsiteX296-14259" fmla="*/ 1745104 w 3024845"/>
                  <a:gd name="connsiteY296-14260" fmla="*/ 700416 h 1078499"/>
                  <a:gd name="connsiteX297-14261" fmla="*/ 1747008 w 3024845"/>
                  <a:gd name="connsiteY297-14262" fmla="*/ 700416 h 1078499"/>
                  <a:gd name="connsiteX298-14263" fmla="*/ 1748250 w 3024845"/>
                  <a:gd name="connsiteY298-14264" fmla="*/ 722939 h 1078499"/>
                  <a:gd name="connsiteX299-14265" fmla="*/ 1757926 w 3024845"/>
                  <a:gd name="connsiteY299-14266" fmla="*/ 722939 h 1078499"/>
                  <a:gd name="connsiteX300-14267" fmla="*/ 1759168 w 3024845"/>
                  <a:gd name="connsiteY300-14268" fmla="*/ 700416 h 1078499"/>
                  <a:gd name="connsiteX301-14269" fmla="*/ 1765248 w 3024845"/>
                  <a:gd name="connsiteY301-14270" fmla="*/ 700416 h 1078499"/>
                  <a:gd name="connsiteX302-14271" fmla="*/ 1766490 w 3024845"/>
                  <a:gd name="connsiteY302-14272" fmla="*/ 722939 h 1078499"/>
                  <a:gd name="connsiteX303-14273" fmla="*/ 1817112 w 3024845"/>
                  <a:gd name="connsiteY303-14274" fmla="*/ 722939 h 1078499"/>
                  <a:gd name="connsiteX304-14275" fmla="*/ 1817112 w 3024845"/>
                  <a:gd name="connsiteY304-14276" fmla="*/ 559911 h 1078499"/>
                  <a:gd name="connsiteX305-14277" fmla="*/ 2014439 w 3024845"/>
                  <a:gd name="connsiteY305-14278" fmla="*/ 559911 h 1078499"/>
                  <a:gd name="connsiteX306-14279" fmla="*/ 2014439 w 3024845"/>
                  <a:gd name="connsiteY306-14280" fmla="*/ 722939 h 1078499"/>
                  <a:gd name="connsiteX307-14281" fmla="*/ 2033136 w 3024845"/>
                  <a:gd name="connsiteY307-14282" fmla="*/ 722939 h 1078499"/>
                  <a:gd name="connsiteX308-14283" fmla="*/ 2033136 w 3024845"/>
                  <a:gd name="connsiteY308-14284" fmla="*/ 640246 h 1078499"/>
                  <a:gd name="connsiteX309-14285" fmla="*/ 2128256 w 3024845"/>
                  <a:gd name="connsiteY309-14286" fmla="*/ 640246 h 1078499"/>
                  <a:gd name="connsiteX310-14287" fmla="*/ 2140186 w 3024845"/>
                  <a:gd name="connsiteY310-14288" fmla="*/ 322105 h 1078499"/>
                  <a:gd name="connsiteX311-14289" fmla="*/ 2128026 w 3024845"/>
                  <a:gd name="connsiteY311-14290" fmla="*/ 300487 h 1078499"/>
                  <a:gd name="connsiteX312-14291" fmla="*/ 2121946 w 3024845"/>
                  <a:gd name="connsiteY312-14292" fmla="*/ 296163 h 1078499"/>
                  <a:gd name="connsiteX313-14293" fmla="*/ 2130053 w 3024845"/>
                  <a:gd name="connsiteY313-14294" fmla="*/ 272384 h 1078499"/>
                  <a:gd name="connsiteX314-14295" fmla="*/ 2130053 w 3024845"/>
                  <a:gd name="connsiteY314-14296" fmla="*/ 255090 h 1078499"/>
                  <a:gd name="connsiteX315-14297" fmla="*/ 2144240 w 3024845"/>
                  <a:gd name="connsiteY315-14298" fmla="*/ 255090 h 1078499"/>
                  <a:gd name="connsiteX316-14299" fmla="*/ 2144240 w 3024845"/>
                  <a:gd name="connsiteY316-14300" fmla="*/ 233472 h 1078499"/>
                  <a:gd name="connsiteX317-14301" fmla="*/ 2146266 w 3024845"/>
                  <a:gd name="connsiteY317-14302" fmla="*/ 229148 h 1078499"/>
                  <a:gd name="connsiteX318-14303" fmla="*/ 2146266 w 3024845"/>
                  <a:gd name="connsiteY318-14304" fmla="*/ 151324 h 1078499"/>
                  <a:gd name="connsiteX319-14305" fmla="*/ 2144240 w 3024845"/>
                  <a:gd name="connsiteY319-14306" fmla="*/ 144839 h 1078499"/>
                  <a:gd name="connsiteX320-14307" fmla="*/ 2150320 w 3024845"/>
                  <a:gd name="connsiteY320-14308" fmla="*/ 138353 h 1078499"/>
                  <a:gd name="connsiteX321-14309" fmla="*/ 2150320 w 3024845"/>
                  <a:gd name="connsiteY321-14310" fmla="*/ 79985 h 1078499"/>
                  <a:gd name="connsiteX322-14311" fmla="*/ 2152346 w 3024845"/>
                  <a:gd name="connsiteY322-14312" fmla="*/ 75662 h 1078499"/>
                  <a:gd name="connsiteX323-14313" fmla="*/ 2152346 w 3024845"/>
                  <a:gd name="connsiteY323-14314" fmla="*/ 19456 h 1078499"/>
                  <a:gd name="connsiteX324-14315" fmla="*/ 2154373 w 3024845"/>
                  <a:gd name="connsiteY324-14316" fmla="*/ 0 h 1078499"/>
                  <a:gd name="connsiteX325-14317" fmla="*/ 2160453 w 3024845"/>
                  <a:gd name="connsiteY325-14318" fmla="*/ 75662 h 1078499"/>
                  <a:gd name="connsiteX326-14319" fmla="*/ 2162480 w 3024845"/>
                  <a:gd name="connsiteY326-14320" fmla="*/ 138353 h 1078499"/>
                  <a:gd name="connsiteX327-14321" fmla="*/ 2168560 w 3024845"/>
                  <a:gd name="connsiteY327-14322" fmla="*/ 144839 h 1078499"/>
                  <a:gd name="connsiteX328-14323" fmla="*/ 2166533 w 3024845"/>
                  <a:gd name="connsiteY328-14324" fmla="*/ 151324 h 1078499"/>
                  <a:gd name="connsiteX329-14325" fmla="*/ 2166533 w 3024845"/>
                  <a:gd name="connsiteY329-14326" fmla="*/ 229148 h 1078499"/>
                  <a:gd name="connsiteX330-14327" fmla="*/ 2168560 w 3024845"/>
                  <a:gd name="connsiteY330-14328" fmla="*/ 233472 h 1078499"/>
                  <a:gd name="connsiteX331-14329" fmla="*/ 2168560 w 3024845"/>
                  <a:gd name="connsiteY331-14330" fmla="*/ 255090 h 1078499"/>
                  <a:gd name="connsiteX332-14331" fmla="*/ 2182747 w 3024845"/>
                  <a:gd name="connsiteY332-14332" fmla="*/ 255090 h 1078499"/>
                  <a:gd name="connsiteX333-14333" fmla="*/ 2182747 w 3024845"/>
                  <a:gd name="connsiteY333-14334" fmla="*/ 272384 h 1078499"/>
                  <a:gd name="connsiteX334-14335" fmla="*/ 2190854 w 3024845"/>
                  <a:gd name="connsiteY334-14336" fmla="*/ 296163 h 1078499"/>
                  <a:gd name="connsiteX335-14337" fmla="*/ 2184774 w 3024845"/>
                  <a:gd name="connsiteY335-14338" fmla="*/ 300487 h 1078499"/>
                  <a:gd name="connsiteX336-14339" fmla="*/ 2172613 w 3024845"/>
                  <a:gd name="connsiteY336-14340" fmla="*/ 322105 h 1078499"/>
                  <a:gd name="connsiteX337-14341" fmla="*/ 2180720 w 3024845"/>
                  <a:gd name="connsiteY337-14342" fmla="*/ 575033 h 1078499"/>
                  <a:gd name="connsiteX338-14343" fmla="*/ 2245574 w 3024845"/>
                  <a:gd name="connsiteY338-14344" fmla="*/ 575033 h 1078499"/>
                  <a:gd name="connsiteX339-14345" fmla="*/ 2245574 w 3024845"/>
                  <a:gd name="connsiteY339-14346" fmla="*/ 650695 h 1078499"/>
                  <a:gd name="connsiteX340-14347" fmla="*/ 2253681 w 3024845"/>
                  <a:gd name="connsiteY340-14348" fmla="*/ 650695 h 1078499"/>
                  <a:gd name="connsiteX341-14349" fmla="*/ 2255708 w 3024845"/>
                  <a:gd name="connsiteY341-14350" fmla="*/ 644210 h 1078499"/>
                  <a:gd name="connsiteX342-14351" fmla="*/ 2261788 w 3024845"/>
                  <a:gd name="connsiteY342-14352" fmla="*/ 644210 h 1078499"/>
                  <a:gd name="connsiteX343-14353" fmla="*/ 2263815 w 3024845"/>
                  <a:gd name="connsiteY343-14354" fmla="*/ 652857 h 1078499"/>
                  <a:gd name="connsiteX344-14355" fmla="*/ 2275975 w 3024845"/>
                  <a:gd name="connsiteY344-14356" fmla="*/ 652857 h 1078499"/>
                  <a:gd name="connsiteX345-14357" fmla="*/ 2275975 w 3024845"/>
                  <a:gd name="connsiteY345-14358" fmla="*/ 646371 h 1078499"/>
                  <a:gd name="connsiteX346-14359" fmla="*/ 2298268 w 3024845"/>
                  <a:gd name="connsiteY346-14360" fmla="*/ 646371 h 1078499"/>
                  <a:gd name="connsiteX347-14361" fmla="*/ 2298268 w 3024845"/>
                  <a:gd name="connsiteY347-14362" fmla="*/ 652857 h 1078499"/>
                  <a:gd name="connsiteX348-14363" fmla="*/ 2318535 w 3024845"/>
                  <a:gd name="connsiteY348-14364" fmla="*/ 652857 h 1078499"/>
                  <a:gd name="connsiteX349-14365" fmla="*/ 2318535 w 3024845"/>
                  <a:gd name="connsiteY349-14366" fmla="*/ 698254 h 1078499"/>
                  <a:gd name="connsiteX350-14367" fmla="*/ 2332722 w 3024845"/>
                  <a:gd name="connsiteY350-14368" fmla="*/ 698254 h 1078499"/>
                  <a:gd name="connsiteX351-14369" fmla="*/ 2332722 w 3024845"/>
                  <a:gd name="connsiteY351-14370" fmla="*/ 685283 h 1078499"/>
                  <a:gd name="connsiteX352-14371" fmla="*/ 2348936 w 3024845"/>
                  <a:gd name="connsiteY352-14372" fmla="*/ 685283 h 1078499"/>
                  <a:gd name="connsiteX353-14373" fmla="*/ 2348936 w 3024845"/>
                  <a:gd name="connsiteY353-14374" fmla="*/ 505856 h 1078499"/>
                  <a:gd name="connsiteX354-14375" fmla="*/ 2355016 w 3024845"/>
                  <a:gd name="connsiteY354-14376" fmla="*/ 499370 h 1078499"/>
                  <a:gd name="connsiteX355-14377" fmla="*/ 2427977 w 3024845"/>
                  <a:gd name="connsiteY355-14378" fmla="*/ 499370 h 1078499"/>
                  <a:gd name="connsiteX356-14379" fmla="*/ 2427977 w 3024845"/>
                  <a:gd name="connsiteY356-14380" fmla="*/ 508018 h 1078499"/>
                  <a:gd name="connsiteX357-14381" fmla="*/ 2438110 w 3024845"/>
                  <a:gd name="connsiteY357-14382" fmla="*/ 508018 h 1078499"/>
                  <a:gd name="connsiteX358-14383" fmla="*/ 2438110 w 3024845"/>
                  <a:gd name="connsiteY358-14384" fmla="*/ 622592 h 1078499"/>
                  <a:gd name="connsiteX359-14385" fmla="*/ 2460404 w 3024845"/>
                  <a:gd name="connsiteY359-14386" fmla="*/ 622592 h 1078499"/>
                  <a:gd name="connsiteX360-14387" fmla="*/ 2460404 w 3024845"/>
                  <a:gd name="connsiteY360-14388" fmla="*/ 555577 h 1078499"/>
                  <a:gd name="connsiteX361-14389" fmla="*/ 2486751 w 3024845"/>
                  <a:gd name="connsiteY361-14390" fmla="*/ 555577 h 1078499"/>
                  <a:gd name="connsiteX362-14391" fmla="*/ 2490804 w 3024845"/>
                  <a:gd name="connsiteY362-14392" fmla="*/ 551253 h 1078499"/>
                  <a:gd name="connsiteX363-14393" fmla="*/ 2498911 w 3024845"/>
                  <a:gd name="connsiteY363-14394" fmla="*/ 551253 h 1078499"/>
                  <a:gd name="connsiteX364-14395" fmla="*/ 2502964 w 3024845"/>
                  <a:gd name="connsiteY364-14396" fmla="*/ 555577 h 1078499"/>
                  <a:gd name="connsiteX365-14397" fmla="*/ 2525258 w 3024845"/>
                  <a:gd name="connsiteY365-14398" fmla="*/ 555577 h 1078499"/>
                  <a:gd name="connsiteX366-14399" fmla="*/ 2525258 w 3024845"/>
                  <a:gd name="connsiteY366-14400" fmla="*/ 438841 h 1078499"/>
                  <a:gd name="connsiteX367-14401" fmla="*/ 2582005 w 3024845"/>
                  <a:gd name="connsiteY367-14402" fmla="*/ 428032 h 1078499"/>
                  <a:gd name="connsiteX368-14403" fmla="*/ 2582005 w 3024845"/>
                  <a:gd name="connsiteY368-14404" fmla="*/ 429113 h 1078499"/>
                  <a:gd name="connsiteX369-14405" fmla="*/ 2582005 w 3024845"/>
                  <a:gd name="connsiteY369-14406" fmla="*/ 436679 h 1078499"/>
                  <a:gd name="connsiteX370-14407" fmla="*/ 2608352 w 3024845"/>
                  <a:gd name="connsiteY370-14408" fmla="*/ 436679 h 1078499"/>
                  <a:gd name="connsiteX371-14409" fmla="*/ 2608352 w 3024845"/>
                  <a:gd name="connsiteY371-14410" fmla="*/ 691769 h 1078499"/>
                  <a:gd name="connsiteX372-14411" fmla="*/ 2630646 w 3024845"/>
                  <a:gd name="connsiteY372-14412" fmla="*/ 691769 h 1078499"/>
                  <a:gd name="connsiteX373-14413" fmla="*/ 2630646 w 3024845"/>
                  <a:gd name="connsiteY373-14414" fmla="*/ 687445 h 1078499"/>
                  <a:gd name="connsiteX374-14415" fmla="*/ 2642806 w 3024845"/>
                  <a:gd name="connsiteY374-14416" fmla="*/ 687445 h 1078499"/>
                  <a:gd name="connsiteX375-14417" fmla="*/ 2642806 w 3024845"/>
                  <a:gd name="connsiteY375-14418" fmla="*/ 691769 h 1078499"/>
                  <a:gd name="connsiteX376-14419" fmla="*/ 2667126 w 3024845"/>
                  <a:gd name="connsiteY376-14420" fmla="*/ 691769 h 1078499"/>
                  <a:gd name="connsiteX377-14421" fmla="*/ 2667126 w 3024845"/>
                  <a:gd name="connsiteY377-14422" fmla="*/ 678798 h 1078499"/>
                  <a:gd name="connsiteX378-14423" fmla="*/ 2695500 w 3024845"/>
                  <a:gd name="connsiteY378-14424" fmla="*/ 678798 h 1078499"/>
                  <a:gd name="connsiteX379-14425" fmla="*/ 2707660 w 3024845"/>
                  <a:gd name="connsiteY379-14426" fmla="*/ 674474 h 1078499"/>
                  <a:gd name="connsiteX380-14427" fmla="*/ 2727927 w 3024845"/>
                  <a:gd name="connsiteY380-14428" fmla="*/ 678798 h 1078499"/>
                  <a:gd name="connsiteX381-14429" fmla="*/ 2727927 w 3024845"/>
                  <a:gd name="connsiteY381-14430" fmla="*/ 661504 h 1078499"/>
                  <a:gd name="connsiteX382-14431" fmla="*/ 2736034 w 3024845"/>
                  <a:gd name="connsiteY382-14432" fmla="*/ 661504 h 1078499"/>
                  <a:gd name="connsiteX383-14433" fmla="*/ 2736034 w 3024845"/>
                  <a:gd name="connsiteY383-14434" fmla="*/ 648533 h 1078499"/>
                  <a:gd name="connsiteX384-14435" fmla="*/ 2792781 w 3024845"/>
                  <a:gd name="connsiteY384-14436" fmla="*/ 648533 h 1078499"/>
                  <a:gd name="connsiteX385-14437" fmla="*/ 2792781 w 3024845"/>
                  <a:gd name="connsiteY385-14438" fmla="*/ 618268 h 1078499"/>
                  <a:gd name="connsiteX386-14439" fmla="*/ 2811021 w 3024845"/>
                  <a:gd name="connsiteY386-14440" fmla="*/ 618268 h 1078499"/>
                  <a:gd name="connsiteX387-14441" fmla="*/ 2811021 w 3024845"/>
                  <a:gd name="connsiteY387-14442" fmla="*/ 611783 h 1078499"/>
                  <a:gd name="connsiteX388-14443" fmla="*/ 2823181 w 3024845"/>
                  <a:gd name="connsiteY388-14444" fmla="*/ 611783 h 1078499"/>
                  <a:gd name="connsiteX389-14445" fmla="*/ 2823181 w 3024845"/>
                  <a:gd name="connsiteY389-14446" fmla="*/ 618268 h 1078499"/>
                  <a:gd name="connsiteX390-14447" fmla="*/ 2839395 w 3024845"/>
                  <a:gd name="connsiteY390-14448" fmla="*/ 618268 h 1078499"/>
                  <a:gd name="connsiteX391-14449" fmla="*/ 2839395 w 3024845"/>
                  <a:gd name="connsiteY391-14450" fmla="*/ 667989 h 1078499"/>
                  <a:gd name="connsiteX392-14451" fmla="*/ 2871822 w 3024845"/>
                  <a:gd name="connsiteY392-14452" fmla="*/ 667989 h 1078499"/>
                  <a:gd name="connsiteX393-14453" fmla="*/ 2871822 w 3024845"/>
                  <a:gd name="connsiteY393-14454" fmla="*/ 642048 h 1078499"/>
                  <a:gd name="connsiteX394-14455" fmla="*/ 2910329 w 3024845"/>
                  <a:gd name="connsiteY394-14456" fmla="*/ 642048 h 1078499"/>
                  <a:gd name="connsiteX395-14457" fmla="*/ 2910329 w 3024845"/>
                  <a:gd name="connsiteY395-14458" fmla="*/ 611783 h 1078499"/>
                  <a:gd name="connsiteX396-14459" fmla="*/ 2958970 w 3024845"/>
                  <a:gd name="connsiteY396-14460" fmla="*/ 611783 h 1078499"/>
                  <a:gd name="connsiteX397-14461" fmla="*/ 2958970 w 3024845"/>
                  <a:gd name="connsiteY397-14462" fmla="*/ 722939 h 1078499"/>
                  <a:gd name="connsiteX398-14463" fmla="*/ 2958970 w 3024845"/>
                  <a:gd name="connsiteY398-14464" fmla="*/ 736718 h 1078499"/>
                  <a:gd name="connsiteX399-14465" fmla="*/ 3024845 w 3024845"/>
                  <a:gd name="connsiteY399-14466" fmla="*/ 736718 h 1078499"/>
                  <a:gd name="connsiteX400-14467" fmla="*/ 3024845 w 3024845"/>
                  <a:gd name="connsiteY400-14468" fmla="*/ 1078499 h 1078499"/>
                  <a:gd name="connsiteX401-14469" fmla="*/ 2054 w 3024845"/>
                  <a:gd name="connsiteY401-14470" fmla="*/ 1076166 h 1078499"/>
                  <a:gd name="connsiteX402-14471" fmla="*/ 0 w 3024845"/>
                  <a:gd name="connsiteY402-14472" fmla="*/ 642048 h 1078499"/>
                  <a:gd name="connsiteX403-14473" fmla="*/ 20267 w 3024845"/>
                  <a:gd name="connsiteY403-14474" fmla="*/ 642048 h 1078499"/>
                  <a:gd name="connsiteX404-14475" fmla="*/ 20774 w 3024845"/>
                  <a:gd name="connsiteY404-14476" fmla="*/ 640967 h 1078499"/>
                  <a:gd name="connsiteX405-14477" fmla="*/ 24320 w 3024845"/>
                  <a:gd name="connsiteY405-14478" fmla="*/ 633401 h 1078499"/>
                  <a:gd name="connsiteX406-14479" fmla="*/ 26094 w 3024845"/>
                  <a:gd name="connsiteY406-14480" fmla="*/ 633671 h 1078499"/>
                  <a:gd name="connsiteX407-14481" fmla="*/ 38507 w 3024845"/>
                  <a:gd name="connsiteY407-14482" fmla="*/ 635562 h 1078499"/>
                  <a:gd name="connsiteX408-14483" fmla="*/ 39014 w 3024845"/>
                  <a:gd name="connsiteY408-14484" fmla="*/ 636914 h 1078499"/>
                  <a:gd name="connsiteX409-14485" fmla="*/ 42560 w 3024845"/>
                  <a:gd name="connsiteY409-14486" fmla="*/ 646371 h 1078499"/>
                  <a:gd name="connsiteX410-14487" fmla="*/ 68907 w 3024845"/>
                  <a:gd name="connsiteY410-14488" fmla="*/ 648533 h 1078499"/>
                  <a:gd name="connsiteX411-14489" fmla="*/ 68907 w 3024845"/>
                  <a:gd name="connsiteY411-14490" fmla="*/ 525312 h 1078499"/>
                  <a:gd name="connsiteX412-14491" fmla="*/ 70934 w 3024845"/>
                  <a:gd name="connsiteY412-14492" fmla="*/ 525312 h 1078499"/>
                  <a:gd name="connsiteX413-14493" fmla="*/ 85121 w 3024845"/>
                  <a:gd name="connsiteY413-14494" fmla="*/ 525312 h 1078499"/>
                  <a:gd name="connsiteX414-14495" fmla="*/ 85121 w 3024845"/>
                  <a:gd name="connsiteY414-14496" fmla="*/ 389120 h 1078499"/>
                  <a:gd name="connsiteX415-14497" fmla="*/ 86894 w 3024845"/>
                  <a:gd name="connsiteY415-14498" fmla="*/ 389120 h 1078499"/>
                  <a:gd name="connsiteX416-14499" fmla="*/ 99308 w 3024845"/>
                  <a:gd name="connsiteY416-14500" fmla="*/ 389120 h 1078499"/>
                  <a:gd name="connsiteX417-14501" fmla="*/ 99308 w 3024845"/>
                  <a:gd name="connsiteY417-14502" fmla="*/ 274546 h 1078499"/>
                  <a:gd name="connsiteX418-14503" fmla="*/ 103361 w 3024845"/>
                  <a:gd name="connsiteY418-14504" fmla="*/ 246442 h 1078499"/>
                  <a:gd name="connsiteX419-14505" fmla="*/ 105388 w 3024845"/>
                  <a:gd name="connsiteY419-14506" fmla="*/ 246442 h 1078499"/>
                  <a:gd name="connsiteX420-14507" fmla="*/ 119575 w 3024845"/>
                  <a:gd name="connsiteY420-14508" fmla="*/ 246442 h 1078499"/>
                  <a:gd name="connsiteX0-14509" fmla="*/ 119575 w 3024845"/>
                  <a:gd name="connsiteY0-14510" fmla="*/ 246442 h 1078499"/>
                  <a:gd name="connsiteX1-14511" fmla="*/ 200642 w 3024845"/>
                  <a:gd name="connsiteY1-14512" fmla="*/ 244281 h 1078499"/>
                  <a:gd name="connsiteX2-14513" fmla="*/ 202669 w 3024845"/>
                  <a:gd name="connsiteY2-14514" fmla="*/ 244281 h 1078499"/>
                  <a:gd name="connsiteX3-14515" fmla="*/ 216856 w 3024845"/>
                  <a:gd name="connsiteY3-14516" fmla="*/ 244281 h 1078499"/>
                  <a:gd name="connsiteX4-14517" fmla="*/ 216856 w 3024845"/>
                  <a:gd name="connsiteY4-14518" fmla="*/ 268060 h 1078499"/>
                  <a:gd name="connsiteX5-14519" fmla="*/ 217363 w 3024845"/>
                  <a:gd name="connsiteY5-14520" fmla="*/ 268871 h 1078499"/>
                  <a:gd name="connsiteX6-14521" fmla="*/ 220909 w 3024845"/>
                  <a:gd name="connsiteY6-14522" fmla="*/ 274546 h 1078499"/>
                  <a:gd name="connsiteX7-14523" fmla="*/ 220909 w 3024845"/>
                  <a:gd name="connsiteY7-14524" fmla="*/ 389120 h 1078499"/>
                  <a:gd name="connsiteX8-14525" fmla="*/ 223189 w 3024845"/>
                  <a:gd name="connsiteY8-14526" fmla="*/ 389120 h 1078499"/>
                  <a:gd name="connsiteX9-14527" fmla="*/ 239150 w 3024845"/>
                  <a:gd name="connsiteY9-14528" fmla="*/ 389120 h 1078499"/>
                  <a:gd name="connsiteX10-14529" fmla="*/ 239150 w 3024845"/>
                  <a:gd name="connsiteY10-14530" fmla="*/ 529635 h 1078499"/>
                  <a:gd name="connsiteX11-14531" fmla="*/ 240670 w 3024845"/>
                  <a:gd name="connsiteY11-14532" fmla="*/ 529365 h 1078499"/>
                  <a:gd name="connsiteX12-14533" fmla="*/ 251310 w 3024845"/>
                  <a:gd name="connsiteY12-14534" fmla="*/ 527474 h 1078499"/>
                  <a:gd name="connsiteX13-14535" fmla="*/ 249283 w 3024845"/>
                  <a:gd name="connsiteY13-14536" fmla="*/ 616106 h 1078499"/>
                  <a:gd name="connsiteX14-14537" fmla="*/ 250803 w 3024845"/>
                  <a:gd name="connsiteY14-14538" fmla="*/ 616377 h 1078499"/>
                  <a:gd name="connsiteX15-14539" fmla="*/ 261443 w 3024845"/>
                  <a:gd name="connsiteY15-14540" fmla="*/ 618268 h 1078499"/>
                  <a:gd name="connsiteX16-14541" fmla="*/ 261696 w 3024845"/>
                  <a:gd name="connsiteY16-14542" fmla="*/ 619079 h 1078499"/>
                  <a:gd name="connsiteX17-14543" fmla="*/ 263470 w 3024845"/>
                  <a:gd name="connsiteY17-14544" fmla="*/ 624754 h 1078499"/>
                  <a:gd name="connsiteX18-14545" fmla="*/ 264230 w 3024845"/>
                  <a:gd name="connsiteY18-14546" fmla="*/ 622322 h 1078499"/>
                  <a:gd name="connsiteX19-14547" fmla="*/ 269550 w 3024845"/>
                  <a:gd name="connsiteY19-14548" fmla="*/ 605298 h 1078499"/>
                  <a:gd name="connsiteX20-14549" fmla="*/ 271323 w 3024845"/>
                  <a:gd name="connsiteY20-14550" fmla="*/ 605298 h 1078499"/>
                  <a:gd name="connsiteX21-14551" fmla="*/ 283737 w 3024845"/>
                  <a:gd name="connsiteY21-14552" fmla="*/ 605298 h 1078499"/>
                  <a:gd name="connsiteX22-14553" fmla="*/ 283737 w 3024845"/>
                  <a:gd name="connsiteY22-14554" fmla="*/ 637724 h 1078499"/>
                  <a:gd name="connsiteX23-14555" fmla="*/ 284750 w 3024845"/>
                  <a:gd name="connsiteY23-14556" fmla="*/ 638265 h 1078499"/>
                  <a:gd name="connsiteX24-14557" fmla="*/ 291844 w 3024845"/>
                  <a:gd name="connsiteY24-14558" fmla="*/ 642048 h 1078499"/>
                  <a:gd name="connsiteX25-14559" fmla="*/ 291844 w 3024845"/>
                  <a:gd name="connsiteY25-14560" fmla="*/ 643399 h 1078499"/>
                  <a:gd name="connsiteX26-14561" fmla="*/ 291844 w 3024845"/>
                  <a:gd name="connsiteY26-14562" fmla="*/ 652857 h 1078499"/>
                  <a:gd name="connsiteX27-14563" fmla="*/ 336431 w 3024845"/>
                  <a:gd name="connsiteY27-14564" fmla="*/ 652857 h 1078499"/>
                  <a:gd name="connsiteX28-14565" fmla="*/ 336431 w 3024845"/>
                  <a:gd name="connsiteY28-14566" fmla="*/ 653938 h 1078499"/>
                  <a:gd name="connsiteX29-14567" fmla="*/ 336431 w 3024845"/>
                  <a:gd name="connsiteY29-14568" fmla="*/ 661504 h 1078499"/>
                  <a:gd name="connsiteX30-14569" fmla="*/ 338457 w 3024845"/>
                  <a:gd name="connsiteY30-14570" fmla="*/ 661504 h 1078499"/>
                  <a:gd name="connsiteX31-14571" fmla="*/ 352644 w 3024845"/>
                  <a:gd name="connsiteY31-14572" fmla="*/ 661504 h 1078499"/>
                  <a:gd name="connsiteX32-14573" fmla="*/ 352644 w 3024845"/>
                  <a:gd name="connsiteY32-14574" fmla="*/ 631239 h 1078499"/>
                  <a:gd name="connsiteX33-14575" fmla="*/ 397231 w 3024845"/>
                  <a:gd name="connsiteY33-14576" fmla="*/ 631239 h 1078499"/>
                  <a:gd name="connsiteX34-14577" fmla="*/ 397231 w 3024845"/>
                  <a:gd name="connsiteY34-14578" fmla="*/ 629888 h 1078499"/>
                  <a:gd name="connsiteX35-14579" fmla="*/ 397231 w 3024845"/>
                  <a:gd name="connsiteY35-14580" fmla="*/ 620430 h 1078499"/>
                  <a:gd name="connsiteX36-14581" fmla="*/ 398245 w 3024845"/>
                  <a:gd name="connsiteY36-14582" fmla="*/ 620430 h 1078499"/>
                  <a:gd name="connsiteX37-14583" fmla="*/ 405338 w 3024845"/>
                  <a:gd name="connsiteY37-14584" fmla="*/ 620430 h 1078499"/>
                  <a:gd name="connsiteX38-14585" fmla="*/ 405338 w 3024845"/>
                  <a:gd name="connsiteY38-14586" fmla="*/ 618539 h 1078499"/>
                  <a:gd name="connsiteX39-14587" fmla="*/ 405338 w 3024845"/>
                  <a:gd name="connsiteY39-14588" fmla="*/ 605298 h 1078499"/>
                  <a:gd name="connsiteX40-14589" fmla="*/ 406098 w 3024845"/>
                  <a:gd name="connsiteY40-14590" fmla="*/ 605298 h 1078499"/>
                  <a:gd name="connsiteX41-14591" fmla="*/ 411418 w 3024845"/>
                  <a:gd name="connsiteY41-14592" fmla="*/ 605298 h 1078499"/>
                  <a:gd name="connsiteX42-14593" fmla="*/ 411418 w 3024845"/>
                  <a:gd name="connsiteY42-14594" fmla="*/ 604217 h 1078499"/>
                  <a:gd name="connsiteX43-14595" fmla="*/ 411418 w 3024845"/>
                  <a:gd name="connsiteY43-14596" fmla="*/ 596650 h 1078499"/>
                  <a:gd name="connsiteX44-14597" fmla="*/ 413445 w 3024845"/>
                  <a:gd name="connsiteY44-14598" fmla="*/ 596650 h 1078499"/>
                  <a:gd name="connsiteX45-14599" fmla="*/ 427632 w 3024845"/>
                  <a:gd name="connsiteY45-14600" fmla="*/ 596650 h 1078499"/>
                  <a:gd name="connsiteX46-14601" fmla="*/ 427632 w 3024845"/>
                  <a:gd name="connsiteY46-14602" fmla="*/ 597731 h 1078499"/>
                  <a:gd name="connsiteX47-14603" fmla="*/ 427632 w 3024845"/>
                  <a:gd name="connsiteY47-14604" fmla="*/ 605298 h 1078499"/>
                  <a:gd name="connsiteX48-14605" fmla="*/ 449925 w 3024845"/>
                  <a:gd name="connsiteY48-14606" fmla="*/ 605298 h 1078499"/>
                  <a:gd name="connsiteX49-14607" fmla="*/ 449925 w 3024845"/>
                  <a:gd name="connsiteY49-14608" fmla="*/ 603406 h 1078499"/>
                  <a:gd name="connsiteX50-14609" fmla="*/ 449925 w 3024845"/>
                  <a:gd name="connsiteY50-14610" fmla="*/ 590165 h 1078499"/>
                  <a:gd name="connsiteX51-14611" fmla="*/ 451699 w 3024845"/>
                  <a:gd name="connsiteY51-14612" fmla="*/ 590165 h 1078499"/>
                  <a:gd name="connsiteX52-14613" fmla="*/ 464112 w 3024845"/>
                  <a:gd name="connsiteY52-14614" fmla="*/ 590165 h 1078499"/>
                  <a:gd name="connsiteX53-14615" fmla="*/ 464112 w 3024845"/>
                  <a:gd name="connsiteY53-14616" fmla="*/ 613945 h 1078499"/>
                  <a:gd name="connsiteX54-14617" fmla="*/ 465126 w 3024845"/>
                  <a:gd name="connsiteY54-14618" fmla="*/ 613945 h 1078499"/>
                  <a:gd name="connsiteX55-14619" fmla="*/ 472219 w 3024845"/>
                  <a:gd name="connsiteY55-14620" fmla="*/ 613945 h 1078499"/>
                  <a:gd name="connsiteX56-14621" fmla="*/ 472219 w 3024845"/>
                  <a:gd name="connsiteY56-14622" fmla="*/ 612864 h 1078499"/>
                  <a:gd name="connsiteX57-14623" fmla="*/ 472219 w 3024845"/>
                  <a:gd name="connsiteY57-14624" fmla="*/ 605298 h 1078499"/>
                  <a:gd name="connsiteX58-14625" fmla="*/ 473992 w 3024845"/>
                  <a:gd name="connsiteY58-14626" fmla="*/ 605298 h 1078499"/>
                  <a:gd name="connsiteX59-14627" fmla="*/ 486406 w 3024845"/>
                  <a:gd name="connsiteY59-14628" fmla="*/ 605298 h 1078499"/>
                  <a:gd name="connsiteX60-14629" fmla="*/ 486406 w 3024845"/>
                  <a:gd name="connsiteY60-14630" fmla="*/ 631239 h 1078499"/>
                  <a:gd name="connsiteX61-14631" fmla="*/ 488433 w 3024845"/>
                  <a:gd name="connsiteY61-14632" fmla="*/ 631239 h 1078499"/>
                  <a:gd name="connsiteX62-14633" fmla="*/ 502619 w 3024845"/>
                  <a:gd name="connsiteY62-14634" fmla="*/ 631239 h 1078499"/>
                  <a:gd name="connsiteX63-14635" fmla="*/ 502619 w 3024845"/>
                  <a:gd name="connsiteY63-14636" fmla="*/ 632860 h 1078499"/>
                  <a:gd name="connsiteX64-14637" fmla="*/ 502619 w 3024845"/>
                  <a:gd name="connsiteY64-14638" fmla="*/ 644210 h 1078499"/>
                  <a:gd name="connsiteX65-14639" fmla="*/ 503379 w 3024845"/>
                  <a:gd name="connsiteY65-14640" fmla="*/ 644210 h 1078499"/>
                  <a:gd name="connsiteX66-14641" fmla="*/ 508700 w 3024845"/>
                  <a:gd name="connsiteY66-14642" fmla="*/ 644210 h 1078499"/>
                  <a:gd name="connsiteX67-14643" fmla="*/ 508700 w 3024845"/>
                  <a:gd name="connsiteY67-14644" fmla="*/ 643399 h 1078499"/>
                  <a:gd name="connsiteX68-14645" fmla="*/ 508700 w 3024845"/>
                  <a:gd name="connsiteY68-14646" fmla="*/ 637724 h 1078499"/>
                  <a:gd name="connsiteX69-14647" fmla="*/ 539100 w 3024845"/>
                  <a:gd name="connsiteY69-14648" fmla="*/ 637724 h 1078499"/>
                  <a:gd name="connsiteX70-14649" fmla="*/ 539100 w 3024845"/>
                  <a:gd name="connsiteY70-14650" fmla="*/ 661504 h 1078499"/>
                  <a:gd name="connsiteX71-14651" fmla="*/ 540113 w 3024845"/>
                  <a:gd name="connsiteY71-14652" fmla="*/ 661504 h 1078499"/>
                  <a:gd name="connsiteX72-14653" fmla="*/ 547207 w 3024845"/>
                  <a:gd name="connsiteY72-14654" fmla="*/ 661504 h 1078499"/>
                  <a:gd name="connsiteX73-14655" fmla="*/ 547207 w 3024845"/>
                  <a:gd name="connsiteY73-14656" fmla="*/ 662585 h 1078499"/>
                  <a:gd name="connsiteX74-14657" fmla="*/ 547207 w 3024845"/>
                  <a:gd name="connsiteY74-14658" fmla="*/ 670151 h 1078499"/>
                  <a:gd name="connsiteX75-14659" fmla="*/ 547967 w 3024845"/>
                  <a:gd name="connsiteY75-14660" fmla="*/ 670151 h 1078499"/>
                  <a:gd name="connsiteX76-14661" fmla="*/ 553287 w 3024845"/>
                  <a:gd name="connsiteY76-14662" fmla="*/ 670151 h 1078499"/>
                  <a:gd name="connsiteX77-14663" fmla="*/ 553287 w 3024845"/>
                  <a:gd name="connsiteY77-14664" fmla="*/ 667989 h 1078499"/>
                  <a:gd name="connsiteX78-14665" fmla="*/ 553287 w 3024845"/>
                  <a:gd name="connsiteY78-14666" fmla="*/ 652857 h 1078499"/>
                  <a:gd name="connsiteX79-14667" fmla="*/ 554300 w 3024845"/>
                  <a:gd name="connsiteY79-14668" fmla="*/ 652857 h 1078499"/>
                  <a:gd name="connsiteX80-14669" fmla="*/ 561394 w 3024845"/>
                  <a:gd name="connsiteY80-14670" fmla="*/ 652857 h 1078499"/>
                  <a:gd name="connsiteX81-14671" fmla="*/ 561394 w 3024845"/>
                  <a:gd name="connsiteY81-14672" fmla="*/ 653938 h 1078499"/>
                  <a:gd name="connsiteX82-14673" fmla="*/ 561394 w 3024845"/>
                  <a:gd name="connsiteY82-14674" fmla="*/ 661504 h 1078499"/>
                  <a:gd name="connsiteX83-14675" fmla="*/ 566714 w 3024845"/>
                  <a:gd name="connsiteY83-14676" fmla="*/ 659511 h 1078499"/>
                  <a:gd name="connsiteX84-14677" fmla="*/ 567474 w 3024845"/>
                  <a:gd name="connsiteY84-14678" fmla="*/ 658531 h 1078499"/>
                  <a:gd name="connsiteX85-14679" fmla="*/ 567474 w 3024845"/>
                  <a:gd name="connsiteY85-14680" fmla="*/ 652857 h 1078499"/>
                  <a:gd name="connsiteX86-14681" fmla="*/ 605981 w 3024845"/>
                  <a:gd name="connsiteY86-14682" fmla="*/ 652857 h 1078499"/>
                  <a:gd name="connsiteX87-14683" fmla="*/ 605981 w 3024845"/>
                  <a:gd name="connsiteY87-14684" fmla="*/ 676636 h 1078499"/>
                  <a:gd name="connsiteX88-14685" fmla="*/ 608007 w 3024845"/>
                  <a:gd name="connsiteY88-14686" fmla="*/ 676636 h 1078499"/>
                  <a:gd name="connsiteX89-14687" fmla="*/ 622194 w 3024845"/>
                  <a:gd name="connsiteY89-14688" fmla="*/ 676636 h 1078499"/>
                  <a:gd name="connsiteX90-14689" fmla="*/ 622194 w 3024845"/>
                  <a:gd name="connsiteY90-14690" fmla="*/ 677717 h 1078499"/>
                  <a:gd name="connsiteX91-14691" fmla="*/ 622194 w 3024845"/>
                  <a:gd name="connsiteY91-14692" fmla="*/ 685283 h 1078499"/>
                  <a:gd name="connsiteX92-14693" fmla="*/ 623968 w 3024845"/>
                  <a:gd name="connsiteY92-14694" fmla="*/ 685283 h 1078499"/>
                  <a:gd name="connsiteX93-14695" fmla="*/ 636381 w 3024845"/>
                  <a:gd name="connsiteY93-14696" fmla="*/ 685283 h 1078499"/>
                  <a:gd name="connsiteX94-14697" fmla="*/ 636381 w 3024845"/>
                  <a:gd name="connsiteY94-14698" fmla="*/ 661504 h 1078499"/>
                  <a:gd name="connsiteX95-14699" fmla="*/ 637394 w 3024845"/>
                  <a:gd name="connsiteY95-14700" fmla="*/ 661504 h 1078499"/>
                  <a:gd name="connsiteX96-14701" fmla="*/ 644488 w 3024845"/>
                  <a:gd name="connsiteY96-14702" fmla="*/ 661504 h 1078499"/>
                  <a:gd name="connsiteX97-14703" fmla="*/ 644488 w 3024845"/>
                  <a:gd name="connsiteY97-14704" fmla="*/ 629077 h 1078499"/>
                  <a:gd name="connsiteX98-14705" fmla="*/ 645501 w 3024845"/>
                  <a:gd name="connsiteY98-14706" fmla="*/ 629077 h 1078499"/>
                  <a:gd name="connsiteX99-14707" fmla="*/ 652595 w 3024845"/>
                  <a:gd name="connsiteY99-14708" fmla="*/ 629077 h 1078499"/>
                  <a:gd name="connsiteX100-14709" fmla="*/ 652595 w 3024845"/>
                  <a:gd name="connsiteY100-14710" fmla="*/ 627186 h 1078499"/>
                  <a:gd name="connsiteX101-14711" fmla="*/ 652595 w 3024845"/>
                  <a:gd name="connsiteY101-14712" fmla="*/ 613945 h 1078499"/>
                  <a:gd name="connsiteX102-14713" fmla="*/ 651328 w 3024845"/>
                  <a:gd name="connsiteY102-14714" fmla="*/ 612323 h 1078499"/>
                  <a:gd name="connsiteX103-14715" fmla="*/ 656648 w 3024845"/>
                  <a:gd name="connsiteY103-14716" fmla="*/ 600974 h 1078499"/>
                  <a:gd name="connsiteX104-14717" fmla="*/ 664755 w 3024845"/>
                  <a:gd name="connsiteY104-14718" fmla="*/ 629077 h 1078499"/>
                  <a:gd name="connsiteX105-14719" fmla="*/ 665515 w 3024845"/>
                  <a:gd name="connsiteY105-14720" fmla="*/ 629077 h 1078499"/>
                  <a:gd name="connsiteX106-14721" fmla="*/ 670835 w 3024845"/>
                  <a:gd name="connsiteY106-14722" fmla="*/ 629077 h 1078499"/>
                  <a:gd name="connsiteX107-14723" fmla="*/ 670835 w 3024845"/>
                  <a:gd name="connsiteY107-14724" fmla="*/ 523150 h 1078499"/>
                  <a:gd name="connsiteX108-14725" fmla="*/ 672355 w 3024845"/>
                  <a:gd name="connsiteY108-14726" fmla="*/ 523150 h 1078499"/>
                  <a:gd name="connsiteX109-14727" fmla="*/ 682995 w 3024845"/>
                  <a:gd name="connsiteY109-14728" fmla="*/ 523150 h 1078499"/>
                  <a:gd name="connsiteX110-14729" fmla="*/ 682995 w 3024845"/>
                  <a:gd name="connsiteY110-14730" fmla="*/ 475591 h 1078499"/>
                  <a:gd name="connsiteX111-14731" fmla="*/ 709342 w 3024845"/>
                  <a:gd name="connsiteY111-14732" fmla="*/ 475591 h 1078499"/>
                  <a:gd name="connsiteX112-14733" fmla="*/ 709342 w 3024845"/>
                  <a:gd name="connsiteY112-14734" fmla="*/ 453973 h 1078499"/>
                  <a:gd name="connsiteX113-14735" fmla="*/ 743796 w 3024845"/>
                  <a:gd name="connsiteY113-14736" fmla="*/ 453973 h 1078499"/>
                  <a:gd name="connsiteX114-14737" fmla="*/ 743796 w 3024845"/>
                  <a:gd name="connsiteY114-14738" fmla="*/ 456405 h 1078499"/>
                  <a:gd name="connsiteX115-14739" fmla="*/ 743796 w 3024845"/>
                  <a:gd name="connsiteY115-14740" fmla="*/ 473429 h 1078499"/>
                  <a:gd name="connsiteX116-14741" fmla="*/ 746076 w 3024845"/>
                  <a:gd name="connsiteY116-14742" fmla="*/ 473429 h 1078499"/>
                  <a:gd name="connsiteX117-14743" fmla="*/ 762036 w 3024845"/>
                  <a:gd name="connsiteY117-14744" fmla="*/ 473429 h 1078499"/>
                  <a:gd name="connsiteX118-14745" fmla="*/ 762036 w 3024845"/>
                  <a:gd name="connsiteY118-14746" fmla="*/ 520988 h 1078499"/>
                  <a:gd name="connsiteX119-14747" fmla="*/ 763049 w 3024845"/>
                  <a:gd name="connsiteY119-14748" fmla="*/ 520988 h 1078499"/>
                  <a:gd name="connsiteX120-14749" fmla="*/ 770143 w 3024845"/>
                  <a:gd name="connsiteY120-14750" fmla="*/ 520988 h 1078499"/>
                  <a:gd name="connsiteX121-14751" fmla="*/ 784330 w 3024845"/>
                  <a:gd name="connsiteY121-14752" fmla="*/ 525312 h 1078499"/>
                  <a:gd name="connsiteX122-14753" fmla="*/ 784330 w 3024845"/>
                  <a:gd name="connsiteY122-14754" fmla="*/ 564224 h 1078499"/>
                  <a:gd name="connsiteX123-14755" fmla="*/ 785343 w 3024845"/>
                  <a:gd name="connsiteY123-14756" fmla="*/ 564224 h 1078499"/>
                  <a:gd name="connsiteX124-14757" fmla="*/ 792436 w 3024845"/>
                  <a:gd name="connsiteY124-14758" fmla="*/ 564224 h 1078499"/>
                  <a:gd name="connsiteX125-14759" fmla="*/ 792436 w 3024845"/>
                  <a:gd name="connsiteY125-14760" fmla="*/ 565845 h 1078499"/>
                  <a:gd name="connsiteX126-14761" fmla="*/ 792436 w 3024845"/>
                  <a:gd name="connsiteY126-14762" fmla="*/ 577194 h 1078499"/>
                  <a:gd name="connsiteX127-14763" fmla="*/ 794463 w 3024845"/>
                  <a:gd name="connsiteY127-14764" fmla="*/ 577194 h 1078499"/>
                  <a:gd name="connsiteX128-14765" fmla="*/ 808650 w 3024845"/>
                  <a:gd name="connsiteY128-14766" fmla="*/ 577194 h 1078499"/>
                  <a:gd name="connsiteX129-14767" fmla="*/ 814730 w 3024845"/>
                  <a:gd name="connsiteY129-14768" fmla="*/ 583680 h 1078499"/>
                  <a:gd name="connsiteX130-14769" fmla="*/ 814730 w 3024845"/>
                  <a:gd name="connsiteY130-14770" fmla="*/ 605298 h 1078499"/>
                  <a:gd name="connsiteX131-14771" fmla="*/ 817010 w 3024845"/>
                  <a:gd name="connsiteY131-14772" fmla="*/ 605298 h 1078499"/>
                  <a:gd name="connsiteX132-14773" fmla="*/ 832970 w 3024845"/>
                  <a:gd name="connsiteY132-14774" fmla="*/ 605298 h 1078499"/>
                  <a:gd name="connsiteX133-14775" fmla="*/ 832970 w 3024845"/>
                  <a:gd name="connsiteY133-14776" fmla="*/ 606378 h 1078499"/>
                  <a:gd name="connsiteX134-14777" fmla="*/ 832970 w 3024845"/>
                  <a:gd name="connsiteY134-14778" fmla="*/ 613945 h 1078499"/>
                  <a:gd name="connsiteX135-14779" fmla="*/ 834237 w 3024845"/>
                  <a:gd name="connsiteY135-14780" fmla="*/ 613945 h 1078499"/>
                  <a:gd name="connsiteX136-14781" fmla="*/ 843104 w 3024845"/>
                  <a:gd name="connsiteY136-14782" fmla="*/ 613945 h 1078499"/>
                  <a:gd name="connsiteX137-14783" fmla="*/ 843104 w 3024845"/>
                  <a:gd name="connsiteY137-14784" fmla="*/ 616106 h 1078499"/>
                  <a:gd name="connsiteX138-14785" fmla="*/ 843104 w 3024845"/>
                  <a:gd name="connsiteY138-14786" fmla="*/ 631239 h 1078499"/>
                  <a:gd name="connsiteX139-14787" fmla="*/ 847157 w 3024845"/>
                  <a:gd name="connsiteY139-14788" fmla="*/ 629347 h 1078499"/>
                  <a:gd name="connsiteX140-14789" fmla="*/ 847157 w 3024845"/>
                  <a:gd name="connsiteY140-14790" fmla="*/ 616106 h 1078499"/>
                  <a:gd name="connsiteX141-14791" fmla="*/ 848170 w 3024845"/>
                  <a:gd name="connsiteY141-14792" fmla="*/ 616106 h 1078499"/>
                  <a:gd name="connsiteX142-14793" fmla="*/ 855264 w 3024845"/>
                  <a:gd name="connsiteY142-14794" fmla="*/ 616106 h 1078499"/>
                  <a:gd name="connsiteX143-14795" fmla="*/ 855264 w 3024845"/>
                  <a:gd name="connsiteY143-14796" fmla="*/ 617728 h 1078499"/>
                  <a:gd name="connsiteX144-14797" fmla="*/ 855264 w 3024845"/>
                  <a:gd name="connsiteY144-14798" fmla="*/ 629077 h 1078499"/>
                  <a:gd name="connsiteX145-14799" fmla="*/ 856024 w 3024845"/>
                  <a:gd name="connsiteY145-14800" fmla="*/ 629077 h 1078499"/>
                  <a:gd name="connsiteX146-14801" fmla="*/ 861344 w 3024845"/>
                  <a:gd name="connsiteY146-14802" fmla="*/ 629077 h 1078499"/>
                  <a:gd name="connsiteX147-14803" fmla="*/ 909984 w 3024845"/>
                  <a:gd name="connsiteY147-14804" fmla="*/ 624754 h 1078499"/>
                  <a:gd name="connsiteX148-14805" fmla="*/ 909984 w 3024845"/>
                  <a:gd name="connsiteY148-14806" fmla="*/ 626105 h 1078499"/>
                  <a:gd name="connsiteX149-14807" fmla="*/ 909984 w 3024845"/>
                  <a:gd name="connsiteY149-14808" fmla="*/ 635562 h 1078499"/>
                  <a:gd name="connsiteX150-14809" fmla="*/ 910744 w 3024845"/>
                  <a:gd name="connsiteY150-14810" fmla="*/ 635562 h 1078499"/>
                  <a:gd name="connsiteX151-14811" fmla="*/ 916065 w 3024845"/>
                  <a:gd name="connsiteY151-14812" fmla="*/ 635562 h 1078499"/>
                  <a:gd name="connsiteX152-14813" fmla="*/ 916065 w 3024845"/>
                  <a:gd name="connsiteY152-14814" fmla="*/ 637724 h 1078499"/>
                  <a:gd name="connsiteX153-14815" fmla="*/ 916065 w 3024845"/>
                  <a:gd name="connsiteY153-14816" fmla="*/ 652857 h 1078499"/>
                  <a:gd name="connsiteX154-14817" fmla="*/ 918091 w 3024845"/>
                  <a:gd name="connsiteY154-14818" fmla="*/ 651506 h 1078499"/>
                  <a:gd name="connsiteX155-14819" fmla="*/ 932278 w 3024845"/>
                  <a:gd name="connsiteY155-14820" fmla="*/ 642048 h 1078499"/>
                  <a:gd name="connsiteX156-14821" fmla="*/ 938358 w 3024845"/>
                  <a:gd name="connsiteY156-14822" fmla="*/ 600974 h 1078499"/>
                  <a:gd name="connsiteX157-14823" fmla="*/ 939118 w 3024845"/>
                  <a:gd name="connsiteY157-14824" fmla="*/ 600704 h 1078499"/>
                  <a:gd name="connsiteX158-14825" fmla="*/ 944438 w 3024845"/>
                  <a:gd name="connsiteY158-14826" fmla="*/ 598812 h 1078499"/>
                  <a:gd name="connsiteX159-14827" fmla="*/ 946465 w 3024845"/>
                  <a:gd name="connsiteY159-14828" fmla="*/ 529635 h 1078499"/>
                  <a:gd name="connsiteX160-14829" fmla="*/ 948492 w 3024845"/>
                  <a:gd name="connsiteY160-14830" fmla="*/ 598812 h 1078499"/>
                  <a:gd name="connsiteX161-14831" fmla="*/ 949252 w 3024845"/>
                  <a:gd name="connsiteY161-14832" fmla="*/ 599082 h 1078499"/>
                  <a:gd name="connsiteX162-14833" fmla="*/ 954572 w 3024845"/>
                  <a:gd name="connsiteY162-14834" fmla="*/ 600974 h 1078499"/>
                  <a:gd name="connsiteX163-14835" fmla="*/ 954572 w 3024845"/>
                  <a:gd name="connsiteY163-14836" fmla="*/ 514503 h 1078499"/>
                  <a:gd name="connsiteX164-14837" fmla="*/ 958625 w 3024845"/>
                  <a:gd name="connsiteY164-14838" fmla="*/ 482076 h 1078499"/>
                  <a:gd name="connsiteX165-14839" fmla="*/ 997132 w 3024845"/>
                  <a:gd name="connsiteY165-14840" fmla="*/ 482076 h 1078499"/>
                  <a:gd name="connsiteX166-14841" fmla="*/ 997132 w 3024845"/>
                  <a:gd name="connsiteY166-14842" fmla="*/ 514503 h 1078499"/>
                  <a:gd name="connsiteX167-14843" fmla="*/ 997892 w 3024845"/>
                  <a:gd name="connsiteY167-14844" fmla="*/ 514503 h 1078499"/>
                  <a:gd name="connsiteX168-14845" fmla="*/ 1003212 w 3024845"/>
                  <a:gd name="connsiteY168-14846" fmla="*/ 514503 h 1078499"/>
                  <a:gd name="connsiteX169-14847" fmla="*/ 1003212 w 3024845"/>
                  <a:gd name="connsiteY169-14848" fmla="*/ 432355 h 1078499"/>
                  <a:gd name="connsiteX170-14849" fmla="*/ 1004986 w 3024845"/>
                  <a:gd name="connsiteY170-14850" fmla="*/ 432355 h 1078499"/>
                  <a:gd name="connsiteX171-14851" fmla="*/ 1017399 w 3024845"/>
                  <a:gd name="connsiteY171-14852" fmla="*/ 432355 h 1078499"/>
                  <a:gd name="connsiteX172-14853" fmla="*/ 1017399 w 3024845"/>
                  <a:gd name="connsiteY172-14854" fmla="*/ 430464 h 1078499"/>
                  <a:gd name="connsiteX173-14855" fmla="*/ 1017399 w 3024845"/>
                  <a:gd name="connsiteY173-14856" fmla="*/ 417223 h 1078499"/>
                  <a:gd name="connsiteX174-14857" fmla="*/ 1039693 w 3024845"/>
                  <a:gd name="connsiteY174-14858" fmla="*/ 417223 h 1078499"/>
                  <a:gd name="connsiteX175-14859" fmla="*/ 1039693 w 3024845"/>
                  <a:gd name="connsiteY175-14860" fmla="*/ 416142 h 1078499"/>
                  <a:gd name="connsiteX176-14861" fmla="*/ 1039693 w 3024845"/>
                  <a:gd name="connsiteY176-14862" fmla="*/ 408576 h 1078499"/>
                  <a:gd name="connsiteX177-14863" fmla="*/ 1041466 w 3024845"/>
                  <a:gd name="connsiteY177-14864" fmla="*/ 408576 h 1078499"/>
                  <a:gd name="connsiteX178-14865" fmla="*/ 1053880 w 3024845"/>
                  <a:gd name="connsiteY178-14866" fmla="*/ 408576 h 1078499"/>
                  <a:gd name="connsiteX179-14867" fmla="*/ 1053880 w 3024845"/>
                  <a:gd name="connsiteY179-14868" fmla="*/ 409657 h 1078499"/>
                  <a:gd name="connsiteX180-14869" fmla="*/ 1053880 w 3024845"/>
                  <a:gd name="connsiteY180-14870" fmla="*/ 417223 h 1078499"/>
                  <a:gd name="connsiteX181-14871" fmla="*/ 1054640 w 3024845"/>
                  <a:gd name="connsiteY181-14872" fmla="*/ 417223 h 1078499"/>
                  <a:gd name="connsiteX182-14873" fmla="*/ 1059960 w 3024845"/>
                  <a:gd name="connsiteY182-14874" fmla="*/ 417223 h 1078499"/>
                  <a:gd name="connsiteX183-14875" fmla="*/ 1070093 w 3024845"/>
                  <a:gd name="connsiteY183-14876" fmla="*/ 412899 h 1078499"/>
                  <a:gd name="connsiteX184-14877" fmla="*/ 1074146 w 3024845"/>
                  <a:gd name="connsiteY184-14878" fmla="*/ 416142 h 1078499"/>
                  <a:gd name="connsiteX185-14879" fmla="*/ 1074146 w 3024845"/>
                  <a:gd name="connsiteY185-14880" fmla="*/ 408576 h 1078499"/>
                  <a:gd name="connsiteX186-14881" fmla="*/ 1076426 w 3024845"/>
                  <a:gd name="connsiteY186-14882" fmla="*/ 408576 h 1078499"/>
                  <a:gd name="connsiteX187-14883" fmla="*/ 1092387 w 3024845"/>
                  <a:gd name="connsiteY187-14884" fmla="*/ 408576 h 1078499"/>
                  <a:gd name="connsiteX188-14885" fmla="*/ 1092387 w 3024845"/>
                  <a:gd name="connsiteY188-14886" fmla="*/ 409657 h 1078499"/>
                  <a:gd name="connsiteX189-14887" fmla="*/ 1092387 w 3024845"/>
                  <a:gd name="connsiteY189-14888" fmla="*/ 417223 h 1078499"/>
                  <a:gd name="connsiteX190-14889" fmla="*/ 1122787 w 3024845"/>
                  <a:gd name="connsiteY190-14890" fmla="*/ 417223 h 1078499"/>
                  <a:gd name="connsiteX191-14891" fmla="*/ 1122787 w 3024845"/>
                  <a:gd name="connsiteY191-14892" fmla="*/ 418844 h 1078499"/>
                  <a:gd name="connsiteX192-14893" fmla="*/ 1122787 w 3024845"/>
                  <a:gd name="connsiteY192-14894" fmla="*/ 430194 h 1078499"/>
                  <a:gd name="connsiteX193-14895" fmla="*/ 1149134 w 3024845"/>
                  <a:gd name="connsiteY193-14896" fmla="*/ 430194 h 1078499"/>
                  <a:gd name="connsiteX194-14897" fmla="*/ 1149134 w 3024845"/>
                  <a:gd name="connsiteY194-14898" fmla="*/ 460458 h 1078499"/>
                  <a:gd name="connsiteX195-14899" fmla="*/ 1149894 w 3024845"/>
                  <a:gd name="connsiteY195-14900" fmla="*/ 460458 h 1078499"/>
                  <a:gd name="connsiteX196-14901" fmla="*/ 1155214 w 3024845"/>
                  <a:gd name="connsiteY196-14902" fmla="*/ 460458 h 1078499"/>
                  <a:gd name="connsiteX197-14903" fmla="*/ 1155214 w 3024845"/>
                  <a:gd name="connsiteY197-14904" fmla="*/ 461539 h 1078499"/>
                  <a:gd name="connsiteX198-14905" fmla="*/ 1155214 w 3024845"/>
                  <a:gd name="connsiteY198-14906" fmla="*/ 469106 h 1078499"/>
                  <a:gd name="connsiteX199-14907" fmla="*/ 1159268 w 3024845"/>
                  <a:gd name="connsiteY199-14908" fmla="*/ 499370 h 1078499"/>
                  <a:gd name="connsiteX200-14909" fmla="*/ 1160028 w 3024845"/>
                  <a:gd name="connsiteY200-14910" fmla="*/ 499370 h 1078499"/>
                  <a:gd name="connsiteX201-14911" fmla="*/ 1165348 w 3024845"/>
                  <a:gd name="connsiteY201-14912" fmla="*/ 499370 h 1078499"/>
                  <a:gd name="connsiteX202-14913" fmla="*/ 1165348 w 3024845"/>
                  <a:gd name="connsiteY202-14914" fmla="*/ 500181 h 1078499"/>
                  <a:gd name="connsiteX203-14915" fmla="*/ 1165348 w 3024845"/>
                  <a:gd name="connsiteY203-14916" fmla="*/ 505856 h 1078499"/>
                  <a:gd name="connsiteX204-14917" fmla="*/ 1166361 w 3024845"/>
                  <a:gd name="connsiteY204-14918" fmla="*/ 505856 h 1078499"/>
                  <a:gd name="connsiteX205-14919" fmla="*/ 1173454 w 3024845"/>
                  <a:gd name="connsiteY205-14920" fmla="*/ 505856 h 1078499"/>
                  <a:gd name="connsiteX206-14921" fmla="*/ 1173454 w 3024845"/>
                  <a:gd name="connsiteY206-14922" fmla="*/ 536121 h 1078499"/>
                  <a:gd name="connsiteX207-14923" fmla="*/ 1175481 w 3024845"/>
                  <a:gd name="connsiteY207-14924" fmla="*/ 536121 h 1078499"/>
                  <a:gd name="connsiteX208-14925" fmla="*/ 1189668 w 3024845"/>
                  <a:gd name="connsiteY208-14926" fmla="*/ 536121 h 1078499"/>
                  <a:gd name="connsiteX209-14927" fmla="*/ 1189668 w 3024845"/>
                  <a:gd name="connsiteY209-14928" fmla="*/ 559900 h 1078499"/>
                  <a:gd name="connsiteX210-14929" fmla="*/ 1191695 w 3024845"/>
                  <a:gd name="connsiteY210-14930" fmla="*/ 561521 h 1078499"/>
                  <a:gd name="connsiteX211-14931" fmla="*/ 1191695 w 3024845"/>
                  <a:gd name="connsiteY211-14932" fmla="*/ 572871 h 1078499"/>
                  <a:gd name="connsiteX212-14933" fmla="*/ 1192455 w 3024845"/>
                  <a:gd name="connsiteY212-14934" fmla="*/ 572871 h 1078499"/>
                  <a:gd name="connsiteX213-14935" fmla="*/ 1197775 w 3024845"/>
                  <a:gd name="connsiteY213-14936" fmla="*/ 572871 h 1078499"/>
                  <a:gd name="connsiteX214-14937" fmla="*/ 1197775 w 3024845"/>
                  <a:gd name="connsiteY214-14938" fmla="*/ 596650 h 1078499"/>
                  <a:gd name="connsiteX215-14939" fmla="*/ 1199041 w 3024845"/>
                  <a:gd name="connsiteY215-14940" fmla="*/ 596650 h 1078499"/>
                  <a:gd name="connsiteX216-14941" fmla="*/ 1207908 w 3024845"/>
                  <a:gd name="connsiteY216-14942" fmla="*/ 596650 h 1078499"/>
                  <a:gd name="connsiteX217-14943" fmla="*/ 1209935 w 3024845"/>
                  <a:gd name="connsiteY217-14944" fmla="*/ 600704 h 1078499"/>
                  <a:gd name="connsiteX218-14945" fmla="*/ 1209935 w 3024845"/>
                  <a:gd name="connsiteY218-14946" fmla="*/ 613945 h 1078499"/>
                  <a:gd name="connsiteX219-14947" fmla="*/ 1211455 w 3024845"/>
                  <a:gd name="connsiteY219-14948" fmla="*/ 612053 h 1078499"/>
                  <a:gd name="connsiteX220-14949" fmla="*/ 1222095 w 3024845"/>
                  <a:gd name="connsiteY220-14950" fmla="*/ 598812 h 1078499"/>
                  <a:gd name="connsiteX221-14951" fmla="*/ 1250469 w 3024845"/>
                  <a:gd name="connsiteY221-14952" fmla="*/ 598812 h 1078499"/>
                  <a:gd name="connsiteX222-14953" fmla="*/ 1250469 w 3024845"/>
                  <a:gd name="connsiteY222-14954" fmla="*/ 685283 h 1078499"/>
                  <a:gd name="connsiteX223-14955" fmla="*/ 1251229 w 3024845"/>
                  <a:gd name="connsiteY223-14956" fmla="*/ 685283 h 1078499"/>
                  <a:gd name="connsiteX224-14957" fmla="*/ 1256549 w 3024845"/>
                  <a:gd name="connsiteY224-14958" fmla="*/ 685283 h 1078499"/>
                  <a:gd name="connsiteX225-14959" fmla="*/ 1257309 w 3024845"/>
                  <a:gd name="connsiteY225-14960" fmla="*/ 683932 h 1078499"/>
                  <a:gd name="connsiteX226-14961" fmla="*/ 1262629 w 3024845"/>
                  <a:gd name="connsiteY226-14962" fmla="*/ 674474 h 1078499"/>
                  <a:gd name="connsiteX227-14963" fmla="*/ 1262629 w 3024845"/>
                  <a:gd name="connsiteY227-14964" fmla="*/ 676366 h 1078499"/>
                  <a:gd name="connsiteX228-14965" fmla="*/ 1262629 w 3024845"/>
                  <a:gd name="connsiteY228-14966" fmla="*/ 689607 h 1078499"/>
                  <a:gd name="connsiteX229-14967" fmla="*/ 1266682 w 3024845"/>
                  <a:gd name="connsiteY229-14968" fmla="*/ 644210 h 1078499"/>
                  <a:gd name="connsiteX230-14969" fmla="*/ 1267442 w 3024845"/>
                  <a:gd name="connsiteY230-14970" fmla="*/ 644210 h 1078499"/>
                  <a:gd name="connsiteX231-14971" fmla="*/ 1272762 w 3024845"/>
                  <a:gd name="connsiteY231-14972" fmla="*/ 644210 h 1078499"/>
                  <a:gd name="connsiteX232-14973" fmla="*/ 1272762 w 3024845"/>
                  <a:gd name="connsiteY232-14974" fmla="*/ 579356 h 1078499"/>
                  <a:gd name="connsiteX233-14975" fmla="*/ 1273776 w 3024845"/>
                  <a:gd name="connsiteY233-14976" fmla="*/ 579356 h 1078499"/>
                  <a:gd name="connsiteX234-14977" fmla="*/ 1280869 w 3024845"/>
                  <a:gd name="connsiteY234-14978" fmla="*/ 579356 h 1078499"/>
                  <a:gd name="connsiteX235-14979" fmla="*/ 1293029 w 3024845"/>
                  <a:gd name="connsiteY235-14980" fmla="*/ 536121 h 1078499"/>
                  <a:gd name="connsiteX236-14981" fmla="*/ 1294296 w 3024845"/>
                  <a:gd name="connsiteY236-14982" fmla="*/ 536121 h 1078499"/>
                  <a:gd name="connsiteX237-14983" fmla="*/ 1303163 w 3024845"/>
                  <a:gd name="connsiteY237-14984" fmla="*/ 536121 h 1078499"/>
                  <a:gd name="connsiteX238-14985" fmla="*/ 1313296 w 3024845"/>
                  <a:gd name="connsiteY238-14986" fmla="*/ 579356 h 1078499"/>
                  <a:gd name="connsiteX239-14987" fmla="*/ 1314309 w 3024845"/>
                  <a:gd name="connsiteY239-14988" fmla="*/ 579356 h 1078499"/>
                  <a:gd name="connsiteX240-14989" fmla="*/ 1321403 w 3024845"/>
                  <a:gd name="connsiteY240-14990" fmla="*/ 579356 h 1078499"/>
                  <a:gd name="connsiteX241-14991" fmla="*/ 1321403 w 3024845"/>
                  <a:gd name="connsiteY241-14992" fmla="*/ 618268 h 1078499"/>
                  <a:gd name="connsiteX242-14993" fmla="*/ 1323176 w 3024845"/>
                  <a:gd name="connsiteY242-14994" fmla="*/ 618268 h 1078499"/>
                  <a:gd name="connsiteX243-14995" fmla="*/ 1335590 w 3024845"/>
                  <a:gd name="connsiteY243-14996" fmla="*/ 618268 h 1078499"/>
                  <a:gd name="connsiteX244-14997" fmla="*/ 1335590 w 3024845"/>
                  <a:gd name="connsiteY244-14998" fmla="*/ 620430 h 1078499"/>
                  <a:gd name="connsiteX245-14999" fmla="*/ 1335590 w 3024845"/>
                  <a:gd name="connsiteY245-15000" fmla="*/ 635562 h 1078499"/>
                  <a:gd name="connsiteX246-15001" fmla="*/ 1339643 w 3024845"/>
                  <a:gd name="connsiteY246-15002" fmla="*/ 633401 h 1078499"/>
                  <a:gd name="connsiteX247-15003" fmla="*/ 1339643 w 3024845"/>
                  <a:gd name="connsiteY247-15004" fmla="*/ 618268 h 1078499"/>
                  <a:gd name="connsiteX248-15005" fmla="*/ 1341163 w 3024845"/>
                  <a:gd name="connsiteY248-15006" fmla="*/ 618268 h 1078499"/>
                  <a:gd name="connsiteX249-15007" fmla="*/ 1351803 w 3024845"/>
                  <a:gd name="connsiteY249-15008" fmla="*/ 618268 h 1078499"/>
                  <a:gd name="connsiteX250-15009" fmla="*/ 1351803 w 3024845"/>
                  <a:gd name="connsiteY250-15010" fmla="*/ 619889 h 1078499"/>
                  <a:gd name="connsiteX251-15011" fmla="*/ 1351803 w 3024845"/>
                  <a:gd name="connsiteY251-15012" fmla="*/ 631239 h 1078499"/>
                  <a:gd name="connsiteX252-15013" fmla="*/ 1382204 w 3024845"/>
                  <a:gd name="connsiteY252-15014" fmla="*/ 631239 h 1078499"/>
                  <a:gd name="connsiteX253-15015" fmla="*/ 1382204 w 3024845"/>
                  <a:gd name="connsiteY253-15016" fmla="*/ 594489 h 1078499"/>
                  <a:gd name="connsiteX254-15017" fmla="*/ 1383470 w 3024845"/>
                  <a:gd name="connsiteY254-15018" fmla="*/ 594489 h 1078499"/>
                  <a:gd name="connsiteX255-15019" fmla="*/ 1392337 w 3024845"/>
                  <a:gd name="connsiteY255-15020" fmla="*/ 594489 h 1078499"/>
                  <a:gd name="connsiteX256-15021" fmla="*/ 1392337 w 3024845"/>
                  <a:gd name="connsiteY256-15022" fmla="*/ 616106 h 1078499"/>
                  <a:gd name="connsiteX257-15023" fmla="*/ 1394364 w 3024845"/>
                  <a:gd name="connsiteY257-15024" fmla="*/ 583680 h 1078499"/>
                  <a:gd name="connsiteX258-15025" fmla="*/ 1416657 w 3024845"/>
                  <a:gd name="connsiteY258-15026" fmla="*/ 583680 h 1078499"/>
                  <a:gd name="connsiteX259-15027" fmla="*/ 1416657 w 3024845"/>
                  <a:gd name="connsiteY259-15028" fmla="*/ 582058 h 1078499"/>
                  <a:gd name="connsiteX260-15029" fmla="*/ 1416657 w 3024845"/>
                  <a:gd name="connsiteY260-15030" fmla="*/ 570709 h 1078499"/>
                  <a:gd name="connsiteX261-15031" fmla="*/ 1417417 w 3024845"/>
                  <a:gd name="connsiteY261-15032" fmla="*/ 570709 h 1078499"/>
                  <a:gd name="connsiteX262-15033" fmla="*/ 1422737 w 3024845"/>
                  <a:gd name="connsiteY262-15034" fmla="*/ 570709 h 1078499"/>
                  <a:gd name="connsiteX263-15035" fmla="*/ 1422737 w 3024845"/>
                  <a:gd name="connsiteY263-15036" fmla="*/ 568818 h 1078499"/>
                  <a:gd name="connsiteX264-15037" fmla="*/ 1422737 w 3024845"/>
                  <a:gd name="connsiteY264-15038" fmla="*/ 555577 h 1078499"/>
                  <a:gd name="connsiteX265-15039" fmla="*/ 1426791 w 3024845"/>
                  <a:gd name="connsiteY265-15040" fmla="*/ 562062 h 1078499"/>
                  <a:gd name="connsiteX266-15041" fmla="*/ 1429071 w 3024845"/>
                  <a:gd name="connsiteY266-15042" fmla="*/ 562062 h 1078499"/>
                  <a:gd name="connsiteX267-15043" fmla="*/ 1445031 w 3024845"/>
                  <a:gd name="connsiteY267-15044" fmla="*/ 562062 h 1078499"/>
                  <a:gd name="connsiteX268-15045" fmla="*/ 1445031 w 3024845"/>
                  <a:gd name="connsiteY268-15046" fmla="*/ 561251 h 1078499"/>
                  <a:gd name="connsiteX269-15047" fmla="*/ 1445031 w 3024845"/>
                  <a:gd name="connsiteY269-15048" fmla="*/ 555577 h 1078499"/>
                  <a:gd name="connsiteX270-15049" fmla="*/ 1445791 w 3024845"/>
                  <a:gd name="connsiteY270-15050" fmla="*/ 555577 h 1078499"/>
                  <a:gd name="connsiteX271-15051" fmla="*/ 1451111 w 3024845"/>
                  <a:gd name="connsiteY271-15052" fmla="*/ 555577 h 1078499"/>
                  <a:gd name="connsiteX272-15053" fmla="*/ 1451111 w 3024845"/>
                  <a:gd name="connsiteY272-15054" fmla="*/ 556928 h 1078499"/>
                  <a:gd name="connsiteX273-15055" fmla="*/ 1451111 w 3024845"/>
                  <a:gd name="connsiteY273-15056" fmla="*/ 566386 h 1078499"/>
                  <a:gd name="connsiteX274-15057" fmla="*/ 1489618 w 3024845"/>
                  <a:gd name="connsiteY274-15058" fmla="*/ 566386 h 1078499"/>
                  <a:gd name="connsiteX275-15059" fmla="*/ 1489618 w 3024845"/>
                  <a:gd name="connsiteY275-15060" fmla="*/ 704739 h 1078499"/>
                  <a:gd name="connsiteX276-15061" fmla="*/ 1491138 w 3024845"/>
                  <a:gd name="connsiteY276-15062" fmla="*/ 704739 h 1078499"/>
                  <a:gd name="connsiteX277-15063" fmla="*/ 1501778 w 3024845"/>
                  <a:gd name="connsiteY277-15064" fmla="*/ 704739 h 1078499"/>
                  <a:gd name="connsiteX278-15065" fmla="*/ 1501778 w 3024845"/>
                  <a:gd name="connsiteY278-15066" fmla="*/ 691769 h 1078499"/>
                  <a:gd name="connsiteX279-15067" fmla="*/ 1505832 w 3024845"/>
                  <a:gd name="connsiteY279-15068" fmla="*/ 691769 h 1078499"/>
                  <a:gd name="connsiteX280-15069" fmla="*/ 1505832 w 3024845"/>
                  <a:gd name="connsiteY280-15070" fmla="*/ 704739 h 1078499"/>
                  <a:gd name="connsiteX281-15071" fmla="*/ 1536232 w 3024845"/>
                  <a:gd name="connsiteY281-15072" fmla="*/ 704739 h 1078499"/>
                  <a:gd name="connsiteX282-15073" fmla="*/ 1536232 w 3024845"/>
                  <a:gd name="connsiteY282-15074" fmla="*/ 674474 h 1078499"/>
                  <a:gd name="connsiteX283-15075" fmla="*/ 1548392 w 3024845"/>
                  <a:gd name="connsiteY283-15076" fmla="*/ 674474 h 1078499"/>
                  <a:gd name="connsiteX284-15077" fmla="*/ 1560552 w 3024845"/>
                  <a:gd name="connsiteY284-15078" fmla="*/ 672313 h 1078499"/>
                  <a:gd name="connsiteX285-15079" fmla="*/ 1564606 w 3024845"/>
                  <a:gd name="connsiteY285-15080" fmla="*/ 674474 h 1078499"/>
                  <a:gd name="connsiteX286-15081" fmla="*/ 1574739 w 3024845"/>
                  <a:gd name="connsiteY286-15082" fmla="*/ 674474 h 1078499"/>
                  <a:gd name="connsiteX287-15083" fmla="*/ 1574739 w 3024845"/>
                  <a:gd name="connsiteY287-15084" fmla="*/ 704739 h 1078499"/>
                  <a:gd name="connsiteX288-15085" fmla="*/ 1582846 w 3024845"/>
                  <a:gd name="connsiteY288-15086" fmla="*/ 704739 h 1078499"/>
                  <a:gd name="connsiteX289-15087" fmla="*/ 1582846 w 3024845"/>
                  <a:gd name="connsiteY289-15088" fmla="*/ 722034 h 1078499"/>
                  <a:gd name="connsiteX290-15089" fmla="*/ 1592182 w 3024845"/>
                  <a:gd name="connsiteY290-15090" fmla="*/ 722939 h 1078499"/>
                  <a:gd name="connsiteX291-15091" fmla="*/ 1605140 w 3024845"/>
                  <a:gd name="connsiteY291-15092" fmla="*/ 722939 h 1078499"/>
                  <a:gd name="connsiteX292-15093" fmla="*/ 1605140 w 3024845"/>
                  <a:gd name="connsiteY292-15094" fmla="*/ 706901 h 1078499"/>
                  <a:gd name="connsiteX293-15095" fmla="*/ 1673096 w 3024845"/>
                  <a:gd name="connsiteY293-15096" fmla="*/ 706901 h 1078499"/>
                  <a:gd name="connsiteX294-15097" fmla="*/ 1673096 w 3024845"/>
                  <a:gd name="connsiteY294-15098" fmla="*/ 621648 h 1078499"/>
                  <a:gd name="connsiteX295-15099" fmla="*/ 1745104 w 3024845"/>
                  <a:gd name="connsiteY295-15100" fmla="*/ 621648 h 1078499"/>
                  <a:gd name="connsiteX296-15101" fmla="*/ 1745104 w 3024845"/>
                  <a:gd name="connsiteY296-15102" fmla="*/ 700416 h 1078499"/>
                  <a:gd name="connsiteX297-15103" fmla="*/ 1747008 w 3024845"/>
                  <a:gd name="connsiteY297-15104" fmla="*/ 700416 h 1078499"/>
                  <a:gd name="connsiteX298-15105" fmla="*/ 1748250 w 3024845"/>
                  <a:gd name="connsiteY298-15106" fmla="*/ 722939 h 1078499"/>
                  <a:gd name="connsiteX299-15107" fmla="*/ 1757926 w 3024845"/>
                  <a:gd name="connsiteY299-15108" fmla="*/ 722939 h 1078499"/>
                  <a:gd name="connsiteX300-15109" fmla="*/ 1759168 w 3024845"/>
                  <a:gd name="connsiteY300-15110" fmla="*/ 700416 h 1078499"/>
                  <a:gd name="connsiteX301-15111" fmla="*/ 1765248 w 3024845"/>
                  <a:gd name="connsiteY301-15112" fmla="*/ 700416 h 1078499"/>
                  <a:gd name="connsiteX302-15113" fmla="*/ 1766490 w 3024845"/>
                  <a:gd name="connsiteY302-15114" fmla="*/ 722939 h 1078499"/>
                  <a:gd name="connsiteX303-15115" fmla="*/ 1817112 w 3024845"/>
                  <a:gd name="connsiteY303-15116" fmla="*/ 722939 h 1078499"/>
                  <a:gd name="connsiteX304-15117" fmla="*/ 1817112 w 3024845"/>
                  <a:gd name="connsiteY304-15118" fmla="*/ 559911 h 1078499"/>
                  <a:gd name="connsiteX305-15119" fmla="*/ 2014439 w 3024845"/>
                  <a:gd name="connsiteY305-15120" fmla="*/ 559911 h 1078499"/>
                  <a:gd name="connsiteX306-15121" fmla="*/ 2014439 w 3024845"/>
                  <a:gd name="connsiteY306-15122" fmla="*/ 722939 h 1078499"/>
                  <a:gd name="connsiteX307-15123" fmla="*/ 2033136 w 3024845"/>
                  <a:gd name="connsiteY307-15124" fmla="*/ 722939 h 1078499"/>
                  <a:gd name="connsiteX308-15125" fmla="*/ 2033136 w 3024845"/>
                  <a:gd name="connsiteY308-15126" fmla="*/ 640246 h 1078499"/>
                  <a:gd name="connsiteX309-15127" fmla="*/ 2128256 w 3024845"/>
                  <a:gd name="connsiteY309-15128" fmla="*/ 640246 h 1078499"/>
                  <a:gd name="connsiteX310-15129" fmla="*/ 2140186 w 3024845"/>
                  <a:gd name="connsiteY310-15130" fmla="*/ 322105 h 1078499"/>
                  <a:gd name="connsiteX311-15131" fmla="*/ 2128026 w 3024845"/>
                  <a:gd name="connsiteY311-15132" fmla="*/ 300487 h 1078499"/>
                  <a:gd name="connsiteX312-15133" fmla="*/ 2121946 w 3024845"/>
                  <a:gd name="connsiteY312-15134" fmla="*/ 296163 h 1078499"/>
                  <a:gd name="connsiteX313-15135" fmla="*/ 2130053 w 3024845"/>
                  <a:gd name="connsiteY313-15136" fmla="*/ 272384 h 1078499"/>
                  <a:gd name="connsiteX314-15137" fmla="*/ 2130053 w 3024845"/>
                  <a:gd name="connsiteY314-15138" fmla="*/ 255090 h 1078499"/>
                  <a:gd name="connsiteX315-15139" fmla="*/ 2144240 w 3024845"/>
                  <a:gd name="connsiteY315-15140" fmla="*/ 255090 h 1078499"/>
                  <a:gd name="connsiteX316-15141" fmla="*/ 2144240 w 3024845"/>
                  <a:gd name="connsiteY316-15142" fmla="*/ 233472 h 1078499"/>
                  <a:gd name="connsiteX317-15143" fmla="*/ 2146266 w 3024845"/>
                  <a:gd name="connsiteY317-15144" fmla="*/ 229148 h 1078499"/>
                  <a:gd name="connsiteX318-15145" fmla="*/ 2146266 w 3024845"/>
                  <a:gd name="connsiteY318-15146" fmla="*/ 151324 h 1078499"/>
                  <a:gd name="connsiteX319-15147" fmla="*/ 2144240 w 3024845"/>
                  <a:gd name="connsiteY319-15148" fmla="*/ 144839 h 1078499"/>
                  <a:gd name="connsiteX320-15149" fmla="*/ 2150320 w 3024845"/>
                  <a:gd name="connsiteY320-15150" fmla="*/ 138353 h 1078499"/>
                  <a:gd name="connsiteX321-15151" fmla="*/ 2150320 w 3024845"/>
                  <a:gd name="connsiteY321-15152" fmla="*/ 79985 h 1078499"/>
                  <a:gd name="connsiteX322-15153" fmla="*/ 2152346 w 3024845"/>
                  <a:gd name="connsiteY322-15154" fmla="*/ 75662 h 1078499"/>
                  <a:gd name="connsiteX323-15155" fmla="*/ 2152346 w 3024845"/>
                  <a:gd name="connsiteY323-15156" fmla="*/ 19456 h 1078499"/>
                  <a:gd name="connsiteX324-15157" fmla="*/ 2154373 w 3024845"/>
                  <a:gd name="connsiteY324-15158" fmla="*/ 0 h 1078499"/>
                  <a:gd name="connsiteX325-15159" fmla="*/ 2162480 w 3024845"/>
                  <a:gd name="connsiteY325-15160" fmla="*/ 138353 h 1078499"/>
                  <a:gd name="connsiteX326-15161" fmla="*/ 2168560 w 3024845"/>
                  <a:gd name="connsiteY326-15162" fmla="*/ 144839 h 1078499"/>
                  <a:gd name="connsiteX327-15163" fmla="*/ 2166533 w 3024845"/>
                  <a:gd name="connsiteY327-15164" fmla="*/ 151324 h 1078499"/>
                  <a:gd name="connsiteX328-15165" fmla="*/ 2166533 w 3024845"/>
                  <a:gd name="connsiteY328-15166" fmla="*/ 229148 h 1078499"/>
                  <a:gd name="connsiteX329-15167" fmla="*/ 2168560 w 3024845"/>
                  <a:gd name="connsiteY329-15168" fmla="*/ 233472 h 1078499"/>
                  <a:gd name="connsiteX330-15169" fmla="*/ 2168560 w 3024845"/>
                  <a:gd name="connsiteY330-15170" fmla="*/ 255090 h 1078499"/>
                  <a:gd name="connsiteX331-15171" fmla="*/ 2182747 w 3024845"/>
                  <a:gd name="connsiteY331-15172" fmla="*/ 255090 h 1078499"/>
                  <a:gd name="connsiteX332-15173" fmla="*/ 2182747 w 3024845"/>
                  <a:gd name="connsiteY332-15174" fmla="*/ 272384 h 1078499"/>
                  <a:gd name="connsiteX333-15175" fmla="*/ 2190854 w 3024845"/>
                  <a:gd name="connsiteY333-15176" fmla="*/ 296163 h 1078499"/>
                  <a:gd name="connsiteX334-15177" fmla="*/ 2184774 w 3024845"/>
                  <a:gd name="connsiteY334-15178" fmla="*/ 300487 h 1078499"/>
                  <a:gd name="connsiteX335-15179" fmla="*/ 2172613 w 3024845"/>
                  <a:gd name="connsiteY335-15180" fmla="*/ 322105 h 1078499"/>
                  <a:gd name="connsiteX336-15181" fmla="*/ 2180720 w 3024845"/>
                  <a:gd name="connsiteY336-15182" fmla="*/ 575033 h 1078499"/>
                  <a:gd name="connsiteX337-15183" fmla="*/ 2245574 w 3024845"/>
                  <a:gd name="connsiteY337-15184" fmla="*/ 575033 h 1078499"/>
                  <a:gd name="connsiteX338-15185" fmla="*/ 2245574 w 3024845"/>
                  <a:gd name="connsiteY338-15186" fmla="*/ 650695 h 1078499"/>
                  <a:gd name="connsiteX339-15187" fmla="*/ 2253681 w 3024845"/>
                  <a:gd name="connsiteY339-15188" fmla="*/ 650695 h 1078499"/>
                  <a:gd name="connsiteX340-15189" fmla="*/ 2255708 w 3024845"/>
                  <a:gd name="connsiteY340-15190" fmla="*/ 644210 h 1078499"/>
                  <a:gd name="connsiteX341-15191" fmla="*/ 2261788 w 3024845"/>
                  <a:gd name="connsiteY341-15192" fmla="*/ 644210 h 1078499"/>
                  <a:gd name="connsiteX342-15193" fmla="*/ 2263815 w 3024845"/>
                  <a:gd name="connsiteY342-15194" fmla="*/ 652857 h 1078499"/>
                  <a:gd name="connsiteX343-15195" fmla="*/ 2275975 w 3024845"/>
                  <a:gd name="connsiteY343-15196" fmla="*/ 652857 h 1078499"/>
                  <a:gd name="connsiteX344-15197" fmla="*/ 2275975 w 3024845"/>
                  <a:gd name="connsiteY344-15198" fmla="*/ 646371 h 1078499"/>
                  <a:gd name="connsiteX345-15199" fmla="*/ 2298268 w 3024845"/>
                  <a:gd name="connsiteY345-15200" fmla="*/ 646371 h 1078499"/>
                  <a:gd name="connsiteX346-15201" fmla="*/ 2298268 w 3024845"/>
                  <a:gd name="connsiteY346-15202" fmla="*/ 652857 h 1078499"/>
                  <a:gd name="connsiteX347-15203" fmla="*/ 2318535 w 3024845"/>
                  <a:gd name="connsiteY347-15204" fmla="*/ 652857 h 1078499"/>
                  <a:gd name="connsiteX348-15205" fmla="*/ 2318535 w 3024845"/>
                  <a:gd name="connsiteY348-15206" fmla="*/ 698254 h 1078499"/>
                  <a:gd name="connsiteX349-15207" fmla="*/ 2332722 w 3024845"/>
                  <a:gd name="connsiteY349-15208" fmla="*/ 698254 h 1078499"/>
                  <a:gd name="connsiteX350-15209" fmla="*/ 2332722 w 3024845"/>
                  <a:gd name="connsiteY350-15210" fmla="*/ 685283 h 1078499"/>
                  <a:gd name="connsiteX351-15211" fmla="*/ 2348936 w 3024845"/>
                  <a:gd name="connsiteY351-15212" fmla="*/ 685283 h 1078499"/>
                  <a:gd name="connsiteX352-15213" fmla="*/ 2348936 w 3024845"/>
                  <a:gd name="connsiteY352-15214" fmla="*/ 505856 h 1078499"/>
                  <a:gd name="connsiteX353-15215" fmla="*/ 2355016 w 3024845"/>
                  <a:gd name="connsiteY353-15216" fmla="*/ 499370 h 1078499"/>
                  <a:gd name="connsiteX354-15217" fmla="*/ 2427977 w 3024845"/>
                  <a:gd name="connsiteY354-15218" fmla="*/ 499370 h 1078499"/>
                  <a:gd name="connsiteX355-15219" fmla="*/ 2427977 w 3024845"/>
                  <a:gd name="connsiteY355-15220" fmla="*/ 508018 h 1078499"/>
                  <a:gd name="connsiteX356-15221" fmla="*/ 2438110 w 3024845"/>
                  <a:gd name="connsiteY356-15222" fmla="*/ 508018 h 1078499"/>
                  <a:gd name="connsiteX357-15223" fmla="*/ 2438110 w 3024845"/>
                  <a:gd name="connsiteY357-15224" fmla="*/ 622592 h 1078499"/>
                  <a:gd name="connsiteX358-15225" fmla="*/ 2460404 w 3024845"/>
                  <a:gd name="connsiteY358-15226" fmla="*/ 622592 h 1078499"/>
                  <a:gd name="connsiteX359-15227" fmla="*/ 2460404 w 3024845"/>
                  <a:gd name="connsiteY359-15228" fmla="*/ 555577 h 1078499"/>
                  <a:gd name="connsiteX360-15229" fmla="*/ 2486751 w 3024845"/>
                  <a:gd name="connsiteY360-15230" fmla="*/ 555577 h 1078499"/>
                  <a:gd name="connsiteX361-15231" fmla="*/ 2490804 w 3024845"/>
                  <a:gd name="connsiteY361-15232" fmla="*/ 551253 h 1078499"/>
                  <a:gd name="connsiteX362-15233" fmla="*/ 2498911 w 3024845"/>
                  <a:gd name="connsiteY362-15234" fmla="*/ 551253 h 1078499"/>
                  <a:gd name="connsiteX363-15235" fmla="*/ 2502964 w 3024845"/>
                  <a:gd name="connsiteY363-15236" fmla="*/ 555577 h 1078499"/>
                  <a:gd name="connsiteX364-15237" fmla="*/ 2525258 w 3024845"/>
                  <a:gd name="connsiteY364-15238" fmla="*/ 555577 h 1078499"/>
                  <a:gd name="connsiteX365-15239" fmla="*/ 2525258 w 3024845"/>
                  <a:gd name="connsiteY365-15240" fmla="*/ 438841 h 1078499"/>
                  <a:gd name="connsiteX366-15241" fmla="*/ 2582005 w 3024845"/>
                  <a:gd name="connsiteY366-15242" fmla="*/ 428032 h 1078499"/>
                  <a:gd name="connsiteX367-15243" fmla="*/ 2582005 w 3024845"/>
                  <a:gd name="connsiteY367-15244" fmla="*/ 429113 h 1078499"/>
                  <a:gd name="connsiteX368-15245" fmla="*/ 2582005 w 3024845"/>
                  <a:gd name="connsiteY368-15246" fmla="*/ 436679 h 1078499"/>
                  <a:gd name="connsiteX369-15247" fmla="*/ 2608352 w 3024845"/>
                  <a:gd name="connsiteY369-15248" fmla="*/ 436679 h 1078499"/>
                  <a:gd name="connsiteX370-15249" fmla="*/ 2608352 w 3024845"/>
                  <a:gd name="connsiteY370-15250" fmla="*/ 691769 h 1078499"/>
                  <a:gd name="connsiteX371-15251" fmla="*/ 2630646 w 3024845"/>
                  <a:gd name="connsiteY371-15252" fmla="*/ 691769 h 1078499"/>
                  <a:gd name="connsiteX372-15253" fmla="*/ 2630646 w 3024845"/>
                  <a:gd name="connsiteY372-15254" fmla="*/ 687445 h 1078499"/>
                  <a:gd name="connsiteX373-15255" fmla="*/ 2642806 w 3024845"/>
                  <a:gd name="connsiteY373-15256" fmla="*/ 687445 h 1078499"/>
                  <a:gd name="connsiteX374-15257" fmla="*/ 2642806 w 3024845"/>
                  <a:gd name="connsiteY374-15258" fmla="*/ 691769 h 1078499"/>
                  <a:gd name="connsiteX375-15259" fmla="*/ 2667126 w 3024845"/>
                  <a:gd name="connsiteY375-15260" fmla="*/ 691769 h 1078499"/>
                  <a:gd name="connsiteX376-15261" fmla="*/ 2667126 w 3024845"/>
                  <a:gd name="connsiteY376-15262" fmla="*/ 678798 h 1078499"/>
                  <a:gd name="connsiteX377-15263" fmla="*/ 2695500 w 3024845"/>
                  <a:gd name="connsiteY377-15264" fmla="*/ 678798 h 1078499"/>
                  <a:gd name="connsiteX378-15265" fmla="*/ 2707660 w 3024845"/>
                  <a:gd name="connsiteY378-15266" fmla="*/ 674474 h 1078499"/>
                  <a:gd name="connsiteX379-15267" fmla="*/ 2727927 w 3024845"/>
                  <a:gd name="connsiteY379-15268" fmla="*/ 678798 h 1078499"/>
                  <a:gd name="connsiteX380-15269" fmla="*/ 2727927 w 3024845"/>
                  <a:gd name="connsiteY380-15270" fmla="*/ 661504 h 1078499"/>
                  <a:gd name="connsiteX381-15271" fmla="*/ 2736034 w 3024845"/>
                  <a:gd name="connsiteY381-15272" fmla="*/ 661504 h 1078499"/>
                  <a:gd name="connsiteX382-15273" fmla="*/ 2736034 w 3024845"/>
                  <a:gd name="connsiteY382-15274" fmla="*/ 648533 h 1078499"/>
                  <a:gd name="connsiteX383-15275" fmla="*/ 2792781 w 3024845"/>
                  <a:gd name="connsiteY383-15276" fmla="*/ 648533 h 1078499"/>
                  <a:gd name="connsiteX384-15277" fmla="*/ 2792781 w 3024845"/>
                  <a:gd name="connsiteY384-15278" fmla="*/ 618268 h 1078499"/>
                  <a:gd name="connsiteX385-15279" fmla="*/ 2811021 w 3024845"/>
                  <a:gd name="connsiteY385-15280" fmla="*/ 618268 h 1078499"/>
                  <a:gd name="connsiteX386-15281" fmla="*/ 2811021 w 3024845"/>
                  <a:gd name="connsiteY386-15282" fmla="*/ 611783 h 1078499"/>
                  <a:gd name="connsiteX387-15283" fmla="*/ 2823181 w 3024845"/>
                  <a:gd name="connsiteY387-15284" fmla="*/ 611783 h 1078499"/>
                  <a:gd name="connsiteX388-15285" fmla="*/ 2823181 w 3024845"/>
                  <a:gd name="connsiteY388-15286" fmla="*/ 618268 h 1078499"/>
                  <a:gd name="connsiteX389-15287" fmla="*/ 2839395 w 3024845"/>
                  <a:gd name="connsiteY389-15288" fmla="*/ 618268 h 1078499"/>
                  <a:gd name="connsiteX390-15289" fmla="*/ 2839395 w 3024845"/>
                  <a:gd name="connsiteY390-15290" fmla="*/ 667989 h 1078499"/>
                  <a:gd name="connsiteX391-15291" fmla="*/ 2871822 w 3024845"/>
                  <a:gd name="connsiteY391-15292" fmla="*/ 667989 h 1078499"/>
                  <a:gd name="connsiteX392-15293" fmla="*/ 2871822 w 3024845"/>
                  <a:gd name="connsiteY392-15294" fmla="*/ 642048 h 1078499"/>
                  <a:gd name="connsiteX393-15295" fmla="*/ 2910329 w 3024845"/>
                  <a:gd name="connsiteY393-15296" fmla="*/ 642048 h 1078499"/>
                  <a:gd name="connsiteX394-15297" fmla="*/ 2910329 w 3024845"/>
                  <a:gd name="connsiteY394-15298" fmla="*/ 611783 h 1078499"/>
                  <a:gd name="connsiteX395-15299" fmla="*/ 2958970 w 3024845"/>
                  <a:gd name="connsiteY395-15300" fmla="*/ 611783 h 1078499"/>
                  <a:gd name="connsiteX396-15301" fmla="*/ 2958970 w 3024845"/>
                  <a:gd name="connsiteY396-15302" fmla="*/ 722939 h 1078499"/>
                  <a:gd name="connsiteX397-15303" fmla="*/ 2958970 w 3024845"/>
                  <a:gd name="connsiteY397-15304" fmla="*/ 736718 h 1078499"/>
                  <a:gd name="connsiteX398-15305" fmla="*/ 3024845 w 3024845"/>
                  <a:gd name="connsiteY398-15306" fmla="*/ 736718 h 1078499"/>
                  <a:gd name="connsiteX399-15307" fmla="*/ 3024845 w 3024845"/>
                  <a:gd name="connsiteY399-15308" fmla="*/ 1078499 h 1078499"/>
                  <a:gd name="connsiteX400-15309" fmla="*/ 2054 w 3024845"/>
                  <a:gd name="connsiteY400-15310" fmla="*/ 1076166 h 1078499"/>
                  <a:gd name="connsiteX401-15311" fmla="*/ 0 w 3024845"/>
                  <a:gd name="connsiteY401-15312" fmla="*/ 642048 h 1078499"/>
                  <a:gd name="connsiteX402-15313" fmla="*/ 20267 w 3024845"/>
                  <a:gd name="connsiteY402-15314" fmla="*/ 642048 h 1078499"/>
                  <a:gd name="connsiteX403-15315" fmla="*/ 20774 w 3024845"/>
                  <a:gd name="connsiteY403-15316" fmla="*/ 640967 h 1078499"/>
                  <a:gd name="connsiteX404-15317" fmla="*/ 24320 w 3024845"/>
                  <a:gd name="connsiteY404-15318" fmla="*/ 633401 h 1078499"/>
                  <a:gd name="connsiteX405-15319" fmla="*/ 26094 w 3024845"/>
                  <a:gd name="connsiteY405-15320" fmla="*/ 633671 h 1078499"/>
                  <a:gd name="connsiteX406-15321" fmla="*/ 38507 w 3024845"/>
                  <a:gd name="connsiteY406-15322" fmla="*/ 635562 h 1078499"/>
                  <a:gd name="connsiteX407-15323" fmla="*/ 39014 w 3024845"/>
                  <a:gd name="connsiteY407-15324" fmla="*/ 636914 h 1078499"/>
                  <a:gd name="connsiteX408-15325" fmla="*/ 42560 w 3024845"/>
                  <a:gd name="connsiteY408-15326" fmla="*/ 646371 h 1078499"/>
                  <a:gd name="connsiteX409-15327" fmla="*/ 68907 w 3024845"/>
                  <a:gd name="connsiteY409-15328" fmla="*/ 648533 h 1078499"/>
                  <a:gd name="connsiteX410-15329" fmla="*/ 68907 w 3024845"/>
                  <a:gd name="connsiteY410-15330" fmla="*/ 525312 h 1078499"/>
                  <a:gd name="connsiteX411-15331" fmla="*/ 70934 w 3024845"/>
                  <a:gd name="connsiteY411-15332" fmla="*/ 525312 h 1078499"/>
                  <a:gd name="connsiteX412-15333" fmla="*/ 85121 w 3024845"/>
                  <a:gd name="connsiteY412-15334" fmla="*/ 525312 h 1078499"/>
                  <a:gd name="connsiteX413-15335" fmla="*/ 85121 w 3024845"/>
                  <a:gd name="connsiteY413-15336" fmla="*/ 389120 h 1078499"/>
                  <a:gd name="connsiteX414-15337" fmla="*/ 86894 w 3024845"/>
                  <a:gd name="connsiteY414-15338" fmla="*/ 389120 h 1078499"/>
                  <a:gd name="connsiteX415-15339" fmla="*/ 99308 w 3024845"/>
                  <a:gd name="connsiteY415-15340" fmla="*/ 389120 h 1078499"/>
                  <a:gd name="connsiteX416-15341" fmla="*/ 99308 w 3024845"/>
                  <a:gd name="connsiteY416-15342" fmla="*/ 274546 h 1078499"/>
                  <a:gd name="connsiteX417-15343" fmla="*/ 103361 w 3024845"/>
                  <a:gd name="connsiteY417-15344" fmla="*/ 246442 h 1078499"/>
                  <a:gd name="connsiteX418-15345" fmla="*/ 105388 w 3024845"/>
                  <a:gd name="connsiteY418-15346" fmla="*/ 246442 h 1078499"/>
                  <a:gd name="connsiteX419-15347" fmla="*/ 119575 w 3024845"/>
                  <a:gd name="connsiteY419-15348" fmla="*/ 246442 h 1078499"/>
                  <a:gd name="connsiteX0-15349" fmla="*/ 119575 w 3024845"/>
                  <a:gd name="connsiteY0-15350" fmla="*/ 226986 h 1059043"/>
                  <a:gd name="connsiteX1-15351" fmla="*/ 200642 w 3024845"/>
                  <a:gd name="connsiteY1-15352" fmla="*/ 224825 h 1059043"/>
                  <a:gd name="connsiteX2-15353" fmla="*/ 202669 w 3024845"/>
                  <a:gd name="connsiteY2-15354" fmla="*/ 224825 h 1059043"/>
                  <a:gd name="connsiteX3-15355" fmla="*/ 216856 w 3024845"/>
                  <a:gd name="connsiteY3-15356" fmla="*/ 224825 h 1059043"/>
                  <a:gd name="connsiteX4-15357" fmla="*/ 216856 w 3024845"/>
                  <a:gd name="connsiteY4-15358" fmla="*/ 248604 h 1059043"/>
                  <a:gd name="connsiteX5-15359" fmla="*/ 217363 w 3024845"/>
                  <a:gd name="connsiteY5-15360" fmla="*/ 249415 h 1059043"/>
                  <a:gd name="connsiteX6-15361" fmla="*/ 220909 w 3024845"/>
                  <a:gd name="connsiteY6-15362" fmla="*/ 255090 h 1059043"/>
                  <a:gd name="connsiteX7-15363" fmla="*/ 220909 w 3024845"/>
                  <a:gd name="connsiteY7-15364" fmla="*/ 369664 h 1059043"/>
                  <a:gd name="connsiteX8-15365" fmla="*/ 223189 w 3024845"/>
                  <a:gd name="connsiteY8-15366" fmla="*/ 369664 h 1059043"/>
                  <a:gd name="connsiteX9-15367" fmla="*/ 239150 w 3024845"/>
                  <a:gd name="connsiteY9-15368" fmla="*/ 369664 h 1059043"/>
                  <a:gd name="connsiteX10-15369" fmla="*/ 239150 w 3024845"/>
                  <a:gd name="connsiteY10-15370" fmla="*/ 510179 h 1059043"/>
                  <a:gd name="connsiteX11-15371" fmla="*/ 240670 w 3024845"/>
                  <a:gd name="connsiteY11-15372" fmla="*/ 509909 h 1059043"/>
                  <a:gd name="connsiteX12-15373" fmla="*/ 251310 w 3024845"/>
                  <a:gd name="connsiteY12-15374" fmla="*/ 508018 h 1059043"/>
                  <a:gd name="connsiteX13-15375" fmla="*/ 249283 w 3024845"/>
                  <a:gd name="connsiteY13-15376" fmla="*/ 596650 h 1059043"/>
                  <a:gd name="connsiteX14-15377" fmla="*/ 250803 w 3024845"/>
                  <a:gd name="connsiteY14-15378" fmla="*/ 596921 h 1059043"/>
                  <a:gd name="connsiteX15-15379" fmla="*/ 261443 w 3024845"/>
                  <a:gd name="connsiteY15-15380" fmla="*/ 598812 h 1059043"/>
                  <a:gd name="connsiteX16-15381" fmla="*/ 261696 w 3024845"/>
                  <a:gd name="connsiteY16-15382" fmla="*/ 599623 h 1059043"/>
                  <a:gd name="connsiteX17-15383" fmla="*/ 263470 w 3024845"/>
                  <a:gd name="connsiteY17-15384" fmla="*/ 605298 h 1059043"/>
                  <a:gd name="connsiteX18-15385" fmla="*/ 264230 w 3024845"/>
                  <a:gd name="connsiteY18-15386" fmla="*/ 602866 h 1059043"/>
                  <a:gd name="connsiteX19-15387" fmla="*/ 269550 w 3024845"/>
                  <a:gd name="connsiteY19-15388" fmla="*/ 585842 h 1059043"/>
                  <a:gd name="connsiteX20-15389" fmla="*/ 271323 w 3024845"/>
                  <a:gd name="connsiteY20-15390" fmla="*/ 585842 h 1059043"/>
                  <a:gd name="connsiteX21-15391" fmla="*/ 283737 w 3024845"/>
                  <a:gd name="connsiteY21-15392" fmla="*/ 585842 h 1059043"/>
                  <a:gd name="connsiteX22-15393" fmla="*/ 283737 w 3024845"/>
                  <a:gd name="connsiteY22-15394" fmla="*/ 618268 h 1059043"/>
                  <a:gd name="connsiteX23-15395" fmla="*/ 284750 w 3024845"/>
                  <a:gd name="connsiteY23-15396" fmla="*/ 618809 h 1059043"/>
                  <a:gd name="connsiteX24-15397" fmla="*/ 291844 w 3024845"/>
                  <a:gd name="connsiteY24-15398" fmla="*/ 622592 h 1059043"/>
                  <a:gd name="connsiteX25-15399" fmla="*/ 291844 w 3024845"/>
                  <a:gd name="connsiteY25-15400" fmla="*/ 623943 h 1059043"/>
                  <a:gd name="connsiteX26-15401" fmla="*/ 291844 w 3024845"/>
                  <a:gd name="connsiteY26-15402" fmla="*/ 633401 h 1059043"/>
                  <a:gd name="connsiteX27-15403" fmla="*/ 336431 w 3024845"/>
                  <a:gd name="connsiteY27-15404" fmla="*/ 633401 h 1059043"/>
                  <a:gd name="connsiteX28-15405" fmla="*/ 336431 w 3024845"/>
                  <a:gd name="connsiteY28-15406" fmla="*/ 634482 h 1059043"/>
                  <a:gd name="connsiteX29-15407" fmla="*/ 336431 w 3024845"/>
                  <a:gd name="connsiteY29-15408" fmla="*/ 642048 h 1059043"/>
                  <a:gd name="connsiteX30-15409" fmla="*/ 338457 w 3024845"/>
                  <a:gd name="connsiteY30-15410" fmla="*/ 642048 h 1059043"/>
                  <a:gd name="connsiteX31-15411" fmla="*/ 352644 w 3024845"/>
                  <a:gd name="connsiteY31-15412" fmla="*/ 642048 h 1059043"/>
                  <a:gd name="connsiteX32-15413" fmla="*/ 352644 w 3024845"/>
                  <a:gd name="connsiteY32-15414" fmla="*/ 611783 h 1059043"/>
                  <a:gd name="connsiteX33-15415" fmla="*/ 397231 w 3024845"/>
                  <a:gd name="connsiteY33-15416" fmla="*/ 611783 h 1059043"/>
                  <a:gd name="connsiteX34-15417" fmla="*/ 397231 w 3024845"/>
                  <a:gd name="connsiteY34-15418" fmla="*/ 610432 h 1059043"/>
                  <a:gd name="connsiteX35-15419" fmla="*/ 397231 w 3024845"/>
                  <a:gd name="connsiteY35-15420" fmla="*/ 600974 h 1059043"/>
                  <a:gd name="connsiteX36-15421" fmla="*/ 398245 w 3024845"/>
                  <a:gd name="connsiteY36-15422" fmla="*/ 600974 h 1059043"/>
                  <a:gd name="connsiteX37-15423" fmla="*/ 405338 w 3024845"/>
                  <a:gd name="connsiteY37-15424" fmla="*/ 600974 h 1059043"/>
                  <a:gd name="connsiteX38-15425" fmla="*/ 405338 w 3024845"/>
                  <a:gd name="connsiteY38-15426" fmla="*/ 599083 h 1059043"/>
                  <a:gd name="connsiteX39-15427" fmla="*/ 405338 w 3024845"/>
                  <a:gd name="connsiteY39-15428" fmla="*/ 585842 h 1059043"/>
                  <a:gd name="connsiteX40-15429" fmla="*/ 406098 w 3024845"/>
                  <a:gd name="connsiteY40-15430" fmla="*/ 585842 h 1059043"/>
                  <a:gd name="connsiteX41-15431" fmla="*/ 411418 w 3024845"/>
                  <a:gd name="connsiteY41-15432" fmla="*/ 585842 h 1059043"/>
                  <a:gd name="connsiteX42-15433" fmla="*/ 411418 w 3024845"/>
                  <a:gd name="connsiteY42-15434" fmla="*/ 584761 h 1059043"/>
                  <a:gd name="connsiteX43-15435" fmla="*/ 411418 w 3024845"/>
                  <a:gd name="connsiteY43-15436" fmla="*/ 577194 h 1059043"/>
                  <a:gd name="connsiteX44-15437" fmla="*/ 413445 w 3024845"/>
                  <a:gd name="connsiteY44-15438" fmla="*/ 577194 h 1059043"/>
                  <a:gd name="connsiteX45-15439" fmla="*/ 427632 w 3024845"/>
                  <a:gd name="connsiteY45-15440" fmla="*/ 577194 h 1059043"/>
                  <a:gd name="connsiteX46-15441" fmla="*/ 427632 w 3024845"/>
                  <a:gd name="connsiteY46-15442" fmla="*/ 578275 h 1059043"/>
                  <a:gd name="connsiteX47-15443" fmla="*/ 427632 w 3024845"/>
                  <a:gd name="connsiteY47-15444" fmla="*/ 585842 h 1059043"/>
                  <a:gd name="connsiteX48-15445" fmla="*/ 449925 w 3024845"/>
                  <a:gd name="connsiteY48-15446" fmla="*/ 585842 h 1059043"/>
                  <a:gd name="connsiteX49-15447" fmla="*/ 449925 w 3024845"/>
                  <a:gd name="connsiteY49-15448" fmla="*/ 583950 h 1059043"/>
                  <a:gd name="connsiteX50-15449" fmla="*/ 449925 w 3024845"/>
                  <a:gd name="connsiteY50-15450" fmla="*/ 570709 h 1059043"/>
                  <a:gd name="connsiteX51-15451" fmla="*/ 451699 w 3024845"/>
                  <a:gd name="connsiteY51-15452" fmla="*/ 570709 h 1059043"/>
                  <a:gd name="connsiteX52-15453" fmla="*/ 464112 w 3024845"/>
                  <a:gd name="connsiteY52-15454" fmla="*/ 570709 h 1059043"/>
                  <a:gd name="connsiteX53-15455" fmla="*/ 464112 w 3024845"/>
                  <a:gd name="connsiteY53-15456" fmla="*/ 594489 h 1059043"/>
                  <a:gd name="connsiteX54-15457" fmla="*/ 465126 w 3024845"/>
                  <a:gd name="connsiteY54-15458" fmla="*/ 594489 h 1059043"/>
                  <a:gd name="connsiteX55-15459" fmla="*/ 472219 w 3024845"/>
                  <a:gd name="connsiteY55-15460" fmla="*/ 594489 h 1059043"/>
                  <a:gd name="connsiteX56-15461" fmla="*/ 472219 w 3024845"/>
                  <a:gd name="connsiteY56-15462" fmla="*/ 593408 h 1059043"/>
                  <a:gd name="connsiteX57-15463" fmla="*/ 472219 w 3024845"/>
                  <a:gd name="connsiteY57-15464" fmla="*/ 585842 h 1059043"/>
                  <a:gd name="connsiteX58-15465" fmla="*/ 473992 w 3024845"/>
                  <a:gd name="connsiteY58-15466" fmla="*/ 585842 h 1059043"/>
                  <a:gd name="connsiteX59-15467" fmla="*/ 486406 w 3024845"/>
                  <a:gd name="connsiteY59-15468" fmla="*/ 585842 h 1059043"/>
                  <a:gd name="connsiteX60-15469" fmla="*/ 486406 w 3024845"/>
                  <a:gd name="connsiteY60-15470" fmla="*/ 611783 h 1059043"/>
                  <a:gd name="connsiteX61-15471" fmla="*/ 488433 w 3024845"/>
                  <a:gd name="connsiteY61-15472" fmla="*/ 611783 h 1059043"/>
                  <a:gd name="connsiteX62-15473" fmla="*/ 502619 w 3024845"/>
                  <a:gd name="connsiteY62-15474" fmla="*/ 611783 h 1059043"/>
                  <a:gd name="connsiteX63-15475" fmla="*/ 502619 w 3024845"/>
                  <a:gd name="connsiteY63-15476" fmla="*/ 613404 h 1059043"/>
                  <a:gd name="connsiteX64-15477" fmla="*/ 502619 w 3024845"/>
                  <a:gd name="connsiteY64-15478" fmla="*/ 624754 h 1059043"/>
                  <a:gd name="connsiteX65-15479" fmla="*/ 503379 w 3024845"/>
                  <a:gd name="connsiteY65-15480" fmla="*/ 624754 h 1059043"/>
                  <a:gd name="connsiteX66-15481" fmla="*/ 508700 w 3024845"/>
                  <a:gd name="connsiteY66-15482" fmla="*/ 624754 h 1059043"/>
                  <a:gd name="connsiteX67-15483" fmla="*/ 508700 w 3024845"/>
                  <a:gd name="connsiteY67-15484" fmla="*/ 623943 h 1059043"/>
                  <a:gd name="connsiteX68-15485" fmla="*/ 508700 w 3024845"/>
                  <a:gd name="connsiteY68-15486" fmla="*/ 618268 h 1059043"/>
                  <a:gd name="connsiteX69-15487" fmla="*/ 539100 w 3024845"/>
                  <a:gd name="connsiteY69-15488" fmla="*/ 618268 h 1059043"/>
                  <a:gd name="connsiteX70-15489" fmla="*/ 539100 w 3024845"/>
                  <a:gd name="connsiteY70-15490" fmla="*/ 642048 h 1059043"/>
                  <a:gd name="connsiteX71-15491" fmla="*/ 540113 w 3024845"/>
                  <a:gd name="connsiteY71-15492" fmla="*/ 642048 h 1059043"/>
                  <a:gd name="connsiteX72-15493" fmla="*/ 547207 w 3024845"/>
                  <a:gd name="connsiteY72-15494" fmla="*/ 642048 h 1059043"/>
                  <a:gd name="connsiteX73-15495" fmla="*/ 547207 w 3024845"/>
                  <a:gd name="connsiteY73-15496" fmla="*/ 643129 h 1059043"/>
                  <a:gd name="connsiteX74-15497" fmla="*/ 547207 w 3024845"/>
                  <a:gd name="connsiteY74-15498" fmla="*/ 650695 h 1059043"/>
                  <a:gd name="connsiteX75-15499" fmla="*/ 547967 w 3024845"/>
                  <a:gd name="connsiteY75-15500" fmla="*/ 650695 h 1059043"/>
                  <a:gd name="connsiteX76-15501" fmla="*/ 553287 w 3024845"/>
                  <a:gd name="connsiteY76-15502" fmla="*/ 650695 h 1059043"/>
                  <a:gd name="connsiteX77-15503" fmla="*/ 553287 w 3024845"/>
                  <a:gd name="connsiteY77-15504" fmla="*/ 648533 h 1059043"/>
                  <a:gd name="connsiteX78-15505" fmla="*/ 553287 w 3024845"/>
                  <a:gd name="connsiteY78-15506" fmla="*/ 633401 h 1059043"/>
                  <a:gd name="connsiteX79-15507" fmla="*/ 554300 w 3024845"/>
                  <a:gd name="connsiteY79-15508" fmla="*/ 633401 h 1059043"/>
                  <a:gd name="connsiteX80-15509" fmla="*/ 561394 w 3024845"/>
                  <a:gd name="connsiteY80-15510" fmla="*/ 633401 h 1059043"/>
                  <a:gd name="connsiteX81-15511" fmla="*/ 561394 w 3024845"/>
                  <a:gd name="connsiteY81-15512" fmla="*/ 634482 h 1059043"/>
                  <a:gd name="connsiteX82-15513" fmla="*/ 561394 w 3024845"/>
                  <a:gd name="connsiteY82-15514" fmla="*/ 642048 h 1059043"/>
                  <a:gd name="connsiteX83-15515" fmla="*/ 566714 w 3024845"/>
                  <a:gd name="connsiteY83-15516" fmla="*/ 640055 h 1059043"/>
                  <a:gd name="connsiteX84-15517" fmla="*/ 567474 w 3024845"/>
                  <a:gd name="connsiteY84-15518" fmla="*/ 639075 h 1059043"/>
                  <a:gd name="connsiteX85-15519" fmla="*/ 567474 w 3024845"/>
                  <a:gd name="connsiteY85-15520" fmla="*/ 633401 h 1059043"/>
                  <a:gd name="connsiteX86-15521" fmla="*/ 605981 w 3024845"/>
                  <a:gd name="connsiteY86-15522" fmla="*/ 633401 h 1059043"/>
                  <a:gd name="connsiteX87-15523" fmla="*/ 605981 w 3024845"/>
                  <a:gd name="connsiteY87-15524" fmla="*/ 657180 h 1059043"/>
                  <a:gd name="connsiteX88-15525" fmla="*/ 608007 w 3024845"/>
                  <a:gd name="connsiteY88-15526" fmla="*/ 657180 h 1059043"/>
                  <a:gd name="connsiteX89-15527" fmla="*/ 622194 w 3024845"/>
                  <a:gd name="connsiteY89-15528" fmla="*/ 657180 h 1059043"/>
                  <a:gd name="connsiteX90-15529" fmla="*/ 622194 w 3024845"/>
                  <a:gd name="connsiteY90-15530" fmla="*/ 658261 h 1059043"/>
                  <a:gd name="connsiteX91-15531" fmla="*/ 622194 w 3024845"/>
                  <a:gd name="connsiteY91-15532" fmla="*/ 665827 h 1059043"/>
                  <a:gd name="connsiteX92-15533" fmla="*/ 623968 w 3024845"/>
                  <a:gd name="connsiteY92-15534" fmla="*/ 665827 h 1059043"/>
                  <a:gd name="connsiteX93-15535" fmla="*/ 636381 w 3024845"/>
                  <a:gd name="connsiteY93-15536" fmla="*/ 665827 h 1059043"/>
                  <a:gd name="connsiteX94-15537" fmla="*/ 636381 w 3024845"/>
                  <a:gd name="connsiteY94-15538" fmla="*/ 642048 h 1059043"/>
                  <a:gd name="connsiteX95-15539" fmla="*/ 637394 w 3024845"/>
                  <a:gd name="connsiteY95-15540" fmla="*/ 642048 h 1059043"/>
                  <a:gd name="connsiteX96-15541" fmla="*/ 644488 w 3024845"/>
                  <a:gd name="connsiteY96-15542" fmla="*/ 642048 h 1059043"/>
                  <a:gd name="connsiteX97-15543" fmla="*/ 644488 w 3024845"/>
                  <a:gd name="connsiteY97-15544" fmla="*/ 609621 h 1059043"/>
                  <a:gd name="connsiteX98-15545" fmla="*/ 645501 w 3024845"/>
                  <a:gd name="connsiteY98-15546" fmla="*/ 609621 h 1059043"/>
                  <a:gd name="connsiteX99-15547" fmla="*/ 652595 w 3024845"/>
                  <a:gd name="connsiteY99-15548" fmla="*/ 609621 h 1059043"/>
                  <a:gd name="connsiteX100-15549" fmla="*/ 652595 w 3024845"/>
                  <a:gd name="connsiteY100-15550" fmla="*/ 607730 h 1059043"/>
                  <a:gd name="connsiteX101-15551" fmla="*/ 652595 w 3024845"/>
                  <a:gd name="connsiteY101-15552" fmla="*/ 594489 h 1059043"/>
                  <a:gd name="connsiteX102-15553" fmla="*/ 651328 w 3024845"/>
                  <a:gd name="connsiteY102-15554" fmla="*/ 592867 h 1059043"/>
                  <a:gd name="connsiteX103-15555" fmla="*/ 656648 w 3024845"/>
                  <a:gd name="connsiteY103-15556" fmla="*/ 581518 h 1059043"/>
                  <a:gd name="connsiteX104-15557" fmla="*/ 664755 w 3024845"/>
                  <a:gd name="connsiteY104-15558" fmla="*/ 609621 h 1059043"/>
                  <a:gd name="connsiteX105-15559" fmla="*/ 665515 w 3024845"/>
                  <a:gd name="connsiteY105-15560" fmla="*/ 609621 h 1059043"/>
                  <a:gd name="connsiteX106-15561" fmla="*/ 670835 w 3024845"/>
                  <a:gd name="connsiteY106-15562" fmla="*/ 609621 h 1059043"/>
                  <a:gd name="connsiteX107-15563" fmla="*/ 670835 w 3024845"/>
                  <a:gd name="connsiteY107-15564" fmla="*/ 503694 h 1059043"/>
                  <a:gd name="connsiteX108-15565" fmla="*/ 672355 w 3024845"/>
                  <a:gd name="connsiteY108-15566" fmla="*/ 503694 h 1059043"/>
                  <a:gd name="connsiteX109-15567" fmla="*/ 682995 w 3024845"/>
                  <a:gd name="connsiteY109-15568" fmla="*/ 503694 h 1059043"/>
                  <a:gd name="connsiteX110-15569" fmla="*/ 682995 w 3024845"/>
                  <a:gd name="connsiteY110-15570" fmla="*/ 456135 h 1059043"/>
                  <a:gd name="connsiteX111-15571" fmla="*/ 709342 w 3024845"/>
                  <a:gd name="connsiteY111-15572" fmla="*/ 456135 h 1059043"/>
                  <a:gd name="connsiteX112-15573" fmla="*/ 709342 w 3024845"/>
                  <a:gd name="connsiteY112-15574" fmla="*/ 434517 h 1059043"/>
                  <a:gd name="connsiteX113-15575" fmla="*/ 743796 w 3024845"/>
                  <a:gd name="connsiteY113-15576" fmla="*/ 434517 h 1059043"/>
                  <a:gd name="connsiteX114-15577" fmla="*/ 743796 w 3024845"/>
                  <a:gd name="connsiteY114-15578" fmla="*/ 436949 h 1059043"/>
                  <a:gd name="connsiteX115-15579" fmla="*/ 743796 w 3024845"/>
                  <a:gd name="connsiteY115-15580" fmla="*/ 453973 h 1059043"/>
                  <a:gd name="connsiteX116-15581" fmla="*/ 746076 w 3024845"/>
                  <a:gd name="connsiteY116-15582" fmla="*/ 453973 h 1059043"/>
                  <a:gd name="connsiteX117-15583" fmla="*/ 762036 w 3024845"/>
                  <a:gd name="connsiteY117-15584" fmla="*/ 453973 h 1059043"/>
                  <a:gd name="connsiteX118-15585" fmla="*/ 762036 w 3024845"/>
                  <a:gd name="connsiteY118-15586" fmla="*/ 501532 h 1059043"/>
                  <a:gd name="connsiteX119-15587" fmla="*/ 763049 w 3024845"/>
                  <a:gd name="connsiteY119-15588" fmla="*/ 501532 h 1059043"/>
                  <a:gd name="connsiteX120-15589" fmla="*/ 770143 w 3024845"/>
                  <a:gd name="connsiteY120-15590" fmla="*/ 501532 h 1059043"/>
                  <a:gd name="connsiteX121-15591" fmla="*/ 784330 w 3024845"/>
                  <a:gd name="connsiteY121-15592" fmla="*/ 505856 h 1059043"/>
                  <a:gd name="connsiteX122-15593" fmla="*/ 784330 w 3024845"/>
                  <a:gd name="connsiteY122-15594" fmla="*/ 544768 h 1059043"/>
                  <a:gd name="connsiteX123-15595" fmla="*/ 785343 w 3024845"/>
                  <a:gd name="connsiteY123-15596" fmla="*/ 544768 h 1059043"/>
                  <a:gd name="connsiteX124-15597" fmla="*/ 792436 w 3024845"/>
                  <a:gd name="connsiteY124-15598" fmla="*/ 544768 h 1059043"/>
                  <a:gd name="connsiteX125-15599" fmla="*/ 792436 w 3024845"/>
                  <a:gd name="connsiteY125-15600" fmla="*/ 546389 h 1059043"/>
                  <a:gd name="connsiteX126-15601" fmla="*/ 792436 w 3024845"/>
                  <a:gd name="connsiteY126-15602" fmla="*/ 557738 h 1059043"/>
                  <a:gd name="connsiteX127-15603" fmla="*/ 794463 w 3024845"/>
                  <a:gd name="connsiteY127-15604" fmla="*/ 557738 h 1059043"/>
                  <a:gd name="connsiteX128-15605" fmla="*/ 808650 w 3024845"/>
                  <a:gd name="connsiteY128-15606" fmla="*/ 557738 h 1059043"/>
                  <a:gd name="connsiteX129-15607" fmla="*/ 814730 w 3024845"/>
                  <a:gd name="connsiteY129-15608" fmla="*/ 564224 h 1059043"/>
                  <a:gd name="connsiteX130-15609" fmla="*/ 814730 w 3024845"/>
                  <a:gd name="connsiteY130-15610" fmla="*/ 585842 h 1059043"/>
                  <a:gd name="connsiteX131-15611" fmla="*/ 817010 w 3024845"/>
                  <a:gd name="connsiteY131-15612" fmla="*/ 585842 h 1059043"/>
                  <a:gd name="connsiteX132-15613" fmla="*/ 832970 w 3024845"/>
                  <a:gd name="connsiteY132-15614" fmla="*/ 585842 h 1059043"/>
                  <a:gd name="connsiteX133-15615" fmla="*/ 832970 w 3024845"/>
                  <a:gd name="connsiteY133-15616" fmla="*/ 586922 h 1059043"/>
                  <a:gd name="connsiteX134-15617" fmla="*/ 832970 w 3024845"/>
                  <a:gd name="connsiteY134-15618" fmla="*/ 594489 h 1059043"/>
                  <a:gd name="connsiteX135-15619" fmla="*/ 834237 w 3024845"/>
                  <a:gd name="connsiteY135-15620" fmla="*/ 594489 h 1059043"/>
                  <a:gd name="connsiteX136-15621" fmla="*/ 843104 w 3024845"/>
                  <a:gd name="connsiteY136-15622" fmla="*/ 594489 h 1059043"/>
                  <a:gd name="connsiteX137-15623" fmla="*/ 843104 w 3024845"/>
                  <a:gd name="connsiteY137-15624" fmla="*/ 596650 h 1059043"/>
                  <a:gd name="connsiteX138-15625" fmla="*/ 843104 w 3024845"/>
                  <a:gd name="connsiteY138-15626" fmla="*/ 611783 h 1059043"/>
                  <a:gd name="connsiteX139-15627" fmla="*/ 847157 w 3024845"/>
                  <a:gd name="connsiteY139-15628" fmla="*/ 609891 h 1059043"/>
                  <a:gd name="connsiteX140-15629" fmla="*/ 847157 w 3024845"/>
                  <a:gd name="connsiteY140-15630" fmla="*/ 596650 h 1059043"/>
                  <a:gd name="connsiteX141-15631" fmla="*/ 848170 w 3024845"/>
                  <a:gd name="connsiteY141-15632" fmla="*/ 596650 h 1059043"/>
                  <a:gd name="connsiteX142-15633" fmla="*/ 855264 w 3024845"/>
                  <a:gd name="connsiteY142-15634" fmla="*/ 596650 h 1059043"/>
                  <a:gd name="connsiteX143-15635" fmla="*/ 855264 w 3024845"/>
                  <a:gd name="connsiteY143-15636" fmla="*/ 598272 h 1059043"/>
                  <a:gd name="connsiteX144-15637" fmla="*/ 855264 w 3024845"/>
                  <a:gd name="connsiteY144-15638" fmla="*/ 609621 h 1059043"/>
                  <a:gd name="connsiteX145-15639" fmla="*/ 856024 w 3024845"/>
                  <a:gd name="connsiteY145-15640" fmla="*/ 609621 h 1059043"/>
                  <a:gd name="connsiteX146-15641" fmla="*/ 861344 w 3024845"/>
                  <a:gd name="connsiteY146-15642" fmla="*/ 609621 h 1059043"/>
                  <a:gd name="connsiteX147-15643" fmla="*/ 909984 w 3024845"/>
                  <a:gd name="connsiteY147-15644" fmla="*/ 605298 h 1059043"/>
                  <a:gd name="connsiteX148-15645" fmla="*/ 909984 w 3024845"/>
                  <a:gd name="connsiteY148-15646" fmla="*/ 606649 h 1059043"/>
                  <a:gd name="connsiteX149-15647" fmla="*/ 909984 w 3024845"/>
                  <a:gd name="connsiteY149-15648" fmla="*/ 616106 h 1059043"/>
                  <a:gd name="connsiteX150-15649" fmla="*/ 910744 w 3024845"/>
                  <a:gd name="connsiteY150-15650" fmla="*/ 616106 h 1059043"/>
                  <a:gd name="connsiteX151-15651" fmla="*/ 916065 w 3024845"/>
                  <a:gd name="connsiteY151-15652" fmla="*/ 616106 h 1059043"/>
                  <a:gd name="connsiteX152-15653" fmla="*/ 916065 w 3024845"/>
                  <a:gd name="connsiteY152-15654" fmla="*/ 618268 h 1059043"/>
                  <a:gd name="connsiteX153-15655" fmla="*/ 916065 w 3024845"/>
                  <a:gd name="connsiteY153-15656" fmla="*/ 633401 h 1059043"/>
                  <a:gd name="connsiteX154-15657" fmla="*/ 918091 w 3024845"/>
                  <a:gd name="connsiteY154-15658" fmla="*/ 632050 h 1059043"/>
                  <a:gd name="connsiteX155-15659" fmla="*/ 932278 w 3024845"/>
                  <a:gd name="connsiteY155-15660" fmla="*/ 622592 h 1059043"/>
                  <a:gd name="connsiteX156-15661" fmla="*/ 938358 w 3024845"/>
                  <a:gd name="connsiteY156-15662" fmla="*/ 581518 h 1059043"/>
                  <a:gd name="connsiteX157-15663" fmla="*/ 939118 w 3024845"/>
                  <a:gd name="connsiteY157-15664" fmla="*/ 581248 h 1059043"/>
                  <a:gd name="connsiteX158-15665" fmla="*/ 944438 w 3024845"/>
                  <a:gd name="connsiteY158-15666" fmla="*/ 579356 h 1059043"/>
                  <a:gd name="connsiteX159-15667" fmla="*/ 946465 w 3024845"/>
                  <a:gd name="connsiteY159-15668" fmla="*/ 510179 h 1059043"/>
                  <a:gd name="connsiteX160-15669" fmla="*/ 948492 w 3024845"/>
                  <a:gd name="connsiteY160-15670" fmla="*/ 579356 h 1059043"/>
                  <a:gd name="connsiteX161-15671" fmla="*/ 949252 w 3024845"/>
                  <a:gd name="connsiteY161-15672" fmla="*/ 579626 h 1059043"/>
                  <a:gd name="connsiteX162-15673" fmla="*/ 954572 w 3024845"/>
                  <a:gd name="connsiteY162-15674" fmla="*/ 581518 h 1059043"/>
                  <a:gd name="connsiteX163-15675" fmla="*/ 954572 w 3024845"/>
                  <a:gd name="connsiteY163-15676" fmla="*/ 495047 h 1059043"/>
                  <a:gd name="connsiteX164-15677" fmla="*/ 958625 w 3024845"/>
                  <a:gd name="connsiteY164-15678" fmla="*/ 462620 h 1059043"/>
                  <a:gd name="connsiteX165-15679" fmla="*/ 997132 w 3024845"/>
                  <a:gd name="connsiteY165-15680" fmla="*/ 462620 h 1059043"/>
                  <a:gd name="connsiteX166-15681" fmla="*/ 997132 w 3024845"/>
                  <a:gd name="connsiteY166-15682" fmla="*/ 495047 h 1059043"/>
                  <a:gd name="connsiteX167-15683" fmla="*/ 997892 w 3024845"/>
                  <a:gd name="connsiteY167-15684" fmla="*/ 495047 h 1059043"/>
                  <a:gd name="connsiteX168-15685" fmla="*/ 1003212 w 3024845"/>
                  <a:gd name="connsiteY168-15686" fmla="*/ 495047 h 1059043"/>
                  <a:gd name="connsiteX169-15687" fmla="*/ 1003212 w 3024845"/>
                  <a:gd name="connsiteY169-15688" fmla="*/ 412899 h 1059043"/>
                  <a:gd name="connsiteX170-15689" fmla="*/ 1004986 w 3024845"/>
                  <a:gd name="connsiteY170-15690" fmla="*/ 412899 h 1059043"/>
                  <a:gd name="connsiteX171-15691" fmla="*/ 1017399 w 3024845"/>
                  <a:gd name="connsiteY171-15692" fmla="*/ 412899 h 1059043"/>
                  <a:gd name="connsiteX172-15693" fmla="*/ 1017399 w 3024845"/>
                  <a:gd name="connsiteY172-15694" fmla="*/ 411008 h 1059043"/>
                  <a:gd name="connsiteX173-15695" fmla="*/ 1017399 w 3024845"/>
                  <a:gd name="connsiteY173-15696" fmla="*/ 397767 h 1059043"/>
                  <a:gd name="connsiteX174-15697" fmla="*/ 1039693 w 3024845"/>
                  <a:gd name="connsiteY174-15698" fmla="*/ 397767 h 1059043"/>
                  <a:gd name="connsiteX175-15699" fmla="*/ 1039693 w 3024845"/>
                  <a:gd name="connsiteY175-15700" fmla="*/ 396686 h 1059043"/>
                  <a:gd name="connsiteX176-15701" fmla="*/ 1039693 w 3024845"/>
                  <a:gd name="connsiteY176-15702" fmla="*/ 389120 h 1059043"/>
                  <a:gd name="connsiteX177-15703" fmla="*/ 1041466 w 3024845"/>
                  <a:gd name="connsiteY177-15704" fmla="*/ 389120 h 1059043"/>
                  <a:gd name="connsiteX178-15705" fmla="*/ 1053880 w 3024845"/>
                  <a:gd name="connsiteY178-15706" fmla="*/ 389120 h 1059043"/>
                  <a:gd name="connsiteX179-15707" fmla="*/ 1053880 w 3024845"/>
                  <a:gd name="connsiteY179-15708" fmla="*/ 390201 h 1059043"/>
                  <a:gd name="connsiteX180-15709" fmla="*/ 1053880 w 3024845"/>
                  <a:gd name="connsiteY180-15710" fmla="*/ 397767 h 1059043"/>
                  <a:gd name="connsiteX181-15711" fmla="*/ 1054640 w 3024845"/>
                  <a:gd name="connsiteY181-15712" fmla="*/ 397767 h 1059043"/>
                  <a:gd name="connsiteX182-15713" fmla="*/ 1059960 w 3024845"/>
                  <a:gd name="connsiteY182-15714" fmla="*/ 397767 h 1059043"/>
                  <a:gd name="connsiteX183-15715" fmla="*/ 1070093 w 3024845"/>
                  <a:gd name="connsiteY183-15716" fmla="*/ 393443 h 1059043"/>
                  <a:gd name="connsiteX184-15717" fmla="*/ 1074146 w 3024845"/>
                  <a:gd name="connsiteY184-15718" fmla="*/ 396686 h 1059043"/>
                  <a:gd name="connsiteX185-15719" fmla="*/ 1074146 w 3024845"/>
                  <a:gd name="connsiteY185-15720" fmla="*/ 389120 h 1059043"/>
                  <a:gd name="connsiteX186-15721" fmla="*/ 1076426 w 3024845"/>
                  <a:gd name="connsiteY186-15722" fmla="*/ 389120 h 1059043"/>
                  <a:gd name="connsiteX187-15723" fmla="*/ 1092387 w 3024845"/>
                  <a:gd name="connsiteY187-15724" fmla="*/ 389120 h 1059043"/>
                  <a:gd name="connsiteX188-15725" fmla="*/ 1092387 w 3024845"/>
                  <a:gd name="connsiteY188-15726" fmla="*/ 390201 h 1059043"/>
                  <a:gd name="connsiteX189-15727" fmla="*/ 1092387 w 3024845"/>
                  <a:gd name="connsiteY189-15728" fmla="*/ 397767 h 1059043"/>
                  <a:gd name="connsiteX190-15729" fmla="*/ 1122787 w 3024845"/>
                  <a:gd name="connsiteY190-15730" fmla="*/ 397767 h 1059043"/>
                  <a:gd name="connsiteX191-15731" fmla="*/ 1122787 w 3024845"/>
                  <a:gd name="connsiteY191-15732" fmla="*/ 399388 h 1059043"/>
                  <a:gd name="connsiteX192-15733" fmla="*/ 1122787 w 3024845"/>
                  <a:gd name="connsiteY192-15734" fmla="*/ 410738 h 1059043"/>
                  <a:gd name="connsiteX193-15735" fmla="*/ 1149134 w 3024845"/>
                  <a:gd name="connsiteY193-15736" fmla="*/ 410738 h 1059043"/>
                  <a:gd name="connsiteX194-15737" fmla="*/ 1149134 w 3024845"/>
                  <a:gd name="connsiteY194-15738" fmla="*/ 441002 h 1059043"/>
                  <a:gd name="connsiteX195-15739" fmla="*/ 1149894 w 3024845"/>
                  <a:gd name="connsiteY195-15740" fmla="*/ 441002 h 1059043"/>
                  <a:gd name="connsiteX196-15741" fmla="*/ 1155214 w 3024845"/>
                  <a:gd name="connsiteY196-15742" fmla="*/ 441002 h 1059043"/>
                  <a:gd name="connsiteX197-15743" fmla="*/ 1155214 w 3024845"/>
                  <a:gd name="connsiteY197-15744" fmla="*/ 442083 h 1059043"/>
                  <a:gd name="connsiteX198-15745" fmla="*/ 1155214 w 3024845"/>
                  <a:gd name="connsiteY198-15746" fmla="*/ 449650 h 1059043"/>
                  <a:gd name="connsiteX199-15747" fmla="*/ 1159268 w 3024845"/>
                  <a:gd name="connsiteY199-15748" fmla="*/ 479914 h 1059043"/>
                  <a:gd name="connsiteX200-15749" fmla="*/ 1160028 w 3024845"/>
                  <a:gd name="connsiteY200-15750" fmla="*/ 479914 h 1059043"/>
                  <a:gd name="connsiteX201-15751" fmla="*/ 1165348 w 3024845"/>
                  <a:gd name="connsiteY201-15752" fmla="*/ 479914 h 1059043"/>
                  <a:gd name="connsiteX202-15753" fmla="*/ 1165348 w 3024845"/>
                  <a:gd name="connsiteY202-15754" fmla="*/ 480725 h 1059043"/>
                  <a:gd name="connsiteX203-15755" fmla="*/ 1165348 w 3024845"/>
                  <a:gd name="connsiteY203-15756" fmla="*/ 486400 h 1059043"/>
                  <a:gd name="connsiteX204-15757" fmla="*/ 1166361 w 3024845"/>
                  <a:gd name="connsiteY204-15758" fmla="*/ 486400 h 1059043"/>
                  <a:gd name="connsiteX205-15759" fmla="*/ 1173454 w 3024845"/>
                  <a:gd name="connsiteY205-15760" fmla="*/ 486400 h 1059043"/>
                  <a:gd name="connsiteX206-15761" fmla="*/ 1173454 w 3024845"/>
                  <a:gd name="connsiteY206-15762" fmla="*/ 516665 h 1059043"/>
                  <a:gd name="connsiteX207-15763" fmla="*/ 1175481 w 3024845"/>
                  <a:gd name="connsiteY207-15764" fmla="*/ 516665 h 1059043"/>
                  <a:gd name="connsiteX208-15765" fmla="*/ 1189668 w 3024845"/>
                  <a:gd name="connsiteY208-15766" fmla="*/ 516665 h 1059043"/>
                  <a:gd name="connsiteX209-15767" fmla="*/ 1189668 w 3024845"/>
                  <a:gd name="connsiteY209-15768" fmla="*/ 540444 h 1059043"/>
                  <a:gd name="connsiteX210-15769" fmla="*/ 1191695 w 3024845"/>
                  <a:gd name="connsiteY210-15770" fmla="*/ 542065 h 1059043"/>
                  <a:gd name="connsiteX211-15771" fmla="*/ 1191695 w 3024845"/>
                  <a:gd name="connsiteY211-15772" fmla="*/ 553415 h 1059043"/>
                  <a:gd name="connsiteX212-15773" fmla="*/ 1192455 w 3024845"/>
                  <a:gd name="connsiteY212-15774" fmla="*/ 553415 h 1059043"/>
                  <a:gd name="connsiteX213-15775" fmla="*/ 1197775 w 3024845"/>
                  <a:gd name="connsiteY213-15776" fmla="*/ 553415 h 1059043"/>
                  <a:gd name="connsiteX214-15777" fmla="*/ 1197775 w 3024845"/>
                  <a:gd name="connsiteY214-15778" fmla="*/ 577194 h 1059043"/>
                  <a:gd name="connsiteX215-15779" fmla="*/ 1199041 w 3024845"/>
                  <a:gd name="connsiteY215-15780" fmla="*/ 577194 h 1059043"/>
                  <a:gd name="connsiteX216-15781" fmla="*/ 1207908 w 3024845"/>
                  <a:gd name="connsiteY216-15782" fmla="*/ 577194 h 1059043"/>
                  <a:gd name="connsiteX217-15783" fmla="*/ 1209935 w 3024845"/>
                  <a:gd name="connsiteY217-15784" fmla="*/ 581248 h 1059043"/>
                  <a:gd name="connsiteX218-15785" fmla="*/ 1209935 w 3024845"/>
                  <a:gd name="connsiteY218-15786" fmla="*/ 594489 h 1059043"/>
                  <a:gd name="connsiteX219-15787" fmla="*/ 1211455 w 3024845"/>
                  <a:gd name="connsiteY219-15788" fmla="*/ 592597 h 1059043"/>
                  <a:gd name="connsiteX220-15789" fmla="*/ 1222095 w 3024845"/>
                  <a:gd name="connsiteY220-15790" fmla="*/ 579356 h 1059043"/>
                  <a:gd name="connsiteX221-15791" fmla="*/ 1250469 w 3024845"/>
                  <a:gd name="connsiteY221-15792" fmla="*/ 579356 h 1059043"/>
                  <a:gd name="connsiteX222-15793" fmla="*/ 1250469 w 3024845"/>
                  <a:gd name="connsiteY222-15794" fmla="*/ 665827 h 1059043"/>
                  <a:gd name="connsiteX223-15795" fmla="*/ 1251229 w 3024845"/>
                  <a:gd name="connsiteY223-15796" fmla="*/ 665827 h 1059043"/>
                  <a:gd name="connsiteX224-15797" fmla="*/ 1256549 w 3024845"/>
                  <a:gd name="connsiteY224-15798" fmla="*/ 665827 h 1059043"/>
                  <a:gd name="connsiteX225-15799" fmla="*/ 1257309 w 3024845"/>
                  <a:gd name="connsiteY225-15800" fmla="*/ 664476 h 1059043"/>
                  <a:gd name="connsiteX226-15801" fmla="*/ 1262629 w 3024845"/>
                  <a:gd name="connsiteY226-15802" fmla="*/ 655018 h 1059043"/>
                  <a:gd name="connsiteX227-15803" fmla="*/ 1262629 w 3024845"/>
                  <a:gd name="connsiteY227-15804" fmla="*/ 656910 h 1059043"/>
                  <a:gd name="connsiteX228-15805" fmla="*/ 1262629 w 3024845"/>
                  <a:gd name="connsiteY228-15806" fmla="*/ 670151 h 1059043"/>
                  <a:gd name="connsiteX229-15807" fmla="*/ 1266682 w 3024845"/>
                  <a:gd name="connsiteY229-15808" fmla="*/ 624754 h 1059043"/>
                  <a:gd name="connsiteX230-15809" fmla="*/ 1267442 w 3024845"/>
                  <a:gd name="connsiteY230-15810" fmla="*/ 624754 h 1059043"/>
                  <a:gd name="connsiteX231-15811" fmla="*/ 1272762 w 3024845"/>
                  <a:gd name="connsiteY231-15812" fmla="*/ 624754 h 1059043"/>
                  <a:gd name="connsiteX232-15813" fmla="*/ 1272762 w 3024845"/>
                  <a:gd name="connsiteY232-15814" fmla="*/ 559900 h 1059043"/>
                  <a:gd name="connsiteX233-15815" fmla="*/ 1273776 w 3024845"/>
                  <a:gd name="connsiteY233-15816" fmla="*/ 559900 h 1059043"/>
                  <a:gd name="connsiteX234-15817" fmla="*/ 1280869 w 3024845"/>
                  <a:gd name="connsiteY234-15818" fmla="*/ 559900 h 1059043"/>
                  <a:gd name="connsiteX235-15819" fmla="*/ 1293029 w 3024845"/>
                  <a:gd name="connsiteY235-15820" fmla="*/ 516665 h 1059043"/>
                  <a:gd name="connsiteX236-15821" fmla="*/ 1294296 w 3024845"/>
                  <a:gd name="connsiteY236-15822" fmla="*/ 516665 h 1059043"/>
                  <a:gd name="connsiteX237-15823" fmla="*/ 1303163 w 3024845"/>
                  <a:gd name="connsiteY237-15824" fmla="*/ 516665 h 1059043"/>
                  <a:gd name="connsiteX238-15825" fmla="*/ 1313296 w 3024845"/>
                  <a:gd name="connsiteY238-15826" fmla="*/ 559900 h 1059043"/>
                  <a:gd name="connsiteX239-15827" fmla="*/ 1314309 w 3024845"/>
                  <a:gd name="connsiteY239-15828" fmla="*/ 559900 h 1059043"/>
                  <a:gd name="connsiteX240-15829" fmla="*/ 1321403 w 3024845"/>
                  <a:gd name="connsiteY240-15830" fmla="*/ 559900 h 1059043"/>
                  <a:gd name="connsiteX241-15831" fmla="*/ 1321403 w 3024845"/>
                  <a:gd name="connsiteY241-15832" fmla="*/ 598812 h 1059043"/>
                  <a:gd name="connsiteX242-15833" fmla="*/ 1323176 w 3024845"/>
                  <a:gd name="connsiteY242-15834" fmla="*/ 598812 h 1059043"/>
                  <a:gd name="connsiteX243-15835" fmla="*/ 1335590 w 3024845"/>
                  <a:gd name="connsiteY243-15836" fmla="*/ 598812 h 1059043"/>
                  <a:gd name="connsiteX244-15837" fmla="*/ 1335590 w 3024845"/>
                  <a:gd name="connsiteY244-15838" fmla="*/ 600974 h 1059043"/>
                  <a:gd name="connsiteX245-15839" fmla="*/ 1335590 w 3024845"/>
                  <a:gd name="connsiteY245-15840" fmla="*/ 616106 h 1059043"/>
                  <a:gd name="connsiteX246-15841" fmla="*/ 1339643 w 3024845"/>
                  <a:gd name="connsiteY246-15842" fmla="*/ 613945 h 1059043"/>
                  <a:gd name="connsiteX247-15843" fmla="*/ 1339643 w 3024845"/>
                  <a:gd name="connsiteY247-15844" fmla="*/ 598812 h 1059043"/>
                  <a:gd name="connsiteX248-15845" fmla="*/ 1341163 w 3024845"/>
                  <a:gd name="connsiteY248-15846" fmla="*/ 598812 h 1059043"/>
                  <a:gd name="connsiteX249-15847" fmla="*/ 1351803 w 3024845"/>
                  <a:gd name="connsiteY249-15848" fmla="*/ 598812 h 1059043"/>
                  <a:gd name="connsiteX250-15849" fmla="*/ 1351803 w 3024845"/>
                  <a:gd name="connsiteY250-15850" fmla="*/ 600433 h 1059043"/>
                  <a:gd name="connsiteX251-15851" fmla="*/ 1351803 w 3024845"/>
                  <a:gd name="connsiteY251-15852" fmla="*/ 611783 h 1059043"/>
                  <a:gd name="connsiteX252-15853" fmla="*/ 1382204 w 3024845"/>
                  <a:gd name="connsiteY252-15854" fmla="*/ 611783 h 1059043"/>
                  <a:gd name="connsiteX253-15855" fmla="*/ 1382204 w 3024845"/>
                  <a:gd name="connsiteY253-15856" fmla="*/ 575033 h 1059043"/>
                  <a:gd name="connsiteX254-15857" fmla="*/ 1383470 w 3024845"/>
                  <a:gd name="connsiteY254-15858" fmla="*/ 575033 h 1059043"/>
                  <a:gd name="connsiteX255-15859" fmla="*/ 1392337 w 3024845"/>
                  <a:gd name="connsiteY255-15860" fmla="*/ 575033 h 1059043"/>
                  <a:gd name="connsiteX256-15861" fmla="*/ 1392337 w 3024845"/>
                  <a:gd name="connsiteY256-15862" fmla="*/ 596650 h 1059043"/>
                  <a:gd name="connsiteX257-15863" fmla="*/ 1394364 w 3024845"/>
                  <a:gd name="connsiteY257-15864" fmla="*/ 564224 h 1059043"/>
                  <a:gd name="connsiteX258-15865" fmla="*/ 1416657 w 3024845"/>
                  <a:gd name="connsiteY258-15866" fmla="*/ 564224 h 1059043"/>
                  <a:gd name="connsiteX259-15867" fmla="*/ 1416657 w 3024845"/>
                  <a:gd name="connsiteY259-15868" fmla="*/ 562602 h 1059043"/>
                  <a:gd name="connsiteX260-15869" fmla="*/ 1416657 w 3024845"/>
                  <a:gd name="connsiteY260-15870" fmla="*/ 551253 h 1059043"/>
                  <a:gd name="connsiteX261-15871" fmla="*/ 1417417 w 3024845"/>
                  <a:gd name="connsiteY261-15872" fmla="*/ 551253 h 1059043"/>
                  <a:gd name="connsiteX262-15873" fmla="*/ 1422737 w 3024845"/>
                  <a:gd name="connsiteY262-15874" fmla="*/ 551253 h 1059043"/>
                  <a:gd name="connsiteX263-15875" fmla="*/ 1422737 w 3024845"/>
                  <a:gd name="connsiteY263-15876" fmla="*/ 549362 h 1059043"/>
                  <a:gd name="connsiteX264-15877" fmla="*/ 1422737 w 3024845"/>
                  <a:gd name="connsiteY264-15878" fmla="*/ 536121 h 1059043"/>
                  <a:gd name="connsiteX265-15879" fmla="*/ 1426791 w 3024845"/>
                  <a:gd name="connsiteY265-15880" fmla="*/ 542606 h 1059043"/>
                  <a:gd name="connsiteX266-15881" fmla="*/ 1429071 w 3024845"/>
                  <a:gd name="connsiteY266-15882" fmla="*/ 542606 h 1059043"/>
                  <a:gd name="connsiteX267-15883" fmla="*/ 1445031 w 3024845"/>
                  <a:gd name="connsiteY267-15884" fmla="*/ 542606 h 1059043"/>
                  <a:gd name="connsiteX268-15885" fmla="*/ 1445031 w 3024845"/>
                  <a:gd name="connsiteY268-15886" fmla="*/ 541795 h 1059043"/>
                  <a:gd name="connsiteX269-15887" fmla="*/ 1445031 w 3024845"/>
                  <a:gd name="connsiteY269-15888" fmla="*/ 536121 h 1059043"/>
                  <a:gd name="connsiteX270-15889" fmla="*/ 1445791 w 3024845"/>
                  <a:gd name="connsiteY270-15890" fmla="*/ 536121 h 1059043"/>
                  <a:gd name="connsiteX271-15891" fmla="*/ 1451111 w 3024845"/>
                  <a:gd name="connsiteY271-15892" fmla="*/ 536121 h 1059043"/>
                  <a:gd name="connsiteX272-15893" fmla="*/ 1451111 w 3024845"/>
                  <a:gd name="connsiteY272-15894" fmla="*/ 537472 h 1059043"/>
                  <a:gd name="connsiteX273-15895" fmla="*/ 1451111 w 3024845"/>
                  <a:gd name="connsiteY273-15896" fmla="*/ 546930 h 1059043"/>
                  <a:gd name="connsiteX274-15897" fmla="*/ 1489618 w 3024845"/>
                  <a:gd name="connsiteY274-15898" fmla="*/ 546930 h 1059043"/>
                  <a:gd name="connsiteX275-15899" fmla="*/ 1489618 w 3024845"/>
                  <a:gd name="connsiteY275-15900" fmla="*/ 685283 h 1059043"/>
                  <a:gd name="connsiteX276-15901" fmla="*/ 1491138 w 3024845"/>
                  <a:gd name="connsiteY276-15902" fmla="*/ 685283 h 1059043"/>
                  <a:gd name="connsiteX277-15903" fmla="*/ 1501778 w 3024845"/>
                  <a:gd name="connsiteY277-15904" fmla="*/ 685283 h 1059043"/>
                  <a:gd name="connsiteX278-15905" fmla="*/ 1501778 w 3024845"/>
                  <a:gd name="connsiteY278-15906" fmla="*/ 672313 h 1059043"/>
                  <a:gd name="connsiteX279-15907" fmla="*/ 1505832 w 3024845"/>
                  <a:gd name="connsiteY279-15908" fmla="*/ 672313 h 1059043"/>
                  <a:gd name="connsiteX280-15909" fmla="*/ 1505832 w 3024845"/>
                  <a:gd name="connsiteY280-15910" fmla="*/ 685283 h 1059043"/>
                  <a:gd name="connsiteX281-15911" fmla="*/ 1536232 w 3024845"/>
                  <a:gd name="connsiteY281-15912" fmla="*/ 685283 h 1059043"/>
                  <a:gd name="connsiteX282-15913" fmla="*/ 1536232 w 3024845"/>
                  <a:gd name="connsiteY282-15914" fmla="*/ 655018 h 1059043"/>
                  <a:gd name="connsiteX283-15915" fmla="*/ 1548392 w 3024845"/>
                  <a:gd name="connsiteY283-15916" fmla="*/ 655018 h 1059043"/>
                  <a:gd name="connsiteX284-15917" fmla="*/ 1560552 w 3024845"/>
                  <a:gd name="connsiteY284-15918" fmla="*/ 652857 h 1059043"/>
                  <a:gd name="connsiteX285-15919" fmla="*/ 1564606 w 3024845"/>
                  <a:gd name="connsiteY285-15920" fmla="*/ 655018 h 1059043"/>
                  <a:gd name="connsiteX286-15921" fmla="*/ 1574739 w 3024845"/>
                  <a:gd name="connsiteY286-15922" fmla="*/ 655018 h 1059043"/>
                  <a:gd name="connsiteX287-15923" fmla="*/ 1574739 w 3024845"/>
                  <a:gd name="connsiteY287-15924" fmla="*/ 685283 h 1059043"/>
                  <a:gd name="connsiteX288-15925" fmla="*/ 1582846 w 3024845"/>
                  <a:gd name="connsiteY288-15926" fmla="*/ 685283 h 1059043"/>
                  <a:gd name="connsiteX289-15927" fmla="*/ 1582846 w 3024845"/>
                  <a:gd name="connsiteY289-15928" fmla="*/ 702578 h 1059043"/>
                  <a:gd name="connsiteX290-15929" fmla="*/ 1592182 w 3024845"/>
                  <a:gd name="connsiteY290-15930" fmla="*/ 703483 h 1059043"/>
                  <a:gd name="connsiteX291-15931" fmla="*/ 1605140 w 3024845"/>
                  <a:gd name="connsiteY291-15932" fmla="*/ 703483 h 1059043"/>
                  <a:gd name="connsiteX292-15933" fmla="*/ 1605140 w 3024845"/>
                  <a:gd name="connsiteY292-15934" fmla="*/ 687445 h 1059043"/>
                  <a:gd name="connsiteX293-15935" fmla="*/ 1673096 w 3024845"/>
                  <a:gd name="connsiteY293-15936" fmla="*/ 687445 h 1059043"/>
                  <a:gd name="connsiteX294-15937" fmla="*/ 1673096 w 3024845"/>
                  <a:gd name="connsiteY294-15938" fmla="*/ 602192 h 1059043"/>
                  <a:gd name="connsiteX295-15939" fmla="*/ 1745104 w 3024845"/>
                  <a:gd name="connsiteY295-15940" fmla="*/ 602192 h 1059043"/>
                  <a:gd name="connsiteX296-15941" fmla="*/ 1745104 w 3024845"/>
                  <a:gd name="connsiteY296-15942" fmla="*/ 680960 h 1059043"/>
                  <a:gd name="connsiteX297-15943" fmla="*/ 1747008 w 3024845"/>
                  <a:gd name="connsiteY297-15944" fmla="*/ 680960 h 1059043"/>
                  <a:gd name="connsiteX298-15945" fmla="*/ 1748250 w 3024845"/>
                  <a:gd name="connsiteY298-15946" fmla="*/ 703483 h 1059043"/>
                  <a:gd name="connsiteX299-15947" fmla="*/ 1757926 w 3024845"/>
                  <a:gd name="connsiteY299-15948" fmla="*/ 703483 h 1059043"/>
                  <a:gd name="connsiteX300-15949" fmla="*/ 1759168 w 3024845"/>
                  <a:gd name="connsiteY300-15950" fmla="*/ 680960 h 1059043"/>
                  <a:gd name="connsiteX301-15951" fmla="*/ 1765248 w 3024845"/>
                  <a:gd name="connsiteY301-15952" fmla="*/ 680960 h 1059043"/>
                  <a:gd name="connsiteX302-15953" fmla="*/ 1766490 w 3024845"/>
                  <a:gd name="connsiteY302-15954" fmla="*/ 703483 h 1059043"/>
                  <a:gd name="connsiteX303-15955" fmla="*/ 1817112 w 3024845"/>
                  <a:gd name="connsiteY303-15956" fmla="*/ 703483 h 1059043"/>
                  <a:gd name="connsiteX304-15957" fmla="*/ 1817112 w 3024845"/>
                  <a:gd name="connsiteY304-15958" fmla="*/ 540455 h 1059043"/>
                  <a:gd name="connsiteX305-15959" fmla="*/ 2014439 w 3024845"/>
                  <a:gd name="connsiteY305-15960" fmla="*/ 540455 h 1059043"/>
                  <a:gd name="connsiteX306-15961" fmla="*/ 2014439 w 3024845"/>
                  <a:gd name="connsiteY306-15962" fmla="*/ 703483 h 1059043"/>
                  <a:gd name="connsiteX307-15963" fmla="*/ 2033136 w 3024845"/>
                  <a:gd name="connsiteY307-15964" fmla="*/ 703483 h 1059043"/>
                  <a:gd name="connsiteX308-15965" fmla="*/ 2033136 w 3024845"/>
                  <a:gd name="connsiteY308-15966" fmla="*/ 620790 h 1059043"/>
                  <a:gd name="connsiteX309-15967" fmla="*/ 2128256 w 3024845"/>
                  <a:gd name="connsiteY309-15968" fmla="*/ 620790 h 1059043"/>
                  <a:gd name="connsiteX310-15969" fmla="*/ 2140186 w 3024845"/>
                  <a:gd name="connsiteY310-15970" fmla="*/ 302649 h 1059043"/>
                  <a:gd name="connsiteX311-15971" fmla="*/ 2128026 w 3024845"/>
                  <a:gd name="connsiteY311-15972" fmla="*/ 281031 h 1059043"/>
                  <a:gd name="connsiteX312-15973" fmla="*/ 2121946 w 3024845"/>
                  <a:gd name="connsiteY312-15974" fmla="*/ 276707 h 1059043"/>
                  <a:gd name="connsiteX313-15975" fmla="*/ 2130053 w 3024845"/>
                  <a:gd name="connsiteY313-15976" fmla="*/ 252928 h 1059043"/>
                  <a:gd name="connsiteX314-15977" fmla="*/ 2130053 w 3024845"/>
                  <a:gd name="connsiteY314-15978" fmla="*/ 235634 h 1059043"/>
                  <a:gd name="connsiteX315-15979" fmla="*/ 2144240 w 3024845"/>
                  <a:gd name="connsiteY315-15980" fmla="*/ 235634 h 1059043"/>
                  <a:gd name="connsiteX316-15981" fmla="*/ 2144240 w 3024845"/>
                  <a:gd name="connsiteY316-15982" fmla="*/ 214016 h 1059043"/>
                  <a:gd name="connsiteX317-15983" fmla="*/ 2146266 w 3024845"/>
                  <a:gd name="connsiteY317-15984" fmla="*/ 209692 h 1059043"/>
                  <a:gd name="connsiteX318-15985" fmla="*/ 2146266 w 3024845"/>
                  <a:gd name="connsiteY318-15986" fmla="*/ 131868 h 1059043"/>
                  <a:gd name="connsiteX319-15987" fmla="*/ 2144240 w 3024845"/>
                  <a:gd name="connsiteY319-15988" fmla="*/ 125383 h 1059043"/>
                  <a:gd name="connsiteX320-15989" fmla="*/ 2150320 w 3024845"/>
                  <a:gd name="connsiteY320-15990" fmla="*/ 118897 h 1059043"/>
                  <a:gd name="connsiteX321-15991" fmla="*/ 2150320 w 3024845"/>
                  <a:gd name="connsiteY321-15992" fmla="*/ 60529 h 1059043"/>
                  <a:gd name="connsiteX322-15993" fmla="*/ 2152346 w 3024845"/>
                  <a:gd name="connsiteY322-15994" fmla="*/ 56206 h 1059043"/>
                  <a:gd name="connsiteX323-15995" fmla="*/ 2152346 w 3024845"/>
                  <a:gd name="connsiteY323-15996" fmla="*/ 0 h 1059043"/>
                  <a:gd name="connsiteX324-15997" fmla="*/ 2162480 w 3024845"/>
                  <a:gd name="connsiteY324-15998" fmla="*/ 118897 h 1059043"/>
                  <a:gd name="connsiteX325-15999" fmla="*/ 2168560 w 3024845"/>
                  <a:gd name="connsiteY325-16000" fmla="*/ 125383 h 1059043"/>
                  <a:gd name="connsiteX326-16001" fmla="*/ 2166533 w 3024845"/>
                  <a:gd name="connsiteY326-16002" fmla="*/ 131868 h 1059043"/>
                  <a:gd name="connsiteX327-16003" fmla="*/ 2166533 w 3024845"/>
                  <a:gd name="connsiteY327-16004" fmla="*/ 209692 h 1059043"/>
                  <a:gd name="connsiteX328-16005" fmla="*/ 2168560 w 3024845"/>
                  <a:gd name="connsiteY328-16006" fmla="*/ 214016 h 1059043"/>
                  <a:gd name="connsiteX329-16007" fmla="*/ 2168560 w 3024845"/>
                  <a:gd name="connsiteY329-16008" fmla="*/ 235634 h 1059043"/>
                  <a:gd name="connsiteX330-16009" fmla="*/ 2182747 w 3024845"/>
                  <a:gd name="connsiteY330-16010" fmla="*/ 235634 h 1059043"/>
                  <a:gd name="connsiteX331-16011" fmla="*/ 2182747 w 3024845"/>
                  <a:gd name="connsiteY331-16012" fmla="*/ 252928 h 1059043"/>
                  <a:gd name="connsiteX332-16013" fmla="*/ 2190854 w 3024845"/>
                  <a:gd name="connsiteY332-16014" fmla="*/ 276707 h 1059043"/>
                  <a:gd name="connsiteX333-16015" fmla="*/ 2184774 w 3024845"/>
                  <a:gd name="connsiteY333-16016" fmla="*/ 281031 h 1059043"/>
                  <a:gd name="connsiteX334-16017" fmla="*/ 2172613 w 3024845"/>
                  <a:gd name="connsiteY334-16018" fmla="*/ 302649 h 1059043"/>
                  <a:gd name="connsiteX335-16019" fmla="*/ 2180720 w 3024845"/>
                  <a:gd name="connsiteY335-16020" fmla="*/ 555577 h 1059043"/>
                  <a:gd name="connsiteX336-16021" fmla="*/ 2245574 w 3024845"/>
                  <a:gd name="connsiteY336-16022" fmla="*/ 555577 h 1059043"/>
                  <a:gd name="connsiteX337-16023" fmla="*/ 2245574 w 3024845"/>
                  <a:gd name="connsiteY337-16024" fmla="*/ 631239 h 1059043"/>
                  <a:gd name="connsiteX338-16025" fmla="*/ 2253681 w 3024845"/>
                  <a:gd name="connsiteY338-16026" fmla="*/ 631239 h 1059043"/>
                  <a:gd name="connsiteX339-16027" fmla="*/ 2255708 w 3024845"/>
                  <a:gd name="connsiteY339-16028" fmla="*/ 624754 h 1059043"/>
                  <a:gd name="connsiteX340-16029" fmla="*/ 2261788 w 3024845"/>
                  <a:gd name="connsiteY340-16030" fmla="*/ 624754 h 1059043"/>
                  <a:gd name="connsiteX341-16031" fmla="*/ 2263815 w 3024845"/>
                  <a:gd name="connsiteY341-16032" fmla="*/ 633401 h 1059043"/>
                  <a:gd name="connsiteX342-16033" fmla="*/ 2275975 w 3024845"/>
                  <a:gd name="connsiteY342-16034" fmla="*/ 633401 h 1059043"/>
                  <a:gd name="connsiteX343-16035" fmla="*/ 2275975 w 3024845"/>
                  <a:gd name="connsiteY343-16036" fmla="*/ 626915 h 1059043"/>
                  <a:gd name="connsiteX344-16037" fmla="*/ 2298268 w 3024845"/>
                  <a:gd name="connsiteY344-16038" fmla="*/ 626915 h 1059043"/>
                  <a:gd name="connsiteX345-16039" fmla="*/ 2298268 w 3024845"/>
                  <a:gd name="connsiteY345-16040" fmla="*/ 633401 h 1059043"/>
                  <a:gd name="connsiteX346-16041" fmla="*/ 2318535 w 3024845"/>
                  <a:gd name="connsiteY346-16042" fmla="*/ 633401 h 1059043"/>
                  <a:gd name="connsiteX347-16043" fmla="*/ 2318535 w 3024845"/>
                  <a:gd name="connsiteY347-16044" fmla="*/ 678798 h 1059043"/>
                  <a:gd name="connsiteX348-16045" fmla="*/ 2332722 w 3024845"/>
                  <a:gd name="connsiteY348-16046" fmla="*/ 678798 h 1059043"/>
                  <a:gd name="connsiteX349-16047" fmla="*/ 2332722 w 3024845"/>
                  <a:gd name="connsiteY349-16048" fmla="*/ 665827 h 1059043"/>
                  <a:gd name="connsiteX350-16049" fmla="*/ 2348936 w 3024845"/>
                  <a:gd name="connsiteY350-16050" fmla="*/ 665827 h 1059043"/>
                  <a:gd name="connsiteX351-16051" fmla="*/ 2348936 w 3024845"/>
                  <a:gd name="connsiteY351-16052" fmla="*/ 486400 h 1059043"/>
                  <a:gd name="connsiteX352-16053" fmla="*/ 2355016 w 3024845"/>
                  <a:gd name="connsiteY352-16054" fmla="*/ 479914 h 1059043"/>
                  <a:gd name="connsiteX353-16055" fmla="*/ 2427977 w 3024845"/>
                  <a:gd name="connsiteY353-16056" fmla="*/ 479914 h 1059043"/>
                  <a:gd name="connsiteX354-16057" fmla="*/ 2427977 w 3024845"/>
                  <a:gd name="connsiteY354-16058" fmla="*/ 488562 h 1059043"/>
                  <a:gd name="connsiteX355-16059" fmla="*/ 2438110 w 3024845"/>
                  <a:gd name="connsiteY355-16060" fmla="*/ 488562 h 1059043"/>
                  <a:gd name="connsiteX356-16061" fmla="*/ 2438110 w 3024845"/>
                  <a:gd name="connsiteY356-16062" fmla="*/ 603136 h 1059043"/>
                  <a:gd name="connsiteX357-16063" fmla="*/ 2460404 w 3024845"/>
                  <a:gd name="connsiteY357-16064" fmla="*/ 603136 h 1059043"/>
                  <a:gd name="connsiteX358-16065" fmla="*/ 2460404 w 3024845"/>
                  <a:gd name="connsiteY358-16066" fmla="*/ 536121 h 1059043"/>
                  <a:gd name="connsiteX359-16067" fmla="*/ 2486751 w 3024845"/>
                  <a:gd name="connsiteY359-16068" fmla="*/ 536121 h 1059043"/>
                  <a:gd name="connsiteX360-16069" fmla="*/ 2490804 w 3024845"/>
                  <a:gd name="connsiteY360-16070" fmla="*/ 531797 h 1059043"/>
                  <a:gd name="connsiteX361-16071" fmla="*/ 2498911 w 3024845"/>
                  <a:gd name="connsiteY361-16072" fmla="*/ 531797 h 1059043"/>
                  <a:gd name="connsiteX362-16073" fmla="*/ 2502964 w 3024845"/>
                  <a:gd name="connsiteY362-16074" fmla="*/ 536121 h 1059043"/>
                  <a:gd name="connsiteX363-16075" fmla="*/ 2525258 w 3024845"/>
                  <a:gd name="connsiteY363-16076" fmla="*/ 536121 h 1059043"/>
                  <a:gd name="connsiteX364-16077" fmla="*/ 2525258 w 3024845"/>
                  <a:gd name="connsiteY364-16078" fmla="*/ 419385 h 1059043"/>
                  <a:gd name="connsiteX365-16079" fmla="*/ 2582005 w 3024845"/>
                  <a:gd name="connsiteY365-16080" fmla="*/ 408576 h 1059043"/>
                  <a:gd name="connsiteX366-16081" fmla="*/ 2582005 w 3024845"/>
                  <a:gd name="connsiteY366-16082" fmla="*/ 409657 h 1059043"/>
                  <a:gd name="connsiteX367-16083" fmla="*/ 2582005 w 3024845"/>
                  <a:gd name="connsiteY367-16084" fmla="*/ 417223 h 1059043"/>
                  <a:gd name="connsiteX368-16085" fmla="*/ 2608352 w 3024845"/>
                  <a:gd name="connsiteY368-16086" fmla="*/ 417223 h 1059043"/>
                  <a:gd name="connsiteX369-16087" fmla="*/ 2608352 w 3024845"/>
                  <a:gd name="connsiteY369-16088" fmla="*/ 672313 h 1059043"/>
                  <a:gd name="connsiteX370-16089" fmla="*/ 2630646 w 3024845"/>
                  <a:gd name="connsiteY370-16090" fmla="*/ 672313 h 1059043"/>
                  <a:gd name="connsiteX371-16091" fmla="*/ 2630646 w 3024845"/>
                  <a:gd name="connsiteY371-16092" fmla="*/ 667989 h 1059043"/>
                  <a:gd name="connsiteX372-16093" fmla="*/ 2642806 w 3024845"/>
                  <a:gd name="connsiteY372-16094" fmla="*/ 667989 h 1059043"/>
                  <a:gd name="connsiteX373-16095" fmla="*/ 2642806 w 3024845"/>
                  <a:gd name="connsiteY373-16096" fmla="*/ 672313 h 1059043"/>
                  <a:gd name="connsiteX374-16097" fmla="*/ 2667126 w 3024845"/>
                  <a:gd name="connsiteY374-16098" fmla="*/ 672313 h 1059043"/>
                  <a:gd name="connsiteX375-16099" fmla="*/ 2667126 w 3024845"/>
                  <a:gd name="connsiteY375-16100" fmla="*/ 659342 h 1059043"/>
                  <a:gd name="connsiteX376-16101" fmla="*/ 2695500 w 3024845"/>
                  <a:gd name="connsiteY376-16102" fmla="*/ 659342 h 1059043"/>
                  <a:gd name="connsiteX377-16103" fmla="*/ 2707660 w 3024845"/>
                  <a:gd name="connsiteY377-16104" fmla="*/ 655018 h 1059043"/>
                  <a:gd name="connsiteX378-16105" fmla="*/ 2727927 w 3024845"/>
                  <a:gd name="connsiteY378-16106" fmla="*/ 659342 h 1059043"/>
                  <a:gd name="connsiteX379-16107" fmla="*/ 2727927 w 3024845"/>
                  <a:gd name="connsiteY379-16108" fmla="*/ 642048 h 1059043"/>
                  <a:gd name="connsiteX380-16109" fmla="*/ 2736034 w 3024845"/>
                  <a:gd name="connsiteY380-16110" fmla="*/ 642048 h 1059043"/>
                  <a:gd name="connsiteX381-16111" fmla="*/ 2736034 w 3024845"/>
                  <a:gd name="connsiteY381-16112" fmla="*/ 629077 h 1059043"/>
                  <a:gd name="connsiteX382-16113" fmla="*/ 2792781 w 3024845"/>
                  <a:gd name="connsiteY382-16114" fmla="*/ 629077 h 1059043"/>
                  <a:gd name="connsiteX383-16115" fmla="*/ 2792781 w 3024845"/>
                  <a:gd name="connsiteY383-16116" fmla="*/ 598812 h 1059043"/>
                  <a:gd name="connsiteX384-16117" fmla="*/ 2811021 w 3024845"/>
                  <a:gd name="connsiteY384-16118" fmla="*/ 598812 h 1059043"/>
                  <a:gd name="connsiteX385-16119" fmla="*/ 2811021 w 3024845"/>
                  <a:gd name="connsiteY385-16120" fmla="*/ 592327 h 1059043"/>
                  <a:gd name="connsiteX386-16121" fmla="*/ 2823181 w 3024845"/>
                  <a:gd name="connsiteY386-16122" fmla="*/ 592327 h 1059043"/>
                  <a:gd name="connsiteX387-16123" fmla="*/ 2823181 w 3024845"/>
                  <a:gd name="connsiteY387-16124" fmla="*/ 598812 h 1059043"/>
                  <a:gd name="connsiteX388-16125" fmla="*/ 2839395 w 3024845"/>
                  <a:gd name="connsiteY388-16126" fmla="*/ 598812 h 1059043"/>
                  <a:gd name="connsiteX389-16127" fmla="*/ 2839395 w 3024845"/>
                  <a:gd name="connsiteY389-16128" fmla="*/ 648533 h 1059043"/>
                  <a:gd name="connsiteX390-16129" fmla="*/ 2871822 w 3024845"/>
                  <a:gd name="connsiteY390-16130" fmla="*/ 648533 h 1059043"/>
                  <a:gd name="connsiteX391-16131" fmla="*/ 2871822 w 3024845"/>
                  <a:gd name="connsiteY391-16132" fmla="*/ 622592 h 1059043"/>
                  <a:gd name="connsiteX392-16133" fmla="*/ 2910329 w 3024845"/>
                  <a:gd name="connsiteY392-16134" fmla="*/ 622592 h 1059043"/>
                  <a:gd name="connsiteX393-16135" fmla="*/ 2910329 w 3024845"/>
                  <a:gd name="connsiteY393-16136" fmla="*/ 592327 h 1059043"/>
                  <a:gd name="connsiteX394-16137" fmla="*/ 2958970 w 3024845"/>
                  <a:gd name="connsiteY394-16138" fmla="*/ 592327 h 1059043"/>
                  <a:gd name="connsiteX395-16139" fmla="*/ 2958970 w 3024845"/>
                  <a:gd name="connsiteY395-16140" fmla="*/ 703483 h 1059043"/>
                  <a:gd name="connsiteX396-16141" fmla="*/ 2958970 w 3024845"/>
                  <a:gd name="connsiteY396-16142" fmla="*/ 717262 h 1059043"/>
                  <a:gd name="connsiteX397-16143" fmla="*/ 3024845 w 3024845"/>
                  <a:gd name="connsiteY397-16144" fmla="*/ 717262 h 1059043"/>
                  <a:gd name="connsiteX398-16145" fmla="*/ 3024845 w 3024845"/>
                  <a:gd name="connsiteY398-16146" fmla="*/ 1059043 h 1059043"/>
                  <a:gd name="connsiteX399-16147" fmla="*/ 2054 w 3024845"/>
                  <a:gd name="connsiteY399-16148" fmla="*/ 1056710 h 1059043"/>
                  <a:gd name="connsiteX400-16149" fmla="*/ 0 w 3024845"/>
                  <a:gd name="connsiteY400-16150" fmla="*/ 622592 h 1059043"/>
                  <a:gd name="connsiteX401-16151" fmla="*/ 20267 w 3024845"/>
                  <a:gd name="connsiteY401-16152" fmla="*/ 622592 h 1059043"/>
                  <a:gd name="connsiteX402-16153" fmla="*/ 20774 w 3024845"/>
                  <a:gd name="connsiteY402-16154" fmla="*/ 621511 h 1059043"/>
                  <a:gd name="connsiteX403-16155" fmla="*/ 24320 w 3024845"/>
                  <a:gd name="connsiteY403-16156" fmla="*/ 613945 h 1059043"/>
                  <a:gd name="connsiteX404-16157" fmla="*/ 26094 w 3024845"/>
                  <a:gd name="connsiteY404-16158" fmla="*/ 614215 h 1059043"/>
                  <a:gd name="connsiteX405-16159" fmla="*/ 38507 w 3024845"/>
                  <a:gd name="connsiteY405-16160" fmla="*/ 616106 h 1059043"/>
                  <a:gd name="connsiteX406-16161" fmla="*/ 39014 w 3024845"/>
                  <a:gd name="connsiteY406-16162" fmla="*/ 617458 h 1059043"/>
                  <a:gd name="connsiteX407-16163" fmla="*/ 42560 w 3024845"/>
                  <a:gd name="connsiteY407-16164" fmla="*/ 626915 h 1059043"/>
                  <a:gd name="connsiteX408-16165" fmla="*/ 68907 w 3024845"/>
                  <a:gd name="connsiteY408-16166" fmla="*/ 629077 h 1059043"/>
                  <a:gd name="connsiteX409-16167" fmla="*/ 68907 w 3024845"/>
                  <a:gd name="connsiteY409-16168" fmla="*/ 505856 h 1059043"/>
                  <a:gd name="connsiteX410-16169" fmla="*/ 70934 w 3024845"/>
                  <a:gd name="connsiteY410-16170" fmla="*/ 505856 h 1059043"/>
                  <a:gd name="connsiteX411-16171" fmla="*/ 85121 w 3024845"/>
                  <a:gd name="connsiteY411-16172" fmla="*/ 505856 h 1059043"/>
                  <a:gd name="connsiteX412-16173" fmla="*/ 85121 w 3024845"/>
                  <a:gd name="connsiteY412-16174" fmla="*/ 369664 h 1059043"/>
                  <a:gd name="connsiteX413-16175" fmla="*/ 86894 w 3024845"/>
                  <a:gd name="connsiteY413-16176" fmla="*/ 369664 h 1059043"/>
                  <a:gd name="connsiteX414-16177" fmla="*/ 99308 w 3024845"/>
                  <a:gd name="connsiteY414-16178" fmla="*/ 369664 h 1059043"/>
                  <a:gd name="connsiteX415-16179" fmla="*/ 99308 w 3024845"/>
                  <a:gd name="connsiteY415-16180" fmla="*/ 255090 h 1059043"/>
                  <a:gd name="connsiteX416-16181" fmla="*/ 103361 w 3024845"/>
                  <a:gd name="connsiteY416-16182" fmla="*/ 226986 h 1059043"/>
                  <a:gd name="connsiteX417-16183" fmla="*/ 105388 w 3024845"/>
                  <a:gd name="connsiteY417-16184" fmla="*/ 226986 h 1059043"/>
                  <a:gd name="connsiteX418-16185" fmla="*/ 119575 w 3024845"/>
                  <a:gd name="connsiteY418-16186" fmla="*/ 226986 h 1059043"/>
                  <a:gd name="connsiteX0-16187" fmla="*/ 119575 w 3024845"/>
                  <a:gd name="connsiteY0-16188" fmla="*/ 226986 h 1059043"/>
                  <a:gd name="connsiteX1-16189" fmla="*/ 200642 w 3024845"/>
                  <a:gd name="connsiteY1-16190" fmla="*/ 224825 h 1059043"/>
                  <a:gd name="connsiteX2-16191" fmla="*/ 202669 w 3024845"/>
                  <a:gd name="connsiteY2-16192" fmla="*/ 224825 h 1059043"/>
                  <a:gd name="connsiteX3-16193" fmla="*/ 216856 w 3024845"/>
                  <a:gd name="connsiteY3-16194" fmla="*/ 224825 h 1059043"/>
                  <a:gd name="connsiteX4-16195" fmla="*/ 216856 w 3024845"/>
                  <a:gd name="connsiteY4-16196" fmla="*/ 248604 h 1059043"/>
                  <a:gd name="connsiteX5-16197" fmla="*/ 217363 w 3024845"/>
                  <a:gd name="connsiteY5-16198" fmla="*/ 249415 h 1059043"/>
                  <a:gd name="connsiteX6-16199" fmla="*/ 220909 w 3024845"/>
                  <a:gd name="connsiteY6-16200" fmla="*/ 255090 h 1059043"/>
                  <a:gd name="connsiteX7-16201" fmla="*/ 220909 w 3024845"/>
                  <a:gd name="connsiteY7-16202" fmla="*/ 369664 h 1059043"/>
                  <a:gd name="connsiteX8-16203" fmla="*/ 223189 w 3024845"/>
                  <a:gd name="connsiteY8-16204" fmla="*/ 369664 h 1059043"/>
                  <a:gd name="connsiteX9-16205" fmla="*/ 239150 w 3024845"/>
                  <a:gd name="connsiteY9-16206" fmla="*/ 369664 h 1059043"/>
                  <a:gd name="connsiteX10-16207" fmla="*/ 239150 w 3024845"/>
                  <a:gd name="connsiteY10-16208" fmla="*/ 510179 h 1059043"/>
                  <a:gd name="connsiteX11-16209" fmla="*/ 240670 w 3024845"/>
                  <a:gd name="connsiteY11-16210" fmla="*/ 509909 h 1059043"/>
                  <a:gd name="connsiteX12-16211" fmla="*/ 251310 w 3024845"/>
                  <a:gd name="connsiteY12-16212" fmla="*/ 508018 h 1059043"/>
                  <a:gd name="connsiteX13-16213" fmla="*/ 249283 w 3024845"/>
                  <a:gd name="connsiteY13-16214" fmla="*/ 596650 h 1059043"/>
                  <a:gd name="connsiteX14-16215" fmla="*/ 250803 w 3024845"/>
                  <a:gd name="connsiteY14-16216" fmla="*/ 596921 h 1059043"/>
                  <a:gd name="connsiteX15-16217" fmla="*/ 261443 w 3024845"/>
                  <a:gd name="connsiteY15-16218" fmla="*/ 598812 h 1059043"/>
                  <a:gd name="connsiteX16-16219" fmla="*/ 261696 w 3024845"/>
                  <a:gd name="connsiteY16-16220" fmla="*/ 599623 h 1059043"/>
                  <a:gd name="connsiteX17-16221" fmla="*/ 263470 w 3024845"/>
                  <a:gd name="connsiteY17-16222" fmla="*/ 605298 h 1059043"/>
                  <a:gd name="connsiteX18-16223" fmla="*/ 264230 w 3024845"/>
                  <a:gd name="connsiteY18-16224" fmla="*/ 602866 h 1059043"/>
                  <a:gd name="connsiteX19-16225" fmla="*/ 269550 w 3024845"/>
                  <a:gd name="connsiteY19-16226" fmla="*/ 585842 h 1059043"/>
                  <a:gd name="connsiteX20-16227" fmla="*/ 271323 w 3024845"/>
                  <a:gd name="connsiteY20-16228" fmla="*/ 585842 h 1059043"/>
                  <a:gd name="connsiteX21-16229" fmla="*/ 283737 w 3024845"/>
                  <a:gd name="connsiteY21-16230" fmla="*/ 585842 h 1059043"/>
                  <a:gd name="connsiteX22-16231" fmla="*/ 283737 w 3024845"/>
                  <a:gd name="connsiteY22-16232" fmla="*/ 618268 h 1059043"/>
                  <a:gd name="connsiteX23-16233" fmla="*/ 284750 w 3024845"/>
                  <a:gd name="connsiteY23-16234" fmla="*/ 618809 h 1059043"/>
                  <a:gd name="connsiteX24-16235" fmla="*/ 291844 w 3024845"/>
                  <a:gd name="connsiteY24-16236" fmla="*/ 622592 h 1059043"/>
                  <a:gd name="connsiteX25-16237" fmla="*/ 291844 w 3024845"/>
                  <a:gd name="connsiteY25-16238" fmla="*/ 623943 h 1059043"/>
                  <a:gd name="connsiteX26-16239" fmla="*/ 291844 w 3024845"/>
                  <a:gd name="connsiteY26-16240" fmla="*/ 633401 h 1059043"/>
                  <a:gd name="connsiteX27-16241" fmla="*/ 336431 w 3024845"/>
                  <a:gd name="connsiteY27-16242" fmla="*/ 633401 h 1059043"/>
                  <a:gd name="connsiteX28-16243" fmla="*/ 336431 w 3024845"/>
                  <a:gd name="connsiteY28-16244" fmla="*/ 634482 h 1059043"/>
                  <a:gd name="connsiteX29-16245" fmla="*/ 336431 w 3024845"/>
                  <a:gd name="connsiteY29-16246" fmla="*/ 642048 h 1059043"/>
                  <a:gd name="connsiteX30-16247" fmla="*/ 338457 w 3024845"/>
                  <a:gd name="connsiteY30-16248" fmla="*/ 642048 h 1059043"/>
                  <a:gd name="connsiteX31-16249" fmla="*/ 352644 w 3024845"/>
                  <a:gd name="connsiteY31-16250" fmla="*/ 642048 h 1059043"/>
                  <a:gd name="connsiteX32-16251" fmla="*/ 352644 w 3024845"/>
                  <a:gd name="connsiteY32-16252" fmla="*/ 611783 h 1059043"/>
                  <a:gd name="connsiteX33-16253" fmla="*/ 397231 w 3024845"/>
                  <a:gd name="connsiteY33-16254" fmla="*/ 611783 h 1059043"/>
                  <a:gd name="connsiteX34-16255" fmla="*/ 397231 w 3024845"/>
                  <a:gd name="connsiteY34-16256" fmla="*/ 610432 h 1059043"/>
                  <a:gd name="connsiteX35-16257" fmla="*/ 397231 w 3024845"/>
                  <a:gd name="connsiteY35-16258" fmla="*/ 600974 h 1059043"/>
                  <a:gd name="connsiteX36-16259" fmla="*/ 398245 w 3024845"/>
                  <a:gd name="connsiteY36-16260" fmla="*/ 600974 h 1059043"/>
                  <a:gd name="connsiteX37-16261" fmla="*/ 405338 w 3024845"/>
                  <a:gd name="connsiteY37-16262" fmla="*/ 600974 h 1059043"/>
                  <a:gd name="connsiteX38-16263" fmla="*/ 405338 w 3024845"/>
                  <a:gd name="connsiteY38-16264" fmla="*/ 599083 h 1059043"/>
                  <a:gd name="connsiteX39-16265" fmla="*/ 405338 w 3024845"/>
                  <a:gd name="connsiteY39-16266" fmla="*/ 585842 h 1059043"/>
                  <a:gd name="connsiteX40-16267" fmla="*/ 406098 w 3024845"/>
                  <a:gd name="connsiteY40-16268" fmla="*/ 585842 h 1059043"/>
                  <a:gd name="connsiteX41-16269" fmla="*/ 411418 w 3024845"/>
                  <a:gd name="connsiteY41-16270" fmla="*/ 585842 h 1059043"/>
                  <a:gd name="connsiteX42-16271" fmla="*/ 411418 w 3024845"/>
                  <a:gd name="connsiteY42-16272" fmla="*/ 584761 h 1059043"/>
                  <a:gd name="connsiteX43-16273" fmla="*/ 411418 w 3024845"/>
                  <a:gd name="connsiteY43-16274" fmla="*/ 577194 h 1059043"/>
                  <a:gd name="connsiteX44-16275" fmla="*/ 413445 w 3024845"/>
                  <a:gd name="connsiteY44-16276" fmla="*/ 577194 h 1059043"/>
                  <a:gd name="connsiteX45-16277" fmla="*/ 427632 w 3024845"/>
                  <a:gd name="connsiteY45-16278" fmla="*/ 577194 h 1059043"/>
                  <a:gd name="connsiteX46-16279" fmla="*/ 427632 w 3024845"/>
                  <a:gd name="connsiteY46-16280" fmla="*/ 578275 h 1059043"/>
                  <a:gd name="connsiteX47-16281" fmla="*/ 427632 w 3024845"/>
                  <a:gd name="connsiteY47-16282" fmla="*/ 585842 h 1059043"/>
                  <a:gd name="connsiteX48-16283" fmla="*/ 449925 w 3024845"/>
                  <a:gd name="connsiteY48-16284" fmla="*/ 585842 h 1059043"/>
                  <a:gd name="connsiteX49-16285" fmla="*/ 449925 w 3024845"/>
                  <a:gd name="connsiteY49-16286" fmla="*/ 583950 h 1059043"/>
                  <a:gd name="connsiteX50-16287" fmla="*/ 449925 w 3024845"/>
                  <a:gd name="connsiteY50-16288" fmla="*/ 570709 h 1059043"/>
                  <a:gd name="connsiteX51-16289" fmla="*/ 451699 w 3024845"/>
                  <a:gd name="connsiteY51-16290" fmla="*/ 570709 h 1059043"/>
                  <a:gd name="connsiteX52-16291" fmla="*/ 464112 w 3024845"/>
                  <a:gd name="connsiteY52-16292" fmla="*/ 570709 h 1059043"/>
                  <a:gd name="connsiteX53-16293" fmla="*/ 464112 w 3024845"/>
                  <a:gd name="connsiteY53-16294" fmla="*/ 594489 h 1059043"/>
                  <a:gd name="connsiteX54-16295" fmla="*/ 465126 w 3024845"/>
                  <a:gd name="connsiteY54-16296" fmla="*/ 594489 h 1059043"/>
                  <a:gd name="connsiteX55-16297" fmla="*/ 472219 w 3024845"/>
                  <a:gd name="connsiteY55-16298" fmla="*/ 594489 h 1059043"/>
                  <a:gd name="connsiteX56-16299" fmla="*/ 472219 w 3024845"/>
                  <a:gd name="connsiteY56-16300" fmla="*/ 593408 h 1059043"/>
                  <a:gd name="connsiteX57-16301" fmla="*/ 472219 w 3024845"/>
                  <a:gd name="connsiteY57-16302" fmla="*/ 585842 h 1059043"/>
                  <a:gd name="connsiteX58-16303" fmla="*/ 473992 w 3024845"/>
                  <a:gd name="connsiteY58-16304" fmla="*/ 585842 h 1059043"/>
                  <a:gd name="connsiteX59-16305" fmla="*/ 486406 w 3024845"/>
                  <a:gd name="connsiteY59-16306" fmla="*/ 585842 h 1059043"/>
                  <a:gd name="connsiteX60-16307" fmla="*/ 486406 w 3024845"/>
                  <a:gd name="connsiteY60-16308" fmla="*/ 611783 h 1059043"/>
                  <a:gd name="connsiteX61-16309" fmla="*/ 488433 w 3024845"/>
                  <a:gd name="connsiteY61-16310" fmla="*/ 611783 h 1059043"/>
                  <a:gd name="connsiteX62-16311" fmla="*/ 502619 w 3024845"/>
                  <a:gd name="connsiteY62-16312" fmla="*/ 611783 h 1059043"/>
                  <a:gd name="connsiteX63-16313" fmla="*/ 502619 w 3024845"/>
                  <a:gd name="connsiteY63-16314" fmla="*/ 613404 h 1059043"/>
                  <a:gd name="connsiteX64-16315" fmla="*/ 502619 w 3024845"/>
                  <a:gd name="connsiteY64-16316" fmla="*/ 624754 h 1059043"/>
                  <a:gd name="connsiteX65-16317" fmla="*/ 503379 w 3024845"/>
                  <a:gd name="connsiteY65-16318" fmla="*/ 624754 h 1059043"/>
                  <a:gd name="connsiteX66-16319" fmla="*/ 508700 w 3024845"/>
                  <a:gd name="connsiteY66-16320" fmla="*/ 624754 h 1059043"/>
                  <a:gd name="connsiteX67-16321" fmla="*/ 508700 w 3024845"/>
                  <a:gd name="connsiteY67-16322" fmla="*/ 623943 h 1059043"/>
                  <a:gd name="connsiteX68-16323" fmla="*/ 508700 w 3024845"/>
                  <a:gd name="connsiteY68-16324" fmla="*/ 618268 h 1059043"/>
                  <a:gd name="connsiteX69-16325" fmla="*/ 539100 w 3024845"/>
                  <a:gd name="connsiteY69-16326" fmla="*/ 618268 h 1059043"/>
                  <a:gd name="connsiteX70-16327" fmla="*/ 539100 w 3024845"/>
                  <a:gd name="connsiteY70-16328" fmla="*/ 642048 h 1059043"/>
                  <a:gd name="connsiteX71-16329" fmla="*/ 540113 w 3024845"/>
                  <a:gd name="connsiteY71-16330" fmla="*/ 642048 h 1059043"/>
                  <a:gd name="connsiteX72-16331" fmla="*/ 547207 w 3024845"/>
                  <a:gd name="connsiteY72-16332" fmla="*/ 642048 h 1059043"/>
                  <a:gd name="connsiteX73-16333" fmla="*/ 547207 w 3024845"/>
                  <a:gd name="connsiteY73-16334" fmla="*/ 643129 h 1059043"/>
                  <a:gd name="connsiteX74-16335" fmla="*/ 547207 w 3024845"/>
                  <a:gd name="connsiteY74-16336" fmla="*/ 650695 h 1059043"/>
                  <a:gd name="connsiteX75-16337" fmla="*/ 547967 w 3024845"/>
                  <a:gd name="connsiteY75-16338" fmla="*/ 650695 h 1059043"/>
                  <a:gd name="connsiteX76-16339" fmla="*/ 553287 w 3024845"/>
                  <a:gd name="connsiteY76-16340" fmla="*/ 650695 h 1059043"/>
                  <a:gd name="connsiteX77-16341" fmla="*/ 553287 w 3024845"/>
                  <a:gd name="connsiteY77-16342" fmla="*/ 648533 h 1059043"/>
                  <a:gd name="connsiteX78-16343" fmla="*/ 553287 w 3024845"/>
                  <a:gd name="connsiteY78-16344" fmla="*/ 633401 h 1059043"/>
                  <a:gd name="connsiteX79-16345" fmla="*/ 554300 w 3024845"/>
                  <a:gd name="connsiteY79-16346" fmla="*/ 633401 h 1059043"/>
                  <a:gd name="connsiteX80-16347" fmla="*/ 561394 w 3024845"/>
                  <a:gd name="connsiteY80-16348" fmla="*/ 633401 h 1059043"/>
                  <a:gd name="connsiteX81-16349" fmla="*/ 561394 w 3024845"/>
                  <a:gd name="connsiteY81-16350" fmla="*/ 634482 h 1059043"/>
                  <a:gd name="connsiteX82-16351" fmla="*/ 561394 w 3024845"/>
                  <a:gd name="connsiteY82-16352" fmla="*/ 642048 h 1059043"/>
                  <a:gd name="connsiteX83-16353" fmla="*/ 566714 w 3024845"/>
                  <a:gd name="connsiteY83-16354" fmla="*/ 640055 h 1059043"/>
                  <a:gd name="connsiteX84-16355" fmla="*/ 567474 w 3024845"/>
                  <a:gd name="connsiteY84-16356" fmla="*/ 639075 h 1059043"/>
                  <a:gd name="connsiteX85-16357" fmla="*/ 567474 w 3024845"/>
                  <a:gd name="connsiteY85-16358" fmla="*/ 633401 h 1059043"/>
                  <a:gd name="connsiteX86-16359" fmla="*/ 605981 w 3024845"/>
                  <a:gd name="connsiteY86-16360" fmla="*/ 633401 h 1059043"/>
                  <a:gd name="connsiteX87-16361" fmla="*/ 605981 w 3024845"/>
                  <a:gd name="connsiteY87-16362" fmla="*/ 657180 h 1059043"/>
                  <a:gd name="connsiteX88-16363" fmla="*/ 608007 w 3024845"/>
                  <a:gd name="connsiteY88-16364" fmla="*/ 657180 h 1059043"/>
                  <a:gd name="connsiteX89-16365" fmla="*/ 622194 w 3024845"/>
                  <a:gd name="connsiteY89-16366" fmla="*/ 657180 h 1059043"/>
                  <a:gd name="connsiteX90-16367" fmla="*/ 622194 w 3024845"/>
                  <a:gd name="connsiteY90-16368" fmla="*/ 658261 h 1059043"/>
                  <a:gd name="connsiteX91-16369" fmla="*/ 622194 w 3024845"/>
                  <a:gd name="connsiteY91-16370" fmla="*/ 665827 h 1059043"/>
                  <a:gd name="connsiteX92-16371" fmla="*/ 623968 w 3024845"/>
                  <a:gd name="connsiteY92-16372" fmla="*/ 665827 h 1059043"/>
                  <a:gd name="connsiteX93-16373" fmla="*/ 636381 w 3024845"/>
                  <a:gd name="connsiteY93-16374" fmla="*/ 665827 h 1059043"/>
                  <a:gd name="connsiteX94-16375" fmla="*/ 636381 w 3024845"/>
                  <a:gd name="connsiteY94-16376" fmla="*/ 642048 h 1059043"/>
                  <a:gd name="connsiteX95-16377" fmla="*/ 637394 w 3024845"/>
                  <a:gd name="connsiteY95-16378" fmla="*/ 642048 h 1059043"/>
                  <a:gd name="connsiteX96-16379" fmla="*/ 644488 w 3024845"/>
                  <a:gd name="connsiteY96-16380" fmla="*/ 642048 h 1059043"/>
                  <a:gd name="connsiteX97-16381" fmla="*/ 644488 w 3024845"/>
                  <a:gd name="connsiteY97-16382" fmla="*/ 609621 h 1059043"/>
                  <a:gd name="connsiteX98-16383" fmla="*/ 645501 w 3024845"/>
                  <a:gd name="connsiteY98-16384" fmla="*/ 609621 h 1059043"/>
                  <a:gd name="connsiteX99-16385" fmla="*/ 652595 w 3024845"/>
                  <a:gd name="connsiteY99-16386" fmla="*/ 609621 h 1059043"/>
                  <a:gd name="connsiteX100-16387" fmla="*/ 652595 w 3024845"/>
                  <a:gd name="connsiteY100-16388" fmla="*/ 607730 h 1059043"/>
                  <a:gd name="connsiteX101-16389" fmla="*/ 652595 w 3024845"/>
                  <a:gd name="connsiteY101-16390" fmla="*/ 594489 h 1059043"/>
                  <a:gd name="connsiteX102-16391" fmla="*/ 651328 w 3024845"/>
                  <a:gd name="connsiteY102-16392" fmla="*/ 592867 h 1059043"/>
                  <a:gd name="connsiteX103-16393" fmla="*/ 656648 w 3024845"/>
                  <a:gd name="connsiteY103-16394" fmla="*/ 581518 h 1059043"/>
                  <a:gd name="connsiteX104-16395" fmla="*/ 664755 w 3024845"/>
                  <a:gd name="connsiteY104-16396" fmla="*/ 609621 h 1059043"/>
                  <a:gd name="connsiteX105-16397" fmla="*/ 665515 w 3024845"/>
                  <a:gd name="connsiteY105-16398" fmla="*/ 609621 h 1059043"/>
                  <a:gd name="connsiteX106-16399" fmla="*/ 670835 w 3024845"/>
                  <a:gd name="connsiteY106-16400" fmla="*/ 609621 h 1059043"/>
                  <a:gd name="connsiteX107-16401" fmla="*/ 670835 w 3024845"/>
                  <a:gd name="connsiteY107-16402" fmla="*/ 503694 h 1059043"/>
                  <a:gd name="connsiteX108-16403" fmla="*/ 672355 w 3024845"/>
                  <a:gd name="connsiteY108-16404" fmla="*/ 503694 h 1059043"/>
                  <a:gd name="connsiteX109-16405" fmla="*/ 682995 w 3024845"/>
                  <a:gd name="connsiteY109-16406" fmla="*/ 503694 h 1059043"/>
                  <a:gd name="connsiteX110-16407" fmla="*/ 682995 w 3024845"/>
                  <a:gd name="connsiteY110-16408" fmla="*/ 456135 h 1059043"/>
                  <a:gd name="connsiteX111-16409" fmla="*/ 709342 w 3024845"/>
                  <a:gd name="connsiteY111-16410" fmla="*/ 456135 h 1059043"/>
                  <a:gd name="connsiteX112-16411" fmla="*/ 709342 w 3024845"/>
                  <a:gd name="connsiteY112-16412" fmla="*/ 434517 h 1059043"/>
                  <a:gd name="connsiteX113-16413" fmla="*/ 743796 w 3024845"/>
                  <a:gd name="connsiteY113-16414" fmla="*/ 434517 h 1059043"/>
                  <a:gd name="connsiteX114-16415" fmla="*/ 743796 w 3024845"/>
                  <a:gd name="connsiteY114-16416" fmla="*/ 436949 h 1059043"/>
                  <a:gd name="connsiteX115-16417" fmla="*/ 743796 w 3024845"/>
                  <a:gd name="connsiteY115-16418" fmla="*/ 453973 h 1059043"/>
                  <a:gd name="connsiteX116-16419" fmla="*/ 746076 w 3024845"/>
                  <a:gd name="connsiteY116-16420" fmla="*/ 453973 h 1059043"/>
                  <a:gd name="connsiteX117-16421" fmla="*/ 762036 w 3024845"/>
                  <a:gd name="connsiteY117-16422" fmla="*/ 453973 h 1059043"/>
                  <a:gd name="connsiteX118-16423" fmla="*/ 762036 w 3024845"/>
                  <a:gd name="connsiteY118-16424" fmla="*/ 501532 h 1059043"/>
                  <a:gd name="connsiteX119-16425" fmla="*/ 763049 w 3024845"/>
                  <a:gd name="connsiteY119-16426" fmla="*/ 501532 h 1059043"/>
                  <a:gd name="connsiteX120-16427" fmla="*/ 770143 w 3024845"/>
                  <a:gd name="connsiteY120-16428" fmla="*/ 501532 h 1059043"/>
                  <a:gd name="connsiteX121-16429" fmla="*/ 784330 w 3024845"/>
                  <a:gd name="connsiteY121-16430" fmla="*/ 505856 h 1059043"/>
                  <a:gd name="connsiteX122-16431" fmla="*/ 784330 w 3024845"/>
                  <a:gd name="connsiteY122-16432" fmla="*/ 544768 h 1059043"/>
                  <a:gd name="connsiteX123-16433" fmla="*/ 785343 w 3024845"/>
                  <a:gd name="connsiteY123-16434" fmla="*/ 544768 h 1059043"/>
                  <a:gd name="connsiteX124-16435" fmla="*/ 792436 w 3024845"/>
                  <a:gd name="connsiteY124-16436" fmla="*/ 544768 h 1059043"/>
                  <a:gd name="connsiteX125-16437" fmla="*/ 792436 w 3024845"/>
                  <a:gd name="connsiteY125-16438" fmla="*/ 546389 h 1059043"/>
                  <a:gd name="connsiteX126-16439" fmla="*/ 792436 w 3024845"/>
                  <a:gd name="connsiteY126-16440" fmla="*/ 557738 h 1059043"/>
                  <a:gd name="connsiteX127-16441" fmla="*/ 794463 w 3024845"/>
                  <a:gd name="connsiteY127-16442" fmla="*/ 557738 h 1059043"/>
                  <a:gd name="connsiteX128-16443" fmla="*/ 808650 w 3024845"/>
                  <a:gd name="connsiteY128-16444" fmla="*/ 557738 h 1059043"/>
                  <a:gd name="connsiteX129-16445" fmla="*/ 814730 w 3024845"/>
                  <a:gd name="connsiteY129-16446" fmla="*/ 564224 h 1059043"/>
                  <a:gd name="connsiteX130-16447" fmla="*/ 814730 w 3024845"/>
                  <a:gd name="connsiteY130-16448" fmla="*/ 585842 h 1059043"/>
                  <a:gd name="connsiteX131-16449" fmla="*/ 817010 w 3024845"/>
                  <a:gd name="connsiteY131-16450" fmla="*/ 585842 h 1059043"/>
                  <a:gd name="connsiteX132-16451" fmla="*/ 832970 w 3024845"/>
                  <a:gd name="connsiteY132-16452" fmla="*/ 585842 h 1059043"/>
                  <a:gd name="connsiteX133-16453" fmla="*/ 832970 w 3024845"/>
                  <a:gd name="connsiteY133-16454" fmla="*/ 586922 h 1059043"/>
                  <a:gd name="connsiteX134-16455" fmla="*/ 832970 w 3024845"/>
                  <a:gd name="connsiteY134-16456" fmla="*/ 594489 h 1059043"/>
                  <a:gd name="connsiteX135-16457" fmla="*/ 834237 w 3024845"/>
                  <a:gd name="connsiteY135-16458" fmla="*/ 594489 h 1059043"/>
                  <a:gd name="connsiteX136-16459" fmla="*/ 843104 w 3024845"/>
                  <a:gd name="connsiteY136-16460" fmla="*/ 594489 h 1059043"/>
                  <a:gd name="connsiteX137-16461" fmla="*/ 843104 w 3024845"/>
                  <a:gd name="connsiteY137-16462" fmla="*/ 596650 h 1059043"/>
                  <a:gd name="connsiteX138-16463" fmla="*/ 843104 w 3024845"/>
                  <a:gd name="connsiteY138-16464" fmla="*/ 611783 h 1059043"/>
                  <a:gd name="connsiteX139-16465" fmla="*/ 847157 w 3024845"/>
                  <a:gd name="connsiteY139-16466" fmla="*/ 609891 h 1059043"/>
                  <a:gd name="connsiteX140-16467" fmla="*/ 847157 w 3024845"/>
                  <a:gd name="connsiteY140-16468" fmla="*/ 596650 h 1059043"/>
                  <a:gd name="connsiteX141-16469" fmla="*/ 848170 w 3024845"/>
                  <a:gd name="connsiteY141-16470" fmla="*/ 596650 h 1059043"/>
                  <a:gd name="connsiteX142-16471" fmla="*/ 855264 w 3024845"/>
                  <a:gd name="connsiteY142-16472" fmla="*/ 596650 h 1059043"/>
                  <a:gd name="connsiteX143-16473" fmla="*/ 855264 w 3024845"/>
                  <a:gd name="connsiteY143-16474" fmla="*/ 598272 h 1059043"/>
                  <a:gd name="connsiteX144-16475" fmla="*/ 855264 w 3024845"/>
                  <a:gd name="connsiteY144-16476" fmla="*/ 609621 h 1059043"/>
                  <a:gd name="connsiteX145-16477" fmla="*/ 856024 w 3024845"/>
                  <a:gd name="connsiteY145-16478" fmla="*/ 609621 h 1059043"/>
                  <a:gd name="connsiteX146-16479" fmla="*/ 861344 w 3024845"/>
                  <a:gd name="connsiteY146-16480" fmla="*/ 609621 h 1059043"/>
                  <a:gd name="connsiteX147-16481" fmla="*/ 909984 w 3024845"/>
                  <a:gd name="connsiteY147-16482" fmla="*/ 605298 h 1059043"/>
                  <a:gd name="connsiteX148-16483" fmla="*/ 909984 w 3024845"/>
                  <a:gd name="connsiteY148-16484" fmla="*/ 606649 h 1059043"/>
                  <a:gd name="connsiteX149-16485" fmla="*/ 909984 w 3024845"/>
                  <a:gd name="connsiteY149-16486" fmla="*/ 616106 h 1059043"/>
                  <a:gd name="connsiteX150-16487" fmla="*/ 910744 w 3024845"/>
                  <a:gd name="connsiteY150-16488" fmla="*/ 616106 h 1059043"/>
                  <a:gd name="connsiteX151-16489" fmla="*/ 916065 w 3024845"/>
                  <a:gd name="connsiteY151-16490" fmla="*/ 616106 h 1059043"/>
                  <a:gd name="connsiteX152-16491" fmla="*/ 916065 w 3024845"/>
                  <a:gd name="connsiteY152-16492" fmla="*/ 618268 h 1059043"/>
                  <a:gd name="connsiteX153-16493" fmla="*/ 916065 w 3024845"/>
                  <a:gd name="connsiteY153-16494" fmla="*/ 633401 h 1059043"/>
                  <a:gd name="connsiteX154-16495" fmla="*/ 918091 w 3024845"/>
                  <a:gd name="connsiteY154-16496" fmla="*/ 632050 h 1059043"/>
                  <a:gd name="connsiteX155-16497" fmla="*/ 932278 w 3024845"/>
                  <a:gd name="connsiteY155-16498" fmla="*/ 622592 h 1059043"/>
                  <a:gd name="connsiteX156-16499" fmla="*/ 938358 w 3024845"/>
                  <a:gd name="connsiteY156-16500" fmla="*/ 581518 h 1059043"/>
                  <a:gd name="connsiteX157-16501" fmla="*/ 939118 w 3024845"/>
                  <a:gd name="connsiteY157-16502" fmla="*/ 581248 h 1059043"/>
                  <a:gd name="connsiteX158-16503" fmla="*/ 944438 w 3024845"/>
                  <a:gd name="connsiteY158-16504" fmla="*/ 579356 h 1059043"/>
                  <a:gd name="connsiteX159-16505" fmla="*/ 946465 w 3024845"/>
                  <a:gd name="connsiteY159-16506" fmla="*/ 510179 h 1059043"/>
                  <a:gd name="connsiteX160-16507" fmla="*/ 948492 w 3024845"/>
                  <a:gd name="connsiteY160-16508" fmla="*/ 579356 h 1059043"/>
                  <a:gd name="connsiteX161-16509" fmla="*/ 949252 w 3024845"/>
                  <a:gd name="connsiteY161-16510" fmla="*/ 579626 h 1059043"/>
                  <a:gd name="connsiteX162-16511" fmla="*/ 954572 w 3024845"/>
                  <a:gd name="connsiteY162-16512" fmla="*/ 581518 h 1059043"/>
                  <a:gd name="connsiteX163-16513" fmla="*/ 954572 w 3024845"/>
                  <a:gd name="connsiteY163-16514" fmla="*/ 495047 h 1059043"/>
                  <a:gd name="connsiteX164-16515" fmla="*/ 958625 w 3024845"/>
                  <a:gd name="connsiteY164-16516" fmla="*/ 462620 h 1059043"/>
                  <a:gd name="connsiteX165-16517" fmla="*/ 997132 w 3024845"/>
                  <a:gd name="connsiteY165-16518" fmla="*/ 462620 h 1059043"/>
                  <a:gd name="connsiteX166-16519" fmla="*/ 997132 w 3024845"/>
                  <a:gd name="connsiteY166-16520" fmla="*/ 495047 h 1059043"/>
                  <a:gd name="connsiteX167-16521" fmla="*/ 997892 w 3024845"/>
                  <a:gd name="connsiteY167-16522" fmla="*/ 495047 h 1059043"/>
                  <a:gd name="connsiteX168-16523" fmla="*/ 1003212 w 3024845"/>
                  <a:gd name="connsiteY168-16524" fmla="*/ 495047 h 1059043"/>
                  <a:gd name="connsiteX169-16525" fmla="*/ 1003212 w 3024845"/>
                  <a:gd name="connsiteY169-16526" fmla="*/ 412899 h 1059043"/>
                  <a:gd name="connsiteX170-16527" fmla="*/ 1004986 w 3024845"/>
                  <a:gd name="connsiteY170-16528" fmla="*/ 412899 h 1059043"/>
                  <a:gd name="connsiteX171-16529" fmla="*/ 1017399 w 3024845"/>
                  <a:gd name="connsiteY171-16530" fmla="*/ 412899 h 1059043"/>
                  <a:gd name="connsiteX172-16531" fmla="*/ 1017399 w 3024845"/>
                  <a:gd name="connsiteY172-16532" fmla="*/ 411008 h 1059043"/>
                  <a:gd name="connsiteX173-16533" fmla="*/ 1017399 w 3024845"/>
                  <a:gd name="connsiteY173-16534" fmla="*/ 397767 h 1059043"/>
                  <a:gd name="connsiteX174-16535" fmla="*/ 1039693 w 3024845"/>
                  <a:gd name="connsiteY174-16536" fmla="*/ 397767 h 1059043"/>
                  <a:gd name="connsiteX175-16537" fmla="*/ 1039693 w 3024845"/>
                  <a:gd name="connsiteY175-16538" fmla="*/ 396686 h 1059043"/>
                  <a:gd name="connsiteX176-16539" fmla="*/ 1039693 w 3024845"/>
                  <a:gd name="connsiteY176-16540" fmla="*/ 389120 h 1059043"/>
                  <a:gd name="connsiteX177-16541" fmla="*/ 1041466 w 3024845"/>
                  <a:gd name="connsiteY177-16542" fmla="*/ 389120 h 1059043"/>
                  <a:gd name="connsiteX178-16543" fmla="*/ 1053880 w 3024845"/>
                  <a:gd name="connsiteY178-16544" fmla="*/ 389120 h 1059043"/>
                  <a:gd name="connsiteX179-16545" fmla="*/ 1053880 w 3024845"/>
                  <a:gd name="connsiteY179-16546" fmla="*/ 390201 h 1059043"/>
                  <a:gd name="connsiteX180-16547" fmla="*/ 1053880 w 3024845"/>
                  <a:gd name="connsiteY180-16548" fmla="*/ 397767 h 1059043"/>
                  <a:gd name="connsiteX181-16549" fmla="*/ 1054640 w 3024845"/>
                  <a:gd name="connsiteY181-16550" fmla="*/ 397767 h 1059043"/>
                  <a:gd name="connsiteX182-16551" fmla="*/ 1059960 w 3024845"/>
                  <a:gd name="connsiteY182-16552" fmla="*/ 397767 h 1059043"/>
                  <a:gd name="connsiteX183-16553" fmla="*/ 1070093 w 3024845"/>
                  <a:gd name="connsiteY183-16554" fmla="*/ 393443 h 1059043"/>
                  <a:gd name="connsiteX184-16555" fmla="*/ 1074146 w 3024845"/>
                  <a:gd name="connsiteY184-16556" fmla="*/ 396686 h 1059043"/>
                  <a:gd name="connsiteX185-16557" fmla="*/ 1074146 w 3024845"/>
                  <a:gd name="connsiteY185-16558" fmla="*/ 389120 h 1059043"/>
                  <a:gd name="connsiteX186-16559" fmla="*/ 1076426 w 3024845"/>
                  <a:gd name="connsiteY186-16560" fmla="*/ 389120 h 1059043"/>
                  <a:gd name="connsiteX187-16561" fmla="*/ 1092387 w 3024845"/>
                  <a:gd name="connsiteY187-16562" fmla="*/ 389120 h 1059043"/>
                  <a:gd name="connsiteX188-16563" fmla="*/ 1092387 w 3024845"/>
                  <a:gd name="connsiteY188-16564" fmla="*/ 390201 h 1059043"/>
                  <a:gd name="connsiteX189-16565" fmla="*/ 1092387 w 3024845"/>
                  <a:gd name="connsiteY189-16566" fmla="*/ 397767 h 1059043"/>
                  <a:gd name="connsiteX190-16567" fmla="*/ 1122787 w 3024845"/>
                  <a:gd name="connsiteY190-16568" fmla="*/ 397767 h 1059043"/>
                  <a:gd name="connsiteX191-16569" fmla="*/ 1122787 w 3024845"/>
                  <a:gd name="connsiteY191-16570" fmla="*/ 399388 h 1059043"/>
                  <a:gd name="connsiteX192-16571" fmla="*/ 1122787 w 3024845"/>
                  <a:gd name="connsiteY192-16572" fmla="*/ 410738 h 1059043"/>
                  <a:gd name="connsiteX193-16573" fmla="*/ 1149134 w 3024845"/>
                  <a:gd name="connsiteY193-16574" fmla="*/ 410738 h 1059043"/>
                  <a:gd name="connsiteX194-16575" fmla="*/ 1149134 w 3024845"/>
                  <a:gd name="connsiteY194-16576" fmla="*/ 441002 h 1059043"/>
                  <a:gd name="connsiteX195-16577" fmla="*/ 1149894 w 3024845"/>
                  <a:gd name="connsiteY195-16578" fmla="*/ 441002 h 1059043"/>
                  <a:gd name="connsiteX196-16579" fmla="*/ 1155214 w 3024845"/>
                  <a:gd name="connsiteY196-16580" fmla="*/ 441002 h 1059043"/>
                  <a:gd name="connsiteX197-16581" fmla="*/ 1155214 w 3024845"/>
                  <a:gd name="connsiteY197-16582" fmla="*/ 442083 h 1059043"/>
                  <a:gd name="connsiteX198-16583" fmla="*/ 1155214 w 3024845"/>
                  <a:gd name="connsiteY198-16584" fmla="*/ 449650 h 1059043"/>
                  <a:gd name="connsiteX199-16585" fmla="*/ 1159268 w 3024845"/>
                  <a:gd name="connsiteY199-16586" fmla="*/ 479914 h 1059043"/>
                  <a:gd name="connsiteX200-16587" fmla="*/ 1160028 w 3024845"/>
                  <a:gd name="connsiteY200-16588" fmla="*/ 479914 h 1059043"/>
                  <a:gd name="connsiteX201-16589" fmla="*/ 1165348 w 3024845"/>
                  <a:gd name="connsiteY201-16590" fmla="*/ 479914 h 1059043"/>
                  <a:gd name="connsiteX202-16591" fmla="*/ 1165348 w 3024845"/>
                  <a:gd name="connsiteY202-16592" fmla="*/ 480725 h 1059043"/>
                  <a:gd name="connsiteX203-16593" fmla="*/ 1165348 w 3024845"/>
                  <a:gd name="connsiteY203-16594" fmla="*/ 486400 h 1059043"/>
                  <a:gd name="connsiteX204-16595" fmla="*/ 1166361 w 3024845"/>
                  <a:gd name="connsiteY204-16596" fmla="*/ 486400 h 1059043"/>
                  <a:gd name="connsiteX205-16597" fmla="*/ 1173454 w 3024845"/>
                  <a:gd name="connsiteY205-16598" fmla="*/ 486400 h 1059043"/>
                  <a:gd name="connsiteX206-16599" fmla="*/ 1173454 w 3024845"/>
                  <a:gd name="connsiteY206-16600" fmla="*/ 516665 h 1059043"/>
                  <a:gd name="connsiteX207-16601" fmla="*/ 1175481 w 3024845"/>
                  <a:gd name="connsiteY207-16602" fmla="*/ 516665 h 1059043"/>
                  <a:gd name="connsiteX208-16603" fmla="*/ 1189668 w 3024845"/>
                  <a:gd name="connsiteY208-16604" fmla="*/ 516665 h 1059043"/>
                  <a:gd name="connsiteX209-16605" fmla="*/ 1189668 w 3024845"/>
                  <a:gd name="connsiteY209-16606" fmla="*/ 540444 h 1059043"/>
                  <a:gd name="connsiteX210-16607" fmla="*/ 1191695 w 3024845"/>
                  <a:gd name="connsiteY210-16608" fmla="*/ 542065 h 1059043"/>
                  <a:gd name="connsiteX211-16609" fmla="*/ 1191695 w 3024845"/>
                  <a:gd name="connsiteY211-16610" fmla="*/ 553415 h 1059043"/>
                  <a:gd name="connsiteX212-16611" fmla="*/ 1192455 w 3024845"/>
                  <a:gd name="connsiteY212-16612" fmla="*/ 553415 h 1059043"/>
                  <a:gd name="connsiteX213-16613" fmla="*/ 1197775 w 3024845"/>
                  <a:gd name="connsiteY213-16614" fmla="*/ 553415 h 1059043"/>
                  <a:gd name="connsiteX214-16615" fmla="*/ 1197775 w 3024845"/>
                  <a:gd name="connsiteY214-16616" fmla="*/ 577194 h 1059043"/>
                  <a:gd name="connsiteX215-16617" fmla="*/ 1199041 w 3024845"/>
                  <a:gd name="connsiteY215-16618" fmla="*/ 577194 h 1059043"/>
                  <a:gd name="connsiteX216-16619" fmla="*/ 1207908 w 3024845"/>
                  <a:gd name="connsiteY216-16620" fmla="*/ 577194 h 1059043"/>
                  <a:gd name="connsiteX217-16621" fmla="*/ 1209935 w 3024845"/>
                  <a:gd name="connsiteY217-16622" fmla="*/ 581248 h 1059043"/>
                  <a:gd name="connsiteX218-16623" fmla="*/ 1209935 w 3024845"/>
                  <a:gd name="connsiteY218-16624" fmla="*/ 594489 h 1059043"/>
                  <a:gd name="connsiteX219-16625" fmla="*/ 1211455 w 3024845"/>
                  <a:gd name="connsiteY219-16626" fmla="*/ 592597 h 1059043"/>
                  <a:gd name="connsiteX220-16627" fmla="*/ 1222095 w 3024845"/>
                  <a:gd name="connsiteY220-16628" fmla="*/ 579356 h 1059043"/>
                  <a:gd name="connsiteX221-16629" fmla="*/ 1250469 w 3024845"/>
                  <a:gd name="connsiteY221-16630" fmla="*/ 579356 h 1059043"/>
                  <a:gd name="connsiteX222-16631" fmla="*/ 1250469 w 3024845"/>
                  <a:gd name="connsiteY222-16632" fmla="*/ 665827 h 1059043"/>
                  <a:gd name="connsiteX223-16633" fmla="*/ 1251229 w 3024845"/>
                  <a:gd name="connsiteY223-16634" fmla="*/ 665827 h 1059043"/>
                  <a:gd name="connsiteX224-16635" fmla="*/ 1256549 w 3024845"/>
                  <a:gd name="connsiteY224-16636" fmla="*/ 665827 h 1059043"/>
                  <a:gd name="connsiteX225-16637" fmla="*/ 1257309 w 3024845"/>
                  <a:gd name="connsiteY225-16638" fmla="*/ 664476 h 1059043"/>
                  <a:gd name="connsiteX226-16639" fmla="*/ 1262629 w 3024845"/>
                  <a:gd name="connsiteY226-16640" fmla="*/ 655018 h 1059043"/>
                  <a:gd name="connsiteX227-16641" fmla="*/ 1262629 w 3024845"/>
                  <a:gd name="connsiteY227-16642" fmla="*/ 656910 h 1059043"/>
                  <a:gd name="connsiteX228-16643" fmla="*/ 1262629 w 3024845"/>
                  <a:gd name="connsiteY228-16644" fmla="*/ 670151 h 1059043"/>
                  <a:gd name="connsiteX229-16645" fmla="*/ 1266682 w 3024845"/>
                  <a:gd name="connsiteY229-16646" fmla="*/ 624754 h 1059043"/>
                  <a:gd name="connsiteX230-16647" fmla="*/ 1267442 w 3024845"/>
                  <a:gd name="connsiteY230-16648" fmla="*/ 624754 h 1059043"/>
                  <a:gd name="connsiteX231-16649" fmla="*/ 1272762 w 3024845"/>
                  <a:gd name="connsiteY231-16650" fmla="*/ 624754 h 1059043"/>
                  <a:gd name="connsiteX232-16651" fmla="*/ 1272762 w 3024845"/>
                  <a:gd name="connsiteY232-16652" fmla="*/ 559900 h 1059043"/>
                  <a:gd name="connsiteX233-16653" fmla="*/ 1273776 w 3024845"/>
                  <a:gd name="connsiteY233-16654" fmla="*/ 559900 h 1059043"/>
                  <a:gd name="connsiteX234-16655" fmla="*/ 1280869 w 3024845"/>
                  <a:gd name="connsiteY234-16656" fmla="*/ 559900 h 1059043"/>
                  <a:gd name="connsiteX235-16657" fmla="*/ 1293029 w 3024845"/>
                  <a:gd name="connsiteY235-16658" fmla="*/ 516665 h 1059043"/>
                  <a:gd name="connsiteX236-16659" fmla="*/ 1294296 w 3024845"/>
                  <a:gd name="connsiteY236-16660" fmla="*/ 516665 h 1059043"/>
                  <a:gd name="connsiteX237-16661" fmla="*/ 1303163 w 3024845"/>
                  <a:gd name="connsiteY237-16662" fmla="*/ 516665 h 1059043"/>
                  <a:gd name="connsiteX238-16663" fmla="*/ 1313296 w 3024845"/>
                  <a:gd name="connsiteY238-16664" fmla="*/ 559900 h 1059043"/>
                  <a:gd name="connsiteX239-16665" fmla="*/ 1314309 w 3024845"/>
                  <a:gd name="connsiteY239-16666" fmla="*/ 559900 h 1059043"/>
                  <a:gd name="connsiteX240-16667" fmla="*/ 1321403 w 3024845"/>
                  <a:gd name="connsiteY240-16668" fmla="*/ 559900 h 1059043"/>
                  <a:gd name="connsiteX241-16669" fmla="*/ 1321403 w 3024845"/>
                  <a:gd name="connsiteY241-16670" fmla="*/ 598812 h 1059043"/>
                  <a:gd name="connsiteX242-16671" fmla="*/ 1323176 w 3024845"/>
                  <a:gd name="connsiteY242-16672" fmla="*/ 598812 h 1059043"/>
                  <a:gd name="connsiteX243-16673" fmla="*/ 1335590 w 3024845"/>
                  <a:gd name="connsiteY243-16674" fmla="*/ 598812 h 1059043"/>
                  <a:gd name="connsiteX244-16675" fmla="*/ 1335590 w 3024845"/>
                  <a:gd name="connsiteY244-16676" fmla="*/ 600974 h 1059043"/>
                  <a:gd name="connsiteX245-16677" fmla="*/ 1335590 w 3024845"/>
                  <a:gd name="connsiteY245-16678" fmla="*/ 616106 h 1059043"/>
                  <a:gd name="connsiteX246-16679" fmla="*/ 1339643 w 3024845"/>
                  <a:gd name="connsiteY246-16680" fmla="*/ 613945 h 1059043"/>
                  <a:gd name="connsiteX247-16681" fmla="*/ 1339643 w 3024845"/>
                  <a:gd name="connsiteY247-16682" fmla="*/ 598812 h 1059043"/>
                  <a:gd name="connsiteX248-16683" fmla="*/ 1341163 w 3024845"/>
                  <a:gd name="connsiteY248-16684" fmla="*/ 598812 h 1059043"/>
                  <a:gd name="connsiteX249-16685" fmla="*/ 1351803 w 3024845"/>
                  <a:gd name="connsiteY249-16686" fmla="*/ 598812 h 1059043"/>
                  <a:gd name="connsiteX250-16687" fmla="*/ 1351803 w 3024845"/>
                  <a:gd name="connsiteY250-16688" fmla="*/ 600433 h 1059043"/>
                  <a:gd name="connsiteX251-16689" fmla="*/ 1351803 w 3024845"/>
                  <a:gd name="connsiteY251-16690" fmla="*/ 611783 h 1059043"/>
                  <a:gd name="connsiteX252-16691" fmla="*/ 1382204 w 3024845"/>
                  <a:gd name="connsiteY252-16692" fmla="*/ 611783 h 1059043"/>
                  <a:gd name="connsiteX253-16693" fmla="*/ 1382204 w 3024845"/>
                  <a:gd name="connsiteY253-16694" fmla="*/ 575033 h 1059043"/>
                  <a:gd name="connsiteX254-16695" fmla="*/ 1383470 w 3024845"/>
                  <a:gd name="connsiteY254-16696" fmla="*/ 575033 h 1059043"/>
                  <a:gd name="connsiteX255-16697" fmla="*/ 1392337 w 3024845"/>
                  <a:gd name="connsiteY255-16698" fmla="*/ 575033 h 1059043"/>
                  <a:gd name="connsiteX256-16699" fmla="*/ 1392337 w 3024845"/>
                  <a:gd name="connsiteY256-16700" fmla="*/ 596650 h 1059043"/>
                  <a:gd name="connsiteX257-16701" fmla="*/ 1394364 w 3024845"/>
                  <a:gd name="connsiteY257-16702" fmla="*/ 564224 h 1059043"/>
                  <a:gd name="connsiteX258-16703" fmla="*/ 1416657 w 3024845"/>
                  <a:gd name="connsiteY258-16704" fmla="*/ 564224 h 1059043"/>
                  <a:gd name="connsiteX259-16705" fmla="*/ 1416657 w 3024845"/>
                  <a:gd name="connsiteY259-16706" fmla="*/ 562602 h 1059043"/>
                  <a:gd name="connsiteX260-16707" fmla="*/ 1416657 w 3024845"/>
                  <a:gd name="connsiteY260-16708" fmla="*/ 551253 h 1059043"/>
                  <a:gd name="connsiteX261-16709" fmla="*/ 1417417 w 3024845"/>
                  <a:gd name="connsiteY261-16710" fmla="*/ 551253 h 1059043"/>
                  <a:gd name="connsiteX262-16711" fmla="*/ 1422737 w 3024845"/>
                  <a:gd name="connsiteY262-16712" fmla="*/ 551253 h 1059043"/>
                  <a:gd name="connsiteX263-16713" fmla="*/ 1422737 w 3024845"/>
                  <a:gd name="connsiteY263-16714" fmla="*/ 549362 h 1059043"/>
                  <a:gd name="connsiteX264-16715" fmla="*/ 1422737 w 3024845"/>
                  <a:gd name="connsiteY264-16716" fmla="*/ 536121 h 1059043"/>
                  <a:gd name="connsiteX265-16717" fmla="*/ 1426791 w 3024845"/>
                  <a:gd name="connsiteY265-16718" fmla="*/ 542606 h 1059043"/>
                  <a:gd name="connsiteX266-16719" fmla="*/ 1429071 w 3024845"/>
                  <a:gd name="connsiteY266-16720" fmla="*/ 542606 h 1059043"/>
                  <a:gd name="connsiteX267-16721" fmla="*/ 1445031 w 3024845"/>
                  <a:gd name="connsiteY267-16722" fmla="*/ 542606 h 1059043"/>
                  <a:gd name="connsiteX268-16723" fmla="*/ 1445031 w 3024845"/>
                  <a:gd name="connsiteY268-16724" fmla="*/ 541795 h 1059043"/>
                  <a:gd name="connsiteX269-16725" fmla="*/ 1445031 w 3024845"/>
                  <a:gd name="connsiteY269-16726" fmla="*/ 536121 h 1059043"/>
                  <a:gd name="connsiteX270-16727" fmla="*/ 1445791 w 3024845"/>
                  <a:gd name="connsiteY270-16728" fmla="*/ 536121 h 1059043"/>
                  <a:gd name="connsiteX271-16729" fmla="*/ 1451111 w 3024845"/>
                  <a:gd name="connsiteY271-16730" fmla="*/ 536121 h 1059043"/>
                  <a:gd name="connsiteX272-16731" fmla="*/ 1451111 w 3024845"/>
                  <a:gd name="connsiteY272-16732" fmla="*/ 537472 h 1059043"/>
                  <a:gd name="connsiteX273-16733" fmla="*/ 1451111 w 3024845"/>
                  <a:gd name="connsiteY273-16734" fmla="*/ 546930 h 1059043"/>
                  <a:gd name="connsiteX274-16735" fmla="*/ 1489618 w 3024845"/>
                  <a:gd name="connsiteY274-16736" fmla="*/ 546930 h 1059043"/>
                  <a:gd name="connsiteX275-16737" fmla="*/ 1489618 w 3024845"/>
                  <a:gd name="connsiteY275-16738" fmla="*/ 685283 h 1059043"/>
                  <a:gd name="connsiteX276-16739" fmla="*/ 1491138 w 3024845"/>
                  <a:gd name="connsiteY276-16740" fmla="*/ 685283 h 1059043"/>
                  <a:gd name="connsiteX277-16741" fmla="*/ 1501778 w 3024845"/>
                  <a:gd name="connsiteY277-16742" fmla="*/ 685283 h 1059043"/>
                  <a:gd name="connsiteX278-16743" fmla="*/ 1501778 w 3024845"/>
                  <a:gd name="connsiteY278-16744" fmla="*/ 672313 h 1059043"/>
                  <a:gd name="connsiteX279-16745" fmla="*/ 1505832 w 3024845"/>
                  <a:gd name="connsiteY279-16746" fmla="*/ 672313 h 1059043"/>
                  <a:gd name="connsiteX280-16747" fmla="*/ 1505832 w 3024845"/>
                  <a:gd name="connsiteY280-16748" fmla="*/ 685283 h 1059043"/>
                  <a:gd name="connsiteX281-16749" fmla="*/ 1536232 w 3024845"/>
                  <a:gd name="connsiteY281-16750" fmla="*/ 685283 h 1059043"/>
                  <a:gd name="connsiteX282-16751" fmla="*/ 1536232 w 3024845"/>
                  <a:gd name="connsiteY282-16752" fmla="*/ 655018 h 1059043"/>
                  <a:gd name="connsiteX283-16753" fmla="*/ 1548392 w 3024845"/>
                  <a:gd name="connsiteY283-16754" fmla="*/ 655018 h 1059043"/>
                  <a:gd name="connsiteX284-16755" fmla="*/ 1560552 w 3024845"/>
                  <a:gd name="connsiteY284-16756" fmla="*/ 652857 h 1059043"/>
                  <a:gd name="connsiteX285-16757" fmla="*/ 1564606 w 3024845"/>
                  <a:gd name="connsiteY285-16758" fmla="*/ 655018 h 1059043"/>
                  <a:gd name="connsiteX286-16759" fmla="*/ 1574739 w 3024845"/>
                  <a:gd name="connsiteY286-16760" fmla="*/ 655018 h 1059043"/>
                  <a:gd name="connsiteX287-16761" fmla="*/ 1574739 w 3024845"/>
                  <a:gd name="connsiteY287-16762" fmla="*/ 685283 h 1059043"/>
                  <a:gd name="connsiteX288-16763" fmla="*/ 1582846 w 3024845"/>
                  <a:gd name="connsiteY288-16764" fmla="*/ 685283 h 1059043"/>
                  <a:gd name="connsiteX289-16765" fmla="*/ 1582846 w 3024845"/>
                  <a:gd name="connsiteY289-16766" fmla="*/ 702578 h 1059043"/>
                  <a:gd name="connsiteX290-16767" fmla="*/ 1592182 w 3024845"/>
                  <a:gd name="connsiteY290-16768" fmla="*/ 703483 h 1059043"/>
                  <a:gd name="connsiteX291-16769" fmla="*/ 1605140 w 3024845"/>
                  <a:gd name="connsiteY291-16770" fmla="*/ 703483 h 1059043"/>
                  <a:gd name="connsiteX292-16771" fmla="*/ 1605140 w 3024845"/>
                  <a:gd name="connsiteY292-16772" fmla="*/ 687445 h 1059043"/>
                  <a:gd name="connsiteX293-16773" fmla="*/ 1673096 w 3024845"/>
                  <a:gd name="connsiteY293-16774" fmla="*/ 687445 h 1059043"/>
                  <a:gd name="connsiteX294-16775" fmla="*/ 1673096 w 3024845"/>
                  <a:gd name="connsiteY294-16776" fmla="*/ 602192 h 1059043"/>
                  <a:gd name="connsiteX295-16777" fmla="*/ 1745104 w 3024845"/>
                  <a:gd name="connsiteY295-16778" fmla="*/ 602192 h 1059043"/>
                  <a:gd name="connsiteX296-16779" fmla="*/ 1745104 w 3024845"/>
                  <a:gd name="connsiteY296-16780" fmla="*/ 680960 h 1059043"/>
                  <a:gd name="connsiteX297-16781" fmla="*/ 1747008 w 3024845"/>
                  <a:gd name="connsiteY297-16782" fmla="*/ 680960 h 1059043"/>
                  <a:gd name="connsiteX298-16783" fmla="*/ 1748250 w 3024845"/>
                  <a:gd name="connsiteY298-16784" fmla="*/ 703483 h 1059043"/>
                  <a:gd name="connsiteX299-16785" fmla="*/ 1757926 w 3024845"/>
                  <a:gd name="connsiteY299-16786" fmla="*/ 703483 h 1059043"/>
                  <a:gd name="connsiteX300-16787" fmla="*/ 1759168 w 3024845"/>
                  <a:gd name="connsiteY300-16788" fmla="*/ 680960 h 1059043"/>
                  <a:gd name="connsiteX301-16789" fmla="*/ 1765248 w 3024845"/>
                  <a:gd name="connsiteY301-16790" fmla="*/ 680960 h 1059043"/>
                  <a:gd name="connsiteX302-16791" fmla="*/ 1766490 w 3024845"/>
                  <a:gd name="connsiteY302-16792" fmla="*/ 703483 h 1059043"/>
                  <a:gd name="connsiteX303-16793" fmla="*/ 1817112 w 3024845"/>
                  <a:gd name="connsiteY303-16794" fmla="*/ 703483 h 1059043"/>
                  <a:gd name="connsiteX304-16795" fmla="*/ 1817112 w 3024845"/>
                  <a:gd name="connsiteY304-16796" fmla="*/ 540455 h 1059043"/>
                  <a:gd name="connsiteX305-16797" fmla="*/ 2014439 w 3024845"/>
                  <a:gd name="connsiteY305-16798" fmla="*/ 540455 h 1059043"/>
                  <a:gd name="connsiteX306-16799" fmla="*/ 2014439 w 3024845"/>
                  <a:gd name="connsiteY306-16800" fmla="*/ 703483 h 1059043"/>
                  <a:gd name="connsiteX307-16801" fmla="*/ 2033136 w 3024845"/>
                  <a:gd name="connsiteY307-16802" fmla="*/ 703483 h 1059043"/>
                  <a:gd name="connsiteX308-16803" fmla="*/ 2033136 w 3024845"/>
                  <a:gd name="connsiteY308-16804" fmla="*/ 620790 h 1059043"/>
                  <a:gd name="connsiteX309-16805" fmla="*/ 2128256 w 3024845"/>
                  <a:gd name="connsiteY309-16806" fmla="*/ 620790 h 1059043"/>
                  <a:gd name="connsiteX310-16807" fmla="*/ 2140186 w 3024845"/>
                  <a:gd name="connsiteY310-16808" fmla="*/ 302649 h 1059043"/>
                  <a:gd name="connsiteX311-16809" fmla="*/ 2128026 w 3024845"/>
                  <a:gd name="connsiteY311-16810" fmla="*/ 281031 h 1059043"/>
                  <a:gd name="connsiteX312-16811" fmla="*/ 2121946 w 3024845"/>
                  <a:gd name="connsiteY312-16812" fmla="*/ 276707 h 1059043"/>
                  <a:gd name="connsiteX313-16813" fmla="*/ 2130053 w 3024845"/>
                  <a:gd name="connsiteY313-16814" fmla="*/ 252928 h 1059043"/>
                  <a:gd name="connsiteX314-16815" fmla="*/ 2130053 w 3024845"/>
                  <a:gd name="connsiteY314-16816" fmla="*/ 235634 h 1059043"/>
                  <a:gd name="connsiteX315-16817" fmla="*/ 2144240 w 3024845"/>
                  <a:gd name="connsiteY315-16818" fmla="*/ 235634 h 1059043"/>
                  <a:gd name="connsiteX316-16819" fmla="*/ 2144240 w 3024845"/>
                  <a:gd name="connsiteY316-16820" fmla="*/ 214016 h 1059043"/>
                  <a:gd name="connsiteX317-16821" fmla="*/ 2146266 w 3024845"/>
                  <a:gd name="connsiteY317-16822" fmla="*/ 209692 h 1059043"/>
                  <a:gd name="connsiteX318-16823" fmla="*/ 2146266 w 3024845"/>
                  <a:gd name="connsiteY318-16824" fmla="*/ 131868 h 1059043"/>
                  <a:gd name="connsiteX319-16825" fmla="*/ 2144240 w 3024845"/>
                  <a:gd name="connsiteY319-16826" fmla="*/ 125383 h 1059043"/>
                  <a:gd name="connsiteX320-16827" fmla="*/ 2150320 w 3024845"/>
                  <a:gd name="connsiteY320-16828" fmla="*/ 118897 h 1059043"/>
                  <a:gd name="connsiteX321-16829" fmla="*/ 2150320 w 3024845"/>
                  <a:gd name="connsiteY321-16830" fmla="*/ 60529 h 1059043"/>
                  <a:gd name="connsiteX322-16831" fmla="*/ 2152346 w 3024845"/>
                  <a:gd name="connsiteY322-16832" fmla="*/ 56206 h 1059043"/>
                  <a:gd name="connsiteX323-16833" fmla="*/ 2152346 w 3024845"/>
                  <a:gd name="connsiteY323-16834" fmla="*/ 0 h 1059043"/>
                  <a:gd name="connsiteX324-16835" fmla="*/ 2162480 w 3024845"/>
                  <a:gd name="connsiteY324-16836" fmla="*/ 118897 h 1059043"/>
                  <a:gd name="connsiteX325-16837" fmla="*/ 2168560 w 3024845"/>
                  <a:gd name="connsiteY325-16838" fmla="*/ 125383 h 1059043"/>
                  <a:gd name="connsiteX326-16839" fmla="*/ 2166533 w 3024845"/>
                  <a:gd name="connsiteY326-16840" fmla="*/ 131868 h 1059043"/>
                  <a:gd name="connsiteX327-16841" fmla="*/ 2166533 w 3024845"/>
                  <a:gd name="connsiteY327-16842" fmla="*/ 209692 h 1059043"/>
                  <a:gd name="connsiteX328-16843" fmla="*/ 2168560 w 3024845"/>
                  <a:gd name="connsiteY328-16844" fmla="*/ 214016 h 1059043"/>
                  <a:gd name="connsiteX329-16845" fmla="*/ 2168560 w 3024845"/>
                  <a:gd name="connsiteY329-16846" fmla="*/ 235634 h 1059043"/>
                  <a:gd name="connsiteX330-16847" fmla="*/ 2182747 w 3024845"/>
                  <a:gd name="connsiteY330-16848" fmla="*/ 235634 h 1059043"/>
                  <a:gd name="connsiteX331-16849" fmla="*/ 2182747 w 3024845"/>
                  <a:gd name="connsiteY331-16850" fmla="*/ 252928 h 1059043"/>
                  <a:gd name="connsiteX332-16851" fmla="*/ 2190854 w 3024845"/>
                  <a:gd name="connsiteY332-16852" fmla="*/ 276707 h 1059043"/>
                  <a:gd name="connsiteX333-16853" fmla="*/ 2184774 w 3024845"/>
                  <a:gd name="connsiteY333-16854" fmla="*/ 281031 h 1059043"/>
                  <a:gd name="connsiteX334-16855" fmla="*/ 2180720 w 3024845"/>
                  <a:gd name="connsiteY334-16856" fmla="*/ 555577 h 1059043"/>
                  <a:gd name="connsiteX335-16857" fmla="*/ 2245574 w 3024845"/>
                  <a:gd name="connsiteY335-16858" fmla="*/ 555577 h 1059043"/>
                  <a:gd name="connsiteX336-16859" fmla="*/ 2245574 w 3024845"/>
                  <a:gd name="connsiteY336-16860" fmla="*/ 631239 h 1059043"/>
                  <a:gd name="connsiteX337-16861" fmla="*/ 2253681 w 3024845"/>
                  <a:gd name="connsiteY337-16862" fmla="*/ 631239 h 1059043"/>
                  <a:gd name="connsiteX338-16863" fmla="*/ 2255708 w 3024845"/>
                  <a:gd name="connsiteY338-16864" fmla="*/ 624754 h 1059043"/>
                  <a:gd name="connsiteX339-16865" fmla="*/ 2261788 w 3024845"/>
                  <a:gd name="connsiteY339-16866" fmla="*/ 624754 h 1059043"/>
                  <a:gd name="connsiteX340-16867" fmla="*/ 2263815 w 3024845"/>
                  <a:gd name="connsiteY340-16868" fmla="*/ 633401 h 1059043"/>
                  <a:gd name="connsiteX341-16869" fmla="*/ 2275975 w 3024845"/>
                  <a:gd name="connsiteY341-16870" fmla="*/ 633401 h 1059043"/>
                  <a:gd name="connsiteX342-16871" fmla="*/ 2275975 w 3024845"/>
                  <a:gd name="connsiteY342-16872" fmla="*/ 626915 h 1059043"/>
                  <a:gd name="connsiteX343-16873" fmla="*/ 2298268 w 3024845"/>
                  <a:gd name="connsiteY343-16874" fmla="*/ 626915 h 1059043"/>
                  <a:gd name="connsiteX344-16875" fmla="*/ 2298268 w 3024845"/>
                  <a:gd name="connsiteY344-16876" fmla="*/ 633401 h 1059043"/>
                  <a:gd name="connsiteX345-16877" fmla="*/ 2318535 w 3024845"/>
                  <a:gd name="connsiteY345-16878" fmla="*/ 633401 h 1059043"/>
                  <a:gd name="connsiteX346-16879" fmla="*/ 2318535 w 3024845"/>
                  <a:gd name="connsiteY346-16880" fmla="*/ 678798 h 1059043"/>
                  <a:gd name="connsiteX347-16881" fmla="*/ 2332722 w 3024845"/>
                  <a:gd name="connsiteY347-16882" fmla="*/ 678798 h 1059043"/>
                  <a:gd name="connsiteX348-16883" fmla="*/ 2332722 w 3024845"/>
                  <a:gd name="connsiteY348-16884" fmla="*/ 665827 h 1059043"/>
                  <a:gd name="connsiteX349-16885" fmla="*/ 2348936 w 3024845"/>
                  <a:gd name="connsiteY349-16886" fmla="*/ 665827 h 1059043"/>
                  <a:gd name="connsiteX350-16887" fmla="*/ 2348936 w 3024845"/>
                  <a:gd name="connsiteY350-16888" fmla="*/ 486400 h 1059043"/>
                  <a:gd name="connsiteX351-16889" fmla="*/ 2355016 w 3024845"/>
                  <a:gd name="connsiteY351-16890" fmla="*/ 479914 h 1059043"/>
                  <a:gd name="connsiteX352-16891" fmla="*/ 2427977 w 3024845"/>
                  <a:gd name="connsiteY352-16892" fmla="*/ 479914 h 1059043"/>
                  <a:gd name="connsiteX353-16893" fmla="*/ 2427977 w 3024845"/>
                  <a:gd name="connsiteY353-16894" fmla="*/ 488562 h 1059043"/>
                  <a:gd name="connsiteX354-16895" fmla="*/ 2438110 w 3024845"/>
                  <a:gd name="connsiteY354-16896" fmla="*/ 488562 h 1059043"/>
                  <a:gd name="connsiteX355-16897" fmla="*/ 2438110 w 3024845"/>
                  <a:gd name="connsiteY355-16898" fmla="*/ 603136 h 1059043"/>
                  <a:gd name="connsiteX356-16899" fmla="*/ 2460404 w 3024845"/>
                  <a:gd name="connsiteY356-16900" fmla="*/ 603136 h 1059043"/>
                  <a:gd name="connsiteX357-16901" fmla="*/ 2460404 w 3024845"/>
                  <a:gd name="connsiteY357-16902" fmla="*/ 536121 h 1059043"/>
                  <a:gd name="connsiteX358-16903" fmla="*/ 2486751 w 3024845"/>
                  <a:gd name="connsiteY358-16904" fmla="*/ 536121 h 1059043"/>
                  <a:gd name="connsiteX359-16905" fmla="*/ 2490804 w 3024845"/>
                  <a:gd name="connsiteY359-16906" fmla="*/ 531797 h 1059043"/>
                  <a:gd name="connsiteX360-16907" fmla="*/ 2498911 w 3024845"/>
                  <a:gd name="connsiteY360-16908" fmla="*/ 531797 h 1059043"/>
                  <a:gd name="connsiteX361-16909" fmla="*/ 2502964 w 3024845"/>
                  <a:gd name="connsiteY361-16910" fmla="*/ 536121 h 1059043"/>
                  <a:gd name="connsiteX362-16911" fmla="*/ 2525258 w 3024845"/>
                  <a:gd name="connsiteY362-16912" fmla="*/ 536121 h 1059043"/>
                  <a:gd name="connsiteX363-16913" fmla="*/ 2525258 w 3024845"/>
                  <a:gd name="connsiteY363-16914" fmla="*/ 419385 h 1059043"/>
                  <a:gd name="connsiteX364-16915" fmla="*/ 2582005 w 3024845"/>
                  <a:gd name="connsiteY364-16916" fmla="*/ 408576 h 1059043"/>
                  <a:gd name="connsiteX365-16917" fmla="*/ 2582005 w 3024845"/>
                  <a:gd name="connsiteY365-16918" fmla="*/ 409657 h 1059043"/>
                  <a:gd name="connsiteX366-16919" fmla="*/ 2582005 w 3024845"/>
                  <a:gd name="connsiteY366-16920" fmla="*/ 417223 h 1059043"/>
                  <a:gd name="connsiteX367-16921" fmla="*/ 2608352 w 3024845"/>
                  <a:gd name="connsiteY367-16922" fmla="*/ 417223 h 1059043"/>
                  <a:gd name="connsiteX368-16923" fmla="*/ 2608352 w 3024845"/>
                  <a:gd name="connsiteY368-16924" fmla="*/ 672313 h 1059043"/>
                  <a:gd name="connsiteX369-16925" fmla="*/ 2630646 w 3024845"/>
                  <a:gd name="connsiteY369-16926" fmla="*/ 672313 h 1059043"/>
                  <a:gd name="connsiteX370-16927" fmla="*/ 2630646 w 3024845"/>
                  <a:gd name="connsiteY370-16928" fmla="*/ 667989 h 1059043"/>
                  <a:gd name="connsiteX371-16929" fmla="*/ 2642806 w 3024845"/>
                  <a:gd name="connsiteY371-16930" fmla="*/ 667989 h 1059043"/>
                  <a:gd name="connsiteX372-16931" fmla="*/ 2642806 w 3024845"/>
                  <a:gd name="connsiteY372-16932" fmla="*/ 672313 h 1059043"/>
                  <a:gd name="connsiteX373-16933" fmla="*/ 2667126 w 3024845"/>
                  <a:gd name="connsiteY373-16934" fmla="*/ 672313 h 1059043"/>
                  <a:gd name="connsiteX374-16935" fmla="*/ 2667126 w 3024845"/>
                  <a:gd name="connsiteY374-16936" fmla="*/ 659342 h 1059043"/>
                  <a:gd name="connsiteX375-16937" fmla="*/ 2695500 w 3024845"/>
                  <a:gd name="connsiteY375-16938" fmla="*/ 659342 h 1059043"/>
                  <a:gd name="connsiteX376-16939" fmla="*/ 2707660 w 3024845"/>
                  <a:gd name="connsiteY376-16940" fmla="*/ 655018 h 1059043"/>
                  <a:gd name="connsiteX377-16941" fmla="*/ 2727927 w 3024845"/>
                  <a:gd name="connsiteY377-16942" fmla="*/ 659342 h 1059043"/>
                  <a:gd name="connsiteX378-16943" fmla="*/ 2727927 w 3024845"/>
                  <a:gd name="connsiteY378-16944" fmla="*/ 642048 h 1059043"/>
                  <a:gd name="connsiteX379-16945" fmla="*/ 2736034 w 3024845"/>
                  <a:gd name="connsiteY379-16946" fmla="*/ 642048 h 1059043"/>
                  <a:gd name="connsiteX380-16947" fmla="*/ 2736034 w 3024845"/>
                  <a:gd name="connsiteY380-16948" fmla="*/ 629077 h 1059043"/>
                  <a:gd name="connsiteX381-16949" fmla="*/ 2792781 w 3024845"/>
                  <a:gd name="connsiteY381-16950" fmla="*/ 629077 h 1059043"/>
                  <a:gd name="connsiteX382-16951" fmla="*/ 2792781 w 3024845"/>
                  <a:gd name="connsiteY382-16952" fmla="*/ 598812 h 1059043"/>
                  <a:gd name="connsiteX383-16953" fmla="*/ 2811021 w 3024845"/>
                  <a:gd name="connsiteY383-16954" fmla="*/ 598812 h 1059043"/>
                  <a:gd name="connsiteX384-16955" fmla="*/ 2811021 w 3024845"/>
                  <a:gd name="connsiteY384-16956" fmla="*/ 592327 h 1059043"/>
                  <a:gd name="connsiteX385-16957" fmla="*/ 2823181 w 3024845"/>
                  <a:gd name="connsiteY385-16958" fmla="*/ 592327 h 1059043"/>
                  <a:gd name="connsiteX386-16959" fmla="*/ 2823181 w 3024845"/>
                  <a:gd name="connsiteY386-16960" fmla="*/ 598812 h 1059043"/>
                  <a:gd name="connsiteX387-16961" fmla="*/ 2839395 w 3024845"/>
                  <a:gd name="connsiteY387-16962" fmla="*/ 598812 h 1059043"/>
                  <a:gd name="connsiteX388-16963" fmla="*/ 2839395 w 3024845"/>
                  <a:gd name="connsiteY388-16964" fmla="*/ 648533 h 1059043"/>
                  <a:gd name="connsiteX389-16965" fmla="*/ 2871822 w 3024845"/>
                  <a:gd name="connsiteY389-16966" fmla="*/ 648533 h 1059043"/>
                  <a:gd name="connsiteX390-16967" fmla="*/ 2871822 w 3024845"/>
                  <a:gd name="connsiteY390-16968" fmla="*/ 622592 h 1059043"/>
                  <a:gd name="connsiteX391-16969" fmla="*/ 2910329 w 3024845"/>
                  <a:gd name="connsiteY391-16970" fmla="*/ 622592 h 1059043"/>
                  <a:gd name="connsiteX392-16971" fmla="*/ 2910329 w 3024845"/>
                  <a:gd name="connsiteY392-16972" fmla="*/ 592327 h 1059043"/>
                  <a:gd name="connsiteX393-16973" fmla="*/ 2958970 w 3024845"/>
                  <a:gd name="connsiteY393-16974" fmla="*/ 592327 h 1059043"/>
                  <a:gd name="connsiteX394-16975" fmla="*/ 2958970 w 3024845"/>
                  <a:gd name="connsiteY394-16976" fmla="*/ 703483 h 1059043"/>
                  <a:gd name="connsiteX395-16977" fmla="*/ 2958970 w 3024845"/>
                  <a:gd name="connsiteY395-16978" fmla="*/ 717262 h 1059043"/>
                  <a:gd name="connsiteX396-16979" fmla="*/ 3024845 w 3024845"/>
                  <a:gd name="connsiteY396-16980" fmla="*/ 717262 h 1059043"/>
                  <a:gd name="connsiteX397-16981" fmla="*/ 3024845 w 3024845"/>
                  <a:gd name="connsiteY397-16982" fmla="*/ 1059043 h 1059043"/>
                  <a:gd name="connsiteX398-16983" fmla="*/ 2054 w 3024845"/>
                  <a:gd name="connsiteY398-16984" fmla="*/ 1056710 h 1059043"/>
                  <a:gd name="connsiteX399-16985" fmla="*/ 0 w 3024845"/>
                  <a:gd name="connsiteY399-16986" fmla="*/ 622592 h 1059043"/>
                  <a:gd name="connsiteX400-16987" fmla="*/ 20267 w 3024845"/>
                  <a:gd name="connsiteY400-16988" fmla="*/ 622592 h 1059043"/>
                  <a:gd name="connsiteX401-16989" fmla="*/ 20774 w 3024845"/>
                  <a:gd name="connsiteY401-16990" fmla="*/ 621511 h 1059043"/>
                  <a:gd name="connsiteX402-16991" fmla="*/ 24320 w 3024845"/>
                  <a:gd name="connsiteY402-16992" fmla="*/ 613945 h 1059043"/>
                  <a:gd name="connsiteX403-16993" fmla="*/ 26094 w 3024845"/>
                  <a:gd name="connsiteY403-16994" fmla="*/ 614215 h 1059043"/>
                  <a:gd name="connsiteX404-16995" fmla="*/ 38507 w 3024845"/>
                  <a:gd name="connsiteY404-16996" fmla="*/ 616106 h 1059043"/>
                  <a:gd name="connsiteX405-16997" fmla="*/ 39014 w 3024845"/>
                  <a:gd name="connsiteY405-16998" fmla="*/ 617458 h 1059043"/>
                  <a:gd name="connsiteX406-16999" fmla="*/ 42560 w 3024845"/>
                  <a:gd name="connsiteY406-17000" fmla="*/ 626915 h 1059043"/>
                  <a:gd name="connsiteX407-17001" fmla="*/ 68907 w 3024845"/>
                  <a:gd name="connsiteY407-17002" fmla="*/ 629077 h 1059043"/>
                  <a:gd name="connsiteX408-17003" fmla="*/ 68907 w 3024845"/>
                  <a:gd name="connsiteY408-17004" fmla="*/ 505856 h 1059043"/>
                  <a:gd name="connsiteX409-17005" fmla="*/ 70934 w 3024845"/>
                  <a:gd name="connsiteY409-17006" fmla="*/ 505856 h 1059043"/>
                  <a:gd name="connsiteX410-17007" fmla="*/ 85121 w 3024845"/>
                  <a:gd name="connsiteY410-17008" fmla="*/ 505856 h 1059043"/>
                  <a:gd name="connsiteX411-17009" fmla="*/ 85121 w 3024845"/>
                  <a:gd name="connsiteY411-17010" fmla="*/ 369664 h 1059043"/>
                  <a:gd name="connsiteX412-17011" fmla="*/ 86894 w 3024845"/>
                  <a:gd name="connsiteY412-17012" fmla="*/ 369664 h 1059043"/>
                  <a:gd name="connsiteX413-17013" fmla="*/ 99308 w 3024845"/>
                  <a:gd name="connsiteY413-17014" fmla="*/ 369664 h 1059043"/>
                  <a:gd name="connsiteX414-17015" fmla="*/ 99308 w 3024845"/>
                  <a:gd name="connsiteY414-17016" fmla="*/ 255090 h 1059043"/>
                  <a:gd name="connsiteX415-17017" fmla="*/ 103361 w 3024845"/>
                  <a:gd name="connsiteY415-17018" fmla="*/ 226986 h 1059043"/>
                  <a:gd name="connsiteX416-17019" fmla="*/ 105388 w 3024845"/>
                  <a:gd name="connsiteY416-17020" fmla="*/ 226986 h 1059043"/>
                  <a:gd name="connsiteX417-17021" fmla="*/ 119575 w 3024845"/>
                  <a:gd name="connsiteY417-17022" fmla="*/ 226986 h 1059043"/>
                  <a:gd name="connsiteX0-17023" fmla="*/ 119575 w 3024845"/>
                  <a:gd name="connsiteY0-17024" fmla="*/ 226986 h 1059043"/>
                  <a:gd name="connsiteX1-17025" fmla="*/ 200642 w 3024845"/>
                  <a:gd name="connsiteY1-17026" fmla="*/ 224825 h 1059043"/>
                  <a:gd name="connsiteX2-17027" fmla="*/ 202669 w 3024845"/>
                  <a:gd name="connsiteY2-17028" fmla="*/ 224825 h 1059043"/>
                  <a:gd name="connsiteX3-17029" fmla="*/ 216856 w 3024845"/>
                  <a:gd name="connsiteY3-17030" fmla="*/ 224825 h 1059043"/>
                  <a:gd name="connsiteX4-17031" fmla="*/ 216856 w 3024845"/>
                  <a:gd name="connsiteY4-17032" fmla="*/ 248604 h 1059043"/>
                  <a:gd name="connsiteX5-17033" fmla="*/ 217363 w 3024845"/>
                  <a:gd name="connsiteY5-17034" fmla="*/ 249415 h 1059043"/>
                  <a:gd name="connsiteX6-17035" fmla="*/ 220909 w 3024845"/>
                  <a:gd name="connsiteY6-17036" fmla="*/ 255090 h 1059043"/>
                  <a:gd name="connsiteX7-17037" fmla="*/ 220909 w 3024845"/>
                  <a:gd name="connsiteY7-17038" fmla="*/ 369664 h 1059043"/>
                  <a:gd name="connsiteX8-17039" fmla="*/ 223189 w 3024845"/>
                  <a:gd name="connsiteY8-17040" fmla="*/ 369664 h 1059043"/>
                  <a:gd name="connsiteX9-17041" fmla="*/ 239150 w 3024845"/>
                  <a:gd name="connsiteY9-17042" fmla="*/ 369664 h 1059043"/>
                  <a:gd name="connsiteX10-17043" fmla="*/ 239150 w 3024845"/>
                  <a:gd name="connsiteY10-17044" fmla="*/ 510179 h 1059043"/>
                  <a:gd name="connsiteX11-17045" fmla="*/ 240670 w 3024845"/>
                  <a:gd name="connsiteY11-17046" fmla="*/ 509909 h 1059043"/>
                  <a:gd name="connsiteX12-17047" fmla="*/ 251310 w 3024845"/>
                  <a:gd name="connsiteY12-17048" fmla="*/ 508018 h 1059043"/>
                  <a:gd name="connsiteX13-17049" fmla="*/ 249283 w 3024845"/>
                  <a:gd name="connsiteY13-17050" fmla="*/ 596650 h 1059043"/>
                  <a:gd name="connsiteX14-17051" fmla="*/ 250803 w 3024845"/>
                  <a:gd name="connsiteY14-17052" fmla="*/ 596921 h 1059043"/>
                  <a:gd name="connsiteX15-17053" fmla="*/ 261443 w 3024845"/>
                  <a:gd name="connsiteY15-17054" fmla="*/ 598812 h 1059043"/>
                  <a:gd name="connsiteX16-17055" fmla="*/ 261696 w 3024845"/>
                  <a:gd name="connsiteY16-17056" fmla="*/ 599623 h 1059043"/>
                  <a:gd name="connsiteX17-17057" fmla="*/ 263470 w 3024845"/>
                  <a:gd name="connsiteY17-17058" fmla="*/ 605298 h 1059043"/>
                  <a:gd name="connsiteX18-17059" fmla="*/ 264230 w 3024845"/>
                  <a:gd name="connsiteY18-17060" fmla="*/ 602866 h 1059043"/>
                  <a:gd name="connsiteX19-17061" fmla="*/ 269550 w 3024845"/>
                  <a:gd name="connsiteY19-17062" fmla="*/ 585842 h 1059043"/>
                  <a:gd name="connsiteX20-17063" fmla="*/ 271323 w 3024845"/>
                  <a:gd name="connsiteY20-17064" fmla="*/ 585842 h 1059043"/>
                  <a:gd name="connsiteX21-17065" fmla="*/ 283737 w 3024845"/>
                  <a:gd name="connsiteY21-17066" fmla="*/ 585842 h 1059043"/>
                  <a:gd name="connsiteX22-17067" fmla="*/ 283737 w 3024845"/>
                  <a:gd name="connsiteY22-17068" fmla="*/ 618268 h 1059043"/>
                  <a:gd name="connsiteX23-17069" fmla="*/ 284750 w 3024845"/>
                  <a:gd name="connsiteY23-17070" fmla="*/ 618809 h 1059043"/>
                  <a:gd name="connsiteX24-17071" fmla="*/ 291844 w 3024845"/>
                  <a:gd name="connsiteY24-17072" fmla="*/ 622592 h 1059043"/>
                  <a:gd name="connsiteX25-17073" fmla="*/ 291844 w 3024845"/>
                  <a:gd name="connsiteY25-17074" fmla="*/ 623943 h 1059043"/>
                  <a:gd name="connsiteX26-17075" fmla="*/ 291844 w 3024845"/>
                  <a:gd name="connsiteY26-17076" fmla="*/ 633401 h 1059043"/>
                  <a:gd name="connsiteX27-17077" fmla="*/ 336431 w 3024845"/>
                  <a:gd name="connsiteY27-17078" fmla="*/ 633401 h 1059043"/>
                  <a:gd name="connsiteX28-17079" fmla="*/ 336431 w 3024845"/>
                  <a:gd name="connsiteY28-17080" fmla="*/ 634482 h 1059043"/>
                  <a:gd name="connsiteX29-17081" fmla="*/ 336431 w 3024845"/>
                  <a:gd name="connsiteY29-17082" fmla="*/ 642048 h 1059043"/>
                  <a:gd name="connsiteX30-17083" fmla="*/ 338457 w 3024845"/>
                  <a:gd name="connsiteY30-17084" fmla="*/ 642048 h 1059043"/>
                  <a:gd name="connsiteX31-17085" fmla="*/ 352644 w 3024845"/>
                  <a:gd name="connsiteY31-17086" fmla="*/ 642048 h 1059043"/>
                  <a:gd name="connsiteX32-17087" fmla="*/ 352644 w 3024845"/>
                  <a:gd name="connsiteY32-17088" fmla="*/ 611783 h 1059043"/>
                  <a:gd name="connsiteX33-17089" fmla="*/ 397231 w 3024845"/>
                  <a:gd name="connsiteY33-17090" fmla="*/ 611783 h 1059043"/>
                  <a:gd name="connsiteX34-17091" fmla="*/ 397231 w 3024845"/>
                  <a:gd name="connsiteY34-17092" fmla="*/ 610432 h 1059043"/>
                  <a:gd name="connsiteX35-17093" fmla="*/ 397231 w 3024845"/>
                  <a:gd name="connsiteY35-17094" fmla="*/ 600974 h 1059043"/>
                  <a:gd name="connsiteX36-17095" fmla="*/ 398245 w 3024845"/>
                  <a:gd name="connsiteY36-17096" fmla="*/ 600974 h 1059043"/>
                  <a:gd name="connsiteX37-17097" fmla="*/ 405338 w 3024845"/>
                  <a:gd name="connsiteY37-17098" fmla="*/ 600974 h 1059043"/>
                  <a:gd name="connsiteX38-17099" fmla="*/ 405338 w 3024845"/>
                  <a:gd name="connsiteY38-17100" fmla="*/ 599083 h 1059043"/>
                  <a:gd name="connsiteX39-17101" fmla="*/ 405338 w 3024845"/>
                  <a:gd name="connsiteY39-17102" fmla="*/ 585842 h 1059043"/>
                  <a:gd name="connsiteX40-17103" fmla="*/ 406098 w 3024845"/>
                  <a:gd name="connsiteY40-17104" fmla="*/ 585842 h 1059043"/>
                  <a:gd name="connsiteX41-17105" fmla="*/ 411418 w 3024845"/>
                  <a:gd name="connsiteY41-17106" fmla="*/ 585842 h 1059043"/>
                  <a:gd name="connsiteX42-17107" fmla="*/ 411418 w 3024845"/>
                  <a:gd name="connsiteY42-17108" fmla="*/ 584761 h 1059043"/>
                  <a:gd name="connsiteX43-17109" fmla="*/ 411418 w 3024845"/>
                  <a:gd name="connsiteY43-17110" fmla="*/ 577194 h 1059043"/>
                  <a:gd name="connsiteX44-17111" fmla="*/ 413445 w 3024845"/>
                  <a:gd name="connsiteY44-17112" fmla="*/ 577194 h 1059043"/>
                  <a:gd name="connsiteX45-17113" fmla="*/ 427632 w 3024845"/>
                  <a:gd name="connsiteY45-17114" fmla="*/ 577194 h 1059043"/>
                  <a:gd name="connsiteX46-17115" fmla="*/ 427632 w 3024845"/>
                  <a:gd name="connsiteY46-17116" fmla="*/ 578275 h 1059043"/>
                  <a:gd name="connsiteX47-17117" fmla="*/ 427632 w 3024845"/>
                  <a:gd name="connsiteY47-17118" fmla="*/ 585842 h 1059043"/>
                  <a:gd name="connsiteX48-17119" fmla="*/ 449925 w 3024845"/>
                  <a:gd name="connsiteY48-17120" fmla="*/ 585842 h 1059043"/>
                  <a:gd name="connsiteX49-17121" fmla="*/ 449925 w 3024845"/>
                  <a:gd name="connsiteY49-17122" fmla="*/ 583950 h 1059043"/>
                  <a:gd name="connsiteX50-17123" fmla="*/ 449925 w 3024845"/>
                  <a:gd name="connsiteY50-17124" fmla="*/ 570709 h 1059043"/>
                  <a:gd name="connsiteX51-17125" fmla="*/ 451699 w 3024845"/>
                  <a:gd name="connsiteY51-17126" fmla="*/ 570709 h 1059043"/>
                  <a:gd name="connsiteX52-17127" fmla="*/ 464112 w 3024845"/>
                  <a:gd name="connsiteY52-17128" fmla="*/ 570709 h 1059043"/>
                  <a:gd name="connsiteX53-17129" fmla="*/ 464112 w 3024845"/>
                  <a:gd name="connsiteY53-17130" fmla="*/ 594489 h 1059043"/>
                  <a:gd name="connsiteX54-17131" fmla="*/ 465126 w 3024845"/>
                  <a:gd name="connsiteY54-17132" fmla="*/ 594489 h 1059043"/>
                  <a:gd name="connsiteX55-17133" fmla="*/ 472219 w 3024845"/>
                  <a:gd name="connsiteY55-17134" fmla="*/ 594489 h 1059043"/>
                  <a:gd name="connsiteX56-17135" fmla="*/ 472219 w 3024845"/>
                  <a:gd name="connsiteY56-17136" fmla="*/ 593408 h 1059043"/>
                  <a:gd name="connsiteX57-17137" fmla="*/ 472219 w 3024845"/>
                  <a:gd name="connsiteY57-17138" fmla="*/ 585842 h 1059043"/>
                  <a:gd name="connsiteX58-17139" fmla="*/ 473992 w 3024845"/>
                  <a:gd name="connsiteY58-17140" fmla="*/ 585842 h 1059043"/>
                  <a:gd name="connsiteX59-17141" fmla="*/ 486406 w 3024845"/>
                  <a:gd name="connsiteY59-17142" fmla="*/ 585842 h 1059043"/>
                  <a:gd name="connsiteX60-17143" fmla="*/ 486406 w 3024845"/>
                  <a:gd name="connsiteY60-17144" fmla="*/ 611783 h 1059043"/>
                  <a:gd name="connsiteX61-17145" fmla="*/ 488433 w 3024845"/>
                  <a:gd name="connsiteY61-17146" fmla="*/ 611783 h 1059043"/>
                  <a:gd name="connsiteX62-17147" fmla="*/ 502619 w 3024845"/>
                  <a:gd name="connsiteY62-17148" fmla="*/ 611783 h 1059043"/>
                  <a:gd name="connsiteX63-17149" fmla="*/ 502619 w 3024845"/>
                  <a:gd name="connsiteY63-17150" fmla="*/ 613404 h 1059043"/>
                  <a:gd name="connsiteX64-17151" fmla="*/ 502619 w 3024845"/>
                  <a:gd name="connsiteY64-17152" fmla="*/ 624754 h 1059043"/>
                  <a:gd name="connsiteX65-17153" fmla="*/ 503379 w 3024845"/>
                  <a:gd name="connsiteY65-17154" fmla="*/ 624754 h 1059043"/>
                  <a:gd name="connsiteX66-17155" fmla="*/ 508700 w 3024845"/>
                  <a:gd name="connsiteY66-17156" fmla="*/ 624754 h 1059043"/>
                  <a:gd name="connsiteX67-17157" fmla="*/ 508700 w 3024845"/>
                  <a:gd name="connsiteY67-17158" fmla="*/ 623943 h 1059043"/>
                  <a:gd name="connsiteX68-17159" fmla="*/ 508700 w 3024845"/>
                  <a:gd name="connsiteY68-17160" fmla="*/ 618268 h 1059043"/>
                  <a:gd name="connsiteX69-17161" fmla="*/ 539100 w 3024845"/>
                  <a:gd name="connsiteY69-17162" fmla="*/ 618268 h 1059043"/>
                  <a:gd name="connsiteX70-17163" fmla="*/ 539100 w 3024845"/>
                  <a:gd name="connsiteY70-17164" fmla="*/ 642048 h 1059043"/>
                  <a:gd name="connsiteX71-17165" fmla="*/ 540113 w 3024845"/>
                  <a:gd name="connsiteY71-17166" fmla="*/ 642048 h 1059043"/>
                  <a:gd name="connsiteX72-17167" fmla="*/ 547207 w 3024845"/>
                  <a:gd name="connsiteY72-17168" fmla="*/ 642048 h 1059043"/>
                  <a:gd name="connsiteX73-17169" fmla="*/ 547207 w 3024845"/>
                  <a:gd name="connsiteY73-17170" fmla="*/ 643129 h 1059043"/>
                  <a:gd name="connsiteX74-17171" fmla="*/ 547207 w 3024845"/>
                  <a:gd name="connsiteY74-17172" fmla="*/ 650695 h 1059043"/>
                  <a:gd name="connsiteX75-17173" fmla="*/ 547967 w 3024845"/>
                  <a:gd name="connsiteY75-17174" fmla="*/ 650695 h 1059043"/>
                  <a:gd name="connsiteX76-17175" fmla="*/ 553287 w 3024845"/>
                  <a:gd name="connsiteY76-17176" fmla="*/ 650695 h 1059043"/>
                  <a:gd name="connsiteX77-17177" fmla="*/ 553287 w 3024845"/>
                  <a:gd name="connsiteY77-17178" fmla="*/ 648533 h 1059043"/>
                  <a:gd name="connsiteX78-17179" fmla="*/ 553287 w 3024845"/>
                  <a:gd name="connsiteY78-17180" fmla="*/ 633401 h 1059043"/>
                  <a:gd name="connsiteX79-17181" fmla="*/ 554300 w 3024845"/>
                  <a:gd name="connsiteY79-17182" fmla="*/ 633401 h 1059043"/>
                  <a:gd name="connsiteX80-17183" fmla="*/ 561394 w 3024845"/>
                  <a:gd name="connsiteY80-17184" fmla="*/ 633401 h 1059043"/>
                  <a:gd name="connsiteX81-17185" fmla="*/ 561394 w 3024845"/>
                  <a:gd name="connsiteY81-17186" fmla="*/ 634482 h 1059043"/>
                  <a:gd name="connsiteX82-17187" fmla="*/ 561394 w 3024845"/>
                  <a:gd name="connsiteY82-17188" fmla="*/ 642048 h 1059043"/>
                  <a:gd name="connsiteX83-17189" fmla="*/ 566714 w 3024845"/>
                  <a:gd name="connsiteY83-17190" fmla="*/ 640055 h 1059043"/>
                  <a:gd name="connsiteX84-17191" fmla="*/ 567474 w 3024845"/>
                  <a:gd name="connsiteY84-17192" fmla="*/ 639075 h 1059043"/>
                  <a:gd name="connsiteX85-17193" fmla="*/ 567474 w 3024845"/>
                  <a:gd name="connsiteY85-17194" fmla="*/ 633401 h 1059043"/>
                  <a:gd name="connsiteX86-17195" fmla="*/ 605981 w 3024845"/>
                  <a:gd name="connsiteY86-17196" fmla="*/ 633401 h 1059043"/>
                  <a:gd name="connsiteX87-17197" fmla="*/ 605981 w 3024845"/>
                  <a:gd name="connsiteY87-17198" fmla="*/ 657180 h 1059043"/>
                  <a:gd name="connsiteX88-17199" fmla="*/ 608007 w 3024845"/>
                  <a:gd name="connsiteY88-17200" fmla="*/ 657180 h 1059043"/>
                  <a:gd name="connsiteX89-17201" fmla="*/ 622194 w 3024845"/>
                  <a:gd name="connsiteY89-17202" fmla="*/ 657180 h 1059043"/>
                  <a:gd name="connsiteX90-17203" fmla="*/ 622194 w 3024845"/>
                  <a:gd name="connsiteY90-17204" fmla="*/ 658261 h 1059043"/>
                  <a:gd name="connsiteX91-17205" fmla="*/ 622194 w 3024845"/>
                  <a:gd name="connsiteY91-17206" fmla="*/ 665827 h 1059043"/>
                  <a:gd name="connsiteX92-17207" fmla="*/ 623968 w 3024845"/>
                  <a:gd name="connsiteY92-17208" fmla="*/ 665827 h 1059043"/>
                  <a:gd name="connsiteX93-17209" fmla="*/ 636381 w 3024845"/>
                  <a:gd name="connsiteY93-17210" fmla="*/ 665827 h 1059043"/>
                  <a:gd name="connsiteX94-17211" fmla="*/ 636381 w 3024845"/>
                  <a:gd name="connsiteY94-17212" fmla="*/ 642048 h 1059043"/>
                  <a:gd name="connsiteX95-17213" fmla="*/ 637394 w 3024845"/>
                  <a:gd name="connsiteY95-17214" fmla="*/ 642048 h 1059043"/>
                  <a:gd name="connsiteX96-17215" fmla="*/ 644488 w 3024845"/>
                  <a:gd name="connsiteY96-17216" fmla="*/ 642048 h 1059043"/>
                  <a:gd name="connsiteX97-17217" fmla="*/ 644488 w 3024845"/>
                  <a:gd name="connsiteY97-17218" fmla="*/ 609621 h 1059043"/>
                  <a:gd name="connsiteX98-17219" fmla="*/ 645501 w 3024845"/>
                  <a:gd name="connsiteY98-17220" fmla="*/ 609621 h 1059043"/>
                  <a:gd name="connsiteX99-17221" fmla="*/ 652595 w 3024845"/>
                  <a:gd name="connsiteY99-17222" fmla="*/ 609621 h 1059043"/>
                  <a:gd name="connsiteX100-17223" fmla="*/ 652595 w 3024845"/>
                  <a:gd name="connsiteY100-17224" fmla="*/ 607730 h 1059043"/>
                  <a:gd name="connsiteX101-17225" fmla="*/ 652595 w 3024845"/>
                  <a:gd name="connsiteY101-17226" fmla="*/ 594489 h 1059043"/>
                  <a:gd name="connsiteX102-17227" fmla="*/ 651328 w 3024845"/>
                  <a:gd name="connsiteY102-17228" fmla="*/ 592867 h 1059043"/>
                  <a:gd name="connsiteX103-17229" fmla="*/ 656648 w 3024845"/>
                  <a:gd name="connsiteY103-17230" fmla="*/ 581518 h 1059043"/>
                  <a:gd name="connsiteX104-17231" fmla="*/ 664755 w 3024845"/>
                  <a:gd name="connsiteY104-17232" fmla="*/ 609621 h 1059043"/>
                  <a:gd name="connsiteX105-17233" fmla="*/ 665515 w 3024845"/>
                  <a:gd name="connsiteY105-17234" fmla="*/ 609621 h 1059043"/>
                  <a:gd name="connsiteX106-17235" fmla="*/ 670835 w 3024845"/>
                  <a:gd name="connsiteY106-17236" fmla="*/ 609621 h 1059043"/>
                  <a:gd name="connsiteX107-17237" fmla="*/ 670835 w 3024845"/>
                  <a:gd name="connsiteY107-17238" fmla="*/ 503694 h 1059043"/>
                  <a:gd name="connsiteX108-17239" fmla="*/ 672355 w 3024845"/>
                  <a:gd name="connsiteY108-17240" fmla="*/ 503694 h 1059043"/>
                  <a:gd name="connsiteX109-17241" fmla="*/ 682995 w 3024845"/>
                  <a:gd name="connsiteY109-17242" fmla="*/ 503694 h 1059043"/>
                  <a:gd name="connsiteX110-17243" fmla="*/ 682995 w 3024845"/>
                  <a:gd name="connsiteY110-17244" fmla="*/ 456135 h 1059043"/>
                  <a:gd name="connsiteX111-17245" fmla="*/ 709342 w 3024845"/>
                  <a:gd name="connsiteY111-17246" fmla="*/ 456135 h 1059043"/>
                  <a:gd name="connsiteX112-17247" fmla="*/ 709342 w 3024845"/>
                  <a:gd name="connsiteY112-17248" fmla="*/ 434517 h 1059043"/>
                  <a:gd name="connsiteX113-17249" fmla="*/ 743796 w 3024845"/>
                  <a:gd name="connsiteY113-17250" fmla="*/ 434517 h 1059043"/>
                  <a:gd name="connsiteX114-17251" fmla="*/ 743796 w 3024845"/>
                  <a:gd name="connsiteY114-17252" fmla="*/ 436949 h 1059043"/>
                  <a:gd name="connsiteX115-17253" fmla="*/ 743796 w 3024845"/>
                  <a:gd name="connsiteY115-17254" fmla="*/ 453973 h 1059043"/>
                  <a:gd name="connsiteX116-17255" fmla="*/ 746076 w 3024845"/>
                  <a:gd name="connsiteY116-17256" fmla="*/ 453973 h 1059043"/>
                  <a:gd name="connsiteX117-17257" fmla="*/ 762036 w 3024845"/>
                  <a:gd name="connsiteY117-17258" fmla="*/ 453973 h 1059043"/>
                  <a:gd name="connsiteX118-17259" fmla="*/ 762036 w 3024845"/>
                  <a:gd name="connsiteY118-17260" fmla="*/ 501532 h 1059043"/>
                  <a:gd name="connsiteX119-17261" fmla="*/ 763049 w 3024845"/>
                  <a:gd name="connsiteY119-17262" fmla="*/ 501532 h 1059043"/>
                  <a:gd name="connsiteX120-17263" fmla="*/ 770143 w 3024845"/>
                  <a:gd name="connsiteY120-17264" fmla="*/ 501532 h 1059043"/>
                  <a:gd name="connsiteX121-17265" fmla="*/ 784330 w 3024845"/>
                  <a:gd name="connsiteY121-17266" fmla="*/ 505856 h 1059043"/>
                  <a:gd name="connsiteX122-17267" fmla="*/ 784330 w 3024845"/>
                  <a:gd name="connsiteY122-17268" fmla="*/ 544768 h 1059043"/>
                  <a:gd name="connsiteX123-17269" fmla="*/ 785343 w 3024845"/>
                  <a:gd name="connsiteY123-17270" fmla="*/ 544768 h 1059043"/>
                  <a:gd name="connsiteX124-17271" fmla="*/ 792436 w 3024845"/>
                  <a:gd name="connsiteY124-17272" fmla="*/ 544768 h 1059043"/>
                  <a:gd name="connsiteX125-17273" fmla="*/ 792436 w 3024845"/>
                  <a:gd name="connsiteY125-17274" fmla="*/ 546389 h 1059043"/>
                  <a:gd name="connsiteX126-17275" fmla="*/ 792436 w 3024845"/>
                  <a:gd name="connsiteY126-17276" fmla="*/ 557738 h 1059043"/>
                  <a:gd name="connsiteX127-17277" fmla="*/ 794463 w 3024845"/>
                  <a:gd name="connsiteY127-17278" fmla="*/ 557738 h 1059043"/>
                  <a:gd name="connsiteX128-17279" fmla="*/ 808650 w 3024845"/>
                  <a:gd name="connsiteY128-17280" fmla="*/ 557738 h 1059043"/>
                  <a:gd name="connsiteX129-17281" fmla="*/ 814730 w 3024845"/>
                  <a:gd name="connsiteY129-17282" fmla="*/ 564224 h 1059043"/>
                  <a:gd name="connsiteX130-17283" fmla="*/ 814730 w 3024845"/>
                  <a:gd name="connsiteY130-17284" fmla="*/ 585842 h 1059043"/>
                  <a:gd name="connsiteX131-17285" fmla="*/ 817010 w 3024845"/>
                  <a:gd name="connsiteY131-17286" fmla="*/ 585842 h 1059043"/>
                  <a:gd name="connsiteX132-17287" fmla="*/ 832970 w 3024845"/>
                  <a:gd name="connsiteY132-17288" fmla="*/ 585842 h 1059043"/>
                  <a:gd name="connsiteX133-17289" fmla="*/ 832970 w 3024845"/>
                  <a:gd name="connsiteY133-17290" fmla="*/ 586922 h 1059043"/>
                  <a:gd name="connsiteX134-17291" fmla="*/ 832970 w 3024845"/>
                  <a:gd name="connsiteY134-17292" fmla="*/ 594489 h 1059043"/>
                  <a:gd name="connsiteX135-17293" fmla="*/ 834237 w 3024845"/>
                  <a:gd name="connsiteY135-17294" fmla="*/ 594489 h 1059043"/>
                  <a:gd name="connsiteX136-17295" fmla="*/ 843104 w 3024845"/>
                  <a:gd name="connsiteY136-17296" fmla="*/ 594489 h 1059043"/>
                  <a:gd name="connsiteX137-17297" fmla="*/ 843104 w 3024845"/>
                  <a:gd name="connsiteY137-17298" fmla="*/ 596650 h 1059043"/>
                  <a:gd name="connsiteX138-17299" fmla="*/ 843104 w 3024845"/>
                  <a:gd name="connsiteY138-17300" fmla="*/ 611783 h 1059043"/>
                  <a:gd name="connsiteX139-17301" fmla="*/ 847157 w 3024845"/>
                  <a:gd name="connsiteY139-17302" fmla="*/ 609891 h 1059043"/>
                  <a:gd name="connsiteX140-17303" fmla="*/ 847157 w 3024845"/>
                  <a:gd name="connsiteY140-17304" fmla="*/ 596650 h 1059043"/>
                  <a:gd name="connsiteX141-17305" fmla="*/ 848170 w 3024845"/>
                  <a:gd name="connsiteY141-17306" fmla="*/ 596650 h 1059043"/>
                  <a:gd name="connsiteX142-17307" fmla="*/ 855264 w 3024845"/>
                  <a:gd name="connsiteY142-17308" fmla="*/ 596650 h 1059043"/>
                  <a:gd name="connsiteX143-17309" fmla="*/ 855264 w 3024845"/>
                  <a:gd name="connsiteY143-17310" fmla="*/ 598272 h 1059043"/>
                  <a:gd name="connsiteX144-17311" fmla="*/ 855264 w 3024845"/>
                  <a:gd name="connsiteY144-17312" fmla="*/ 609621 h 1059043"/>
                  <a:gd name="connsiteX145-17313" fmla="*/ 856024 w 3024845"/>
                  <a:gd name="connsiteY145-17314" fmla="*/ 609621 h 1059043"/>
                  <a:gd name="connsiteX146-17315" fmla="*/ 861344 w 3024845"/>
                  <a:gd name="connsiteY146-17316" fmla="*/ 609621 h 1059043"/>
                  <a:gd name="connsiteX147-17317" fmla="*/ 909984 w 3024845"/>
                  <a:gd name="connsiteY147-17318" fmla="*/ 605298 h 1059043"/>
                  <a:gd name="connsiteX148-17319" fmla="*/ 909984 w 3024845"/>
                  <a:gd name="connsiteY148-17320" fmla="*/ 606649 h 1059043"/>
                  <a:gd name="connsiteX149-17321" fmla="*/ 909984 w 3024845"/>
                  <a:gd name="connsiteY149-17322" fmla="*/ 616106 h 1059043"/>
                  <a:gd name="connsiteX150-17323" fmla="*/ 910744 w 3024845"/>
                  <a:gd name="connsiteY150-17324" fmla="*/ 616106 h 1059043"/>
                  <a:gd name="connsiteX151-17325" fmla="*/ 916065 w 3024845"/>
                  <a:gd name="connsiteY151-17326" fmla="*/ 616106 h 1059043"/>
                  <a:gd name="connsiteX152-17327" fmla="*/ 916065 w 3024845"/>
                  <a:gd name="connsiteY152-17328" fmla="*/ 618268 h 1059043"/>
                  <a:gd name="connsiteX153-17329" fmla="*/ 916065 w 3024845"/>
                  <a:gd name="connsiteY153-17330" fmla="*/ 633401 h 1059043"/>
                  <a:gd name="connsiteX154-17331" fmla="*/ 918091 w 3024845"/>
                  <a:gd name="connsiteY154-17332" fmla="*/ 632050 h 1059043"/>
                  <a:gd name="connsiteX155-17333" fmla="*/ 932278 w 3024845"/>
                  <a:gd name="connsiteY155-17334" fmla="*/ 622592 h 1059043"/>
                  <a:gd name="connsiteX156-17335" fmla="*/ 938358 w 3024845"/>
                  <a:gd name="connsiteY156-17336" fmla="*/ 581518 h 1059043"/>
                  <a:gd name="connsiteX157-17337" fmla="*/ 939118 w 3024845"/>
                  <a:gd name="connsiteY157-17338" fmla="*/ 581248 h 1059043"/>
                  <a:gd name="connsiteX158-17339" fmla="*/ 944438 w 3024845"/>
                  <a:gd name="connsiteY158-17340" fmla="*/ 579356 h 1059043"/>
                  <a:gd name="connsiteX159-17341" fmla="*/ 946465 w 3024845"/>
                  <a:gd name="connsiteY159-17342" fmla="*/ 510179 h 1059043"/>
                  <a:gd name="connsiteX160-17343" fmla="*/ 948492 w 3024845"/>
                  <a:gd name="connsiteY160-17344" fmla="*/ 579356 h 1059043"/>
                  <a:gd name="connsiteX161-17345" fmla="*/ 949252 w 3024845"/>
                  <a:gd name="connsiteY161-17346" fmla="*/ 579626 h 1059043"/>
                  <a:gd name="connsiteX162-17347" fmla="*/ 954572 w 3024845"/>
                  <a:gd name="connsiteY162-17348" fmla="*/ 581518 h 1059043"/>
                  <a:gd name="connsiteX163-17349" fmla="*/ 954572 w 3024845"/>
                  <a:gd name="connsiteY163-17350" fmla="*/ 495047 h 1059043"/>
                  <a:gd name="connsiteX164-17351" fmla="*/ 958625 w 3024845"/>
                  <a:gd name="connsiteY164-17352" fmla="*/ 462620 h 1059043"/>
                  <a:gd name="connsiteX165-17353" fmla="*/ 997132 w 3024845"/>
                  <a:gd name="connsiteY165-17354" fmla="*/ 462620 h 1059043"/>
                  <a:gd name="connsiteX166-17355" fmla="*/ 997132 w 3024845"/>
                  <a:gd name="connsiteY166-17356" fmla="*/ 495047 h 1059043"/>
                  <a:gd name="connsiteX167-17357" fmla="*/ 997892 w 3024845"/>
                  <a:gd name="connsiteY167-17358" fmla="*/ 495047 h 1059043"/>
                  <a:gd name="connsiteX168-17359" fmla="*/ 1003212 w 3024845"/>
                  <a:gd name="connsiteY168-17360" fmla="*/ 495047 h 1059043"/>
                  <a:gd name="connsiteX169-17361" fmla="*/ 1003212 w 3024845"/>
                  <a:gd name="connsiteY169-17362" fmla="*/ 412899 h 1059043"/>
                  <a:gd name="connsiteX170-17363" fmla="*/ 1004986 w 3024845"/>
                  <a:gd name="connsiteY170-17364" fmla="*/ 412899 h 1059043"/>
                  <a:gd name="connsiteX171-17365" fmla="*/ 1017399 w 3024845"/>
                  <a:gd name="connsiteY171-17366" fmla="*/ 412899 h 1059043"/>
                  <a:gd name="connsiteX172-17367" fmla="*/ 1017399 w 3024845"/>
                  <a:gd name="connsiteY172-17368" fmla="*/ 411008 h 1059043"/>
                  <a:gd name="connsiteX173-17369" fmla="*/ 1017399 w 3024845"/>
                  <a:gd name="connsiteY173-17370" fmla="*/ 397767 h 1059043"/>
                  <a:gd name="connsiteX174-17371" fmla="*/ 1039693 w 3024845"/>
                  <a:gd name="connsiteY174-17372" fmla="*/ 397767 h 1059043"/>
                  <a:gd name="connsiteX175-17373" fmla="*/ 1039693 w 3024845"/>
                  <a:gd name="connsiteY175-17374" fmla="*/ 396686 h 1059043"/>
                  <a:gd name="connsiteX176-17375" fmla="*/ 1039693 w 3024845"/>
                  <a:gd name="connsiteY176-17376" fmla="*/ 389120 h 1059043"/>
                  <a:gd name="connsiteX177-17377" fmla="*/ 1041466 w 3024845"/>
                  <a:gd name="connsiteY177-17378" fmla="*/ 389120 h 1059043"/>
                  <a:gd name="connsiteX178-17379" fmla="*/ 1053880 w 3024845"/>
                  <a:gd name="connsiteY178-17380" fmla="*/ 389120 h 1059043"/>
                  <a:gd name="connsiteX179-17381" fmla="*/ 1053880 w 3024845"/>
                  <a:gd name="connsiteY179-17382" fmla="*/ 390201 h 1059043"/>
                  <a:gd name="connsiteX180-17383" fmla="*/ 1053880 w 3024845"/>
                  <a:gd name="connsiteY180-17384" fmla="*/ 397767 h 1059043"/>
                  <a:gd name="connsiteX181-17385" fmla="*/ 1054640 w 3024845"/>
                  <a:gd name="connsiteY181-17386" fmla="*/ 397767 h 1059043"/>
                  <a:gd name="connsiteX182-17387" fmla="*/ 1059960 w 3024845"/>
                  <a:gd name="connsiteY182-17388" fmla="*/ 397767 h 1059043"/>
                  <a:gd name="connsiteX183-17389" fmla="*/ 1070093 w 3024845"/>
                  <a:gd name="connsiteY183-17390" fmla="*/ 393443 h 1059043"/>
                  <a:gd name="connsiteX184-17391" fmla="*/ 1074146 w 3024845"/>
                  <a:gd name="connsiteY184-17392" fmla="*/ 396686 h 1059043"/>
                  <a:gd name="connsiteX185-17393" fmla="*/ 1074146 w 3024845"/>
                  <a:gd name="connsiteY185-17394" fmla="*/ 389120 h 1059043"/>
                  <a:gd name="connsiteX186-17395" fmla="*/ 1076426 w 3024845"/>
                  <a:gd name="connsiteY186-17396" fmla="*/ 389120 h 1059043"/>
                  <a:gd name="connsiteX187-17397" fmla="*/ 1092387 w 3024845"/>
                  <a:gd name="connsiteY187-17398" fmla="*/ 389120 h 1059043"/>
                  <a:gd name="connsiteX188-17399" fmla="*/ 1092387 w 3024845"/>
                  <a:gd name="connsiteY188-17400" fmla="*/ 390201 h 1059043"/>
                  <a:gd name="connsiteX189-17401" fmla="*/ 1092387 w 3024845"/>
                  <a:gd name="connsiteY189-17402" fmla="*/ 397767 h 1059043"/>
                  <a:gd name="connsiteX190-17403" fmla="*/ 1122787 w 3024845"/>
                  <a:gd name="connsiteY190-17404" fmla="*/ 397767 h 1059043"/>
                  <a:gd name="connsiteX191-17405" fmla="*/ 1122787 w 3024845"/>
                  <a:gd name="connsiteY191-17406" fmla="*/ 399388 h 1059043"/>
                  <a:gd name="connsiteX192-17407" fmla="*/ 1122787 w 3024845"/>
                  <a:gd name="connsiteY192-17408" fmla="*/ 410738 h 1059043"/>
                  <a:gd name="connsiteX193-17409" fmla="*/ 1149134 w 3024845"/>
                  <a:gd name="connsiteY193-17410" fmla="*/ 410738 h 1059043"/>
                  <a:gd name="connsiteX194-17411" fmla="*/ 1149134 w 3024845"/>
                  <a:gd name="connsiteY194-17412" fmla="*/ 441002 h 1059043"/>
                  <a:gd name="connsiteX195-17413" fmla="*/ 1149894 w 3024845"/>
                  <a:gd name="connsiteY195-17414" fmla="*/ 441002 h 1059043"/>
                  <a:gd name="connsiteX196-17415" fmla="*/ 1155214 w 3024845"/>
                  <a:gd name="connsiteY196-17416" fmla="*/ 441002 h 1059043"/>
                  <a:gd name="connsiteX197-17417" fmla="*/ 1155214 w 3024845"/>
                  <a:gd name="connsiteY197-17418" fmla="*/ 442083 h 1059043"/>
                  <a:gd name="connsiteX198-17419" fmla="*/ 1155214 w 3024845"/>
                  <a:gd name="connsiteY198-17420" fmla="*/ 449650 h 1059043"/>
                  <a:gd name="connsiteX199-17421" fmla="*/ 1159268 w 3024845"/>
                  <a:gd name="connsiteY199-17422" fmla="*/ 479914 h 1059043"/>
                  <a:gd name="connsiteX200-17423" fmla="*/ 1160028 w 3024845"/>
                  <a:gd name="connsiteY200-17424" fmla="*/ 479914 h 1059043"/>
                  <a:gd name="connsiteX201-17425" fmla="*/ 1165348 w 3024845"/>
                  <a:gd name="connsiteY201-17426" fmla="*/ 479914 h 1059043"/>
                  <a:gd name="connsiteX202-17427" fmla="*/ 1165348 w 3024845"/>
                  <a:gd name="connsiteY202-17428" fmla="*/ 480725 h 1059043"/>
                  <a:gd name="connsiteX203-17429" fmla="*/ 1165348 w 3024845"/>
                  <a:gd name="connsiteY203-17430" fmla="*/ 486400 h 1059043"/>
                  <a:gd name="connsiteX204-17431" fmla="*/ 1166361 w 3024845"/>
                  <a:gd name="connsiteY204-17432" fmla="*/ 486400 h 1059043"/>
                  <a:gd name="connsiteX205-17433" fmla="*/ 1173454 w 3024845"/>
                  <a:gd name="connsiteY205-17434" fmla="*/ 486400 h 1059043"/>
                  <a:gd name="connsiteX206-17435" fmla="*/ 1173454 w 3024845"/>
                  <a:gd name="connsiteY206-17436" fmla="*/ 516665 h 1059043"/>
                  <a:gd name="connsiteX207-17437" fmla="*/ 1175481 w 3024845"/>
                  <a:gd name="connsiteY207-17438" fmla="*/ 516665 h 1059043"/>
                  <a:gd name="connsiteX208-17439" fmla="*/ 1189668 w 3024845"/>
                  <a:gd name="connsiteY208-17440" fmla="*/ 516665 h 1059043"/>
                  <a:gd name="connsiteX209-17441" fmla="*/ 1189668 w 3024845"/>
                  <a:gd name="connsiteY209-17442" fmla="*/ 540444 h 1059043"/>
                  <a:gd name="connsiteX210-17443" fmla="*/ 1191695 w 3024845"/>
                  <a:gd name="connsiteY210-17444" fmla="*/ 542065 h 1059043"/>
                  <a:gd name="connsiteX211-17445" fmla="*/ 1191695 w 3024845"/>
                  <a:gd name="connsiteY211-17446" fmla="*/ 553415 h 1059043"/>
                  <a:gd name="connsiteX212-17447" fmla="*/ 1192455 w 3024845"/>
                  <a:gd name="connsiteY212-17448" fmla="*/ 553415 h 1059043"/>
                  <a:gd name="connsiteX213-17449" fmla="*/ 1197775 w 3024845"/>
                  <a:gd name="connsiteY213-17450" fmla="*/ 553415 h 1059043"/>
                  <a:gd name="connsiteX214-17451" fmla="*/ 1197775 w 3024845"/>
                  <a:gd name="connsiteY214-17452" fmla="*/ 577194 h 1059043"/>
                  <a:gd name="connsiteX215-17453" fmla="*/ 1199041 w 3024845"/>
                  <a:gd name="connsiteY215-17454" fmla="*/ 577194 h 1059043"/>
                  <a:gd name="connsiteX216-17455" fmla="*/ 1207908 w 3024845"/>
                  <a:gd name="connsiteY216-17456" fmla="*/ 577194 h 1059043"/>
                  <a:gd name="connsiteX217-17457" fmla="*/ 1209935 w 3024845"/>
                  <a:gd name="connsiteY217-17458" fmla="*/ 581248 h 1059043"/>
                  <a:gd name="connsiteX218-17459" fmla="*/ 1209935 w 3024845"/>
                  <a:gd name="connsiteY218-17460" fmla="*/ 594489 h 1059043"/>
                  <a:gd name="connsiteX219-17461" fmla="*/ 1211455 w 3024845"/>
                  <a:gd name="connsiteY219-17462" fmla="*/ 592597 h 1059043"/>
                  <a:gd name="connsiteX220-17463" fmla="*/ 1222095 w 3024845"/>
                  <a:gd name="connsiteY220-17464" fmla="*/ 579356 h 1059043"/>
                  <a:gd name="connsiteX221-17465" fmla="*/ 1250469 w 3024845"/>
                  <a:gd name="connsiteY221-17466" fmla="*/ 579356 h 1059043"/>
                  <a:gd name="connsiteX222-17467" fmla="*/ 1250469 w 3024845"/>
                  <a:gd name="connsiteY222-17468" fmla="*/ 665827 h 1059043"/>
                  <a:gd name="connsiteX223-17469" fmla="*/ 1251229 w 3024845"/>
                  <a:gd name="connsiteY223-17470" fmla="*/ 665827 h 1059043"/>
                  <a:gd name="connsiteX224-17471" fmla="*/ 1256549 w 3024845"/>
                  <a:gd name="connsiteY224-17472" fmla="*/ 665827 h 1059043"/>
                  <a:gd name="connsiteX225-17473" fmla="*/ 1257309 w 3024845"/>
                  <a:gd name="connsiteY225-17474" fmla="*/ 664476 h 1059043"/>
                  <a:gd name="connsiteX226-17475" fmla="*/ 1262629 w 3024845"/>
                  <a:gd name="connsiteY226-17476" fmla="*/ 655018 h 1059043"/>
                  <a:gd name="connsiteX227-17477" fmla="*/ 1262629 w 3024845"/>
                  <a:gd name="connsiteY227-17478" fmla="*/ 656910 h 1059043"/>
                  <a:gd name="connsiteX228-17479" fmla="*/ 1262629 w 3024845"/>
                  <a:gd name="connsiteY228-17480" fmla="*/ 670151 h 1059043"/>
                  <a:gd name="connsiteX229-17481" fmla="*/ 1266682 w 3024845"/>
                  <a:gd name="connsiteY229-17482" fmla="*/ 624754 h 1059043"/>
                  <a:gd name="connsiteX230-17483" fmla="*/ 1267442 w 3024845"/>
                  <a:gd name="connsiteY230-17484" fmla="*/ 624754 h 1059043"/>
                  <a:gd name="connsiteX231-17485" fmla="*/ 1272762 w 3024845"/>
                  <a:gd name="connsiteY231-17486" fmla="*/ 624754 h 1059043"/>
                  <a:gd name="connsiteX232-17487" fmla="*/ 1272762 w 3024845"/>
                  <a:gd name="connsiteY232-17488" fmla="*/ 559900 h 1059043"/>
                  <a:gd name="connsiteX233-17489" fmla="*/ 1273776 w 3024845"/>
                  <a:gd name="connsiteY233-17490" fmla="*/ 559900 h 1059043"/>
                  <a:gd name="connsiteX234-17491" fmla="*/ 1280869 w 3024845"/>
                  <a:gd name="connsiteY234-17492" fmla="*/ 559900 h 1059043"/>
                  <a:gd name="connsiteX235-17493" fmla="*/ 1293029 w 3024845"/>
                  <a:gd name="connsiteY235-17494" fmla="*/ 516665 h 1059043"/>
                  <a:gd name="connsiteX236-17495" fmla="*/ 1294296 w 3024845"/>
                  <a:gd name="connsiteY236-17496" fmla="*/ 516665 h 1059043"/>
                  <a:gd name="connsiteX237-17497" fmla="*/ 1303163 w 3024845"/>
                  <a:gd name="connsiteY237-17498" fmla="*/ 516665 h 1059043"/>
                  <a:gd name="connsiteX238-17499" fmla="*/ 1313296 w 3024845"/>
                  <a:gd name="connsiteY238-17500" fmla="*/ 559900 h 1059043"/>
                  <a:gd name="connsiteX239-17501" fmla="*/ 1314309 w 3024845"/>
                  <a:gd name="connsiteY239-17502" fmla="*/ 559900 h 1059043"/>
                  <a:gd name="connsiteX240-17503" fmla="*/ 1321403 w 3024845"/>
                  <a:gd name="connsiteY240-17504" fmla="*/ 559900 h 1059043"/>
                  <a:gd name="connsiteX241-17505" fmla="*/ 1321403 w 3024845"/>
                  <a:gd name="connsiteY241-17506" fmla="*/ 598812 h 1059043"/>
                  <a:gd name="connsiteX242-17507" fmla="*/ 1323176 w 3024845"/>
                  <a:gd name="connsiteY242-17508" fmla="*/ 598812 h 1059043"/>
                  <a:gd name="connsiteX243-17509" fmla="*/ 1335590 w 3024845"/>
                  <a:gd name="connsiteY243-17510" fmla="*/ 598812 h 1059043"/>
                  <a:gd name="connsiteX244-17511" fmla="*/ 1335590 w 3024845"/>
                  <a:gd name="connsiteY244-17512" fmla="*/ 600974 h 1059043"/>
                  <a:gd name="connsiteX245-17513" fmla="*/ 1335590 w 3024845"/>
                  <a:gd name="connsiteY245-17514" fmla="*/ 616106 h 1059043"/>
                  <a:gd name="connsiteX246-17515" fmla="*/ 1339643 w 3024845"/>
                  <a:gd name="connsiteY246-17516" fmla="*/ 613945 h 1059043"/>
                  <a:gd name="connsiteX247-17517" fmla="*/ 1339643 w 3024845"/>
                  <a:gd name="connsiteY247-17518" fmla="*/ 598812 h 1059043"/>
                  <a:gd name="connsiteX248-17519" fmla="*/ 1341163 w 3024845"/>
                  <a:gd name="connsiteY248-17520" fmla="*/ 598812 h 1059043"/>
                  <a:gd name="connsiteX249-17521" fmla="*/ 1351803 w 3024845"/>
                  <a:gd name="connsiteY249-17522" fmla="*/ 598812 h 1059043"/>
                  <a:gd name="connsiteX250-17523" fmla="*/ 1351803 w 3024845"/>
                  <a:gd name="connsiteY250-17524" fmla="*/ 600433 h 1059043"/>
                  <a:gd name="connsiteX251-17525" fmla="*/ 1351803 w 3024845"/>
                  <a:gd name="connsiteY251-17526" fmla="*/ 611783 h 1059043"/>
                  <a:gd name="connsiteX252-17527" fmla="*/ 1382204 w 3024845"/>
                  <a:gd name="connsiteY252-17528" fmla="*/ 611783 h 1059043"/>
                  <a:gd name="connsiteX253-17529" fmla="*/ 1382204 w 3024845"/>
                  <a:gd name="connsiteY253-17530" fmla="*/ 575033 h 1059043"/>
                  <a:gd name="connsiteX254-17531" fmla="*/ 1383470 w 3024845"/>
                  <a:gd name="connsiteY254-17532" fmla="*/ 575033 h 1059043"/>
                  <a:gd name="connsiteX255-17533" fmla="*/ 1392337 w 3024845"/>
                  <a:gd name="connsiteY255-17534" fmla="*/ 575033 h 1059043"/>
                  <a:gd name="connsiteX256-17535" fmla="*/ 1392337 w 3024845"/>
                  <a:gd name="connsiteY256-17536" fmla="*/ 596650 h 1059043"/>
                  <a:gd name="connsiteX257-17537" fmla="*/ 1394364 w 3024845"/>
                  <a:gd name="connsiteY257-17538" fmla="*/ 564224 h 1059043"/>
                  <a:gd name="connsiteX258-17539" fmla="*/ 1416657 w 3024845"/>
                  <a:gd name="connsiteY258-17540" fmla="*/ 564224 h 1059043"/>
                  <a:gd name="connsiteX259-17541" fmla="*/ 1416657 w 3024845"/>
                  <a:gd name="connsiteY259-17542" fmla="*/ 562602 h 1059043"/>
                  <a:gd name="connsiteX260-17543" fmla="*/ 1416657 w 3024845"/>
                  <a:gd name="connsiteY260-17544" fmla="*/ 551253 h 1059043"/>
                  <a:gd name="connsiteX261-17545" fmla="*/ 1417417 w 3024845"/>
                  <a:gd name="connsiteY261-17546" fmla="*/ 551253 h 1059043"/>
                  <a:gd name="connsiteX262-17547" fmla="*/ 1422737 w 3024845"/>
                  <a:gd name="connsiteY262-17548" fmla="*/ 551253 h 1059043"/>
                  <a:gd name="connsiteX263-17549" fmla="*/ 1422737 w 3024845"/>
                  <a:gd name="connsiteY263-17550" fmla="*/ 549362 h 1059043"/>
                  <a:gd name="connsiteX264-17551" fmla="*/ 1422737 w 3024845"/>
                  <a:gd name="connsiteY264-17552" fmla="*/ 536121 h 1059043"/>
                  <a:gd name="connsiteX265-17553" fmla="*/ 1426791 w 3024845"/>
                  <a:gd name="connsiteY265-17554" fmla="*/ 542606 h 1059043"/>
                  <a:gd name="connsiteX266-17555" fmla="*/ 1429071 w 3024845"/>
                  <a:gd name="connsiteY266-17556" fmla="*/ 542606 h 1059043"/>
                  <a:gd name="connsiteX267-17557" fmla="*/ 1445031 w 3024845"/>
                  <a:gd name="connsiteY267-17558" fmla="*/ 542606 h 1059043"/>
                  <a:gd name="connsiteX268-17559" fmla="*/ 1445031 w 3024845"/>
                  <a:gd name="connsiteY268-17560" fmla="*/ 541795 h 1059043"/>
                  <a:gd name="connsiteX269-17561" fmla="*/ 1445031 w 3024845"/>
                  <a:gd name="connsiteY269-17562" fmla="*/ 536121 h 1059043"/>
                  <a:gd name="connsiteX270-17563" fmla="*/ 1445791 w 3024845"/>
                  <a:gd name="connsiteY270-17564" fmla="*/ 536121 h 1059043"/>
                  <a:gd name="connsiteX271-17565" fmla="*/ 1451111 w 3024845"/>
                  <a:gd name="connsiteY271-17566" fmla="*/ 536121 h 1059043"/>
                  <a:gd name="connsiteX272-17567" fmla="*/ 1451111 w 3024845"/>
                  <a:gd name="connsiteY272-17568" fmla="*/ 537472 h 1059043"/>
                  <a:gd name="connsiteX273-17569" fmla="*/ 1451111 w 3024845"/>
                  <a:gd name="connsiteY273-17570" fmla="*/ 546930 h 1059043"/>
                  <a:gd name="connsiteX274-17571" fmla="*/ 1489618 w 3024845"/>
                  <a:gd name="connsiteY274-17572" fmla="*/ 546930 h 1059043"/>
                  <a:gd name="connsiteX275-17573" fmla="*/ 1489618 w 3024845"/>
                  <a:gd name="connsiteY275-17574" fmla="*/ 685283 h 1059043"/>
                  <a:gd name="connsiteX276-17575" fmla="*/ 1491138 w 3024845"/>
                  <a:gd name="connsiteY276-17576" fmla="*/ 685283 h 1059043"/>
                  <a:gd name="connsiteX277-17577" fmla="*/ 1501778 w 3024845"/>
                  <a:gd name="connsiteY277-17578" fmla="*/ 685283 h 1059043"/>
                  <a:gd name="connsiteX278-17579" fmla="*/ 1501778 w 3024845"/>
                  <a:gd name="connsiteY278-17580" fmla="*/ 672313 h 1059043"/>
                  <a:gd name="connsiteX279-17581" fmla="*/ 1505832 w 3024845"/>
                  <a:gd name="connsiteY279-17582" fmla="*/ 672313 h 1059043"/>
                  <a:gd name="connsiteX280-17583" fmla="*/ 1505832 w 3024845"/>
                  <a:gd name="connsiteY280-17584" fmla="*/ 685283 h 1059043"/>
                  <a:gd name="connsiteX281-17585" fmla="*/ 1536232 w 3024845"/>
                  <a:gd name="connsiteY281-17586" fmla="*/ 685283 h 1059043"/>
                  <a:gd name="connsiteX282-17587" fmla="*/ 1536232 w 3024845"/>
                  <a:gd name="connsiteY282-17588" fmla="*/ 655018 h 1059043"/>
                  <a:gd name="connsiteX283-17589" fmla="*/ 1548392 w 3024845"/>
                  <a:gd name="connsiteY283-17590" fmla="*/ 655018 h 1059043"/>
                  <a:gd name="connsiteX284-17591" fmla="*/ 1560552 w 3024845"/>
                  <a:gd name="connsiteY284-17592" fmla="*/ 652857 h 1059043"/>
                  <a:gd name="connsiteX285-17593" fmla="*/ 1564606 w 3024845"/>
                  <a:gd name="connsiteY285-17594" fmla="*/ 655018 h 1059043"/>
                  <a:gd name="connsiteX286-17595" fmla="*/ 1574739 w 3024845"/>
                  <a:gd name="connsiteY286-17596" fmla="*/ 655018 h 1059043"/>
                  <a:gd name="connsiteX287-17597" fmla="*/ 1574739 w 3024845"/>
                  <a:gd name="connsiteY287-17598" fmla="*/ 685283 h 1059043"/>
                  <a:gd name="connsiteX288-17599" fmla="*/ 1582846 w 3024845"/>
                  <a:gd name="connsiteY288-17600" fmla="*/ 685283 h 1059043"/>
                  <a:gd name="connsiteX289-17601" fmla="*/ 1582846 w 3024845"/>
                  <a:gd name="connsiteY289-17602" fmla="*/ 702578 h 1059043"/>
                  <a:gd name="connsiteX290-17603" fmla="*/ 1592182 w 3024845"/>
                  <a:gd name="connsiteY290-17604" fmla="*/ 703483 h 1059043"/>
                  <a:gd name="connsiteX291-17605" fmla="*/ 1605140 w 3024845"/>
                  <a:gd name="connsiteY291-17606" fmla="*/ 703483 h 1059043"/>
                  <a:gd name="connsiteX292-17607" fmla="*/ 1605140 w 3024845"/>
                  <a:gd name="connsiteY292-17608" fmla="*/ 687445 h 1059043"/>
                  <a:gd name="connsiteX293-17609" fmla="*/ 1673096 w 3024845"/>
                  <a:gd name="connsiteY293-17610" fmla="*/ 687445 h 1059043"/>
                  <a:gd name="connsiteX294-17611" fmla="*/ 1673096 w 3024845"/>
                  <a:gd name="connsiteY294-17612" fmla="*/ 602192 h 1059043"/>
                  <a:gd name="connsiteX295-17613" fmla="*/ 1745104 w 3024845"/>
                  <a:gd name="connsiteY295-17614" fmla="*/ 602192 h 1059043"/>
                  <a:gd name="connsiteX296-17615" fmla="*/ 1745104 w 3024845"/>
                  <a:gd name="connsiteY296-17616" fmla="*/ 680960 h 1059043"/>
                  <a:gd name="connsiteX297-17617" fmla="*/ 1747008 w 3024845"/>
                  <a:gd name="connsiteY297-17618" fmla="*/ 680960 h 1059043"/>
                  <a:gd name="connsiteX298-17619" fmla="*/ 1748250 w 3024845"/>
                  <a:gd name="connsiteY298-17620" fmla="*/ 703483 h 1059043"/>
                  <a:gd name="connsiteX299-17621" fmla="*/ 1757926 w 3024845"/>
                  <a:gd name="connsiteY299-17622" fmla="*/ 703483 h 1059043"/>
                  <a:gd name="connsiteX300-17623" fmla="*/ 1759168 w 3024845"/>
                  <a:gd name="connsiteY300-17624" fmla="*/ 680960 h 1059043"/>
                  <a:gd name="connsiteX301-17625" fmla="*/ 1765248 w 3024845"/>
                  <a:gd name="connsiteY301-17626" fmla="*/ 680960 h 1059043"/>
                  <a:gd name="connsiteX302-17627" fmla="*/ 1766490 w 3024845"/>
                  <a:gd name="connsiteY302-17628" fmla="*/ 703483 h 1059043"/>
                  <a:gd name="connsiteX303-17629" fmla="*/ 1817112 w 3024845"/>
                  <a:gd name="connsiteY303-17630" fmla="*/ 703483 h 1059043"/>
                  <a:gd name="connsiteX304-17631" fmla="*/ 1817112 w 3024845"/>
                  <a:gd name="connsiteY304-17632" fmla="*/ 540455 h 1059043"/>
                  <a:gd name="connsiteX305-17633" fmla="*/ 2014439 w 3024845"/>
                  <a:gd name="connsiteY305-17634" fmla="*/ 540455 h 1059043"/>
                  <a:gd name="connsiteX306-17635" fmla="*/ 2014439 w 3024845"/>
                  <a:gd name="connsiteY306-17636" fmla="*/ 703483 h 1059043"/>
                  <a:gd name="connsiteX307-17637" fmla="*/ 2033136 w 3024845"/>
                  <a:gd name="connsiteY307-17638" fmla="*/ 703483 h 1059043"/>
                  <a:gd name="connsiteX308-17639" fmla="*/ 2033136 w 3024845"/>
                  <a:gd name="connsiteY308-17640" fmla="*/ 620790 h 1059043"/>
                  <a:gd name="connsiteX309-17641" fmla="*/ 2128256 w 3024845"/>
                  <a:gd name="connsiteY309-17642" fmla="*/ 620790 h 1059043"/>
                  <a:gd name="connsiteX310-17643" fmla="*/ 2140186 w 3024845"/>
                  <a:gd name="connsiteY310-17644" fmla="*/ 302649 h 1059043"/>
                  <a:gd name="connsiteX311-17645" fmla="*/ 2128026 w 3024845"/>
                  <a:gd name="connsiteY311-17646" fmla="*/ 281031 h 1059043"/>
                  <a:gd name="connsiteX312-17647" fmla="*/ 2121946 w 3024845"/>
                  <a:gd name="connsiteY312-17648" fmla="*/ 276707 h 1059043"/>
                  <a:gd name="connsiteX313-17649" fmla="*/ 2130053 w 3024845"/>
                  <a:gd name="connsiteY313-17650" fmla="*/ 252928 h 1059043"/>
                  <a:gd name="connsiteX314-17651" fmla="*/ 2130053 w 3024845"/>
                  <a:gd name="connsiteY314-17652" fmla="*/ 235634 h 1059043"/>
                  <a:gd name="connsiteX315-17653" fmla="*/ 2144240 w 3024845"/>
                  <a:gd name="connsiteY315-17654" fmla="*/ 235634 h 1059043"/>
                  <a:gd name="connsiteX316-17655" fmla="*/ 2144240 w 3024845"/>
                  <a:gd name="connsiteY316-17656" fmla="*/ 214016 h 1059043"/>
                  <a:gd name="connsiteX317-17657" fmla="*/ 2146266 w 3024845"/>
                  <a:gd name="connsiteY317-17658" fmla="*/ 209692 h 1059043"/>
                  <a:gd name="connsiteX318-17659" fmla="*/ 2146266 w 3024845"/>
                  <a:gd name="connsiteY318-17660" fmla="*/ 131868 h 1059043"/>
                  <a:gd name="connsiteX319-17661" fmla="*/ 2144240 w 3024845"/>
                  <a:gd name="connsiteY319-17662" fmla="*/ 125383 h 1059043"/>
                  <a:gd name="connsiteX320-17663" fmla="*/ 2150320 w 3024845"/>
                  <a:gd name="connsiteY320-17664" fmla="*/ 118897 h 1059043"/>
                  <a:gd name="connsiteX321-17665" fmla="*/ 2150320 w 3024845"/>
                  <a:gd name="connsiteY321-17666" fmla="*/ 60529 h 1059043"/>
                  <a:gd name="connsiteX322-17667" fmla="*/ 2152346 w 3024845"/>
                  <a:gd name="connsiteY322-17668" fmla="*/ 56206 h 1059043"/>
                  <a:gd name="connsiteX323-17669" fmla="*/ 2152346 w 3024845"/>
                  <a:gd name="connsiteY323-17670" fmla="*/ 0 h 1059043"/>
                  <a:gd name="connsiteX324-17671" fmla="*/ 2162480 w 3024845"/>
                  <a:gd name="connsiteY324-17672" fmla="*/ 118897 h 1059043"/>
                  <a:gd name="connsiteX325-17673" fmla="*/ 2168560 w 3024845"/>
                  <a:gd name="connsiteY325-17674" fmla="*/ 125383 h 1059043"/>
                  <a:gd name="connsiteX326-17675" fmla="*/ 2166533 w 3024845"/>
                  <a:gd name="connsiteY326-17676" fmla="*/ 131868 h 1059043"/>
                  <a:gd name="connsiteX327-17677" fmla="*/ 2166533 w 3024845"/>
                  <a:gd name="connsiteY327-17678" fmla="*/ 209692 h 1059043"/>
                  <a:gd name="connsiteX328-17679" fmla="*/ 2168560 w 3024845"/>
                  <a:gd name="connsiteY328-17680" fmla="*/ 214016 h 1059043"/>
                  <a:gd name="connsiteX329-17681" fmla="*/ 2168560 w 3024845"/>
                  <a:gd name="connsiteY329-17682" fmla="*/ 235634 h 1059043"/>
                  <a:gd name="connsiteX330-17683" fmla="*/ 2182747 w 3024845"/>
                  <a:gd name="connsiteY330-17684" fmla="*/ 235634 h 1059043"/>
                  <a:gd name="connsiteX331-17685" fmla="*/ 2182747 w 3024845"/>
                  <a:gd name="connsiteY331-17686" fmla="*/ 252928 h 1059043"/>
                  <a:gd name="connsiteX332-17687" fmla="*/ 2190854 w 3024845"/>
                  <a:gd name="connsiteY332-17688" fmla="*/ 276707 h 1059043"/>
                  <a:gd name="connsiteX333-17689" fmla="*/ 2180720 w 3024845"/>
                  <a:gd name="connsiteY333-17690" fmla="*/ 555577 h 1059043"/>
                  <a:gd name="connsiteX334-17691" fmla="*/ 2245574 w 3024845"/>
                  <a:gd name="connsiteY334-17692" fmla="*/ 555577 h 1059043"/>
                  <a:gd name="connsiteX335-17693" fmla="*/ 2245574 w 3024845"/>
                  <a:gd name="connsiteY335-17694" fmla="*/ 631239 h 1059043"/>
                  <a:gd name="connsiteX336-17695" fmla="*/ 2253681 w 3024845"/>
                  <a:gd name="connsiteY336-17696" fmla="*/ 631239 h 1059043"/>
                  <a:gd name="connsiteX337-17697" fmla="*/ 2255708 w 3024845"/>
                  <a:gd name="connsiteY337-17698" fmla="*/ 624754 h 1059043"/>
                  <a:gd name="connsiteX338-17699" fmla="*/ 2261788 w 3024845"/>
                  <a:gd name="connsiteY338-17700" fmla="*/ 624754 h 1059043"/>
                  <a:gd name="connsiteX339-17701" fmla="*/ 2263815 w 3024845"/>
                  <a:gd name="connsiteY339-17702" fmla="*/ 633401 h 1059043"/>
                  <a:gd name="connsiteX340-17703" fmla="*/ 2275975 w 3024845"/>
                  <a:gd name="connsiteY340-17704" fmla="*/ 633401 h 1059043"/>
                  <a:gd name="connsiteX341-17705" fmla="*/ 2275975 w 3024845"/>
                  <a:gd name="connsiteY341-17706" fmla="*/ 626915 h 1059043"/>
                  <a:gd name="connsiteX342-17707" fmla="*/ 2298268 w 3024845"/>
                  <a:gd name="connsiteY342-17708" fmla="*/ 626915 h 1059043"/>
                  <a:gd name="connsiteX343-17709" fmla="*/ 2298268 w 3024845"/>
                  <a:gd name="connsiteY343-17710" fmla="*/ 633401 h 1059043"/>
                  <a:gd name="connsiteX344-17711" fmla="*/ 2318535 w 3024845"/>
                  <a:gd name="connsiteY344-17712" fmla="*/ 633401 h 1059043"/>
                  <a:gd name="connsiteX345-17713" fmla="*/ 2318535 w 3024845"/>
                  <a:gd name="connsiteY345-17714" fmla="*/ 678798 h 1059043"/>
                  <a:gd name="connsiteX346-17715" fmla="*/ 2332722 w 3024845"/>
                  <a:gd name="connsiteY346-17716" fmla="*/ 678798 h 1059043"/>
                  <a:gd name="connsiteX347-17717" fmla="*/ 2332722 w 3024845"/>
                  <a:gd name="connsiteY347-17718" fmla="*/ 665827 h 1059043"/>
                  <a:gd name="connsiteX348-17719" fmla="*/ 2348936 w 3024845"/>
                  <a:gd name="connsiteY348-17720" fmla="*/ 665827 h 1059043"/>
                  <a:gd name="connsiteX349-17721" fmla="*/ 2348936 w 3024845"/>
                  <a:gd name="connsiteY349-17722" fmla="*/ 486400 h 1059043"/>
                  <a:gd name="connsiteX350-17723" fmla="*/ 2355016 w 3024845"/>
                  <a:gd name="connsiteY350-17724" fmla="*/ 479914 h 1059043"/>
                  <a:gd name="connsiteX351-17725" fmla="*/ 2427977 w 3024845"/>
                  <a:gd name="connsiteY351-17726" fmla="*/ 479914 h 1059043"/>
                  <a:gd name="connsiteX352-17727" fmla="*/ 2427977 w 3024845"/>
                  <a:gd name="connsiteY352-17728" fmla="*/ 488562 h 1059043"/>
                  <a:gd name="connsiteX353-17729" fmla="*/ 2438110 w 3024845"/>
                  <a:gd name="connsiteY353-17730" fmla="*/ 488562 h 1059043"/>
                  <a:gd name="connsiteX354-17731" fmla="*/ 2438110 w 3024845"/>
                  <a:gd name="connsiteY354-17732" fmla="*/ 603136 h 1059043"/>
                  <a:gd name="connsiteX355-17733" fmla="*/ 2460404 w 3024845"/>
                  <a:gd name="connsiteY355-17734" fmla="*/ 603136 h 1059043"/>
                  <a:gd name="connsiteX356-17735" fmla="*/ 2460404 w 3024845"/>
                  <a:gd name="connsiteY356-17736" fmla="*/ 536121 h 1059043"/>
                  <a:gd name="connsiteX357-17737" fmla="*/ 2486751 w 3024845"/>
                  <a:gd name="connsiteY357-17738" fmla="*/ 536121 h 1059043"/>
                  <a:gd name="connsiteX358-17739" fmla="*/ 2490804 w 3024845"/>
                  <a:gd name="connsiteY358-17740" fmla="*/ 531797 h 1059043"/>
                  <a:gd name="connsiteX359-17741" fmla="*/ 2498911 w 3024845"/>
                  <a:gd name="connsiteY359-17742" fmla="*/ 531797 h 1059043"/>
                  <a:gd name="connsiteX360-17743" fmla="*/ 2502964 w 3024845"/>
                  <a:gd name="connsiteY360-17744" fmla="*/ 536121 h 1059043"/>
                  <a:gd name="connsiteX361-17745" fmla="*/ 2525258 w 3024845"/>
                  <a:gd name="connsiteY361-17746" fmla="*/ 536121 h 1059043"/>
                  <a:gd name="connsiteX362-17747" fmla="*/ 2525258 w 3024845"/>
                  <a:gd name="connsiteY362-17748" fmla="*/ 419385 h 1059043"/>
                  <a:gd name="connsiteX363-17749" fmla="*/ 2582005 w 3024845"/>
                  <a:gd name="connsiteY363-17750" fmla="*/ 408576 h 1059043"/>
                  <a:gd name="connsiteX364-17751" fmla="*/ 2582005 w 3024845"/>
                  <a:gd name="connsiteY364-17752" fmla="*/ 409657 h 1059043"/>
                  <a:gd name="connsiteX365-17753" fmla="*/ 2582005 w 3024845"/>
                  <a:gd name="connsiteY365-17754" fmla="*/ 417223 h 1059043"/>
                  <a:gd name="connsiteX366-17755" fmla="*/ 2608352 w 3024845"/>
                  <a:gd name="connsiteY366-17756" fmla="*/ 417223 h 1059043"/>
                  <a:gd name="connsiteX367-17757" fmla="*/ 2608352 w 3024845"/>
                  <a:gd name="connsiteY367-17758" fmla="*/ 672313 h 1059043"/>
                  <a:gd name="connsiteX368-17759" fmla="*/ 2630646 w 3024845"/>
                  <a:gd name="connsiteY368-17760" fmla="*/ 672313 h 1059043"/>
                  <a:gd name="connsiteX369-17761" fmla="*/ 2630646 w 3024845"/>
                  <a:gd name="connsiteY369-17762" fmla="*/ 667989 h 1059043"/>
                  <a:gd name="connsiteX370-17763" fmla="*/ 2642806 w 3024845"/>
                  <a:gd name="connsiteY370-17764" fmla="*/ 667989 h 1059043"/>
                  <a:gd name="connsiteX371-17765" fmla="*/ 2642806 w 3024845"/>
                  <a:gd name="connsiteY371-17766" fmla="*/ 672313 h 1059043"/>
                  <a:gd name="connsiteX372-17767" fmla="*/ 2667126 w 3024845"/>
                  <a:gd name="connsiteY372-17768" fmla="*/ 672313 h 1059043"/>
                  <a:gd name="connsiteX373-17769" fmla="*/ 2667126 w 3024845"/>
                  <a:gd name="connsiteY373-17770" fmla="*/ 659342 h 1059043"/>
                  <a:gd name="connsiteX374-17771" fmla="*/ 2695500 w 3024845"/>
                  <a:gd name="connsiteY374-17772" fmla="*/ 659342 h 1059043"/>
                  <a:gd name="connsiteX375-17773" fmla="*/ 2707660 w 3024845"/>
                  <a:gd name="connsiteY375-17774" fmla="*/ 655018 h 1059043"/>
                  <a:gd name="connsiteX376-17775" fmla="*/ 2727927 w 3024845"/>
                  <a:gd name="connsiteY376-17776" fmla="*/ 659342 h 1059043"/>
                  <a:gd name="connsiteX377-17777" fmla="*/ 2727927 w 3024845"/>
                  <a:gd name="connsiteY377-17778" fmla="*/ 642048 h 1059043"/>
                  <a:gd name="connsiteX378-17779" fmla="*/ 2736034 w 3024845"/>
                  <a:gd name="connsiteY378-17780" fmla="*/ 642048 h 1059043"/>
                  <a:gd name="connsiteX379-17781" fmla="*/ 2736034 w 3024845"/>
                  <a:gd name="connsiteY379-17782" fmla="*/ 629077 h 1059043"/>
                  <a:gd name="connsiteX380-17783" fmla="*/ 2792781 w 3024845"/>
                  <a:gd name="connsiteY380-17784" fmla="*/ 629077 h 1059043"/>
                  <a:gd name="connsiteX381-17785" fmla="*/ 2792781 w 3024845"/>
                  <a:gd name="connsiteY381-17786" fmla="*/ 598812 h 1059043"/>
                  <a:gd name="connsiteX382-17787" fmla="*/ 2811021 w 3024845"/>
                  <a:gd name="connsiteY382-17788" fmla="*/ 598812 h 1059043"/>
                  <a:gd name="connsiteX383-17789" fmla="*/ 2811021 w 3024845"/>
                  <a:gd name="connsiteY383-17790" fmla="*/ 592327 h 1059043"/>
                  <a:gd name="connsiteX384-17791" fmla="*/ 2823181 w 3024845"/>
                  <a:gd name="connsiteY384-17792" fmla="*/ 592327 h 1059043"/>
                  <a:gd name="connsiteX385-17793" fmla="*/ 2823181 w 3024845"/>
                  <a:gd name="connsiteY385-17794" fmla="*/ 598812 h 1059043"/>
                  <a:gd name="connsiteX386-17795" fmla="*/ 2839395 w 3024845"/>
                  <a:gd name="connsiteY386-17796" fmla="*/ 598812 h 1059043"/>
                  <a:gd name="connsiteX387-17797" fmla="*/ 2839395 w 3024845"/>
                  <a:gd name="connsiteY387-17798" fmla="*/ 648533 h 1059043"/>
                  <a:gd name="connsiteX388-17799" fmla="*/ 2871822 w 3024845"/>
                  <a:gd name="connsiteY388-17800" fmla="*/ 648533 h 1059043"/>
                  <a:gd name="connsiteX389-17801" fmla="*/ 2871822 w 3024845"/>
                  <a:gd name="connsiteY389-17802" fmla="*/ 622592 h 1059043"/>
                  <a:gd name="connsiteX390-17803" fmla="*/ 2910329 w 3024845"/>
                  <a:gd name="connsiteY390-17804" fmla="*/ 622592 h 1059043"/>
                  <a:gd name="connsiteX391-17805" fmla="*/ 2910329 w 3024845"/>
                  <a:gd name="connsiteY391-17806" fmla="*/ 592327 h 1059043"/>
                  <a:gd name="connsiteX392-17807" fmla="*/ 2958970 w 3024845"/>
                  <a:gd name="connsiteY392-17808" fmla="*/ 592327 h 1059043"/>
                  <a:gd name="connsiteX393-17809" fmla="*/ 2958970 w 3024845"/>
                  <a:gd name="connsiteY393-17810" fmla="*/ 703483 h 1059043"/>
                  <a:gd name="connsiteX394-17811" fmla="*/ 2958970 w 3024845"/>
                  <a:gd name="connsiteY394-17812" fmla="*/ 717262 h 1059043"/>
                  <a:gd name="connsiteX395-17813" fmla="*/ 3024845 w 3024845"/>
                  <a:gd name="connsiteY395-17814" fmla="*/ 717262 h 1059043"/>
                  <a:gd name="connsiteX396-17815" fmla="*/ 3024845 w 3024845"/>
                  <a:gd name="connsiteY396-17816" fmla="*/ 1059043 h 1059043"/>
                  <a:gd name="connsiteX397-17817" fmla="*/ 2054 w 3024845"/>
                  <a:gd name="connsiteY397-17818" fmla="*/ 1056710 h 1059043"/>
                  <a:gd name="connsiteX398-17819" fmla="*/ 0 w 3024845"/>
                  <a:gd name="connsiteY398-17820" fmla="*/ 622592 h 1059043"/>
                  <a:gd name="connsiteX399-17821" fmla="*/ 20267 w 3024845"/>
                  <a:gd name="connsiteY399-17822" fmla="*/ 622592 h 1059043"/>
                  <a:gd name="connsiteX400-17823" fmla="*/ 20774 w 3024845"/>
                  <a:gd name="connsiteY400-17824" fmla="*/ 621511 h 1059043"/>
                  <a:gd name="connsiteX401-17825" fmla="*/ 24320 w 3024845"/>
                  <a:gd name="connsiteY401-17826" fmla="*/ 613945 h 1059043"/>
                  <a:gd name="connsiteX402-17827" fmla="*/ 26094 w 3024845"/>
                  <a:gd name="connsiteY402-17828" fmla="*/ 614215 h 1059043"/>
                  <a:gd name="connsiteX403-17829" fmla="*/ 38507 w 3024845"/>
                  <a:gd name="connsiteY403-17830" fmla="*/ 616106 h 1059043"/>
                  <a:gd name="connsiteX404-17831" fmla="*/ 39014 w 3024845"/>
                  <a:gd name="connsiteY404-17832" fmla="*/ 617458 h 1059043"/>
                  <a:gd name="connsiteX405-17833" fmla="*/ 42560 w 3024845"/>
                  <a:gd name="connsiteY405-17834" fmla="*/ 626915 h 1059043"/>
                  <a:gd name="connsiteX406-17835" fmla="*/ 68907 w 3024845"/>
                  <a:gd name="connsiteY406-17836" fmla="*/ 629077 h 1059043"/>
                  <a:gd name="connsiteX407-17837" fmla="*/ 68907 w 3024845"/>
                  <a:gd name="connsiteY407-17838" fmla="*/ 505856 h 1059043"/>
                  <a:gd name="connsiteX408-17839" fmla="*/ 70934 w 3024845"/>
                  <a:gd name="connsiteY408-17840" fmla="*/ 505856 h 1059043"/>
                  <a:gd name="connsiteX409-17841" fmla="*/ 85121 w 3024845"/>
                  <a:gd name="connsiteY409-17842" fmla="*/ 505856 h 1059043"/>
                  <a:gd name="connsiteX410-17843" fmla="*/ 85121 w 3024845"/>
                  <a:gd name="connsiteY410-17844" fmla="*/ 369664 h 1059043"/>
                  <a:gd name="connsiteX411-17845" fmla="*/ 86894 w 3024845"/>
                  <a:gd name="connsiteY411-17846" fmla="*/ 369664 h 1059043"/>
                  <a:gd name="connsiteX412-17847" fmla="*/ 99308 w 3024845"/>
                  <a:gd name="connsiteY412-17848" fmla="*/ 369664 h 1059043"/>
                  <a:gd name="connsiteX413-17849" fmla="*/ 99308 w 3024845"/>
                  <a:gd name="connsiteY413-17850" fmla="*/ 255090 h 1059043"/>
                  <a:gd name="connsiteX414-17851" fmla="*/ 103361 w 3024845"/>
                  <a:gd name="connsiteY414-17852" fmla="*/ 226986 h 1059043"/>
                  <a:gd name="connsiteX415-17853" fmla="*/ 105388 w 3024845"/>
                  <a:gd name="connsiteY415-17854" fmla="*/ 226986 h 1059043"/>
                  <a:gd name="connsiteX416-17855" fmla="*/ 119575 w 3024845"/>
                  <a:gd name="connsiteY416-17856" fmla="*/ 226986 h 1059043"/>
                  <a:gd name="connsiteX0-17857" fmla="*/ 119575 w 3024845"/>
                  <a:gd name="connsiteY0-17858" fmla="*/ 226986 h 1059043"/>
                  <a:gd name="connsiteX1-17859" fmla="*/ 200642 w 3024845"/>
                  <a:gd name="connsiteY1-17860" fmla="*/ 224825 h 1059043"/>
                  <a:gd name="connsiteX2-17861" fmla="*/ 202669 w 3024845"/>
                  <a:gd name="connsiteY2-17862" fmla="*/ 224825 h 1059043"/>
                  <a:gd name="connsiteX3-17863" fmla="*/ 216856 w 3024845"/>
                  <a:gd name="connsiteY3-17864" fmla="*/ 224825 h 1059043"/>
                  <a:gd name="connsiteX4-17865" fmla="*/ 216856 w 3024845"/>
                  <a:gd name="connsiteY4-17866" fmla="*/ 248604 h 1059043"/>
                  <a:gd name="connsiteX5-17867" fmla="*/ 217363 w 3024845"/>
                  <a:gd name="connsiteY5-17868" fmla="*/ 249415 h 1059043"/>
                  <a:gd name="connsiteX6-17869" fmla="*/ 220909 w 3024845"/>
                  <a:gd name="connsiteY6-17870" fmla="*/ 255090 h 1059043"/>
                  <a:gd name="connsiteX7-17871" fmla="*/ 220909 w 3024845"/>
                  <a:gd name="connsiteY7-17872" fmla="*/ 369664 h 1059043"/>
                  <a:gd name="connsiteX8-17873" fmla="*/ 223189 w 3024845"/>
                  <a:gd name="connsiteY8-17874" fmla="*/ 369664 h 1059043"/>
                  <a:gd name="connsiteX9-17875" fmla="*/ 239150 w 3024845"/>
                  <a:gd name="connsiteY9-17876" fmla="*/ 369664 h 1059043"/>
                  <a:gd name="connsiteX10-17877" fmla="*/ 239150 w 3024845"/>
                  <a:gd name="connsiteY10-17878" fmla="*/ 510179 h 1059043"/>
                  <a:gd name="connsiteX11-17879" fmla="*/ 240670 w 3024845"/>
                  <a:gd name="connsiteY11-17880" fmla="*/ 509909 h 1059043"/>
                  <a:gd name="connsiteX12-17881" fmla="*/ 251310 w 3024845"/>
                  <a:gd name="connsiteY12-17882" fmla="*/ 508018 h 1059043"/>
                  <a:gd name="connsiteX13-17883" fmla="*/ 249283 w 3024845"/>
                  <a:gd name="connsiteY13-17884" fmla="*/ 596650 h 1059043"/>
                  <a:gd name="connsiteX14-17885" fmla="*/ 250803 w 3024845"/>
                  <a:gd name="connsiteY14-17886" fmla="*/ 596921 h 1059043"/>
                  <a:gd name="connsiteX15-17887" fmla="*/ 261443 w 3024845"/>
                  <a:gd name="connsiteY15-17888" fmla="*/ 598812 h 1059043"/>
                  <a:gd name="connsiteX16-17889" fmla="*/ 261696 w 3024845"/>
                  <a:gd name="connsiteY16-17890" fmla="*/ 599623 h 1059043"/>
                  <a:gd name="connsiteX17-17891" fmla="*/ 263470 w 3024845"/>
                  <a:gd name="connsiteY17-17892" fmla="*/ 605298 h 1059043"/>
                  <a:gd name="connsiteX18-17893" fmla="*/ 264230 w 3024845"/>
                  <a:gd name="connsiteY18-17894" fmla="*/ 602866 h 1059043"/>
                  <a:gd name="connsiteX19-17895" fmla="*/ 269550 w 3024845"/>
                  <a:gd name="connsiteY19-17896" fmla="*/ 585842 h 1059043"/>
                  <a:gd name="connsiteX20-17897" fmla="*/ 271323 w 3024845"/>
                  <a:gd name="connsiteY20-17898" fmla="*/ 585842 h 1059043"/>
                  <a:gd name="connsiteX21-17899" fmla="*/ 283737 w 3024845"/>
                  <a:gd name="connsiteY21-17900" fmla="*/ 585842 h 1059043"/>
                  <a:gd name="connsiteX22-17901" fmla="*/ 283737 w 3024845"/>
                  <a:gd name="connsiteY22-17902" fmla="*/ 618268 h 1059043"/>
                  <a:gd name="connsiteX23-17903" fmla="*/ 284750 w 3024845"/>
                  <a:gd name="connsiteY23-17904" fmla="*/ 618809 h 1059043"/>
                  <a:gd name="connsiteX24-17905" fmla="*/ 291844 w 3024845"/>
                  <a:gd name="connsiteY24-17906" fmla="*/ 622592 h 1059043"/>
                  <a:gd name="connsiteX25-17907" fmla="*/ 291844 w 3024845"/>
                  <a:gd name="connsiteY25-17908" fmla="*/ 623943 h 1059043"/>
                  <a:gd name="connsiteX26-17909" fmla="*/ 291844 w 3024845"/>
                  <a:gd name="connsiteY26-17910" fmla="*/ 633401 h 1059043"/>
                  <a:gd name="connsiteX27-17911" fmla="*/ 336431 w 3024845"/>
                  <a:gd name="connsiteY27-17912" fmla="*/ 633401 h 1059043"/>
                  <a:gd name="connsiteX28-17913" fmla="*/ 336431 w 3024845"/>
                  <a:gd name="connsiteY28-17914" fmla="*/ 634482 h 1059043"/>
                  <a:gd name="connsiteX29-17915" fmla="*/ 336431 w 3024845"/>
                  <a:gd name="connsiteY29-17916" fmla="*/ 642048 h 1059043"/>
                  <a:gd name="connsiteX30-17917" fmla="*/ 338457 w 3024845"/>
                  <a:gd name="connsiteY30-17918" fmla="*/ 642048 h 1059043"/>
                  <a:gd name="connsiteX31-17919" fmla="*/ 352644 w 3024845"/>
                  <a:gd name="connsiteY31-17920" fmla="*/ 642048 h 1059043"/>
                  <a:gd name="connsiteX32-17921" fmla="*/ 352644 w 3024845"/>
                  <a:gd name="connsiteY32-17922" fmla="*/ 611783 h 1059043"/>
                  <a:gd name="connsiteX33-17923" fmla="*/ 397231 w 3024845"/>
                  <a:gd name="connsiteY33-17924" fmla="*/ 611783 h 1059043"/>
                  <a:gd name="connsiteX34-17925" fmla="*/ 397231 w 3024845"/>
                  <a:gd name="connsiteY34-17926" fmla="*/ 610432 h 1059043"/>
                  <a:gd name="connsiteX35-17927" fmla="*/ 397231 w 3024845"/>
                  <a:gd name="connsiteY35-17928" fmla="*/ 600974 h 1059043"/>
                  <a:gd name="connsiteX36-17929" fmla="*/ 398245 w 3024845"/>
                  <a:gd name="connsiteY36-17930" fmla="*/ 600974 h 1059043"/>
                  <a:gd name="connsiteX37-17931" fmla="*/ 405338 w 3024845"/>
                  <a:gd name="connsiteY37-17932" fmla="*/ 600974 h 1059043"/>
                  <a:gd name="connsiteX38-17933" fmla="*/ 405338 w 3024845"/>
                  <a:gd name="connsiteY38-17934" fmla="*/ 599083 h 1059043"/>
                  <a:gd name="connsiteX39-17935" fmla="*/ 405338 w 3024845"/>
                  <a:gd name="connsiteY39-17936" fmla="*/ 585842 h 1059043"/>
                  <a:gd name="connsiteX40-17937" fmla="*/ 406098 w 3024845"/>
                  <a:gd name="connsiteY40-17938" fmla="*/ 585842 h 1059043"/>
                  <a:gd name="connsiteX41-17939" fmla="*/ 411418 w 3024845"/>
                  <a:gd name="connsiteY41-17940" fmla="*/ 585842 h 1059043"/>
                  <a:gd name="connsiteX42-17941" fmla="*/ 411418 w 3024845"/>
                  <a:gd name="connsiteY42-17942" fmla="*/ 584761 h 1059043"/>
                  <a:gd name="connsiteX43-17943" fmla="*/ 411418 w 3024845"/>
                  <a:gd name="connsiteY43-17944" fmla="*/ 577194 h 1059043"/>
                  <a:gd name="connsiteX44-17945" fmla="*/ 413445 w 3024845"/>
                  <a:gd name="connsiteY44-17946" fmla="*/ 577194 h 1059043"/>
                  <a:gd name="connsiteX45-17947" fmla="*/ 427632 w 3024845"/>
                  <a:gd name="connsiteY45-17948" fmla="*/ 577194 h 1059043"/>
                  <a:gd name="connsiteX46-17949" fmla="*/ 427632 w 3024845"/>
                  <a:gd name="connsiteY46-17950" fmla="*/ 578275 h 1059043"/>
                  <a:gd name="connsiteX47-17951" fmla="*/ 427632 w 3024845"/>
                  <a:gd name="connsiteY47-17952" fmla="*/ 585842 h 1059043"/>
                  <a:gd name="connsiteX48-17953" fmla="*/ 449925 w 3024845"/>
                  <a:gd name="connsiteY48-17954" fmla="*/ 585842 h 1059043"/>
                  <a:gd name="connsiteX49-17955" fmla="*/ 449925 w 3024845"/>
                  <a:gd name="connsiteY49-17956" fmla="*/ 583950 h 1059043"/>
                  <a:gd name="connsiteX50-17957" fmla="*/ 449925 w 3024845"/>
                  <a:gd name="connsiteY50-17958" fmla="*/ 570709 h 1059043"/>
                  <a:gd name="connsiteX51-17959" fmla="*/ 451699 w 3024845"/>
                  <a:gd name="connsiteY51-17960" fmla="*/ 570709 h 1059043"/>
                  <a:gd name="connsiteX52-17961" fmla="*/ 464112 w 3024845"/>
                  <a:gd name="connsiteY52-17962" fmla="*/ 570709 h 1059043"/>
                  <a:gd name="connsiteX53-17963" fmla="*/ 464112 w 3024845"/>
                  <a:gd name="connsiteY53-17964" fmla="*/ 594489 h 1059043"/>
                  <a:gd name="connsiteX54-17965" fmla="*/ 465126 w 3024845"/>
                  <a:gd name="connsiteY54-17966" fmla="*/ 594489 h 1059043"/>
                  <a:gd name="connsiteX55-17967" fmla="*/ 472219 w 3024845"/>
                  <a:gd name="connsiteY55-17968" fmla="*/ 594489 h 1059043"/>
                  <a:gd name="connsiteX56-17969" fmla="*/ 472219 w 3024845"/>
                  <a:gd name="connsiteY56-17970" fmla="*/ 593408 h 1059043"/>
                  <a:gd name="connsiteX57-17971" fmla="*/ 472219 w 3024845"/>
                  <a:gd name="connsiteY57-17972" fmla="*/ 585842 h 1059043"/>
                  <a:gd name="connsiteX58-17973" fmla="*/ 473992 w 3024845"/>
                  <a:gd name="connsiteY58-17974" fmla="*/ 585842 h 1059043"/>
                  <a:gd name="connsiteX59-17975" fmla="*/ 486406 w 3024845"/>
                  <a:gd name="connsiteY59-17976" fmla="*/ 585842 h 1059043"/>
                  <a:gd name="connsiteX60-17977" fmla="*/ 486406 w 3024845"/>
                  <a:gd name="connsiteY60-17978" fmla="*/ 611783 h 1059043"/>
                  <a:gd name="connsiteX61-17979" fmla="*/ 488433 w 3024845"/>
                  <a:gd name="connsiteY61-17980" fmla="*/ 611783 h 1059043"/>
                  <a:gd name="connsiteX62-17981" fmla="*/ 502619 w 3024845"/>
                  <a:gd name="connsiteY62-17982" fmla="*/ 611783 h 1059043"/>
                  <a:gd name="connsiteX63-17983" fmla="*/ 502619 w 3024845"/>
                  <a:gd name="connsiteY63-17984" fmla="*/ 613404 h 1059043"/>
                  <a:gd name="connsiteX64-17985" fmla="*/ 502619 w 3024845"/>
                  <a:gd name="connsiteY64-17986" fmla="*/ 624754 h 1059043"/>
                  <a:gd name="connsiteX65-17987" fmla="*/ 503379 w 3024845"/>
                  <a:gd name="connsiteY65-17988" fmla="*/ 624754 h 1059043"/>
                  <a:gd name="connsiteX66-17989" fmla="*/ 508700 w 3024845"/>
                  <a:gd name="connsiteY66-17990" fmla="*/ 624754 h 1059043"/>
                  <a:gd name="connsiteX67-17991" fmla="*/ 508700 w 3024845"/>
                  <a:gd name="connsiteY67-17992" fmla="*/ 623943 h 1059043"/>
                  <a:gd name="connsiteX68-17993" fmla="*/ 508700 w 3024845"/>
                  <a:gd name="connsiteY68-17994" fmla="*/ 618268 h 1059043"/>
                  <a:gd name="connsiteX69-17995" fmla="*/ 539100 w 3024845"/>
                  <a:gd name="connsiteY69-17996" fmla="*/ 618268 h 1059043"/>
                  <a:gd name="connsiteX70-17997" fmla="*/ 539100 w 3024845"/>
                  <a:gd name="connsiteY70-17998" fmla="*/ 642048 h 1059043"/>
                  <a:gd name="connsiteX71-17999" fmla="*/ 540113 w 3024845"/>
                  <a:gd name="connsiteY71-18000" fmla="*/ 642048 h 1059043"/>
                  <a:gd name="connsiteX72-18001" fmla="*/ 547207 w 3024845"/>
                  <a:gd name="connsiteY72-18002" fmla="*/ 642048 h 1059043"/>
                  <a:gd name="connsiteX73-18003" fmla="*/ 547207 w 3024845"/>
                  <a:gd name="connsiteY73-18004" fmla="*/ 643129 h 1059043"/>
                  <a:gd name="connsiteX74-18005" fmla="*/ 547207 w 3024845"/>
                  <a:gd name="connsiteY74-18006" fmla="*/ 650695 h 1059043"/>
                  <a:gd name="connsiteX75-18007" fmla="*/ 547967 w 3024845"/>
                  <a:gd name="connsiteY75-18008" fmla="*/ 650695 h 1059043"/>
                  <a:gd name="connsiteX76-18009" fmla="*/ 553287 w 3024845"/>
                  <a:gd name="connsiteY76-18010" fmla="*/ 650695 h 1059043"/>
                  <a:gd name="connsiteX77-18011" fmla="*/ 553287 w 3024845"/>
                  <a:gd name="connsiteY77-18012" fmla="*/ 648533 h 1059043"/>
                  <a:gd name="connsiteX78-18013" fmla="*/ 553287 w 3024845"/>
                  <a:gd name="connsiteY78-18014" fmla="*/ 633401 h 1059043"/>
                  <a:gd name="connsiteX79-18015" fmla="*/ 554300 w 3024845"/>
                  <a:gd name="connsiteY79-18016" fmla="*/ 633401 h 1059043"/>
                  <a:gd name="connsiteX80-18017" fmla="*/ 561394 w 3024845"/>
                  <a:gd name="connsiteY80-18018" fmla="*/ 633401 h 1059043"/>
                  <a:gd name="connsiteX81-18019" fmla="*/ 561394 w 3024845"/>
                  <a:gd name="connsiteY81-18020" fmla="*/ 634482 h 1059043"/>
                  <a:gd name="connsiteX82-18021" fmla="*/ 561394 w 3024845"/>
                  <a:gd name="connsiteY82-18022" fmla="*/ 642048 h 1059043"/>
                  <a:gd name="connsiteX83-18023" fmla="*/ 566714 w 3024845"/>
                  <a:gd name="connsiteY83-18024" fmla="*/ 640055 h 1059043"/>
                  <a:gd name="connsiteX84-18025" fmla="*/ 567474 w 3024845"/>
                  <a:gd name="connsiteY84-18026" fmla="*/ 639075 h 1059043"/>
                  <a:gd name="connsiteX85-18027" fmla="*/ 567474 w 3024845"/>
                  <a:gd name="connsiteY85-18028" fmla="*/ 633401 h 1059043"/>
                  <a:gd name="connsiteX86-18029" fmla="*/ 605981 w 3024845"/>
                  <a:gd name="connsiteY86-18030" fmla="*/ 633401 h 1059043"/>
                  <a:gd name="connsiteX87-18031" fmla="*/ 605981 w 3024845"/>
                  <a:gd name="connsiteY87-18032" fmla="*/ 657180 h 1059043"/>
                  <a:gd name="connsiteX88-18033" fmla="*/ 608007 w 3024845"/>
                  <a:gd name="connsiteY88-18034" fmla="*/ 657180 h 1059043"/>
                  <a:gd name="connsiteX89-18035" fmla="*/ 622194 w 3024845"/>
                  <a:gd name="connsiteY89-18036" fmla="*/ 657180 h 1059043"/>
                  <a:gd name="connsiteX90-18037" fmla="*/ 622194 w 3024845"/>
                  <a:gd name="connsiteY90-18038" fmla="*/ 658261 h 1059043"/>
                  <a:gd name="connsiteX91-18039" fmla="*/ 622194 w 3024845"/>
                  <a:gd name="connsiteY91-18040" fmla="*/ 665827 h 1059043"/>
                  <a:gd name="connsiteX92-18041" fmla="*/ 623968 w 3024845"/>
                  <a:gd name="connsiteY92-18042" fmla="*/ 665827 h 1059043"/>
                  <a:gd name="connsiteX93-18043" fmla="*/ 636381 w 3024845"/>
                  <a:gd name="connsiteY93-18044" fmla="*/ 665827 h 1059043"/>
                  <a:gd name="connsiteX94-18045" fmla="*/ 636381 w 3024845"/>
                  <a:gd name="connsiteY94-18046" fmla="*/ 642048 h 1059043"/>
                  <a:gd name="connsiteX95-18047" fmla="*/ 637394 w 3024845"/>
                  <a:gd name="connsiteY95-18048" fmla="*/ 642048 h 1059043"/>
                  <a:gd name="connsiteX96-18049" fmla="*/ 644488 w 3024845"/>
                  <a:gd name="connsiteY96-18050" fmla="*/ 642048 h 1059043"/>
                  <a:gd name="connsiteX97-18051" fmla="*/ 644488 w 3024845"/>
                  <a:gd name="connsiteY97-18052" fmla="*/ 609621 h 1059043"/>
                  <a:gd name="connsiteX98-18053" fmla="*/ 645501 w 3024845"/>
                  <a:gd name="connsiteY98-18054" fmla="*/ 609621 h 1059043"/>
                  <a:gd name="connsiteX99-18055" fmla="*/ 652595 w 3024845"/>
                  <a:gd name="connsiteY99-18056" fmla="*/ 609621 h 1059043"/>
                  <a:gd name="connsiteX100-18057" fmla="*/ 652595 w 3024845"/>
                  <a:gd name="connsiteY100-18058" fmla="*/ 607730 h 1059043"/>
                  <a:gd name="connsiteX101-18059" fmla="*/ 652595 w 3024845"/>
                  <a:gd name="connsiteY101-18060" fmla="*/ 594489 h 1059043"/>
                  <a:gd name="connsiteX102-18061" fmla="*/ 651328 w 3024845"/>
                  <a:gd name="connsiteY102-18062" fmla="*/ 592867 h 1059043"/>
                  <a:gd name="connsiteX103-18063" fmla="*/ 656648 w 3024845"/>
                  <a:gd name="connsiteY103-18064" fmla="*/ 581518 h 1059043"/>
                  <a:gd name="connsiteX104-18065" fmla="*/ 664755 w 3024845"/>
                  <a:gd name="connsiteY104-18066" fmla="*/ 609621 h 1059043"/>
                  <a:gd name="connsiteX105-18067" fmla="*/ 665515 w 3024845"/>
                  <a:gd name="connsiteY105-18068" fmla="*/ 609621 h 1059043"/>
                  <a:gd name="connsiteX106-18069" fmla="*/ 670835 w 3024845"/>
                  <a:gd name="connsiteY106-18070" fmla="*/ 609621 h 1059043"/>
                  <a:gd name="connsiteX107-18071" fmla="*/ 670835 w 3024845"/>
                  <a:gd name="connsiteY107-18072" fmla="*/ 503694 h 1059043"/>
                  <a:gd name="connsiteX108-18073" fmla="*/ 672355 w 3024845"/>
                  <a:gd name="connsiteY108-18074" fmla="*/ 503694 h 1059043"/>
                  <a:gd name="connsiteX109-18075" fmla="*/ 682995 w 3024845"/>
                  <a:gd name="connsiteY109-18076" fmla="*/ 503694 h 1059043"/>
                  <a:gd name="connsiteX110-18077" fmla="*/ 682995 w 3024845"/>
                  <a:gd name="connsiteY110-18078" fmla="*/ 456135 h 1059043"/>
                  <a:gd name="connsiteX111-18079" fmla="*/ 709342 w 3024845"/>
                  <a:gd name="connsiteY111-18080" fmla="*/ 456135 h 1059043"/>
                  <a:gd name="connsiteX112-18081" fmla="*/ 709342 w 3024845"/>
                  <a:gd name="connsiteY112-18082" fmla="*/ 434517 h 1059043"/>
                  <a:gd name="connsiteX113-18083" fmla="*/ 743796 w 3024845"/>
                  <a:gd name="connsiteY113-18084" fmla="*/ 434517 h 1059043"/>
                  <a:gd name="connsiteX114-18085" fmla="*/ 743796 w 3024845"/>
                  <a:gd name="connsiteY114-18086" fmla="*/ 436949 h 1059043"/>
                  <a:gd name="connsiteX115-18087" fmla="*/ 743796 w 3024845"/>
                  <a:gd name="connsiteY115-18088" fmla="*/ 453973 h 1059043"/>
                  <a:gd name="connsiteX116-18089" fmla="*/ 746076 w 3024845"/>
                  <a:gd name="connsiteY116-18090" fmla="*/ 453973 h 1059043"/>
                  <a:gd name="connsiteX117-18091" fmla="*/ 762036 w 3024845"/>
                  <a:gd name="connsiteY117-18092" fmla="*/ 453973 h 1059043"/>
                  <a:gd name="connsiteX118-18093" fmla="*/ 762036 w 3024845"/>
                  <a:gd name="connsiteY118-18094" fmla="*/ 501532 h 1059043"/>
                  <a:gd name="connsiteX119-18095" fmla="*/ 763049 w 3024845"/>
                  <a:gd name="connsiteY119-18096" fmla="*/ 501532 h 1059043"/>
                  <a:gd name="connsiteX120-18097" fmla="*/ 770143 w 3024845"/>
                  <a:gd name="connsiteY120-18098" fmla="*/ 501532 h 1059043"/>
                  <a:gd name="connsiteX121-18099" fmla="*/ 784330 w 3024845"/>
                  <a:gd name="connsiteY121-18100" fmla="*/ 505856 h 1059043"/>
                  <a:gd name="connsiteX122-18101" fmla="*/ 784330 w 3024845"/>
                  <a:gd name="connsiteY122-18102" fmla="*/ 544768 h 1059043"/>
                  <a:gd name="connsiteX123-18103" fmla="*/ 785343 w 3024845"/>
                  <a:gd name="connsiteY123-18104" fmla="*/ 544768 h 1059043"/>
                  <a:gd name="connsiteX124-18105" fmla="*/ 792436 w 3024845"/>
                  <a:gd name="connsiteY124-18106" fmla="*/ 544768 h 1059043"/>
                  <a:gd name="connsiteX125-18107" fmla="*/ 792436 w 3024845"/>
                  <a:gd name="connsiteY125-18108" fmla="*/ 546389 h 1059043"/>
                  <a:gd name="connsiteX126-18109" fmla="*/ 792436 w 3024845"/>
                  <a:gd name="connsiteY126-18110" fmla="*/ 557738 h 1059043"/>
                  <a:gd name="connsiteX127-18111" fmla="*/ 794463 w 3024845"/>
                  <a:gd name="connsiteY127-18112" fmla="*/ 557738 h 1059043"/>
                  <a:gd name="connsiteX128-18113" fmla="*/ 808650 w 3024845"/>
                  <a:gd name="connsiteY128-18114" fmla="*/ 557738 h 1059043"/>
                  <a:gd name="connsiteX129-18115" fmla="*/ 814730 w 3024845"/>
                  <a:gd name="connsiteY129-18116" fmla="*/ 564224 h 1059043"/>
                  <a:gd name="connsiteX130-18117" fmla="*/ 814730 w 3024845"/>
                  <a:gd name="connsiteY130-18118" fmla="*/ 585842 h 1059043"/>
                  <a:gd name="connsiteX131-18119" fmla="*/ 817010 w 3024845"/>
                  <a:gd name="connsiteY131-18120" fmla="*/ 585842 h 1059043"/>
                  <a:gd name="connsiteX132-18121" fmla="*/ 832970 w 3024845"/>
                  <a:gd name="connsiteY132-18122" fmla="*/ 585842 h 1059043"/>
                  <a:gd name="connsiteX133-18123" fmla="*/ 832970 w 3024845"/>
                  <a:gd name="connsiteY133-18124" fmla="*/ 586922 h 1059043"/>
                  <a:gd name="connsiteX134-18125" fmla="*/ 832970 w 3024845"/>
                  <a:gd name="connsiteY134-18126" fmla="*/ 594489 h 1059043"/>
                  <a:gd name="connsiteX135-18127" fmla="*/ 834237 w 3024845"/>
                  <a:gd name="connsiteY135-18128" fmla="*/ 594489 h 1059043"/>
                  <a:gd name="connsiteX136-18129" fmla="*/ 843104 w 3024845"/>
                  <a:gd name="connsiteY136-18130" fmla="*/ 594489 h 1059043"/>
                  <a:gd name="connsiteX137-18131" fmla="*/ 843104 w 3024845"/>
                  <a:gd name="connsiteY137-18132" fmla="*/ 596650 h 1059043"/>
                  <a:gd name="connsiteX138-18133" fmla="*/ 843104 w 3024845"/>
                  <a:gd name="connsiteY138-18134" fmla="*/ 611783 h 1059043"/>
                  <a:gd name="connsiteX139-18135" fmla="*/ 847157 w 3024845"/>
                  <a:gd name="connsiteY139-18136" fmla="*/ 609891 h 1059043"/>
                  <a:gd name="connsiteX140-18137" fmla="*/ 847157 w 3024845"/>
                  <a:gd name="connsiteY140-18138" fmla="*/ 596650 h 1059043"/>
                  <a:gd name="connsiteX141-18139" fmla="*/ 848170 w 3024845"/>
                  <a:gd name="connsiteY141-18140" fmla="*/ 596650 h 1059043"/>
                  <a:gd name="connsiteX142-18141" fmla="*/ 855264 w 3024845"/>
                  <a:gd name="connsiteY142-18142" fmla="*/ 596650 h 1059043"/>
                  <a:gd name="connsiteX143-18143" fmla="*/ 855264 w 3024845"/>
                  <a:gd name="connsiteY143-18144" fmla="*/ 598272 h 1059043"/>
                  <a:gd name="connsiteX144-18145" fmla="*/ 855264 w 3024845"/>
                  <a:gd name="connsiteY144-18146" fmla="*/ 609621 h 1059043"/>
                  <a:gd name="connsiteX145-18147" fmla="*/ 856024 w 3024845"/>
                  <a:gd name="connsiteY145-18148" fmla="*/ 609621 h 1059043"/>
                  <a:gd name="connsiteX146-18149" fmla="*/ 861344 w 3024845"/>
                  <a:gd name="connsiteY146-18150" fmla="*/ 609621 h 1059043"/>
                  <a:gd name="connsiteX147-18151" fmla="*/ 909984 w 3024845"/>
                  <a:gd name="connsiteY147-18152" fmla="*/ 605298 h 1059043"/>
                  <a:gd name="connsiteX148-18153" fmla="*/ 909984 w 3024845"/>
                  <a:gd name="connsiteY148-18154" fmla="*/ 606649 h 1059043"/>
                  <a:gd name="connsiteX149-18155" fmla="*/ 909984 w 3024845"/>
                  <a:gd name="connsiteY149-18156" fmla="*/ 616106 h 1059043"/>
                  <a:gd name="connsiteX150-18157" fmla="*/ 910744 w 3024845"/>
                  <a:gd name="connsiteY150-18158" fmla="*/ 616106 h 1059043"/>
                  <a:gd name="connsiteX151-18159" fmla="*/ 916065 w 3024845"/>
                  <a:gd name="connsiteY151-18160" fmla="*/ 616106 h 1059043"/>
                  <a:gd name="connsiteX152-18161" fmla="*/ 916065 w 3024845"/>
                  <a:gd name="connsiteY152-18162" fmla="*/ 618268 h 1059043"/>
                  <a:gd name="connsiteX153-18163" fmla="*/ 916065 w 3024845"/>
                  <a:gd name="connsiteY153-18164" fmla="*/ 633401 h 1059043"/>
                  <a:gd name="connsiteX154-18165" fmla="*/ 918091 w 3024845"/>
                  <a:gd name="connsiteY154-18166" fmla="*/ 632050 h 1059043"/>
                  <a:gd name="connsiteX155-18167" fmla="*/ 932278 w 3024845"/>
                  <a:gd name="connsiteY155-18168" fmla="*/ 622592 h 1059043"/>
                  <a:gd name="connsiteX156-18169" fmla="*/ 938358 w 3024845"/>
                  <a:gd name="connsiteY156-18170" fmla="*/ 581518 h 1059043"/>
                  <a:gd name="connsiteX157-18171" fmla="*/ 939118 w 3024845"/>
                  <a:gd name="connsiteY157-18172" fmla="*/ 581248 h 1059043"/>
                  <a:gd name="connsiteX158-18173" fmla="*/ 944438 w 3024845"/>
                  <a:gd name="connsiteY158-18174" fmla="*/ 579356 h 1059043"/>
                  <a:gd name="connsiteX159-18175" fmla="*/ 946465 w 3024845"/>
                  <a:gd name="connsiteY159-18176" fmla="*/ 510179 h 1059043"/>
                  <a:gd name="connsiteX160-18177" fmla="*/ 948492 w 3024845"/>
                  <a:gd name="connsiteY160-18178" fmla="*/ 579356 h 1059043"/>
                  <a:gd name="connsiteX161-18179" fmla="*/ 949252 w 3024845"/>
                  <a:gd name="connsiteY161-18180" fmla="*/ 579626 h 1059043"/>
                  <a:gd name="connsiteX162-18181" fmla="*/ 954572 w 3024845"/>
                  <a:gd name="connsiteY162-18182" fmla="*/ 581518 h 1059043"/>
                  <a:gd name="connsiteX163-18183" fmla="*/ 954572 w 3024845"/>
                  <a:gd name="connsiteY163-18184" fmla="*/ 495047 h 1059043"/>
                  <a:gd name="connsiteX164-18185" fmla="*/ 958625 w 3024845"/>
                  <a:gd name="connsiteY164-18186" fmla="*/ 462620 h 1059043"/>
                  <a:gd name="connsiteX165-18187" fmla="*/ 997132 w 3024845"/>
                  <a:gd name="connsiteY165-18188" fmla="*/ 462620 h 1059043"/>
                  <a:gd name="connsiteX166-18189" fmla="*/ 997132 w 3024845"/>
                  <a:gd name="connsiteY166-18190" fmla="*/ 495047 h 1059043"/>
                  <a:gd name="connsiteX167-18191" fmla="*/ 997892 w 3024845"/>
                  <a:gd name="connsiteY167-18192" fmla="*/ 495047 h 1059043"/>
                  <a:gd name="connsiteX168-18193" fmla="*/ 1003212 w 3024845"/>
                  <a:gd name="connsiteY168-18194" fmla="*/ 495047 h 1059043"/>
                  <a:gd name="connsiteX169-18195" fmla="*/ 1003212 w 3024845"/>
                  <a:gd name="connsiteY169-18196" fmla="*/ 412899 h 1059043"/>
                  <a:gd name="connsiteX170-18197" fmla="*/ 1004986 w 3024845"/>
                  <a:gd name="connsiteY170-18198" fmla="*/ 412899 h 1059043"/>
                  <a:gd name="connsiteX171-18199" fmla="*/ 1017399 w 3024845"/>
                  <a:gd name="connsiteY171-18200" fmla="*/ 412899 h 1059043"/>
                  <a:gd name="connsiteX172-18201" fmla="*/ 1017399 w 3024845"/>
                  <a:gd name="connsiteY172-18202" fmla="*/ 411008 h 1059043"/>
                  <a:gd name="connsiteX173-18203" fmla="*/ 1017399 w 3024845"/>
                  <a:gd name="connsiteY173-18204" fmla="*/ 397767 h 1059043"/>
                  <a:gd name="connsiteX174-18205" fmla="*/ 1039693 w 3024845"/>
                  <a:gd name="connsiteY174-18206" fmla="*/ 397767 h 1059043"/>
                  <a:gd name="connsiteX175-18207" fmla="*/ 1039693 w 3024845"/>
                  <a:gd name="connsiteY175-18208" fmla="*/ 396686 h 1059043"/>
                  <a:gd name="connsiteX176-18209" fmla="*/ 1039693 w 3024845"/>
                  <a:gd name="connsiteY176-18210" fmla="*/ 389120 h 1059043"/>
                  <a:gd name="connsiteX177-18211" fmla="*/ 1041466 w 3024845"/>
                  <a:gd name="connsiteY177-18212" fmla="*/ 389120 h 1059043"/>
                  <a:gd name="connsiteX178-18213" fmla="*/ 1053880 w 3024845"/>
                  <a:gd name="connsiteY178-18214" fmla="*/ 389120 h 1059043"/>
                  <a:gd name="connsiteX179-18215" fmla="*/ 1053880 w 3024845"/>
                  <a:gd name="connsiteY179-18216" fmla="*/ 390201 h 1059043"/>
                  <a:gd name="connsiteX180-18217" fmla="*/ 1053880 w 3024845"/>
                  <a:gd name="connsiteY180-18218" fmla="*/ 397767 h 1059043"/>
                  <a:gd name="connsiteX181-18219" fmla="*/ 1054640 w 3024845"/>
                  <a:gd name="connsiteY181-18220" fmla="*/ 397767 h 1059043"/>
                  <a:gd name="connsiteX182-18221" fmla="*/ 1059960 w 3024845"/>
                  <a:gd name="connsiteY182-18222" fmla="*/ 397767 h 1059043"/>
                  <a:gd name="connsiteX183-18223" fmla="*/ 1070093 w 3024845"/>
                  <a:gd name="connsiteY183-18224" fmla="*/ 393443 h 1059043"/>
                  <a:gd name="connsiteX184-18225" fmla="*/ 1074146 w 3024845"/>
                  <a:gd name="connsiteY184-18226" fmla="*/ 396686 h 1059043"/>
                  <a:gd name="connsiteX185-18227" fmla="*/ 1074146 w 3024845"/>
                  <a:gd name="connsiteY185-18228" fmla="*/ 389120 h 1059043"/>
                  <a:gd name="connsiteX186-18229" fmla="*/ 1076426 w 3024845"/>
                  <a:gd name="connsiteY186-18230" fmla="*/ 389120 h 1059043"/>
                  <a:gd name="connsiteX187-18231" fmla="*/ 1092387 w 3024845"/>
                  <a:gd name="connsiteY187-18232" fmla="*/ 389120 h 1059043"/>
                  <a:gd name="connsiteX188-18233" fmla="*/ 1092387 w 3024845"/>
                  <a:gd name="connsiteY188-18234" fmla="*/ 390201 h 1059043"/>
                  <a:gd name="connsiteX189-18235" fmla="*/ 1092387 w 3024845"/>
                  <a:gd name="connsiteY189-18236" fmla="*/ 397767 h 1059043"/>
                  <a:gd name="connsiteX190-18237" fmla="*/ 1122787 w 3024845"/>
                  <a:gd name="connsiteY190-18238" fmla="*/ 397767 h 1059043"/>
                  <a:gd name="connsiteX191-18239" fmla="*/ 1122787 w 3024845"/>
                  <a:gd name="connsiteY191-18240" fmla="*/ 399388 h 1059043"/>
                  <a:gd name="connsiteX192-18241" fmla="*/ 1122787 w 3024845"/>
                  <a:gd name="connsiteY192-18242" fmla="*/ 410738 h 1059043"/>
                  <a:gd name="connsiteX193-18243" fmla="*/ 1149134 w 3024845"/>
                  <a:gd name="connsiteY193-18244" fmla="*/ 410738 h 1059043"/>
                  <a:gd name="connsiteX194-18245" fmla="*/ 1149134 w 3024845"/>
                  <a:gd name="connsiteY194-18246" fmla="*/ 441002 h 1059043"/>
                  <a:gd name="connsiteX195-18247" fmla="*/ 1149894 w 3024845"/>
                  <a:gd name="connsiteY195-18248" fmla="*/ 441002 h 1059043"/>
                  <a:gd name="connsiteX196-18249" fmla="*/ 1155214 w 3024845"/>
                  <a:gd name="connsiteY196-18250" fmla="*/ 441002 h 1059043"/>
                  <a:gd name="connsiteX197-18251" fmla="*/ 1155214 w 3024845"/>
                  <a:gd name="connsiteY197-18252" fmla="*/ 442083 h 1059043"/>
                  <a:gd name="connsiteX198-18253" fmla="*/ 1155214 w 3024845"/>
                  <a:gd name="connsiteY198-18254" fmla="*/ 449650 h 1059043"/>
                  <a:gd name="connsiteX199-18255" fmla="*/ 1159268 w 3024845"/>
                  <a:gd name="connsiteY199-18256" fmla="*/ 479914 h 1059043"/>
                  <a:gd name="connsiteX200-18257" fmla="*/ 1160028 w 3024845"/>
                  <a:gd name="connsiteY200-18258" fmla="*/ 479914 h 1059043"/>
                  <a:gd name="connsiteX201-18259" fmla="*/ 1165348 w 3024845"/>
                  <a:gd name="connsiteY201-18260" fmla="*/ 479914 h 1059043"/>
                  <a:gd name="connsiteX202-18261" fmla="*/ 1165348 w 3024845"/>
                  <a:gd name="connsiteY202-18262" fmla="*/ 480725 h 1059043"/>
                  <a:gd name="connsiteX203-18263" fmla="*/ 1165348 w 3024845"/>
                  <a:gd name="connsiteY203-18264" fmla="*/ 486400 h 1059043"/>
                  <a:gd name="connsiteX204-18265" fmla="*/ 1166361 w 3024845"/>
                  <a:gd name="connsiteY204-18266" fmla="*/ 486400 h 1059043"/>
                  <a:gd name="connsiteX205-18267" fmla="*/ 1173454 w 3024845"/>
                  <a:gd name="connsiteY205-18268" fmla="*/ 486400 h 1059043"/>
                  <a:gd name="connsiteX206-18269" fmla="*/ 1173454 w 3024845"/>
                  <a:gd name="connsiteY206-18270" fmla="*/ 516665 h 1059043"/>
                  <a:gd name="connsiteX207-18271" fmla="*/ 1175481 w 3024845"/>
                  <a:gd name="connsiteY207-18272" fmla="*/ 516665 h 1059043"/>
                  <a:gd name="connsiteX208-18273" fmla="*/ 1189668 w 3024845"/>
                  <a:gd name="connsiteY208-18274" fmla="*/ 516665 h 1059043"/>
                  <a:gd name="connsiteX209-18275" fmla="*/ 1189668 w 3024845"/>
                  <a:gd name="connsiteY209-18276" fmla="*/ 540444 h 1059043"/>
                  <a:gd name="connsiteX210-18277" fmla="*/ 1191695 w 3024845"/>
                  <a:gd name="connsiteY210-18278" fmla="*/ 542065 h 1059043"/>
                  <a:gd name="connsiteX211-18279" fmla="*/ 1191695 w 3024845"/>
                  <a:gd name="connsiteY211-18280" fmla="*/ 553415 h 1059043"/>
                  <a:gd name="connsiteX212-18281" fmla="*/ 1192455 w 3024845"/>
                  <a:gd name="connsiteY212-18282" fmla="*/ 553415 h 1059043"/>
                  <a:gd name="connsiteX213-18283" fmla="*/ 1197775 w 3024845"/>
                  <a:gd name="connsiteY213-18284" fmla="*/ 553415 h 1059043"/>
                  <a:gd name="connsiteX214-18285" fmla="*/ 1197775 w 3024845"/>
                  <a:gd name="connsiteY214-18286" fmla="*/ 577194 h 1059043"/>
                  <a:gd name="connsiteX215-18287" fmla="*/ 1199041 w 3024845"/>
                  <a:gd name="connsiteY215-18288" fmla="*/ 577194 h 1059043"/>
                  <a:gd name="connsiteX216-18289" fmla="*/ 1207908 w 3024845"/>
                  <a:gd name="connsiteY216-18290" fmla="*/ 577194 h 1059043"/>
                  <a:gd name="connsiteX217-18291" fmla="*/ 1209935 w 3024845"/>
                  <a:gd name="connsiteY217-18292" fmla="*/ 581248 h 1059043"/>
                  <a:gd name="connsiteX218-18293" fmla="*/ 1209935 w 3024845"/>
                  <a:gd name="connsiteY218-18294" fmla="*/ 594489 h 1059043"/>
                  <a:gd name="connsiteX219-18295" fmla="*/ 1211455 w 3024845"/>
                  <a:gd name="connsiteY219-18296" fmla="*/ 592597 h 1059043"/>
                  <a:gd name="connsiteX220-18297" fmla="*/ 1222095 w 3024845"/>
                  <a:gd name="connsiteY220-18298" fmla="*/ 579356 h 1059043"/>
                  <a:gd name="connsiteX221-18299" fmla="*/ 1250469 w 3024845"/>
                  <a:gd name="connsiteY221-18300" fmla="*/ 579356 h 1059043"/>
                  <a:gd name="connsiteX222-18301" fmla="*/ 1250469 w 3024845"/>
                  <a:gd name="connsiteY222-18302" fmla="*/ 665827 h 1059043"/>
                  <a:gd name="connsiteX223-18303" fmla="*/ 1251229 w 3024845"/>
                  <a:gd name="connsiteY223-18304" fmla="*/ 665827 h 1059043"/>
                  <a:gd name="connsiteX224-18305" fmla="*/ 1256549 w 3024845"/>
                  <a:gd name="connsiteY224-18306" fmla="*/ 665827 h 1059043"/>
                  <a:gd name="connsiteX225-18307" fmla="*/ 1257309 w 3024845"/>
                  <a:gd name="connsiteY225-18308" fmla="*/ 664476 h 1059043"/>
                  <a:gd name="connsiteX226-18309" fmla="*/ 1262629 w 3024845"/>
                  <a:gd name="connsiteY226-18310" fmla="*/ 655018 h 1059043"/>
                  <a:gd name="connsiteX227-18311" fmla="*/ 1262629 w 3024845"/>
                  <a:gd name="connsiteY227-18312" fmla="*/ 656910 h 1059043"/>
                  <a:gd name="connsiteX228-18313" fmla="*/ 1262629 w 3024845"/>
                  <a:gd name="connsiteY228-18314" fmla="*/ 670151 h 1059043"/>
                  <a:gd name="connsiteX229-18315" fmla="*/ 1266682 w 3024845"/>
                  <a:gd name="connsiteY229-18316" fmla="*/ 624754 h 1059043"/>
                  <a:gd name="connsiteX230-18317" fmla="*/ 1267442 w 3024845"/>
                  <a:gd name="connsiteY230-18318" fmla="*/ 624754 h 1059043"/>
                  <a:gd name="connsiteX231-18319" fmla="*/ 1272762 w 3024845"/>
                  <a:gd name="connsiteY231-18320" fmla="*/ 624754 h 1059043"/>
                  <a:gd name="connsiteX232-18321" fmla="*/ 1272762 w 3024845"/>
                  <a:gd name="connsiteY232-18322" fmla="*/ 559900 h 1059043"/>
                  <a:gd name="connsiteX233-18323" fmla="*/ 1273776 w 3024845"/>
                  <a:gd name="connsiteY233-18324" fmla="*/ 559900 h 1059043"/>
                  <a:gd name="connsiteX234-18325" fmla="*/ 1280869 w 3024845"/>
                  <a:gd name="connsiteY234-18326" fmla="*/ 559900 h 1059043"/>
                  <a:gd name="connsiteX235-18327" fmla="*/ 1293029 w 3024845"/>
                  <a:gd name="connsiteY235-18328" fmla="*/ 516665 h 1059043"/>
                  <a:gd name="connsiteX236-18329" fmla="*/ 1294296 w 3024845"/>
                  <a:gd name="connsiteY236-18330" fmla="*/ 516665 h 1059043"/>
                  <a:gd name="connsiteX237-18331" fmla="*/ 1303163 w 3024845"/>
                  <a:gd name="connsiteY237-18332" fmla="*/ 516665 h 1059043"/>
                  <a:gd name="connsiteX238-18333" fmla="*/ 1313296 w 3024845"/>
                  <a:gd name="connsiteY238-18334" fmla="*/ 559900 h 1059043"/>
                  <a:gd name="connsiteX239-18335" fmla="*/ 1314309 w 3024845"/>
                  <a:gd name="connsiteY239-18336" fmla="*/ 559900 h 1059043"/>
                  <a:gd name="connsiteX240-18337" fmla="*/ 1321403 w 3024845"/>
                  <a:gd name="connsiteY240-18338" fmla="*/ 559900 h 1059043"/>
                  <a:gd name="connsiteX241-18339" fmla="*/ 1321403 w 3024845"/>
                  <a:gd name="connsiteY241-18340" fmla="*/ 598812 h 1059043"/>
                  <a:gd name="connsiteX242-18341" fmla="*/ 1323176 w 3024845"/>
                  <a:gd name="connsiteY242-18342" fmla="*/ 598812 h 1059043"/>
                  <a:gd name="connsiteX243-18343" fmla="*/ 1335590 w 3024845"/>
                  <a:gd name="connsiteY243-18344" fmla="*/ 598812 h 1059043"/>
                  <a:gd name="connsiteX244-18345" fmla="*/ 1335590 w 3024845"/>
                  <a:gd name="connsiteY244-18346" fmla="*/ 600974 h 1059043"/>
                  <a:gd name="connsiteX245-18347" fmla="*/ 1335590 w 3024845"/>
                  <a:gd name="connsiteY245-18348" fmla="*/ 616106 h 1059043"/>
                  <a:gd name="connsiteX246-18349" fmla="*/ 1339643 w 3024845"/>
                  <a:gd name="connsiteY246-18350" fmla="*/ 613945 h 1059043"/>
                  <a:gd name="connsiteX247-18351" fmla="*/ 1339643 w 3024845"/>
                  <a:gd name="connsiteY247-18352" fmla="*/ 598812 h 1059043"/>
                  <a:gd name="connsiteX248-18353" fmla="*/ 1341163 w 3024845"/>
                  <a:gd name="connsiteY248-18354" fmla="*/ 598812 h 1059043"/>
                  <a:gd name="connsiteX249-18355" fmla="*/ 1351803 w 3024845"/>
                  <a:gd name="connsiteY249-18356" fmla="*/ 598812 h 1059043"/>
                  <a:gd name="connsiteX250-18357" fmla="*/ 1351803 w 3024845"/>
                  <a:gd name="connsiteY250-18358" fmla="*/ 600433 h 1059043"/>
                  <a:gd name="connsiteX251-18359" fmla="*/ 1351803 w 3024845"/>
                  <a:gd name="connsiteY251-18360" fmla="*/ 611783 h 1059043"/>
                  <a:gd name="connsiteX252-18361" fmla="*/ 1382204 w 3024845"/>
                  <a:gd name="connsiteY252-18362" fmla="*/ 611783 h 1059043"/>
                  <a:gd name="connsiteX253-18363" fmla="*/ 1382204 w 3024845"/>
                  <a:gd name="connsiteY253-18364" fmla="*/ 575033 h 1059043"/>
                  <a:gd name="connsiteX254-18365" fmla="*/ 1383470 w 3024845"/>
                  <a:gd name="connsiteY254-18366" fmla="*/ 575033 h 1059043"/>
                  <a:gd name="connsiteX255-18367" fmla="*/ 1392337 w 3024845"/>
                  <a:gd name="connsiteY255-18368" fmla="*/ 575033 h 1059043"/>
                  <a:gd name="connsiteX256-18369" fmla="*/ 1392337 w 3024845"/>
                  <a:gd name="connsiteY256-18370" fmla="*/ 596650 h 1059043"/>
                  <a:gd name="connsiteX257-18371" fmla="*/ 1394364 w 3024845"/>
                  <a:gd name="connsiteY257-18372" fmla="*/ 564224 h 1059043"/>
                  <a:gd name="connsiteX258-18373" fmla="*/ 1416657 w 3024845"/>
                  <a:gd name="connsiteY258-18374" fmla="*/ 564224 h 1059043"/>
                  <a:gd name="connsiteX259-18375" fmla="*/ 1416657 w 3024845"/>
                  <a:gd name="connsiteY259-18376" fmla="*/ 562602 h 1059043"/>
                  <a:gd name="connsiteX260-18377" fmla="*/ 1416657 w 3024845"/>
                  <a:gd name="connsiteY260-18378" fmla="*/ 551253 h 1059043"/>
                  <a:gd name="connsiteX261-18379" fmla="*/ 1417417 w 3024845"/>
                  <a:gd name="connsiteY261-18380" fmla="*/ 551253 h 1059043"/>
                  <a:gd name="connsiteX262-18381" fmla="*/ 1422737 w 3024845"/>
                  <a:gd name="connsiteY262-18382" fmla="*/ 551253 h 1059043"/>
                  <a:gd name="connsiteX263-18383" fmla="*/ 1422737 w 3024845"/>
                  <a:gd name="connsiteY263-18384" fmla="*/ 549362 h 1059043"/>
                  <a:gd name="connsiteX264-18385" fmla="*/ 1422737 w 3024845"/>
                  <a:gd name="connsiteY264-18386" fmla="*/ 536121 h 1059043"/>
                  <a:gd name="connsiteX265-18387" fmla="*/ 1426791 w 3024845"/>
                  <a:gd name="connsiteY265-18388" fmla="*/ 542606 h 1059043"/>
                  <a:gd name="connsiteX266-18389" fmla="*/ 1429071 w 3024845"/>
                  <a:gd name="connsiteY266-18390" fmla="*/ 542606 h 1059043"/>
                  <a:gd name="connsiteX267-18391" fmla="*/ 1445031 w 3024845"/>
                  <a:gd name="connsiteY267-18392" fmla="*/ 542606 h 1059043"/>
                  <a:gd name="connsiteX268-18393" fmla="*/ 1445031 w 3024845"/>
                  <a:gd name="connsiteY268-18394" fmla="*/ 541795 h 1059043"/>
                  <a:gd name="connsiteX269-18395" fmla="*/ 1445031 w 3024845"/>
                  <a:gd name="connsiteY269-18396" fmla="*/ 536121 h 1059043"/>
                  <a:gd name="connsiteX270-18397" fmla="*/ 1445791 w 3024845"/>
                  <a:gd name="connsiteY270-18398" fmla="*/ 536121 h 1059043"/>
                  <a:gd name="connsiteX271-18399" fmla="*/ 1451111 w 3024845"/>
                  <a:gd name="connsiteY271-18400" fmla="*/ 536121 h 1059043"/>
                  <a:gd name="connsiteX272-18401" fmla="*/ 1451111 w 3024845"/>
                  <a:gd name="connsiteY272-18402" fmla="*/ 537472 h 1059043"/>
                  <a:gd name="connsiteX273-18403" fmla="*/ 1451111 w 3024845"/>
                  <a:gd name="connsiteY273-18404" fmla="*/ 546930 h 1059043"/>
                  <a:gd name="connsiteX274-18405" fmla="*/ 1489618 w 3024845"/>
                  <a:gd name="connsiteY274-18406" fmla="*/ 546930 h 1059043"/>
                  <a:gd name="connsiteX275-18407" fmla="*/ 1489618 w 3024845"/>
                  <a:gd name="connsiteY275-18408" fmla="*/ 685283 h 1059043"/>
                  <a:gd name="connsiteX276-18409" fmla="*/ 1491138 w 3024845"/>
                  <a:gd name="connsiteY276-18410" fmla="*/ 685283 h 1059043"/>
                  <a:gd name="connsiteX277-18411" fmla="*/ 1501778 w 3024845"/>
                  <a:gd name="connsiteY277-18412" fmla="*/ 685283 h 1059043"/>
                  <a:gd name="connsiteX278-18413" fmla="*/ 1501778 w 3024845"/>
                  <a:gd name="connsiteY278-18414" fmla="*/ 672313 h 1059043"/>
                  <a:gd name="connsiteX279-18415" fmla="*/ 1505832 w 3024845"/>
                  <a:gd name="connsiteY279-18416" fmla="*/ 672313 h 1059043"/>
                  <a:gd name="connsiteX280-18417" fmla="*/ 1505832 w 3024845"/>
                  <a:gd name="connsiteY280-18418" fmla="*/ 685283 h 1059043"/>
                  <a:gd name="connsiteX281-18419" fmla="*/ 1536232 w 3024845"/>
                  <a:gd name="connsiteY281-18420" fmla="*/ 685283 h 1059043"/>
                  <a:gd name="connsiteX282-18421" fmla="*/ 1536232 w 3024845"/>
                  <a:gd name="connsiteY282-18422" fmla="*/ 655018 h 1059043"/>
                  <a:gd name="connsiteX283-18423" fmla="*/ 1548392 w 3024845"/>
                  <a:gd name="connsiteY283-18424" fmla="*/ 655018 h 1059043"/>
                  <a:gd name="connsiteX284-18425" fmla="*/ 1560552 w 3024845"/>
                  <a:gd name="connsiteY284-18426" fmla="*/ 652857 h 1059043"/>
                  <a:gd name="connsiteX285-18427" fmla="*/ 1564606 w 3024845"/>
                  <a:gd name="connsiteY285-18428" fmla="*/ 655018 h 1059043"/>
                  <a:gd name="connsiteX286-18429" fmla="*/ 1574739 w 3024845"/>
                  <a:gd name="connsiteY286-18430" fmla="*/ 655018 h 1059043"/>
                  <a:gd name="connsiteX287-18431" fmla="*/ 1574739 w 3024845"/>
                  <a:gd name="connsiteY287-18432" fmla="*/ 685283 h 1059043"/>
                  <a:gd name="connsiteX288-18433" fmla="*/ 1582846 w 3024845"/>
                  <a:gd name="connsiteY288-18434" fmla="*/ 685283 h 1059043"/>
                  <a:gd name="connsiteX289-18435" fmla="*/ 1582846 w 3024845"/>
                  <a:gd name="connsiteY289-18436" fmla="*/ 702578 h 1059043"/>
                  <a:gd name="connsiteX290-18437" fmla="*/ 1592182 w 3024845"/>
                  <a:gd name="connsiteY290-18438" fmla="*/ 703483 h 1059043"/>
                  <a:gd name="connsiteX291-18439" fmla="*/ 1605140 w 3024845"/>
                  <a:gd name="connsiteY291-18440" fmla="*/ 703483 h 1059043"/>
                  <a:gd name="connsiteX292-18441" fmla="*/ 1605140 w 3024845"/>
                  <a:gd name="connsiteY292-18442" fmla="*/ 687445 h 1059043"/>
                  <a:gd name="connsiteX293-18443" fmla="*/ 1673096 w 3024845"/>
                  <a:gd name="connsiteY293-18444" fmla="*/ 687445 h 1059043"/>
                  <a:gd name="connsiteX294-18445" fmla="*/ 1673096 w 3024845"/>
                  <a:gd name="connsiteY294-18446" fmla="*/ 602192 h 1059043"/>
                  <a:gd name="connsiteX295-18447" fmla="*/ 1745104 w 3024845"/>
                  <a:gd name="connsiteY295-18448" fmla="*/ 602192 h 1059043"/>
                  <a:gd name="connsiteX296-18449" fmla="*/ 1745104 w 3024845"/>
                  <a:gd name="connsiteY296-18450" fmla="*/ 680960 h 1059043"/>
                  <a:gd name="connsiteX297-18451" fmla="*/ 1747008 w 3024845"/>
                  <a:gd name="connsiteY297-18452" fmla="*/ 680960 h 1059043"/>
                  <a:gd name="connsiteX298-18453" fmla="*/ 1748250 w 3024845"/>
                  <a:gd name="connsiteY298-18454" fmla="*/ 703483 h 1059043"/>
                  <a:gd name="connsiteX299-18455" fmla="*/ 1757926 w 3024845"/>
                  <a:gd name="connsiteY299-18456" fmla="*/ 703483 h 1059043"/>
                  <a:gd name="connsiteX300-18457" fmla="*/ 1759168 w 3024845"/>
                  <a:gd name="connsiteY300-18458" fmla="*/ 680960 h 1059043"/>
                  <a:gd name="connsiteX301-18459" fmla="*/ 1765248 w 3024845"/>
                  <a:gd name="connsiteY301-18460" fmla="*/ 680960 h 1059043"/>
                  <a:gd name="connsiteX302-18461" fmla="*/ 1766490 w 3024845"/>
                  <a:gd name="connsiteY302-18462" fmla="*/ 703483 h 1059043"/>
                  <a:gd name="connsiteX303-18463" fmla="*/ 1817112 w 3024845"/>
                  <a:gd name="connsiteY303-18464" fmla="*/ 703483 h 1059043"/>
                  <a:gd name="connsiteX304-18465" fmla="*/ 1817112 w 3024845"/>
                  <a:gd name="connsiteY304-18466" fmla="*/ 540455 h 1059043"/>
                  <a:gd name="connsiteX305-18467" fmla="*/ 2014439 w 3024845"/>
                  <a:gd name="connsiteY305-18468" fmla="*/ 540455 h 1059043"/>
                  <a:gd name="connsiteX306-18469" fmla="*/ 2014439 w 3024845"/>
                  <a:gd name="connsiteY306-18470" fmla="*/ 703483 h 1059043"/>
                  <a:gd name="connsiteX307-18471" fmla="*/ 2033136 w 3024845"/>
                  <a:gd name="connsiteY307-18472" fmla="*/ 703483 h 1059043"/>
                  <a:gd name="connsiteX308-18473" fmla="*/ 2033136 w 3024845"/>
                  <a:gd name="connsiteY308-18474" fmla="*/ 620790 h 1059043"/>
                  <a:gd name="connsiteX309-18475" fmla="*/ 2128256 w 3024845"/>
                  <a:gd name="connsiteY309-18476" fmla="*/ 620790 h 1059043"/>
                  <a:gd name="connsiteX310-18477" fmla="*/ 2128026 w 3024845"/>
                  <a:gd name="connsiteY310-18478" fmla="*/ 281031 h 1059043"/>
                  <a:gd name="connsiteX311-18479" fmla="*/ 2121946 w 3024845"/>
                  <a:gd name="connsiteY311-18480" fmla="*/ 276707 h 1059043"/>
                  <a:gd name="connsiteX312-18481" fmla="*/ 2130053 w 3024845"/>
                  <a:gd name="connsiteY312-18482" fmla="*/ 252928 h 1059043"/>
                  <a:gd name="connsiteX313-18483" fmla="*/ 2130053 w 3024845"/>
                  <a:gd name="connsiteY313-18484" fmla="*/ 235634 h 1059043"/>
                  <a:gd name="connsiteX314-18485" fmla="*/ 2144240 w 3024845"/>
                  <a:gd name="connsiteY314-18486" fmla="*/ 235634 h 1059043"/>
                  <a:gd name="connsiteX315-18487" fmla="*/ 2144240 w 3024845"/>
                  <a:gd name="connsiteY315-18488" fmla="*/ 214016 h 1059043"/>
                  <a:gd name="connsiteX316-18489" fmla="*/ 2146266 w 3024845"/>
                  <a:gd name="connsiteY316-18490" fmla="*/ 209692 h 1059043"/>
                  <a:gd name="connsiteX317-18491" fmla="*/ 2146266 w 3024845"/>
                  <a:gd name="connsiteY317-18492" fmla="*/ 131868 h 1059043"/>
                  <a:gd name="connsiteX318-18493" fmla="*/ 2144240 w 3024845"/>
                  <a:gd name="connsiteY318-18494" fmla="*/ 125383 h 1059043"/>
                  <a:gd name="connsiteX319-18495" fmla="*/ 2150320 w 3024845"/>
                  <a:gd name="connsiteY319-18496" fmla="*/ 118897 h 1059043"/>
                  <a:gd name="connsiteX320-18497" fmla="*/ 2150320 w 3024845"/>
                  <a:gd name="connsiteY320-18498" fmla="*/ 60529 h 1059043"/>
                  <a:gd name="connsiteX321-18499" fmla="*/ 2152346 w 3024845"/>
                  <a:gd name="connsiteY321-18500" fmla="*/ 56206 h 1059043"/>
                  <a:gd name="connsiteX322-18501" fmla="*/ 2152346 w 3024845"/>
                  <a:gd name="connsiteY322-18502" fmla="*/ 0 h 1059043"/>
                  <a:gd name="connsiteX323-18503" fmla="*/ 2162480 w 3024845"/>
                  <a:gd name="connsiteY323-18504" fmla="*/ 118897 h 1059043"/>
                  <a:gd name="connsiteX324-18505" fmla="*/ 2168560 w 3024845"/>
                  <a:gd name="connsiteY324-18506" fmla="*/ 125383 h 1059043"/>
                  <a:gd name="connsiteX325-18507" fmla="*/ 2166533 w 3024845"/>
                  <a:gd name="connsiteY325-18508" fmla="*/ 131868 h 1059043"/>
                  <a:gd name="connsiteX326-18509" fmla="*/ 2166533 w 3024845"/>
                  <a:gd name="connsiteY326-18510" fmla="*/ 209692 h 1059043"/>
                  <a:gd name="connsiteX327-18511" fmla="*/ 2168560 w 3024845"/>
                  <a:gd name="connsiteY327-18512" fmla="*/ 214016 h 1059043"/>
                  <a:gd name="connsiteX328-18513" fmla="*/ 2168560 w 3024845"/>
                  <a:gd name="connsiteY328-18514" fmla="*/ 235634 h 1059043"/>
                  <a:gd name="connsiteX329-18515" fmla="*/ 2182747 w 3024845"/>
                  <a:gd name="connsiteY329-18516" fmla="*/ 235634 h 1059043"/>
                  <a:gd name="connsiteX330-18517" fmla="*/ 2182747 w 3024845"/>
                  <a:gd name="connsiteY330-18518" fmla="*/ 252928 h 1059043"/>
                  <a:gd name="connsiteX331-18519" fmla="*/ 2190854 w 3024845"/>
                  <a:gd name="connsiteY331-18520" fmla="*/ 276707 h 1059043"/>
                  <a:gd name="connsiteX332-18521" fmla="*/ 2180720 w 3024845"/>
                  <a:gd name="connsiteY332-18522" fmla="*/ 555577 h 1059043"/>
                  <a:gd name="connsiteX333-18523" fmla="*/ 2245574 w 3024845"/>
                  <a:gd name="connsiteY333-18524" fmla="*/ 555577 h 1059043"/>
                  <a:gd name="connsiteX334-18525" fmla="*/ 2245574 w 3024845"/>
                  <a:gd name="connsiteY334-18526" fmla="*/ 631239 h 1059043"/>
                  <a:gd name="connsiteX335-18527" fmla="*/ 2253681 w 3024845"/>
                  <a:gd name="connsiteY335-18528" fmla="*/ 631239 h 1059043"/>
                  <a:gd name="connsiteX336-18529" fmla="*/ 2255708 w 3024845"/>
                  <a:gd name="connsiteY336-18530" fmla="*/ 624754 h 1059043"/>
                  <a:gd name="connsiteX337-18531" fmla="*/ 2261788 w 3024845"/>
                  <a:gd name="connsiteY337-18532" fmla="*/ 624754 h 1059043"/>
                  <a:gd name="connsiteX338-18533" fmla="*/ 2263815 w 3024845"/>
                  <a:gd name="connsiteY338-18534" fmla="*/ 633401 h 1059043"/>
                  <a:gd name="connsiteX339-18535" fmla="*/ 2275975 w 3024845"/>
                  <a:gd name="connsiteY339-18536" fmla="*/ 633401 h 1059043"/>
                  <a:gd name="connsiteX340-18537" fmla="*/ 2275975 w 3024845"/>
                  <a:gd name="connsiteY340-18538" fmla="*/ 626915 h 1059043"/>
                  <a:gd name="connsiteX341-18539" fmla="*/ 2298268 w 3024845"/>
                  <a:gd name="connsiteY341-18540" fmla="*/ 626915 h 1059043"/>
                  <a:gd name="connsiteX342-18541" fmla="*/ 2298268 w 3024845"/>
                  <a:gd name="connsiteY342-18542" fmla="*/ 633401 h 1059043"/>
                  <a:gd name="connsiteX343-18543" fmla="*/ 2318535 w 3024845"/>
                  <a:gd name="connsiteY343-18544" fmla="*/ 633401 h 1059043"/>
                  <a:gd name="connsiteX344-18545" fmla="*/ 2318535 w 3024845"/>
                  <a:gd name="connsiteY344-18546" fmla="*/ 678798 h 1059043"/>
                  <a:gd name="connsiteX345-18547" fmla="*/ 2332722 w 3024845"/>
                  <a:gd name="connsiteY345-18548" fmla="*/ 678798 h 1059043"/>
                  <a:gd name="connsiteX346-18549" fmla="*/ 2332722 w 3024845"/>
                  <a:gd name="connsiteY346-18550" fmla="*/ 665827 h 1059043"/>
                  <a:gd name="connsiteX347-18551" fmla="*/ 2348936 w 3024845"/>
                  <a:gd name="connsiteY347-18552" fmla="*/ 665827 h 1059043"/>
                  <a:gd name="connsiteX348-18553" fmla="*/ 2348936 w 3024845"/>
                  <a:gd name="connsiteY348-18554" fmla="*/ 486400 h 1059043"/>
                  <a:gd name="connsiteX349-18555" fmla="*/ 2355016 w 3024845"/>
                  <a:gd name="connsiteY349-18556" fmla="*/ 479914 h 1059043"/>
                  <a:gd name="connsiteX350-18557" fmla="*/ 2427977 w 3024845"/>
                  <a:gd name="connsiteY350-18558" fmla="*/ 479914 h 1059043"/>
                  <a:gd name="connsiteX351-18559" fmla="*/ 2427977 w 3024845"/>
                  <a:gd name="connsiteY351-18560" fmla="*/ 488562 h 1059043"/>
                  <a:gd name="connsiteX352-18561" fmla="*/ 2438110 w 3024845"/>
                  <a:gd name="connsiteY352-18562" fmla="*/ 488562 h 1059043"/>
                  <a:gd name="connsiteX353-18563" fmla="*/ 2438110 w 3024845"/>
                  <a:gd name="connsiteY353-18564" fmla="*/ 603136 h 1059043"/>
                  <a:gd name="connsiteX354-18565" fmla="*/ 2460404 w 3024845"/>
                  <a:gd name="connsiteY354-18566" fmla="*/ 603136 h 1059043"/>
                  <a:gd name="connsiteX355-18567" fmla="*/ 2460404 w 3024845"/>
                  <a:gd name="connsiteY355-18568" fmla="*/ 536121 h 1059043"/>
                  <a:gd name="connsiteX356-18569" fmla="*/ 2486751 w 3024845"/>
                  <a:gd name="connsiteY356-18570" fmla="*/ 536121 h 1059043"/>
                  <a:gd name="connsiteX357-18571" fmla="*/ 2490804 w 3024845"/>
                  <a:gd name="connsiteY357-18572" fmla="*/ 531797 h 1059043"/>
                  <a:gd name="connsiteX358-18573" fmla="*/ 2498911 w 3024845"/>
                  <a:gd name="connsiteY358-18574" fmla="*/ 531797 h 1059043"/>
                  <a:gd name="connsiteX359-18575" fmla="*/ 2502964 w 3024845"/>
                  <a:gd name="connsiteY359-18576" fmla="*/ 536121 h 1059043"/>
                  <a:gd name="connsiteX360-18577" fmla="*/ 2525258 w 3024845"/>
                  <a:gd name="connsiteY360-18578" fmla="*/ 536121 h 1059043"/>
                  <a:gd name="connsiteX361-18579" fmla="*/ 2525258 w 3024845"/>
                  <a:gd name="connsiteY361-18580" fmla="*/ 419385 h 1059043"/>
                  <a:gd name="connsiteX362-18581" fmla="*/ 2582005 w 3024845"/>
                  <a:gd name="connsiteY362-18582" fmla="*/ 408576 h 1059043"/>
                  <a:gd name="connsiteX363-18583" fmla="*/ 2582005 w 3024845"/>
                  <a:gd name="connsiteY363-18584" fmla="*/ 409657 h 1059043"/>
                  <a:gd name="connsiteX364-18585" fmla="*/ 2582005 w 3024845"/>
                  <a:gd name="connsiteY364-18586" fmla="*/ 417223 h 1059043"/>
                  <a:gd name="connsiteX365-18587" fmla="*/ 2608352 w 3024845"/>
                  <a:gd name="connsiteY365-18588" fmla="*/ 417223 h 1059043"/>
                  <a:gd name="connsiteX366-18589" fmla="*/ 2608352 w 3024845"/>
                  <a:gd name="connsiteY366-18590" fmla="*/ 672313 h 1059043"/>
                  <a:gd name="connsiteX367-18591" fmla="*/ 2630646 w 3024845"/>
                  <a:gd name="connsiteY367-18592" fmla="*/ 672313 h 1059043"/>
                  <a:gd name="connsiteX368-18593" fmla="*/ 2630646 w 3024845"/>
                  <a:gd name="connsiteY368-18594" fmla="*/ 667989 h 1059043"/>
                  <a:gd name="connsiteX369-18595" fmla="*/ 2642806 w 3024845"/>
                  <a:gd name="connsiteY369-18596" fmla="*/ 667989 h 1059043"/>
                  <a:gd name="connsiteX370-18597" fmla="*/ 2642806 w 3024845"/>
                  <a:gd name="connsiteY370-18598" fmla="*/ 672313 h 1059043"/>
                  <a:gd name="connsiteX371-18599" fmla="*/ 2667126 w 3024845"/>
                  <a:gd name="connsiteY371-18600" fmla="*/ 672313 h 1059043"/>
                  <a:gd name="connsiteX372-18601" fmla="*/ 2667126 w 3024845"/>
                  <a:gd name="connsiteY372-18602" fmla="*/ 659342 h 1059043"/>
                  <a:gd name="connsiteX373-18603" fmla="*/ 2695500 w 3024845"/>
                  <a:gd name="connsiteY373-18604" fmla="*/ 659342 h 1059043"/>
                  <a:gd name="connsiteX374-18605" fmla="*/ 2707660 w 3024845"/>
                  <a:gd name="connsiteY374-18606" fmla="*/ 655018 h 1059043"/>
                  <a:gd name="connsiteX375-18607" fmla="*/ 2727927 w 3024845"/>
                  <a:gd name="connsiteY375-18608" fmla="*/ 659342 h 1059043"/>
                  <a:gd name="connsiteX376-18609" fmla="*/ 2727927 w 3024845"/>
                  <a:gd name="connsiteY376-18610" fmla="*/ 642048 h 1059043"/>
                  <a:gd name="connsiteX377-18611" fmla="*/ 2736034 w 3024845"/>
                  <a:gd name="connsiteY377-18612" fmla="*/ 642048 h 1059043"/>
                  <a:gd name="connsiteX378-18613" fmla="*/ 2736034 w 3024845"/>
                  <a:gd name="connsiteY378-18614" fmla="*/ 629077 h 1059043"/>
                  <a:gd name="connsiteX379-18615" fmla="*/ 2792781 w 3024845"/>
                  <a:gd name="connsiteY379-18616" fmla="*/ 629077 h 1059043"/>
                  <a:gd name="connsiteX380-18617" fmla="*/ 2792781 w 3024845"/>
                  <a:gd name="connsiteY380-18618" fmla="*/ 598812 h 1059043"/>
                  <a:gd name="connsiteX381-18619" fmla="*/ 2811021 w 3024845"/>
                  <a:gd name="connsiteY381-18620" fmla="*/ 598812 h 1059043"/>
                  <a:gd name="connsiteX382-18621" fmla="*/ 2811021 w 3024845"/>
                  <a:gd name="connsiteY382-18622" fmla="*/ 592327 h 1059043"/>
                  <a:gd name="connsiteX383-18623" fmla="*/ 2823181 w 3024845"/>
                  <a:gd name="connsiteY383-18624" fmla="*/ 592327 h 1059043"/>
                  <a:gd name="connsiteX384-18625" fmla="*/ 2823181 w 3024845"/>
                  <a:gd name="connsiteY384-18626" fmla="*/ 598812 h 1059043"/>
                  <a:gd name="connsiteX385-18627" fmla="*/ 2839395 w 3024845"/>
                  <a:gd name="connsiteY385-18628" fmla="*/ 598812 h 1059043"/>
                  <a:gd name="connsiteX386-18629" fmla="*/ 2839395 w 3024845"/>
                  <a:gd name="connsiteY386-18630" fmla="*/ 648533 h 1059043"/>
                  <a:gd name="connsiteX387-18631" fmla="*/ 2871822 w 3024845"/>
                  <a:gd name="connsiteY387-18632" fmla="*/ 648533 h 1059043"/>
                  <a:gd name="connsiteX388-18633" fmla="*/ 2871822 w 3024845"/>
                  <a:gd name="connsiteY388-18634" fmla="*/ 622592 h 1059043"/>
                  <a:gd name="connsiteX389-18635" fmla="*/ 2910329 w 3024845"/>
                  <a:gd name="connsiteY389-18636" fmla="*/ 622592 h 1059043"/>
                  <a:gd name="connsiteX390-18637" fmla="*/ 2910329 w 3024845"/>
                  <a:gd name="connsiteY390-18638" fmla="*/ 592327 h 1059043"/>
                  <a:gd name="connsiteX391-18639" fmla="*/ 2958970 w 3024845"/>
                  <a:gd name="connsiteY391-18640" fmla="*/ 592327 h 1059043"/>
                  <a:gd name="connsiteX392-18641" fmla="*/ 2958970 w 3024845"/>
                  <a:gd name="connsiteY392-18642" fmla="*/ 703483 h 1059043"/>
                  <a:gd name="connsiteX393-18643" fmla="*/ 2958970 w 3024845"/>
                  <a:gd name="connsiteY393-18644" fmla="*/ 717262 h 1059043"/>
                  <a:gd name="connsiteX394-18645" fmla="*/ 3024845 w 3024845"/>
                  <a:gd name="connsiteY394-18646" fmla="*/ 717262 h 1059043"/>
                  <a:gd name="connsiteX395-18647" fmla="*/ 3024845 w 3024845"/>
                  <a:gd name="connsiteY395-18648" fmla="*/ 1059043 h 1059043"/>
                  <a:gd name="connsiteX396-18649" fmla="*/ 2054 w 3024845"/>
                  <a:gd name="connsiteY396-18650" fmla="*/ 1056710 h 1059043"/>
                  <a:gd name="connsiteX397-18651" fmla="*/ 0 w 3024845"/>
                  <a:gd name="connsiteY397-18652" fmla="*/ 622592 h 1059043"/>
                  <a:gd name="connsiteX398-18653" fmla="*/ 20267 w 3024845"/>
                  <a:gd name="connsiteY398-18654" fmla="*/ 622592 h 1059043"/>
                  <a:gd name="connsiteX399-18655" fmla="*/ 20774 w 3024845"/>
                  <a:gd name="connsiteY399-18656" fmla="*/ 621511 h 1059043"/>
                  <a:gd name="connsiteX400-18657" fmla="*/ 24320 w 3024845"/>
                  <a:gd name="connsiteY400-18658" fmla="*/ 613945 h 1059043"/>
                  <a:gd name="connsiteX401-18659" fmla="*/ 26094 w 3024845"/>
                  <a:gd name="connsiteY401-18660" fmla="*/ 614215 h 1059043"/>
                  <a:gd name="connsiteX402-18661" fmla="*/ 38507 w 3024845"/>
                  <a:gd name="connsiteY402-18662" fmla="*/ 616106 h 1059043"/>
                  <a:gd name="connsiteX403-18663" fmla="*/ 39014 w 3024845"/>
                  <a:gd name="connsiteY403-18664" fmla="*/ 617458 h 1059043"/>
                  <a:gd name="connsiteX404-18665" fmla="*/ 42560 w 3024845"/>
                  <a:gd name="connsiteY404-18666" fmla="*/ 626915 h 1059043"/>
                  <a:gd name="connsiteX405-18667" fmla="*/ 68907 w 3024845"/>
                  <a:gd name="connsiteY405-18668" fmla="*/ 629077 h 1059043"/>
                  <a:gd name="connsiteX406-18669" fmla="*/ 68907 w 3024845"/>
                  <a:gd name="connsiteY406-18670" fmla="*/ 505856 h 1059043"/>
                  <a:gd name="connsiteX407-18671" fmla="*/ 70934 w 3024845"/>
                  <a:gd name="connsiteY407-18672" fmla="*/ 505856 h 1059043"/>
                  <a:gd name="connsiteX408-18673" fmla="*/ 85121 w 3024845"/>
                  <a:gd name="connsiteY408-18674" fmla="*/ 505856 h 1059043"/>
                  <a:gd name="connsiteX409-18675" fmla="*/ 85121 w 3024845"/>
                  <a:gd name="connsiteY409-18676" fmla="*/ 369664 h 1059043"/>
                  <a:gd name="connsiteX410-18677" fmla="*/ 86894 w 3024845"/>
                  <a:gd name="connsiteY410-18678" fmla="*/ 369664 h 1059043"/>
                  <a:gd name="connsiteX411-18679" fmla="*/ 99308 w 3024845"/>
                  <a:gd name="connsiteY411-18680" fmla="*/ 369664 h 1059043"/>
                  <a:gd name="connsiteX412-18681" fmla="*/ 99308 w 3024845"/>
                  <a:gd name="connsiteY412-18682" fmla="*/ 255090 h 1059043"/>
                  <a:gd name="connsiteX413-18683" fmla="*/ 103361 w 3024845"/>
                  <a:gd name="connsiteY413-18684" fmla="*/ 226986 h 1059043"/>
                  <a:gd name="connsiteX414-18685" fmla="*/ 105388 w 3024845"/>
                  <a:gd name="connsiteY414-18686" fmla="*/ 226986 h 1059043"/>
                  <a:gd name="connsiteX415-18687" fmla="*/ 119575 w 3024845"/>
                  <a:gd name="connsiteY415-18688" fmla="*/ 226986 h 1059043"/>
                  <a:gd name="connsiteX0-18689" fmla="*/ 119575 w 3024845"/>
                  <a:gd name="connsiteY0-18690" fmla="*/ 226986 h 1059043"/>
                  <a:gd name="connsiteX1-18691" fmla="*/ 200642 w 3024845"/>
                  <a:gd name="connsiteY1-18692" fmla="*/ 224825 h 1059043"/>
                  <a:gd name="connsiteX2-18693" fmla="*/ 202669 w 3024845"/>
                  <a:gd name="connsiteY2-18694" fmla="*/ 224825 h 1059043"/>
                  <a:gd name="connsiteX3-18695" fmla="*/ 216856 w 3024845"/>
                  <a:gd name="connsiteY3-18696" fmla="*/ 224825 h 1059043"/>
                  <a:gd name="connsiteX4-18697" fmla="*/ 216856 w 3024845"/>
                  <a:gd name="connsiteY4-18698" fmla="*/ 248604 h 1059043"/>
                  <a:gd name="connsiteX5-18699" fmla="*/ 217363 w 3024845"/>
                  <a:gd name="connsiteY5-18700" fmla="*/ 249415 h 1059043"/>
                  <a:gd name="connsiteX6-18701" fmla="*/ 220909 w 3024845"/>
                  <a:gd name="connsiteY6-18702" fmla="*/ 255090 h 1059043"/>
                  <a:gd name="connsiteX7-18703" fmla="*/ 220909 w 3024845"/>
                  <a:gd name="connsiteY7-18704" fmla="*/ 369664 h 1059043"/>
                  <a:gd name="connsiteX8-18705" fmla="*/ 223189 w 3024845"/>
                  <a:gd name="connsiteY8-18706" fmla="*/ 369664 h 1059043"/>
                  <a:gd name="connsiteX9-18707" fmla="*/ 239150 w 3024845"/>
                  <a:gd name="connsiteY9-18708" fmla="*/ 369664 h 1059043"/>
                  <a:gd name="connsiteX10-18709" fmla="*/ 239150 w 3024845"/>
                  <a:gd name="connsiteY10-18710" fmla="*/ 510179 h 1059043"/>
                  <a:gd name="connsiteX11-18711" fmla="*/ 240670 w 3024845"/>
                  <a:gd name="connsiteY11-18712" fmla="*/ 509909 h 1059043"/>
                  <a:gd name="connsiteX12-18713" fmla="*/ 251310 w 3024845"/>
                  <a:gd name="connsiteY12-18714" fmla="*/ 508018 h 1059043"/>
                  <a:gd name="connsiteX13-18715" fmla="*/ 249283 w 3024845"/>
                  <a:gd name="connsiteY13-18716" fmla="*/ 596650 h 1059043"/>
                  <a:gd name="connsiteX14-18717" fmla="*/ 250803 w 3024845"/>
                  <a:gd name="connsiteY14-18718" fmla="*/ 596921 h 1059043"/>
                  <a:gd name="connsiteX15-18719" fmla="*/ 261443 w 3024845"/>
                  <a:gd name="connsiteY15-18720" fmla="*/ 598812 h 1059043"/>
                  <a:gd name="connsiteX16-18721" fmla="*/ 261696 w 3024845"/>
                  <a:gd name="connsiteY16-18722" fmla="*/ 599623 h 1059043"/>
                  <a:gd name="connsiteX17-18723" fmla="*/ 263470 w 3024845"/>
                  <a:gd name="connsiteY17-18724" fmla="*/ 605298 h 1059043"/>
                  <a:gd name="connsiteX18-18725" fmla="*/ 264230 w 3024845"/>
                  <a:gd name="connsiteY18-18726" fmla="*/ 602866 h 1059043"/>
                  <a:gd name="connsiteX19-18727" fmla="*/ 269550 w 3024845"/>
                  <a:gd name="connsiteY19-18728" fmla="*/ 585842 h 1059043"/>
                  <a:gd name="connsiteX20-18729" fmla="*/ 271323 w 3024845"/>
                  <a:gd name="connsiteY20-18730" fmla="*/ 585842 h 1059043"/>
                  <a:gd name="connsiteX21-18731" fmla="*/ 283737 w 3024845"/>
                  <a:gd name="connsiteY21-18732" fmla="*/ 585842 h 1059043"/>
                  <a:gd name="connsiteX22-18733" fmla="*/ 283737 w 3024845"/>
                  <a:gd name="connsiteY22-18734" fmla="*/ 618268 h 1059043"/>
                  <a:gd name="connsiteX23-18735" fmla="*/ 284750 w 3024845"/>
                  <a:gd name="connsiteY23-18736" fmla="*/ 618809 h 1059043"/>
                  <a:gd name="connsiteX24-18737" fmla="*/ 291844 w 3024845"/>
                  <a:gd name="connsiteY24-18738" fmla="*/ 622592 h 1059043"/>
                  <a:gd name="connsiteX25-18739" fmla="*/ 291844 w 3024845"/>
                  <a:gd name="connsiteY25-18740" fmla="*/ 623943 h 1059043"/>
                  <a:gd name="connsiteX26-18741" fmla="*/ 291844 w 3024845"/>
                  <a:gd name="connsiteY26-18742" fmla="*/ 633401 h 1059043"/>
                  <a:gd name="connsiteX27-18743" fmla="*/ 336431 w 3024845"/>
                  <a:gd name="connsiteY27-18744" fmla="*/ 633401 h 1059043"/>
                  <a:gd name="connsiteX28-18745" fmla="*/ 336431 w 3024845"/>
                  <a:gd name="connsiteY28-18746" fmla="*/ 634482 h 1059043"/>
                  <a:gd name="connsiteX29-18747" fmla="*/ 336431 w 3024845"/>
                  <a:gd name="connsiteY29-18748" fmla="*/ 642048 h 1059043"/>
                  <a:gd name="connsiteX30-18749" fmla="*/ 338457 w 3024845"/>
                  <a:gd name="connsiteY30-18750" fmla="*/ 642048 h 1059043"/>
                  <a:gd name="connsiteX31-18751" fmla="*/ 352644 w 3024845"/>
                  <a:gd name="connsiteY31-18752" fmla="*/ 642048 h 1059043"/>
                  <a:gd name="connsiteX32-18753" fmla="*/ 352644 w 3024845"/>
                  <a:gd name="connsiteY32-18754" fmla="*/ 611783 h 1059043"/>
                  <a:gd name="connsiteX33-18755" fmla="*/ 397231 w 3024845"/>
                  <a:gd name="connsiteY33-18756" fmla="*/ 611783 h 1059043"/>
                  <a:gd name="connsiteX34-18757" fmla="*/ 397231 w 3024845"/>
                  <a:gd name="connsiteY34-18758" fmla="*/ 610432 h 1059043"/>
                  <a:gd name="connsiteX35-18759" fmla="*/ 397231 w 3024845"/>
                  <a:gd name="connsiteY35-18760" fmla="*/ 600974 h 1059043"/>
                  <a:gd name="connsiteX36-18761" fmla="*/ 398245 w 3024845"/>
                  <a:gd name="connsiteY36-18762" fmla="*/ 600974 h 1059043"/>
                  <a:gd name="connsiteX37-18763" fmla="*/ 405338 w 3024845"/>
                  <a:gd name="connsiteY37-18764" fmla="*/ 600974 h 1059043"/>
                  <a:gd name="connsiteX38-18765" fmla="*/ 405338 w 3024845"/>
                  <a:gd name="connsiteY38-18766" fmla="*/ 599083 h 1059043"/>
                  <a:gd name="connsiteX39-18767" fmla="*/ 405338 w 3024845"/>
                  <a:gd name="connsiteY39-18768" fmla="*/ 585842 h 1059043"/>
                  <a:gd name="connsiteX40-18769" fmla="*/ 406098 w 3024845"/>
                  <a:gd name="connsiteY40-18770" fmla="*/ 585842 h 1059043"/>
                  <a:gd name="connsiteX41-18771" fmla="*/ 411418 w 3024845"/>
                  <a:gd name="connsiteY41-18772" fmla="*/ 585842 h 1059043"/>
                  <a:gd name="connsiteX42-18773" fmla="*/ 411418 w 3024845"/>
                  <a:gd name="connsiteY42-18774" fmla="*/ 584761 h 1059043"/>
                  <a:gd name="connsiteX43-18775" fmla="*/ 411418 w 3024845"/>
                  <a:gd name="connsiteY43-18776" fmla="*/ 577194 h 1059043"/>
                  <a:gd name="connsiteX44-18777" fmla="*/ 413445 w 3024845"/>
                  <a:gd name="connsiteY44-18778" fmla="*/ 577194 h 1059043"/>
                  <a:gd name="connsiteX45-18779" fmla="*/ 427632 w 3024845"/>
                  <a:gd name="connsiteY45-18780" fmla="*/ 577194 h 1059043"/>
                  <a:gd name="connsiteX46-18781" fmla="*/ 427632 w 3024845"/>
                  <a:gd name="connsiteY46-18782" fmla="*/ 578275 h 1059043"/>
                  <a:gd name="connsiteX47-18783" fmla="*/ 427632 w 3024845"/>
                  <a:gd name="connsiteY47-18784" fmla="*/ 585842 h 1059043"/>
                  <a:gd name="connsiteX48-18785" fmla="*/ 449925 w 3024845"/>
                  <a:gd name="connsiteY48-18786" fmla="*/ 585842 h 1059043"/>
                  <a:gd name="connsiteX49-18787" fmla="*/ 449925 w 3024845"/>
                  <a:gd name="connsiteY49-18788" fmla="*/ 583950 h 1059043"/>
                  <a:gd name="connsiteX50-18789" fmla="*/ 449925 w 3024845"/>
                  <a:gd name="connsiteY50-18790" fmla="*/ 570709 h 1059043"/>
                  <a:gd name="connsiteX51-18791" fmla="*/ 451699 w 3024845"/>
                  <a:gd name="connsiteY51-18792" fmla="*/ 570709 h 1059043"/>
                  <a:gd name="connsiteX52-18793" fmla="*/ 464112 w 3024845"/>
                  <a:gd name="connsiteY52-18794" fmla="*/ 570709 h 1059043"/>
                  <a:gd name="connsiteX53-18795" fmla="*/ 464112 w 3024845"/>
                  <a:gd name="connsiteY53-18796" fmla="*/ 594489 h 1059043"/>
                  <a:gd name="connsiteX54-18797" fmla="*/ 465126 w 3024845"/>
                  <a:gd name="connsiteY54-18798" fmla="*/ 594489 h 1059043"/>
                  <a:gd name="connsiteX55-18799" fmla="*/ 472219 w 3024845"/>
                  <a:gd name="connsiteY55-18800" fmla="*/ 594489 h 1059043"/>
                  <a:gd name="connsiteX56-18801" fmla="*/ 472219 w 3024845"/>
                  <a:gd name="connsiteY56-18802" fmla="*/ 593408 h 1059043"/>
                  <a:gd name="connsiteX57-18803" fmla="*/ 472219 w 3024845"/>
                  <a:gd name="connsiteY57-18804" fmla="*/ 585842 h 1059043"/>
                  <a:gd name="connsiteX58-18805" fmla="*/ 473992 w 3024845"/>
                  <a:gd name="connsiteY58-18806" fmla="*/ 585842 h 1059043"/>
                  <a:gd name="connsiteX59-18807" fmla="*/ 486406 w 3024845"/>
                  <a:gd name="connsiteY59-18808" fmla="*/ 585842 h 1059043"/>
                  <a:gd name="connsiteX60-18809" fmla="*/ 486406 w 3024845"/>
                  <a:gd name="connsiteY60-18810" fmla="*/ 611783 h 1059043"/>
                  <a:gd name="connsiteX61-18811" fmla="*/ 488433 w 3024845"/>
                  <a:gd name="connsiteY61-18812" fmla="*/ 611783 h 1059043"/>
                  <a:gd name="connsiteX62-18813" fmla="*/ 502619 w 3024845"/>
                  <a:gd name="connsiteY62-18814" fmla="*/ 611783 h 1059043"/>
                  <a:gd name="connsiteX63-18815" fmla="*/ 502619 w 3024845"/>
                  <a:gd name="connsiteY63-18816" fmla="*/ 613404 h 1059043"/>
                  <a:gd name="connsiteX64-18817" fmla="*/ 502619 w 3024845"/>
                  <a:gd name="connsiteY64-18818" fmla="*/ 624754 h 1059043"/>
                  <a:gd name="connsiteX65-18819" fmla="*/ 503379 w 3024845"/>
                  <a:gd name="connsiteY65-18820" fmla="*/ 624754 h 1059043"/>
                  <a:gd name="connsiteX66-18821" fmla="*/ 508700 w 3024845"/>
                  <a:gd name="connsiteY66-18822" fmla="*/ 624754 h 1059043"/>
                  <a:gd name="connsiteX67-18823" fmla="*/ 508700 w 3024845"/>
                  <a:gd name="connsiteY67-18824" fmla="*/ 623943 h 1059043"/>
                  <a:gd name="connsiteX68-18825" fmla="*/ 508700 w 3024845"/>
                  <a:gd name="connsiteY68-18826" fmla="*/ 618268 h 1059043"/>
                  <a:gd name="connsiteX69-18827" fmla="*/ 539100 w 3024845"/>
                  <a:gd name="connsiteY69-18828" fmla="*/ 618268 h 1059043"/>
                  <a:gd name="connsiteX70-18829" fmla="*/ 539100 w 3024845"/>
                  <a:gd name="connsiteY70-18830" fmla="*/ 642048 h 1059043"/>
                  <a:gd name="connsiteX71-18831" fmla="*/ 540113 w 3024845"/>
                  <a:gd name="connsiteY71-18832" fmla="*/ 642048 h 1059043"/>
                  <a:gd name="connsiteX72-18833" fmla="*/ 547207 w 3024845"/>
                  <a:gd name="connsiteY72-18834" fmla="*/ 642048 h 1059043"/>
                  <a:gd name="connsiteX73-18835" fmla="*/ 547207 w 3024845"/>
                  <a:gd name="connsiteY73-18836" fmla="*/ 643129 h 1059043"/>
                  <a:gd name="connsiteX74-18837" fmla="*/ 547207 w 3024845"/>
                  <a:gd name="connsiteY74-18838" fmla="*/ 650695 h 1059043"/>
                  <a:gd name="connsiteX75-18839" fmla="*/ 547967 w 3024845"/>
                  <a:gd name="connsiteY75-18840" fmla="*/ 650695 h 1059043"/>
                  <a:gd name="connsiteX76-18841" fmla="*/ 553287 w 3024845"/>
                  <a:gd name="connsiteY76-18842" fmla="*/ 650695 h 1059043"/>
                  <a:gd name="connsiteX77-18843" fmla="*/ 553287 w 3024845"/>
                  <a:gd name="connsiteY77-18844" fmla="*/ 648533 h 1059043"/>
                  <a:gd name="connsiteX78-18845" fmla="*/ 553287 w 3024845"/>
                  <a:gd name="connsiteY78-18846" fmla="*/ 633401 h 1059043"/>
                  <a:gd name="connsiteX79-18847" fmla="*/ 554300 w 3024845"/>
                  <a:gd name="connsiteY79-18848" fmla="*/ 633401 h 1059043"/>
                  <a:gd name="connsiteX80-18849" fmla="*/ 561394 w 3024845"/>
                  <a:gd name="connsiteY80-18850" fmla="*/ 633401 h 1059043"/>
                  <a:gd name="connsiteX81-18851" fmla="*/ 561394 w 3024845"/>
                  <a:gd name="connsiteY81-18852" fmla="*/ 634482 h 1059043"/>
                  <a:gd name="connsiteX82-18853" fmla="*/ 561394 w 3024845"/>
                  <a:gd name="connsiteY82-18854" fmla="*/ 642048 h 1059043"/>
                  <a:gd name="connsiteX83-18855" fmla="*/ 566714 w 3024845"/>
                  <a:gd name="connsiteY83-18856" fmla="*/ 640055 h 1059043"/>
                  <a:gd name="connsiteX84-18857" fmla="*/ 567474 w 3024845"/>
                  <a:gd name="connsiteY84-18858" fmla="*/ 639075 h 1059043"/>
                  <a:gd name="connsiteX85-18859" fmla="*/ 567474 w 3024845"/>
                  <a:gd name="connsiteY85-18860" fmla="*/ 633401 h 1059043"/>
                  <a:gd name="connsiteX86-18861" fmla="*/ 605981 w 3024845"/>
                  <a:gd name="connsiteY86-18862" fmla="*/ 633401 h 1059043"/>
                  <a:gd name="connsiteX87-18863" fmla="*/ 605981 w 3024845"/>
                  <a:gd name="connsiteY87-18864" fmla="*/ 657180 h 1059043"/>
                  <a:gd name="connsiteX88-18865" fmla="*/ 608007 w 3024845"/>
                  <a:gd name="connsiteY88-18866" fmla="*/ 657180 h 1059043"/>
                  <a:gd name="connsiteX89-18867" fmla="*/ 622194 w 3024845"/>
                  <a:gd name="connsiteY89-18868" fmla="*/ 657180 h 1059043"/>
                  <a:gd name="connsiteX90-18869" fmla="*/ 622194 w 3024845"/>
                  <a:gd name="connsiteY90-18870" fmla="*/ 658261 h 1059043"/>
                  <a:gd name="connsiteX91-18871" fmla="*/ 622194 w 3024845"/>
                  <a:gd name="connsiteY91-18872" fmla="*/ 665827 h 1059043"/>
                  <a:gd name="connsiteX92-18873" fmla="*/ 623968 w 3024845"/>
                  <a:gd name="connsiteY92-18874" fmla="*/ 665827 h 1059043"/>
                  <a:gd name="connsiteX93-18875" fmla="*/ 636381 w 3024845"/>
                  <a:gd name="connsiteY93-18876" fmla="*/ 665827 h 1059043"/>
                  <a:gd name="connsiteX94-18877" fmla="*/ 636381 w 3024845"/>
                  <a:gd name="connsiteY94-18878" fmla="*/ 642048 h 1059043"/>
                  <a:gd name="connsiteX95-18879" fmla="*/ 637394 w 3024845"/>
                  <a:gd name="connsiteY95-18880" fmla="*/ 642048 h 1059043"/>
                  <a:gd name="connsiteX96-18881" fmla="*/ 644488 w 3024845"/>
                  <a:gd name="connsiteY96-18882" fmla="*/ 642048 h 1059043"/>
                  <a:gd name="connsiteX97-18883" fmla="*/ 644488 w 3024845"/>
                  <a:gd name="connsiteY97-18884" fmla="*/ 609621 h 1059043"/>
                  <a:gd name="connsiteX98-18885" fmla="*/ 645501 w 3024845"/>
                  <a:gd name="connsiteY98-18886" fmla="*/ 609621 h 1059043"/>
                  <a:gd name="connsiteX99-18887" fmla="*/ 652595 w 3024845"/>
                  <a:gd name="connsiteY99-18888" fmla="*/ 609621 h 1059043"/>
                  <a:gd name="connsiteX100-18889" fmla="*/ 652595 w 3024845"/>
                  <a:gd name="connsiteY100-18890" fmla="*/ 607730 h 1059043"/>
                  <a:gd name="connsiteX101-18891" fmla="*/ 652595 w 3024845"/>
                  <a:gd name="connsiteY101-18892" fmla="*/ 594489 h 1059043"/>
                  <a:gd name="connsiteX102-18893" fmla="*/ 651328 w 3024845"/>
                  <a:gd name="connsiteY102-18894" fmla="*/ 592867 h 1059043"/>
                  <a:gd name="connsiteX103-18895" fmla="*/ 656648 w 3024845"/>
                  <a:gd name="connsiteY103-18896" fmla="*/ 581518 h 1059043"/>
                  <a:gd name="connsiteX104-18897" fmla="*/ 664755 w 3024845"/>
                  <a:gd name="connsiteY104-18898" fmla="*/ 609621 h 1059043"/>
                  <a:gd name="connsiteX105-18899" fmla="*/ 665515 w 3024845"/>
                  <a:gd name="connsiteY105-18900" fmla="*/ 609621 h 1059043"/>
                  <a:gd name="connsiteX106-18901" fmla="*/ 670835 w 3024845"/>
                  <a:gd name="connsiteY106-18902" fmla="*/ 609621 h 1059043"/>
                  <a:gd name="connsiteX107-18903" fmla="*/ 670835 w 3024845"/>
                  <a:gd name="connsiteY107-18904" fmla="*/ 503694 h 1059043"/>
                  <a:gd name="connsiteX108-18905" fmla="*/ 672355 w 3024845"/>
                  <a:gd name="connsiteY108-18906" fmla="*/ 503694 h 1059043"/>
                  <a:gd name="connsiteX109-18907" fmla="*/ 682995 w 3024845"/>
                  <a:gd name="connsiteY109-18908" fmla="*/ 503694 h 1059043"/>
                  <a:gd name="connsiteX110-18909" fmla="*/ 682995 w 3024845"/>
                  <a:gd name="connsiteY110-18910" fmla="*/ 456135 h 1059043"/>
                  <a:gd name="connsiteX111-18911" fmla="*/ 709342 w 3024845"/>
                  <a:gd name="connsiteY111-18912" fmla="*/ 456135 h 1059043"/>
                  <a:gd name="connsiteX112-18913" fmla="*/ 709342 w 3024845"/>
                  <a:gd name="connsiteY112-18914" fmla="*/ 434517 h 1059043"/>
                  <a:gd name="connsiteX113-18915" fmla="*/ 743796 w 3024845"/>
                  <a:gd name="connsiteY113-18916" fmla="*/ 434517 h 1059043"/>
                  <a:gd name="connsiteX114-18917" fmla="*/ 743796 w 3024845"/>
                  <a:gd name="connsiteY114-18918" fmla="*/ 436949 h 1059043"/>
                  <a:gd name="connsiteX115-18919" fmla="*/ 743796 w 3024845"/>
                  <a:gd name="connsiteY115-18920" fmla="*/ 453973 h 1059043"/>
                  <a:gd name="connsiteX116-18921" fmla="*/ 746076 w 3024845"/>
                  <a:gd name="connsiteY116-18922" fmla="*/ 453973 h 1059043"/>
                  <a:gd name="connsiteX117-18923" fmla="*/ 762036 w 3024845"/>
                  <a:gd name="connsiteY117-18924" fmla="*/ 453973 h 1059043"/>
                  <a:gd name="connsiteX118-18925" fmla="*/ 762036 w 3024845"/>
                  <a:gd name="connsiteY118-18926" fmla="*/ 501532 h 1059043"/>
                  <a:gd name="connsiteX119-18927" fmla="*/ 763049 w 3024845"/>
                  <a:gd name="connsiteY119-18928" fmla="*/ 501532 h 1059043"/>
                  <a:gd name="connsiteX120-18929" fmla="*/ 770143 w 3024845"/>
                  <a:gd name="connsiteY120-18930" fmla="*/ 501532 h 1059043"/>
                  <a:gd name="connsiteX121-18931" fmla="*/ 784330 w 3024845"/>
                  <a:gd name="connsiteY121-18932" fmla="*/ 505856 h 1059043"/>
                  <a:gd name="connsiteX122-18933" fmla="*/ 784330 w 3024845"/>
                  <a:gd name="connsiteY122-18934" fmla="*/ 544768 h 1059043"/>
                  <a:gd name="connsiteX123-18935" fmla="*/ 785343 w 3024845"/>
                  <a:gd name="connsiteY123-18936" fmla="*/ 544768 h 1059043"/>
                  <a:gd name="connsiteX124-18937" fmla="*/ 792436 w 3024845"/>
                  <a:gd name="connsiteY124-18938" fmla="*/ 544768 h 1059043"/>
                  <a:gd name="connsiteX125-18939" fmla="*/ 792436 w 3024845"/>
                  <a:gd name="connsiteY125-18940" fmla="*/ 546389 h 1059043"/>
                  <a:gd name="connsiteX126-18941" fmla="*/ 792436 w 3024845"/>
                  <a:gd name="connsiteY126-18942" fmla="*/ 557738 h 1059043"/>
                  <a:gd name="connsiteX127-18943" fmla="*/ 794463 w 3024845"/>
                  <a:gd name="connsiteY127-18944" fmla="*/ 557738 h 1059043"/>
                  <a:gd name="connsiteX128-18945" fmla="*/ 808650 w 3024845"/>
                  <a:gd name="connsiteY128-18946" fmla="*/ 557738 h 1059043"/>
                  <a:gd name="connsiteX129-18947" fmla="*/ 814730 w 3024845"/>
                  <a:gd name="connsiteY129-18948" fmla="*/ 564224 h 1059043"/>
                  <a:gd name="connsiteX130-18949" fmla="*/ 814730 w 3024845"/>
                  <a:gd name="connsiteY130-18950" fmla="*/ 585842 h 1059043"/>
                  <a:gd name="connsiteX131-18951" fmla="*/ 817010 w 3024845"/>
                  <a:gd name="connsiteY131-18952" fmla="*/ 585842 h 1059043"/>
                  <a:gd name="connsiteX132-18953" fmla="*/ 832970 w 3024845"/>
                  <a:gd name="connsiteY132-18954" fmla="*/ 585842 h 1059043"/>
                  <a:gd name="connsiteX133-18955" fmla="*/ 832970 w 3024845"/>
                  <a:gd name="connsiteY133-18956" fmla="*/ 586922 h 1059043"/>
                  <a:gd name="connsiteX134-18957" fmla="*/ 832970 w 3024845"/>
                  <a:gd name="connsiteY134-18958" fmla="*/ 594489 h 1059043"/>
                  <a:gd name="connsiteX135-18959" fmla="*/ 834237 w 3024845"/>
                  <a:gd name="connsiteY135-18960" fmla="*/ 594489 h 1059043"/>
                  <a:gd name="connsiteX136-18961" fmla="*/ 843104 w 3024845"/>
                  <a:gd name="connsiteY136-18962" fmla="*/ 594489 h 1059043"/>
                  <a:gd name="connsiteX137-18963" fmla="*/ 843104 w 3024845"/>
                  <a:gd name="connsiteY137-18964" fmla="*/ 596650 h 1059043"/>
                  <a:gd name="connsiteX138-18965" fmla="*/ 843104 w 3024845"/>
                  <a:gd name="connsiteY138-18966" fmla="*/ 611783 h 1059043"/>
                  <a:gd name="connsiteX139-18967" fmla="*/ 847157 w 3024845"/>
                  <a:gd name="connsiteY139-18968" fmla="*/ 609891 h 1059043"/>
                  <a:gd name="connsiteX140-18969" fmla="*/ 847157 w 3024845"/>
                  <a:gd name="connsiteY140-18970" fmla="*/ 596650 h 1059043"/>
                  <a:gd name="connsiteX141-18971" fmla="*/ 848170 w 3024845"/>
                  <a:gd name="connsiteY141-18972" fmla="*/ 596650 h 1059043"/>
                  <a:gd name="connsiteX142-18973" fmla="*/ 855264 w 3024845"/>
                  <a:gd name="connsiteY142-18974" fmla="*/ 596650 h 1059043"/>
                  <a:gd name="connsiteX143-18975" fmla="*/ 855264 w 3024845"/>
                  <a:gd name="connsiteY143-18976" fmla="*/ 598272 h 1059043"/>
                  <a:gd name="connsiteX144-18977" fmla="*/ 855264 w 3024845"/>
                  <a:gd name="connsiteY144-18978" fmla="*/ 609621 h 1059043"/>
                  <a:gd name="connsiteX145-18979" fmla="*/ 856024 w 3024845"/>
                  <a:gd name="connsiteY145-18980" fmla="*/ 609621 h 1059043"/>
                  <a:gd name="connsiteX146-18981" fmla="*/ 861344 w 3024845"/>
                  <a:gd name="connsiteY146-18982" fmla="*/ 609621 h 1059043"/>
                  <a:gd name="connsiteX147-18983" fmla="*/ 909984 w 3024845"/>
                  <a:gd name="connsiteY147-18984" fmla="*/ 605298 h 1059043"/>
                  <a:gd name="connsiteX148-18985" fmla="*/ 909984 w 3024845"/>
                  <a:gd name="connsiteY148-18986" fmla="*/ 606649 h 1059043"/>
                  <a:gd name="connsiteX149-18987" fmla="*/ 909984 w 3024845"/>
                  <a:gd name="connsiteY149-18988" fmla="*/ 616106 h 1059043"/>
                  <a:gd name="connsiteX150-18989" fmla="*/ 910744 w 3024845"/>
                  <a:gd name="connsiteY150-18990" fmla="*/ 616106 h 1059043"/>
                  <a:gd name="connsiteX151-18991" fmla="*/ 916065 w 3024845"/>
                  <a:gd name="connsiteY151-18992" fmla="*/ 616106 h 1059043"/>
                  <a:gd name="connsiteX152-18993" fmla="*/ 916065 w 3024845"/>
                  <a:gd name="connsiteY152-18994" fmla="*/ 618268 h 1059043"/>
                  <a:gd name="connsiteX153-18995" fmla="*/ 916065 w 3024845"/>
                  <a:gd name="connsiteY153-18996" fmla="*/ 633401 h 1059043"/>
                  <a:gd name="connsiteX154-18997" fmla="*/ 918091 w 3024845"/>
                  <a:gd name="connsiteY154-18998" fmla="*/ 632050 h 1059043"/>
                  <a:gd name="connsiteX155-18999" fmla="*/ 932278 w 3024845"/>
                  <a:gd name="connsiteY155-19000" fmla="*/ 622592 h 1059043"/>
                  <a:gd name="connsiteX156-19001" fmla="*/ 938358 w 3024845"/>
                  <a:gd name="connsiteY156-19002" fmla="*/ 581518 h 1059043"/>
                  <a:gd name="connsiteX157-19003" fmla="*/ 939118 w 3024845"/>
                  <a:gd name="connsiteY157-19004" fmla="*/ 581248 h 1059043"/>
                  <a:gd name="connsiteX158-19005" fmla="*/ 944438 w 3024845"/>
                  <a:gd name="connsiteY158-19006" fmla="*/ 579356 h 1059043"/>
                  <a:gd name="connsiteX159-19007" fmla="*/ 946465 w 3024845"/>
                  <a:gd name="connsiteY159-19008" fmla="*/ 510179 h 1059043"/>
                  <a:gd name="connsiteX160-19009" fmla="*/ 948492 w 3024845"/>
                  <a:gd name="connsiteY160-19010" fmla="*/ 579356 h 1059043"/>
                  <a:gd name="connsiteX161-19011" fmla="*/ 949252 w 3024845"/>
                  <a:gd name="connsiteY161-19012" fmla="*/ 579626 h 1059043"/>
                  <a:gd name="connsiteX162-19013" fmla="*/ 954572 w 3024845"/>
                  <a:gd name="connsiteY162-19014" fmla="*/ 581518 h 1059043"/>
                  <a:gd name="connsiteX163-19015" fmla="*/ 954572 w 3024845"/>
                  <a:gd name="connsiteY163-19016" fmla="*/ 495047 h 1059043"/>
                  <a:gd name="connsiteX164-19017" fmla="*/ 958625 w 3024845"/>
                  <a:gd name="connsiteY164-19018" fmla="*/ 462620 h 1059043"/>
                  <a:gd name="connsiteX165-19019" fmla="*/ 997132 w 3024845"/>
                  <a:gd name="connsiteY165-19020" fmla="*/ 462620 h 1059043"/>
                  <a:gd name="connsiteX166-19021" fmla="*/ 997132 w 3024845"/>
                  <a:gd name="connsiteY166-19022" fmla="*/ 495047 h 1059043"/>
                  <a:gd name="connsiteX167-19023" fmla="*/ 997892 w 3024845"/>
                  <a:gd name="connsiteY167-19024" fmla="*/ 495047 h 1059043"/>
                  <a:gd name="connsiteX168-19025" fmla="*/ 1003212 w 3024845"/>
                  <a:gd name="connsiteY168-19026" fmla="*/ 495047 h 1059043"/>
                  <a:gd name="connsiteX169-19027" fmla="*/ 1003212 w 3024845"/>
                  <a:gd name="connsiteY169-19028" fmla="*/ 412899 h 1059043"/>
                  <a:gd name="connsiteX170-19029" fmla="*/ 1004986 w 3024845"/>
                  <a:gd name="connsiteY170-19030" fmla="*/ 412899 h 1059043"/>
                  <a:gd name="connsiteX171-19031" fmla="*/ 1017399 w 3024845"/>
                  <a:gd name="connsiteY171-19032" fmla="*/ 412899 h 1059043"/>
                  <a:gd name="connsiteX172-19033" fmla="*/ 1017399 w 3024845"/>
                  <a:gd name="connsiteY172-19034" fmla="*/ 411008 h 1059043"/>
                  <a:gd name="connsiteX173-19035" fmla="*/ 1017399 w 3024845"/>
                  <a:gd name="connsiteY173-19036" fmla="*/ 397767 h 1059043"/>
                  <a:gd name="connsiteX174-19037" fmla="*/ 1039693 w 3024845"/>
                  <a:gd name="connsiteY174-19038" fmla="*/ 397767 h 1059043"/>
                  <a:gd name="connsiteX175-19039" fmla="*/ 1039693 w 3024845"/>
                  <a:gd name="connsiteY175-19040" fmla="*/ 396686 h 1059043"/>
                  <a:gd name="connsiteX176-19041" fmla="*/ 1039693 w 3024845"/>
                  <a:gd name="connsiteY176-19042" fmla="*/ 389120 h 1059043"/>
                  <a:gd name="connsiteX177-19043" fmla="*/ 1041466 w 3024845"/>
                  <a:gd name="connsiteY177-19044" fmla="*/ 389120 h 1059043"/>
                  <a:gd name="connsiteX178-19045" fmla="*/ 1053880 w 3024845"/>
                  <a:gd name="connsiteY178-19046" fmla="*/ 389120 h 1059043"/>
                  <a:gd name="connsiteX179-19047" fmla="*/ 1053880 w 3024845"/>
                  <a:gd name="connsiteY179-19048" fmla="*/ 390201 h 1059043"/>
                  <a:gd name="connsiteX180-19049" fmla="*/ 1053880 w 3024845"/>
                  <a:gd name="connsiteY180-19050" fmla="*/ 397767 h 1059043"/>
                  <a:gd name="connsiteX181-19051" fmla="*/ 1054640 w 3024845"/>
                  <a:gd name="connsiteY181-19052" fmla="*/ 397767 h 1059043"/>
                  <a:gd name="connsiteX182-19053" fmla="*/ 1059960 w 3024845"/>
                  <a:gd name="connsiteY182-19054" fmla="*/ 397767 h 1059043"/>
                  <a:gd name="connsiteX183-19055" fmla="*/ 1070093 w 3024845"/>
                  <a:gd name="connsiteY183-19056" fmla="*/ 393443 h 1059043"/>
                  <a:gd name="connsiteX184-19057" fmla="*/ 1074146 w 3024845"/>
                  <a:gd name="connsiteY184-19058" fmla="*/ 396686 h 1059043"/>
                  <a:gd name="connsiteX185-19059" fmla="*/ 1074146 w 3024845"/>
                  <a:gd name="connsiteY185-19060" fmla="*/ 389120 h 1059043"/>
                  <a:gd name="connsiteX186-19061" fmla="*/ 1076426 w 3024845"/>
                  <a:gd name="connsiteY186-19062" fmla="*/ 389120 h 1059043"/>
                  <a:gd name="connsiteX187-19063" fmla="*/ 1092387 w 3024845"/>
                  <a:gd name="connsiteY187-19064" fmla="*/ 389120 h 1059043"/>
                  <a:gd name="connsiteX188-19065" fmla="*/ 1092387 w 3024845"/>
                  <a:gd name="connsiteY188-19066" fmla="*/ 390201 h 1059043"/>
                  <a:gd name="connsiteX189-19067" fmla="*/ 1092387 w 3024845"/>
                  <a:gd name="connsiteY189-19068" fmla="*/ 397767 h 1059043"/>
                  <a:gd name="connsiteX190-19069" fmla="*/ 1122787 w 3024845"/>
                  <a:gd name="connsiteY190-19070" fmla="*/ 397767 h 1059043"/>
                  <a:gd name="connsiteX191-19071" fmla="*/ 1122787 w 3024845"/>
                  <a:gd name="connsiteY191-19072" fmla="*/ 399388 h 1059043"/>
                  <a:gd name="connsiteX192-19073" fmla="*/ 1122787 w 3024845"/>
                  <a:gd name="connsiteY192-19074" fmla="*/ 410738 h 1059043"/>
                  <a:gd name="connsiteX193-19075" fmla="*/ 1149134 w 3024845"/>
                  <a:gd name="connsiteY193-19076" fmla="*/ 410738 h 1059043"/>
                  <a:gd name="connsiteX194-19077" fmla="*/ 1149134 w 3024845"/>
                  <a:gd name="connsiteY194-19078" fmla="*/ 441002 h 1059043"/>
                  <a:gd name="connsiteX195-19079" fmla="*/ 1149894 w 3024845"/>
                  <a:gd name="connsiteY195-19080" fmla="*/ 441002 h 1059043"/>
                  <a:gd name="connsiteX196-19081" fmla="*/ 1155214 w 3024845"/>
                  <a:gd name="connsiteY196-19082" fmla="*/ 441002 h 1059043"/>
                  <a:gd name="connsiteX197-19083" fmla="*/ 1155214 w 3024845"/>
                  <a:gd name="connsiteY197-19084" fmla="*/ 442083 h 1059043"/>
                  <a:gd name="connsiteX198-19085" fmla="*/ 1155214 w 3024845"/>
                  <a:gd name="connsiteY198-19086" fmla="*/ 449650 h 1059043"/>
                  <a:gd name="connsiteX199-19087" fmla="*/ 1159268 w 3024845"/>
                  <a:gd name="connsiteY199-19088" fmla="*/ 479914 h 1059043"/>
                  <a:gd name="connsiteX200-19089" fmla="*/ 1160028 w 3024845"/>
                  <a:gd name="connsiteY200-19090" fmla="*/ 479914 h 1059043"/>
                  <a:gd name="connsiteX201-19091" fmla="*/ 1165348 w 3024845"/>
                  <a:gd name="connsiteY201-19092" fmla="*/ 479914 h 1059043"/>
                  <a:gd name="connsiteX202-19093" fmla="*/ 1165348 w 3024845"/>
                  <a:gd name="connsiteY202-19094" fmla="*/ 480725 h 1059043"/>
                  <a:gd name="connsiteX203-19095" fmla="*/ 1165348 w 3024845"/>
                  <a:gd name="connsiteY203-19096" fmla="*/ 486400 h 1059043"/>
                  <a:gd name="connsiteX204-19097" fmla="*/ 1166361 w 3024845"/>
                  <a:gd name="connsiteY204-19098" fmla="*/ 486400 h 1059043"/>
                  <a:gd name="connsiteX205-19099" fmla="*/ 1173454 w 3024845"/>
                  <a:gd name="connsiteY205-19100" fmla="*/ 486400 h 1059043"/>
                  <a:gd name="connsiteX206-19101" fmla="*/ 1173454 w 3024845"/>
                  <a:gd name="connsiteY206-19102" fmla="*/ 516665 h 1059043"/>
                  <a:gd name="connsiteX207-19103" fmla="*/ 1175481 w 3024845"/>
                  <a:gd name="connsiteY207-19104" fmla="*/ 516665 h 1059043"/>
                  <a:gd name="connsiteX208-19105" fmla="*/ 1189668 w 3024845"/>
                  <a:gd name="connsiteY208-19106" fmla="*/ 516665 h 1059043"/>
                  <a:gd name="connsiteX209-19107" fmla="*/ 1189668 w 3024845"/>
                  <a:gd name="connsiteY209-19108" fmla="*/ 540444 h 1059043"/>
                  <a:gd name="connsiteX210-19109" fmla="*/ 1191695 w 3024845"/>
                  <a:gd name="connsiteY210-19110" fmla="*/ 542065 h 1059043"/>
                  <a:gd name="connsiteX211-19111" fmla="*/ 1191695 w 3024845"/>
                  <a:gd name="connsiteY211-19112" fmla="*/ 553415 h 1059043"/>
                  <a:gd name="connsiteX212-19113" fmla="*/ 1192455 w 3024845"/>
                  <a:gd name="connsiteY212-19114" fmla="*/ 553415 h 1059043"/>
                  <a:gd name="connsiteX213-19115" fmla="*/ 1197775 w 3024845"/>
                  <a:gd name="connsiteY213-19116" fmla="*/ 553415 h 1059043"/>
                  <a:gd name="connsiteX214-19117" fmla="*/ 1197775 w 3024845"/>
                  <a:gd name="connsiteY214-19118" fmla="*/ 577194 h 1059043"/>
                  <a:gd name="connsiteX215-19119" fmla="*/ 1199041 w 3024845"/>
                  <a:gd name="connsiteY215-19120" fmla="*/ 577194 h 1059043"/>
                  <a:gd name="connsiteX216-19121" fmla="*/ 1207908 w 3024845"/>
                  <a:gd name="connsiteY216-19122" fmla="*/ 577194 h 1059043"/>
                  <a:gd name="connsiteX217-19123" fmla="*/ 1209935 w 3024845"/>
                  <a:gd name="connsiteY217-19124" fmla="*/ 581248 h 1059043"/>
                  <a:gd name="connsiteX218-19125" fmla="*/ 1209935 w 3024845"/>
                  <a:gd name="connsiteY218-19126" fmla="*/ 594489 h 1059043"/>
                  <a:gd name="connsiteX219-19127" fmla="*/ 1211455 w 3024845"/>
                  <a:gd name="connsiteY219-19128" fmla="*/ 592597 h 1059043"/>
                  <a:gd name="connsiteX220-19129" fmla="*/ 1222095 w 3024845"/>
                  <a:gd name="connsiteY220-19130" fmla="*/ 579356 h 1059043"/>
                  <a:gd name="connsiteX221-19131" fmla="*/ 1250469 w 3024845"/>
                  <a:gd name="connsiteY221-19132" fmla="*/ 579356 h 1059043"/>
                  <a:gd name="connsiteX222-19133" fmla="*/ 1250469 w 3024845"/>
                  <a:gd name="connsiteY222-19134" fmla="*/ 665827 h 1059043"/>
                  <a:gd name="connsiteX223-19135" fmla="*/ 1251229 w 3024845"/>
                  <a:gd name="connsiteY223-19136" fmla="*/ 665827 h 1059043"/>
                  <a:gd name="connsiteX224-19137" fmla="*/ 1256549 w 3024845"/>
                  <a:gd name="connsiteY224-19138" fmla="*/ 665827 h 1059043"/>
                  <a:gd name="connsiteX225-19139" fmla="*/ 1257309 w 3024845"/>
                  <a:gd name="connsiteY225-19140" fmla="*/ 664476 h 1059043"/>
                  <a:gd name="connsiteX226-19141" fmla="*/ 1262629 w 3024845"/>
                  <a:gd name="connsiteY226-19142" fmla="*/ 655018 h 1059043"/>
                  <a:gd name="connsiteX227-19143" fmla="*/ 1262629 w 3024845"/>
                  <a:gd name="connsiteY227-19144" fmla="*/ 656910 h 1059043"/>
                  <a:gd name="connsiteX228-19145" fmla="*/ 1262629 w 3024845"/>
                  <a:gd name="connsiteY228-19146" fmla="*/ 670151 h 1059043"/>
                  <a:gd name="connsiteX229-19147" fmla="*/ 1266682 w 3024845"/>
                  <a:gd name="connsiteY229-19148" fmla="*/ 624754 h 1059043"/>
                  <a:gd name="connsiteX230-19149" fmla="*/ 1267442 w 3024845"/>
                  <a:gd name="connsiteY230-19150" fmla="*/ 624754 h 1059043"/>
                  <a:gd name="connsiteX231-19151" fmla="*/ 1272762 w 3024845"/>
                  <a:gd name="connsiteY231-19152" fmla="*/ 624754 h 1059043"/>
                  <a:gd name="connsiteX232-19153" fmla="*/ 1272762 w 3024845"/>
                  <a:gd name="connsiteY232-19154" fmla="*/ 559900 h 1059043"/>
                  <a:gd name="connsiteX233-19155" fmla="*/ 1273776 w 3024845"/>
                  <a:gd name="connsiteY233-19156" fmla="*/ 559900 h 1059043"/>
                  <a:gd name="connsiteX234-19157" fmla="*/ 1280869 w 3024845"/>
                  <a:gd name="connsiteY234-19158" fmla="*/ 559900 h 1059043"/>
                  <a:gd name="connsiteX235-19159" fmla="*/ 1293029 w 3024845"/>
                  <a:gd name="connsiteY235-19160" fmla="*/ 516665 h 1059043"/>
                  <a:gd name="connsiteX236-19161" fmla="*/ 1294296 w 3024845"/>
                  <a:gd name="connsiteY236-19162" fmla="*/ 516665 h 1059043"/>
                  <a:gd name="connsiteX237-19163" fmla="*/ 1303163 w 3024845"/>
                  <a:gd name="connsiteY237-19164" fmla="*/ 516665 h 1059043"/>
                  <a:gd name="connsiteX238-19165" fmla="*/ 1313296 w 3024845"/>
                  <a:gd name="connsiteY238-19166" fmla="*/ 559900 h 1059043"/>
                  <a:gd name="connsiteX239-19167" fmla="*/ 1314309 w 3024845"/>
                  <a:gd name="connsiteY239-19168" fmla="*/ 559900 h 1059043"/>
                  <a:gd name="connsiteX240-19169" fmla="*/ 1321403 w 3024845"/>
                  <a:gd name="connsiteY240-19170" fmla="*/ 559900 h 1059043"/>
                  <a:gd name="connsiteX241-19171" fmla="*/ 1321403 w 3024845"/>
                  <a:gd name="connsiteY241-19172" fmla="*/ 598812 h 1059043"/>
                  <a:gd name="connsiteX242-19173" fmla="*/ 1323176 w 3024845"/>
                  <a:gd name="connsiteY242-19174" fmla="*/ 598812 h 1059043"/>
                  <a:gd name="connsiteX243-19175" fmla="*/ 1335590 w 3024845"/>
                  <a:gd name="connsiteY243-19176" fmla="*/ 598812 h 1059043"/>
                  <a:gd name="connsiteX244-19177" fmla="*/ 1335590 w 3024845"/>
                  <a:gd name="connsiteY244-19178" fmla="*/ 600974 h 1059043"/>
                  <a:gd name="connsiteX245-19179" fmla="*/ 1335590 w 3024845"/>
                  <a:gd name="connsiteY245-19180" fmla="*/ 616106 h 1059043"/>
                  <a:gd name="connsiteX246-19181" fmla="*/ 1339643 w 3024845"/>
                  <a:gd name="connsiteY246-19182" fmla="*/ 613945 h 1059043"/>
                  <a:gd name="connsiteX247-19183" fmla="*/ 1339643 w 3024845"/>
                  <a:gd name="connsiteY247-19184" fmla="*/ 598812 h 1059043"/>
                  <a:gd name="connsiteX248-19185" fmla="*/ 1341163 w 3024845"/>
                  <a:gd name="connsiteY248-19186" fmla="*/ 598812 h 1059043"/>
                  <a:gd name="connsiteX249-19187" fmla="*/ 1351803 w 3024845"/>
                  <a:gd name="connsiteY249-19188" fmla="*/ 598812 h 1059043"/>
                  <a:gd name="connsiteX250-19189" fmla="*/ 1351803 w 3024845"/>
                  <a:gd name="connsiteY250-19190" fmla="*/ 600433 h 1059043"/>
                  <a:gd name="connsiteX251-19191" fmla="*/ 1351803 w 3024845"/>
                  <a:gd name="connsiteY251-19192" fmla="*/ 611783 h 1059043"/>
                  <a:gd name="connsiteX252-19193" fmla="*/ 1382204 w 3024845"/>
                  <a:gd name="connsiteY252-19194" fmla="*/ 611783 h 1059043"/>
                  <a:gd name="connsiteX253-19195" fmla="*/ 1382204 w 3024845"/>
                  <a:gd name="connsiteY253-19196" fmla="*/ 575033 h 1059043"/>
                  <a:gd name="connsiteX254-19197" fmla="*/ 1383470 w 3024845"/>
                  <a:gd name="connsiteY254-19198" fmla="*/ 575033 h 1059043"/>
                  <a:gd name="connsiteX255-19199" fmla="*/ 1392337 w 3024845"/>
                  <a:gd name="connsiteY255-19200" fmla="*/ 575033 h 1059043"/>
                  <a:gd name="connsiteX256-19201" fmla="*/ 1392337 w 3024845"/>
                  <a:gd name="connsiteY256-19202" fmla="*/ 596650 h 1059043"/>
                  <a:gd name="connsiteX257-19203" fmla="*/ 1394364 w 3024845"/>
                  <a:gd name="connsiteY257-19204" fmla="*/ 564224 h 1059043"/>
                  <a:gd name="connsiteX258-19205" fmla="*/ 1416657 w 3024845"/>
                  <a:gd name="connsiteY258-19206" fmla="*/ 564224 h 1059043"/>
                  <a:gd name="connsiteX259-19207" fmla="*/ 1416657 w 3024845"/>
                  <a:gd name="connsiteY259-19208" fmla="*/ 562602 h 1059043"/>
                  <a:gd name="connsiteX260-19209" fmla="*/ 1416657 w 3024845"/>
                  <a:gd name="connsiteY260-19210" fmla="*/ 551253 h 1059043"/>
                  <a:gd name="connsiteX261-19211" fmla="*/ 1417417 w 3024845"/>
                  <a:gd name="connsiteY261-19212" fmla="*/ 551253 h 1059043"/>
                  <a:gd name="connsiteX262-19213" fmla="*/ 1422737 w 3024845"/>
                  <a:gd name="connsiteY262-19214" fmla="*/ 551253 h 1059043"/>
                  <a:gd name="connsiteX263-19215" fmla="*/ 1422737 w 3024845"/>
                  <a:gd name="connsiteY263-19216" fmla="*/ 549362 h 1059043"/>
                  <a:gd name="connsiteX264-19217" fmla="*/ 1422737 w 3024845"/>
                  <a:gd name="connsiteY264-19218" fmla="*/ 536121 h 1059043"/>
                  <a:gd name="connsiteX265-19219" fmla="*/ 1426791 w 3024845"/>
                  <a:gd name="connsiteY265-19220" fmla="*/ 542606 h 1059043"/>
                  <a:gd name="connsiteX266-19221" fmla="*/ 1429071 w 3024845"/>
                  <a:gd name="connsiteY266-19222" fmla="*/ 542606 h 1059043"/>
                  <a:gd name="connsiteX267-19223" fmla="*/ 1445031 w 3024845"/>
                  <a:gd name="connsiteY267-19224" fmla="*/ 542606 h 1059043"/>
                  <a:gd name="connsiteX268-19225" fmla="*/ 1445031 w 3024845"/>
                  <a:gd name="connsiteY268-19226" fmla="*/ 541795 h 1059043"/>
                  <a:gd name="connsiteX269-19227" fmla="*/ 1445031 w 3024845"/>
                  <a:gd name="connsiteY269-19228" fmla="*/ 536121 h 1059043"/>
                  <a:gd name="connsiteX270-19229" fmla="*/ 1445791 w 3024845"/>
                  <a:gd name="connsiteY270-19230" fmla="*/ 536121 h 1059043"/>
                  <a:gd name="connsiteX271-19231" fmla="*/ 1451111 w 3024845"/>
                  <a:gd name="connsiteY271-19232" fmla="*/ 536121 h 1059043"/>
                  <a:gd name="connsiteX272-19233" fmla="*/ 1451111 w 3024845"/>
                  <a:gd name="connsiteY272-19234" fmla="*/ 537472 h 1059043"/>
                  <a:gd name="connsiteX273-19235" fmla="*/ 1451111 w 3024845"/>
                  <a:gd name="connsiteY273-19236" fmla="*/ 546930 h 1059043"/>
                  <a:gd name="connsiteX274-19237" fmla="*/ 1489618 w 3024845"/>
                  <a:gd name="connsiteY274-19238" fmla="*/ 546930 h 1059043"/>
                  <a:gd name="connsiteX275-19239" fmla="*/ 1489618 w 3024845"/>
                  <a:gd name="connsiteY275-19240" fmla="*/ 685283 h 1059043"/>
                  <a:gd name="connsiteX276-19241" fmla="*/ 1491138 w 3024845"/>
                  <a:gd name="connsiteY276-19242" fmla="*/ 685283 h 1059043"/>
                  <a:gd name="connsiteX277-19243" fmla="*/ 1501778 w 3024845"/>
                  <a:gd name="connsiteY277-19244" fmla="*/ 685283 h 1059043"/>
                  <a:gd name="connsiteX278-19245" fmla="*/ 1501778 w 3024845"/>
                  <a:gd name="connsiteY278-19246" fmla="*/ 672313 h 1059043"/>
                  <a:gd name="connsiteX279-19247" fmla="*/ 1505832 w 3024845"/>
                  <a:gd name="connsiteY279-19248" fmla="*/ 672313 h 1059043"/>
                  <a:gd name="connsiteX280-19249" fmla="*/ 1505832 w 3024845"/>
                  <a:gd name="connsiteY280-19250" fmla="*/ 685283 h 1059043"/>
                  <a:gd name="connsiteX281-19251" fmla="*/ 1536232 w 3024845"/>
                  <a:gd name="connsiteY281-19252" fmla="*/ 685283 h 1059043"/>
                  <a:gd name="connsiteX282-19253" fmla="*/ 1536232 w 3024845"/>
                  <a:gd name="connsiteY282-19254" fmla="*/ 655018 h 1059043"/>
                  <a:gd name="connsiteX283-19255" fmla="*/ 1548392 w 3024845"/>
                  <a:gd name="connsiteY283-19256" fmla="*/ 655018 h 1059043"/>
                  <a:gd name="connsiteX284-19257" fmla="*/ 1560552 w 3024845"/>
                  <a:gd name="connsiteY284-19258" fmla="*/ 652857 h 1059043"/>
                  <a:gd name="connsiteX285-19259" fmla="*/ 1564606 w 3024845"/>
                  <a:gd name="connsiteY285-19260" fmla="*/ 655018 h 1059043"/>
                  <a:gd name="connsiteX286-19261" fmla="*/ 1574739 w 3024845"/>
                  <a:gd name="connsiteY286-19262" fmla="*/ 655018 h 1059043"/>
                  <a:gd name="connsiteX287-19263" fmla="*/ 1574739 w 3024845"/>
                  <a:gd name="connsiteY287-19264" fmla="*/ 685283 h 1059043"/>
                  <a:gd name="connsiteX288-19265" fmla="*/ 1582846 w 3024845"/>
                  <a:gd name="connsiteY288-19266" fmla="*/ 685283 h 1059043"/>
                  <a:gd name="connsiteX289-19267" fmla="*/ 1582846 w 3024845"/>
                  <a:gd name="connsiteY289-19268" fmla="*/ 702578 h 1059043"/>
                  <a:gd name="connsiteX290-19269" fmla="*/ 1592182 w 3024845"/>
                  <a:gd name="connsiteY290-19270" fmla="*/ 703483 h 1059043"/>
                  <a:gd name="connsiteX291-19271" fmla="*/ 1605140 w 3024845"/>
                  <a:gd name="connsiteY291-19272" fmla="*/ 703483 h 1059043"/>
                  <a:gd name="connsiteX292-19273" fmla="*/ 1605140 w 3024845"/>
                  <a:gd name="connsiteY292-19274" fmla="*/ 687445 h 1059043"/>
                  <a:gd name="connsiteX293-19275" fmla="*/ 1673096 w 3024845"/>
                  <a:gd name="connsiteY293-19276" fmla="*/ 687445 h 1059043"/>
                  <a:gd name="connsiteX294-19277" fmla="*/ 1673096 w 3024845"/>
                  <a:gd name="connsiteY294-19278" fmla="*/ 602192 h 1059043"/>
                  <a:gd name="connsiteX295-19279" fmla="*/ 1745104 w 3024845"/>
                  <a:gd name="connsiteY295-19280" fmla="*/ 602192 h 1059043"/>
                  <a:gd name="connsiteX296-19281" fmla="*/ 1745104 w 3024845"/>
                  <a:gd name="connsiteY296-19282" fmla="*/ 680960 h 1059043"/>
                  <a:gd name="connsiteX297-19283" fmla="*/ 1747008 w 3024845"/>
                  <a:gd name="connsiteY297-19284" fmla="*/ 680960 h 1059043"/>
                  <a:gd name="connsiteX298-19285" fmla="*/ 1748250 w 3024845"/>
                  <a:gd name="connsiteY298-19286" fmla="*/ 703483 h 1059043"/>
                  <a:gd name="connsiteX299-19287" fmla="*/ 1757926 w 3024845"/>
                  <a:gd name="connsiteY299-19288" fmla="*/ 703483 h 1059043"/>
                  <a:gd name="connsiteX300-19289" fmla="*/ 1759168 w 3024845"/>
                  <a:gd name="connsiteY300-19290" fmla="*/ 680960 h 1059043"/>
                  <a:gd name="connsiteX301-19291" fmla="*/ 1765248 w 3024845"/>
                  <a:gd name="connsiteY301-19292" fmla="*/ 680960 h 1059043"/>
                  <a:gd name="connsiteX302-19293" fmla="*/ 1766490 w 3024845"/>
                  <a:gd name="connsiteY302-19294" fmla="*/ 703483 h 1059043"/>
                  <a:gd name="connsiteX303-19295" fmla="*/ 1817112 w 3024845"/>
                  <a:gd name="connsiteY303-19296" fmla="*/ 703483 h 1059043"/>
                  <a:gd name="connsiteX304-19297" fmla="*/ 1817112 w 3024845"/>
                  <a:gd name="connsiteY304-19298" fmla="*/ 540455 h 1059043"/>
                  <a:gd name="connsiteX305-19299" fmla="*/ 2014439 w 3024845"/>
                  <a:gd name="connsiteY305-19300" fmla="*/ 540455 h 1059043"/>
                  <a:gd name="connsiteX306-19301" fmla="*/ 2014439 w 3024845"/>
                  <a:gd name="connsiteY306-19302" fmla="*/ 703483 h 1059043"/>
                  <a:gd name="connsiteX307-19303" fmla="*/ 2033136 w 3024845"/>
                  <a:gd name="connsiteY307-19304" fmla="*/ 703483 h 1059043"/>
                  <a:gd name="connsiteX308-19305" fmla="*/ 2033136 w 3024845"/>
                  <a:gd name="connsiteY308-19306" fmla="*/ 620790 h 1059043"/>
                  <a:gd name="connsiteX309-19307" fmla="*/ 2128256 w 3024845"/>
                  <a:gd name="connsiteY309-19308" fmla="*/ 620790 h 1059043"/>
                  <a:gd name="connsiteX310-19309" fmla="*/ 2128026 w 3024845"/>
                  <a:gd name="connsiteY310-19310" fmla="*/ 281031 h 1059043"/>
                  <a:gd name="connsiteX311-19311" fmla="*/ 2121946 w 3024845"/>
                  <a:gd name="connsiteY311-19312" fmla="*/ 276707 h 1059043"/>
                  <a:gd name="connsiteX312-19313" fmla="*/ 2130053 w 3024845"/>
                  <a:gd name="connsiteY312-19314" fmla="*/ 252928 h 1059043"/>
                  <a:gd name="connsiteX313-19315" fmla="*/ 2130053 w 3024845"/>
                  <a:gd name="connsiteY313-19316" fmla="*/ 235634 h 1059043"/>
                  <a:gd name="connsiteX314-19317" fmla="*/ 2144240 w 3024845"/>
                  <a:gd name="connsiteY314-19318" fmla="*/ 235634 h 1059043"/>
                  <a:gd name="connsiteX315-19319" fmla="*/ 2144240 w 3024845"/>
                  <a:gd name="connsiteY315-19320" fmla="*/ 214016 h 1059043"/>
                  <a:gd name="connsiteX316-19321" fmla="*/ 2146266 w 3024845"/>
                  <a:gd name="connsiteY316-19322" fmla="*/ 209692 h 1059043"/>
                  <a:gd name="connsiteX317-19323" fmla="*/ 2146266 w 3024845"/>
                  <a:gd name="connsiteY317-19324" fmla="*/ 131868 h 1059043"/>
                  <a:gd name="connsiteX318-19325" fmla="*/ 2144240 w 3024845"/>
                  <a:gd name="connsiteY318-19326" fmla="*/ 125383 h 1059043"/>
                  <a:gd name="connsiteX319-19327" fmla="*/ 2150320 w 3024845"/>
                  <a:gd name="connsiteY319-19328" fmla="*/ 118897 h 1059043"/>
                  <a:gd name="connsiteX320-19329" fmla="*/ 2150320 w 3024845"/>
                  <a:gd name="connsiteY320-19330" fmla="*/ 60529 h 1059043"/>
                  <a:gd name="connsiteX321-19331" fmla="*/ 2152346 w 3024845"/>
                  <a:gd name="connsiteY321-19332" fmla="*/ 56206 h 1059043"/>
                  <a:gd name="connsiteX322-19333" fmla="*/ 2152346 w 3024845"/>
                  <a:gd name="connsiteY322-19334" fmla="*/ 0 h 1059043"/>
                  <a:gd name="connsiteX323-19335" fmla="*/ 2162480 w 3024845"/>
                  <a:gd name="connsiteY323-19336" fmla="*/ 118897 h 1059043"/>
                  <a:gd name="connsiteX324-19337" fmla="*/ 2168560 w 3024845"/>
                  <a:gd name="connsiteY324-19338" fmla="*/ 125383 h 1059043"/>
                  <a:gd name="connsiteX325-19339" fmla="*/ 2166533 w 3024845"/>
                  <a:gd name="connsiteY325-19340" fmla="*/ 131868 h 1059043"/>
                  <a:gd name="connsiteX326-19341" fmla="*/ 2166533 w 3024845"/>
                  <a:gd name="connsiteY326-19342" fmla="*/ 209692 h 1059043"/>
                  <a:gd name="connsiteX327-19343" fmla="*/ 2168560 w 3024845"/>
                  <a:gd name="connsiteY327-19344" fmla="*/ 214016 h 1059043"/>
                  <a:gd name="connsiteX328-19345" fmla="*/ 2168560 w 3024845"/>
                  <a:gd name="connsiteY328-19346" fmla="*/ 235634 h 1059043"/>
                  <a:gd name="connsiteX329-19347" fmla="*/ 2182747 w 3024845"/>
                  <a:gd name="connsiteY329-19348" fmla="*/ 252928 h 1059043"/>
                  <a:gd name="connsiteX330-19349" fmla="*/ 2190854 w 3024845"/>
                  <a:gd name="connsiteY330-19350" fmla="*/ 276707 h 1059043"/>
                  <a:gd name="connsiteX331-19351" fmla="*/ 2180720 w 3024845"/>
                  <a:gd name="connsiteY331-19352" fmla="*/ 555577 h 1059043"/>
                  <a:gd name="connsiteX332-19353" fmla="*/ 2245574 w 3024845"/>
                  <a:gd name="connsiteY332-19354" fmla="*/ 555577 h 1059043"/>
                  <a:gd name="connsiteX333-19355" fmla="*/ 2245574 w 3024845"/>
                  <a:gd name="connsiteY333-19356" fmla="*/ 631239 h 1059043"/>
                  <a:gd name="connsiteX334-19357" fmla="*/ 2253681 w 3024845"/>
                  <a:gd name="connsiteY334-19358" fmla="*/ 631239 h 1059043"/>
                  <a:gd name="connsiteX335-19359" fmla="*/ 2255708 w 3024845"/>
                  <a:gd name="connsiteY335-19360" fmla="*/ 624754 h 1059043"/>
                  <a:gd name="connsiteX336-19361" fmla="*/ 2261788 w 3024845"/>
                  <a:gd name="connsiteY336-19362" fmla="*/ 624754 h 1059043"/>
                  <a:gd name="connsiteX337-19363" fmla="*/ 2263815 w 3024845"/>
                  <a:gd name="connsiteY337-19364" fmla="*/ 633401 h 1059043"/>
                  <a:gd name="connsiteX338-19365" fmla="*/ 2275975 w 3024845"/>
                  <a:gd name="connsiteY338-19366" fmla="*/ 633401 h 1059043"/>
                  <a:gd name="connsiteX339-19367" fmla="*/ 2275975 w 3024845"/>
                  <a:gd name="connsiteY339-19368" fmla="*/ 626915 h 1059043"/>
                  <a:gd name="connsiteX340-19369" fmla="*/ 2298268 w 3024845"/>
                  <a:gd name="connsiteY340-19370" fmla="*/ 626915 h 1059043"/>
                  <a:gd name="connsiteX341-19371" fmla="*/ 2298268 w 3024845"/>
                  <a:gd name="connsiteY341-19372" fmla="*/ 633401 h 1059043"/>
                  <a:gd name="connsiteX342-19373" fmla="*/ 2318535 w 3024845"/>
                  <a:gd name="connsiteY342-19374" fmla="*/ 633401 h 1059043"/>
                  <a:gd name="connsiteX343-19375" fmla="*/ 2318535 w 3024845"/>
                  <a:gd name="connsiteY343-19376" fmla="*/ 678798 h 1059043"/>
                  <a:gd name="connsiteX344-19377" fmla="*/ 2332722 w 3024845"/>
                  <a:gd name="connsiteY344-19378" fmla="*/ 678798 h 1059043"/>
                  <a:gd name="connsiteX345-19379" fmla="*/ 2332722 w 3024845"/>
                  <a:gd name="connsiteY345-19380" fmla="*/ 665827 h 1059043"/>
                  <a:gd name="connsiteX346-19381" fmla="*/ 2348936 w 3024845"/>
                  <a:gd name="connsiteY346-19382" fmla="*/ 665827 h 1059043"/>
                  <a:gd name="connsiteX347-19383" fmla="*/ 2348936 w 3024845"/>
                  <a:gd name="connsiteY347-19384" fmla="*/ 486400 h 1059043"/>
                  <a:gd name="connsiteX348-19385" fmla="*/ 2355016 w 3024845"/>
                  <a:gd name="connsiteY348-19386" fmla="*/ 479914 h 1059043"/>
                  <a:gd name="connsiteX349-19387" fmla="*/ 2427977 w 3024845"/>
                  <a:gd name="connsiteY349-19388" fmla="*/ 479914 h 1059043"/>
                  <a:gd name="connsiteX350-19389" fmla="*/ 2427977 w 3024845"/>
                  <a:gd name="connsiteY350-19390" fmla="*/ 488562 h 1059043"/>
                  <a:gd name="connsiteX351-19391" fmla="*/ 2438110 w 3024845"/>
                  <a:gd name="connsiteY351-19392" fmla="*/ 488562 h 1059043"/>
                  <a:gd name="connsiteX352-19393" fmla="*/ 2438110 w 3024845"/>
                  <a:gd name="connsiteY352-19394" fmla="*/ 603136 h 1059043"/>
                  <a:gd name="connsiteX353-19395" fmla="*/ 2460404 w 3024845"/>
                  <a:gd name="connsiteY353-19396" fmla="*/ 603136 h 1059043"/>
                  <a:gd name="connsiteX354-19397" fmla="*/ 2460404 w 3024845"/>
                  <a:gd name="connsiteY354-19398" fmla="*/ 536121 h 1059043"/>
                  <a:gd name="connsiteX355-19399" fmla="*/ 2486751 w 3024845"/>
                  <a:gd name="connsiteY355-19400" fmla="*/ 536121 h 1059043"/>
                  <a:gd name="connsiteX356-19401" fmla="*/ 2490804 w 3024845"/>
                  <a:gd name="connsiteY356-19402" fmla="*/ 531797 h 1059043"/>
                  <a:gd name="connsiteX357-19403" fmla="*/ 2498911 w 3024845"/>
                  <a:gd name="connsiteY357-19404" fmla="*/ 531797 h 1059043"/>
                  <a:gd name="connsiteX358-19405" fmla="*/ 2502964 w 3024845"/>
                  <a:gd name="connsiteY358-19406" fmla="*/ 536121 h 1059043"/>
                  <a:gd name="connsiteX359-19407" fmla="*/ 2525258 w 3024845"/>
                  <a:gd name="connsiteY359-19408" fmla="*/ 536121 h 1059043"/>
                  <a:gd name="connsiteX360-19409" fmla="*/ 2525258 w 3024845"/>
                  <a:gd name="connsiteY360-19410" fmla="*/ 419385 h 1059043"/>
                  <a:gd name="connsiteX361-19411" fmla="*/ 2582005 w 3024845"/>
                  <a:gd name="connsiteY361-19412" fmla="*/ 408576 h 1059043"/>
                  <a:gd name="connsiteX362-19413" fmla="*/ 2582005 w 3024845"/>
                  <a:gd name="connsiteY362-19414" fmla="*/ 409657 h 1059043"/>
                  <a:gd name="connsiteX363-19415" fmla="*/ 2582005 w 3024845"/>
                  <a:gd name="connsiteY363-19416" fmla="*/ 417223 h 1059043"/>
                  <a:gd name="connsiteX364-19417" fmla="*/ 2608352 w 3024845"/>
                  <a:gd name="connsiteY364-19418" fmla="*/ 417223 h 1059043"/>
                  <a:gd name="connsiteX365-19419" fmla="*/ 2608352 w 3024845"/>
                  <a:gd name="connsiteY365-19420" fmla="*/ 672313 h 1059043"/>
                  <a:gd name="connsiteX366-19421" fmla="*/ 2630646 w 3024845"/>
                  <a:gd name="connsiteY366-19422" fmla="*/ 672313 h 1059043"/>
                  <a:gd name="connsiteX367-19423" fmla="*/ 2630646 w 3024845"/>
                  <a:gd name="connsiteY367-19424" fmla="*/ 667989 h 1059043"/>
                  <a:gd name="connsiteX368-19425" fmla="*/ 2642806 w 3024845"/>
                  <a:gd name="connsiteY368-19426" fmla="*/ 667989 h 1059043"/>
                  <a:gd name="connsiteX369-19427" fmla="*/ 2642806 w 3024845"/>
                  <a:gd name="connsiteY369-19428" fmla="*/ 672313 h 1059043"/>
                  <a:gd name="connsiteX370-19429" fmla="*/ 2667126 w 3024845"/>
                  <a:gd name="connsiteY370-19430" fmla="*/ 672313 h 1059043"/>
                  <a:gd name="connsiteX371-19431" fmla="*/ 2667126 w 3024845"/>
                  <a:gd name="connsiteY371-19432" fmla="*/ 659342 h 1059043"/>
                  <a:gd name="connsiteX372-19433" fmla="*/ 2695500 w 3024845"/>
                  <a:gd name="connsiteY372-19434" fmla="*/ 659342 h 1059043"/>
                  <a:gd name="connsiteX373-19435" fmla="*/ 2707660 w 3024845"/>
                  <a:gd name="connsiteY373-19436" fmla="*/ 655018 h 1059043"/>
                  <a:gd name="connsiteX374-19437" fmla="*/ 2727927 w 3024845"/>
                  <a:gd name="connsiteY374-19438" fmla="*/ 659342 h 1059043"/>
                  <a:gd name="connsiteX375-19439" fmla="*/ 2727927 w 3024845"/>
                  <a:gd name="connsiteY375-19440" fmla="*/ 642048 h 1059043"/>
                  <a:gd name="connsiteX376-19441" fmla="*/ 2736034 w 3024845"/>
                  <a:gd name="connsiteY376-19442" fmla="*/ 642048 h 1059043"/>
                  <a:gd name="connsiteX377-19443" fmla="*/ 2736034 w 3024845"/>
                  <a:gd name="connsiteY377-19444" fmla="*/ 629077 h 1059043"/>
                  <a:gd name="connsiteX378-19445" fmla="*/ 2792781 w 3024845"/>
                  <a:gd name="connsiteY378-19446" fmla="*/ 629077 h 1059043"/>
                  <a:gd name="connsiteX379-19447" fmla="*/ 2792781 w 3024845"/>
                  <a:gd name="connsiteY379-19448" fmla="*/ 598812 h 1059043"/>
                  <a:gd name="connsiteX380-19449" fmla="*/ 2811021 w 3024845"/>
                  <a:gd name="connsiteY380-19450" fmla="*/ 598812 h 1059043"/>
                  <a:gd name="connsiteX381-19451" fmla="*/ 2811021 w 3024845"/>
                  <a:gd name="connsiteY381-19452" fmla="*/ 592327 h 1059043"/>
                  <a:gd name="connsiteX382-19453" fmla="*/ 2823181 w 3024845"/>
                  <a:gd name="connsiteY382-19454" fmla="*/ 592327 h 1059043"/>
                  <a:gd name="connsiteX383-19455" fmla="*/ 2823181 w 3024845"/>
                  <a:gd name="connsiteY383-19456" fmla="*/ 598812 h 1059043"/>
                  <a:gd name="connsiteX384-19457" fmla="*/ 2839395 w 3024845"/>
                  <a:gd name="connsiteY384-19458" fmla="*/ 598812 h 1059043"/>
                  <a:gd name="connsiteX385-19459" fmla="*/ 2839395 w 3024845"/>
                  <a:gd name="connsiteY385-19460" fmla="*/ 648533 h 1059043"/>
                  <a:gd name="connsiteX386-19461" fmla="*/ 2871822 w 3024845"/>
                  <a:gd name="connsiteY386-19462" fmla="*/ 648533 h 1059043"/>
                  <a:gd name="connsiteX387-19463" fmla="*/ 2871822 w 3024845"/>
                  <a:gd name="connsiteY387-19464" fmla="*/ 622592 h 1059043"/>
                  <a:gd name="connsiteX388-19465" fmla="*/ 2910329 w 3024845"/>
                  <a:gd name="connsiteY388-19466" fmla="*/ 622592 h 1059043"/>
                  <a:gd name="connsiteX389-19467" fmla="*/ 2910329 w 3024845"/>
                  <a:gd name="connsiteY389-19468" fmla="*/ 592327 h 1059043"/>
                  <a:gd name="connsiteX390-19469" fmla="*/ 2958970 w 3024845"/>
                  <a:gd name="connsiteY390-19470" fmla="*/ 592327 h 1059043"/>
                  <a:gd name="connsiteX391-19471" fmla="*/ 2958970 w 3024845"/>
                  <a:gd name="connsiteY391-19472" fmla="*/ 703483 h 1059043"/>
                  <a:gd name="connsiteX392-19473" fmla="*/ 2958970 w 3024845"/>
                  <a:gd name="connsiteY392-19474" fmla="*/ 717262 h 1059043"/>
                  <a:gd name="connsiteX393-19475" fmla="*/ 3024845 w 3024845"/>
                  <a:gd name="connsiteY393-19476" fmla="*/ 717262 h 1059043"/>
                  <a:gd name="connsiteX394-19477" fmla="*/ 3024845 w 3024845"/>
                  <a:gd name="connsiteY394-19478" fmla="*/ 1059043 h 1059043"/>
                  <a:gd name="connsiteX395-19479" fmla="*/ 2054 w 3024845"/>
                  <a:gd name="connsiteY395-19480" fmla="*/ 1056710 h 1059043"/>
                  <a:gd name="connsiteX396-19481" fmla="*/ 0 w 3024845"/>
                  <a:gd name="connsiteY396-19482" fmla="*/ 622592 h 1059043"/>
                  <a:gd name="connsiteX397-19483" fmla="*/ 20267 w 3024845"/>
                  <a:gd name="connsiteY397-19484" fmla="*/ 622592 h 1059043"/>
                  <a:gd name="connsiteX398-19485" fmla="*/ 20774 w 3024845"/>
                  <a:gd name="connsiteY398-19486" fmla="*/ 621511 h 1059043"/>
                  <a:gd name="connsiteX399-19487" fmla="*/ 24320 w 3024845"/>
                  <a:gd name="connsiteY399-19488" fmla="*/ 613945 h 1059043"/>
                  <a:gd name="connsiteX400-19489" fmla="*/ 26094 w 3024845"/>
                  <a:gd name="connsiteY400-19490" fmla="*/ 614215 h 1059043"/>
                  <a:gd name="connsiteX401-19491" fmla="*/ 38507 w 3024845"/>
                  <a:gd name="connsiteY401-19492" fmla="*/ 616106 h 1059043"/>
                  <a:gd name="connsiteX402-19493" fmla="*/ 39014 w 3024845"/>
                  <a:gd name="connsiteY402-19494" fmla="*/ 617458 h 1059043"/>
                  <a:gd name="connsiteX403-19495" fmla="*/ 42560 w 3024845"/>
                  <a:gd name="connsiteY403-19496" fmla="*/ 626915 h 1059043"/>
                  <a:gd name="connsiteX404-19497" fmla="*/ 68907 w 3024845"/>
                  <a:gd name="connsiteY404-19498" fmla="*/ 629077 h 1059043"/>
                  <a:gd name="connsiteX405-19499" fmla="*/ 68907 w 3024845"/>
                  <a:gd name="connsiteY405-19500" fmla="*/ 505856 h 1059043"/>
                  <a:gd name="connsiteX406-19501" fmla="*/ 70934 w 3024845"/>
                  <a:gd name="connsiteY406-19502" fmla="*/ 505856 h 1059043"/>
                  <a:gd name="connsiteX407-19503" fmla="*/ 85121 w 3024845"/>
                  <a:gd name="connsiteY407-19504" fmla="*/ 505856 h 1059043"/>
                  <a:gd name="connsiteX408-19505" fmla="*/ 85121 w 3024845"/>
                  <a:gd name="connsiteY408-19506" fmla="*/ 369664 h 1059043"/>
                  <a:gd name="connsiteX409-19507" fmla="*/ 86894 w 3024845"/>
                  <a:gd name="connsiteY409-19508" fmla="*/ 369664 h 1059043"/>
                  <a:gd name="connsiteX410-19509" fmla="*/ 99308 w 3024845"/>
                  <a:gd name="connsiteY410-19510" fmla="*/ 369664 h 1059043"/>
                  <a:gd name="connsiteX411-19511" fmla="*/ 99308 w 3024845"/>
                  <a:gd name="connsiteY411-19512" fmla="*/ 255090 h 1059043"/>
                  <a:gd name="connsiteX412-19513" fmla="*/ 103361 w 3024845"/>
                  <a:gd name="connsiteY412-19514" fmla="*/ 226986 h 1059043"/>
                  <a:gd name="connsiteX413-19515" fmla="*/ 105388 w 3024845"/>
                  <a:gd name="connsiteY413-19516" fmla="*/ 226986 h 1059043"/>
                  <a:gd name="connsiteX414-19517" fmla="*/ 119575 w 3024845"/>
                  <a:gd name="connsiteY414-19518" fmla="*/ 226986 h 1059043"/>
                  <a:gd name="connsiteX0-19519" fmla="*/ 119575 w 3024845"/>
                  <a:gd name="connsiteY0-19520" fmla="*/ 226986 h 1059043"/>
                  <a:gd name="connsiteX1-19521" fmla="*/ 200642 w 3024845"/>
                  <a:gd name="connsiteY1-19522" fmla="*/ 224825 h 1059043"/>
                  <a:gd name="connsiteX2-19523" fmla="*/ 202669 w 3024845"/>
                  <a:gd name="connsiteY2-19524" fmla="*/ 224825 h 1059043"/>
                  <a:gd name="connsiteX3-19525" fmla="*/ 216856 w 3024845"/>
                  <a:gd name="connsiteY3-19526" fmla="*/ 224825 h 1059043"/>
                  <a:gd name="connsiteX4-19527" fmla="*/ 216856 w 3024845"/>
                  <a:gd name="connsiteY4-19528" fmla="*/ 248604 h 1059043"/>
                  <a:gd name="connsiteX5-19529" fmla="*/ 217363 w 3024845"/>
                  <a:gd name="connsiteY5-19530" fmla="*/ 249415 h 1059043"/>
                  <a:gd name="connsiteX6-19531" fmla="*/ 220909 w 3024845"/>
                  <a:gd name="connsiteY6-19532" fmla="*/ 255090 h 1059043"/>
                  <a:gd name="connsiteX7-19533" fmla="*/ 220909 w 3024845"/>
                  <a:gd name="connsiteY7-19534" fmla="*/ 369664 h 1059043"/>
                  <a:gd name="connsiteX8-19535" fmla="*/ 223189 w 3024845"/>
                  <a:gd name="connsiteY8-19536" fmla="*/ 369664 h 1059043"/>
                  <a:gd name="connsiteX9-19537" fmla="*/ 239150 w 3024845"/>
                  <a:gd name="connsiteY9-19538" fmla="*/ 369664 h 1059043"/>
                  <a:gd name="connsiteX10-19539" fmla="*/ 239150 w 3024845"/>
                  <a:gd name="connsiteY10-19540" fmla="*/ 510179 h 1059043"/>
                  <a:gd name="connsiteX11-19541" fmla="*/ 240670 w 3024845"/>
                  <a:gd name="connsiteY11-19542" fmla="*/ 509909 h 1059043"/>
                  <a:gd name="connsiteX12-19543" fmla="*/ 251310 w 3024845"/>
                  <a:gd name="connsiteY12-19544" fmla="*/ 508018 h 1059043"/>
                  <a:gd name="connsiteX13-19545" fmla="*/ 249283 w 3024845"/>
                  <a:gd name="connsiteY13-19546" fmla="*/ 596650 h 1059043"/>
                  <a:gd name="connsiteX14-19547" fmla="*/ 250803 w 3024845"/>
                  <a:gd name="connsiteY14-19548" fmla="*/ 596921 h 1059043"/>
                  <a:gd name="connsiteX15-19549" fmla="*/ 261443 w 3024845"/>
                  <a:gd name="connsiteY15-19550" fmla="*/ 598812 h 1059043"/>
                  <a:gd name="connsiteX16-19551" fmla="*/ 261696 w 3024845"/>
                  <a:gd name="connsiteY16-19552" fmla="*/ 599623 h 1059043"/>
                  <a:gd name="connsiteX17-19553" fmla="*/ 263470 w 3024845"/>
                  <a:gd name="connsiteY17-19554" fmla="*/ 605298 h 1059043"/>
                  <a:gd name="connsiteX18-19555" fmla="*/ 264230 w 3024845"/>
                  <a:gd name="connsiteY18-19556" fmla="*/ 602866 h 1059043"/>
                  <a:gd name="connsiteX19-19557" fmla="*/ 269550 w 3024845"/>
                  <a:gd name="connsiteY19-19558" fmla="*/ 585842 h 1059043"/>
                  <a:gd name="connsiteX20-19559" fmla="*/ 271323 w 3024845"/>
                  <a:gd name="connsiteY20-19560" fmla="*/ 585842 h 1059043"/>
                  <a:gd name="connsiteX21-19561" fmla="*/ 283737 w 3024845"/>
                  <a:gd name="connsiteY21-19562" fmla="*/ 585842 h 1059043"/>
                  <a:gd name="connsiteX22-19563" fmla="*/ 283737 w 3024845"/>
                  <a:gd name="connsiteY22-19564" fmla="*/ 618268 h 1059043"/>
                  <a:gd name="connsiteX23-19565" fmla="*/ 284750 w 3024845"/>
                  <a:gd name="connsiteY23-19566" fmla="*/ 618809 h 1059043"/>
                  <a:gd name="connsiteX24-19567" fmla="*/ 291844 w 3024845"/>
                  <a:gd name="connsiteY24-19568" fmla="*/ 622592 h 1059043"/>
                  <a:gd name="connsiteX25-19569" fmla="*/ 291844 w 3024845"/>
                  <a:gd name="connsiteY25-19570" fmla="*/ 623943 h 1059043"/>
                  <a:gd name="connsiteX26-19571" fmla="*/ 291844 w 3024845"/>
                  <a:gd name="connsiteY26-19572" fmla="*/ 633401 h 1059043"/>
                  <a:gd name="connsiteX27-19573" fmla="*/ 336431 w 3024845"/>
                  <a:gd name="connsiteY27-19574" fmla="*/ 633401 h 1059043"/>
                  <a:gd name="connsiteX28-19575" fmla="*/ 336431 w 3024845"/>
                  <a:gd name="connsiteY28-19576" fmla="*/ 634482 h 1059043"/>
                  <a:gd name="connsiteX29-19577" fmla="*/ 336431 w 3024845"/>
                  <a:gd name="connsiteY29-19578" fmla="*/ 642048 h 1059043"/>
                  <a:gd name="connsiteX30-19579" fmla="*/ 338457 w 3024845"/>
                  <a:gd name="connsiteY30-19580" fmla="*/ 642048 h 1059043"/>
                  <a:gd name="connsiteX31-19581" fmla="*/ 352644 w 3024845"/>
                  <a:gd name="connsiteY31-19582" fmla="*/ 642048 h 1059043"/>
                  <a:gd name="connsiteX32-19583" fmla="*/ 352644 w 3024845"/>
                  <a:gd name="connsiteY32-19584" fmla="*/ 611783 h 1059043"/>
                  <a:gd name="connsiteX33-19585" fmla="*/ 397231 w 3024845"/>
                  <a:gd name="connsiteY33-19586" fmla="*/ 611783 h 1059043"/>
                  <a:gd name="connsiteX34-19587" fmla="*/ 397231 w 3024845"/>
                  <a:gd name="connsiteY34-19588" fmla="*/ 610432 h 1059043"/>
                  <a:gd name="connsiteX35-19589" fmla="*/ 397231 w 3024845"/>
                  <a:gd name="connsiteY35-19590" fmla="*/ 600974 h 1059043"/>
                  <a:gd name="connsiteX36-19591" fmla="*/ 398245 w 3024845"/>
                  <a:gd name="connsiteY36-19592" fmla="*/ 600974 h 1059043"/>
                  <a:gd name="connsiteX37-19593" fmla="*/ 405338 w 3024845"/>
                  <a:gd name="connsiteY37-19594" fmla="*/ 600974 h 1059043"/>
                  <a:gd name="connsiteX38-19595" fmla="*/ 405338 w 3024845"/>
                  <a:gd name="connsiteY38-19596" fmla="*/ 599083 h 1059043"/>
                  <a:gd name="connsiteX39-19597" fmla="*/ 405338 w 3024845"/>
                  <a:gd name="connsiteY39-19598" fmla="*/ 585842 h 1059043"/>
                  <a:gd name="connsiteX40-19599" fmla="*/ 406098 w 3024845"/>
                  <a:gd name="connsiteY40-19600" fmla="*/ 585842 h 1059043"/>
                  <a:gd name="connsiteX41-19601" fmla="*/ 411418 w 3024845"/>
                  <a:gd name="connsiteY41-19602" fmla="*/ 585842 h 1059043"/>
                  <a:gd name="connsiteX42-19603" fmla="*/ 411418 w 3024845"/>
                  <a:gd name="connsiteY42-19604" fmla="*/ 584761 h 1059043"/>
                  <a:gd name="connsiteX43-19605" fmla="*/ 411418 w 3024845"/>
                  <a:gd name="connsiteY43-19606" fmla="*/ 577194 h 1059043"/>
                  <a:gd name="connsiteX44-19607" fmla="*/ 413445 w 3024845"/>
                  <a:gd name="connsiteY44-19608" fmla="*/ 577194 h 1059043"/>
                  <a:gd name="connsiteX45-19609" fmla="*/ 427632 w 3024845"/>
                  <a:gd name="connsiteY45-19610" fmla="*/ 577194 h 1059043"/>
                  <a:gd name="connsiteX46-19611" fmla="*/ 427632 w 3024845"/>
                  <a:gd name="connsiteY46-19612" fmla="*/ 578275 h 1059043"/>
                  <a:gd name="connsiteX47-19613" fmla="*/ 427632 w 3024845"/>
                  <a:gd name="connsiteY47-19614" fmla="*/ 585842 h 1059043"/>
                  <a:gd name="connsiteX48-19615" fmla="*/ 449925 w 3024845"/>
                  <a:gd name="connsiteY48-19616" fmla="*/ 585842 h 1059043"/>
                  <a:gd name="connsiteX49-19617" fmla="*/ 449925 w 3024845"/>
                  <a:gd name="connsiteY49-19618" fmla="*/ 583950 h 1059043"/>
                  <a:gd name="connsiteX50-19619" fmla="*/ 449925 w 3024845"/>
                  <a:gd name="connsiteY50-19620" fmla="*/ 570709 h 1059043"/>
                  <a:gd name="connsiteX51-19621" fmla="*/ 451699 w 3024845"/>
                  <a:gd name="connsiteY51-19622" fmla="*/ 570709 h 1059043"/>
                  <a:gd name="connsiteX52-19623" fmla="*/ 464112 w 3024845"/>
                  <a:gd name="connsiteY52-19624" fmla="*/ 570709 h 1059043"/>
                  <a:gd name="connsiteX53-19625" fmla="*/ 464112 w 3024845"/>
                  <a:gd name="connsiteY53-19626" fmla="*/ 594489 h 1059043"/>
                  <a:gd name="connsiteX54-19627" fmla="*/ 465126 w 3024845"/>
                  <a:gd name="connsiteY54-19628" fmla="*/ 594489 h 1059043"/>
                  <a:gd name="connsiteX55-19629" fmla="*/ 472219 w 3024845"/>
                  <a:gd name="connsiteY55-19630" fmla="*/ 594489 h 1059043"/>
                  <a:gd name="connsiteX56-19631" fmla="*/ 472219 w 3024845"/>
                  <a:gd name="connsiteY56-19632" fmla="*/ 593408 h 1059043"/>
                  <a:gd name="connsiteX57-19633" fmla="*/ 472219 w 3024845"/>
                  <a:gd name="connsiteY57-19634" fmla="*/ 585842 h 1059043"/>
                  <a:gd name="connsiteX58-19635" fmla="*/ 473992 w 3024845"/>
                  <a:gd name="connsiteY58-19636" fmla="*/ 585842 h 1059043"/>
                  <a:gd name="connsiteX59-19637" fmla="*/ 486406 w 3024845"/>
                  <a:gd name="connsiteY59-19638" fmla="*/ 585842 h 1059043"/>
                  <a:gd name="connsiteX60-19639" fmla="*/ 486406 w 3024845"/>
                  <a:gd name="connsiteY60-19640" fmla="*/ 611783 h 1059043"/>
                  <a:gd name="connsiteX61-19641" fmla="*/ 488433 w 3024845"/>
                  <a:gd name="connsiteY61-19642" fmla="*/ 611783 h 1059043"/>
                  <a:gd name="connsiteX62-19643" fmla="*/ 502619 w 3024845"/>
                  <a:gd name="connsiteY62-19644" fmla="*/ 611783 h 1059043"/>
                  <a:gd name="connsiteX63-19645" fmla="*/ 502619 w 3024845"/>
                  <a:gd name="connsiteY63-19646" fmla="*/ 613404 h 1059043"/>
                  <a:gd name="connsiteX64-19647" fmla="*/ 502619 w 3024845"/>
                  <a:gd name="connsiteY64-19648" fmla="*/ 624754 h 1059043"/>
                  <a:gd name="connsiteX65-19649" fmla="*/ 503379 w 3024845"/>
                  <a:gd name="connsiteY65-19650" fmla="*/ 624754 h 1059043"/>
                  <a:gd name="connsiteX66-19651" fmla="*/ 508700 w 3024845"/>
                  <a:gd name="connsiteY66-19652" fmla="*/ 624754 h 1059043"/>
                  <a:gd name="connsiteX67-19653" fmla="*/ 508700 w 3024845"/>
                  <a:gd name="connsiteY67-19654" fmla="*/ 623943 h 1059043"/>
                  <a:gd name="connsiteX68-19655" fmla="*/ 508700 w 3024845"/>
                  <a:gd name="connsiteY68-19656" fmla="*/ 618268 h 1059043"/>
                  <a:gd name="connsiteX69-19657" fmla="*/ 539100 w 3024845"/>
                  <a:gd name="connsiteY69-19658" fmla="*/ 618268 h 1059043"/>
                  <a:gd name="connsiteX70-19659" fmla="*/ 539100 w 3024845"/>
                  <a:gd name="connsiteY70-19660" fmla="*/ 642048 h 1059043"/>
                  <a:gd name="connsiteX71-19661" fmla="*/ 540113 w 3024845"/>
                  <a:gd name="connsiteY71-19662" fmla="*/ 642048 h 1059043"/>
                  <a:gd name="connsiteX72-19663" fmla="*/ 547207 w 3024845"/>
                  <a:gd name="connsiteY72-19664" fmla="*/ 642048 h 1059043"/>
                  <a:gd name="connsiteX73-19665" fmla="*/ 547207 w 3024845"/>
                  <a:gd name="connsiteY73-19666" fmla="*/ 643129 h 1059043"/>
                  <a:gd name="connsiteX74-19667" fmla="*/ 547207 w 3024845"/>
                  <a:gd name="connsiteY74-19668" fmla="*/ 650695 h 1059043"/>
                  <a:gd name="connsiteX75-19669" fmla="*/ 547967 w 3024845"/>
                  <a:gd name="connsiteY75-19670" fmla="*/ 650695 h 1059043"/>
                  <a:gd name="connsiteX76-19671" fmla="*/ 553287 w 3024845"/>
                  <a:gd name="connsiteY76-19672" fmla="*/ 650695 h 1059043"/>
                  <a:gd name="connsiteX77-19673" fmla="*/ 553287 w 3024845"/>
                  <a:gd name="connsiteY77-19674" fmla="*/ 648533 h 1059043"/>
                  <a:gd name="connsiteX78-19675" fmla="*/ 553287 w 3024845"/>
                  <a:gd name="connsiteY78-19676" fmla="*/ 633401 h 1059043"/>
                  <a:gd name="connsiteX79-19677" fmla="*/ 554300 w 3024845"/>
                  <a:gd name="connsiteY79-19678" fmla="*/ 633401 h 1059043"/>
                  <a:gd name="connsiteX80-19679" fmla="*/ 561394 w 3024845"/>
                  <a:gd name="connsiteY80-19680" fmla="*/ 633401 h 1059043"/>
                  <a:gd name="connsiteX81-19681" fmla="*/ 561394 w 3024845"/>
                  <a:gd name="connsiteY81-19682" fmla="*/ 634482 h 1059043"/>
                  <a:gd name="connsiteX82-19683" fmla="*/ 561394 w 3024845"/>
                  <a:gd name="connsiteY82-19684" fmla="*/ 642048 h 1059043"/>
                  <a:gd name="connsiteX83-19685" fmla="*/ 566714 w 3024845"/>
                  <a:gd name="connsiteY83-19686" fmla="*/ 640055 h 1059043"/>
                  <a:gd name="connsiteX84-19687" fmla="*/ 567474 w 3024845"/>
                  <a:gd name="connsiteY84-19688" fmla="*/ 639075 h 1059043"/>
                  <a:gd name="connsiteX85-19689" fmla="*/ 567474 w 3024845"/>
                  <a:gd name="connsiteY85-19690" fmla="*/ 633401 h 1059043"/>
                  <a:gd name="connsiteX86-19691" fmla="*/ 605981 w 3024845"/>
                  <a:gd name="connsiteY86-19692" fmla="*/ 633401 h 1059043"/>
                  <a:gd name="connsiteX87-19693" fmla="*/ 605981 w 3024845"/>
                  <a:gd name="connsiteY87-19694" fmla="*/ 657180 h 1059043"/>
                  <a:gd name="connsiteX88-19695" fmla="*/ 608007 w 3024845"/>
                  <a:gd name="connsiteY88-19696" fmla="*/ 657180 h 1059043"/>
                  <a:gd name="connsiteX89-19697" fmla="*/ 622194 w 3024845"/>
                  <a:gd name="connsiteY89-19698" fmla="*/ 657180 h 1059043"/>
                  <a:gd name="connsiteX90-19699" fmla="*/ 622194 w 3024845"/>
                  <a:gd name="connsiteY90-19700" fmla="*/ 658261 h 1059043"/>
                  <a:gd name="connsiteX91-19701" fmla="*/ 622194 w 3024845"/>
                  <a:gd name="connsiteY91-19702" fmla="*/ 665827 h 1059043"/>
                  <a:gd name="connsiteX92-19703" fmla="*/ 623968 w 3024845"/>
                  <a:gd name="connsiteY92-19704" fmla="*/ 665827 h 1059043"/>
                  <a:gd name="connsiteX93-19705" fmla="*/ 636381 w 3024845"/>
                  <a:gd name="connsiteY93-19706" fmla="*/ 665827 h 1059043"/>
                  <a:gd name="connsiteX94-19707" fmla="*/ 636381 w 3024845"/>
                  <a:gd name="connsiteY94-19708" fmla="*/ 642048 h 1059043"/>
                  <a:gd name="connsiteX95-19709" fmla="*/ 637394 w 3024845"/>
                  <a:gd name="connsiteY95-19710" fmla="*/ 642048 h 1059043"/>
                  <a:gd name="connsiteX96-19711" fmla="*/ 644488 w 3024845"/>
                  <a:gd name="connsiteY96-19712" fmla="*/ 642048 h 1059043"/>
                  <a:gd name="connsiteX97-19713" fmla="*/ 644488 w 3024845"/>
                  <a:gd name="connsiteY97-19714" fmla="*/ 609621 h 1059043"/>
                  <a:gd name="connsiteX98-19715" fmla="*/ 645501 w 3024845"/>
                  <a:gd name="connsiteY98-19716" fmla="*/ 609621 h 1059043"/>
                  <a:gd name="connsiteX99-19717" fmla="*/ 652595 w 3024845"/>
                  <a:gd name="connsiteY99-19718" fmla="*/ 609621 h 1059043"/>
                  <a:gd name="connsiteX100-19719" fmla="*/ 652595 w 3024845"/>
                  <a:gd name="connsiteY100-19720" fmla="*/ 607730 h 1059043"/>
                  <a:gd name="connsiteX101-19721" fmla="*/ 652595 w 3024845"/>
                  <a:gd name="connsiteY101-19722" fmla="*/ 594489 h 1059043"/>
                  <a:gd name="connsiteX102-19723" fmla="*/ 651328 w 3024845"/>
                  <a:gd name="connsiteY102-19724" fmla="*/ 592867 h 1059043"/>
                  <a:gd name="connsiteX103-19725" fmla="*/ 656648 w 3024845"/>
                  <a:gd name="connsiteY103-19726" fmla="*/ 581518 h 1059043"/>
                  <a:gd name="connsiteX104-19727" fmla="*/ 664755 w 3024845"/>
                  <a:gd name="connsiteY104-19728" fmla="*/ 609621 h 1059043"/>
                  <a:gd name="connsiteX105-19729" fmla="*/ 665515 w 3024845"/>
                  <a:gd name="connsiteY105-19730" fmla="*/ 609621 h 1059043"/>
                  <a:gd name="connsiteX106-19731" fmla="*/ 670835 w 3024845"/>
                  <a:gd name="connsiteY106-19732" fmla="*/ 609621 h 1059043"/>
                  <a:gd name="connsiteX107-19733" fmla="*/ 670835 w 3024845"/>
                  <a:gd name="connsiteY107-19734" fmla="*/ 503694 h 1059043"/>
                  <a:gd name="connsiteX108-19735" fmla="*/ 672355 w 3024845"/>
                  <a:gd name="connsiteY108-19736" fmla="*/ 503694 h 1059043"/>
                  <a:gd name="connsiteX109-19737" fmla="*/ 682995 w 3024845"/>
                  <a:gd name="connsiteY109-19738" fmla="*/ 503694 h 1059043"/>
                  <a:gd name="connsiteX110-19739" fmla="*/ 682995 w 3024845"/>
                  <a:gd name="connsiteY110-19740" fmla="*/ 456135 h 1059043"/>
                  <a:gd name="connsiteX111-19741" fmla="*/ 709342 w 3024845"/>
                  <a:gd name="connsiteY111-19742" fmla="*/ 456135 h 1059043"/>
                  <a:gd name="connsiteX112-19743" fmla="*/ 709342 w 3024845"/>
                  <a:gd name="connsiteY112-19744" fmla="*/ 434517 h 1059043"/>
                  <a:gd name="connsiteX113-19745" fmla="*/ 743796 w 3024845"/>
                  <a:gd name="connsiteY113-19746" fmla="*/ 434517 h 1059043"/>
                  <a:gd name="connsiteX114-19747" fmla="*/ 743796 w 3024845"/>
                  <a:gd name="connsiteY114-19748" fmla="*/ 436949 h 1059043"/>
                  <a:gd name="connsiteX115-19749" fmla="*/ 743796 w 3024845"/>
                  <a:gd name="connsiteY115-19750" fmla="*/ 453973 h 1059043"/>
                  <a:gd name="connsiteX116-19751" fmla="*/ 746076 w 3024845"/>
                  <a:gd name="connsiteY116-19752" fmla="*/ 453973 h 1059043"/>
                  <a:gd name="connsiteX117-19753" fmla="*/ 762036 w 3024845"/>
                  <a:gd name="connsiteY117-19754" fmla="*/ 453973 h 1059043"/>
                  <a:gd name="connsiteX118-19755" fmla="*/ 762036 w 3024845"/>
                  <a:gd name="connsiteY118-19756" fmla="*/ 501532 h 1059043"/>
                  <a:gd name="connsiteX119-19757" fmla="*/ 763049 w 3024845"/>
                  <a:gd name="connsiteY119-19758" fmla="*/ 501532 h 1059043"/>
                  <a:gd name="connsiteX120-19759" fmla="*/ 770143 w 3024845"/>
                  <a:gd name="connsiteY120-19760" fmla="*/ 501532 h 1059043"/>
                  <a:gd name="connsiteX121-19761" fmla="*/ 784330 w 3024845"/>
                  <a:gd name="connsiteY121-19762" fmla="*/ 505856 h 1059043"/>
                  <a:gd name="connsiteX122-19763" fmla="*/ 784330 w 3024845"/>
                  <a:gd name="connsiteY122-19764" fmla="*/ 544768 h 1059043"/>
                  <a:gd name="connsiteX123-19765" fmla="*/ 785343 w 3024845"/>
                  <a:gd name="connsiteY123-19766" fmla="*/ 544768 h 1059043"/>
                  <a:gd name="connsiteX124-19767" fmla="*/ 792436 w 3024845"/>
                  <a:gd name="connsiteY124-19768" fmla="*/ 544768 h 1059043"/>
                  <a:gd name="connsiteX125-19769" fmla="*/ 792436 w 3024845"/>
                  <a:gd name="connsiteY125-19770" fmla="*/ 546389 h 1059043"/>
                  <a:gd name="connsiteX126-19771" fmla="*/ 792436 w 3024845"/>
                  <a:gd name="connsiteY126-19772" fmla="*/ 557738 h 1059043"/>
                  <a:gd name="connsiteX127-19773" fmla="*/ 794463 w 3024845"/>
                  <a:gd name="connsiteY127-19774" fmla="*/ 557738 h 1059043"/>
                  <a:gd name="connsiteX128-19775" fmla="*/ 808650 w 3024845"/>
                  <a:gd name="connsiteY128-19776" fmla="*/ 557738 h 1059043"/>
                  <a:gd name="connsiteX129-19777" fmla="*/ 814730 w 3024845"/>
                  <a:gd name="connsiteY129-19778" fmla="*/ 564224 h 1059043"/>
                  <a:gd name="connsiteX130-19779" fmla="*/ 814730 w 3024845"/>
                  <a:gd name="connsiteY130-19780" fmla="*/ 585842 h 1059043"/>
                  <a:gd name="connsiteX131-19781" fmla="*/ 817010 w 3024845"/>
                  <a:gd name="connsiteY131-19782" fmla="*/ 585842 h 1059043"/>
                  <a:gd name="connsiteX132-19783" fmla="*/ 832970 w 3024845"/>
                  <a:gd name="connsiteY132-19784" fmla="*/ 585842 h 1059043"/>
                  <a:gd name="connsiteX133-19785" fmla="*/ 832970 w 3024845"/>
                  <a:gd name="connsiteY133-19786" fmla="*/ 586922 h 1059043"/>
                  <a:gd name="connsiteX134-19787" fmla="*/ 832970 w 3024845"/>
                  <a:gd name="connsiteY134-19788" fmla="*/ 594489 h 1059043"/>
                  <a:gd name="connsiteX135-19789" fmla="*/ 834237 w 3024845"/>
                  <a:gd name="connsiteY135-19790" fmla="*/ 594489 h 1059043"/>
                  <a:gd name="connsiteX136-19791" fmla="*/ 843104 w 3024845"/>
                  <a:gd name="connsiteY136-19792" fmla="*/ 594489 h 1059043"/>
                  <a:gd name="connsiteX137-19793" fmla="*/ 843104 w 3024845"/>
                  <a:gd name="connsiteY137-19794" fmla="*/ 596650 h 1059043"/>
                  <a:gd name="connsiteX138-19795" fmla="*/ 843104 w 3024845"/>
                  <a:gd name="connsiteY138-19796" fmla="*/ 611783 h 1059043"/>
                  <a:gd name="connsiteX139-19797" fmla="*/ 847157 w 3024845"/>
                  <a:gd name="connsiteY139-19798" fmla="*/ 609891 h 1059043"/>
                  <a:gd name="connsiteX140-19799" fmla="*/ 847157 w 3024845"/>
                  <a:gd name="connsiteY140-19800" fmla="*/ 596650 h 1059043"/>
                  <a:gd name="connsiteX141-19801" fmla="*/ 848170 w 3024845"/>
                  <a:gd name="connsiteY141-19802" fmla="*/ 596650 h 1059043"/>
                  <a:gd name="connsiteX142-19803" fmla="*/ 855264 w 3024845"/>
                  <a:gd name="connsiteY142-19804" fmla="*/ 596650 h 1059043"/>
                  <a:gd name="connsiteX143-19805" fmla="*/ 855264 w 3024845"/>
                  <a:gd name="connsiteY143-19806" fmla="*/ 598272 h 1059043"/>
                  <a:gd name="connsiteX144-19807" fmla="*/ 855264 w 3024845"/>
                  <a:gd name="connsiteY144-19808" fmla="*/ 609621 h 1059043"/>
                  <a:gd name="connsiteX145-19809" fmla="*/ 856024 w 3024845"/>
                  <a:gd name="connsiteY145-19810" fmla="*/ 609621 h 1059043"/>
                  <a:gd name="connsiteX146-19811" fmla="*/ 861344 w 3024845"/>
                  <a:gd name="connsiteY146-19812" fmla="*/ 609621 h 1059043"/>
                  <a:gd name="connsiteX147-19813" fmla="*/ 909984 w 3024845"/>
                  <a:gd name="connsiteY147-19814" fmla="*/ 605298 h 1059043"/>
                  <a:gd name="connsiteX148-19815" fmla="*/ 909984 w 3024845"/>
                  <a:gd name="connsiteY148-19816" fmla="*/ 606649 h 1059043"/>
                  <a:gd name="connsiteX149-19817" fmla="*/ 909984 w 3024845"/>
                  <a:gd name="connsiteY149-19818" fmla="*/ 616106 h 1059043"/>
                  <a:gd name="connsiteX150-19819" fmla="*/ 910744 w 3024845"/>
                  <a:gd name="connsiteY150-19820" fmla="*/ 616106 h 1059043"/>
                  <a:gd name="connsiteX151-19821" fmla="*/ 916065 w 3024845"/>
                  <a:gd name="connsiteY151-19822" fmla="*/ 616106 h 1059043"/>
                  <a:gd name="connsiteX152-19823" fmla="*/ 916065 w 3024845"/>
                  <a:gd name="connsiteY152-19824" fmla="*/ 618268 h 1059043"/>
                  <a:gd name="connsiteX153-19825" fmla="*/ 916065 w 3024845"/>
                  <a:gd name="connsiteY153-19826" fmla="*/ 633401 h 1059043"/>
                  <a:gd name="connsiteX154-19827" fmla="*/ 918091 w 3024845"/>
                  <a:gd name="connsiteY154-19828" fmla="*/ 632050 h 1059043"/>
                  <a:gd name="connsiteX155-19829" fmla="*/ 932278 w 3024845"/>
                  <a:gd name="connsiteY155-19830" fmla="*/ 622592 h 1059043"/>
                  <a:gd name="connsiteX156-19831" fmla="*/ 938358 w 3024845"/>
                  <a:gd name="connsiteY156-19832" fmla="*/ 581518 h 1059043"/>
                  <a:gd name="connsiteX157-19833" fmla="*/ 939118 w 3024845"/>
                  <a:gd name="connsiteY157-19834" fmla="*/ 581248 h 1059043"/>
                  <a:gd name="connsiteX158-19835" fmla="*/ 944438 w 3024845"/>
                  <a:gd name="connsiteY158-19836" fmla="*/ 579356 h 1059043"/>
                  <a:gd name="connsiteX159-19837" fmla="*/ 946465 w 3024845"/>
                  <a:gd name="connsiteY159-19838" fmla="*/ 510179 h 1059043"/>
                  <a:gd name="connsiteX160-19839" fmla="*/ 948492 w 3024845"/>
                  <a:gd name="connsiteY160-19840" fmla="*/ 579356 h 1059043"/>
                  <a:gd name="connsiteX161-19841" fmla="*/ 949252 w 3024845"/>
                  <a:gd name="connsiteY161-19842" fmla="*/ 579626 h 1059043"/>
                  <a:gd name="connsiteX162-19843" fmla="*/ 954572 w 3024845"/>
                  <a:gd name="connsiteY162-19844" fmla="*/ 581518 h 1059043"/>
                  <a:gd name="connsiteX163-19845" fmla="*/ 954572 w 3024845"/>
                  <a:gd name="connsiteY163-19846" fmla="*/ 495047 h 1059043"/>
                  <a:gd name="connsiteX164-19847" fmla="*/ 958625 w 3024845"/>
                  <a:gd name="connsiteY164-19848" fmla="*/ 462620 h 1059043"/>
                  <a:gd name="connsiteX165-19849" fmla="*/ 997132 w 3024845"/>
                  <a:gd name="connsiteY165-19850" fmla="*/ 462620 h 1059043"/>
                  <a:gd name="connsiteX166-19851" fmla="*/ 997132 w 3024845"/>
                  <a:gd name="connsiteY166-19852" fmla="*/ 495047 h 1059043"/>
                  <a:gd name="connsiteX167-19853" fmla="*/ 997892 w 3024845"/>
                  <a:gd name="connsiteY167-19854" fmla="*/ 495047 h 1059043"/>
                  <a:gd name="connsiteX168-19855" fmla="*/ 1003212 w 3024845"/>
                  <a:gd name="connsiteY168-19856" fmla="*/ 495047 h 1059043"/>
                  <a:gd name="connsiteX169-19857" fmla="*/ 1003212 w 3024845"/>
                  <a:gd name="connsiteY169-19858" fmla="*/ 412899 h 1059043"/>
                  <a:gd name="connsiteX170-19859" fmla="*/ 1004986 w 3024845"/>
                  <a:gd name="connsiteY170-19860" fmla="*/ 412899 h 1059043"/>
                  <a:gd name="connsiteX171-19861" fmla="*/ 1017399 w 3024845"/>
                  <a:gd name="connsiteY171-19862" fmla="*/ 412899 h 1059043"/>
                  <a:gd name="connsiteX172-19863" fmla="*/ 1017399 w 3024845"/>
                  <a:gd name="connsiteY172-19864" fmla="*/ 411008 h 1059043"/>
                  <a:gd name="connsiteX173-19865" fmla="*/ 1017399 w 3024845"/>
                  <a:gd name="connsiteY173-19866" fmla="*/ 397767 h 1059043"/>
                  <a:gd name="connsiteX174-19867" fmla="*/ 1039693 w 3024845"/>
                  <a:gd name="connsiteY174-19868" fmla="*/ 397767 h 1059043"/>
                  <a:gd name="connsiteX175-19869" fmla="*/ 1039693 w 3024845"/>
                  <a:gd name="connsiteY175-19870" fmla="*/ 396686 h 1059043"/>
                  <a:gd name="connsiteX176-19871" fmla="*/ 1039693 w 3024845"/>
                  <a:gd name="connsiteY176-19872" fmla="*/ 389120 h 1059043"/>
                  <a:gd name="connsiteX177-19873" fmla="*/ 1041466 w 3024845"/>
                  <a:gd name="connsiteY177-19874" fmla="*/ 389120 h 1059043"/>
                  <a:gd name="connsiteX178-19875" fmla="*/ 1053880 w 3024845"/>
                  <a:gd name="connsiteY178-19876" fmla="*/ 389120 h 1059043"/>
                  <a:gd name="connsiteX179-19877" fmla="*/ 1053880 w 3024845"/>
                  <a:gd name="connsiteY179-19878" fmla="*/ 390201 h 1059043"/>
                  <a:gd name="connsiteX180-19879" fmla="*/ 1053880 w 3024845"/>
                  <a:gd name="connsiteY180-19880" fmla="*/ 397767 h 1059043"/>
                  <a:gd name="connsiteX181-19881" fmla="*/ 1054640 w 3024845"/>
                  <a:gd name="connsiteY181-19882" fmla="*/ 397767 h 1059043"/>
                  <a:gd name="connsiteX182-19883" fmla="*/ 1059960 w 3024845"/>
                  <a:gd name="connsiteY182-19884" fmla="*/ 397767 h 1059043"/>
                  <a:gd name="connsiteX183-19885" fmla="*/ 1070093 w 3024845"/>
                  <a:gd name="connsiteY183-19886" fmla="*/ 393443 h 1059043"/>
                  <a:gd name="connsiteX184-19887" fmla="*/ 1074146 w 3024845"/>
                  <a:gd name="connsiteY184-19888" fmla="*/ 396686 h 1059043"/>
                  <a:gd name="connsiteX185-19889" fmla="*/ 1074146 w 3024845"/>
                  <a:gd name="connsiteY185-19890" fmla="*/ 389120 h 1059043"/>
                  <a:gd name="connsiteX186-19891" fmla="*/ 1076426 w 3024845"/>
                  <a:gd name="connsiteY186-19892" fmla="*/ 389120 h 1059043"/>
                  <a:gd name="connsiteX187-19893" fmla="*/ 1092387 w 3024845"/>
                  <a:gd name="connsiteY187-19894" fmla="*/ 389120 h 1059043"/>
                  <a:gd name="connsiteX188-19895" fmla="*/ 1092387 w 3024845"/>
                  <a:gd name="connsiteY188-19896" fmla="*/ 390201 h 1059043"/>
                  <a:gd name="connsiteX189-19897" fmla="*/ 1092387 w 3024845"/>
                  <a:gd name="connsiteY189-19898" fmla="*/ 397767 h 1059043"/>
                  <a:gd name="connsiteX190-19899" fmla="*/ 1122787 w 3024845"/>
                  <a:gd name="connsiteY190-19900" fmla="*/ 397767 h 1059043"/>
                  <a:gd name="connsiteX191-19901" fmla="*/ 1122787 w 3024845"/>
                  <a:gd name="connsiteY191-19902" fmla="*/ 399388 h 1059043"/>
                  <a:gd name="connsiteX192-19903" fmla="*/ 1122787 w 3024845"/>
                  <a:gd name="connsiteY192-19904" fmla="*/ 410738 h 1059043"/>
                  <a:gd name="connsiteX193-19905" fmla="*/ 1149134 w 3024845"/>
                  <a:gd name="connsiteY193-19906" fmla="*/ 410738 h 1059043"/>
                  <a:gd name="connsiteX194-19907" fmla="*/ 1149134 w 3024845"/>
                  <a:gd name="connsiteY194-19908" fmla="*/ 441002 h 1059043"/>
                  <a:gd name="connsiteX195-19909" fmla="*/ 1149894 w 3024845"/>
                  <a:gd name="connsiteY195-19910" fmla="*/ 441002 h 1059043"/>
                  <a:gd name="connsiteX196-19911" fmla="*/ 1155214 w 3024845"/>
                  <a:gd name="connsiteY196-19912" fmla="*/ 441002 h 1059043"/>
                  <a:gd name="connsiteX197-19913" fmla="*/ 1155214 w 3024845"/>
                  <a:gd name="connsiteY197-19914" fmla="*/ 442083 h 1059043"/>
                  <a:gd name="connsiteX198-19915" fmla="*/ 1155214 w 3024845"/>
                  <a:gd name="connsiteY198-19916" fmla="*/ 449650 h 1059043"/>
                  <a:gd name="connsiteX199-19917" fmla="*/ 1159268 w 3024845"/>
                  <a:gd name="connsiteY199-19918" fmla="*/ 479914 h 1059043"/>
                  <a:gd name="connsiteX200-19919" fmla="*/ 1160028 w 3024845"/>
                  <a:gd name="connsiteY200-19920" fmla="*/ 479914 h 1059043"/>
                  <a:gd name="connsiteX201-19921" fmla="*/ 1165348 w 3024845"/>
                  <a:gd name="connsiteY201-19922" fmla="*/ 479914 h 1059043"/>
                  <a:gd name="connsiteX202-19923" fmla="*/ 1165348 w 3024845"/>
                  <a:gd name="connsiteY202-19924" fmla="*/ 480725 h 1059043"/>
                  <a:gd name="connsiteX203-19925" fmla="*/ 1165348 w 3024845"/>
                  <a:gd name="connsiteY203-19926" fmla="*/ 486400 h 1059043"/>
                  <a:gd name="connsiteX204-19927" fmla="*/ 1166361 w 3024845"/>
                  <a:gd name="connsiteY204-19928" fmla="*/ 486400 h 1059043"/>
                  <a:gd name="connsiteX205-19929" fmla="*/ 1173454 w 3024845"/>
                  <a:gd name="connsiteY205-19930" fmla="*/ 486400 h 1059043"/>
                  <a:gd name="connsiteX206-19931" fmla="*/ 1173454 w 3024845"/>
                  <a:gd name="connsiteY206-19932" fmla="*/ 516665 h 1059043"/>
                  <a:gd name="connsiteX207-19933" fmla="*/ 1175481 w 3024845"/>
                  <a:gd name="connsiteY207-19934" fmla="*/ 516665 h 1059043"/>
                  <a:gd name="connsiteX208-19935" fmla="*/ 1189668 w 3024845"/>
                  <a:gd name="connsiteY208-19936" fmla="*/ 516665 h 1059043"/>
                  <a:gd name="connsiteX209-19937" fmla="*/ 1189668 w 3024845"/>
                  <a:gd name="connsiteY209-19938" fmla="*/ 540444 h 1059043"/>
                  <a:gd name="connsiteX210-19939" fmla="*/ 1191695 w 3024845"/>
                  <a:gd name="connsiteY210-19940" fmla="*/ 542065 h 1059043"/>
                  <a:gd name="connsiteX211-19941" fmla="*/ 1191695 w 3024845"/>
                  <a:gd name="connsiteY211-19942" fmla="*/ 553415 h 1059043"/>
                  <a:gd name="connsiteX212-19943" fmla="*/ 1192455 w 3024845"/>
                  <a:gd name="connsiteY212-19944" fmla="*/ 553415 h 1059043"/>
                  <a:gd name="connsiteX213-19945" fmla="*/ 1197775 w 3024845"/>
                  <a:gd name="connsiteY213-19946" fmla="*/ 553415 h 1059043"/>
                  <a:gd name="connsiteX214-19947" fmla="*/ 1197775 w 3024845"/>
                  <a:gd name="connsiteY214-19948" fmla="*/ 577194 h 1059043"/>
                  <a:gd name="connsiteX215-19949" fmla="*/ 1199041 w 3024845"/>
                  <a:gd name="connsiteY215-19950" fmla="*/ 577194 h 1059043"/>
                  <a:gd name="connsiteX216-19951" fmla="*/ 1207908 w 3024845"/>
                  <a:gd name="connsiteY216-19952" fmla="*/ 577194 h 1059043"/>
                  <a:gd name="connsiteX217-19953" fmla="*/ 1209935 w 3024845"/>
                  <a:gd name="connsiteY217-19954" fmla="*/ 581248 h 1059043"/>
                  <a:gd name="connsiteX218-19955" fmla="*/ 1209935 w 3024845"/>
                  <a:gd name="connsiteY218-19956" fmla="*/ 594489 h 1059043"/>
                  <a:gd name="connsiteX219-19957" fmla="*/ 1211455 w 3024845"/>
                  <a:gd name="connsiteY219-19958" fmla="*/ 592597 h 1059043"/>
                  <a:gd name="connsiteX220-19959" fmla="*/ 1222095 w 3024845"/>
                  <a:gd name="connsiteY220-19960" fmla="*/ 579356 h 1059043"/>
                  <a:gd name="connsiteX221-19961" fmla="*/ 1250469 w 3024845"/>
                  <a:gd name="connsiteY221-19962" fmla="*/ 579356 h 1059043"/>
                  <a:gd name="connsiteX222-19963" fmla="*/ 1250469 w 3024845"/>
                  <a:gd name="connsiteY222-19964" fmla="*/ 665827 h 1059043"/>
                  <a:gd name="connsiteX223-19965" fmla="*/ 1251229 w 3024845"/>
                  <a:gd name="connsiteY223-19966" fmla="*/ 665827 h 1059043"/>
                  <a:gd name="connsiteX224-19967" fmla="*/ 1256549 w 3024845"/>
                  <a:gd name="connsiteY224-19968" fmla="*/ 665827 h 1059043"/>
                  <a:gd name="connsiteX225-19969" fmla="*/ 1257309 w 3024845"/>
                  <a:gd name="connsiteY225-19970" fmla="*/ 664476 h 1059043"/>
                  <a:gd name="connsiteX226-19971" fmla="*/ 1262629 w 3024845"/>
                  <a:gd name="connsiteY226-19972" fmla="*/ 655018 h 1059043"/>
                  <a:gd name="connsiteX227-19973" fmla="*/ 1262629 w 3024845"/>
                  <a:gd name="connsiteY227-19974" fmla="*/ 656910 h 1059043"/>
                  <a:gd name="connsiteX228-19975" fmla="*/ 1262629 w 3024845"/>
                  <a:gd name="connsiteY228-19976" fmla="*/ 670151 h 1059043"/>
                  <a:gd name="connsiteX229-19977" fmla="*/ 1266682 w 3024845"/>
                  <a:gd name="connsiteY229-19978" fmla="*/ 624754 h 1059043"/>
                  <a:gd name="connsiteX230-19979" fmla="*/ 1267442 w 3024845"/>
                  <a:gd name="connsiteY230-19980" fmla="*/ 624754 h 1059043"/>
                  <a:gd name="connsiteX231-19981" fmla="*/ 1272762 w 3024845"/>
                  <a:gd name="connsiteY231-19982" fmla="*/ 624754 h 1059043"/>
                  <a:gd name="connsiteX232-19983" fmla="*/ 1272762 w 3024845"/>
                  <a:gd name="connsiteY232-19984" fmla="*/ 559900 h 1059043"/>
                  <a:gd name="connsiteX233-19985" fmla="*/ 1273776 w 3024845"/>
                  <a:gd name="connsiteY233-19986" fmla="*/ 559900 h 1059043"/>
                  <a:gd name="connsiteX234-19987" fmla="*/ 1280869 w 3024845"/>
                  <a:gd name="connsiteY234-19988" fmla="*/ 559900 h 1059043"/>
                  <a:gd name="connsiteX235-19989" fmla="*/ 1293029 w 3024845"/>
                  <a:gd name="connsiteY235-19990" fmla="*/ 516665 h 1059043"/>
                  <a:gd name="connsiteX236-19991" fmla="*/ 1294296 w 3024845"/>
                  <a:gd name="connsiteY236-19992" fmla="*/ 516665 h 1059043"/>
                  <a:gd name="connsiteX237-19993" fmla="*/ 1303163 w 3024845"/>
                  <a:gd name="connsiteY237-19994" fmla="*/ 516665 h 1059043"/>
                  <a:gd name="connsiteX238-19995" fmla="*/ 1313296 w 3024845"/>
                  <a:gd name="connsiteY238-19996" fmla="*/ 559900 h 1059043"/>
                  <a:gd name="connsiteX239-19997" fmla="*/ 1314309 w 3024845"/>
                  <a:gd name="connsiteY239-19998" fmla="*/ 559900 h 1059043"/>
                  <a:gd name="connsiteX240-19999" fmla="*/ 1321403 w 3024845"/>
                  <a:gd name="connsiteY240-20000" fmla="*/ 559900 h 1059043"/>
                  <a:gd name="connsiteX241-20001" fmla="*/ 1321403 w 3024845"/>
                  <a:gd name="connsiteY241-20002" fmla="*/ 598812 h 1059043"/>
                  <a:gd name="connsiteX242-20003" fmla="*/ 1323176 w 3024845"/>
                  <a:gd name="connsiteY242-20004" fmla="*/ 598812 h 1059043"/>
                  <a:gd name="connsiteX243-20005" fmla="*/ 1335590 w 3024845"/>
                  <a:gd name="connsiteY243-20006" fmla="*/ 598812 h 1059043"/>
                  <a:gd name="connsiteX244-20007" fmla="*/ 1335590 w 3024845"/>
                  <a:gd name="connsiteY244-20008" fmla="*/ 600974 h 1059043"/>
                  <a:gd name="connsiteX245-20009" fmla="*/ 1335590 w 3024845"/>
                  <a:gd name="connsiteY245-20010" fmla="*/ 616106 h 1059043"/>
                  <a:gd name="connsiteX246-20011" fmla="*/ 1339643 w 3024845"/>
                  <a:gd name="connsiteY246-20012" fmla="*/ 613945 h 1059043"/>
                  <a:gd name="connsiteX247-20013" fmla="*/ 1339643 w 3024845"/>
                  <a:gd name="connsiteY247-20014" fmla="*/ 598812 h 1059043"/>
                  <a:gd name="connsiteX248-20015" fmla="*/ 1341163 w 3024845"/>
                  <a:gd name="connsiteY248-20016" fmla="*/ 598812 h 1059043"/>
                  <a:gd name="connsiteX249-20017" fmla="*/ 1351803 w 3024845"/>
                  <a:gd name="connsiteY249-20018" fmla="*/ 598812 h 1059043"/>
                  <a:gd name="connsiteX250-20019" fmla="*/ 1351803 w 3024845"/>
                  <a:gd name="connsiteY250-20020" fmla="*/ 600433 h 1059043"/>
                  <a:gd name="connsiteX251-20021" fmla="*/ 1351803 w 3024845"/>
                  <a:gd name="connsiteY251-20022" fmla="*/ 611783 h 1059043"/>
                  <a:gd name="connsiteX252-20023" fmla="*/ 1382204 w 3024845"/>
                  <a:gd name="connsiteY252-20024" fmla="*/ 611783 h 1059043"/>
                  <a:gd name="connsiteX253-20025" fmla="*/ 1382204 w 3024845"/>
                  <a:gd name="connsiteY253-20026" fmla="*/ 575033 h 1059043"/>
                  <a:gd name="connsiteX254-20027" fmla="*/ 1383470 w 3024845"/>
                  <a:gd name="connsiteY254-20028" fmla="*/ 575033 h 1059043"/>
                  <a:gd name="connsiteX255-20029" fmla="*/ 1392337 w 3024845"/>
                  <a:gd name="connsiteY255-20030" fmla="*/ 575033 h 1059043"/>
                  <a:gd name="connsiteX256-20031" fmla="*/ 1392337 w 3024845"/>
                  <a:gd name="connsiteY256-20032" fmla="*/ 596650 h 1059043"/>
                  <a:gd name="connsiteX257-20033" fmla="*/ 1394364 w 3024845"/>
                  <a:gd name="connsiteY257-20034" fmla="*/ 564224 h 1059043"/>
                  <a:gd name="connsiteX258-20035" fmla="*/ 1416657 w 3024845"/>
                  <a:gd name="connsiteY258-20036" fmla="*/ 564224 h 1059043"/>
                  <a:gd name="connsiteX259-20037" fmla="*/ 1416657 w 3024845"/>
                  <a:gd name="connsiteY259-20038" fmla="*/ 562602 h 1059043"/>
                  <a:gd name="connsiteX260-20039" fmla="*/ 1416657 w 3024845"/>
                  <a:gd name="connsiteY260-20040" fmla="*/ 551253 h 1059043"/>
                  <a:gd name="connsiteX261-20041" fmla="*/ 1417417 w 3024845"/>
                  <a:gd name="connsiteY261-20042" fmla="*/ 551253 h 1059043"/>
                  <a:gd name="connsiteX262-20043" fmla="*/ 1422737 w 3024845"/>
                  <a:gd name="connsiteY262-20044" fmla="*/ 551253 h 1059043"/>
                  <a:gd name="connsiteX263-20045" fmla="*/ 1422737 w 3024845"/>
                  <a:gd name="connsiteY263-20046" fmla="*/ 549362 h 1059043"/>
                  <a:gd name="connsiteX264-20047" fmla="*/ 1422737 w 3024845"/>
                  <a:gd name="connsiteY264-20048" fmla="*/ 536121 h 1059043"/>
                  <a:gd name="connsiteX265-20049" fmla="*/ 1426791 w 3024845"/>
                  <a:gd name="connsiteY265-20050" fmla="*/ 542606 h 1059043"/>
                  <a:gd name="connsiteX266-20051" fmla="*/ 1429071 w 3024845"/>
                  <a:gd name="connsiteY266-20052" fmla="*/ 542606 h 1059043"/>
                  <a:gd name="connsiteX267-20053" fmla="*/ 1445031 w 3024845"/>
                  <a:gd name="connsiteY267-20054" fmla="*/ 542606 h 1059043"/>
                  <a:gd name="connsiteX268-20055" fmla="*/ 1445031 w 3024845"/>
                  <a:gd name="connsiteY268-20056" fmla="*/ 541795 h 1059043"/>
                  <a:gd name="connsiteX269-20057" fmla="*/ 1445031 w 3024845"/>
                  <a:gd name="connsiteY269-20058" fmla="*/ 536121 h 1059043"/>
                  <a:gd name="connsiteX270-20059" fmla="*/ 1445791 w 3024845"/>
                  <a:gd name="connsiteY270-20060" fmla="*/ 536121 h 1059043"/>
                  <a:gd name="connsiteX271-20061" fmla="*/ 1451111 w 3024845"/>
                  <a:gd name="connsiteY271-20062" fmla="*/ 536121 h 1059043"/>
                  <a:gd name="connsiteX272-20063" fmla="*/ 1451111 w 3024845"/>
                  <a:gd name="connsiteY272-20064" fmla="*/ 537472 h 1059043"/>
                  <a:gd name="connsiteX273-20065" fmla="*/ 1451111 w 3024845"/>
                  <a:gd name="connsiteY273-20066" fmla="*/ 546930 h 1059043"/>
                  <a:gd name="connsiteX274-20067" fmla="*/ 1489618 w 3024845"/>
                  <a:gd name="connsiteY274-20068" fmla="*/ 546930 h 1059043"/>
                  <a:gd name="connsiteX275-20069" fmla="*/ 1489618 w 3024845"/>
                  <a:gd name="connsiteY275-20070" fmla="*/ 685283 h 1059043"/>
                  <a:gd name="connsiteX276-20071" fmla="*/ 1491138 w 3024845"/>
                  <a:gd name="connsiteY276-20072" fmla="*/ 685283 h 1059043"/>
                  <a:gd name="connsiteX277-20073" fmla="*/ 1501778 w 3024845"/>
                  <a:gd name="connsiteY277-20074" fmla="*/ 685283 h 1059043"/>
                  <a:gd name="connsiteX278-20075" fmla="*/ 1501778 w 3024845"/>
                  <a:gd name="connsiteY278-20076" fmla="*/ 672313 h 1059043"/>
                  <a:gd name="connsiteX279-20077" fmla="*/ 1505832 w 3024845"/>
                  <a:gd name="connsiteY279-20078" fmla="*/ 672313 h 1059043"/>
                  <a:gd name="connsiteX280-20079" fmla="*/ 1505832 w 3024845"/>
                  <a:gd name="connsiteY280-20080" fmla="*/ 685283 h 1059043"/>
                  <a:gd name="connsiteX281-20081" fmla="*/ 1536232 w 3024845"/>
                  <a:gd name="connsiteY281-20082" fmla="*/ 685283 h 1059043"/>
                  <a:gd name="connsiteX282-20083" fmla="*/ 1536232 w 3024845"/>
                  <a:gd name="connsiteY282-20084" fmla="*/ 655018 h 1059043"/>
                  <a:gd name="connsiteX283-20085" fmla="*/ 1548392 w 3024845"/>
                  <a:gd name="connsiteY283-20086" fmla="*/ 655018 h 1059043"/>
                  <a:gd name="connsiteX284-20087" fmla="*/ 1560552 w 3024845"/>
                  <a:gd name="connsiteY284-20088" fmla="*/ 652857 h 1059043"/>
                  <a:gd name="connsiteX285-20089" fmla="*/ 1564606 w 3024845"/>
                  <a:gd name="connsiteY285-20090" fmla="*/ 655018 h 1059043"/>
                  <a:gd name="connsiteX286-20091" fmla="*/ 1574739 w 3024845"/>
                  <a:gd name="connsiteY286-20092" fmla="*/ 655018 h 1059043"/>
                  <a:gd name="connsiteX287-20093" fmla="*/ 1574739 w 3024845"/>
                  <a:gd name="connsiteY287-20094" fmla="*/ 685283 h 1059043"/>
                  <a:gd name="connsiteX288-20095" fmla="*/ 1582846 w 3024845"/>
                  <a:gd name="connsiteY288-20096" fmla="*/ 685283 h 1059043"/>
                  <a:gd name="connsiteX289-20097" fmla="*/ 1582846 w 3024845"/>
                  <a:gd name="connsiteY289-20098" fmla="*/ 702578 h 1059043"/>
                  <a:gd name="connsiteX290-20099" fmla="*/ 1592182 w 3024845"/>
                  <a:gd name="connsiteY290-20100" fmla="*/ 703483 h 1059043"/>
                  <a:gd name="connsiteX291-20101" fmla="*/ 1605140 w 3024845"/>
                  <a:gd name="connsiteY291-20102" fmla="*/ 703483 h 1059043"/>
                  <a:gd name="connsiteX292-20103" fmla="*/ 1605140 w 3024845"/>
                  <a:gd name="connsiteY292-20104" fmla="*/ 687445 h 1059043"/>
                  <a:gd name="connsiteX293-20105" fmla="*/ 1673096 w 3024845"/>
                  <a:gd name="connsiteY293-20106" fmla="*/ 687445 h 1059043"/>
                  <a:gd name="connsiteX294-20107" fmla="*/ 1673096 w 3024845"/>
                  <a:gd name="connsiteY294-20108" fmla="*/ 602192 h 1059043"/>
                  <a:gd name="connsiteX295-20109" fmla="*/ 1745104 w 3024845"/>
                  <a:gd name="connsiteY295-20110" fmla="*/ 602192 h 1059043"/>
                  <a:gd name="connsiteX296-20111" fmla="*/ 1745104 w 3024845"/>
                  <a:gd name="connsiteY296-20112" fmla="*/ 680960 h 1059043"/>
                  <a:gd name="connsiteX297-20113" fmla="*/ 1747008 w 3024845"/>
                  <a:gd name="connsiteY297-20114" fmla="*/ 680960 h 1059043"/>
                  <a:gd name="connsiteX298-20115" fmla="*/ 1748250 w 3024845"/>
                  <a:gd name="connsiteY298-20116" fmla="*/ 703483 h 1059043"/>
                  <a:gd name="connsiteX299-20117" fmla="*/ 1757926 w 3024845"/>
                  <a:gd name="connsiteY299-20118" fmla="*/ 703483 h 1059043"/>
                  <a:gd name="connsiteX300-20119" fmla="*/ 1759168 w 3024845"/>
                  <a:gd name="connsiteY300-20120" fmla="*/ 680960 h 1059043"/>
                  <a:gd name="connsiteX301-20121" fmla="*/ 1765248 w 3024845"/>
                  <a:gd name="connsiteY301-20122" fmla="*/ 680960 h 1059043"/>
                  <a:gd name="connsiteX302-20123" fmla="*/ 1766490 w 3024845"/>
                  <a:gd name="connsiteY302-20124" fmla="*/ 703483 h 1059043"/>
                  <a:gd name="connsiteX303-20125" fmla="*/ 1817112 w 3024845"/>
                  <a:gd name="connsiteY303-20126" fmla="*/ 703483 h 1059043"/>
                  <a:gd name="connsiteX304-20127" fmla="*/ 1817112 w 3024845"/>
                  <a:gd name="connsiteY304-20128" fmla="*/ 540455 h 1059043"/>
                  <a:gd name="connsiteX305-20129" fmla="*/ 2014439 w 3024845"/>
                  <a:gd name="connsiteY305-20130" fmla="*/ 540455 h 1059043"/>
                  <a:gd name="connsiteX306-20131" fmla="*/ 2014439 w 3024845"/>
                  <a:gd name="connsiteY306-20132" fmla="*/ 703483 h 1059043"/>
                  <a:gd name="connsiteX307-20133" fmla="*/ 2033136 w 3024845"/>
                  <a:gd name="connsiteY307-20134" fmla="*/ 703483 h 1059043"/>
                  <a:gd name="connsiteX308-20135" fmla="*/ 2033136 w 3024845"/>
                  <a:gd name="connsiteY308-20136" fmla="*/ 620790 h 1059043"/>
                  <a:gd name="connsiteX309-20137" fmla="*/ 2128256 w 3024845"/>
                  <a:gd name="connsiteY309-20138" fmla="*/ 620790 h 1059043"/>
                  <a:gd name="connsiteX310-20139" fmla="*/ 2128026 w 3024845"/>
                  <a:gd name="connsiteY310-20140" fmla="*/ 281031 h 1059043"/>
                  <a:gd name="connsiteX311-20141" fmla="*/ 2121946 w 3024845"/>
                  <a:gd name="connsiteY311-20142" fmla="*/ 276707 h 1059043"/>
                  <a:gd name="connsiteX312-20143" fmla="*/ 2130053 w 3024845"/>
                  <a:gd name="connsiteY312-20144" fmla="*/ 252928 h 1059043"/>
                  <a:gd name="connsiteX313-20145" fmla="*/ 2130053 w 3024845"/>
                  <a:gd name="connsiteY313-20146" fmla="*/ 235634 h 1059043"/>
                  <a:gd name="connsiteX314-20147" fmla="*/ 2144240 w 3024845"/>
                  <a:gd name="connsiteY314-20148" fmla="*/ 235634 h 1059043"/>
                  <a:gd name="connsiteX315-20149" fmla="*/ 2144240 w 3024845"/>
                  <a:gd name="connsiteY315-20150" fmla="*/ 214016 h 1059043"/>
                  <a:gd name="connsiteX316-20151" fmla="*/ 2146266 w 3024845"/>
                  <a:gd name="connsiteY316-20152" fmla="*/ 209692 h 1059043"/>
                  <a:gd name="connsiteX317-20153" fmla="*/ 2146266 w 3024845"/>
                  <a:gd name="connsiteY317-20154" fmla="*/ 131868 h 1059043"/>
                  <a:gd name="connsiteX318-20155" fmla="*/ 2144240 w 3024845"/>
                  <a:gd name="connsiteY318-20156" fmla="*/ 125383 h 1059043"/>
                  <a:gd name="connsiteX319-20157" fmla="*/ 2150320 w 3024845"/>
                  <a:gd name="connsiteY319-20158" fmla="*/ 118897 h 1059043"/>
                  <a:gd name="connsiteX320-20159" fmla="*/ 2150320 w 3024845"/>
                  <a:gd name="connsiteY320-20160" fmla="*/ 60529 h 1059043"/>
                  <a:gd name="connsiteX321-20161" fmla="*/ 2152346 w 3024845"/>
                  <a:gd name="connsiteY321-20162" fmla="*/ 56206 h 1059043"/>
                  <a:gd name="connsiteX322-20163" fmla="*/ 2152346 w 3024845"/>
                  <a:gd name="connsiteY322-20164" fmla="*/ 0 h 1059043"/>
                  <a:gd name="connsiteX323-20165" fmla="*/ 2162480 w 3024845"/>
                  <a:gd name="connsiteY323-20166" fmla="*/ 118897 h 1059043"/>
                  <a:gd name="connsiteX324-20167" fmla="*/ 2168560 w 3024845"/>
                  <a:gd name="connsiteY324-20168" fmla="*/ 125383 h 1059043"/>
                  <a:gd name="connsiteX325-20169" fmla="*/ 2166533 w 3024845"/>
                  <a:gd name="connsiteY325-20170" fmla="*/ 131868 h 1059043"/>
                  <a:gd name="connsiteX326-20171" fmla="*/ 2166533 w 3024845"/>
                  <a:gd name="connsiteY326-20172" fmla="*/ 209692 h 1059043"/>
                  <a:gd name="connsiteX327-20173" fmla="*/ 2168560 w 3024845"/>
                  <a:gd name="connsiteY327-20174" fmla="*/ 214016 h 1059043"/>
                  <a:gd name="connsiteX328-20175" fmla="*/ 2168560 w 3024845"/>
                  <a:gd name="connsiteY328-20176" fmla="*/ 235634 h 1059043"/>
                  <a:gd name="connsiteX329-20177" fmla="*/ 2182747 w 3024845"/>
                  <a:gd name="connsiteY329-20178" fmla="*/ 252928 h 1059043"/>
                  <a:gd name="connsiteX330-20179" fmla="*/ 2180720 w 3024845"/>
                  <a:gd name="connsiteY330-20180" fmla="*/ 555577 h 1059043"/>
                  <a:gd name="connsiteX331-20181" fmla="*/ 2245574 w 3024845"/>
                  <a:gd name="connsiteY331-20182" fmla="*/ 555577 h 1059043"/>
                  <a:gd name="connsiteX332-20183" fmla="*/ 2245574 w 3024845"/>
                  <a:gd name="connsiteY332-20184" fmla="*/ 631239 h 1059043"/>
                  <a:gd name="connsiteX333-20185" fmla="*/ 2253681 w 3024845"/>
                  <a:gd name="connsiteY333-20186" fmla="*/ 631239 h 1059043"/>
                  <a:gd name="connsiteX334-20187" fmla="*/ 2255708 w 3024845"/>
                  <a:gd name="connsiteY334-20188" fmla="*/ 624754 h 1059043"/>
                  <a:gd name="connsiteX335-20189" fmla="*/ 2261788 w 3024845"/>
                  <a:gd name="connsiteY335-20190" fmla="*/ 624754 h 1059043"/>
                  <a:gd name="connsiteX336-20191" fmla="*/ 2263815 w 3024845"/>
                  <a:gd name="connsiteY336-20192" fmla="*/ 633401 h 1059043"/>
                  <a:gd name="connsiteX337-20193" fmla="*/ 2275975 w 3024845"/>
                  <a:gd name="connsiteY337-20194" fmla="*/ 633401 h 1059043"/>
                  <a:gd name="connsiteX338-20195" fmla="*/ 2275975 w 3024845"/>
                  <a:gd name="connsiteY338-20196" fmla="*/ 626915 h 1059043"/>
                  <a:gd name="connsiteX339-20197" fmla="*/ 2298268 w 3024845"/>
                  <a:gd name="connsiteY339-20198" fmla="*/ 626915 h 1059043"/>
                  <a:gd name="connsiteX340-20199" fmla="*/ 2298268 w 3024845"/>
                  <a:gd name="connsiteY340-20200" fmla="*/ 633401 h 1059043"/>
                  <a:gd name="connsiteX341-20201" fmla="*/ 2318535 w 3024845"/>
                  <a:gd name="connsiteY341-20202" fmla="*/ 633401 h 1059043"/>
                  <a:gd name="connsiteX342-20203" fmla="*/ 2318535 w 3024845"/>
                  <a:gd name="connsiteY342-20204" fmla="*/ 678798 h 1059043"/>
                  <a:gd name="connsiteX343-20205" fmla="*/ 2332722 w 3024845"/>
                  <a:gd name="connsiteY343-20206" fmla="*/ 678798 h 1059043"/>
                  <a:gd name="connsiteX344-20207" fmla="*/ 2332722 w 3024845"/>
                  <a:gd name="connsiteY344-20208" fmla="*/ 665827 h 1059043"/>
                  <a:gd name="connsiteX345-20209" fmla="*/ 2348936 w 3024845"/>
                  <a:gd name="connsiteY345-20210" fmla="*/ 665827 h 1059043"/>
                  <a:gd name="connsiteX346-20211" fmla="*/ 2348936 w 3024845"/>
                  <a:gd name="connsiteY346-20212" fmla="*/ 486400 h 1059043"/>
                  <a:gd name="connsiteX347-20213" fmla="*/ 2355016 w 3024845"/>
                  <a:gd name="connsiteY347-20214" fmla="*/ 479914 h 1059043"/>
                  <a:gd name="connsiteX348-20215" fmla="*/ 2427977 w 3024845"/>
                  <a:gd name="connsiteY348-20216" fmla="*/ 479914 h 1059043"/>
                  <a:gd name="connsiteX349-20217" fmla="*/ 2427977 w 3024845"/>
                  <a:gd name="connsiteY349-20218" fmla="*/ 488562 h 1059043"/>
                  <a:gd name="connsiteX350-20219" fmla="*/ 2438110 w 3024845"/>
                  <a:gd name="connsiteY350-20220" fmla="*/ 488562 h 1059043"/>
                  <a:gd name="connsiteX351-20221" fmla="*/ 2438110 w 3024845"/>
                  <a:gd name="connsiteY351-20222" fmla="*/ 603136 h 1059043"/>
                  <a:gd name="connsiteX352-20223" fmla="*/ 2460404 w 3024845"/>
                  <a:gd name="connsiteY352-20224" fmla="*/ 603136 h 1059043"/>
                  <a:gd name="connsiteX353-20225" fmla="*/ 2460404 w 3024845"/>
                  <a:gd name="connsiteY353-20226" fmla="*/ 536121 h 1059043"/>
                  <a:gd name="connsiteX354-20227" fmla="*/ 2486751 w 3024845"/>
                  <a:gd name="connsiteY354-20228" fmla="*/ 536121 h 1059043"/>
                  <a:gd name="connsiteX355-20229" fmla="*/ 2490804 w 3024845"/>
                  <a:gd name="connsiteY355-20230" fmla="*/ 531797 h 1059043"/>
                  <a:gd name="connsiteX356-20231" fmla="*/ 2498911 w 3024845"/>
                  <a:gd name="connsiteY356-20232" fmla="*/ 531797 h 1059043"/>
                  <a:gd name="connsiteX357-20233" fmla="*/ 2502964 w 3024845"/>
                  <a:gd name="connsiteY357-20234" fmla="*/ 536121 h 1059043"/>
                  <a:gd name="connsiteX358-20235" fmla="*/ 2525258 w 3024845"/>
                  <a:gd name="connsiteY358-20236" fmla="*/ 536121 h 1059043"/>
                  <a:gd name="connsiteX359-20237" fmla="*/ 2525258 w 3024845"/>
                  <a:gd name="connsiteY359-20238" fmla="*/ 419385 h 1059043"/>
                  <a:gd name="connsiteX360-20239" fmla="*/ 2582005 w 3024845"/>
                  <a:gd name="connsiteY360-20240" fmla="*/ 408576 h 1059043"/>
                  <a:gd name="connsiteX361-20241" fmla="*/ 2582005 w 3024845"/>
                  <a:gd name="connsiteY361-20242" fmla="*/ 409657 h 1059043"/>
                  <a:gd name="connsiteX362-20243" fmla="*/ 2582005 w 3024845"/>
                  <a:gd name="connsiteY362-20244" fmla="*/ 417223 h 1059043"/>
                  <a:gd name="connsiteX363-20245" fmla="*/ 2608352 w 3024845"/>
                  <a:gd name="connsiteY363-20246" fmla="*/ 417223 h 1059043"/>
                  <a:gd name="connsiteX364-20247" fmla="*/ 2608352 w 3024845"/>
                  <a:gd name="connsiteY364-20248" fmla="*/ 672313 h 1059043"/>
                  <a:gd name="connsiteX365-20249" fmla="*/ 2630646 w 3024845"/>
                  <a:gd name="connsiteY365-20250" fmla="*/ 672313 h 1059043"/>
                  <a:gd name="connsiteX366-20251" fmla="*/ 2630646 w 3024845"/>
                  <a:gd name="connsiteY366-20252" fmla="*/ 667989 h 1059043"/>
                  <a:gd name="connsiteX367-20253" fmla="*/ 2642806 w 3024845"/>
                  <a:gd name="connsiteY367-20254" fmla="*/ 667989 h 1059043"/>
                  <a:gd name="connsiteX368-20255" fmla="*/ 2642806 w 3024845"/>
                  <a:gd name="connsiteY368-20256" fmla="*/ 672313 h 1059043"/>
                  <a:gd name="connsiteX369-20257" fmla="*/ 2667126 w 3024845"/>
                  <a:gd name="connsiteY369-20258" fmla="*/ 672313 h 1059043"/>
                  <a:gd name="connsiteX370-20259" fmla="*/ 2667126 w 3024845"/>
                  <a:gd name="connsiteY370-20260" fmla="*/ 659342 h 1059043"/>
                  <a:gd name="connsiteX371-20261" fmla="*/ 2695500 w 3024845"/>
                  <a:gd name="connsiteY371-20262" fmla="*/ 659342 h 1059043"/>
                  <a:gd name="connsiteX372-20263" fmla="*/ 2707660 w 3024845"/>
                  <a:gd name="connsiteY372-20264" fmla="*/ 655018 h 1059043"/>
                  <a:gd name="connsiteX373-20265" fmla="*/ 2727927 w 3024845"/>
                  <a:gd name="connsiteY373-20266" fmla="*/ 659342 h 1059043"/>
                  <a:gd name="connsiteX374-20267" fmla="*/ 2727927 w 3024845"/>
                  <a:gd name="connsiteY374-20268" fmla="*/ 642048 h 1059043"/>
                  <a:gd name="connsiteX375-20269" fmla="*/ 2736034 w 3024845"/>
                  <a:gd name="connsiteY375-20270" fmla="*/ 642048 h 1059043"/>
                  <a:gd name="connsiteX376-20271" fmla="*/ 2736034 w 3024845"/>
                  <a:gd name="connsiteY376-20272" fmla="*/ 629077 h 1059043"/>
                  <a:gd name="connsiteX377-20273" fmla="*/ 2792781 w 3024845"/>
                  <a:gd name="connsiteY377-20274" fmla="*/ 629077 h 1059043"/>
                  <a:gd name="connsiteX378-20275" fmla="*/ 2792781 w 3024845"/>
                  <a:gd name="connsiteY378-20276" fmla="*/ 598812 h 1059043"/>
                  <a:gd name="connsiteX379-20277" fmla="*/ 2811021 w 3024845"/>
                  <a:gd name="connsiteY379-20278" fmla="*/ 598812 h 1059043"/>
                  <a:gd name="connsiteX380-20279" fmla="*/ 2811021 w 3024845"/>
                  <a:gd name="connsiteY380-20280" fmla="*/ 592327 h 1059043"/>
                  <a:gd name="connsiteX381-20281" fmla="*/ 2823181 w 3024845"/>
                  <a:gd name="connsiteY381-20282" fmla="*/ 592327 h 1059043"/>
                  <a:gd name="connsiteX382-20283" fmla="*/ 2823181 w 3024845"/>
                  <a:gd name="connsiteY382-20284" fmla="*/ 598812 h 1059043"/>
                  <a:gd name="connsiteX383-20285" fmla="*/ 2839395 w 3024845"/>
                  <a:gd name="connsiteY383-20286" fmla="*/ 598812 h 1059043"/>
                  <a:gd name="connsiteX384-20287" fmla="*/ 2839395 w 3024845"/>
                  <a:gd name="connsiteY384-20288" fmla="*/ 648533 h 1059043"/>
                  <a:gd name="connsiteX385-20289" fmla="*/ 2871822 w 3024845"/>
                  <a:gd name="connsiteY385-20290" fmla="*/ 648533 h 1059043"/>
                  <a:gd name="connsiteX386-20291" fmla="*/ 2871822 w 3024845"/>
                  <a:gd name="connsiteY386-20292" fmla="*/ 622592 h 1059043"/>
                  <a:gd name="connsiteX387-20293" fmla="*/ 2910329 w 3024845"/>
                  <a:gd name="connsiteY387-20294" fmla="*/ 622592 h 1059043"/>
                  <a:gd name="connsiteX388-20295" fmla="*/ 2910329 w 3024845"/>
                  <a:gd name="connsiteY388-20296" fmla="*/ 592327 h 1059043"/>
                  <a:gd name="connsiteX389-20297" fmla="*/ 2958970 w 3024845"/>
                  <a:gd name="connsiteY389-20298" fmla="*/ 592327 h 1059043"/>
                  <a:gd name="connsiteX390-20299" fmla="*/ 2958970 w 3024845"/>
                  <a:gd name="connsiteY390-20300" fmla="*/ 703483 h 1059043"/>
                  <a:gd name="connsiteX391-20301" fmla="*/ 2958970 w 3024845"/>
                  <a:gd name="connsiteY391-20302" fmla="*/ 717262 h 1059043"/>
                  <a:gd name="connsiteX392-20303" fmla="*/ 3024845 w 3024845"/>
                  <a:gd name="connsiteY392-20304" fmla="*/ 717262 h 1059043"/>
                  <a:gd name="connsiteX393-20305" fmla="*/ 3024845 w 3024845"/>
                  <a:gd name="connsiteY393-20306" fmla="*/ 1059043 h 1059043"/>
                  <a:gd name="connsiteX394-20307" fmla="*/ 2054 w 3024845"/>
                  <a:gd name="connsiteY394-20308" fmla="*/ 1056710 h 1059043"/>
                  <a:gd name="connsiteX395-20309" fmla="*/ 0 w 3024845"/>
                  <a:gd name="connsiteY395-20310" fmla="*/ 622592 h 1059043"/>
                  <a:gd name="connsiteX396-20311" fmla="*/ 20267 w 3024845"/>
                  <a:gd name="connsiteY396-20312" fmla="*/ 622592 h 1059043"/>
                  <a:gd name="connsiteX397-20313" fmla="*/ 20774 w 3024845"/>
                  <a:gd name="connsiteY397-20314" fmla="*/ 621511 h 1059043"/>
                  <a:gd name="connsiteX398-20315" fmla="*/ 24320 w 3024845"/>
                  <a:gd name="connsiteY398-20316" fmla="*/ 613945 h 1059043"/>
                  <a:gd name="connsiteX399-20317" fmla="*/ 26094 w 3024845"/>
                  <a:gd name="connsiteY399-20318" fmla="*/ 614215 h 1059043"/>
                  <a:gd name="connsiteX400-20319" fmla="*/ 38507 w 3024845"/>
                  <a:gd name="connsiteY400-20320" fmla="*/ 616106 h 1059043"/>
                  <a:gd name="connsiteX401-20321" fmla="*/ 39014 w 3024845"/>
                  <a:gd name="connsiteY401-20322" fmla="*/ 617458 h 1059043"/>
                  <a:gd name="connsiteX402-20323" fmla="*/ 42560 w 3024845"/>
                  <a:gd name="connsiteY402-20324" fmla="*/ 626915 h 1059043"/>
                  <a:gd name="connsiteX403-20325" fmla="*/ 68907 w 3024845"/>
                  <a:gd name="connsiteY403-20326" fmla="*/ 629077 h 1059043"/>
                  <a:gd name="connsiteX404-20327" fmla="*/ 68907 w 3024845"/>
                  <a:gd name="connsiteY404-20328" fmla="*/ 505856 h 1059043"/>
                  <a:gd name="connsiteX405-20329" fmla="*/ 70934 w 3024845"/>
                  <a:gd name="connsiteY405-20330" fmla="*/ 505856 h 1059043"/>
                  <a:gd name="connsiteX406-20331" fmla="*/ 85121 w 3024845"/>
                  <a:gd name="connsiteY406-20332" fmla="*/ 505856 h 1059043"/>
                  <a:gd name="connsiteX407-20333" fmla="*/ 85121 w 3024845"/>
                  <a:gd name="connsiteY407-20334" fmla="*/ 369664 h 1059043"/>
                  <a:gd name="connsiteX408-20335" fmla="*/ 86894 w 3024845"/>
                  <a:gd name="connsiteY408-20336" fmla="*/ 369664 h 1059043"/>
                  <a:gd name="connsiteX409-20337" fmla="*/ 99308 w 3024845"/>
                  <a:gd name="connsiteY409-20338" fmla="*/ 369664 h 1059043"/>
                  <a:gd name="connsiteX410-20339" fmla="*/ 99308 w 3024845"/>
                  <a:gd name="connsiteY410-20340" fmla="*/ 255090 h 1059043"/>
                  <a:gd name="connsiteX411-20341" fmla="*/ 103361 w 3024845"/>
                  <a:gd name="connsiteY411-20342" fmla="*/ 226986 h 1059043"/>
                  <a:gd name="connsiteX412-20343" fmla="*/ 105388 w 3024845"/>
                  <a:gd name="connsiteY412-20344" fmla="*/ 226986 h 1059043"/>
                  <a:gd name="connsiteX413-20345" fmla="*/ 119575 w 3024845"/>
                  <a:gd name="connsiteY413-20346" fmla="*/ 226986 h 1059043"/>
                  <a:gd name="connsiteX0-20347" fmla="*/ 119575 w 3024845"/>
                  <a:gd name="connsiteY0-20348" fmla="*/ 226986 h 1059043"/>
                  <a:gd name="connsiteX1-20349" fmla="*/ 200642 w 3024845"/>
                  <a:gd name="connsiteY1-20350" fmla="*/ 224825 h 1059043"/>
                  <a:gd name="connsiteX2-20351" fmla="*/ 202669 w 3024845"/>
                  <a:gd name="connsiteY2-20352" fmla="*/ 224825 h 1059043"/>
                  <a:gd name="connsiteX3-20353" fmla="*/ 216856 w 3024845"/>
                  <a:gd name="connsiteY3-20354" fmla="*/ 224825 h 1059043"/>
                  <a:gd name="connsiteX4-20355" fmla="*/ 216856 w 3024845"/>
                  <a:gd name="connsiteY4-20356" fmla="*/ 248604 h 1059043"/>
                  <a:gd name="connsiteX5-20357" fmla="*/ 217363 w 3024845"/>
                  <a:gd name="connsiteY5-20358" fmla="*/ 249415 h 1059043"/>
                  <a:gd name="connsiteX6-20359" fmla="*/ 220909 w 3024845"/>
                  <a:gd name="connsiteY6-20360" fmla="*/ 255090 h 1059043"/>
                  <a:gd name="connsiteX7-20361" fmla="*/ 220909 w 3024845"/>
                  <a:gd name="connsiteY7-20362" fmla="*/ 369664 h 1059043"/>
                  <a:gd name="connsiteX8-20363" fmla="*/ 223189 w 3024845"/>
                  <a:gd name="connsiteY8-20364" fmla="*/ 369664 h 1059043"/>
                  <a:gd name="connsiteX9-20365" fmla="*/ 239150 w 3024845"/>
                  <a:gd name="connsiteY9-20366" fmla="*/ 369664 h 1059043"/>
                  <a:gd name="connsiteX10-20367" fmla="*/ 239150 w 3024845"/>
                  <a:gd name="connsiteY10-20368" fmla="*/ 510179 h 1059043"/>
                  <a:gd name="connsiteX11-20369" fmla="*/ 240670 w 3024845"/>
                  <a:gd name="connsiteY11-20370" fmla="*/ 509909 h 1059043"/>
                  <a:gd name="connsiteX12-20371" fmla="*/ 251310 w 3024845"/>
                  <a:gd name="connsiteY12-20372" fmla="*/ 508018 h 1059043"/>
                  <a:gd name="connsiteX13-20373" fmla="*/ 249283 w 3024845"/>
                  <a:gd name="connsiteY13-20374" fmla="*/ 596650 h 1059043"/>
                  <a:gd name="connsiteX14-20375" fmla="*/ 250803 w 3024845"/>
                  <a:gd name="connsiteY14-20376" fmla="*/ 596921 h 1059043"/>
                  <a:gd name="connsiteX15-20377" fmla="*/ 261443 w 3024845"/>
                  <a:gd name="connsiteY15-20378" fmla="*/ 598812 h 1059043"/>
                  <a:gd name="connsiteX16-20379" fmla="*/ 261696 w 3024845"/>
                  <a:gd name="connsiteY16-20380" fmla="*/ 599623 h 1059043"/>
                  <a:gd name="connsiteX17-20381" fmla="*/ 263470 w 3024845"/>
                  <a:gd name="connsiteY17-20382" fmla="*/ 605298 h 1059043"/>
                  <a:gd name="connsiteX18-20383" fmla="*/ 264230 w 3024845"/>
                  <a:gd name="connsiteY18-20384" fmla="*/ 602866 h 1059043"/>
                  <a:gd name="connsiteX19-20385" fmla="*/ 269550 w 3024845"/>
                  <a:gd name="connsiteY19-20386" fmla="*/ 585842 h 1059043"/>
                  <a:gd name="connsiteX20-20387" fmla="*/ 271323 w 3024845"/>
                  <a:gd name="connsiteY20-20388" fmla="*/ 585842 h 1059043"/>
                  <a:gd name="connsiteX21-20389" fmla="*/ 283737 w 3024845"/>
                  <a:gd name="connsiteY21-20390" fmla="*/ 585842 h 1059043"/>
                  <a:gd name="connsiteX22-20391" fmla="*/ 283737 w 3024845"/>
                  <a:gd name="connsiteY22-20392" fmla="*/ 618268 h 1059043"/>
                  <a:gd name="connsiteX23-20393" fmla="*/ 284750 w 3024845"/>
                  <a:gd name="connsiteY23-20394" fmla="*/ 618809 h 1059043"/>
                  <a:gd name="connsiteX24-20395" fmla="*/ 291844 w 3024845"/>
                  <a:gd name="connsiteY24-20396" fmla="*/ 622592 h 1059043"/>
                  <a:gd name="connsiteX25-20397" fmla="*/ 291844 w 3024845"/>
                  <a:gd name="connsiteY25-20398" fmla="*/ 623943 h 1059043"/>
                  <a:gd name="connsiteX26-20399" fmla="*/ 291844 w 3024845"/>
                  <a:gd name="connsiteY26-20400" fmla="*/ 633401 h 1059043"/>
                  <a:gd name="connsiteX27-20401" fmla="*/ 336431 w 3024845"/>
                  <a:gd name="connsiteY27-20402" fmla="*/ 633401 h 1059043"/>
                  <a:gd name="connsiteX28-20403" fmla="*/ 336431 w 3024845"/>
                  <a:gd name="connsiteY28-20404" fmla="*/ 634482 h 1059043"/>
                  <a:gd name="connsiteX29-20405" fmla="*/ 336431 w 3024845"/>
                  <a:gd name="connsiteY29-20406" fmla="*/ 642048 h 1059043"/>
                  <a:gd name="connsiteX30-20407" fmla="*/ 338457 w 3024845"/>
                  <a:gd name="connsiteY30-20408" fmla="*/ 642048 h 1059043"/>
                  <a:gd name="connsiteX31-20409" fmla="*/ 352644 w 3024845"/>
                  <a:gd name="connsiteY31-20410" fmla="*/ 642048 h 1059043"/>
                  <a:gd name="connsiteX32-20411" fmla="*/ 352644 w 3024845"/>
                  <a:gd name="connsiteY32-20412" fmla="*/ 611783 h 1059043"/>
                  <a:gd name="connsiteX33-20413" fmla="*/ 397231 w 3024845"/>
                  <a:gd name="connsiteY33-20414" fmla="*/ 611783 h 1059043"/>
                  <a:gd name="connsiteX34-20415" fmla="*/ 397231 w 3024845"/>
                  <a:gd name="connsiteY34-20416" fmla="*/ 610432 h 1059043"/>
                  <a:gd name="connsiteX35-20417" fmla="*/ 397231 w 3024845"/>
                  <a:gd name="connsiteY35-20418" fmla="*/ 600974 h 1059043"/>
                  <a:gd name="connsiteX36-20419" fmla="*/ 398245 w 3024845"/>
                  <a:gd name="connsiteY36-20420" fmla="*/ 600974 h 1059043"/>
                  <a:gd name="connsiteX37-20421" fmla="*/ 405338 w 3024845"/>
                  <a:gd name="connsiteY37-20422" fmla="*/ 600974 h 1059043"/>
                  <a:gd name="connsiteX38-20423" fmla="*/ 405338 w 3024845"/>
                  <a:gd name="connsiteY38-20424" fmla="*/ 599083 h 1059043"/>
                  <a:gd name="connsiteX39-20425" fmla="*/ 405338 w 3024845"/>
                  <a:gd name="connsiteY39-20426" fmla="*/ 585842 h 1059043"/>
                  <a:gd name="connsiteX40-20427" fmla="*/ 406098 w 3024845"/>
                  <a:gd name="connsiteY40-20428" fmla="*/ 585842 h 1059043"/>
                  <a:gd name="connsiteX41-20429" fmla="*/ 411418 w 3024845"/>
                  <a:gd name="connsiteY41-20430" fmla="*/ 585842 h 1059043"/>
                  <a:gd name="connsiteX42-20431" fmla="*/ 411418 w 3024845"/>
                  <a:gd name="connsiteY42-20432" fmla="*/ 584761 h 1059043"/>
                  <a:gd name="connsiteX43-20433" fmla="*/ 411418 w 3024845"/>
                  <a:gd name="connsiteY43-20434" fmla="*/ 577194 h 1059043"/>
                  <a:gd name="connsiteX44-20435" fmla="*/ 413445 w 3024845"/>
                  <a:gd name="connsiteY44-20436" fmla="*/ 577194 h 1059043"/>
                  <a:gd name="connsiteX45-20437" fmla="*/ 427632 w 3024845"/>
                  <a:gd name="connsiteY45-20438" fmla="*/ 577194 h 1059043"/>
                  <a:gd name="connsiteX46-20439" fmla="*/ 427632 w 3024845"/>
                  <a:gd name="connsiteY46-20440" fmla="*/ 578275 h 1059043"/>
                  <a:gd name="connsiteX47-20441" fmla="*/ 427632 w 3024845"/>
                  <a:gd name="connsiteY47-20442" fmla="*/ 585842 h 1059043"/>
                  <a:gd name="connsiteX48-20443" fmla="*/ 449925 w 3024845"/>
                  <a:gd name="connsiteY48-20444" fmla="*/ 585842 h 1059043"/>
                  <a:gd name="connsiteX49-20445" fmla="*/ 449925 w 3024845"/>
                  <a:gd name="connsiteY49-20446" fmla="*/ 583950 h 1059043"/>
                  <a:gd name="connsiteX50-20447" fmla="*/ 449925 w 3024845"/>
                  <a:gd name="connsiteY50-20448" fmla="*/ 570709 h 1059043"/>
                  <a:gd name="connsiteX51-20449" fmla="*/ 451699 w 3024845"/>
                  <a:gd name="connsiteY51-20450" fmla="*/ 570709 h 1059043"/>
                  <a:gd name="connsiteX52-20451" fmla="*/ 464112 w 3024845"/>
                  <a:gd name="connsiteY52-20452" fmla="*/ 570709 h 1059043"/>
                  <a:gd name="connsiteX53-20453" fmla="*/ 464112 w 3024845"/>
                  <a:gd name="connsiteY53-20454" fmla="*/ 594489 h 1059043"/>
                  <a:gd name="connsiteX54-20455" fmla="*/ 465126 w 3024845"/>
                  <a:gd name="connsiteY54-20456" fmla="*/ 594489 h 1059043"/>
                  <a:gd name="connsiteX55-20457" fmla="*/ 472219 w 3024845"/>
                  <a:gd name="connsiteY55-20458" fmla="*/ 594489 h 1059043"/>
                  <a:gd name="connsiteX56-20459" fmla="*/ 472219 w 3024845"/>
                  <a:gd name="connsiteY56-20460" fmla="*/ 593408 h 1059043"/>
                  <a:gd name="connsiteX57-20461" fmla="*/ 472219 w 3024845"/>
                  <a:gd name="connsiteY57-20462" fmla="*/ 585842 h 1059043"/>
                  <a:gd name="connsiteX58-20463" fmla="*/ 473992 w 3024845"/>
                  <a:gd name="connsiteY58-20464" fmla="*/ 585842 h 1059043"/>
                  <a:gd name="connsiteX59-20465" fmla="*/ 486406 w 3024845"/>
                  <a:gd name="connsiteY59-20466" fmla="*/ 585842 h 1059043"/>
                  <a:gd name="connsiteX60-20467" fmla="*/ 486406 w 3024845"/>
                  <a:gd name="connsiteY60-20468" fmla="*/ 611783 h 1059043"/>
                  <a:gd name="connsiteX61-20469" fmla="*/ 488433 w 3024845"/>
                  <a:gd name="connsiteY61-20470" fmla="*/ 611783 h 1059043"/>
                  <a:gd name="connsiteX62-20471" fmla="*/ 502619 w 3024845"/>
                  <a:gd name="connsiteY62-20472" fmla="*/ 611783 h 1059043"/>
                  <a:gd name="connsiteX63-20473" fmla="*/ 502619 w 3024845"/>
                  <a:gd name="connsiteY63-20474" fmla="*/ 613404 h 1059043"/>
                  <a:gd name="connsiteX64-20475" fmla="*/ 502619 w 3024845"/>
                  <a:gd name="connsiteY64-20476" fmla="*/ 624754 h 1059043"/>
                  <a:gd name="connsiteX65-20477" fmla="*/ 503379 w 3024845"/>
                  <a:gd name="connsiteY65-20478" fmla="*/ 624754 h 1059043"/>
                  <a:gd name="connsiteX66-20479" fmla="*/ 508700 w 3024845"/>
                  <a:gd name="connsiteY66-20480" fmla="*/ 624754 h 1059043"/>
                  <a:gd name="connsiteX67-20481" fmla="*/ 508700 w 3024845"/>
                  <a:gd name="connsiteY67-20482" fmla="*/ 623943 h 1059043"/>
                  <a:gd name="connsiteX68-20483" fmla="*/ 508700 w 3024845"/>
                  <a:gd name="connsiteY68-20484" fmla="*/ 618268 h 1059043"/>
                  <a:gd name="connsiteX69-20485" fmla="*/ 539100 w 3024845"/>
                  <a:gd name="connsiteY69-20486" fmla="*/ 618268 h 1059043"/>
                  <a:gd name="connsiteX70-20487" fmla="*/ 539100 w 3024845"/>
                  <a:gd name="connsiteY70-20488" fmla="*/ 642048 h 1059043"/>
                  <a:gd name="connsiteX71-20489" fmla="*/ 540113 w 3024845"/>
                  <a:gd name="connsiteY71-20490" fmla="*/ 642048 h 1059043"/>
                  <a:gd name="connsiteX72-20491" fmla="*/ 547207 w 3024845"/>
                  <a:gd name="connsiteY72-20492" fmla="*/ 642048 h 1059043"/>
                  <a:gd name="connsiteX73-20493" fmla="*/ 547207 w 3024845"/>
                  <a:gd name="connsiteY73-20494" fmla="*/ 643129 h 1059043"/>
                  <a:gd name="connsiteX74-20495" fmla="*/ 547207 w 3024845"/>
                  <a:gd name="connsiteY74-20496" fmla="*/ 650695 h 1059043"/>
                  <a:gd name="connsiteX75-20497" fmla="*/ 547967 w 3024845"/>
                  <a:gd name="connsiteY75-20498" fmla="*/ 650695 h 1059043"/>
                  <a:gd name="connsiteX76-20499" fmla="*/ 553287 w 3024845"/>
                  <a:gd name="connsiteY76-20500" fmla="*/ 650695 h 1059043"/>
                  <a:gd name="connsiteX77-20501" fmla="*/ 553287 w 3024845"/>
                  <a:gd name="connsiteY77-20502" fmla="*/ 648533 h 1059043"/>
                  <a:gd name="connsiteX78-20503" fmla="*/ 553287 w 3024845"/>
                  <a:gd name="connsiteY78-20504" fmla="*/ 633401 h 1059043"/>
                  <a:gd name="connsiteX79-20505" fmla="*/ 554300 w 3024845"/>
                  <a:gd name="connsiteY79-20506" fmla="*/ 633401 h 1059043"/>
                  <a:gd name="connsiteX80-20507" fmla="*/ 561394 w 3024845"/>
                  <a:gd name="connsiteY80-20508" fmla="*/ 633401 h 1059043"/>
                  <a:gd name="connsiteX81-20509" fmla="*/ 561394 w 3024845"/>
                  <a:gd name="connsiteY81-20510" fmla="*/ 634482 h 1059043"/>
                  <a:gd name="connsiteX82-20511" fmla="*/ 561394 w 3024845"/>
                  <a:gd name="connsiteY82-20512" fmla="*/ 642048 h 1059043"/>
                  <a:gd name="connsiteX83-20513" fmla="*/ 566714 w 3024845"/>
                  <a:gd name="connsiteY83-20514" fmla="*/ 640055 h 1059043"/>
                  <a:gd name="connsiteX84-20515" fmla="*/ 567474 w 3024845"/>
                  <a:gd name="connsiteY84-20516" fmla="*/ 639075 h 1059043"/>
                  <a:gd name="connsiteX85-20517" fmla="*/ 567474 w 3024845"/>
                  <a:gd name="connsiteY85-20518" fmla="*/ 633401 h 1059043"/>
                  <a:gd name="connsiteX86-20519" fmla="*/ 605981 w 3024845"/>
                  <a:gd name="connsiteY86-20520" fmla="*/ 633401 h 1059043"/>
                  <a:gd name="connsiteX87-20521" fmla="*/ 605981 w 3024845"/>
                  <a:gd name="connsiteY87-20522" fmla="*/ 657180 h 1059043"/>
                  <a:gd name="connsiteX88-20523" fmla="*/ 608007 w 3024845"/>
                  <a:gd name="connsiteY88-20524" fmla="*/ 657180 h 1059043"/>
                  <a:gd name="connsiteX89-20525" fmla="*/ 622194 w 3024845"/>
                  <a:gd name="connsiteY89-20526" fmla="*/ 657180 h 1059043"/>
                  <a:gd name="connsiteX90-20527" fmla="*/ 622194 w 3024845"/>
                  <a:gd name="connsiteY90-20528" fmla="*/ 658261 h 1059043"/>
                  <a:gd name="connsiteX91-20529" fmla="*/ 622194 w 3024845"/>
                  <a:gd name="connsiteY91-20530" fmla="*/ 665827 h 1059043"/>
                  <a:gd name="connsiteX92-20531" fmla="*/ 623968 w 3024845"/>
                  <a:gd name="connsiteY92-20532" fmla="*/ 665827 h 1059043"/>
                  <a:gd name="connsiteX93-20533" fmla="*/ 636381 w 3024845"/>
                  <a:gd name="connsiteY93-20534" fmla="*/ 665827 h 1059043"/>
                  <a:gd name="connsiteX94-20535" fmla="*/ 636381 w 3024845"/>
                  <a:gd name="connsiteY94-20536" fmla="*/ 642048 h 1059043"/>
                  <a:gd name="connsiteX95-20537" fmla="*/ 637394 w 3024845"/>
                  <a:gd name="connsiteY95-20538" fmla="*/ 642048 h 1059043"/>
                  <a:gd name="connsiteX96-20539" fmla="*/ 644488 w 3024845"/>
                  <a:gd name="connsiteY96-20540" fmla="*/ 642048 h 1059043"/>
                  <a:gd name="connsiteX97-20541" fmla="*/ 644488 w 3024845"/>
                  <a:gd name="connsiteY97-20542" fmla="*/ 609621 h 1059043"/>
                  <a:gd name="connsiteX98-20543" fmla="*/ 645501 w 3024845"/>
                  <a:gd name="connsiteY98-20544" fmla="*/ 609621 h 1059043"/>
                  <a:gd name="connsiteX99-20545" fmla="*/ 652595 w 3024845"/>
                  <a:gd name="connsiteY99-20546" fmla="*/ 609621 h 1059043"/>
                  <a:gd name="connsiteX100-20547" fmla="*/ 652595 w 3024845"/>
                  <a:gd name="connsiteY100-20548" fmla="*/ 607730 h 1059043"/>
                  <a:gd name="connsiteX101-20549" fmla="*/ 652595 w 3024845"/>
                  <a:gd name="connsiteY101-20550" fmla="*/ 594489 h 1059043"/>
                  <a:gd name="connsiteX102-20551" fmla="*/ 651328 w 3024845"/>
                  <a:gd name="connsiteY102-20552" fmla="*/ 592867 h 1059043"/>
                  <a:gd name="connsiteX103-20553" fmla="*/ 656648 w 3024845"/>
                  <a:gd name="connsiteY103-20554" fmla="*/ 581518 h 1059043"/>
                  <a:gd name="connsiteX104-20555" fmla="*/ 664755 w 3024845"/>
                  <a:gd name="connsiteY104-20556" fmla="*/ 609621 h 1059043"/>
                  <a:gd name="connsiteX105-20557" fmla="*/ 665515 w 3024845"/>
                  <a:gd name="connsiteY105-20558" fmla="*/ 609621 h 1059043"/>
                  <a:gd name="connsiteX106-20559" fmla="*/ 670835 w 3024845"/>
                  <a:gd name="connsiteY106-20560" fmla="*/ 609621 h 1059043"/>
                  <a:gd name="connsiteX107-20561" fmla="*/ 670835 w 3024845"/>
                  <a:gd name="connsiteY107-20562" fmla="*/ 503694 h 1059043"/>
                  <a:gd name="connsiteX108-20563" fmla="*/ 672355 w 3024845"/>
                  <a:gd name="connsiteY108-20564" fmla="*/ 503694 h 1059043"/>
                  <a:gd name="connsiteX109-20565" fmla="*/ 682995 w 3024845"/>
                  <a:gd name="connsiteY109-20566" fmla="*/ 503694 h 1059043"/>
                  <a:gd name="connsiteX110-20567" fmla="*/ 682995 w 3024845"/>
                  <a:gd name="connsiteY110-20568" fmla="*/ 456135 h 1059043"/>
                  <a:gd name="connsiteX111-20569" fmla="*/ 709342 w 3024845"/>
                  <a:gd name="connsiteY111-20570" fmla="*/ 456135 h 1059043"/>
                  <a:gd name="connsiteX112-20571" fmla="*/ 709342 w 3024845"/>
                  <a:gd name="connsiteY112-20572" fmla="*/ 434517 h 1059043"/>
                  <a:gd name="connsiteX113-20573" fmla="*/ 743796 w 3024845"/>
                  <a:gd name="connsiteY113-20574" fmla="*/ 434517 h 1059043"/>
                  <a:gd name="connsiteX114-20575" fmla="*/ 743796 w 3024845"/>
                  <a:gd name="connsiteY114-20576" fmla="*/ 436949 h 1059043"/>
                  <a:gd name="connsiteX115-20577" fmla="*/ 743796 w 3024845"/>
                  <a:gd name="connsiteY115-20578" fmla="*/ 453973 h 1059043"/>
                  <a:gd name="connsiteX116-20579" fmla="*/ 746076 w 3024845"/>
                  <a:gd name="connsiteY116-20580" fmla="*/ 453973 h 1059043"/>
                  <a:gd name="connsiteX117-20581" fmla="*/ 762036 w 3024845"/>
                  <a:gd name="connsiteY117-20582" fmla="*/ 453973 h 1059043"/>
                  <a:gd name="connsiteX118-20583" fmla="*/ 762036 w 3024845"/>
                  <a:gd name="connsiteY118-20584" fmla="*/ 501532 h 1059043"/>
                  <a:gd name="connsiteX119-20585" fmla="*/ 763049 w 3024845"/>
                  <a:gd name="connsiteY119-20586" fmla="*/ 501532 h 1059043"/>
                  <a:gd name="connsiteX120-20587" fmla="*/ 770143 w 3024845"/>
                  <a:gd name="connsiteY120-20588" fmla="*/ 501532 h 1059043"/>
                  <a:gd name="connsiteX121-20589" fmla="*/ 784330 w 3024845"/>
                  <a:gd name="connsiteY121-20590" fmla="*/ 505856 h 1059043"/>
                  <a:gd name="connsiteX122-20591" fmla="*/ 784330 w 3024845"/>
                  <a:gd name="connsiteY122-20592" fmla="*/ 544768 h 1059043"/>
                  <a:gd name="connsiteX123-20593" fmla="*/ 785343 w 3024845"/>
                  <a:gd name="connsiteY123-20594" fmla="*/ 544768 h 1059043"/>
                  <a:gd name="connsiteX124-20595" fmla="*/ 792436 w 3024845"/>
                  <a:gd name="connsiteY124-20596" fmla="*/ 544768 h 1059043"/>
                  <a:gd name="connsiteX125-20597" fmla="*/ 792436 w 3024845"/>
                  <a:gd name="connsiteY125-20598" fmla="*/ 546389 h 1059043"/>
                  <a:gd name="connsiteX126-20599" fmla="*/ 792436 w 3024845"/>
                  <a:gd name="connsiteY126-20600" fmla="*/ 557738 h 1059043"/>
                  <a:gd name="connsiteX127-20601" fmla="*/ 794463 w 3024845"/>
                  <a:gd name="connsiteY127-20602" fmla="*/ 557738 h 1059043"/>
                  <a:gd name="connsiteX128-20603" fmla="*/ 808650 w 3024845"/>
                  <a:gd name="connsiteY128-20604" fmla="*/ 557738 h 1059043"/>
                  <a:gd name="connsiteX129-20605" fmla="*/ 814730 w 3024845"/>
                  <a:gd name="connsiteY129-20606" fmla="*/ 564224 h 1059043"/>
                  <a:gd name="connsiteX130-20607" fmla="*/ 814730 w 3024845"/>
                  <a:gd name="connsiteY130-20608" fmla="*/ 585842 h 1059043"/>
                  <a:gd name="connsiteX131-20609" fmla="*/ 817010 w 3024845"/>
                  <a:gd name="connsiteY131-20610" fmla="*/ 585842 h 1059043"/>
                  <a:gd name="connsiteX132-20611" fmla="*/ 832970 w 3024845"/>
                  <a:gd name="connsiteY132-20612" fmla="*/ 585842 h 1059043"/>
                  <a:gd name="connsiteX133-20613" fmla="*/ 832970 w 3024845"/>
                  <a:gd name="connsiteY133-20614" fmla="*/ 586922 h 1059043"/>
                  <a:gd name="connsiteX134-20615" fmla="*/ 832970 w 3024845"/>
                  <a:gd name="connsiteY134-20616" fmla="*/ 594489 h 1059043"/>
                  <a:gd name="connsiteX135-20617" fmla="*/ 834237 w 3024845"/>
                  <a:gd name="connsiteY135-20618" fmla="*/ 594489 h 1059043"/>
                  <a:gd name="connsiteX136-20619" fmla="*/ 843104 w 3024845"/>
                  <a:gd name="connsiteY136-20620" fmla="*/ 594489 h 1059043"/>
                  <a:gd name="connsiteX137-20621" fmla="*/ 843104 w 3024845"/>
                  <a:gd name="connsiteY137-20622" fmla="*/ 596650 h 1059043"/>
                  <a:gd name="connsiteX138-20623" fmla="*/ 843104 w 3024845"/>
                  <a:gd name="connsiteY138-20624" fmla="*/ 611783 h 1059043"/>
                  <a:gd name="connsiteX139-20625" fmla="*/ 847157 w 3024845"/>
                  <a:gd name="connsiteY139-20626" fmla="*/ 609891 h 1059043"/>
                  <a:gd name="connsiteX140-20627" fmla="*/ 847157 w 3024845"/>
                  <a:gd name="connsiteY140-20628" fmla="*/ 596650 h 1059043"/>
                  <a:gd name="connsiteX141-20629" fmla="*/ 848170 w 3024845"/>
                  <a:gd name="connsiteY141-20630" fmla="*/ 596650 h 1059043"/>
                  <a:gd name="connsiteX142-20631" fmla="*/ 855264 w 3024845"/>
                  <a:gd name="connsiteY142-20632" fmla="*/ 596650 h 1059043"/>
                  <a:gd name="connsiteX143-20633" fmla="*/ 855264 w 3024845"/>
                  <a:gd name="connsiteY143-20634" fmla="*/ 598272 h 1059043"/>
                  <a:gd name="connsiteX144-20635" fmla="*/ 855264 w 3024845"/>
                  <a:gd name="connsiteY144-20636" fmla="*/ 609621 h 1059043"/>
                  <a:gd name="connsiteX145-20637" fmla="*/ 856024 w 3024845"/>
                  <a:gd name="connsiteY145-20638" fmla="*/ 609621 h 1059043"/>
                  <a:gd name="connsiteX146-20639" fmla="*/ 861344 w 3024845"/>
                  <a:gd name="connsiteY146-20640" fmla="*/ 609621 h 1059043"/>
                  <a:gd name="connsiteX147-20641" fmla="*/ 909984 w 3024845"/>
                  <a:gd name="connsiteY147-20642" fmla="*/ 605298 h 1059043"/>
                  <a:gd name="connsiteX148-20643" fmla="*/ 909984 w 3024845"/>
                  <a:gd name="connsiteY148-20644" fmla="*/ 606649 h 1059043"/>
                  <a:gd name="connsiteX149-20645" fmla="*/ 909984 w 3024845"/>
                  <a:gd name="connsiteY149-20646" fmla="*/ 616106 h 1059043"/>
                  <a:gd name="connsiteX150-20647" fmla="*/ 910744 w 3024845"/>
                  <a:gd name="connsiteY150-20648" fmla="*/ 616106 h 1059043"/>
                  <a:gd name="connsiteX151-20649" fmla="*/ 916065 w 3024845"/>
                  <a:gd name="connsiteY151-20650" fmla="*/ 616106 h 1059043"/>
                  <a:gd name="connsiteX152-20651" fmla="*/ 916065 w 3024845"/>
                  <a:gd name="connsiteY152-20652" fmla="*/ 618268 h 1059043"/>
                  <a:gd name="connsiteX153-20653" fmla="*/ 916065 w 3024845"/>
                  <a:gd name="connsiteY153-20654" fmla="*/ 633401 h 1059043"/>
                  <a:gd name="connsiteX154-20655" fmla="*/ 918091 w 3024845"/>
                  <a:gd name="connsiteY154-20656" fmla="*/ 632050 h 1059043"/>
                  <a:gd name="connsiteX155-20657" fmla="*/ 932278 w 3024845"/>
                  <a:gd name="connsiteY155-20658" fmla="*/ 622592 h 1059043"/>
                  <a:gd name="connsiteX156-20659" fmla="*/ 938358 w 3024845"/>
                  <a:gd name="connsiteY156-20660" fmla="*/ 581518 h 1059043"/>
                  <a:gd name="connsiteX157-20661" fmla="*/ 939118 w 3024845"/>
                  <a:gd name="connsiteY157-20662" fmla="*/ 581248 h 1059043"/>
                  <a:gd name="connsiteX158-20663" fmla="*/ 944438 w 3024845"/>
                  <a:gd name="connsiteY158-20664" fmla="*/ 579356 h 1059043"/>
                  <a:gd name="connsiteX159-20665" fmla="*/ 946465 w 3024845"/>
                  <a:gd name="connsiteY159-20666" fmla="*/ 510179 h 1059043"/>
                  <a:gd name="connsiteX160-20667" fmla="*/ 948492 w 3024845"/>
                  <a:gd name="connsiteY160-20668" fmla="*/ 579356 h 1059043"/>
                  <a:gd name="connsiteX161-20669" fmla="*/ 949252 w 3024845"/>
                  <a:gd name="connsiteY161-20670" fmla="*/ 579626 h 1059043"/>
                  <a:gd name="connsiteX162-20671" fmla="*/ 954572 w 3024845"/>
                  <a:gd name="connsiteY162-20672" fmla="*/ 581518 h 1059043"/>
                  <a:gd name="connsiteX163-20673" fmla="*/ 954572 w 3024845"/>
                  <a:gd name="connsiteY163-20674" fmla="*/ 495047 h 1059043"/>
                  <a:gd name="connsiteX164-20675" fmla="*/ 958625 w 3024845"/>
                  <a:gd name="connsiteY164-20676" fmla="*/ 462620 h 1059043"/>
                  <a:gd name="connsiteX165-20677" fmla="*/ 997132 w 3024845"/>
                  <a:gd name="connsiteY165-20678" fmla="*/ 462620 h 1059043"/>
                  <a:gd name="connsiteX166-20679" fmla="*/ 997132 w 3024845"/>
                  <a:gd name="connsiteY166-20680" fmla="*/ 495047 h 1059043"/>
                  <a:gd name="connsiteX167-20681" fmla="*/ 997892 w 3024845"/>
                  <a:gd name="connsiteY167-20682" fmla="*/ 495047 h 1059043"/>
                  <a:gd name="connsiteX168-20683" fmla="*/ 1003212 w 3024845"/>
                  <a:gd name="connsiteY168-20684" fmla="*/ 495047 h 1059043"/>
                  <a:gd name="connsiteX169-20685" fmla="*/ 1003212 w 3024845"/>
                  <a:gd name="connsiteY169-20686" fmla="*/ 412899 h 1059043"/>
                  <a:gd name="connsiteX170-20687" fmla="*/ 1004986 w 3024845"/>
                  <a:gd name="connsiteY170-20688" fmla="*/ 412899 h 1059043"/>
                  <a:gd name="connsiteX171-20689" fmla="*/ 1017399 w 3024845"/>
                  <a:gd name="connsiteY171-20690" fmla="*/ 412899 h 1059043"/>
                  <a:gd name="connsiteX172-20691" fmla="*/ 1017399 w 3024845"/>
                  <a:gd name="connsiteY172-20692" fmla="*/ 411008 h 1059043"/>
                  <a:gd name="connsiteX173-20693" fmla="*/ 1017399 w 3024845"/>
                  <a:gd name="connsiteY173-20694" fmla="*/ 397767 h 1059043"/>
                  <a:gd name="connsiteX174-20695" fmla="*/ 1039693 w 3024845"/>
                  <a:gd name="connsiteY174-20696" fmla="*/ 397767 h 1059043"/>
                  <a:gd name="connsiteX175-20697" fmla="*/ 1039693 w 3024845"/>
                  <a:gd name="connsiteY175-20698" fmla="*/ 396686 h 1059043"/>
                  <a:gd name="connsiteX176-20699" fmla="*/ 1039693 w 3024845"/>
                  <a:gd name="connsiteY176-20700" fmla="*/ 389120 h 1059043"/>
                  <a:gd name="connsiteX177-20701" fmla="*/ 1041466 w 3024845"/>
                  <a:gd name="connsiteY177-20702" fmla="*/ 389120 h 1059043"/>
                  <a:gd name="connsiteX178-20703" fmla="*/ 1053880 w 3024845"/>
                  <a:gd name="connsiteY178-20704" fmla="*/ 389120 h 1059043"/>
                  <a:gd name="connsiteX179-20705" fmla="*/ 1053880 w 3024845"/>
                  <a:gd name="connsiteY179-20706" fmla="*/ 390201 h 1059043"/>
                  <a:gd name="connsiteX180-20707" fmla="*/ 1053880 w 3024845"/>
                  <a:gd name="connsiteY180-20708" fmla="*/ 397767 h 1059043"/>
                  <a:gd name="connsiteX181-20709" fmla="*/ 1054640 w 3024845"/>
                  <a:gd name="connsiteY181-20710" fmla="*/ 397767 h 1059043"/>
                  <a:gd name="connsiteX182-20711" fmla="*/ 1059960 w 3024845"/>
                  <a:gd name="connsiteY182-20712" fmla="*/ 397767 h 1059043"/>
                  <a:gd name="connsiteX183-20713" fmla="*/ 1070093 w 3024845"/>
                  <a:gd name="connsiteY183-20714" fmla="*/ 393443 h 1059043"/>
                  <a:gd name="connsiteX184-20715" fmla="*/ 1074146 w 3024845"/>
                  <a:gd name="connsiteY184-20716" fmla="*/ 396686 h 1059043"/>
                  <a:gd name="connsiteX185-20717" fmla="*/ 1074146 w 3024845"/>
                  <a:gd name="connsiteY185-20718" fmla="*/ 389120 h 1059043"/>
                  <a:gd name="connsiteX186-20719" fmla="*/ 1076426 w 3024845"/>
                  <a:gd name="connsiteY186-20720" fmla="*/ 389120 h 1059043"/>
                  <a:gd name="connsiteX187-20721" fmla="*/ 1092387 w 3024845"/>
                  <a:gd name="connsiteY187-20722" fmla="*/ 389120 h 1059043"/>
                  <a:gd name="connsiteX188-20723" fmla="*/ 1092387 w 3024845"/>
                  <a:gd name="connsiteY188-20724" fmla="*/ 390201 h 1059043"/>
                  <a:gd name="connsiteX189-20725" fmla="*/ 1092387 w 3024845"/>
                  <a:gd name="connsiteY189-20726" fmla="*/ 397767 h 1059043"/>
                  <a:gd name="connsiteX190-20727" fmla="*/ 1122787 w 3024845"/>
                  <a:gd name="connsiteY190-20728" fmla="*/ 397767 h 1059043"/>
                  <a:gd name="connsiteX191-20729" fmla="*/ 1122787 w 3024845"/>
                  <a:gd name="connsiteY191-20730" fmla="*/ 399388 h 1059043"/>
                  <a:gd name="connsiteX192-20731" fmla="*/ 1122787 w 3024845"/>
                  <a:gd name="connsiteY192-20732" fmla="*/ 410738 h 1059043"/>
                  <a:gd name="connsiteX193-20733" fmla="*/ 1149134 w 3024845"/>
                  <a:gd name="connsiteY193-20734" fmla="*/ 410738 h 1059043"/>
                  <a:gd name="connsiteX194-20735" fmla="*/ 1149134 w 3024845"/>
                  <a:gd name="connsiteY194-20736" fmla="*/ 441002 h 1059043"/>
                  <a:gd name="connsiteX195-20737" fmla="*/ 1149894 w 3024845"/>
                  <a:gd name="connsiteY195-20738" fmla="*/ 441002 h 1059043"/>
                  <a:gd name="connsiteX196-20739" fmla="*/ 1155214 w 3024845"/>
                  <a:gd name="connsiteY196-20740" fmla="*/ 441002 h 1059043"/>
                  <a:gd name="connsiteX197-20741" fmla="*/ 1155214 w 3024845"/>
                  <a:gd name="connsiteY197-20742" fmla="*/ 442083 h 1059043"/>
                  <a:gd name="connsiteX198-20743" fmla="*/ 1155214 w 3024845"/>
                  <a:gd name="connsiteY198-20744" fmla="*/ 449650 h 1059043"/>
                  <a:gd name="connsiteX199-20745" fmla="*/ 1159268 w 3024845"/>
                  <a:gd name="connsiteY199-20746" fmla="*/ 479914 h 1059043"/>
                  <a:gd name="connsiteX200-20747" fmla="*/ 1160028 w 3024845"/>
                  <a:gd name="connsiteY200-20748" fmla="*/ 479914 h 1059043"/>
                  <a:gd name="connsiteX201-20749" fmla="*/ 1165348 w 3024845"/>
                  <a:gd name="connsiteY201-20750" fmla="*/ 479914 h 1059043"/>
                  <a:gd name="connsiteX202-20751" fmla="*/ 1165348 w 3024845"/>
                  <a:gd name="connsiteY202-20752" fmla="*/ 480725 h 1059043"/>
                  <a:gd name="connsiteX203-20753" fmla="*/ 1165348 w 3024845"/>
                  <a:gd name="connsiteY203-20754" fmla="*/ 486400 h 1059043"/>
                  <a:gd name="connsiteX204-20755" fmla="*/ 1166361 w 3024845"/>
                  <a:gd name="connsiteY204-20756" fmla="*/ 486400 h 1059043"/>
                  <a:gd name="connsiteX205-20757" fmla="*/ 1173454 w 3024845"/>
                  <a:gd name="connsiteY205-20758" fmla="*/ 486400 h 1059043"/>
                  <a:gd name="connsiteX206-20759" fmla="*/ 1173454 w 3024845"/>
                  <a:gd name="connsiteY206-20760" fmla="*/ 516665 h 1059043"/>
                  <a:gd name="connsiteX207-20761" fmla="*/ 1175481 w 3024845"/>
                  <a:gd name="connsiteY207-20762" fmla="*/ 516665 h 1059043"/>
                  <a:gd name="connsiteX208-20763" fmla="*/ 1189668 w 3024845"/>
                  <a:gd name="connsiteY208-20764" fmla="*/ 516665 h 1059043"/>
                  <a:gd name="connsiteX209-20765" fmla="*/ 1189668 w 3024845"/>
                  <a:gd name="connsiteY209-20766" fmla="*/ 540444 h 1059043"/>
                  <a:gd name="connsiteX210-20767" fmla="*/ 1191695 w 3024845"/>
                  <a:gd name="connsiteY210-20768" fmla="*/ 542065 h 1059043"/>
                  <a:gd name="connsiteX211-20769" fmla="*/ 1191695 w 3024845"/>
                  <a:gd name="connsiteY211-20770" fmla="*/ 553415 h 1059043"/>
                  <a:gd name="connsiteX212-20771" fmla="*/ 1192455 w 3024845"/>
                  <a:gd name="connsiteY212-20772" fmla="*/ 553415 h 1059043"/>
                  <a:gd name="connsiteX213-20773" fmla="*/ 1197775 w 3024845"/>
                  <a:gd name="connsiteY213-20774" fmla="*/ 553415 h 1059043"/>
                  <a:gd name="connsiteX214-20775" fmla="*/ 1197775 w 3024845"/>
                  <a:gd name="connsiteY214-20776" fmla="*/ 577194 h 1059043"/>
                  <a:gd name="connsiteX215-20777" fmla="*/ 1199041 w 3024845"/>
                  <a:gd name="connsiteY215-20778" fmla="*/ 577194 h 1059043"/>
                  <a:gd name="connsiteX216-20779" fmla="*/ 1207908 w 3024845"/>
                  <a:gd name="connsiteY216-20780" fmla="*/ 577194 h 1059043"/>
                  <a:gd name="connsiteX217-20781" fmla="*/ 1209935 w 3024845"/>
                  <a:gd name="connsiteY217-20782" fmla="*/ 581248 h 1059043"/>
                  <a:gd name="connsiteX218-20783" fmla="*/ 1209935 w 3024845"/>
                  <a:gd name="connsiteY218-20784" fmla="*/ 594489 h 1059043"/>
                  <a:gd name="connsiteX219-20785" fmla="*/ 1211455 w 3024845"/>
                  <a:gd name="connsiteY219-20786" fmla="*/ 592597 h 1059043"/>
                  <a:gd name="connsiteX220-20787" fmla="*/ 1222095 w 3024845"/>
                  <a:gd name="connsiteY220-20788" fmla="*/ 579356 h 1059043"/>
                  <a:gd name="connsiteX221-20789" fmla="*/ 1250469 w 3024845"/>
                  <a:gd name="connsiteY221-20790" fmla="*/ 579356 h 1059043"/>
                  <a:gd name="connsiteX222-20791" fmla="*/ 1250469 w 3024845"/>
                  <a:gd name="connsiteY222-20792" fmla="*/ 665827 h 1059043"/>
                  <a:gd name="connsiteX223-20793" fmla="*/ 1251229 w 3024845"/>
                  <a:gd name="connsiteY223-20794" fmla="*/ 665827 h 1059043"/>
                  <a:gd name="connsiteX224-20795" fmla="*/ 1256549 w 3024845"/>
                  <a:gd name="connsiteY224-20796" fmla="*/ 665827 h 1059043"/>
                  <a:gd name="connsiteX225-20797" fmla="*/ 1257309 w 3024845"/>
                  <a:gd name="connsiteY225-20798" fmla="*/ 664476 h 1059043"/>
                  <a:gd name="connsiteX226-20799" fmla="*/ 1262629 w 3024845"/>
                  <a:gd name="connsiteY226-20800" fmla="*/ 655018 h 1059043"/>
                  <a:gd name="connsiteX227-20801" fmla="*/ 1262629 w 3024845"/>
                  <a:gd name="connsiteY227-20802" fmla="*/ 656910 h 1059043"/>
                  <a:gd name="connsiteX228-20803" fmla="*/ 1262629 w 3024845"/>
                  <a:gd name="connsiteY228-20804" fmla="*/ 670151 h 1059043"/>
                  <a:gd name="connsiteX229-20805" fmla="*/ 1266682 w 3024845"/>
                  <a:gd name="connsiteY229-20806" fmla="*/ 624754 h 1059043"/>
                  <a:gd name="connsiteX230-20807" fmla="*/ 1267442 w 3024845"/>
                  <a:gd name="connsiteY230-20808" fmla="*/ 624754 h 1059043"/>
                  <a:gd name="connsiteX231-20809" fmla="*/ 1272762 w 3024845"/>
                  <a:gd name="connsiteY231-20810" fmla="*/ 624754 h 1059043"/>
                  <a:gd name="connsiteX232-20811" fmla="*/ 1272762 w 3024845"/>
                  <a:gd name="connsiteY232-20812" fmla="*/ 559900 h 1059043"/>
                  <a:gd name="connsiteX233-20813" fmla="*/ 1273776 w 3024845"/>
                  <a:gd name="connsiteY233-20814" fmla="*/ 559900 h 1059043"/>
                  <a:gd name="connsiteX234-20815" fmla="*/ 1280869 w 3024845"/>
                  <a:gd name="connsiteY234-20816" fmla="*/ 559900 h 1059043"/>
                  <a:gd name="connsiteX235-20817" fmla="*/ 1293029 w 3024845"/>
                  <a:gd name="connsiteY235-20818" fmla="*/ 516665 h 1059043"/>
                  <a:gd name="connsiteX236-20819" fmla="*/ 1294296 w 3024845"/>
                  <a:gd name="connsiteY236-20820" fmla="*/ 516665 h 1059043"/>
                  <a:gd name="connsiteX237-20821" fmla="*/ 1303163 w 3024845"/>
                  <a:gd name="connsiteY237-20822" fmla="*/ 516665 h 1059043"/>
                  <a:gd name="connsiteX238-20823" fmla="*/ 1313296 w 3024845"/>
                  <a:gd name="connsiteY238-20824" fmla="*/ 559900 h 1059043"/>
                  <a:gd name="connsiteX239-20825" fmla="*/ 1314309 w 3024845"/>
                  <a:gd name="connsiteY239-20826" fmla="*/ 559900 h 1059043"/>
                  <a:gd name="connsiteX240-20827" fmla="*/ 1321403 w 3024845"/>
                  <a:gd name="connsiteY240-20828" fmla="*/ 559900 h 1059043"/>
                  <a:gd name="connsiteX241-20829" fmla="*/ 1321403 w 3024845"/>
                  <a:gd name="connsiteY241-20830" fmla="*/ 598812 h 1059043"/>
                  <a:gd name="connsiteX242-20831" fmla="*/ 1323176 w 3024845"/>
                  <a:gd name="connsiteY242-20832" fmla="*/ 598812 h 1059043"/>
                  <a:gd name="connsiteX243-20833" fmla="*/ 1335590 w 3024845"/>
                  <a:gd name="connsiteY243-20834" fmla="*/ 598812 h 1059043"/>
                  <a:gd name="connsiteX244-20835" fmla="*/ 1335590 w 3024845"/>
                  <a:gd name="connsiteY244-20836" fmla="*/ 600974 h 1059043"/>
                  <a:gd name="connsiteX245-20837" fmla="*/ 1335590 w 3024845"/>
                  <a:gd name="connsiteY245-20838" fmla="*/ 616106 h 1059043"/>
                  <a:gd name="connsiteX246-20839" fmla="*/ 1339643 w 3024845"/>
                  <a:gd name="connsiteY246-20840" fmla="*/ 613945 h 1059043"/>
                  <a:gd name="connsiteX247-20841" fmla="*/ 1339643 w 3024845"/>
                  <a:gd name="connsiteY247-20842" fmla="*/ 598812 h 1059043"/>
                  <a:gd name="connsiteX248-20843" fmla="*/ 1341163 w 3024845"/>
                  <a:gd name="connsiteY248-20844" fmla="*/ 598812 h 1059043"/>
                  <a:gd name="connsiteX249-20845" fmla="*/ 1351803 w 3024845"/>
                  <a:gd name="connsiteY249-20846" fmla="*/ 598812 h 1059043"/>
                  <a:gd name="connsiteX250-20847" fmla="*/ 1351803 w 3024845"/>
                  <a:gd name="connsiteY250-20848" fmla="*/ 600433 h 1059043"/>
                  <a:gd name="connsiteX251-20849" fmla="*/ 1351803 w 3024845"/>
                  <a:gd name="connsiteY251-20850" fmla="*/ 611783 h 1059043"/>
                  <a:gd name="connsiteX252-20851" fmla="*/ 1382204 w 3024845"/>
                  <a:gd name="connsiteY252-20852" fmla="*/ 611783 h 1059043"/>
                  <a:gd name="connsiteX253-20853" fmla="*/ 1382204 w 3024845"/>
                  <a:gd name="connsiteY253-20854" fmla="*/ 575033 h 1059043"/>
                  <a:gd name="connsiteX254-20855" fmla="*/ 1383470 w 3024845"/>
                  <a:gd name="connsiteY254-20856" fmla="*/ 575033 h 1059043"/>
                  <a:gd name="connsiteX255-20857" fmla="*/ 1392337 w 3024845"/>
                  <a:gd name="connsiteY255-20858" fmla="*/ 575033 h 1059043"/>
                  <a:gd name="connsiteX256-20859" fmla="*/ 1392337 w 3024845"/>
                  <a:gd name="connsiteY256-20860" fmla="*/ 596650 h 1059043"/>
                  <a:gd name="connsiteX257-20861" fmla="*/ 1394364 w 3024845"/>
                  <a:gd name="connsiteY257-20862" fmla="*/ 564224 h 1059043"/>
                  <a:gd name="connsiteX258-20863" fmla="*/ 1416657 w 3024845"/>
                  <a:gd name="connsiteY258-20864" fmla="*/ 564224 h 1059043"/>
                  <a:gd name="connsiteX259-20865" fmla="*/ 1416657 w 3024845"/>
                  <a:gd name="connsiteY259-20866" fmla="*/ 562602 h 1059043"/>
                  <a:gd name="connsiteX260-20867" fmla="*/ 1416657 w 3024845"/>
                  <a:gd name="connsiteY260-20868" fmla="*/ 551253 h 1059043"/>
                  <a:gd name="connsiteX261-20869" fmla="*/ 1417417 w 3024845"/>
                  <a:gd name="connsiteY261-20870" fmla="*/ 551253 h 1059043"/>
                  <a:gd name="connsiteX262-20871" fmla="*/ 1422737 w 3024845"/>
                  <a:gd name="connsiteY262-20872" fmla="*/ 551253 h 1059043"/>
                  <a:gd name="connsiteX263-20873" fmla="*/ 1422737 w 3024845"/>
                  <a:gd name="connsiteY263-20874" fmla="*/ 549362 h 1059043"/>
                  <a:gd name="connsiteX264-20875" fmla="*/ 1422737 w 3024845"/>
                  <a:gd name="connsiteY264-20876" fmla="*/ 536121 h 1059043"/>
                  <a:gd name="connsiteX265-20877" fmla="*/ 1426791 w 3024845"/>
                  <a:gd name="connsiteY265-20878" fmla="*/ 542606 h 1059043"/>
                  <a:gd name="connsiteX266-20879" fmla="*/ 1429071 w 3024845"/>
                  <a:gd name="connsiteY266-20880" fmla="*/ 542606 h 1059043"/>
                  <a:gd name="connsiteX267-20881" fmla="*/ 1445031 w 3024845"/>
                  <a:gd name="connsiteY267-20882" fmla="*/ 542606 h 1059043"/>
                  <a:gd name="connsiteX268-20883" fmla="*/ 1445031 w 3024845"/>
                  <a:gd name="connsiteY268-20884" fmla="*/ 541795 h 1059043"/>
                  <a:gd name="connsiteX269-20885" fmla="*/ 1445031 w 3024845"/>
                  <a:gd name="connsiteY269-20886" fmla="*/ 536121 h 1059043"/>
                  <a:gd name="connsiteX270-20887" fmla="*/ 1445791 w 3024845"/>
                  <a:gd name="connsiteY270-20888" fmla="*/ 536121 h 1059043"/>
                  <a:gd name="connsiteX271-20889" fmla="*/ 1451111 w 3024845"/>
                  <a:gd name="connsiteY271-20890" fmla="*/ 536121 h 1059043"/>
                  <a:gd name="connsiteX272-20891" fmla="*/ 1451111 w 3024845"/>
                  <a:gd name="connsiteY272-20892" fmla="*/ 537472 h 1059043"/>
                  <a:gd name="connsiteX273-20893" fmla="*/ 1451111 w 3024845"/>
                  <a:gd name="connsiteY273-20894" fmla="*/ 546930 h 1059043"/>
                  <a:gd name="connsiteX274-20895" fmla="*/ 1489618 w 3024845"/>
                  <a:gd name="connsiteY274-20896" fmla="*/ 546930 h 1059043"/>
                  <a:gd name="connsiteX275-20897" fmla="*/ 1489618 w 3024845"/>
                  <a:gd name="connsiteY275-20898" fmla="*/ 685283 h 1059043"/>
                  <a:gd name="connsiteX276-20899" fmla="*/ 1491138 w 3024845"/>
                  <a:gd name="connsiteY276-20900" fmla="*/ 685283 h 1059043"/>
                  <a:gd name="connsiteX277-20901" fmla="*/ 1501778 w 3024845"/>
                  <a:gd name="connsiteY277-20902" fmla="*/ 685283 h 1059043"/>
                  <a:gd name="connsiteX278-20903" fmla="*/ 1501778 w 3024845"/>
                  <a:gd name="connsiteY278-20904" fmla="*/ 672313 h 1059043"/>
                  <a:gd name="connsiteX279-20905" fmla="*/ 1505832 w 3024845"/>
                  <a:gd name="connsiteY279-20906" fmla="*/ 672313 h 1059043"/>
                  <a:gd name="connsiteX280-20907" fmla="*/ 1505832 w 3024845"/>
                  <a:gd name="connsiteY280-20908" fmla="*/ 685283 h 1059043"/>
                  <a:gd name="connsiteX281-20909" fmla="*/ 1536232 w 3024845"/>
                  <a:gd name="connsiteY281-20910" fmla="*/ 685283 h 1059043"/>
                  <a:gd name="connsiteX282-20911" fmla="*/ 1536232 w 3024845"/>
                  <a:gd name="connsiteY282-20912" fmla="*/ 655018 h 1059043"/>
                  <a:gd name="connsiteX283-20913" fmla="*/ 1548392 w 3024845"/>
                  <a:gd name="connsiteY283-20914" fmla="*/ 655018 h 1059043"/>
                  <a:gd name="connsiteX284-20915" fmla="*/ 1560552 w 3024845"/>
                  <a:gd name="connsiteY284-20916" fmla="*/ 652857 h 1059043"/>
                  <a:gd name="connsiteX285-20917" fmla="*/ 1564606 w 3024845"/>
                  <a:gd name="connsiteY285-20918" fmla="*/ 655018 h 1059043"/>
                  <a:gd name="connsiteX286-20919" fmla="*/ 1574739 w 3024845"/>
                  <a:gd name="connsiteY286-20920" fmla="*/ 655018 h 1059043"/>
                  <a:gd name="connsiteX287-20921" fmla="*/ 1574739 w 3024845"/>
                  <a:gd name="connsiteY287-20922" fmla="*/ 685283 h 1059043"/>
                  <a:gd name="connsiteX288-20923" fmla="*/ 1582846 w 3024845"/>
                  <a:gd name="connsiteY288-20924" fmla="*/ 685283 h 1059043"/>
                  <a:gd name="connsiteX289-20925" fmla="*/ 1582846 w 3024845"/>
                  <a:gd name="connsiteY289-20926" fmla="*/ 702578 h 1059043"/>
                  <a:gd name="connsiteX290-20927" fmla="*/ 1592182 w 3024845"/>
                  <a:gd name="connsiteY290-20928" fmla="*/ 703483 h 1059043"/>
                  <a:gd name="connsiteX291-20929" fmla="*/ 1605140 w 3024845"/>
                  <a:gd name="connsiteY291-20930" fmla="*/ 703483 h 1059043"/>
                  <a:gd name="connsiteX292-20931" fmla="*/ 1605140 w 3024845"/>
                  <a:gd name="connsiteY292-20932" fmla="*/ 687445 h 1059043"/>
                  <a:gd name="connsiteX293-20933" fmla="*/ 1673096 w 3024845"/>
                  <a:gd name="connsiteY293-20934" fmla="*/ 687445 h 1059043"/>
                  <a:gd name="connsiteX294-20935" fmla="*/ 1673096 w 3024845"/>
                  <a:gd name="connsiteY294-20936" fmla="*/ 602192 h 1059043"/>
                  <a:gd name="connsiteX295-20937" fmla="*/ 1745104 w 3024845"/>
                  <a:gd name="connsiteY295-20938" fmla="*/ 602192 h 1059043"/>
                  <a:gd name="connsiteX296-20939" fmla="*/ 1745104 w 3024845"/>
                  <a:gd name="connsiteY296-20940" fmla="*/ 680960 h 1059043"/>
                  <a:gd name="connsiteX297-20941" fmla="*/ 1747008 w 3024845"/>
                  <a:gd name="connsiteY297-20942" fmla="*/ 680960 h 1059043"/>
                  <a:gd name="connsiteX298-20943" fmla="*/ 1748250 w 3024845"/>
                  <a:gd name="connsiteY298-20944" fmla="*/ 703483 h 1059043"/>
                  <a:gd name="connsiteX299-20945" fmla="*/ 1757926 w 3024845"/>
                  <a:gd name="connsiteY299-20946" fmla="*/ 703483 h 1059043"/>
                  <a:gd name="connsiteX300-20947" fmla="*/ 1759168 w 3024845"/>
                  <a:gd name="connsiteY300-20948" fmla="*/ 680960 h 1059043"/>
                  <a:gd name="connsiteX301-20949" fmla="*/ 1765248 w 3024845"/>
                  <a:gd name="connsiteY301-20950" fmla="*/ 680960 h 1059043"/>
                  <a:gd name="connsiteX302-20951" fmla="*/ 1766490 w 3024845"/>
                  <a:gd name="connsiteY302-20952" fmla="*/ 703483 h 1059043"/>
                  <a:gd name="connsiteX303-20953" fmla="*/ 1817112 w 3024845"/>
                  <a:gd name="connsiteY303-20954" fmla="*/ 703483 h 1059043"/>
                  <a:gd name="connsiteX304-20955" fmla="*/ 1817112 w 3024845"/>
                  <a:gd name="connsiteY304-20956" fmla="*/ 540455 h 1059043"/>
                  <a:gd name="connsiteX305-20957" fmla="*/ 2014439 w 3024845"/>
                  <a:gd name="connsiteY305-20958" fmla="*/ 540455 h 1059043"/>
                  <a:gd name="connsiteX306-20959" fmla="*/ 2014439 w 3024845"/>
                  <a:gd name="connsiteY306-20960" fmla="*/ 703483 h 1059043"/>
                  <a:gd name="connsiteX307-20961" fmla="*/ 2033136 w 3024845"/>
                  <a:gd name="connsiteY307-20962" fmla="*/ 703483 h 1059043"/>
                  <a:gd name="connsiteX308-20963" fmla="*/ 2033136 w 3024845"/>
                  <a:gd name="connsiteY308-20964" fmla="*/ 620790 h 1059043"/>
                  <a:gd name="connsiteX309-20965" fmla="*/ 2128256 w 3024845"/>
                  <a:gd name="connsiteY309-20966" fmla="*/ 620790 h 1059043"/>
                  <a:gd name="connsiteX310-20967" fmla="*/ 2128026 w 3024845"/>
                  <a:gd name="connsiteY310-20968" fmla="*/ 281031 h 1059043"/>
                  <a:gd name="connsiteX311-20969" fmla="*/ 2121946 w 3024845"/>
                  <a:gd name="connsiteY311-20970" fmla="*/ 276707 h 1059043"/>
                  <a:gd name="connsiteX312-20971" fmla="*/ 2130053 w 3024845"/>
                  <a:gd name="connsiteY312-20972" fmla="*/ 252928 h 1059043"/>
                  <a:gd name="connsiteX313-20973" fmla="*/ 2130053 w 3024845"/>
                  <a:gd name="connsiteY313-20974" fmla="*/ 235634 h 1059043"/>
                  <a:gd name="connsiteX314-20975" fmla="*/ 2144240 w 3024845"/>
                  <a:gd name="connsiteY314-20976" fmla="*/ 235634 h 1059043"/>
                  <a:gd name="connsiteX315-20977" fmla="*/ 2144240 w 3024845"/>
                  <a:gd name="connsiteY315-20978" fmla="*/ 214016 h 1059043"/>
                  <a:gd name="connsiteX316-20979" fmla="*/ 2146266 w 3024845"/>
                  <a:gd name="connsiteY316-20980" fmla="*/ 209692 h 1059043"/>
                  <a:gd name="connsiteX317-20981" fmla="*/ 2146266 w 3024845"/>
                  <a:gd name="connsiteY317-20982" fmla="*/ 131868 h 1059043"/>
                  <a:gd name="connsiteX318-20983" fmla="*/ 2144240 w 3024845"/>
                  <a:gd name="connsiteY318-20984" fmla="*/ 125383 h 1059043"/>
                  <a:gd name="connsiteX319-20985" fmla="*/ 2150320 w 3024845"/>
                  <a:gd name="connsiteY319-20986" fmla="*/ 118897 h 1059043"/>
                  <a:gd name="connsiteX320-20987" fmla="*/ 2150320 w 3024845"/>
                  <a:gd name="connsiteY320-20988" fmla="*/ 60529 h 1059043"/>
                  <a:gd name="connsiteX321-20989" fmla="*/ 2152346 w 3024845"/>
                  <a:gd name="connsiteY321-20990" fmla="*/ 56206 h 1059043"/>
                  <a:gd name="connsiteX322-20991" fmla="*/ 2152346 w 3024845"/>
                  <a:gd name="connsiteY322-20992" fmla="*/ 0 h 1059043"/>
                  <a:gd name="connsiteX323-20993" fmla="*/ 2162480 w 3024845"/>
                  <a:gd name="connsiteY323-20994" fmla="*/ 118897 h 1059043"/>
                  <a:gd name="connsiteX324-20995" fmla="*/ 2168560 w 3024845"/>
                  <a:gd name="connsiteY324-20996" fmla="*/ 125383 h 1059043"/>
                  <a:gd name="connsiteX325-20997" fmla="*/ 2166533 w 3024845"/>
                  <a:gd name="connsiteY325-20998" fmla="*/ 131868 h 1059043"/>
                  <a:gd name="connsiteX326-20999" fmla="*/ 2166533 w 3024845"/>
                  <a:gd name="connsiteY326-21000" fmla="*/ 209692 h 1059043"/>
                  <a:gd name="connsiteX327-21001" fmla="*/ 2168560 w 3024845"/>
                  <a:gd name="connsiteY327-21002" fmla="*/ 214016 h 1059043"/>
                  <a:gd name="connsiteX328-21003" fmla="*/ 2168560 w 3024845"/>
                  <a:gd name="connsiteY328-21004" fmla="*/ 235634 h 1059043"/>
                  <a:gd name="connsiteX329-21005" fmla="*/ 2180720 w 3024845"/>
                  <a:gd name="connsiteY329-21006" fmla="*/ 555577 h 1059043"/>
                  <a:gd name="connsiteX330-21007" fmla="*/ 2245574 w 3024845"/>
                  <a:gd name="connsiteY330-21008" fmla="*/ 555577 h 1059043"/>
                  <a:gd name="connsiteX331-21009" fmla="*/ 2245574 w 3024845"/>
                  <a:gd name="connsiteY331-21010" fmla="*/ 631239 h 1059043"/>
                  <a:gd name="connsiteX332-21011" fmla="*/ 2253681 w 3024845"/>
                  <a:gd name="connsiteY332-21012" fmla="*/ 631239 h 1059043"/>
                  <a:gd name="connsiteX333-21013" fmla="*/ 2255708 w 3024845"/>
                  <a:gd name="connsiteY333-21014" fmla="*/ 624754 h 1059043"/>
                  <a:gd name="connsiteX334-21015" fmla="*/ 2261788 w 3024845"/>
                  <a:gd name="connsiteY334-21016" fmla="*/ 624754 h 1059043"/>
                  <a:gd name="connsiteX335-21017" fmla="*/ 2263815 w 3024845"/>
                  <a:gd name="connsiteY335-21018" fmla="*/ 633401 h 1059043"/>
                  <a:gd name="connsiteX336-21019" fmla="*/ 2275975 w 3024845"/>
                  <a:gd name="connsiteY336-21020" fmla="*/ 633401 h 1059043"/>
                  <a:gd name="connsiteX337-21021" fmla="*/ 2275975 w 3024845"/>
                  <a:gd name="connsiteY337-21022" fmla="*/ 626915 h 1059043"/>
                  <a:gd name="connsiteX338-21023" fmla="*/ 2298268 w 3024845"/>
                  <a:gd name="connsiteY338-21024" fmla="*/ 626915 h 1059043"/>
                  <a:gd name="connsiteX339-21025" fmla="*/ 2298268 w 3024845"/>
                  <a:gd name="connsiteY339-21026" fmla="*/ 633401 h 1059043"/>
                  <a:gd name="connsiteX340-21027" fmla="*/ 2318535 w 3024845"/>
                  <a:gd name="connsiteY340-21028" fmla="*/ 633401 h 1059043"/>
                  <a:gd name="connsiteX341-21029" fmla="*/ 2318535 w 3024845"/>
                  <a:gd name="connsiteY341-21030" fmla="*/ 678798 h 1059043"/>
                  <a:gd name="connsiteX342-21031" fmla="*/ 2332722 w 3024845"/>
                  <a:gd name="connsiteY342-21032" fmla="*/ 678798 h 1059043"/>
                  <a:gd name="connsiteX343-21033" fmla="*/ 2332722 w 3024845"/>
                  <a:gd name="connsiteY343-21034" fmla="*/ 665827 h 1059043"/>
                  <a:gd name="connsiteX344-21035" fmla="*/ 2348936 w 3024845"/>
                  <a:gd name="connsiteY344-21036" fmla="*/ 665827 h 1059043"/>
                  <a:gd name="connsiteX345-21037" fmla="*/ 2348936 w 3024845"/>
                  <a:gd name="connsiteY345-21038" fmla="*/ 486400 h 1059043"/>
                  <a:gd name="connsiteX346-21039" fmla="*/ 2355016 w 3024845"/>
                  <a:gd name="connsiteY346-21040" fmla="*/ 479914 h 1059043"/>
                  <a:gd name="connsiteX347-21041" fmla="*/ 2427977 w 3024845"/>
                  <a:gd name="connsiteY347-21042" fmla="*/ 479914 h 1059043"/>
                  <a:gd name="connsiteX348-21043" fmla="*/ 2427977 w 3024845"/>
                  <a:gd name="connsiteY348-21044" fmla="*/ 488562 h 1059043"/>
                  <a:gd name="connsiteX349-21045" fmla="*/ 2438110 w 3024845"/>
                  <a:gd name="connsiteY349-21046" fmla="*/ 488562 h 1059043"/>
                  <a:gd name="connsiteX350-21047" fmla="*/ 2438110 w 3024845"/>
                  <a:gd name="connsiteY350-21048" fmla="*/ 603136 h 1059043"/>
                  <a:gd name="connsiteX351-21049" fmla="*/ 2460404 w 3024845"/>
                  <a:gd name="connsiteY351-21050" fmla="*/ 603136 h 1059043"/>
                  <a:gd name="connsiteX352-21051" fmla="*/ 2460404 w 3024845"/>
                  <a:gd name="connsiteY352-21052" fmla="*/ 536121 h 1059043"/>
                  <a:gd name="connsiteX353-21053" fmla="*/ 2486751 w 3024845"/>
                  <a:gd name="connsiteY353-21054" fmla="*/ 536121 h 1059043"/>
                  <a:gd name="connsiteX354-21055" fmla="*/ 2490804 w 3024845"/>
                  <a:gd name="connsiteY354-21056" fmla="*/ 531797 h 1059043"/>
                  <a:gd name="connsiteX355-21057" fmla="*/ 2498911 w 3024845"/>
                  <a:gd name="connsiteY355-21058" fmla="*/ 531797 h 1059043"/>
                  <a:gd name="connsiteX356-21059" fmla="*/ 2502964 w 3024845"/>
                  <a:gd name="connsiteY356-21060" fmla="*/ 536121 h 1059043"/>
                  <a:gd name="connsiteX357-21061" fmla="*/ 2525258 w 3024845"/>
                  <a:gd name="connsiteY357-21062" fmla="*/ 536121 h 1059043"/>
                  <a:gd name="connsiteX358-21063" fmla="*/ 2525258 w 3024845"/>
                  <a:gd name="connsiteY358-21064" fmla="*/ 419385 h 1059043"/>
                  <a:gd name="connsiteX359-21065" fmla="*/ 2582005 w 3024845"/>
                  <a:gd name="connsiteY359-21066" fmla="*/ 408576 h 1059043"/>
                  <a:gd name="connsiteX360-21067" fmla="*/ 2582005 w 3024845"/>
                  <a:gd name="connsiteY360-21068" fmla="*/ 409657 h 1059043"/>
                  <a:gd name="connsiteX361-21069" fmla="*/ 2582005 w 3024845"/>
                  <a:gd name="connsiteY361-21070" fmla="*/ 417223 h 1059043"/>
                  <a:gd name="connsiteX362-21071" fmla="*/ 2608352 w 3024845"/>
                  <a:gd name="connsiteY362-21072" fmla="*/ 417223 h 1059043"/>
                  <a:gd name="connsiteX363-21073" fmla="*/ 2608352 w 3024845"/>
                  <a:gd name="connsiteY363-21074" fmla="*/ 672313 h 1059043"/>
                  <a:gd name="connsiteX364-21075" fmla="*/ 2630646 w 3024845"/>
                  <a:gd name="connsiteY364-21076" fmla="*/ 672313 h 1059043"/>
                  <a:gd name="connsiteX365-21077" fmla="*/ 2630646 w 3024845"/>
                  <a:gd name="connsiteY365-21078" fmla="*/ 667989 h 1059043"/>
                  <a:gd name="connsiteX366-21079" fmla="*/ 2642806 w 3024845"/>
                  <a:gd name="connsiteY366-21080" fmla="*/ 667989 h 1059043"/>
                  <a:gd name="connsiteX367-21081" fmla="*/ 2642806 w 3024845"/>
                  <a:gd name="connsiteY367-21082" fmla="*/ 672313 h 1059043"/>
                  <a:gd name="connsiteX368-21083" fmla="*/ 2667126 w 3024845"/>
                  <a:gd name="connsiteY368-21084" fmla="*/ 672313 h 1059043"/>
                  <a:gd name="connsiteX369-21085" fmla="*/ 2667126 w 3024845"/>
                  <a:gd name="connsiteY369-21086" fmla="*/ 659342 h 1059043"/>
                  <a:gd name="connsiteX370-21087" fmla="*/ 2695500 w 3024845"/>
                  <a:gd name="connsiteY370-21088" fmla="*/ 659342 h 1059043"/>
                  <a:gd name="connsiteX371-21089" fmla="*/ 2707660 w 3024845"/>
                  <a:gd name="connsiteY371-21090" fmla="*/ 655018 h 1059043"/>
                  <a:gd name="connsiteX372-21091" fmla="*/ 2727927 w 3024845"/>
                  <a:gd name="connsiteY372-21092" fmla="*/ 659342 h 1059043"/>
                  <a:gd name="connsiteX373-21093" fmla="*/ 2727927 w 3024845"/>
                  <a:gd name="connsiteY373-21094" fmla="*/ 642048 h 1059043"/>
                  <a:gd name="connsiteX374-21095" fmla="*/ 2736034 w 3024845"/>
                  <a:gd name="connsiteY374-21096" fmla="*/ 642048 h 1059043"/>
                  <a:gd name="connsiteX375-21097" fmla="*/ 2736034 w 3024845"/>
                  <a:gd name="connsiteY375-21098" fmla="*/ 629077 h 1059043"/>
                  <a:gd name="connsiteX376-21099" fmla="*/ 2792781 w 3024845"/>
                  <a:gd name="connsiteY376-21100" fmla="*/ 629077 h 1059043"/>
                  <a:gd name="connsiteX377-21101" fmla="*/ 2792781 w 3024845"/>
                  <a:gd name="connsiteY377-21102" fmla="*/ 598812 h 1059043"/>
                  <a:gd name="connsiteX378-21103" fmla="*/ 2811021 w 3024845"/>
                  <a:gd name="connsiteY378-21104" fmla="*/ 598812 h 1059043"/>
                  <a:gd name="connsiteX379-21105" fmla="*/ 2811021 w 3024845"/>
                  <a:gd name="connsiteY379-21106" fmla="*/ 592327 h 1059043"/>
                  <a:gd name="connsiteX380-21107" fmla="*/ 2823181 w 3024845"/>
                  <a:gd name="connsiteY380-21108" fmla="*/ 592327 h 1059043"/>
                  <a:gd name="connsiteX381-21109" fmla="*/ 2823181 w 3024845"/>
                  <a:gd name="connsiteY381-21110" fmla="*/ 598812 h 1059043"/>
                  <a:gd name="connsiteX382-21111" fmla="*/ 2839395 w 3024845"/>
                  <a:gd name="connsiteY382-21112" fmla="*/ 598812 h 1059043"/>
                  <a:gd name="connsiteX383-21113" fmla="*/ 2839395 w 3024845"/>
                  <a:gd name="connsiteY383-21114" fmla="*/ 648533 h 1059043"/>
                  <a:gd name="connsiteX384-21115" fmla="*/ 2871822 w 3024845"/>
                  <a:gd name="connsiteY384-21116" fmla="*/ 648533 h 1059043"/>
                  <a:gd name="connsiteX385-21117" fmla="*/ 2871822 w 3024845"/>
                  <a:gd name="connsiteY385-21118" fmla="*/ 622592 h 1059043"/>
                  <a:gd name="connsiteX386-21119" fmla="*/ 2910329 w 3024845"/>
                  <a:gd name="connsiteY386-21120" fmla="*/ 622592 h 1059043"/>
                  <a:gd name="connsiteX387-21121" fmla="*/ 2910329 w 3024845"/>
                  <a:gd name="connsiteY387-21122" fmla="*/ 592327 h 1059043"/>
                  <a:gd name="connsiteX388-21123" fmla="*/ 2958970 w 3024845"/>
                  <a:gd name="connsiteY388-21124" fmla="*/ 592327 h 1059043"/>
                  <a:gd name="connsiteX389-21125" fmla="*/ 2958970 w 3024845"/>
                  <a:gd name="connsiteY389-21126" fmla="*/ 703483 h 1059043"/>
                  <a:gd name="connsiteX390-21127" fmla="*/ 2958970 w 3024845"/>
                  <a:gd name="connsiteY390-21128" fmla="*/ 717262 h 1059043"/>
                  <a:gd name="connsiteX391-21129" fmla="*/ 3024845 w 3024845"/>
                  <a:gd name="connsiteY391-21130" fmla="*/ 717262 h 1059043"/>
                  <a:gd name="connsiteX392-21131" fmla="*/ 3024845 w 3024845"/>
                  <a:gd name="connsiteY392-21132" fmla="*/ 1059043 h 1059043"/>
                  <a:gd name="connsiteX393-21133" fmla="*/ 2054 w 3024845"/>
                  <a:gd name="connsiteY393-21134" fmla="*/ 1056710 h 1059043"/>
                  <a:gd name="connsiteX394-21135" fmla="*/ 0 w 3024845"/>
                  <a:gd name="connsiteY394-21136" fmla="*/ 622592 h 1059043"/>
                  <a:gd name="connsiteX395-21137" fmla="*/ 20267 w 3024845"/>
                  <a:gd name="connsiteY395-21138" fmla="*/ 622592 h 1059043"/>
                  <a:gd name="connsiteX396-21139" fmla="*/ 20774 w 3024845"/>
                  <a:gd name="connsiteY396-21140" fmla="*/ 621511 h 1059043"/>
                  <a:gd name="connsiteX397-21141" fmla="*/ 24320 w 3024845"/>
                  <a:gd name="connsiteY397-21142" fmla="*/ 613945 h 1059043"/>
                  <a:gd name="connsiteX398-21143" fmla="*/ 26094 w 3024845"/>
                  <a:gd name="connsiteY398-21144" fmla="*/ 614215 h 1059043"/>
                  <a:gd name="connsiteX399-21145" fmla="*/ 38507 w 3024845"/>
                  <a:gd name="connsiteY399-21146" fmla="*/ 616106 h 1059043"/>
                  <a:gd name="connsiteX400-21147" fmla="*/ 39014 w 3024845"/>
                  <a:gd name="connsiteY400-21148" fmla="*/ 617458 h 1059043"/>
                  <a:gd name="connsiteX401-21149" fmla="*/ 42560 w 3024845"/>
                  <a:gd name="connsiteY401-21150" fmla="*/ 626915 h 1059043"/>
                  <a:gd name="connsiteX402-21151" fmla="*/ 68907 w 3024845"/>
                  <a:gd name="connsiteY402-21152" fmla="*/ 629077 h 1059043"/>
                  <a:gd name="connsiteX403-21153" fmla="*/ 68907 w 3024845"/>
                  <a:gd name="connsiteY403-21154" fmla="*/ 505856 h 1059043"/>
                  <a:gd name="connsiteX404-21155" fmla="*/ 70934 w 3024845"/>
                  <a:gd name="connsiteY404-21156" fmla="*/ 505856 h 1059043"/>
                  <a:gd name="connsiteX405-21157" fmla="*/ 85121 w 3024845"/>
                  <a:gd name="connsiteY405-21158" fmla="*/ 505856 h 1059043"/>
                  <a:gd name="connsiteX406-21159" fmla="*/ 85121 w 3024845"/>
                  <a:gd name="connsiteY406-21160" fmla="*/ 369664 h 1059043"/>
                  <a:gd name="connsiteX407-21161" fmla="*/ 86894 w 3024845"/>
                  <a:gd name="connsiteY407-21162" fmla="*/ 369664 h 1059043"/>
                  <a:gd name="connsiteX408-21163" fmla="*/ 99308 w 3024845"/>
                  <a:gd name="connsiteY408-21164" fmla="*/ 369664 h 1059043"/>
                  <a:gd name="connsiteX409-21165" fmla="*/ 99308 w 3024845"/>
                  <a:gd name="connsiteY409-21166" fmla="*/ 255090 h 1059043"/>
                  <a:gd name="connsiteX410-21167" fmla="*/ 103361 w 3024845"/>
                  <a:gd name="connsiteY410-21168" fmla="*/ 226986 h 1059043"/>
                  <a:gd name="connsiteX411-21169" fmla="*/ 105388 w 3024845"/>
                  <a:gd name="connsiteY411-21170" fmla="*/ 226986 h 1059043"/>
                  <a:gd name="connsiteX412-21171" fmla="*/ 119575 w 3024845"/>
                  <a:gd name="connsiteY412-21172" fmla="*/ 226986 h 1059043"/>
                  <a:gd name="connsiteX0-21173" fmla="*/ 119575 w 3024845"/>
                  <a:gd name="connsiteY0-21174" fmla="*/ 226986 h 1059043"/>
                  <a:gd name="connsiteX1-21175" fmla="*/ 200642 w 3024845"/>
                  <a:gd name="connsiteY1-21176" fmla="*/ 224825 h 1059043"/>
                  <a:gd name="connsiteX2-21177" fmla="*/ 202669 w 3024845"/>
                  <a:gd name="connsiteY2-21178" fmla="*/ 224825 h 1059043"/>
                  <a:gd name="connsiteX3-21179" fmla="*/ 216856 w 3024845"/>
                  <a:gd name="connsiteY3-21180" fmla="*/ 224825 h 1059043"/>
                  <a:gd name="connsiteX4-21181" fmla="*/ 216856 w 3024845"/>
                  <a:gd name="connsiteY4-21182" fmla="*/ 248604 h 1059043"/>
                  <a:gd name="connsiteX5-21183" fmla="*/ 217363 w 3024845"/>
                  <a:gd name="connsiteY5-21184" fmla="*/ 249415 h 1059043"/>
                  <a:gd name="connsiteX6-21185" fmla="*/ 220909 w 3024845"/>
                  <a:gd name="connsiteY6-21186" fmla="*/ 255090 h 1059043"/>
                  <a:gd name="connsiteX7-21187" fmla="*/ 220909 w 3024845"/>
                  <a:gd name="connsiteY7-21188" fmla="*/ 369664 h 1059043"/>
                  <a:gd name="connsiteX8-21189" fmla="*/ 223189 w 3024845"/>
                  <a:gd name="connsiteY8-21190" fmla="*/ 369664 h 1059043"/>
                  <a:gd name="connsiteX9-21191" fmla="*/ 239150 w 3024845"/>
                  <a:gd name="connsiteY9-21192" fmla="*/ 369664 h 1059043"/>
                  <a:gd name="connsiteX10-21193" fmla="*/ 239150 w 3024845"/>
                  <a:gd name="connsiteY10-21194" fmla="*/ 510179 h 1059043"/>
                  <a:gd name="connsiteX11-21195" fmla="*/ 240670 w 3024845"/>
                  <a:gd name="connsiteY11-21196" fmla="*/ 509909 h 1059043"/>
                  <a:gd name="connsiteX12-21197" fmla="*/ 251310 w 3024845"/>
                  <a:gd name="connsiteY12-21198" fmla="*/ 508018 h 1059043"/>
                  <a:gd name="connsiteX13-21199" fmla="*/ 249283 w 3024845"/>
                  <a:gd name="connsiteY13-21200" fmla="*/ 596650 h 1059043"/>
                  <a:gd name="connsiteX14-21201" fmla="*/ 250803 w 3024845"/>
                  <a:gd name="connsiteY14-21202" fmla="*/ 596921 h 1059043"/>
                  <a:gd name="connsiteX15-21203" fmla="*/ 261443 w 3024845"/>
                  <a:gd name="connsiteY15-21204" fmla="*/ 598812 h 1059043"/>
                  <a:gd name="connsiteX16-21205" fmla="*/ 261696 w 3024845"/>
                  <a:gd name="connsiteY16-21206" fmla="*/ 599623 h 1059043"/>
                  <a:gd name="connsiteX17-21207" fmla="*/ 263470 w 3024845"/>
                  <a:gd name="connsiteY17-21208" fmla="*/ 605298 h 1059043"/>
                  <a:gd name="connsiteX18-21209" fmla="*/ 264230 w 3024845"/>
                  <a:gd name="connsiteY18-21210" fmla="*/ 602866 h 1059043"/>
                  <a:gd name="connsiteX19-21211" fmla="*/ 269550 w 3024845"/>
                  <a:gd name="connsiteY19-21212" fmla="*/ 585842 h 1059043"/>
                  <a:gd name="connsiteX20-21213" fmla="*/ 271323 w 3024845"/>
                  <a:gd name="connsiteY20-21214" fmla="*/ 585842 h 1059043"/>
                  <a:gd name="connsiteX21-21215" fmla="*/ 283737 w 3024845"/>
                  <a:gd name="connsiteY21-21216" fmla="*/ 585842 h 1059043"/>
                  <a:gd name="connsiteX22-21217" fmla="*/ 283737 w 3024845"/>
                  <a:gd name="connsiteY22-21218" fmla="*/ 618268 h 1059043"/>
                  <a:gd name="connsiteX23-21219" fmla="*/ 284750 w 3024845"/>
                  <a:gd name="connsiteY23-21220" fmla="*/ 618809 h 1059043"/>
                  <a:gd name="connsiteX24-21221" fmla="*/ 291844 w 3024845"/>
                  <a:gd name="connsiteY24-21222" fmla="*/ 622592 h 1059043"/>
                  <a:gd name="connsiteX25-21223" fmla="*/ 291844 w 3024845"/>
                  <a:gd name="connsiteY25-21224" fmla="*/ 623943 h 1059043"/>
                  <a:gd name="connsiteX26-21225" fmla="*/ 291844 w 3024845"/>
                  <a:gd name="connsiteY26-21226" fmla="*/ 633401 h 1059043"/>
                  <a:gd name="connsiteX27-21227" fmla="*/ 336431 w 3024845"/>
                  <a:gd name="connsiteY27-21228" fmla="*/ 633401 h 1059043"/>
                  <a:gd name="connsiteX28-21229" fmla="*/ 336431 w 3024845"/>
                  <a:gd name="connsiteY28-21230" fmla="*/ 634482 h 1059043"/>
                  <a:gd name="connsiteX29-21231" fmla="*/ 336431 w 3024845"/>
                  <a:gd name="connsiteY29-21232" fmla="*/ 642048 h 1059043"/>
                  <a:gd name="connsiteX30-21233" fmla="*/ 338457 w 3024845"/>
                  <a:gd name="connsiteY30-21234" fmla="*/ 642048 h 1059043"/>
                  <a:gd name="connsiteX31-21235" fmla="*/ 352644 w 3024845"/>
                  <a:gd name="connsiteY31-21236" fmla="*/ 642048 h 1059043"/>
                  <a:gd name="connsiteX32-21237" fmla="*/ 352644 w 3024845"/>
                  <a:gd name="connsiteY32-21238" fmla="*/ 611783 h 1059043"/>
                  <a:gd name="connsiteX33-21239" fmla="*/ 397231 w 3024845"/>
                  <a:gd name="connsiteY33-21240" fmla="*/ 611783 h 1059043"/>
                  <a:gd name="connsiteX34-21241" fmla="*/ 397231 w 3024845"/>
                  <a:gd name="connsiteY34-21242" fmla="*/ 610432 h 1059043"/>
                  <a:gd name="connsiteX35-21243" fmla="*/ 397231 w 3024845"/>
                  <a:gd name="connsiteY35-21244" fmla="*/ 600974 h 1059043"/>
                  <a:gd name="connsiteX36-21245" fmla="*/ 398245 w 3024845"/>
                  <a:gd name="connsiteY36-21246" fmla="*/ 600974 h 1059043"/>
                  <a:gd name="connsiteX37-21247" fmla="*/ 405338 w 3024845"/>
                  <a:gd name="connsiteY37-21248" fmla="*/ 600974 h 1059043"/>
                  <a:gd name="connsiteX38-21249" fmla="*/ 405338 w 3024845"/>
                  <a:gd name="connsiteY38-21250" fmla="*/ 599083 h 1059043"/>
                  <a:gd name="connsiteX39-21251" fmla="*/ 405338 w 3024845"/>
                  <a:gd name="connsiteY39-21252" fmla="*/ 585842 h 1059043"/>
                  <a:gd name="connsiteX40-21253" fmla="*/ 406098 w 3024845"/>
                  <a:gd name="connsiteY40-21254" fmla="*/ 585842 h 1059043"/>
                  <a:gd name="connsiteX41-21255" fmla="*/ 411418 w 3024845"/>
                  <a:gd name="connsiteY41-21256" fmla="*/ 585842 h 1059043"/>
                  <a:gd name="connsiteX42-21257" fmla="*/ 411418 w 3024845"/>
                  <a:gd name="connsiteY42-21258" fmla="*/ 584761 h 1059043"/>
                  <a:gd name="connsiteX43-21259" fmla="*/ 411418 w 3024845"/>
                  <a:gd name="connsiteY43-21260" fmla="*/ 577194 h 1059043"/>
                  <a:gd name="connsiteX44-21261" fmla="*/ 413445 w 3024845"/>
                  <a:gd name="connsiteY44-21262" fmla="*/ 577194 h 1059043"/>
                  <a:gd name="connsiteX45-21263" fmla="*/ 427632 w 3024845"/>
                  <a:gd name="connsiteY45-21264" fmla="*/ 577194 h 1059043"/>
                  <a:gd name="connsiteX46-21265" fmla="*/ 427632 w 3024845"/>
                  <a:gd name="connsiteY46-21266" fmla="*/ 578275 h 1059043"/>
                  <a:gd name="connsiteX47-21267" fmla="*/ 427632 w 3024845"/>
                  <a:gd name="connsiteY47-21268" fmla="*/ 585842 h 1059043"/>
                  <a:gd name="connsiteX48-21269" fmla="*/ 449925 w 3024845"/>
                  <a:gd name="connsiteY48-21270" fmla="*/ 585842 h 1059043"/>
                  <a:gd name="connsiteX49-21271" fmla="*/ 449925 w 3024845"/>
                  <a:gd name="connsiteY49-21272" fmla="*/ 583950 h 1059043"/>
                  <a:gd name="connsiteX50-21273" fmla="*/ 449925 w 3024845"/>
                  <a:gd name="connsiteY50-21274" fmla="*/ 570709 h 1059043"/>
                  <a:gd name="connsiteX51-21275" fmla="*/ 451699 w 3024845"/>
                  <a:gd name="connsiteY51-21276" fmla="*/ 570709 h 1059043"/>
                  <a:gd name="connsiteX52-21277" fmla="*/ 464112 w 3024845"/>
                  <a:gd name="connsiteY52-21278" fmla="*/ 570709 h 1059043"/>
                  <a:gd name="connsiteX53-21279" fmla="*/ 464112 w 3024845"/>
                  <a:gd name="connsiteY53-21280" fmla="*/ 594489 h 1059043"/>
                  <a:gd name="connsiteX54-21281" fmla="*/ 465126 w 3024845"/>
                  <a:gd name="connsiteY54-21282" fmla="*/ 594489 h 1059043"/>
                  <a:gd name="connsiteX55-21283" fmla="*/ 472219 w 3024845"/>
                  <a:gd name="connsiteY55-21284" fmla="*/ 594489 h 1059043"/>
                  <a:gd name="connsiteX56-21285" fmla="*/ 472219 w 3024845"/>
                  <a:gd name="connsiteY56-21286" fmla="*/ 593408 h 1059043"/>
                  <a:gd name="connsiteX57-21287" fmla="*/ 472219 w 3024845"/>
                  <a:gd name="connsiteY57-21288" fmla="*/ 585842 h 1059043"/>
                  <a:gd name="connsiteX58-21289" fmla="*/ 473992 w 3024845"/>
                  <a:gd name="connsiteY58-21290" fmla="*/ 585842 h 1059043"/>
                  <a:gd name="connsiteX59-21291" fmla="*/ 486406 w 3024845"/>
                  <a:gd name="connsiteY59-21292" fmla="*/ 585842 h 1059043"/>
                  <a:gd name="connsiteX60-21293" fmla="*/ 486406 w 3024845"/>
                  <a:gd name="connsiteY60-21294" fmla="*/ 611783 h 1059043"/>
                  <a:gd name="connsiteX61-21295" fmla="*/ 488433 w 3024845"/>
                  <a:gd name="connsiteY61-21296" fmla="*/ 611783 h 1059043"/>
                  <a:gd name="connsiteX62-21297" fmla="*/ 502619 w 3024845"/>
                  <a:gd name="connsiteY62-21298" fmla="*/ 611783 h 1059043"/>
                  <a:gd name="connsiteX63-21299" fmla="*/ 502619 w 3024845"/>
                  <a:gd name="connsiteY63-21300" fmla="*/ 613404 h 1059043"/>
                  <a:gd name="connsiteX64-21301" fmla="*/ 502619 w 3024845"/>
                  <a:gd name="connsiteY64-21302" fmla="*/ 624754 h 1059043"/>
                  <a:gd name="connsiteX65-21303" fmla="*/ 503379 w 3024845"/>
                  <a:gd name="connsiteY65-21304" fmla="*/ 624754 h 1059043"/>
                  <a:gd name="connsiteX66-21305" fmla="*/ 508700 w 3024845"/>
                  <a:gd name="connsiteY66-21306" fmla="*/ 624754 h 1059043"/>
                  <a:gd name="connsiteX67-21307" fmla="*/ 508700 w 3024845"/>
                  <a:gd name="connsiteY67-21308" fmla="*/ 623943 h 1059043"/>
                  <a:gd name="connsiteX68-21309" fmla="*/ 508700 w 3024845"/>
                  <a:gd name="connsiteY68-21310" fmla="*/ 618268 h 1059043"/>
                  <a:gd name="connsiteX69-21311" fmla="*/ 539100 w 3024845"/>
                  <a:gd name="connsiteY69-21312" fmla="*/ 618268 h 1059043"/>
                  <a:gd name="connsiteX70-21313" fmla="*/ 539100 w 3024845"/>
                  <a:gd name="connsiteY70-21314" fmla="*/ 642048 h 1059043"/>
                  <a:gd name="connsiteX71-21315" fmla="*/ 540113 w 3024845"/>
                  <a:gd name="connsiteY71-21316" fmla="*/ 642048 h 1059043"/>
                  <a:gd name="connsiteX72-21317" fmla="*/ 547207 w 3024845"/>
                  <a:gd name="connsiteY72-21318" fmla="*/ 642048 h 1059043"/>
                  <a:gd name="connsiteX73-21319" fmla="*/ 547207 w 3024845"/>
                  <a:gd name="connsiteY73-21320" fmla="*/ 643129 h 1059043"/>
                  <a:gd name="connsiteX74-21321" fmla="*/ 547207 w 3024845"/>
                  <a:gd name="connsiteY74-21322" fmla="*/ 650695 h 1059043"/>
                  <a:gd name="connsiteX75-21323" fmla="*/ 547967 w 3024845"/>
                  <a:gd name="connsiteY75-21324" fmla="*/ 650695 h 1059043"/>
                  <a:gd name="connsiteX76-21325" fmla="*/ 553287 w 3024845"/>
                  <a:gd name="connsiteY76-21326" fmla="*/ 650695 h 1059043"/>
                  <a:gd name="connsiteX77-21327" fmla="*/ 553287 w 3024845"/>
                  <a:gd name="connsiteY77-21328" fmla="*/ 648533 h 1059043"/>
                  <a:gd name="connsiteX78-21329" fmla="*/ 553287 w 3024845"/>
                  <a:gd name="connsiteY78-21330" fmla="*/ 633401 h 1059043"/>
                  <a:gd name="connsiteX79-21331" fmla="*/ 554300 w 3024845"/>
                  <a:gd name="connsiteY79-21332" fmla="*/ 633401 h 1059043"/>
                  <a:gd name="connsiteX80-21333" fmla="*/ 561394 w 3024845"/>
                  <a:gd name="connsiteY80-21334" fmla="*/ 633401 h 1059043"/>
                  <a:gd name="connsiteX81-21335" fmla="*/ 561394 w 3024845"/>
                  <a:gd name="connsiteY81-21336" fmla="*/ 634482 h 1059043"/>
                  <a:gd name="connsiteX82-21337" fmla="*/ 561394 w 3024845"/>
                  <a:gd name="connsiteY82-21338" fmla="*/ 642048 h 1059043"/>
                  <a:gd name="connsiteX83-21339" fmla="*/ 566714 w 3024845"/>
                  <a:gd name="connsiteY83-21340" fmla="*/ 640055 h 1059043"/>
                  <a:gd name="connsiteX84-21341" fmla="*/ 567474 w 3024845"/>
                  <a:gd name="connsiteY84-21342" fmla="*/ 639075 h 1059043"/>
                  <a:gd name="connsiteX85-21343" fmla="*/ 567474 w 3024845"/>
                  <a:gd name="connsiteY85-21344" fmla="*/ 633401 h 1059043"/>
                  <a:gd name="connsiteX86-21345" fmla="*/ 605981 w 3024845"/>
                  <a:gd name="connsiteY86-21346" fmla="*/ 633401 h 1059043"/>
                  <a:gd name="connsiteX87-21347" fmla="*/ 605981 w 3024845"/>
                  <a:gd name="connsiteY87-21348" fmla="*/ 657180 h 1059043"/>
                  <a:gd name="connsiteX88-21349" fmla="*/ 608007 w 3024845"/>
                  <a:gd name="connsiteY88-21350" fmla="*/ 657180 h 1059043"/>
                  <a:gd name="connsiteX89-21351" fmla="*/ 622194 w 3024845"/>
                  <a:gd name="connsiteY89-21352" fmla="*/ 657180 h 1059043"/>
                  <a:gd name="connsiteX90-21353" fmla="*/ 622194 w 3024845"/>
                  <a:gd name="connsiteY90-21354" fmla="*/ 658261 h 1059043"/>
                  <a:gd name="connsiteX91-21355" fmla="*/ 622194 w 3024845"/>
                  <a:gd name="connsiteY91-21356" fmla="*/ 665827 h 1059043"/>
                  <a:gd name="connsiteX92-21357" fmla="*/ 623968 w 3024845"/>
                  <a:gd name="connsiteY92-21358" fmla="*/ 665827 h 1059043"/>
                  <a:gd name="connsiteX93-21359" fmla="*/ 636381 w 3024845"/>
                  <a:gd name="connsiteY93-21360" fmla="*/ 665827 h 1059043"/>
                  <a:gd name="connsiteX94-21361" fmla="*/ 636381 w 3024845"/>
                  <a:gd name="connsiteY94-21362" fmla="*/ 642048 h 1059043"/>
                  <a:gd name="connsiteX95-21363" fmla="*/ 637394 w 3024845"/>
                  <a:gd name="connsiteY95-21364" fmla="*/ 642048 h 1059043"/>
                  <a:gd name="connsiteX96-21365" fmla="*/ 644488 w 3024845"/>
                  <a:gd name="connsiteY96-21366" fmla="*/ 642048 h 1059043"/>
                  <a:gd name="connsiteX97-21367" fmla="*/ 644488 w 3024845"/>
                  <a:gd name="connsiteY97-21368" fmla="*/ 609621 h 1059043"/>
                  <a:gd name="connsiteX98-21369" fmla="*/ 645501 w 3024845"/>
                  <a:gd name="connsiteY98-21370" fmla="*/ 609621 h 1059043"/>
                  <a:gd name="connsiteX99-21371" fmla="*/ 652595 w 3024845"/>
                  <a:gd name="connsiteY99-21372" fmla="*/ 609621 h 1059043"/>
                  <a:gd name="connsiteX100-21373" fmla="*/ 652595 w 3024845"/>
                  <a:gd name="connsiteY100-21374" fmla="*/ 607730 h 1059043"/>
                  <a:gd name="connsiteX101-21375" fmla="*/ 652595 w 3024845"/>
                  <a:gd name="connsiteY101-21376" fmla="*/ 594489 h 1059043"/>
                  <a:gd name="connsiteX102-21377" fmla="*/ 651328 w 3024845"/>
                  <a:gd name="connsiteY102-21378" fmla="*/ 592867 h 1059043"/>
                  <a:gd name="connsiteX103-21379" fmla="*/ 656648 w 3024845"/>
                  <a:gd name="connsiteY103-21380" fmla="*/ 581518 h 1059043"/>
                  <a:gd name="connsiteX104-21381" fmla="*/ 664755 w 3024845"/>
                  <a:gd name="connsiteY104-21382" fmla="*/ 609621 h 1059043"/>
                  <a:gd name="connsiteX105-21383" fmla="*/ 665515 w 3024845"/>
                  <a:gd name="connsiteY105-21384" fmla="*/ 609621 h 1059043"/>
                  <a:gd name="connsiteX106-21385" fmla="*/ 670835 w 3024845"/>
                  <a:gd name="connsiteY106-21386" fmla="*/ 609621 h 1059043"/>
                  <a:gd name="connsiteX107-21387" fmla="*/ 670835 w 3024845"/>
                  <a:gd name="connsiteY107-21388" fmla="*/ 503694 h 1059043"/>
                  <a:gd name="connsiteX108-21389" fmla="*/ 672355 w 3024845"/>
                  <a:gd name="connsiteY108-21390" fmla="*/ 503694 h 1059043"/>
                  <a:gd name="connsiteX109-21391" fmla="*/ 682995 w 3024845"/>
                  <a:gd name="connsiteY109-21392" fmla="*/ 503694 h 1059043"/>
                  <a:gd name="connsiteX110-21393" fmla="*/ 682995 w 3024845"/>
                  <a:gd name="connsiteY110-21394" fmla="*/ 456135 h 1059043"/>
                  <a:gd name="connsiteX111-21395" fmla="*/ 709342 w 3024845"/>
                  <a:gd name="connsiteY111-21396" fmla="*/ 456135 h 1059043"/>
                  <a:gd name="connsiteX112-21397" fmla="*/ 709342 w 3024845"/>
                  <a:gd name="connsiteY112-21398" fmla="*/ 434517 h 1059043"/>
                  <a:gd name="connsiteX113-21399" fmla="*/ 743796 w 3024845"/>
                  <a:gd name="connsiteY113-21400" fmla="*/ 434517 h 1059043"/>
                  <a:gd name="connsiteX114-21401" fmla="*/ 743796 w 3024845"/>
                  <a:gd name="connsiteY114-21402" fmla="*/ 436949 h 1059043"/>
                  <a:gd name="connsiteX115-21403" fmla="*/ 743796 w 3024845"/>
                  <a:gd name="connsiteY115-21404" fmla="*/ 453973 h 1059043"/>
                  <a:gd name="connsiteX116-21405" fmla="*/ 746076 w 3024845"/>
                  <a:gd name="connsiteY116-21406" fmla="*/ 453973 h 1059043"/>
                  <a:gd name="connsiteX117-21407" fmla="*/ 762036 w 3024845"/>
                  <a:gd name="connsiteY117-21408" fmla="*/ 453973 h 1059043"/>
                  <a:gd name="connsiteX118-21409" fmla="*/ 762036 w 3024845"/>
                  <a:gd name="connsiteY118-21410" fmla="*/ 501532 h 1059043"/>
                  <a:gd name="connsiteX119-21411" fmla="*/ 763049 w 3024845"/>
                  <a:gd name="connsiteY119-21412" fmla="*/ 501532 h 1059043"/>
                  <a:gd name="connsiteX120-21413" fmla="*/ 770143 w 3024845"/>
                  <a:gd name="connsiteY120-21414" fmla="*/ 501532 h 1059043"/>
                  <a:gd name="connsiteX121-21415" fmla="*/ 784330 w 3024845"/>
                  <a:gd name="connsiteY121-21416" fmla="*/ 505856 h 1059043"/>
                  <a:gd name="connsiteX122-21417" fmla="*/ 784330 w 3024845"/>
                  <a:gd name="connsiteY122-21418" fmla="*/ 544768 h 1059043"/>
                  <a:gd name="connsiteX123-21419" fmla="*/ 785343 w 3024845"/>
                  <a:gd name="connsiteY123-21420" fmla="*/ 544768 h 1059043"/>
                  <a:gd name="connsiteX124-21421" fmla="*/ 792436 w 3024845"/>
                  <a:gd name="connsiteY124-21422" fmla="*/ 544768 h 1059043"/>
                  <a:gd name="connsiteX125-21423" fmla="*/ 792436 w 3024845"/>
                  <a:gd name="connsiteY125-21424" fmla="*/ 546389 h 1059043"/>
                  <a:gd name="connsiteX126-21425" fmla="*/ 792436 w 3024845"/>
                  <a:gd name="connsiteY126-21426" fmla="*/ 557738 h 1059043"/>
                  <a:gd name="connsiteX127-21427" fmla="*/ 794463 w 3024845"/>
                  <a:gd name="connsiteY127-21428" fmla="*/ 557738 h 1059043"/>
                  <a:gd name="connsiteX128-21429" fmla="*/ 808650 w 3024845"/>
                  <a:gd name="connsiteY128-21430" fmla="*/ 557738 h 1059043"/>
                  <a:gd name="connsiteX129-21431" fmla="*/ 814730 w 3024845"/>
                  <a:gd name="connsiteY129-21432" fmla="*/ 564224 h 1059043"/>
                  <a:gd name="connsiteX130-21433" fmla="*/ 814730 w 3024845"/>
                  <a:gd name="connsiteY130-21434" fmla="*/ 585842 h 1059043"/>
                  <a:gd name="connsiteX131-21435" fmla="*/ 817010 w 3024845"/>
                  <a:gd name="connsiteY131-21436" fmla="*/ 585842 h 1059043"/>
                  <a:gd name="connsiteX132-21437" fmla="*/ 832970 w 3024845"/>
                  <a:gd name="connsiteY132-21438" fmla="*/ 585842 h 1059043"/>
                  <a:gd name="connsiteX133-21439" fmla="*/ 832970 w 3024845"/>
                  <a:gd name="connsiteY133-21440" fmla="*/ 586922 h 1059043"/>
                  <a:gd name="connsiteX134-21441" fmla="*/ 832970 w 3024845"/>
                  <a:gd name="connsiteY134-21442" fmla="*/ 594489 h 1059043"/>
                  <a:gd name="connsiteX135-21443" fmla="*/ 834237 w 3024845"/>
                  <a:gd name="connsiteY135-21444" fmla="*/ 594489 h 1059043"/>
                  <a:gd name="connsiteX136-21445" fmla="*/ 843104 w 3024845"/>
                  <a:gd name="connsiteY136-21446" fmla="*/ 594489 h 1059043"/>
                  <a:gd name="connsiteX137-21447" fmla="*/ 843104 w 3024845"/>
                  <a:gd name="connsiteY137-21448" fmla="*/ 596650 h 1059043"/>
                  <a:gd name="connsiteX138-21449" fmla="*/ 843104 w 3024845"/>
                  <a:gd name="connsiteY138-21450" fmla="*/ 611783 h 1059043"/>
                  <a:gd name="connsiteX139-21451" fmla="*/ 847157 w 3024845"/>
                  <a:gd name="connsiteY139-21452" fmla="*/ 609891 h 1059043"/>
                  <a:gd name="connsiteX140-21453" fmla="*/ 847157 w 3024845"/>
                  <a:gd name="connsiteY140-21454" fmla="*/ 596650 h 1059043"/>
                  <a:gd name="connsiteX141-21455" fmla="*/ 848170 w 3024845"/>
                  <a:gd name="connsiteY141-21456" fmla="*/ 596650 h 1059043"/>
                  <a:gd name="connsiteX142-21457" fmla="*/ 855264 w 3024845"/>
                  <a:gd name="connsiteY142-21458" fmla="*/ 596650 h 1059043"/>
                  <a:gd name="connsiteX143-21459" fmla="*/ 855264 w 3024845"/>
                  <a:gd name="connsiteY143-21460" fmla="*/ 598272 h 1059043"/>
                  <a:gd name="connsiteX144-21461" fmla="*/ 855264 w 3024845"/>
                  <a:gd name="connsiteY144-21462" fmla="*/ 609621 h 1059043"/>
                  <a:gd name="connsiteX145-21463" fmla="*/ 856024 w 3024845"/>
                  <a:gd name="connsiteY145-21464" fmla="*/ 609621 h 1059043"/>
                  <a:gd name="connsiteX146-21465" fmla="*/ 861344 w 3024845"/>
                  <a:gd name="connsiteY146-21466" fmla="*/ 609621 h 1059043"/>
                  <a:gd name="connsiteX147-21467" fmla="*/ 909984 w 3024845"/>
                  <a:gd name="connsiteY147-21468" fmla="*/ 605298 h 1059043"/>
                  <a:gd name="connsiteX148-21469" fmla="*/ 909984 w 3024845"/>
                  <a:gd name="connsiteY148-21470" fmla="*/ 606649 h 1059043"/>
                  <a:gd name="connsiteX149-21471" fmla="*/ 909984 w 3024845"/>
                  <a:gd name="connsiteY149-21472" fmla="*/ 616106 h 1059043"/>
                  <a:gd name="connsiteX150-21473" fmla="*/ 910744 w 3024845"/>
                  <a:gd name="connsiteY150-21474" fmla="*/ 616106 h 1059043"/>
                  <a:gd name="connsiteX151-21475" fmla="*/ 916065 w 3024845"/>
                  <a:gd name="connsiteY151-21476" fmla="*/ 616106 h 1059043"/>
                  <a:gd name="connsiteX152-21477" fmla="*/ 916065 w 3024845"/>
                  <a:gd name="connsiteY152-21478" fmla="*/ 618268 h 1059043"/>
                  <a:gd name="connsiteX153-21479" fmla="*/ 916065 w 3024845"/>
                  <a:gd name="connsiteY153-21480" fmla="*/ 633401 h 1059043"/>
                  <a:gd name="connsiteX154-21481" fmla="*/ 918091 w 3024845"/>
                  <a:gd name="connsiteY154-21482" fmla="*/ 632050 h 1059043"/>
                  <a:gd name="connsiteX155-21483" fmla="*/ 932278 w 3024845"/>
                  <a:gd name="connsiteY155-21484" fmla="*/ 622592 h 1059043"/>
                  <a:gd name="connsiteX156-21485" fmla="*/ 938358 w 3024845"/>
                  <a:gd name="connsiteY156-21486" fmla="*/ 581518 h 1059043"/>
                  <a:gd name="connsiteX157-21487" fmla="*/ 939118 w 3024845"/>
                  <a:gd name="connsiteY157-21488" fmla="*/ 581248 h 1059043"/>
                  <a:gd name="connsiteX158-21489" fmla="*/ 944438 w 3024845"/>
                  <a:gd name="connsiteY158-21490" fmla="*/ 579356 h 1059043"/>
                  <a:gd name="connsiteX159-21491" fmla="*/ 946465 w 3024845"/>
                  <a:gd name="connsiteY159-21492" fmla="*/ 510179 h 1059043"/>
                  <a:gd name="connsiteX160-21493" fmla="*/ 948492 w 3024845"/>
                  <a:gd name="connsiteY160-21494" fmla="*/ 579356 h 1059043"/>
                  <a:gd name="connsiteX161-21495" fmla="*/ 949252 w 3024845"/>
                  <a:gd name="connsiteY161-21496" fmla="*/ 579626 h 1059043"/>
                  <a:gd name="connsiteX162-21497" fmla="*/ 954572 w 3024845"/>
                  <a:gd name="connsiteY162-21498" fmla="*/ 581518 h 1059043"/>
                  <a:gd name="connsiteX163-21499" fmla="*/ 954572 w 3024845"/>
                  <a:gd name="connsiteY163-21500" fmla="*/ 495047 h 1059043"/>
                  <a:gd name="connsiteX164-21501" fmla="*/ 958625 w 3024845"/>
                  <a:gd name="connsiteY164-21502" fmla="*/ 462620 h 1059043"/>
                  <a:gd name="connsiteX165-21503" fmla="*/ 997132 w 3024845"/>
                  <a:gd name="connsiteY165-21504" fmla="*/ 462620 h 1059043"/>
                  <a:gd name="connsiteX166-21505" fmla="*/ 997132 w 3024845"/>
                  <a:gd name="connsiteY166-21506" fmla="*/ 495047 h 1059043"/>
                  <a:gd name="connsiteX167-21507" fmla="*/ 997892 w 3024845"/>
                  <a:gd name="connsiteY167-21508" fmla="*/ 495047 h 1059043"/>
                  <a:gd name="connsiteX168-21509" fmla="*/ 1003212 w 3024845"/>
                  <a:gd name="connsiteY168-21510" fmla="*/ 495047 h 1059043"/>
                  <a:gd name="connsiteX169-21511" fmla="*/ 1003212 w 3024845"/>
                  <a:gd name="connsiteY169-21512" fmla="*/ 412899 h 1059043"/>
                  <a:gd name="connsiteX170-21513" fmla="*/ 1004986 w 3024845"/>
                  <a:gd name="connsiteY170-21514" fmla="*/ 412899 h 1059043"/>
                  <a:gd name="connsiteX171-21515" fmla="*/ 1017399 w 3024845"/>
                  <a:gd name="connsiteY171-21516" fmla="*/ 412899 h 1059043"/>
                  <a:gd name="connsiteX172-21517" fmla="*/ 1017399 w 3024845"/>
                  <a:gd name="connsiteY172-21518" fmla="*/ 411008 h 1059043"/>
                  <a:gd name="connsiteX173-21519" fmla="*/ 1017399 w 3024845"/>
                  <a:gd name="connsiteY173-21520" fmla="*/ 397767 h 1059043"/>
                  <a:gd name="connsiteX174-21521" fmla="*/ 1039693 w 3024845"/>
                  <a:gd name="connsiteY174-21522" fmla="*/ 397767 h 1059043"/>
                  <a:gd name="connsiteX175-21523" fmla="*/ 1039693 w 3024845"/>
                  <a:gd name="connsiteY175-21524" fmla="*/ 396686 h 1059043"/>
                  <a:gd name="connsiteX176-21525" fmla="*/ 1039693 w 3024845"/>
                  <a:gd name="connsiteY176-21526" fmla="*/ 389120 h 1059043"/>
                  <a:gd name="connsiteX177-21527" fmla="*/ 1041466 w 3024845"/>
                  <a:gd name="connsiteY177-21528" fmla="*/ 389120 h 1059043"/>
                  <a:gd name="connsiteX178-21529" fmla="*/ 1053880 w 3024845"/>
                  <a:gd name="connsiteY178-21530" fmla="*/ 389120 h 1059043"/>
                  <a:gd name="connsiteX179-21531" fmla="*/ 1053880 w 3024845"/>
                  <a:gd name="connsiteY179-21532" fmla="*/ 390201 h 1059043"/>
                  <a:gd name="connsiteX180-21533" fmla="*/ 1053880 w 3024845"/>
                  <a:gd name="connsiteY180-21534" fmla="*/ 397767 h 1059043"/>
                  <a:gd name="connsiteX181-21535" fmla="*/ 1054640 w 3024845"/>
                  <a:gd name="connsiteY181-21536" fmla="*/ 397767 h 1059043"/>
                  <a:gd name="connsiteX182-21537" fmla="*/ 1059960 w 3024845"/>
                  <a:gd name="connsiteY182-21538" fmla="*/ 397767 h 1059043"/>
                  <a:gd name="connsiteX183-21539" fmla="*/ 1070093 w 3024845"/>
                  <a:gd name="connsiteY183-21540" fmla="*/ 393443 h 1059043"/>
                  <a:gd name="connsiteX184-21541" fmla="*/ 1074146 w 3024845"/>
                  <a:gd name="connsiteY184-21542" fmla="*/ 396686 h 1059043"/>
                  <a:gd name="connsiteX185-21543" fmla="*/ 1074146 w 3024845"/>
                  <a:gd name="connsiteY185-21544" fmla="*/ 389120 h 1059043"/>
                  <a:gd name="connsiteX186-21545" fmla="*/ 1076426 w 3024845"/>
                  <a:gd name="connsiteY186-21546" fmla="*/ 389120 h 1059043"/>
                  <a:gd name="connsiteX187-21547" fmla="*/ 1092387 w 3024845"/>
                  <a:gd name="connsiteY187-21548" fmla="*/ 389120 h 1059043"/>
                  <a:gd name="connsiteX188-21549" fmla="*/ 1092387 w 3024845"/>
                  <a:gd name="connsiteY188-21550" fmla="*/ 390201 h 1059043"/>
                  <a:gd name="connsiteX189-21551" fmla="*/ 1092387 w 3024845"/>
                  <a:gd name="connsiteY189-21552" fmla="*/ 397767 h 1059043"/>
                  <a:gd name="connsiteX190-21553" fmla="*/ 1122787 w 3024845"/>
                  <a:gd name="connsiteY190-21554" fmla="*/ 397767 h 1059043"/>
                  <a:gd name="connsiteX191-21555" fmla="*/ 1122787 w 3024845"/>
                  <a:gd name="connsiteY191-21556" fmla="*/ 399388 h 1059043"/>
                  <a:gd name="connsiteX192-21557" fmla="*/ 1122787 w 3024845"/>
                  <a:gd name="connsiteY192-21558" fmla="*/ 410738 h 1059043"/>
                  <a:gd name="connsiteX193-21559" fmla="*/ 1149134 w 3024845"/>
                  <a:gd name="connsiteY193-21560" fmla="*/ 410738 h 1059043"/>
                  <a:gd name="connsiteX194-21561" fmla="*/ 1149134 w 3024845"/>
                  <a:gd name="connsiteY194-21562" fmla="*/ 441002 h 1059043"/>
                  <a:gd name="connsiteX195-21563" fmla="*/ 1149894 w 3024845"/>
                  <a:gd name="connsiteY195-21564" fmla="*/ 441002 h 1059043"/>
                  <a:gd name="connsiteX196-21565" fmla="*/ 1155214 w 3024845"/>
                  <a:gd name="connsiteY196-21566" fmla="*/ 441002 h 1059043"/>
                  <a:gd name="connsiteX197-21567" fmla="*/ 1155214 w 3024845"/>
                  <a:gd name="connsiteY197-21568" fmla="*/ 442083 h 1059043"/>
                  <a:gd name="connsiteX198-21569" fmla="*/ 1155214 w 3024845"/>
                  <a:gd name="connsiteY198-21570" fmla="*/ 449650 h 1059043"/>
                  <a:gd name="connsiteX199-21571" fmla="*/ 1159268 w 3024845"/>
                  <a:gd name="connsiteY199-21572" fmla="*/ 479914 h 1059043"/>
                  <a:gd name="connsiteX200-21573" fmla="*/ 1160028 w 3024845"/>
                  <a:gd name="connsiteY200-21574" fmla="*/ 479914 h 1059043"/>
                  <a:gd name="connsiteX201-21575" fmla="*/ 1165348 w 3024845"/>
                  <a:gd name="connsiteY201-21576" fmla="*/ 479914 h 1059043"/>
                  <a:gd name="connsiteX202-21577" fmla="*/ 1165348 w 3024845"/>
                  <a:gd name="connsiteY202-21578" fmla="*/ 480725 h 1059043"/>
                  <a:gd name="connsiteX203-21579" fmla="*/ 1165348 w 3024845"/>
                  <a:gd name="connsiteY203-21580" fmla="*/ 486400 h 1059043"/>
                  <a:gd name="connsiteX204-21581" fmla="*/ 1166361 w 3024845"/>
                  <a:gd name="connsiteY204-21582" fmla="*/ 486400 h 1059043"/>
                  <a:gd name="connsiteX205-21583" fmla="*/ 1173454 w 3024845"/>
                  <a:gd name="connsiteY205-21584" fmla="*/ 486400 h 1059043"/>
                  <a:gd name="connsiteX206-21585" fmla="*/ 1173454 w 3024845"/>
                  <a:gd name="connsiteY206-21586" fmla="*/ 516665 h 1059043"/>
                  <a:gd name="connsiteX207-21587" fmla="*/ 1175481 w 3024845"/>
                  <a:gd name="connsiteY207-21588" fmla="*/ 516665 h 1059043"/>
                  <a:gd name="connsiteX208-21589" fmla="*/ 1189668 w 3024845"/>
                  <a:gd name="connsiteY208-21590" fmla="*/ 516665 h 1059043"/>
                  <a:gd name="connsiteX209-21591" fmla="*/ 1189668 w 3024845"/>
                  <a:gd name="connsiteY209-21592" fmla="*/ 540444 h 1059043"/>
                  <a:gd name="connsiteX210-21593" fmla="*/ 1191695 w 3024845"/>
                  <a:gd name="connsiteY210-21594" fmla="*/ 542065 h 1059043"/>
                  <a:gd name="connsiteX211-21595" fmla="*/ 1191695 w 3024845"/>
                  <a:gd name="connsiteY211-21596" fmla="*/ 553415 h 1059043"/>
                  <a:gd name="connsiteX212-21597" fmla="*/ 1192455 w 3024845"/>
                  <a:gd name="connsiteY212-21598" fmla="*/ 553415 h 1059043"/>
                  <a:gd name="connsiteX213-21599" fmla="*/ 1197775 w 3024845"/>
                  <a:gd name="connsiteY213-21600" fmla="*/ 553415 h 1059043"/>
                  <a:gd name="connsiteX214-21601" fmla="*/ 1197775 w 3024845"/>
                  <a:gd name="connsiteY214-21602" fmla="*/ 577194 h 1059043"/>
                  <a:gd name="connsiteX215-21603" fmla="*/ 1199041 w 3024845"/>
                  <a:gd name="connsiteY215-21604" fmla="*/ 577194 h 1059043"/>
                  <a:gd name="connsiteX216-21605" fmla="*/ 1207908 w 3024845"/>
                  <a:gd name="connsiteY216-21606" fmla="*/ 577194 h 1059043"/>
                  <a:gd name="connsiteX217-21607" fmla="*/ 1209935 w 3024845"/>
                  <a:gd name="connsiteY217-21608" fmla="*/ 581248 h 1059043"/>
                  <a:gd name="connsiteX218-21609" fmla="*/ 1209935 w 3024845"/>
                  <a:gd name="connsiteY218-21610" fmla="*/ 594489 h 1059043"/>
                  <a:gd name="connsiteX219-21611" fmla="*/ 1211455 w 3024845"/>
                  <a:gd name="connsiteY219-21612" fmla="*/ 592597 h 1059043"/>
                  <a:gd name="connsiteX220-21613" fmla="*/ 1222095 w 3024845"/>
                  <a:gd name="connsiteY220-21614" fmla="*/ 579356 h 1059043"/>
                  <a:gd name="connsiteX221-21615" fmla="*/ 1250469 w 3024845"/>
                  <a:gd name="connsiteY221-21616" fmla="*/ 579356 h 1059043"/>
                  <a:gd name="connsiteX222-21617" fmla="*/ 1250469 w 3024845"/>
                  <a:gd name="connsiteY222-21618" fmla="*/ 665827 h 1059043"/>
                  <a:gd name="connsiteX223-21619" fmla="*/ 1251229 w 3024845"/>
                  <a:gd name="connsiteY223-21620" fmla="*/ 665827 h 1059043"/>
                  <a:gd name="connsiteX224-21621" fmla="*/ 1256549 w 3024845"/>
                  <a:gd name="connsiteY224-21622" fmla="*/ 665827 h 1059043"/>
                  <a:gd name="connsiteX225-21623" fmla="*/ 1257309 w 3024845"/>
                  <a:gd name="connsiteY225-21624" fmla="*/ 664476 h 1059043"/>
                  <a:gd name="connsiteX226-21625" fmla="*/ 1262629 w 3024845"/>
                  <a:gd name="connsiteY226-21626" fmla="*/ 655018 h 1059043"/>
                  <a:gd name="connsiteX227-21627" fmla="*/ 1262629 w 3024845"/>
                  <a:gd name="connsiteY227-21628" fmla="*/ 656910 h 1059043"/>
                  <a:gd name="connsiteX228-21629" fmla="*/ 1262629 w 3024845"/>
                  <a:gd name="connsiteY228-21630" fmla="*/ 670151 h 1059043"/>
                  <a:gd name="connsiteX229-21631" fmla="*/ 1266682 w 3024845"/>
                  <a:gd name="connsiteY229-21632" fmla="*/ 624754 h 1059043"/>
                  <a:gd name="connsiteX230-21633" fmla="*/ 1267442 w 3024845"/>
                  <a:gd name="connsiteY230-21634" fmla="*/ 624754 h 1059043"/>
                  <a:gd name="connsiteX231-21635" fmla="*/ 1272762 w 3024845"/>
                  <a:gd name="connsiteY231-21636" fmla="*/ 624754 h 1059043"/>
                  <a:gd name="connsiteX232-21637" fmla="*/ 1272762 w 3024845"/>
                  <a:gd name="connsiteY232-21638" fmla="*/ 559900 h 1059043"/>
                  <a:gd name="connsiteX233-21639" fmla="*/ 1273776 w 3024845"/>
                  <a:gd name="connsiteY233-21640" fmla="*/ 559900 h 1059043"/>
                  <a:gd name="connsiteX234-21641" fmla="*/ 1280869 w 3024845"/>
                  <a:gd name="connsiteY234-21642" fmla="*/ 559900 h 1059043"/>
                  <a:gd name="connsiteX235-21643" fmla="*/ 1293029 w 3024845"/>
                  <a:gd name="connsiteY235-21644" fmla="*/ 516665 h 1059043"/>
                  <a:gd name="connsiteX236-21645" fmla="*/ 1294296 w 3024845"/>
                  <a:gd name="connsiteY236-21646" fmla="*/ 516665 h 1059043"/>
                  <a:gd name="connsiteX237-21647" fmla="*/ 1303163 w 3024845"/>
                  <a:gd name="connsiteY237-21648" fmla="*/ 516665 h 1059043"/>
                  <a:gd name="connsiteX238-21649" fmla="*/ 1313296 w 3024845"/>
                  <a:gd name="connsiteY238-21650" fmla="*/ 559900 h 1059043"/>
                  <a:gd name="connsiteX239-21651" fmla="*/ 1314309 w 3024845"/>
                  <a:gd name="connsiteY239-21652" fmla="*/ 559900 h 1059043"/>
                  <a:gd name="connsiteX240-21653" fmla="*/ 1321403 w 3024845"/>
                  <a:gd name="connsiteY240-21654" fmla="*/ 559900 h 1059043"/>
                  <a:gd name="connsiteX241-21655" fmla="*/ 1321403 w 3024845"/>
                  <a:gd name="connsiteY241-21656" fmla="*/ 598812 h 1059043"/>
                  <a:gd name="connsiteX242-21657" fmla="*/ 1323176 w 3024845"/>
                  <a:gd name="connsiteY242-21658" fmla="*/ 598812 h 1059043"/>
                  <a:gd name="connsiteX243-21659" fmla="*/ 1335590 w 3024845"/>
                  <a:gd name="connsiteY243-21660" fmla="*/ 598812 h 1059043"/>
                  <a:gd name="connsiteX244-21661" fmla="*/ 1335590 w 3024845"/>
                  <a:gd name="connsiteY244-21662" fmla="*/ 600974 h 1059043"/>
                  <a:gd name="connsiteX245-21663" fmla="*/ 1335590 w 3024845"/>
                  <a:gd name="connsiteY245-21664" fmla="*/ 616106 h 1059043"/>
                  <a:gd name="connsiteX246-21665" fmla="*/ 1339643 w 3024845"/>
                  <a:gd name="connsiteY246-21666" fmla="*/ 613945 h 1059043"/>
                  <a:gd name="connsiteX247-21667" fmla="*/ 1339643 w 3024845"/>
                  <a:gd name="connsiteY247-21668" fmla="*/ 598812 h 1059043"/>
                  <a:gd name="connsiteX248-21669" fmla="*/ 1341163 w 3024845"/>
                  <a:gd name="connsiteY248-21670" fmla="*/ 598812 h 1059043"/>
                  <a:gd name="connsiteX249-21671" fmla="*/ 1351803 w 3024845"/>
                  <a:gd name="connsiteY249-21672" fmla="*/ 598812 h 1059043"/>
                  <a:gd name="connsiteX250-21673" fmla="*/ 1351803 w 3024845"/>
                  <a:gd name="connsiteY250-21674" fmla="*/ 600433 h 1059043"/>
                  <a:gd name="connsiteX251-21675" fmla="*/ 1351803 w 3024845"/>
                  <a:gd name="connsiteY251-21676" fmla="*/ 611783 h 1059043"/>
                  <a:gd name="connsiteX252-21677" fmla="*/ 1382204 w 3024845"/>
                  <a:gd name="connsiteY252-21678" fmla="*/ 611783 h 1059043"/>
                  <a:gd name="connsiteX253-21679" fmla="*/ 1382204 w 3024845"/>
                  <a:gd name="connsiteY253-21680" fmla="*/ 575033 h 1059043"/>
                  <a:gd name="connsiteX254-21681" fmla="*/ 1383470 w 3024845"/>
                  <a:gd name="connsiteY254-21682" fmla="*/ 575033 h 1059043"/>
                  <a:gd name="connsiteX255-21683" fmla="*/ 1392337 w 3024845"/>
                  <a:gd name="connsiteY255-21684" fmla="*/ 575033 h 1059043"/>
                  <a:gd name="connsiteX256-21685" fmla="*/ 1392337 w 3024845"/>
                  <a:gd name="connsiteY256-21686" fmla="*/ 596650 h 1059043"/>
                  <a:gd name="connsiteX257-21687" fmla="*/ 1394364 w 3024845"/>
                  <a:gd name="connsiteY257-21688" fmla="*/ 564224 h 1059043"/>
                  <a:gd name="connsiteX258-21689" fmla="*/ 1416657 w 3024845"/>
                  <a:gd name="connsiteY258-21690" fmla="*/ 564224 h 1059043"/>
                  <a:gd name="connsiteX259-21691" fmla="*/ 1416657 w 3024845"/>
                  <a:gd name="connsiteY259-21692" fmla="*/ 562602 h 1059043"/>
                  <a:gd name="connsiteX260-21693" fmla="*/ 1416657 w 3024845"/>
                  <a:gd name="connsiteY260-21694" fmla="*/ 551253 h 1059043"/>
                  <a:gd name="connsiteX261-21695" fmla="*/ 1417417 w 3024845"/>
                  <a:gd name="connsiteY261-21696" fmla="*/ 551253 h 1059043"/>
                  <a:gd name="connsiteX262-21697" fmla="*/ 1422737 w 3024845"/>
                  <a:gd name="connsiteY262-21698" fmla="*/ 551253 h 1059043"/>
                  <a:gd name="connsiteX263-21699" fmla="*/ 1422737 w 3024845"/>
                  <a:gd name="connsiteY263-21700" fmla="*/ 549362 h 1059043"/>
                  <a:gd name="connsiteX264-21701" fmla="*/ 1422737 w 3024845"/>
                  <a:gd name="connsiteY264-21702" fmla="*/ 536121 h 1059043"/>
                  <a:gd name="connsiteX265-21703" fmla="*/ 1426791 w 3024845"/>
                  <a:gd name="connsiteY265-21704" fmla="*/ 542606 h 1059043"/>
                  <a:gd name="connsiteX266-21705" fmla="*/ 1429071 w 3024845"/>
                  <a:gd name="connsiteY266-21706" fmla="*/ 542606 h 1059043"/>
                  <a:gd name="connsiteX267-21707" fmla="*/ 1445031 w 3024845"/>
                  <a:gd name="connsiteY267-21708" fmla="*/ 542606 h 1059043"/>
                  <a:gd name="connsiteX268-21709" fmla="*/ 1445031 w 3024845"/>
                  <a:gd name="connsiteY268-21710" fmla="*/ 541795 h 1059043"/>
                  <a:gd name="connsiteX269-21711" fmla="*/ 1445031 w 3024845"/>
                  <a:gd name="connsiteY269-21712" fmla="*/ 536121 h 1059043"/>
                  <a:gd name="connsiteX270-21713" fmla="*/ 1445791 w 3024845"/>
                  <a:gd name="connsiteY270-21714" fmla="*/ 536121 h 1059043"/>
                  <a:gd name="connsiteX271-21715" fmla="*/ 1451111 w 3024845"/>
                  <a:gd name="connsiteY271-21716" fmla="*/ 536121 h 1059043"/>
                  <a:gd name="connsiteX272-21717" fmla="*/ 1451111 w 3024845"/>
                  <a:gd name="connsiteY272-21718" fmla="*/ 537472 h 1059043"/>
                  <a:gd name="connsiteX273-21719" fmla="*/ 1451111 w 3024845"/>
                  <a:gd name="connsiteY273-21720" fmla="*/ 546930 h 1059043"/>
                  <a:gd name="connsiteX274-21721" fmla="*/ 1489618 w 3024845"/>
                  <a:gd name="connsiteY274-21722" fmla="*/ 546930 h 1059043"/>
                  <a:gd name="connsiteX275-21723" fmla="*/ 1489618 w 3024845"/>
                  <a:gd name="connsiteY275-21724" fmla="*/ 685283 h 1059043"/>
                  <a:gd name="connsiteX276-21725" fmla="*/ 1491138 w 3024845"/>
                  <a:gd name="connsiteY276-21726" fmla="*/ 685283 h 1059043"/>
                  <a:gd name="connsiteX277-21727" fmla="*/ 1501778 w 3024845"/>
                  <a:gd name="connsiteY277-21728" fmla="*/ 685283 h 1059043"/>
                  <a:gd name="connsiteX278-21729" fmla="*/ 1501778 w 3024845"/>
                  <a:gd name="connsiteY278-21730" fmla="*/ 672313 h 1059043"/>
                  <a:gd name="connsiteX279-21731" fmla="*/ 1505832 w 3024845"/>
                  <a:gd name="connsiteY279-21732" fmla="*/ 672313 h 1059043"/>
                  <a:gd name="connsiteX280-21733" fmla="*/ 1505832 w 3024845"/>
                  <a:gd name="connsiteY280-21734" fmla="*/ 685283 h 1059043"/>
                  <a:gd name="connsiteX281-21735" fmla="*/ 1536232 w 3024845"/>
                  <a:gd name="connsiteY281-21736" fmla="*/ 685283 h 1059043"/>
                  <a:gd name="connsiteX282-21737" fmla="*/ 1536232 w 3024845"/>
                  <a:gd name="connsiteY282-21738" fmla="*/ 655018 h 1059043"/>
                  <a:gd name="connsiteX283-21739" fmla="*/ 1548392 w 3024845"/>
                  <a:gd name="connsiteY283-21740" fmla="*/ 655018 h 1059043"/>
                  <a:gd name="connsiteX284-21741" fmla="*/ 1560552 w 3024845"/>
                  <a:gd name="connsiteY284-21742" fmla="*/ 652857 h 1059043"/>
                  <a:gd name="connsiteX285-21743" fmla="*/ 1564606 w 3024845"/>
                  <a:gd name="connsiteY285-21744" fmla="*/ 655018 h 1059043"/>
                  <a:gd name="connsiteX286-21745" fmla="*/ 1574739 w 3024845"/>
                  <a:gd name="connsiteY286-21746" fmla="*/ 655018 h 1059043"/>
                  <a:gd name="connsiteX287-21747" fmla="*/ 1574739 w 3024845"/>
                  <a:gd name="connsiteY287-21748" fmla="*/ 685283 h 1059043"/>
                  <a:gd name="connsiteX288-21749" fmla="*/ 1582846 w 3024845"/>
                  <a:gd name="connsiteY288-21750" fmla="*/ 685283 h 1059043"/>
                  <a:gd name="connsiteX289-21751" fmla="*/ 1582846 w 3024845"/>
                  <a:gd name="connsiteY289-21752" fmla="*/ 702578 h 1059043"/>
                  <a:gd name="connsiteX290-21753" fmla="*/ 1592182 w 3024845"/>
                  <a:gd name="connsiteY290-21754" fmla="*/ 703483 h 1059043"/>
                  <a:gd name="connsiteX291-21755" fmla="*/ 1605140 w 3024845"/>
                  <a:gd name="connsiteY291-21756" fmla="*/ 703483 h 1059043"/>
                  <a:gd name="connsiteX292-21757" fmla="*/ 1605140 w 3024845"/>
                  <a:gd name="connsiteY292-21758" fmla="*/ 687445 h 1059043"/>
                  <a:gd name="connsiteX293-21759" fmla="*/ 1673096 w 3024845"/>
                  <a:gd name="connsiteY293-21760" fmla="*/ 687445 h 1059043"/>
                  <a:gd name="connsiteX294-21761" fmla="*/ 1673096 w 3024845"/>
                  <a:gd name="connsiteY294-21762" fmla="*/ 602192 h 1059043"/>
                  <a:gd name="connsiteX295-21763" fmla="*/ 1745104 w 3024845"/>
                  <a:gd name="connsiteY295-21764" fmla="*/ 602192 h 1059043"/>
                  <a:gd name="connsiteX296-21765" fmla="*/ 1745104 w 3024845"/>
                  <a:gd name="connsiteY296-21766" fmla="*/ 680960 h 1059043"/>
                  <a:gd name="connsiteX297-21767" fmla="*/ 1747008 w 3024845"/>
                  <a:gd name="connsiteY297-21768" fmla="*/ 680960 h 1059043"/>
                  <a:gd name="connsiteX298-21769" fmla="*/ 1748250 w 3024845"/>
                  <a:gd name="connsiteY298-21770" fmla="*/ 703483 h 1059043"/>
                  <a:gd name="connsiteX299-21771" fmla="*/ 1757926 w 3024845"/>
                  <a:gd name="connsiteY299-21772" fmla="*/ 703483 h 1059043"/>
                  <a:gd name="connsiteX300-21773" fmla="*/ 1759168 w 3024845"/>
                  <a:gd name="connsiteY300-21774" fmla="*/ 680960 h 1059043"/>
                  <a:gd name="connsiteX301-21775" fmla="*/ 1765248 w 3024845"/>
                  <a:gd name="connsiteY301-21776" fmla="*/ 680960 h 1059043"/>
                  <a:gd name="connsiteX302-21777" fmla="*/ 1766490 w 3024845"/>
                  <a:gd name="connsiteY302-21778" fmla="*/ 703483 h 1059043"/>
                  <a:gd name="connsiteX303-21779" fmla="*/ 1817112 w 3024845"/>
                  <a:gd name="connsiteY303-21780" fmla="*/ 703483 h 1059043"/>
                  <a:gd name="connsiteX304-21781" fmla="*/ 1817112 w 3024845"/>
                  <a:gd name="connsiteY304-21782" fmla="*/ 540455 h 1059043"/>
                  <a:gd name="connsiteX305-21783" fmla="*/ 2014439 w 3024845"/>
                  <a:gd name="connsiteY305-21784" fmla="*/ 540455 h 1059043"/>
                  <a:gd name="connsiteX306-21785" fmla="*/ 2014439 w 3024845"/>
                  <a:gd name="connsiteY306-21786" fmla="*/ 703483 h 1059043"/>
                  <a:gd name="connsiteX307-21787" fmla="*/ 2033136 w 3024845"/>
                  <a:gd name="connsiteY307-21788" fmla="*/ 703483 h 1059043"/>
                  <a:gd name="connsiteX308-21789" fmla="*/ 2033136 w 3024845"/>
                  <a:gd name="connsiteY308-21790" fmla="*/ 620790 h 1059043"/>
                  <a:gd name="connsiteX309-21791" fmla="*/ 2128256 w 3024845"/>
                  <a:gd name="connsiteY309-21792" fmla="*/ 620790 h 1059043"/>
                  <a:gd name="connsiteX310-21793" fmla="*/ 2128026 w 3024845"/>
                  <a:gd name="connsiteY310-21794" fmla="*/ 281031 h 1059043"/>
                  <a:gd name="connsiteX311-21795" fmla="*/ 2121946 w 3024845"/>
                  <a:gd name="connsiteY311-21796" fmla="*/ 276707 h 1059043"/>
                  <a:gd name="connsiteX312-21797" fmla="*/ 2130053 w 3024845"/>
                  <a:gd name="connsiteY312-21798" fmla="*/ 252928 h 1059043"/>
                  <a:gd name="connsiteX313-21799" fmla="*/ 2130053 w 3024845"/>
                  <a:gd name="connsiteY313-21800" fmla="*/ 235634 h 1059043"/>
                  <a:gd name="connsiteX314-21801" fmla="*/ 2144240 w 3024845"/>
                  <a:gd name="connsiteY314-21802" fmla="*/ 235634 h 1059043"/>
                  <a:gd name="connsiteX315-21803" fmla="*/ 2144240 w 3024845"/>
                  <a:gd name="connsiteY315-21804" fmla="*/ 214016 h 1059043"/>
                  <a:gd name="connsiteX316-21805" fmla="*/ 2146266 w 3024845"/>
                  <a:gd name="connsiteY316-21806" fmla="*/ 209692 h 1059043"/>
                  <a:gd name="connsiteX317-21807" fmla="*/ 2146266 w 3024845"/>
                  <a:gd name="connsiteY317-21808" fmla="*/ 131868 h 1059043"/>
                  <a:gd name="connsiteX318-21809" fmla="*/ 2144240 w 3024845"/>
                  <a:gd name="connsiteY318-21810" fmla="*/ 125383 h 1059043"/>
                  <a:gd name="connsiteX319-21811" fmla="*/ 2150320 w 3024845"/>
                  <a:gd name="connsiteY319-21812" fmla="*/ 118897 h 1059043"/>
                  <a:gd name="connsiteX320-21813" fmla="*/ 2150320 w 3024845"/>
                  <a:gd name="connsiteY320-21814" fmla="*/ 60529 h 1059043"/>
                  <a:gd name="connsiteX321-21815" fmla="*/ 2152346 w 3024845"/>
                  <a:gd name="connsiteY321-21816" fmla="*/ 56206 h 1059043"/>
                  <a:gd name="connsiteX322-21817" fmla="*/ 2152346 w 3024845"/>
                  <a:gd name="connsiteY322-21818" fmla="*/ 0 h 1059043"/>
                  <a:gd name="connsiteX323-21819" fmla="*/ 2162480 w 3024845"/>
                  <a:gd name="connsiteY323-21820" fmla="*/ 118897 h 1059043"/>
                  <a:gd name="connsiteX324-21821" fmla="*/ 2168560 w 3024845"/>
                  <a:gd name="connsiteY324-21822" fmla="*/ 125383 h 1059043"/>
                  <a:gd name="connsiteX325-21823" fmla="*/ 2166533 w 3024845"/>
                  <a:gd name="connsiteY325-21824" fmla="*/ 131868 h 1059043"/>
                  <a:gd name="connsiteX326-21825" fmla="*/ 2166533 w 3024845"/>
                  <a:gd name="connsiteY326-21826" fmla="*/ 209692 h 1059043"/>
                  <a:gd name="connsiteX327-21827" fmla="*/ 2168560 w 3024845"/>
                  <a:gd name="connsiteY327-21828" fmla="*/ 235634 h 1059043"/>
                  <a:gd name="connsiteX328-21829" fmla="*/ 2180720 w 3024845"/>
                  <a:gd name="connsiteY328-21830" fmla="*/ 555577 h 1059043"/>
                  <a:gd name="connsiteX329-21831" fmla="*/ 2245574 w 3024845"/>
                  <a:gd name="connsiteY329-21832" fmla="*/ 555577 h 1059043"/>
                  <a:gd name="connsiteX330-21833" fmla="*/ 2245574 w 3024845"/>
                  <a:gd name="connsiteY330-21834" fmla="*/ 631239 h 1059043"/>
                  <a:gd name="connsiteX331-21835" fmla="*/ 2253681 w 3024845"/>
                  <a:gd name="connsiteY331-21836" fmla="*/ 631239 h 1059043"/>
                  <a:gd name="connsiteX332-21837" fmla="*/ 2255708 w 3024845"/>
                  <a:gd name="connsiteY332-21838" fmla="*/ 624754 h 1059043"/>
                  <a:gd name="connsiteX333-21839" fmla="*/ 2261788 w 3024845"/>
                  <a:gd name="connsiteY333-21840" fmla="*/ 624754 h 1059043"/>
                  <a:gd name="connsiteX334-21841" fmla="*/ 2263815 w 3024845"/>
                  <a:gd name="connsiteY334-21842" fmla="*/ 633401 h 1059043"/>
                  <a:gd name="connsiteX335-21843" fmla="*/ 2275975 w 3024845"/>
                  <a:gd name="connsiteY335-21844" fmla="*/ 633401 h 1059043"/>
                  <a:gd name="connsiteX336-21845" fmla="*/ 2275975 w 3024845"/>
                  <a:gd name="connsiteY336-21846" fmla="*/ 626915 h 1059043"/>
                  <a:gd name="connsiteX337-21847" fmla="*/ 2298268 w 3024845"/>
                  <a:gd name="connsiteY337-21848" fmla="*/ 626915 h 1059043"/>
                  <a:gd name="connsiteX338-21849" fmla="*/ 2298268 w 3024845"/>
                  <a:gd name="connsiteY338-21850" fmla="*/ 633401 h 1059043"/>
                  <a:gd name="connsiteX339-21851" fmla="*/ 2318535 w 3024845"/>
                  <a:gd name="connsiteY339-21852" fmla="*/ 633401 h 1059043"/>
                  <a:gd name="connsiteX340-21853" fmla="*/ 2318535 w 3024845"/>
                  <a:gd name="connsiteY340-21854" fmla="*/ 678798 h 1059043"/>
                  <a:gd name="connsiteX341-21855" fmla="*/ 2332722 w 3024845"/>
                  <a:gd name="connsiteY341-21856" fmla="*/ 678798 h 1059043"/>
                  <a:gd name="connsiteX342-21857" fmla="*/ 2332722 w 3024845"/>
                  <a:gd name="connsiteY342-21858" fmla="*/ 665827 h 1059043"/>
                  <a:gd name="connsiteX343-21859" fmla="*/ 2348936 w 3024845"/>
                  <a:gd name="connsiteY343-21860" fmla="*/ 665827 h 1059043"/>
                  <a:gd name="connsiteX344-21861" fmla="*/ 2348936 w 3024845"/>
                  <a:gd name="connsiteY344-21862" fmla="*/ 486400 h 1059043"/>
                  <a:gd name="connsiteX345-21863" fmla="*/ 2355016 w 3024845"/>
                  <a:gd name="connsiteY345-21864" fmla="*/ 479914 h 1059043"/>
                  <a:gd name="connsiteX346-21865" fmla="*/ 2427977 w 3024845"/>
                  <a:gd name="connsiteY346-21866" fmla="*/ 479914 h 1059043"/>
                  <a:gd name="connsiteX347-21867" fmla="*/ 2427977 w 3024845"/>
                  <a:gd name="connsiteY347-21868" fmla="*/ 488562 h 1059043"/>
                  <a:gd name="connsiteX348-21869" fmla="*/ 2438110 w 3024845"/>
                  <a:gd name="connsiteY348-21870" fmla="*/ 488562 h 1059043"/>
                  <a:gd name="connsiteX349-21871" fmla="*/ 2438110 w 3024845"/>
                  <a:gd name="connsiteY349-21872" fmla="*/ 603136 h 1059043"/>
                  <a:gd name="connsiteX350-21873" fmla="*/ 2460404 w 3024845"/>
                  <a:gd name="connsiteY350-21874" fmla="*/ 603136 h 1059043"/>
                  <a:gd name="connsiteX351-21875" fmla="*/ 2460404 w 3024845"/>
                  <a:gd name="connsiteY351-21876" fmla="*/ 536121 h 1059043"/>
                  <a:gd name="connsiteX352-21877" fmla="*/ 2486751 w 3024845"/>
                  <a:gd name="connsiteY352-21878" fmla="*/ 536121 h 1059043"/>
                  <a:gd name="connsiteX353-21879" fmla="*/ 2490804 w 3024845"/>
                  <a:gd name="connsiteY353-21880" fmla="*/ 531797 h 1059043"/>
                  <a:gd name="connsiteX354-21881" fmla="*/ 2498911 w 3024845"/>
                  <a:gd name="connsiteY354-21882" fmla="*/ 531797 h 1059043"/>
                  <a:gd name="connsiteX355-21883" fmla="*/ 2502964 w 3024845"/>
                  <a:gd name="connsiteY355-21884" fmla="*/ 536121 h 1059043"/>
                  <a:gd name="connsiteX356-21885" fmla="*/ 2525258 w 3024845"/>
                  <a:gd name="connsiteY356-21886" fmla="*/ 536121 h 1059043"/>
                  <a:gd name="connsiteX357-21887" fmla="*/ 2525258 w 3024845"/>
                  <a:gd name="connsiteY357-21888" fmla="*/ 419385 h 1059043"/>
                  <a:gd name="connsiteX358-21889" fmla="*/ 2582005 w 3024845"/>
                  <a:gd name="connsiteY358-21890" fmla="*/ 408576 h 1059043"/>
                  <a:gd name="connsiteX359-21891" fmla="*/ 2582005 w 3024845"/>
                  <a:gd name="connsiteY359-21892" fmla="*/ 409657 h 1059043"/>
                  <a:gd name="connsiteX360-21893" fmla="*/ 2582005 w 3024845"/>
                  <a:gd name="connsiteY360-21894" fmla="*/ 417223 h 1059043"/>
                  <a:gd name="connsiteX361-21895" fmla="*/ 2608352 w 3024845"/>
                  <a:gd name="connsiteY361-21896" fmla="*/ 417223 h 1059043"/>
                  <a:gd name="connsiteX362-21897" fmla="*/ 2608352 w 3024845"/>
                  <a:gd name="connsiteY362-21898" fmla="*/ 672313 h 1059043"/>
                  <a:gd name="connsiteX363-21899" fmla="*/ 2630646 w 3024845"/>
                  <a:gd name="connsiteY363-21900" fmla="*/ 672313 h 1059043"/>
                  <a:gd name="connsiteX364-21901" fmla="*/ 2630646 w 3024845"/>
                  <a:gd name="connsiteY364-21902" fmla="*/ 667989 h 1059043"/>
                  <a:gd name="connsiteX365-21903" fmla="*/ 2642806 w 3024845"/>
                  <a:gd name="connsiteY365-21904" fmla="*/ 667989 h 1059043"/>
                  <a:gd name="connsiteX366-21905" fmla="*/ 2642806 w 3024845"/>
                  <a:gd name="connsiteY366-21906" fmla="*/ 672313 h 1059043"/>
                  <a:gd name="connsiteX367-21907" fmla="*/ 2667126 w 3024845"/>
                  <a:gd name="connsiteY367-21908" fmla="*/ 672313 h 1059043"/>
                  <a:gd name="connsiteX368-21909" fmla="*/ 2667126 w 3024845"/>
                  <a:gd name="connsiteY368-21910" fmla="*/ 659342 h 1059043"/>
                  <a:gd name="connsiteX369-21911" fmla="*/ 2695500 w 3024845"/>
                  <a:gd name="connsiteY369-21912" fmla="*/ 659342 h 1059043"/>
                  <a:gd name="connsiteX370-21913" fmla="*/ 2707660 w 3024845"/>
                  <a:gd name="connsiteY370-21914" fmla="*/ 655018 h 1059043"/>
                  <a:gd name="connsiteX371-21915" fmla="*/ 2727927 w 3024845"/>
                  <a:gd name="connsiteY371-21916" fmla="*/ 659342 h 1059043"/>
                  <a:gd name="connsiteX372-21917" fmla="*/ 2727927 w 3024845"/>
                  <a:gd name="connsiteY372-21918" fmla="*/ 642048 h 1059043"/>
                  <a:gd name="connsiteX373-21919" fmla="*/ 2736034 w 3024845"/>
                  <a:gd name="connsiteY373-21920" fmla="*/ 642048 h 1059043"/>
                  <a:gd name="connsiteX374-21921" fmla="*/ 2736034 w 3024845"/>
                  <a:gd name="connsiteY374-21922" fmla="*/ 629077 h 1059043"/>
                  <a:gd name="connsiteX375-21923" fmla="*/ 2792781 w 3024845"/>
                  <a:gd name="connsiteY375-21924" fmla="*/ 629077 h 1059043"/>
                  <a:gd name="connsiteX376-21925" fmla="*/ 2792781 w 3024845"/>
                  <a:gd name="connsiteY376-21926" fmla="*/ 598812 h 1059043"/>
                  <a:gd name="connsiteX377-21927" fmla="*/ 2811021 w 3024845"/>
                  <a:gd name="connsiteY377-21928" fmla="*/ 598812 h 1059043"/>
                  <a:gd name="connsiteX378-21929" fmla="*/ 2811021 w 3024845"/>
                  <a:gd name="connsiteY378-21930" fmla="*/ 592327 h 1059043"/>
                  <a:gd name="connsiteX379-21931" fmla="*/ 2823181 w 3024845"/>
                  <a:gd name="connsiteY379-21932" fmla="*/ 592327 h 1059043"/>
                  <a:gd name="connsiteX380-21933" fmla="*/ 2823181 w 3024845"/>
                  <a:gd name="connsiteY380-21934" fmla="*/ 598812 h 1059043"/>
                  <a:gd name="connsiteX381-21935" fmla="*/ 2839395 w 3024845"/>
                  <a:gd name="connsiteY381-21936" fmla="*/ 598812 h 1059043"/>
                  <a:gd name="connsiteX382-21937" fmla="*/ 2839395 w 3024845"/>
                  <a:gd name="connsiteY382-21938" fmla="*/ 648533 h 1059043"/>
                  <a:gd name="connsiteX383-21939" fmla="*/ 2871822 w 3024845"/>
                  <a:gd name="connsiteY383-21940" fmla="*/ 648533 h 1059043"/>
                  <a:gd name="connsiteX384-21941" fmla="*/ 2871822 w 3024845"/>
                  <a:gd name="connsiteY384-21942" fmla="*/ 622592 h 1059043"/>
                  <a:gd name="connsiteX385-21943" fmla="*/ 2910329 w 3024845"/>
                  <a:gd name="connsiteY385-21944" fmla="*/ 622592 h 1059043"/>
                  <a:gd name="connsiteX386-21945" fmla="*/ 2910329 w 3024845"/>
                  <a:gd name="connsiteY386-21946" fmla="*/ 592327 h 1059043"/>
                  <a:gd name="connsiteX387-21947" fmla="*/ 2958970 w 3024845"/>
                  <a:gd name="connsiteY387-21948" fmla="*/ 592327 h 1059043"/>
                  <a:gd name="connsiteX388-21949" fmla="*/ 2958970 w 3024845"/>
                  <a:gd name="connsiteY388-21950" fmla="*/ 703483 h 1059043"/>
                  <a:gd name="connsiteX389-21951" fmla="*/ 2958970 w 3024845"/>
                  <a:gd name="connsiteY389-21952" fmla="*/ 717262 h 1059043"/>
                  <a:gd name="connsiteX390-21953" fmla="*/ 3024845 w 3024845"/>
                  <a:gd name="connsiteY390-21954" fmla="*/ 717262 h 1059043"/>
                  <a:gd name="connsiteX391-21955" fmla="*/ 3024845 w 3024845"/>
                  <a:gd name="connsiteY391-21956" fmla="*/ 1059043 h 1059043"/>
                  <a:gd name="connsiteX392-21957" fmla="*/ 2054 w 3024845"/>
                  <a:gd name="connsiteY392-21958" fmla="*/ 1056710 h 1059043"/>
                  <a:gd name="connsiteX393-21959" fmla="*/ 0 w 3024845"/>
                  <a:gd name="connsiteY393-21960" fmla="*/ 622592 h 1059043"/>
                  <a:gd name="connsiteX394-21961" fmla="*/ 20267 w 3024845"/>
                  <a:gd name="connsiteY394-21962" fmla="*/ 622592 h 1059043"/>
                  <a:gd name="connsiteX395-21963" fmla="*/ 20774 w 3024845"/>
                  <a:gd name="connsiteY395-21964" fmla="*/ 621511 h 1059043"/>
                  <a:gd name="connsiteX396-21965" fmla="*/ 24320 w 3024845"/>
                  <a:gd name="connsiteY396-21966" fmla="*/ 613945 h 1059043"/>
                  <a:gd name="connsiteX397-21967" fmla="*/ 26094 w 3024845"/>
                  <a:gd name="connsiteY397-21968" fmla="*/ 614215 h 1059043"/>
                  <a:gd name="connsiteX398-21969" fmla="*/ 38507 w 3024845"/>
                  <a:gd name="connsiteY398-21970" fmla="*/ 616106 h 1059043"/>
                  <a:gd name="connsiteX399-21971" fmla="*/ 39014 w 3024845"/>
                  <a:gd name="connsiteY399-21972" fmla="*/ 617458 h 1059043"/>
                  <a:gd name="connsiteX400-21973" fmla="*/ 42560 w 3024845"/>
                  <a:gd name="connsiteY400-21974" fmla="*/ 626915 h 1059043"/>
                  <a:gd name="connsiteX401-21975" fmla="*/ 68907 w 3024845"/>
                  <a:gd name="connsiteY401-21976" fmla="*/ 629077 h 1059043"/>
                  <a:gd name="connsiteX402-21977" fmla="*/ 68907 w 3024845"/>
                  <a:gd name="connsiteY402-21978" fmla="*/ 505856 h 1059043"/>
                  <a:gd name="connsiteX403-21979" fmla="*/ 70934 w 3024845"/>
                  <a:gd name="connsiteY403-21980" fmla="*/ 505856 h 1059043"/>
                  <a:gd name="connsiteX404-21981" fmla="*/ 85121 w 3024845"/>
                  <a:gd name="connsiteY404-21982" fmla="*/ 505856 h 1059043"/>
                  <a:gd name="connsiteX405-21983" fmla="*/ 85121 w 3024845"/>
                  <a:gd name="connsiteY405-21984" fmla="*/ 369664 h 1059043"/>
                  <a:gd name="connsiteX406-21985" fmla="*/ 86894 w 3024845"/>
                  <a:gd name="connsiteY406-21986" fmla="*/ 369664 h 1059043"/>
                  <a:gd name="connsiteX407-21987" fmla="*/ 99308 w 3024845"/>
                  <a:gd name="connsiteY407-21988" fmla="*/ 369664 h 1059043"/>
                  <a:gd name="connsiteX408-21989" fmla="*/ 99308 w 3024845"/>
                  <a:gd name="connsiteY408-21990" fmla="*/ 255090 h 1059043"/>
                  <a:gd name="connsiteX409-21991" fmla="*/ 103361 w 3024845"/>
                  <a:gd name="connsiteY409-21992" fmla="*/ 226986 h 1059043"/>
                  <a:gd name="connsiteX410-21993" fmla="*/ 105388 w 3024845"/>
                  <a:gd name="connsiteY410-21994" fmla="*/ 226986 h 1059043"/>
                  <a:gd name="connsiteX411-21995" fmla="*/ 119575 w 3024845"/>
                  <a:gd name="connsiteY411-21996" fmla="*/ 226986 h 1059043"/>
                  <a:gd name="connsiteX0-21997" fmla="*/ 119575 w 3024845"/>
                  <a:gd name="connsiteY0-21998" fmla="*/ 226986 h 1059043"/>
                  <a:gd name="connsiteX1-21999" fmla="*/ 200642 w 3024845"/>
                  <a:gd name="connsiteY1-22000" fmla="*/ 224825 h 1059043"/>
                  <a:gd name="connsiteX2-22001" fmla="*/ 202669 w 3024845"/>
                  <a:gd name="connsiteY2-22002" fmla="*/ 224825 h 1059043"/>
                  <a:gd name="connsiteX3-22003" fmla="*/ 216856 w 3024845"/>
                  <a:gd name="connsiteY3-22004" fmla="*/ 224825 h 1059043"/>
                  <a:gd name="connsiteX4-22005" fmla="*/ 216856 w 3024845"/>
                  <a:gd name="connsiteY4-22006" fmla="*/ 248604 h 1059043"/>
                  <a:gd name="connsiteX5-22007" fmla="*/ 217363 w 3024845"/>
                  <a:gd name="connsiteY5-22008" fmla="*/ 249415 h 1059043"/>
                  <a:gd name="connsiteX6-22009" fmla="*/ 220909 w 3024845"/>
                  <a:gd name="connsiteY6-22010" fmla="*/ 255090 h 1059043"/>
                  <a:gd name="connsiteX7-22011" fmla="*/ 220909 w 3024845"/>
                  <a:gd name="connsiteY7-22012" fmla="*/ 369664 h 1059043"/>
                  <a:gd name="connsiteX8-22013" fmla="*/ 223189 w 3024845"/>
                  <a:gd name="connsiteY8-22014" fmla="*/ 369664 h 1059043"/>
                  <a:gd name="connsiteX9-22015" fmla="*/ 239150 w 3024845"/>
                  <a:gd name="connsiteY9-22016" fmla="*/ 369664 h 1059043"/>
                  <a:gd name="connsiteX10-22017" fmla="*/ 239150 w 3024845"/>
                  <a:gd name="connsiteY10-22018" fmla="*/ 510179 h 1059043"/>
                  <a:gd name="connsiteX11-22019" fmla="*/ 240670 w 3024845"/>
                  <a:gd name="connsiteY11-22020" fmla="*/ 509909 h 1059043"/>
                  <a:gd name="connsiteX12-22021" fmla="*/ 251310 w 3024845"/>
                  <a:gd name="connsiteY12-22022" fmla="*/ 508018 h 1059043"/>
                  <a:gd name="connsiteX13-22023" fmla="*/ 249283 w 3024845"/>
                  <a:gd name="connsiteY13-22024" fmla="*/ 596650 h 1059043"/>
                  <a:gd name="connsiteX14-22025" fmla="*/ 250803 w 3024845"/>
                  <a:gd name="connsiteY14-22026" fmla="*/ 596921 h 1059043"/>
                  <a:gd name="connsiteX15-22027" fmla="*/ 261443 w 3024845"/>
                  <a:gd name="connsiteY15-22028" fmla="*/ 598812 h 1059043"/>
                  <a:gd name="connsiteX16-22029" fmla="*/ 261696 w 3024845"/>
                  <a:gd name="connsiteY16-22030" fmla="*/ 599623 h 1059043"/>
                  <a:gd name="connsiteX17-22031" fmla="*/ 263470 w 3024845"/>
                  <a:gd name="connsiteY17-22032" fmla="*/ 605298 h 1059043"/>
                  <a:gd name="connsiteX18-22033" fmla="*/ 264230 w 3024845"/>
                  <a:gd name="connsiteY18-22034" fmla="*/ 602866 h 1059043"/>
                  <a:gd name="connsiteX19-22035" fmla="*/ 269550 w 3024845"/>
                  <a:gd name="connsiteY19-22036" fmla="*/ 585842 h 1059043"/>
                  <a:gd name="connsiteX20-22037" fmla="*/ 271323 w 3024845"/>
                  <a:gd name="connsiteY20-22038" fmla="*/ 585842 h 1059043"/>
                  <a:gd name="connsiteX21-22039" fmla="*/ 283737 w 3024845"/>
                  <a:gd name="connsiteY21-22040" fmla="*/ 585842 h 1059043"/>
                  <a:gd name="connsiteX22-22041" fmla="*/ 283737 w 3024845"/>
                  <a:gd name="connsiteY22-22042" fmla="*/ 618268 h 1059043"/>
                  <a:gd name="connsiteX23-22043" fmla="*/ 284750 w 3024845"/>
                  <a:gd name="connsiteY23-22044" fmla="*/ 618809 h 1059043"/>
                  <a:gd name="connsiteX24-22045" fmla="*/ 291844 w 3024845"/>
                  <a:gd name="connsiteY24-22046" fmla="*/ 622592 h 1059043"/>
                  <a:gd name="connsiteX25-22047" fmla="*/ 291844 w 3024845"/>
                  <a:gd name="connsiteY25-22048" fmla="*/ 623943 h 1059043"/>
                  <a:gd name="connsiteX26-22049" fmla="*/ 291844 w 3024845"/>
                  <a:gd name="connsiteY26-22050" fmla="*/ 633401 h 1059043"/>
                  <a:gd name="connsiteX27-22051" fmla="*/ 336431 w 3024845"/>
                  <a:gd name="connsiteY27-22052" fmla="*/ 633401 h 1059043"/>
                  <a:gd name="connsiteX28-22053" fmla="*/ 336431 w 3024845"/>
                  <a:gd name="connsiteY28-22054" fmla="*/ 634482 h 1059043"/>
                  <a:gd name="connsiteX29-22055" fmla="*/ 336431 w 3024845"/>
                  <a:gd name="connsiteY29-22056" fmla="*/ 642048 h 1059043"/>
                  <a:gd name="connsiteX30-22057" fmla="*/ 338457 w 3024845"/>
                  <a:gd name="connsiteY30-22058" fmla="*/ 642048 h 1059043"/>
                  <a:gd name="connsiteX31-22059" fmla="*/ 352644 w 3024845"/>
                  <a:gd name="connsiteY31-22060" fmla="*/ 642048 h 1059043"/>
                  <a:gd name="connsiteX32-22061" fmla="*/ 352644 w 3024845"/>
                  <a:gd name="connsiteY32-22062" fmla="*/ 611783 h 1059043"/>
                  <a:gd name="connsiteX33-22063" fmla="*/ 397231 w 3024845"/>
                  <a:gd name="connsiteY33-22064" fmla="*/ 611783 h 1059043"/>
                  <a:gd name="connsiteX34-22065" fmla="*/ 397231 w 3024845"/>
                  <a:gd name="connsiteY34-22066" fmla="*/ 610432 h 1059043"/>
                  <a:gd name="connsiteX35-22067" fmla="*/ 397231 w 3024845"/>
                  <a:gd name="connsiteY35-22068" fmla="*/ 600974 h 1059043"/>
                  <a:gd name="connsiteX36-22069" fmla="*/ 398245 w 3024845"/>
                  <a:gd name="connsiteY36-22070" fmla="*/ 600974 h 1059043"/>
                  <a:gd name="connsiteX37-22071" fmla="*/ 405338 w 3024845"/>
                  <a:gd name="connsiteY37-22072" fmla="*/ 600974 h 1059043"/>
                  <a:gd name="connsiteX38-22073" fmla="*/ 405338 w 3024845"/>
                  <a:gd name="connsiteY38-22074" fmla="*/ 599083 h 1059043"/>
                  <a:gd name="connsiteX39-22075" fmla="*/ 405338 w 3024845"/>
                  <a:gd name="connsiteY39-22076" fmla="*/ 585842 h 1059043"/>
                  <a:gd name="connsiteX40-22077" fmla="*/ 406098 w 3024845"/>
                  <a:gd name="connsiteY40-22078" fmla="*/ 585842 h 1059043"/>
                  <a:gd name="connsiteX41-22079" fmla="*/ 411418 w 3024845"/>
                  <a:gd name="connsiteY41-22080" fmla="*/ 585842 h 1059043"/>
                  <a:gd name="connsiteX42-22081" fmla="*/ 411418 w 3024845"/>
                  <a:gd name="connsiteY42-22082" fmla="*/ 584761 h 1059043"/>
                  <a:gd name="connsiteX43-22083" fmla="*/ 411418 w 3024845"/>
                  <a:gd name="connsiteY43-22084" fmla="*/ 577194 h 1059043"/>
                  <a:gd name="connsiteX44-22085" fmla="*/ 413445 w 3024845"/>
                  <a:gd name="connsiteY44-22086" fmla="*/ 577194 h 1059043"/>
                  <a:gd name="connsiteX45-22087" fmla="*/ 427632 w 3024845"/>
                  <a:gd name="connsiteY45-22088" fmla="*/ 577194 h 1059043"/>
                  <a:gd name="connsiteX46-22089" fmla="*/ 427632 w 3024845"/>
                  <a:gd name="connsiteY46-22090" fmla="*/ 578275 h 1059043"/>
                  <a:gd name="connsiteX47-22091" fmla="*/ 427632 w 3024845"/>
                  <a:gd name="connsiteY47-22092" fmla="*/ 585842 h 1059043"/>
                  <a:gd name="connsiteX48-22093" fmla="*/ 449925 w 3024845"/>
                  <a:gd name="connsiteY48-22094" fmla="*/ 585842 h 1059043"/>
                  <a:gd name="connsiteX49-22095" fmla="*/ 449925 w 3024845"/>
                  <a:gd name="connsiteY49-22096" fmla="*/ 583950 h 1059043"/>
                  <a:gd name="connsiteX50-22097" fmla="*/ 449925 w 3024845"/>
                  <a:gd name="connsiteY50-22098" fmla="*/ 570709 h 1059043"/>
                  <a:gd name="connsiteX51-22099" fmla="*/ 451699 w 3024845"/>
                  <a:gd name="connsiteY51-22100" fmla="*/ 570709 h 1059043"/>
                  <a:gd name="connsiteX52-22101" fmla="*/ 464112 w 3024845"/>
                  <a:gd name="connsiteY52-22102" fmla="*/ 570709 h 1059043"/>
                  <a:gd name="connsiteX53-22103" fmla="*/ 464112 w 3024845"/>
                  <a:gd name="connsiteY53-22104" fmla="*/ 594489 h 1059043"/>
                  <a:gd name="connsiteX54-22105" fmla="*/ 465126 w 3024845"/>
                  <a:gd name="connsiteY54-22106" fmla="*/ 594489 h 1059043"/>
                  <a:gd name="connsiteX55-22107" fmla="*/ 472219 w 3024845"/>
                  <a:gd name="connsiteY55-22108" fmla="*/ 594489 h 1059043"/>
                  <a:gd name="connsiteX56-22109" fmla="*/ 472219 w 3024845"/>
                  <a:gd name="connsiteY56-22110" fmla="*/ 593408 h 1059043"/>
                  <a:gd name="connsiteX57-22111" fmla="*/ 472219 w 3024845"/>
                  <a:gd name="connsiteY57-22112" fmla="*/ 585842 h 1059043"/>
                  <a:gd name="connsiteX58-22113" fmla="*/ 473992 w 3024845"/>
                  <a:gd name="connsiteY58-22114" fmla="*/ 585842 h 1059043"/>
                  <a:gd name="connsiteX59-22115" fmla="*/ 486406 w 3024845"/>
                  <a:gd name="connsiteY59-22116" fmla="*/ 585842 h 1059043"/>
                  <a:gd name="connsiteX60-22117" fmla="*/ 486406 w 3024845"/>
                  <a:gd name="connsiteY60-22118" fmla="*/ 611783 h 1059043"/>
                  <a:gd name="connsiteX61-22119" fmla="*/ 488433 w 3024845"/>
                  <a:gd name="connsiteY61-22120" fmla="*/ 611783 h 1059043"/>
                  <a:gd name="connsiteX62-22121" fmla="*/ 502619 w 3024845"/>
                  <a:gd name="connsiteY62-22122" fmla="*/ 611783 h 1059043"/>
                  <a:gd name="connsiteX63-22123" fmla="*/ 502619 w 3024845"/>
                  <a:gd name="connsiteY63-22124" fmla="*/ 613404 h 1059043"/>
                  <a:gd name="connsiteX64-22125" fmla="*/ 502619 w 3024845"/>
                  <a:gd name="connsiteY64-22126" fmla="*/ 624754 h 1059043"/>
                  <a:gd name="connsiteX65-22127" fmla="*/ 503379 w 3024845"/>
                  <a:gd name="connsiteY65-22128" fmla="*/ 624754 h 1059043"/>
                  <a:gd name="connsiteX66-22129" fmla="*/ 508700 w 3024845"/>
                  <a:gd name="connsiteY66-22130" fmla="*/ 624754 h 1059043"/>
                  <a:gd name="connsiteX67-22131" fmla="*/ 508700 w 3024845"/>
                  <a:gd name="connsiteY67-22132" fmla="*/ 623943 h 1059043"/>
                  <a:gd name="connsiteX68-22133" fmla="*/ 508700 w 3024845"/>
                  <a:gd name="connsiteY68-22134" fmla="*/ 618268 h 1059043"/>
                  <a:gd name="connsiteX69-22135" fmla="*/ 539100 w 3024845"/>
                  <a:gd name="connsiteY69-22136" fmla="*/ 618268 h 1059043"/>
                  <a:gd name="connsiteX70-22137" fmla="*/ 539100 w 3024845"/>
                  <a:gd name="connsiteY70-22138" fmla="*/ 642048 h 1059043"/>
                  <a:gd name="connsiteX71-22139" fmla="*/ 540113 w 3024845"/>
                  <a:gd name="connsiteY71-22140" fmla="*/ 642048 h 1059043"/>
                  <a:gd name="connsiteX72-22141" fmla="*/ 547207 w 3024845"/>
                  <a:gd name="connsiteY72-22142" fmla="*/ 642048 h 1059043"/>
                  <a:gd name="connsiteX73-22143" fmla="*/ 547207 w 3024845"/>
                  <a:gd name="connsiteY73-22144" fmla="*/ 643129 h 1059043"/>
                  <a:gd name="connsiteX74-22145" fmla="*/ 547207 w 3024845"/>
                  <a:gd name="connsiteY74-22146" fmla="*/ 650695 h 1059043"/>
                  <a:gd name="connsiteX75-22147" fmla="*/ 547967 w 3024845"/>
                  <a:gd name="connsiteY75-22148" fmla="*/ 650695 h 1059043"/>
                  <a:gd name="connsiteX76-22149" fmla="*/ 553287 w 3024845"/>
                  <a:gd name="connsiteY76-22150" fmla="*/ 650695 h 1059043"/>
                  <a:gd name="connsiteX77-22151" fmla="*/ 553287 w 3024845"/>
                  <a:gd name="connsiteY77-22152" fmla="*/ 648533 h 1059043"/>
                  <a:gd name="connsiteX78-22153" fmla="*/ 553287 w 3024845"/>
                  <a:gd name="connsiteY78-22154" fmla="*/ 633401 h 1059043"/>
                  <a:gd name="connsiteX79-22155" fmla="*/ 554300 w 3024845"/>
                  <a:gd name="connsiteY79-22156" fmla="*/ 633401 h 1059043"/>
                  <a:gd name="connsiteX80-22157" fmla="*/ 561394 w 3024845"/>
                  <a:gd name="connsiteY80-22158" fmla="*/ 633401 h 1059043"/>
                  <a:gd name="connsiteX81-22159" fmla="*/ 561394 w 3024845"/>
                  <a:gd name="connsiteY81-22160" fmla="*/ 634482 h 1059043"/>
                  <a:gd name="connsiteX82-22161" fmla="*/ 561394 w 3024845"/>
                  <a:gd name="connsiteY82-22162" fmla="*/ 642048 h 1059043"/>
                  <a:gd name="connsiteX83-22163" fmla="*/ 566714 w 3024845"/>
                  <a:gd name="connsiteY83-22164" fmla="*/ 640055 h 1059043"/>
                  <a:gd name="connsiteX84-22165" fmla="*/ 567474 w 3024845"/>
                  <a:gd name="connsiteY84-22166" fmla="*/ 639075 h 1059043"/>
                  <a:gd name="connsiteX85-22167" fmla="*/ 567474 w 3024845"/>
                  <a:gd name="connsiteY85-22168" fmla="*/ 633401 h 1059043"/>
                  <a:gd name="connsiteX86-22169" fmla="*/ 605981 w 3024845"/>
                  <a:gd name="connsiteY86-22170" fmla="*/ 633401 h 1059043"/>
                  <a:gd name="connsiteX87-22171" fmla="*/ 605981 w 3024845"/>
                  <a:gd name="connsiteY87-22172" fmla="*/ 657180 h 1059043"/>
                  <a:gd name="connsiteX88-22173" fmla="*/ 608007 w 3024845"/>
                  <a:gd name="connsiteY88-22174" fmla="*/ 657180 h 1059043"/>
                  <a:gd name="connsiteX89-22175" fmla="*/ 622194 w 3024845"/>
                  <a:gd name="connsiteY89-22176" fmla="*/ 657180 h 1059043"/>
                  <a:gd name="connsiteX90-22177" fmla="*/ 622194 w 3024845"/>
                  <a:gd name="connsiteY90-22178" fmla="*/ 658261 h 1059043"/>
                  <a:gd name="connsiteX91-22179" fmla="*/ 622194 w 3024845"/>
                  <a:gd name="connsiteY91-22180" fmla="*/ 665827 h 1059043"/>
                  <a:gd name="connsiteX92-22181" fmla="*/ 623968 w 3024845"/>
                  <a:gd name="connsiteY92-22182" fmla="*/ 665827 h 1059043"/>
                  <a:gd name="connsiteX93-22183" fmla="*/ 636381 w 3024845"/>
                  <a:gd name="connsiteY93-22184" fmla="*/ 665827 h 1059043"/>
                  <a:gd name="connsiteX94-22185" fmla="*/ 636381 w 3024845"/>
                  <a:gd name="connsiteY94-22186" fmla="*/ 642048 h 1059043"/>
                  <a:gd name="connsiteX95-22187" fmla="*/ 637394 w 3024845"/>
                  <a:gd name="connsiteY95-22188" fmla="*/ 642048 h 1059043"/>
                  <a:gd name="connsiteX96-22189" fmla="*/ 644488 w 3024845"/>
                  <a:gd name="connsiteY96-22190" fmla="*/ 642048 h 1059043"/>
                  <a:gd name="connsiteX97-22191" fmla="*/ 644488 w 3024845"/>
                  <a:gd name="connsiteY97-22192" fmla="*/ 609621 h 1059043"/>
                  <a:gd name="connsiteX98-22193" fmla="*/ 645501 w 3024845"/>
                  <a:gd name="connsiteY98-22194" fmla="*/ 609621 h 1059043"/>
                  <a:gd name="connsiteX99-22195" fmla="*/ 652595 w 3024845"/>
                  <a:gd name="connsiteY99-22196" fmla="*/ 609621 h 1059043"/>
                  <a:gd name="connsiteX100-22197" fmla="*/ 652595 w 3024845"/>
                  <a:gd name="connsiteY100-22198" fmla="*/ 607730 h 1059043"/>
                  <a:gd name="connsiteX101-22199" fmla="*/ 652595 w 3024845"/>
                  <a:gd name="connsiteY101-22200" fmla="*/ 594489 h 1059043"/>
                  <a:gd name="connsiteX102-22201" fmla="*/ 651328 w 3024845"/>
                  <a:gd name="connsiteY102-22202" fmla="*/ 592867 h 1059043"/>
                  <a:gd name="connsiteX103-22203" fmla="*/ 656648 w 3024845"/>
                  <a:gd name="connsiteY103-22204" fmla="*/ 581518 h 1059043"/>
                  <a:gd name="connsiteX104-22205" fmla="*/ 664755 w 3024845"/>
                  <a:gd name="connsiteY104-22206" fmla="*/ 609621 h 1059043"/>
                  <a:gd name="connsiteX105-22207" fmla="*/ 665515 w 3024845"/>
                  <a:gd name="connsiteY105-22208" fmla="*/ 609621 h 1059043"/>
                  <a:gd name="connsiteX106-22209" fmla="*/ 670835 w 3024845"/>
                  <a:gd name="connsiteY106-22210" fmla="*/ 609621 h 1059043"/>
                  <a:gd name="connsiteX107-22211" fmla="*/ 670835 w 3024845"/>
                  <a:gd name="connsiteY107-22212" fmla="*/ 503694 h 1059043"/>
                  <a:gd name="connsiteX108-22213" fmla="*/ 672355 w 3024845"/>
                  <a:gd name="connsiteY108-22214" fmla="*/ 503694 h 1059043"/>
                  <a:gd name="connsiteX109-22215" fmla="*/ 682995 w 3024845"/>
                  <a:gd name="connsiteY109-22216" fmla="*/ 503694 h 1059043"/>
                  <a:gd name="connsiteX110-22217" fmla="*/ 682995 w 3024845"/>
                  <a:gd name="connsiteY110-22218" fmla="*/ 456135 h 1059043"/>
                  <a:gd name="connsiteX111-22219" fmla="*/ 709342 w 3024845"/>
                  <a:gd name="connsiteY111-22220" fmla="*/ 456135 h 1059043"/>
                  <a:gd name="connsiteX112-22221" fmla="*/ 709342 w 3024845"/>
                  <a:gd name="connsiteY112-22222" fmla="*/ 434517 h 1059043"/>
                  <a:gd name="connsiteX113-22223" fmla="*/ 743796 w 3024845"/>
                  <a:gd name="connsiteY113-22224" fmla="*/ 434517 h 1059043"/>
                  <a:gd name="connsiteX114-22225" fmla="*/ 743796 w 3024845"/>
                  <a:gd name="connsiteY114-22226" fmla="*/ 436949 h 1059043"/>
                  <a:gd name="connsiteX115-22227" fmla="*/ 743796 w 3024845"/>
                  <a:gd name="connsiteY115-22228" fmla="*/ 453973 h 1059043"/>
                  <a:gd name="connsiteX116-22229" fmla="*/ 746076 w 3024845"/>
                  <a:gd name="connsiteY116-22230" fmla="*/ 453973 h 1059043"/>
                  <a:gd name="connsiteX117-22231" fmla="*/ 762036 w 3024845"/>
                  <a:gd name="connsiteY117-22232" fmla="*/ 453973 h 1059043"/>
                  <a:gd name="connsiteX118-22233" fmla="*/ 762036 w 3024845"/>
                  <a:gd name="connsiteY118-22234" fmla="*/ 501532 h 1059043"/>
                  <a:gd name="connsiteX119-22235" fmla="*/ 763049 w 3024845"/>
                  <a:gd name="connsiteY119-22236" fmla="*/ 501532 h 1059043"/>
                  <a:gd name="connsiteX120-22237" fmla="*/ 770143 w 3024845"/>
                  <a:gd name="connsiteY120-22238" fmla="*/ 501532 h 1059043"/>
                  <a:gd name="connsiteX121-22239" fmla="*/ 784330 w 3024845"/>
                  <a:gd name="connsiteY121-22240" fmla="*/ 505856 h 1059043"/>
                  <a:gd name="connsiteX122-22241" fmla="*/ 784330 w 3024845"/>
                  <a:gd name="connsiteY122-22242" fmla="*/ 544768 h 1059043"/>
                  <a:gd name="connsiteX123-22243" fmla="*/ 785343 w 3024845"/>
                  <a:gd name="connsiteY123-22244" fmla="*/ 544768 h 1059043"/>
                  <a:gd name="connsiteX124-22245" fmla="*/ 792436 w 3024845"/>
                  <a:gd name="connsiteY124-22246" fmla="*/ 544768 h 1059043"/>
                  <a:gd name="connsiteX125-22247" fmla="*/ 792436 w 3024845"/>
                  <a:gd name="connsiteY125-22248" fmla="*/ 546389 h 1059043"/>
                  <a:gd name="connsiteX126-22249" fmla="*/ 792436 w 3024845"/>
                  <a:gd name="connsiteY126-22250" fmla="*/ 557738 h 1059043"/>
                  <a:gd name="connsiteX127-22251" fmla="*/ 794463 w 3024845"/>
                  <a:gd name="connsiteY127-22252" fmla="*/ 557738 h 1059043"/>
                  <a:gd name="connsiteX128-22253" fmla="*/ 808650 w 3024845"/>
                  <a:gd name="connsiteY128-22254" fmla="*/ 557738 h 1059043"/>
                  <a:gd name="connsiteX129-22255" fmla="*/ 814730 w 3024845"/>
                  <a:gd name="connsiteY129-22256" fmla="*/ 564224 h 1059043"/>
                  <a:gd name="connsiteX130-22257" fmla="*/ 814730 w 3024845"/>
                  <a:gd name="connsiteY130-22258" fmla="*/ 585842 h 1059043"/>
                  <a:gd name="connsiteX131-22259" fmla="*/ 817010 w 3024845"/>
                  <a:gd name="connsiteY131-22260" fmla="*/ 585842 h 1059043"/>
                  <a:gd name="connsiteX132-22261" fmla="*/ 832970 w 3024845"/>
                  <a:gd name="connsiteY132-22262" fmla="*/ 585842 h 1059043"/>
                  <a:gd name="connsiteX133-22263" fmla="*/ 832970 w 3024845"/>
                  <a:gd name="connsiteY133-22264" fmla="*/ 586922 h 1059043"/>
                  <a:gd name="connsiteX134-22265" fmla="*/ 832970 w 3024845"/>
                  <a:gd name="connsiteY134-22266" fmla="*/ 594489 h 1059043"/>
                  <a:gd name="connsiteX135-22267" fmla="*/ 834237 w 3024845"/>
                  <a:gd name="connsiteY135-22268" fmla="*/ 594489 h 1059043"/>
                  <a:gd name="connsiteX136-22269" fmla="*/ 843104 w 3024845"/>
                  <a:gd name="connsiteY136-22270" fmla="*/ 594489 h 1059043"/>
                  <a:gd name="connsiteX137-22271" fmla="*/ 843104 w 3024845"/>
                  <a:gd name="connsiteY137-22272" fmla="*/ 596650 h 1059043"/>
                  <a:gd name="connsiteX138-22273" fmla="*/ 843104 w 3024845"/>
                  <a:gd name="connsiteY138-22274" fmla="*/ 611783 h 1059043"/>
                  <a:gd name="connsiteX139-22275" fmla="*/ 847157 w 3024845"/>
                  <a:gd name="connsiteY139-22276" fmla="*/ 609891 h 1059043"/>
                  <a:gd name="connsiteX140-22277" fmla="*/ 847157 w 3024845"/>
                  <a:gd name="connsiteY140-22278" fmla="*/ 596650 h 1059043"/>
                  <a:gd name="connsiteX141-22279" fmla="*/ 848170 w 3024845"/>
                  <a:gd name="connsiteY141-22280" fmla="*/ 596650 h 1059043"/>
                  <a:gd name="connsiteX142-22281" fmla="*/ 855264 w 3024845"/>
                  <a:gd name="connsiteY142-22282" fmla="*/ 596650 h 1059043"/>
                  <a:gd name="connsiteX143-22283" fmla="*/ 855264 w 3024845"/>
                  <a:gd name="connsiteY143-22284" fmla="*/ 598272 h 1059043"/>
                  <a:gd name="connsiteX144-22285" fmla="*/ 855264 w 3024845"/>
                  <a:gd name="connsiteY144-22286" fmla="*/ 609621 h 1059043"/>
                  <a:gd name="connsiteX145-22287" fmla="*/ 856024 w 3024845"/>
                  <a:gd name="connsiteY145-22288" fmla="*/ 609621 h 1059043"/>
                  <a:gd name="connsiteX146-22289" fmla="*/ 861344 w 3024845"/>
                  <a:gd name="connsiteY146-22290" fmla="*/ 609621 h 1059043"/>
                  <a:gd name="connsiteX147-22291" fmla="*/ 909984 w 3024845"/>
                  <a:gd name="connsiteY147-22292" fmla="*/ 605298 h 1059043"/>
                  <a:gd name="connsiteX148-22293" fmla="*/ 909984 w 3024845"/>
                  <a:gd name="connsiteY148-22294" fmla="*/ 606649 h 1059043"/>
                  <a:gd name="connsiteX149-22295" fmla="*/ 909984 w 3024845"/>
                  <a:gd name="connsiteY149-22296" fmla="*/ 616106 h 1059043"/>
                  <a:gd name="connsiteX150-22297" fmla="*/ 910744 w 3024845"/>
                  <a:gd name="connsiteY150-22298" fmla="*/ 616106 h 1059043"/>
                  <a:gd name="connsiteX151-22299" fmla="*/ 916065 w 3024845"/>
                  <a:gd name="connsiteY151-22300" fmla="*/ 616106 h 1059043"/>
                  <a:gd name="connsiteX152-22301" fmla="*/ 916065 w 3024845"/>
                  <a:gd name="connsiteY152-22302" fmla="*/ 618268 h 1059043"/>
                  <a:gd name="connsiteX153-22303" fmla="*/ 916065 w 3024845"/>
                  <a:gd name="connsiteY153-22304" fmla="*/ 633401 h 1059043"/>
                  <a:gd name="connsiteX154-22305" fmla="*/ 918091 w 3024845"/>
                  <a:gd name="connsiteY154-22306" fmla="*/ 632050 h 1059043"/>
                  <a:gd name="connsiteX155-22307" fmla="*/ 932278 w 3024845"/>
                  <a:gd name="connsiteY155-22308" fmla="*/ 622592 h 1059043"/>
                  <a:gd name="connsiteX156-22309" fmla="*/ 938358 w 3024845"/>
                  <a:gd name="connsiteY156-22310" fmla="*/ 581518 h 1059043"/>
                  <a:gd name="connsiteX157-22311" fmla="*/ 939118 w 3024845"/>
                  <a:gd name="connsiteY157-22312" fmla="*/ 581248 h 1059043"/>
                  <a:gd name="connsiteX158-22313" fmla="*/ 944438 w 3024845"/>
                  <a:gd name="connsiteY158-22314" fmla="*/ 579356 h 1059043"/>
                  <a:gd name="connsiteX159-22315" fmla="*/ 946465 w 3024845"/>
                  <a:gd name="connsiteY159-22316" fmla="*/ 510179 h 1059043"/>
                  <a:gd name="connsiteX160-22317" fmla="*/ 948492 w 3024845"/>
                  <a:gd name="connsiteY160-22318" fmla="*/ 579356 h 1059043"/>
                  <a:gd name="connsiteX161-22319" fmla="*/ 949252 w 3024845"/>
                  <a:gd name="connsiteY161-22320" fmla="*/ 579626 h 1059043"/>
                  <a:gd name="connsiteX162-22321" fmla="*/ 954572 w 3024845"/>
                  <a:gd name="connsiteY162-22322" fmla="*/ 581518 h 1059043"/>
                  <a:gd name="connsiteX163-22323" fmla="*/ 954572 w 3024845"/>
                  <a:gd name="connsiteY163-22324" fmla="*/ 495047 h 1059043"/>
                  <a:gd name="connsiteX164-22325" fmla="*/ 958625 w 3024845"/>
                  <a:gd name="connsiteY164-22326" fmla="*/ 462620 h 1059043"/>
                  <a:gd name="connsiteX165-22327" fmla="*/ 997132 w 3024845"/>
                  <a:gd name="connsiteY165-22328" fmla="*/ 462620 h 1059043"/>
                  <a:gd name="connsiteX166-22329" fmla="*/ 997132 w 3024845"/>
                  <a:gd name="connsiteY166-22330" fmla="*/ 495047 h 1059043"/>
                  <a:gd name="connsiteX167-22331" fmla="*/ 997892 w 3024845"/>
                  <a:gd name="connsiteY167-22332" fmla="*/ 495047 h 1059043"/>
                  <a:gd name="connsiteX168-22333" fmla="*/ 1003212 w 3024845"/>
                  <a:gd name="connsiteY168-22334" fmla="*/ 495047 h 1059043"/>
                  <a:gd name="connsiteX169-22335" fmla="*/ 1003212 w 3024845"/>
                  <a:gd name="connsiteY169-22336" fmla="*/ 412899 h 1059043"/>
                  <a:gd name="connsiteX170-22337" fmla="*/ 1004986 w 3024845"/>
                  <a:gd name="connsiteY170-22338" fmla="*/ 412899 h 1059043"/>
                  <a:gd name="connsiteX171-22339" fmla="*/ 1017399 w 3024845"/>
                  <a:gd name="connsiteY171-22340" fmla="*/ 412899 h 1059043"/>
                  <a:gd name="connsiteX172-22341" fmla="*/ 1017399 w 3024845"/>
                  <a:gd name="connsiteY172-22342" fmla="*/ 411008 h 1059043"/>
                  <a:gd name="connsiteX173-22343" fmla="*/ 1017399 w 3024845"/>
                  <a:gd name="connsiteY173-22344" fmla="*/ 397767 h 1059043"/>
                  <a:gd name="connsiteX174-22345" fmla="*/ 1039693 w 3024845"/>
                  <a:gd name="connsiteY174-22346" fmla="*/ 397767 h 1059043"/>
                  <a:gd name="connsiteX175-22347" fmla="*/ 1039693 w 3024845"/>
                  <a:gd name="connsiteY175-22348" fmla="*/ 396686 h 1059043"/>
                  <a:gd name="connsiteX176-22349" fmla="*/ 1039693 w 3024845"/>
                  <a:gd name="connsiteY176-22350" fmla="*/ 389120 h 1059043"/>
                  <a:gd name="connsiteX177-22351" fmla="*/ 1041466 w 3024845"/>
                  <a:gd name="connsiteY177-22352" fmla="*/ 389120 h 1059043"/>
                  <a:gd name="connsiteX178-22353" fmla="*/ 1053880 w 3024845"/>
                  <a:gd name="connsiteY178-22354" fmla="*/ 389120 h 1059043"/>
                  <a:gd name="connsiteX179-22355" fmla="*/ 1053880 w 3024845"/>
                  <a:gd name="connsiteY179-22356" fmla="*/ 390201 h 1059043"/>
                  <a:gd name="connsiteX180-22357" fmla="*/ 1053880 w 3024845"/>
                  <a:gd name="connsiteY180-22358" fmla="*/ 397767 h 1059043"/>
                  <a:gd name="connsiteX181-22359" fmla="*/ 1054640 w 3024845"/>
                  <a:gd name="connsiteY181-22360" fmla="*/ 397767 h 1059043"/>
                  <a:gd name="connsiteX182-22361" fmla="*/ 1059960 w 3024845"/>
                  <a:gd name="connsiteY182-22362" fmla="*/ 397767 h 1059043"/>
                  <a:gd name="connsiteX183-22363" fmla="*/ 1070093 w 3024845"/>
                  <a:gd name="connsiteY183-22364" fmla="*/ 393443 h 1059043"/>
                  <a:gd name="connsiteX184-22365" fmla="*/ 1074146 w 3024845"/>
                  <a:gd name="connsiteY184-22366" fmla="*/ 396686 h 1059043"/>
                  <a:gd name="connsiteX185-22367" fmla="*/ 1074146 w 3024845"/>
                  <a:gd name="connsiteY185-22368" fmla="*/ 389120 h 1059043"/>
                  <a:gd name="connsiteX186-22369" fmla="*/ 1076426 w 3024845"/>
                  <a:gd name="connsiteY186-22370" fmla="*/ 389120 h 1059043"/>
                  <a:gd name="connsiteX187-22371" fmla="*/ 1092387 w 3024845"/>
                  <a:gd name="connsiteY187-22372" fmla="*/ 389120 h 1059043"/>
                  <a:gd name="connsiteX188-22373" fmla="*/ 1092387 w 3024845"/>
                  <a:gd name="connsiteY188-22374" fmla="*/ 390201 h 1059043"/>
                  <a:gd name="connsiteX189-22375" fmla="*/ 1092387 w 3024845"/>
                  <a:gd name="connsiteY189-22376" fmla="*/ 397767 h 1059043"/>
                  <a:gd name="connsiteX190-22377" fmla="*/ 1122787 w 3024845"/>
                  <a:gd name="connsiteY190-22378" fmla="*/ 397767 h 1059043"/>
                  <a:gd name="connsiteX191-22379" fmla="*/ 1122787 w 3024845"/>
                  <a:gd name="connsiteY191-22380" fmla="*/ 399388 h 1059043"/>
                  <a:gd name="connsiteX192-22381" fmla="*/ 1122787 w 3024845"/>
                  <a:gd name="connsiteY192-22382" fmla="*/ 410738 h 1059043"/>
                  <a:gd name="connsiteX193-22383" fmla="*/ 1149134 w 3024845"/>
                  <a:gd name="connsiteY193-22384" fmla="*/ 410738 h 1059043"/>
                  <a:gd name="connsiteX194-22385" fmla="*/ 1149134 w 3024845"/>
                  <a:gd name="connsiteY194-22386" fmla="*/ 441002 h 1059043"/>
                  <a:gd name="connsiteX195-22387" fmla="*/ 1149894 w 3024845"/>
                  <a:gd name="connsiteY195-22388" fmla="*/ 441002 h 1059043"/>
                  <a:gd name="connsiteX196-22389" fmla="*/ 1155214 w 3024845"/>
                  <a:gd name="connsiteY196-22390" fmla="*/ 441002 h 1059043"/>
                  <a:gd name="connsiteX197-22391" fmla="*/ 1155214 w 3024845"/>
                  <a:gd name="connsiteY197-22392" fmla="*/ 442083 h 1059043"/>
                  <a:gd name="connsiteX198-22393" fmla="*/ 1155214 w 3024845"/>
                  <a:gd name="connsiteY198-22394" fmla="*/ 449650 h 1059043"/>
                  <a:gd name="connsiteX199-22395" fmla="*/ 1159268 w 3024845"/>
                  <a:gd name="connsiteY199-22396" fmla="*/ 479914 h 1059043"/>
                  <a:gd name="connsiteX200-22397" fmla="*/ 1160028 w 3024845"/>
                  <a:gd name="connsiteY200-22398" fmla="*/ 479914 h 1059043"/>
                  <a:gd name="connsiteX201-22399" fmla="*/ 1165348 w 3024845"/>
                  <a:gd name="connsiteY201-22400" fmla="*/ 479914 h 1059043"/>
                  <a:gd name="connsiteX202-22401" fmla="*/ 1165348 w 3024845"/>
                  <a:gd name="connsiteY202-22402" fmla="*/ 480725 h 1059043"/>
                  <a:gd name="connsiteX203-22403" fmla="*/ 1165348 w 3024845"/>
                  <a:gd name="connsiteY203-22404" fmla="*/ 486400 h 1059043"/>
                  <a:gd name="connsiteX204-22405" fmla="*/ 1166361 w 3024845"/>
                  <a:gd name="connsiteY204-22406" fmla="*/ 486400 h 1059043"/>
                  <a:gd name="connsiteX205-22407" fmla="*/ 1173454 w 3024845"/>
                  <a:gd name="connsiteY205-22408" fmla="*/ 486400 h 1059043"/>
                  <a:gd name="connsiteX206-22409" fmla="*/ 1173454 w 3024845"/>
                  <a:gd name="connsiteY206-22410" fmla="*/ 516665 h 1059043"/>
                  <a:gd name="connsiteX207-22411" fmla="*/ 1175481 w 3024845"/>
                  <a:gd name="connsiteY207-22412" fmla="*/ 516665 h 1059043"/>
                  <a:gd name="connsiteX208-22413" fmla="*/ 1189668 w 3024845"/>
                  <a:gd name="connsiteY208-22414" fmla="*/ 516665 h 1059043"/>
                  <a:gd name="connsiteX209-22415" fmla="*/ 1189668 w 3024845"/>
                  <a:gd name="connsiteY209-22416" fmla="*/ 540444 h 1059043"/>
                  <a:gd name="connsiteX210-22417" fmla="*/ 1191695 w 3024845"/>
                  <a:gd name="connsiteY210-22418" fmla="*/ 542065 h 1059043"/>
                  <a:gd name="connsiteX211-22419" fmla="*/ 1191695 w 3024845"/>
                  <a:gd name="connsiteY211-22420" fmla="*/ 553415 h 1059043"/>
                  <a:gd name="connsiteX212-22421" fmla="*/ 1192455 w 3024845"/>
                  <a:gd name="connsiteY212-22422" fmla="*/ 553415 h 1059043"/>
                  <a:gd name="connsiteX213-22423" fmla="*/ 1197775 w 3024845"/>
                  <a:gd name="connsiteY213-22424" fmla="*/ 553415 h 1059043"/>
                  <a:gd name="connsiteX214-22425" fmla="*/ 1197775 w 3024845"/>
                  <a:gd name="connsiteY214-22426" fmla="*/ 577194 h 1059043"/>
                  <a:gd name="connsiteX215-22427" fmla="*/ 1199041 w 3024845"/>
                  <a:gd name="connsiteY215-22428" fmla="*/ 577194 h 1059043"/>
                  <a:gd name="connsiteX216-22429" fmla="*/ 1207908 w 3024845"/>
                  <a:gd name="connsiteY216-22430" fmla="*/ 577194 h 1059043"/>
                  <a:gd name="connsiteX217-22431" fmla="*/ 1209935 w 3024845"/>
                  <a:gd name="connsiteY217-22432" fmla="*/ 581248 h 1059043"/>
                  <a:gd name="connsiteX218-22433" fmla="*/ 1209935 w 3024845"/>
                  <a:gd name="connsiteY218-22434" fmla="*/ 594489 h 1059043"/>
                  <a:gd name="connsiteX219-22435" fmla="*/ 1211455 w 3024845"/>
                  <a:gd name="connsiteY219-22436" fmla="*/ 592597 h 1059043"/>
                  <a:gd name="connsiteX220-22437" fmla="*/ 1222095 w 3024845"/>
                  <a:gd name="connsiteY220-22438" fmla="*/ 579356 h 1059043"/>
                  <a:gd name="connsiteX221-22439" fmla="*/ 1250469 w 3024845"/>
                  <a:gd name="connsiteY221-22440" fmla="*/ 579356 h 1059043"/>
                  <a:gd name="connsiteX222-22441" fmla="*/ 1250469 w 3024845"/>
                  <a:gd name="connsiteY222-22442" fmla="*/ 665827 h 1059043"/>
                  <a:gd name="connsiteX223-22443" fmla="*/ 1251229 w 3024845"/>
                  <a:gd name="connsiteY223-22444" fmla="*/ 665827 h 1059043"/>
                  <a:gd name="connsiteX224-22445" fmla="*/ 1256549 w 3024845"/>
                  <a:gd name="connsiteY224-22446" fmla="*/ 665827 h 1059043"/>
                  <a:gd name="connsiteX225-22447" fmla="*/ 1257309 w 3024845"/>
                  <a:gd name="connsiteY225-22448" fmla="*/ 664476 h 1059043"/>
                  <a:gd name="connsiteX226-22449" fmla="*/ 1262629 w 3024845"/>
                  <a:gd name="connsiteY226-22450" fmla="*/ 655018 h 1059043"/>
                  <a:gd name="connsiteX227-22451" fmla="*/ 1262629 w 3024845"/>
                  <a:gd name="connsiteY227-22452" fmla="*/ 656910 h 1059043"/>
                  <a:gd name="connsiteX228-22453" fmla="*/ 1262629 w 3024845"/>
                  <a:gd name="connsiteY228-22454" fmla="*/ 670151 h 1059043"/>
                  <a:gd name="connsiteX229-22455" fmla="*/ 1266682 w 3024845"/>
                  <a:gd name="connsiteY229-22456" fmla="*/ 624754 h 1059043"/>
                  <a:gd name="connsiteX230-22457" fmla="*/ 1267442 w 3024845"/>
                  <a:gd name="connsiteY230-22458" fmla="*/ 624754 h 1059043"/>
                  <a:gd name="connsiteX231-22459" fmla="*/ 1272762 w 3024845"/>
                  <a:gd name="connsiteY231-22460" fmla="*/ 624754 h 1059043"/>
                  <a:gd name="connsiteX232-22461" fmla="*/ 1272762 w 3024845"/>
                  <a:gd name="connsiteY232-22462" fmla="*/ 559900 h 1059043"/>
                  <a:gd name="connsiteX233-22463" fmla="*/ 1273776 w 3024845"/>
                  <a:gd name="connsiteY233-22464" fmla="*/ 559900 h 1059043"/>
                  <a:gd name="connsiteX234-22465" fmla="*/ 1280869 w 3024845"/>
                  <a:gd name="connsiteY234-22466" fmla="*/ 559900 h 1059043"/>
                  <a:gd name="connsiteX235-22467" fmla="*/ 1293029 w 3024845"/>
                  <a:gd name="connsiteY235-22468" fmla="*/ 516665 h 1059043"/>
                  <a:gd name="connsiteX236-22469" fmla="*/ 1294296 w 3024845"/>
                  <a:gd name="connsiteY236-22470" fmla="*/ 516665 h 1059043"/>
                  <a:gd name="connsiteX237-22471" fmla="*/ 1303163 w 3024845"/>
                  <a:gd name="connsiteY237-22472" fmla="*/ 516665 h 1059043"/>
                  <a:gd name="connsiteX238-22473" fmla="*/ 1313296 w 3024845"/>
                  <a:gd name="connsiteY238-22474" fmla="*/ 559900 h 1059043"/>
                  <a:gd name="connsiteX239-22475" fmla="*/ 1314309 w 3024845"/>
                  <a:gd name="connsiteY239-22476" fmla="*/ 559900 h 1059043"/>
                  <a:gd name="connsiteX240-22477" fmla="*/ 1321403 w 3024845"/>
                  <a:gd name="connsiteY240-22478" fmla="*/ 559900 h 1059043"/>
                  <a:gd name="connsiteX241-22479" fmla="*/ 1321403 w 3024845"/>
                  <a:gd name="connsiteY241-22480" fmla="*/ 598812 h 1059043"/>
                  <a:gd name="connsiteX242-22481" fmla="*/ 1323176 w 3024845"/>
                  <a:gd name="connsiteY242-22482" fmla="*/ 598812 h 1059043"/>
                  <a:gd name="connsiteX243-22483" fmla="*/ 1335590 w 3024845"/>
                  <a:gd name="connsiteY243-22484" fmla="*/ 598812 h 1059043"/>
                  <a:gd name="connsiteX244-22485" fmla="*/ 1335590 w 3024845"/>
                  <a:gd name="connsiteY244-22486" fmla="*/ 600974 h 1059043"/>
                  <a:gd name="connsiteX245-22487" fmla="*/ 1335590 w 3024845"/>
                  <a:gd name="connsiteY245-22488" fmla="*/ 616106 h 1059043"/>
                  <a:gd name="connsiteX246-22489" fmla="*/ 1339643 w 3024845"/>
                  <a:gd name="connsiteY246-22490" fmla="*/ 613945 h 1059043"/>
                  <a:gd name="connsiteX247-22491" fmla="*/ 1339643 w 3024845"/>
                  <a:gd name="connsiteY247-22492" fmla="*/ 598812 h 1059043"/>
                  <a:gd name="connsiteX248-22493" fmla="*/ 1341163 w 3024845"/>
                  <a:gd name="connsiteY248-22494" fmla="*/ 598812 h 1059043"/>
                  <a:gd name="connsiteX249-22495" fmla="*/ 1351803 w 3024845"/>
                  <a:gd name="connsiteY249-22496" fmla="*/ 598812 h 1059043"/>
                  <a:gd name="connsiteX250-22497" fmla="*/ 1351803 w 3024845"/>
                  <a:gd name="connsiteY250-22498" fmla="*/ 600433 h 1059043"/>
                  <a:gd name="connsiteX251-22499" fmla="*/ 1351803 w 3024845"/>
                  <a:gd name="connsiteY251-22500" fmla="*/ 611783 h 1059043"/>
                  <a:gd name="connsiteX252-22501" fmla="*/ 1382204 w 3024845"/>
                  <a:gd name="connsiteY252-22502" fmla="*/ 611783 h 1059043"/>
                  <a:gd name="connsiteX253-22503" fmla="*/ 1382204 w 3024845"/>
                  <a:gd name="connsiteY253-22504" fmla="*/ 575033 h 1059043"/>
                  <a:gd name="connsiteX254-22505" fmla="*/ 1383470 w 3024845"/>
                  <a:gd name="connsiteY254-22506" fmla="*/ 575033 h 1059043"/>
                  <a:gd name="connsiteX255-22507" fmla="*/ 1392337 w 3024845"/>
                  <a:gd name="connsiteY255-22508" fmla="*/ 575033 h 1059043"/>
                  <a:gd name="connsiteX256-22509" fmla="*/ 1392337 w 3024845"/>
                  <a:gd name="connsiteY256-22510" fmla="*/ 596650 h 1059043"/>
                  <a:gd name="connsiteX257-22511" fmla="*/ 1394364 w 3024845"/>
                  <a:gd name="connsiteY257-22512" fmla="*/ 564224 h 1059043"/>
                  <a:gd name="connsiteX258-22513" fmla="*/ 1416657 w 3024845"/>
                  <a:gd name="connsiteY258-22514" fmla="*/ 564224 h 1059043"/>
                  <a:gd name="connsiteX259-22515" fmla="*/ 1416657 w 3024845"/>
                  <a:gd name="connsiteY259-22516" fmla="*/ 562602 h 1059043"/>
                  <a:gd name="connsiteX260-22517" fmla="*/ 1416657 w 3024845"/>
                  <a:gd name="connsiteY260-22518" fmla="*/ 551253 h 1059043"/>
                  <a:gd name="connsiteX261-22519" fmla="*/ 1417417 w 3024845"/>
                  <a:gd name="connsiteY261-22520" fmla="*/ 551253 h 1059043"/>
                  <a:gd name="connsiteX262-22521" fmla="*/ 1422737 w 3024845"/>
                  <a:gd name="connsiteY262-22522" fmla="*/ 551253 h 1059043"/>
                  <a:gd name="connsiteX263-22523" fmla="*/ 1422737 w 3024845"/>
                  <a:gd name="connsiteY263-22524" fmla="*/ 549362 h 1059043"/>
                  <a:gd name="connsiteX264-22525" fmla="*/ 1422737 w 3024845"/>
                  <a:gd name="connsiteY264-22526" fmla="*/ 536121 h 1059043"/>
                  <a:gd name="connsiteX265-22527" fmla="*/ 1426791 w 3024845"/>
                  <a:gd name="connsiteY265-22528" fmla="*/ 542606 h 1059043"/>
                  <a:gd name="connsiteX266-22529" fmla="*/ 1429071 w 3024845"/>
                  <a:gd name="connsiteY266-22530" fmla="*/ 542606 h 1059043"/>
                  <a:gd name="connsiteX267-22531" fmla="*/ 1445031 w 3024845"/>
                  <a:gd name="connsiteY267-22532" fmla="*/ 542606 h 1059043"/>
                  <a:gd name="connsiteX268-22533" fmla="*/ 1445031 w 3024845"/>
                  <a:gd name="connsiteY268-22534" fmla="*/ 541795 h 1059043"/>
                  <a:gd name="connsiteX269-22535" fmla="*/ 1445031 w 3024845"/>
                  <a:gd name="connsiteY269-22536" fmla="*/ 536121 h 1059043"/>
                  <a:gd name="connsiteX270-22537" fmla="*/ 1445791 w 3024845"/>
                  <a:gd name="connsiteY270-22538" fmla="*/ 536121 h 1059043"/>
                  <a:gd name="connsiteX271-22539" fmla="*/ 1451111 w 3024845"/>
                  <a:gd name="connsiteY271-22540" fmla="*/ 536121 h 1059043"/>
                  <a:gd name="connsiteX272-22541" fmla="*/ 1451111 w 3024845"/>
                  <a:gd name="connsiteY272-22542" fmla="*/ 537472 h 1059043"/>
                  <a:gd name="connsiteX273-22543" fmla="*/ 1451111 w 3024845"/>
                  <a:gd name="connsiteY273-22544" fmla="*/ 546930 h 1059043"/>
                  <a:gd name="connsiteX274-22545" fmla="*/ 1489618 w 3024845"/>
                  <a:gd name="connsiteY274-22546" fmla="*/ 546930 h 1059043"/>
                  <a:gd name="connsiteX275-22547" fmla="*/ 1489618 w 3024845"/>
                  <a:gd name="connsiteY275-22548" fmla="*/ 685283 h 1059043"/>
                  <a:gd name="connsiteX276-22549" fmla="*/ 1491138 w 3024845"/>
                  <a:gd name="connsiteY276-22550" fmla="*/ 685283 h 1059043"/>
                  <a:gd name="connsiteX277-22551" fmla="*/ 1501778 w 3024845"/>
                  <a:gd name="connsiteY277-22552" fmla="*/ 685283 h 1059043"/>
                  <a:gd name="connsiteX278-22553" fmla="*/ 1501778 w 3024845"/>
                  <a:gd name="connsiteY278-22554" fmla="*/ 672313 h 1059043"/>
                  <a:gd name="connsiteX279-22555" fmla="*/ 1505832 w 3024845"/>
                  <a:gd name="connsiteY279-22556" fmla="*/ 672313 h 1059043"/>
                  <a:gd name="connsiteX280-22557" fmla="*/ 1505832 w 3024845"/>
                  <a:gd name="connsiteY280-22558" fmla="*/ 685283 h 1059043"/>
                  <a:gd name="connsiteX281-22559" fmla="*/ 1536232 w 3024845"/>
                  <a:gd name="connsiteY281-22560" fmla="*/ 685283 h 1059043"/>
                  <a:gd name="connsiteX282-22561" fmla="*/ 1536232 w 3024845"/>
                  <a:gd name="connsiteY282-22562" fmla="*/ 655018 h 1059043"/>
                  <a:gd name="connsiteX283-22563" fmla="*/ 1548392 w 3024845"/>
                  <a:gd name="connsiteY283-22564" fmla="*/ 655018 h 1059043"/>
                  <a:gd name="connsiteX284-22565" fmla="*/ 1560552 w 3024845"/>
                  <a:gd name="connsiteY284-22566" fmla="*/ 652857 h 1059043"/>
                  <a:gd name="connsiteX285-22567" fmla="*/ 1564606 w 3024845"/>
                  <a:gd name="connsiteY285-22568" fmla="*/ 655018 h 1059043"/>
                  <a:gd name="connsiteX286-22569" fmla="*/ 1574739 w 3024845"/>
                  <a:gd name="connsiteY286-22570" fmla="*/ 655018 h 1059043"/>
                  <a:gd name="connsiteX287-22571" fmla="*/ 1574739 w 3024845"/>
                  <a:gd name="connsiteY287-22572" fmla="*/ 685283 h 1059043"/>
                  <a:gd name="connsiteX288-22573" fmla="*/ 1582846 w 3024845"/>
                  <a:gd name="connsiteY288-22574" fmla="*/ 685283 h 1059043"/>
                  <a:gd name="connsiteX289-22575" fmla="*/ 1582846 w 3024845"/>
                  <a:gd name="connsiteY289-22576" fmla="*/ 702578 h 1059043"/>
                  <a:gd name="connsiteX290-22577" fmla="*/ 1592182 w 3024845"/>
                  <a:gd name="connsiteY290-22578" fmla="*/ 703483 h 1059043"/>
                  <a:gd name="connsiteX291-22579" fmla="*/ 1605140 w 3024845"/>
                  <a:gd name="connsiteY291-22580" fmla="*/ 703483 h 1059043"/>
                  <a:gd name="connsiteX292-22581" fmla="*/ 1605140 w 3024845"/>
                  <a:gd name="connsiteY292-22582" fmla="*/ 687445 h 1059043"/>
                  <a:gd name="connsiteX293-22583" fmla="*/ 1673096 w 3024845"/>
                  <a:gd name="connsiteY293-22584" fmla="*/ 687445 h 1059043"/>
                  <a:gd name="connsiteX294-22585" fmla="*/ 1673096 w 3024845"/>
                  <a:gd name="connsiteY294-22586" fmla="*/ 602192 h 1059043"/>
                  <a:gd name="connsiteX295-22587" fmla="*/ 1745104 w 3024845"/>
                  <a:gd name="connsiteY295-22588" fmla="*/ 602192 h 1059043"/>
                  <a:gd name="connsiteX296-22589" fmla="*/ 1745104 w 3024845"/>
                  <a:gd name="connsiteY296-22590" fmla="*/ 680960 h 1059043"/>
                  <a:gd name="connsiteX297-22591" fmla="*/ 1747008 w 3024845"/>
                  <a:gd name="connsiteY297-22592" fmla="*/ 680960 h 1059043"/>
                  <a:gd name="connsiteX298-22593" fmla="*/ 1748250 w 3024845"/>
                  <a:gd name="connsiteY298-22594" fmla="*/ 703483 h 1059043"/>
                  <a:gd name="connsiteX299-22595" fmla="*/ 1757926 w 3024845"/>
                  <a:gd name="connsiteY299-22596" fmla="*/ 703483 h 1059043"/>
                  <a:gd name="connsiteX300-22597" fmla="*/ 1759168 w 3024845"/>
                  <a:gd name="connsiteY300-22598" fmla="*/ 680960 h 1059043"/>
                  <a:gd name="connsiteX301-22599" fmla="*/ 1765248 w 3024845"/>
                  <a:gd name="connsiteY301-22600" fmla="*/ 680960 h 1059043"/>
                  <a:gd name="connsiteX302-22601" fmla="*/ 1766490 w 3024845"/>
                  <a:gd name="connsiteY302-22602" fmla="*/ 703483 h 1059043"/>
                  <a:gd name="connsiteX303-22603" fmla="*/ 1817112 w 3024845"/>
                  <a:gd name="connsiteY303-22604" fmla="*/ 703483 h 1059043"/>
                  <a:gd name="connsiteX304-22605" fmla="*/ 1817112 w 3024845"/>
                  <a:gd name="connsiteY304-22606" fmla="*/ 540455 h 1059043"/>
                  <a:gd name="connsiteX305-22607" fmla="*/ 2014439 w 3024845"/>
                  <a:gd name="connsiteY305-22608" fmla="*/ 540455 h 1059043"/>
                  <a:gd name="connsiteX306-22609" fmla="*/ 2014439 w 3024845"/>
                  <a:gd name="connsiteY306-22610" fmla="*/ 703483 h 1059043"/>
                  <a:gd name="connsiteX307-22611" fmla="*/ 2033136 w 3024845"/>
                  <a:gd name="connsiteY307-22612" fmla="*/ 703483 h 1059043"/>
                  <a:gd name="connsiteX308-22613" fmla="*/ 2033136 w 3024845"/>
                  <a:gd name="connsiteY308-22614" fmla="*/ 620790 h 1059043"/>
                  <a:gd name="connsiteX309-22615" fmla="*/ 2128256 w 3024845"/>
                  <a:gd name="connsiteY309-22616" fmla="*/ 620790 h 1059043"/>
                  <a:gd name="connsiteX310-22617" fmla="*/ 2128026 w 3024845"/>
                  <a:gd name="connsiteY310-22618" fmla="*/ 281031 h 1059043"/>
                  <a:gd name="connsiteX311-22619" fmla="*/ 2121946 w 3024845"/>
                  <a:gd name="connsiteY311-22620" fmla="*/ 276707 h 1059043"/>
                  <a:gd name="connsiteX312-22621" fmla="*/ 2130053 w 3024845"/>
                  <a:gd name="connsiteY312-22622" fmla="*/ 252928 h 1059043"/>
                  <a:gd name="connsiteX313-22623" fmla="*/ 2130053 w 3024845"/>
                  <a:gd name="connsiteY313-22624" fmla="*/ 235634 h 1059043"/>
                  <a:gd name="connsiteX314-22625" fmla="*/ 2144240 w 3024845"/>
                  <a:gd name="connsiteY314-22626" fmla="*/ 235634 h 1059043"/>
                  <a:gd name="connsiteX315-22627" fmla="*/ 2144240 w 3024845"/>
                  <a:gd name="connsiteY315-22628" fmla="*/ 214016 h 1059043"/>
                  <a:gd name="connsiteX316-22629" fmla="*/ 2146266 w 3024845"/>
                  <a:gd name="connsiteY316-22630" fmla="*/ 209692 h 1059043"/>
                  <a:gd name="connsiteX317-22631" fmla="*/ 2146266 w 3024845"/>
                  <a:gd name="connsiteY317-22632" fmla="*/ 131868 h 1059043"/>
                  <a:gd name="connsiteX318-22633" fmla="*/ 2144240 w 3024845"/>
                  <a:gd name="connsiteY318-22634" fmla="*/ 125383 h 1059043"/>
                  <a:gd name="connsiteX319-22635" fmla="*/ 2150320 w 3024845"/>
                  <a:gd name="connsiteY319-22636" fmla="*/ 118897 h 1059043"/>
                  <a:gd name="connsiteX320-22637" fmla="*/ 2150320 w 3024845"/>
                  <a:gd name="connsiteY320-22638" fmla="*/ 60529 h 1059043"/>
                  <a:gd name="connsiteX321-22639" fmla="*/ 2152346 w 3024845"/>
                  <a:gd name="connsiteY321-22640" fmla="*/ 56206 h 1059043"/>
                  <a:gd name="connsiteX322-22641" fmla="*/ 2152346 w 3024845"/>
                  <a:gd name="connsiteY322-22642" fmla="*/ 0 h 1059043"/>
                  <a:gd name="connsiteX323-22643" fmla="*/ 2162480 w 3024845"/>
                  <a:gd name="connsiteY323-22644" fmla="*/ 118897 h 1059043"/>
                  <a:gd name="connsiteX324-22645" fmla="*/ 2168560 w 3024845"/>
                  <a:gd name="connsiteY324-22646" fmla="*/ 125383 h 1059043"/>
                  <a:gd name="connsiteX325-22647" fmla="*/ 2166533 w 3024845"/>
                  <a:gd name="connsiteY325-22648" fmla="*/ 131868 h 1059043"/>
                  <a:gd name="connsiteX326-22649" fmla="*/ 2166533 w 3024845"/>
                  <a:gd name="connsiteY326-22650" fmla="*/ 209692 h 1059043"/>
                  <a:gd name="connsiteX327-22651" fmla="*/ 2180720 w 3024845"/>
                  <a:gd name="connsiteY327-22652" fmla="*/ 555577 h 1059043"/>
                  <a:gd name="connsiteX328-22653" fmla="*/ 2245574 w 3024845"/>
                  <a:gd name="connsiteY328-22654" fmla="*/ 555577 h 1059043"/>
                  <a:gd name="connsiteX329-22655" fmla="*/ 2245574 w 3024845"/>
                  <a:gd name="connsiteY329-22656" fmla="*/ 631239 h 1059043"/>
                  <a:gd name="connsiteX330-22657" fmla="*/ 2253681 w 3024845"/>
                  <a:gd name="connsiteY330-22658" fmla="*/ 631239 h 1059043"/>
                  <a:gd name="connsiteX331-22659" fmla="*/ 2255708 w 3024845"/>
                  <a:gd name="connsiteY331-22660" fmla="*/ 624754 h 1059043"/>
                  <a:gd name="connsiteX332-22661" fmla="*/ 2261788 w 3024845"/>
                  <a:gd name="connsiteY332-22662" fmla="*/ 624754 h 1059043"/>
                  <a:gd name="connsiteX333-22663" fmla="*/ 2263815 w 3024845"/>
                  <a:gd name="connsiteY333-22664" fmla="*/ 633401 h 1059043"/>
                  <a:gd name="connsiteX334-22665" fmla="*/ 2275975 w 3024845"/>
                  <a:gd name="connsiteY334-22666" fmla="*/ 633401 h 1059043"/>
                  <a:gd name="connsiteX335-22667" fmla="*/ 2275975 w 3024845"/>
                  <a:gd name="connsiteY335-22668" fmla="*/ 626915 h 1059043"/>
                  <a:gd name="connsiteX336-22669" fmla="*/ 2298268 w 3024845"/>
                  <a:gd name="connsiteY336-22670" fmla="*/ 626915 h 1059043"/>
                  <a:gd name="connsiteX337-22671" fmla="*/ 2298268 w 3024845"/>
                  <a:gd name="connsiteY337-22672" fmla="*/ 633401 h 1059043"/>
                  <a:gd name="connsiteX338-22673" fmla="*/ 2318535 w 3024845"/>
                  <a:gd name="connsiteY338-22674" fmla="*/ 633401 h 1059043"/>
                  <a:gd name="connsiteX339-22675" fmla="*/ 2318535 w 3024845"/>
                  <a:gd name="connsiteY339-22676" fmla="*/ 678798 h 1059043"/>
                  <a:gd name="connsiteX340-22677" fmla="*/ 2332722 w 3024845"/>
                  <a:gd name="connsiteY340-22678" fmla="*/ 678798 h 1059043"/>
                  <a:gd name="connsiteX341-22679" fmla="*/ 2332722 w 3024845"/>
                  <a:gd name="connsiteY341-22680" fmla="*/ 665827 h 1059043"/>
                  <a:gd name="connsiteX342-22681" fmla="*/ 2348936 w 3024845"/>
                  <a:gd name="connsiteY342-22682" fmla="*/ 665827 h 1059043"/>
                  <a:gd name="connsiteX343-22683" fmla="*/ 2348936 w 3024845"/>
                  <a:gd name="connsiteY343-22684" fmla="*/ 486400 h 1059043"/>
                  <a:gd name="connsiteX344-22685" fmla="*/ 2355016 w 3024845"/>
                  <a:gd name="connsiteY344-22686" fmla="*/ 479914 h 1059043"/>
                  <a:gd name="connsiteX345-22687" fmla="*/ 2427977 w 3024845"/>
                  <a:gd name="connsiteY345-22688" fmla="*/ 479914 h 1059043"/>
                  <a:gd name="connsiteX346-22689" fmla="*/ 2427977 w 3024845"/>
                  <a:gd name="connsiteY346-22690" fmla="*/ 488562 h 1059043"/>
                  <a:gd name="connsiteX347-22691" fmla="*/ 2438110 w 3024845"/>
                  <a:gd name="connsiteY347-22692" fmla="*/ 488562 h 1059043"/>
                  <a:gd name="connsiteX348-22693" fmla="*/ 2438110 w 3024845"/>
                  <a:gd name="connsiteY348-22694" fmla="*/ 603136 h 1059043"/>
                  <a:gd name="connsiteX349-22695" fmla="*/ 2460404 w 3024845"/>
                  <a:gd name="connsiteY349-22696" fmla="*/ 603136 h 1059043"/>
                  <a:gd name="connsiteX350-22697" fmla="*/ 2460404 w 3024845"/>
                  <a:gd name="connsiteY350-22698" fmla="*/ 536121 h 1059043"/>
                  <a:gd name="connsiteX351-22699" fmla="*/ 2486751 w 3024845"/>
                  <a:gd name="connsiteY351-22700" fmla="*/ 536121 h 1059043"/>
                  <a:gd name="connsiteX352-22701" fmla="*/ 2490804 w 3024845"/>
                  <a:gd name="connsiteY352-22702" fmla="*/ 531797 h 1059043"/>
                  <a:gd name="connsiteX353-22703" fmla="*/ 2498911 w 3024845"/>
                  <a:gd name="connsiteY353-22704" fmla="*/ 531797 h 1059043"/>
                  <a:gd name="connsiteX354-22705" fmla="*/ 2502964 w 3024845"/>
                  <a:gd name="connsiteY354-22706" fmla="*/ 536121 h 1059043"/>
                  <a:gd name="connsiteX355-22707" fmla="*/ 2525258 w 3024845"/>
                  <a:gd name="connsiteY355-22708" fmla="*/ 536121 h 1059043"/>
                  <a:gd name="connsiteX356-22709" fmla="*/ 2525258 w 3024845"/>
                  <a:gd name="connsiteY356-22710" fmla="*/ 419385 h 1059043"/>
                  <a:gd name="connsiteX357-22711" fmla="*/ 2582005 w 3024845"/>
                  <a:gd name="connsiteY357-22712" fmla="*/ 408576 h 1059043"/>
                  <a:gd name="connsiteX358-22713" fmla="*/ 2582005 w 3024845"/>
                  <a:gd name="connsiteY358-22714" fmla="*/ 409657 h 1059043"/>
                  <a:gd name="connsiteX359-22715" fmla="*/ 2582005 w 3024845"/>
                  <a:gd name="connsiteY359-22716" fmla="*/ 417223 h 1059043"/>
                  <a:gd name="connsiteX360-22717" fmla="*/ 2608352 w 3024845"/>
                  <a:gd name="connsiteY360-22718" fmla="*/ 417223 h 1059043"/>
                  <a:gd name="connsiteX361-22719" fmla="*/ 2608352 w 3024845"/>
                  <a:gd name="connsiteY361-22720" fmla="*/ 672313 h 1059043"/>
                  <a:gd name="connsiteX362-22721" fmla="*/ 2630646 w 3024845"/>
                  <a:gd name="connsiteY362-22722" fmla="*/ 672313 h 1059043"/>
                  <a:gd name="connsiteX363-22723" fmla="*/ 2630646 w 3024845"/>
                  <a:gd name="connsiteY363-22724" fmla="*/ 667989 h 1059043"/>
                  <a:gd name="connsiteX364-22725" fmla="*/ 2642806 w 3024845"/>
                  <a:gd name="connsiteY364-22726" fmla="*/ 667989 h 1059043"/>
                  <a:gd name="connsiteX365-22727" fmla="*/ 2642806 w 3024845"/>
                  <a:gd name="connsiteY365-22728" fmla="*/ 672313 h 1059043"/>
                  <a:gd name="connsiteX366-22729" fmla="*/ 2667126 w 3024845"/>
                  <a:gd name="connsiteY366-22730" fmla="*/ 672313 h 1059043"/>
                  <a:gd name="connsiteX367-22731" fmla="*/ 2667126 w 3024845"/>
                  <a:gd name="connsiteY367-22732" fmla="*/ 659342 h 1059043"/>
                  <a:gd name="connsiteX368-22733" fmla="*/ 2695500 w 3024845"/>
                  <a:gd name="connsiteY368-22734" fmla="*/ 659342 h 1059043"/>
                  <a:gd name="connsiteX369-22735" fmla="*/ 2707660 w 3024845"/>
                  <a:gd name="connsiteY369-22736" fmla="*/ 655018 h 1059043"/>
                  <a:gd name="connsiteX370-22737" fmla="*/ 2727927 w 3024845"/>
                  <a:gd name="connsiteY370-22738" fmla="*/ 659342 h 1059043"/>
                  <a:gd name="connsiteX371-22739" fmla="*/ 2727927 w 3024845"/>
                  <a:gd name="connsiteY371-22740" fmla="*/ 642048 h 1059043"/>
                  <a:gd name="connsiteX372-22741" fmla="*/ 2736034 w 3024845"/>
                  <a:gd name="connsiteY372-22742" fmla="*/ 642048 h 1059043"/>
                  <a:gd name="connsiteX373-22743" fmla="*/ 2736034 w 3024845"/>
                  <a:gd name="connsiteY373-22744" fmla="*/ 629077 h 1059043"/>
                  <a:gd name="connsiteX374-22745" fmla="*/ 2792781 w 3024845"/>
                  <a:gd name="connsiteY374-22746" fmla="*/ 629077 h 1059043"/>
                  <a:gd name="connsiteX375-22747" fmla="*/ 2792781 w 3024845"/>
                  <a:gd name="connsiteY375-22748" fmla="*/ 598812 h 1059043"/>
                  <a:gd name="connsiteX376-22749" fmla="*/ 2811021 w 3024845"/>
                  <a:gd name="connsiteY376-22750" fmla="*/ 598812 h 1059043"/>
                  <a:gd name="connsiteX377-22751" fmla="*/ 2811021 w 3024845"/>
                  <a:gd name="connsiteY377-22752" fmla="*/ 592327 h 1059043"/>
                  <a:gd name="connsiteX378-22753" fmla="*/ 2823181 w 3024845"/>
                  <a:gd name="connsiteY378-22754" fmla="*/ 592327 h 1059043"/>
                  <a:gd name="connsiteX379-22755" fmla="*/ 2823181 w 3024845"/>
                  <a:gd name="connsiteY379-22756" fmla="*/ 598812 h 1059043"/>
                  <a:gd name="connsiteX380-22757" fmla="*/ 2839395 w 3024845"/>
                  <a:gd name="connsiteY380-22758" fmla="*/ 598812 h 1059043"/>
                  <a:gd name="connsiteX381-22759" fmla="*/ 2839395 w 3024845"/>
                  <a:gd name="connsiteY381-22760" fmla="*/ 648533 h 1059043"/>
                  <a:gd name="connsiteX382-22761" fmla="*/ 2871822 w 3024845"/>
                  <a:gd name="connsiteY382-22762" fmla="*/ 648533 h 1059043"/>
                  <a:gd name="connsiteX383-22763" fmla="*/ 2871822 w 3024845"/>
                  <a:gd name="connsiteY383-22764" fmla="*/ 622592 h 1059043"/>
                  <a:gd name="connsiteX384-22765" fmla="*/ 2910329 w 3024845"/>
                  <a:gd name="connsiteY384-22766" fmla="*/ 622592 h 1059043"/>
                  <a:gd name="connsiteX385-22767" fmla="*/ 2910329 w 3024845"/>
                  <a:gd name="connsiteY385-22768" fmla="*/ 592327 h 1059043"/>
                  <a:gd name="connsiteX386-22769" fmla="*/ 2958970 w 3024845"/>
                  <a:gd name="connsiteY386-22770" fmla="*/ 592327 h 1059043"/>
                  <a:gd name="connsiteX387-22771" fmla="*/ 2958970 w 3024845"/>
                  <a:gd name="connsiteY387-22772" fmla="*/ 703483 h 1059043"/>
                  <a:gd name="connsiteX388-22773" fmla="*/ 2958970 w 3024845"/>
                  <a:gd name="connsiteY388-22774" fmla="*/ 717262 h 1059043"/>
                  <a:gd name="connsiteX389-22775" fmla="*/ 3024845 w 3024845"/>
                  <a:gd name="connsiteY389-22776" fmla="*/ 717262 h 1059043"/>
                  <a:gd name="connsiteX390-22777" fmla="*/ 3024845 w 3024845"/>
                  <a:gd name="connsiteY390-22778" fmla="*/ 1059043 h 1059043"/>
                  <a:gd name="connsiteX391-22779" fmla="*/ 2054 w 3024845"/>
                  <a:gd name="connsiteY391-22780" fmla="*/ 1056710 h 1059043"/>
                  <a:gd name="connsiteX392-22781" fmla="*/ 0 w 3024845"/>
                  <a:gd name="connsiteY392-22782" fmla="*/ 622592 h 1059043"/>
                  <a:gd name="connsiteX393-22783" fmla="*/ 20267 w 3024845"/>
                  <a:gd name="connsiteY393-22784" fmla="*/ 622592 h 1059043"/>
                  <a:gd name="connsiteX394-22785" fmla="*/ 20774 w 3024845"/>
                  <a:gd name="connsiteY394-22786" fmla="*/ 621511 h 1059043"/>
                  <a:gd name="connsiteX395-22787" fmla="*/ 24320 w 3024845"/>
                  <a:gd name="connsiteY395-22788" fmla="*/ 613945 h 1059043"/>
                  <a:gd name="connsiteX396-22789" fmla="*/ 26094 w 3024845"/>
                  <a:gd name="connsiteY396-22790" fmla="*/ 614215 h 1059043"/>
                  <a:gd name="connsiteX397-22791" fmla="*/ 38507 w 3024845"/>
                  <a:gd name="connsiteY397-22792" fmla="*/ 616106 h 1059043"/>
                  <a:gd name="connsiteX398-22793" fmla="*/ 39014 w 3024845"/>
                  <a:gd name="connsiteY398-22794" fmla="*/ 617458 h 1059043"/>
                  <a:gd name="connsiteX399-22795" fmla="*/ 42560 w 3024845"/>
                  <a:gd name="connsiteY399-22796" fmla="*/ 626915 h 1059043"/>
                  <a:gd name="connsiteX400-22797" fmla="*/ 68907 w 3024845"/>
                  <a:gd name="connsiteY400-22798" fmla="*/ 629077 h 1059043"/>
                  <a:gd name="connsiteX401-22799" fmla="*/ 68907 w 3024845"/>
                  <a:gd name="connsiteY401-22800" fmla="*/ 505856 h 1059043"/>
                  <a:gd name="connsiteX402-22801" fmla="*/ 70934 w 3024845"/>
                  <a:gd name="connsiteY402-22802" fmla="*/ 505856 h 1059043"/>
                  <a:gd name="connsiteX403-22803" fmla="*/ 85121 w 3024845"/>
                  <a:gd name="connsiteY403-22804" fmla="*/ 505856 h 1059043"/>
                  <a:gd name="connsiteX404-22805" fmla="*/ 85121 w 3024845"/>
                  <a:gd name="connsiteY404-22806" fmla="*/ 369664 h 1059043"/>
                  <a:gd name="connsiteX405-22807" fmla="*/ 86894 w 3024845"/>
                  <a:gd name="connsiteY405-22808" fmla="*/ 369664 h 1059043"/>
                  <a:gd name="connsiteX406-22809" fmla="*/ 99308 w 3024845"/>
                  <a:gd name="connsiteY406-22810" fmla="*/ 369664 h 1059043"/>
                  <a:gd name="connsiteX407-22811" fmla="*/ 99308 w 3024845"/>
                  <a:gd name="connsiteY407-22812" fmla="*/ 255090 h 1059043"/>
                  <a:gd name="connsiteX408-22813" fmla="*/ 103361 w 3024845"/>
                  <a:gd name="connsiteY408-22814" fmla="*/ 226986 h 1059043"/>
                  <a:gd name="connsiteX409-22815" fmla="*/ 105388 w 3024845"/>
                  <a:gd name="connsiteY409-22816" fmla="*/ 226986 h 1059043"/>
                  <a:gd name="connsiteX410-22817" fmla="*/ 119575 w 3024845"/>
                  <a:gd name="connsiteY410-22818" fmla="*/ 226986 h 1059043"/>
                  <a:gd name="connsiteX0-22819" fmla="*/ 119575 w 3024845"/>
                  <a:gd name="connsiteY0-22820" fmla="*/ 226986 h 1059043"/>
                  <a:gd name="connsiteX1-22821" fmla="*/ 200642 w 3024845"/>
                  <a:gd name="connsiteY1-22822" fmla="*/ 224825 h 1059043"/>
                  <a:gd name="connsiteX2-22823" fmla="*/ 202669 w 3024845"/>
                  <a:gd name="connsiteY2-22824" fmla="*/ 224825 h 1059043"/>
                  <a:gd name="connsiteX3-22825" fmla="*/ 216856 w 3024845"/>
                  <a:gd name="connsiteY3-22826" fmla="*/ 224825 h 1059043"/>
                  <a:gd name="connsiteX4-22827" fmla="*/ 216856 w 3024845"/>
                  <a:gd name="connsiteY4-22828" fmla="*/ 248604 h 1059043"/>
                  <a:gd name="connsiteX5-22829" fmla="*/ 217363 w 3024845"/>
                  <a:gd name="connsiteY5-22830" fmla="*/ 249415 h 1059043"/>
                  <a:gd name="connsiteX6-22831" fmla="*/ 220909 w 3024845"/>
                  <a:gd name="connsiteY6-22832" fmla="*/ 255090 h 1059043"/>
                  <a:gd name="connsiteX7-22833" fmla="*/ 220909 w 3024845"/>
                  <a:gd name="connsiteY7-22834" fmla="*/ 369664 h 1059043"/>
                  <a:gd name="connsiteX8-22835" fmla="*/ 223189 w 3024845"/>
                  <a:gd name="connsiteY8-22836" fmla="*/ 369664 h 1059043"/>
                  <a:gd name="connsiteX9-22837" fmla="*/ 239150 w 3024845"/>
                  <a:gd name="connsiteY9-22838" fmla="*/ 369664 h 1059043"/>
                  <a:gd name="connsiteX10-22839" fmla="*/ 239150 w 3024845"/>
                  <a:gd name="connsiteY10-22840" fmla="*/ 510179 h 1059043"/>
                  <a:gd name="connsiteX11-22841" fmla="*/ 240670 w 3024845"/>
                  <a:gd name="connsiteY11-22842" fmla="*/ 509909 h 1059043"/>
                  <a:gd name="connsiteX12-22843" fmla="*/ 251310 w 3024845"/>
                  <a:gd name="connsiteY12-22844" fmla="*/ 508018 h 1059043"/>
                  <a:gd name="connsiteX13-22845" fmla="*/ 249283 w 3024845"/>
                  <a:gd name="connsiteY13-22846" fmla="*/ 596650 h 1059043"/>
                  <a:gd name="connsiteX14-22847" fmla="*/ 250803 w 3024845"/>
                  <a:gd name="connsiteY14-22848" fmla="*/ 596921 h 1059043"/>
                  <a:gd name="connsiteX15-22849" fmla="*/ 261443 w 3024845"/>
                  <a:gd name="connsiteY15-22850" fmla="*/ 598812 h 1059043"/>
                  <a:gd name="connsiteX16-22851" fmla="*/ 261696 w 3024845"/>
                  <a:gd name="connsiteY16-22852" fmla="*/ 599623 h 1059043"/>
                  <a:gd name="connsiteX17-22853" fmla="*/ 263470 w 3024845"/>
                  <a:gd name="connsiteY17-22854" fmla="*/ 605298 h 1059043"/>
                  <a:gd name="connsiteX18-22855" fmla="*/ 264230 w 3024845"/>
                  <a:gd name="connsiteY18-22856" fmla="*/ 602866 h 1059043"/>
                  <a:gd name="connsiteX19-22857" fmla="*/ 269550 w 3024845"/>
                  <a:gd name="connsiteY19-22858" fmla="*/ 585842 h 1059043"/>
                  <a:gd name="connsiteX20-22859" fmla="*/ 271323 w 3024845"/>
                  <a:gd name="connsiteY20-22860" fmla="*/ 585842 h 1059043"/>
                  <a:gd name="connsiteX21-22861" fmla="*/ 283737 w 3024845"/>
                  <a:gd name="connsiteY21-22862" fmla="*/ 585842 h 1059043"/>
                  <a:gd name="connsiteX22-22863" fmla="*/ 283737 w 3024845"/>
                  <a:gd name="connsiteY22-22864" fmla="*/ 618268 h 1059043"/>
                  <a:gd name="connsiteX23-22865" fmla="*/ 284750 w 3024845"/>
                  <a:gd name="connsiteY23-22866" fmla="*/ 618809 h 1059043"/>
                  <a:gd name="connsiteX24-22867" fmla="*/ 291844 w 3024845"/>
                  <a:gd name="connsiteY24-22868" fmla="*/ 622592 h 1059043"/>
                  <a:gd name="connsiteX25-22869" fmla="*/ 291844 w 3024845"/>
                  <a:gd name="connsiteY25-22870" fmla="*/ 623943 h 1059043"/>
                  <a:gd name="connsiteX26-22871" fmla="*/ 291844 w 3024845"/>
                  <a:gd name="connsiteY26-22872" fmla="*/ 633401 h 1059043"/>
                  <a:gd name="connsiteX27-22873" fmla="*/ 336431 w 3024845"/>
                  <a:gd name="connsiteY27-22874" fmla="*/ 633401 h 1059043"/>
                  <a:gd name="connsiteX28-22875" fmla="*/ 336431 w 3024845"/>
                  <a:gd name="connsiteY28-22876" fmla="*/ 634482 h 1059043"/>
                  <a:gd name="connsiteX29-22877" fmla="*/ 336431 w 3024845"/>
                  <a:gd name="connsiteY29-22878" fmla="*/ 642048 h 1059043"/>
                  <a:gd name="connsiteX30-22879" fmla="*/ 338457 w 3024845"/>
                  <a:gd name="connsiteY30-22880" fmla="*/ 642048 h 1059043"/>
                  <a:gd name="connsiteX31-22881" fmla="*/ 352644 w 3024845"/>
                  <a:gd name="connsiteY31-22882" fmla="*/ 642048 h 1059043"/>
                  <a:gd name="connsiteX32-22883" fmla="*/ 352644 w 3024845"/>
                  <a:gd name="connsiteY32-22884" fmla="*/ 611783 h 1059043"/>
                  <a:gd name="connsiteX33-22885" fmla="*/ 397231 w 3024845"/>
                  <a:gd name="connsiteY33-22886" fmla="*/ 611783 h 1059043"/>
                  <a:gd name="connsiteX34-22887" fmla="*/ 397231 w 3024845"/>
                  <a:gd name="connsiteY34-22888" fmla="*/ 610432 h 1059043"/>
                  <a:gd name="connsiteX35-22889" fmla="*/ 397231 w 3024845"/>
                  <a:gd name="connsiteY35-22890" fmla="*/ 600974 h 1059043"/>
                  <a:gd name="connsiteX36-22891" fmla="*/ 398245 w 3024845"/>
                  <a:gd name="connsiteY36-22892" fmla="*/ 600974 h 1059043"/>
                  <a:gd name="connsiteX37-22893" fmla="*/ 405338 w 3024845"/>
                  <a:gd name="connsiteY37-22894" fmla="*/ 600974 h 1059043"/>
                  <a:gd name="connsiteX38-22895" fmla="*/ 405338 w 3024845"/>
                  <a:gd name="connsiteY38-22896" fmla="*/ 599083 h 1059043"/>
                  <a:gd name="connsiteX39-22897" fmla="*/ 405338 w 3024845"/>
                  <a:gd name="connsiteY39-22898" fmla="*/ 585842 h 1059043"/>
                  <a:gd name="connsiteX40-22899" fmla="*/ 406098 w 3024845"/>
                  <a:gd name="connsiteY40-22900" fmla="*/ 585842 h 1059043"/>
                  <a:gd name="connsiteX41-22901" fmla="*/ 411418 w 3024845"/>
                  <a:gd name="connsiteY41-22902" fmla="*/ 585842 h 1059043"/>
                  <a:gd name="connsiteX42-22903" fmla="*/ 411418 w 3024845"/>
                  <a:gd name="connsiteY42-22904" fmla="*/ 584761 h 1059043"/>
                  <a:gd name="connsiteX43-22905" fmla="*/ 411418 w 3024845"/>
                  <a:gd name="connsiteY43-22906" fmla="*/ 577194 h 1059043"/>
                  <a:gd name="connsiteX44-22907" fmla="*/ 413445 w 3024845"/>
                  <a:gd name="connsiteY44-22908" fmla="*/ 577194 h 1059043"/>
                  <a:gd name="connsiteX45-22909" fmla="*/ 427632 w 3024845"/>
                  <a:gd name="connsiteY45-22910" fmla="*/ 577194 h 1059043"/>
                  <a:gd name="connsiteX46-22911" fmla="*/ 427632 w 3024845"/>
                  <a:gd name="connsiteY46-22912" fmla="*/ 578275 h 1059043"/>
                  <a:gd name="connsiteX47-22913" fmla="*/ 427632 w 3024845"/>
                  <a:gd name="connsiteY47-22914" fmla="*/ 585842 h 1059043"/>
                  <a:gd name="connsiteX48-22915" fmla="*/ 449925 w 3024845"/>
                  <a:gd name="connsiteY48-22916" fmla="*/ 585842 h 1059043"/>
                  <a:gd name="connsiteX49-22917" fmla="*/ 449925 w 3024845"/>
                  <a:gd name="connsiteY49-22918" fmla="*/ 583950 h 1059043"/>
                  <a:gd name="connsiteX50-22919" fmla="*/ 449925 w 3024845"/>
                  <a:gd name="connsiteY50-22920" fmla="*/ 570709 h 1059043"/>
                  <a:gd name="connsiteX51-22921" fmla="*/ 451699 w 3024845"/>
                  <a:gd name="connsiteY51-22922" fmla="*/ 570709 h 1059043"/>
                  <a:gd name="connsiteX52-22923" fmla="*/ 464112 w 3024845"/>
                  <a:gd name="connsiteY52-22924" fmla="*/ 570709 h 1059043"/>
                  <a:gd name="connsiteX53-22925" fmla="*/ 464112 w 3024845"/>
                  <a:gd name="connsiteY53-22926" fmla="*/ 594489 h 1059043"/>
                  <a:gd name="connsiteX54-22927" fmla="*/ 465126 w 3024845"/>
                  <a:gd name="connsiteY54-22928" fmla="*/ 594489 h 1059043"/>
                  <a:gd name="connsiteX55-22929" fmla="*/ 472219 w 3024845"/>
                  <a:gd name="connsiteY55-22930" fmla="*/ 594489 h 1059043"/>
                  <a:gd name="connsiteX56-22931" fmla="*/ 472219 w 3024845"/>
                  <a:gd name="connsiteY56-22932" fmla="*/ 593408 h 1059043"/>
                  <a:gd name="connsiteX57-22933" fmla="*/ 472219 w 3024845"/>
                  <a:gd name="connsiteY57-22934" fmla="*/ 585842 h 1059043"/>
                  <a:gd name="connsiteX58-22935" fmla="*/ 473992 w 3024845"/>
                  <a:gd name="connsiteY58-22936" fmla="*/ 585842 h 1059043"/>
                  <a:gd name="connsiteX59-22937" fmla="*/ 486406 w 3024845"/>
                  <a:gd name="connsiteY59-22938" fmla="*/ 585842 h 1059043"/>
                  <a:gd name="connsiteX60-22939" fmla="*/ 486406 w 3024845"/>
                  <a:gd name="connsiteY60-22940" fmla="*/ 611783 h 1059043"/>
                  <a:gd name="connsiteX61-22941" fmla="*/ 488433 w 3024845"/>
                  <a:gd name="connsiteY61-22942" fmla="*/ 611783 h 1059043"/>
                  <a:gd name="connsiteX62-22943" fmla="*/ 502619 w 3024845"/>
                  <a:gd name="connsiteY62-22944" fmla="*/ 611783 h 1059043"/>
                  <a:gd name="connsiteX63-22945" fmla="*/ 502619 w 3024845"/>
                  <a:gd name="connsiteY63-22946" fmla="*/ 613404 h 1059043"/>
                  <a:gd name="connsiteX64-22947" fmla="*/ 502619 w 3024845"/>
                  <a:gd name="connsiteY64-22948" fmla="*/ 624754 h 1059043"/>
                  <a:gd name="connsiteX65-22949" fmla="*/ 503379 w 3024845"/>
                  <a:gd name="connsiteY65-22950" fmla="*/ 624754 h 1059043"/>
                  <a:gd name="connsiteX66-22951" fmla="*/ 508700 w 3024845"/>
                  <a:gd name="connsiteY66-22952" fmla="*/ 624754 h 1059043"/>
                  <a:gd name="connsiteX67-22953" fmla="*/ 508700 w 3024845"/>
                  <a:gd name="connsiteY67-22954" fmla="*/ 623943 h 1059043"/>
                  <a:gd name="connsiteX68-22955" fmla="*/ 508700 w 3024845"/>
                  <a:gd name="connsiteY68-22956" fmla="*/ 618268 h 1059043"/>
                  <a:gd name="connsiteX69-22957" fmla="*/ 539100 w 3024845"/>
                  <a:gd name="connsiteY69-22958" fmla="*/ 618268 h 1059043"/>
                  <a:gd name="connsiteX70-22959" fmla="*/ 539100 w 3024845"/>
                  <a:gd name="connsiteY70-22960" fmla="*/ 642048 h 1059043"/>
                  <a:gd name="connsiteX71-22961" fmla="*/ 540113 w 3024845"/>
                  <a:gd name="connsiteY71-22962" fmla="*/ 642048 h 1059043"/>
                  <a:gd name="connsiteX72-22963" fmla="*/ 547207 w 3024845"/>
                  <a:gd name="connsiteY72-22964" fmla="*/ 642048 h 1059043"/>
                  <a:gd name="connsiteX73-22965" fmla="*/ 547207 w 3024845"/>
                  <a:gd name="connsiteY73-22966" fmla="*/ 643129 h 1059043"/>
                  <a:gd name="connsiteX74-22967" fmla="*/ 547207 w 3024845"/>
                  <a:gd name="connsiteY74-22968" fmla="*/ 650695 h 1059043"/>
                  <a:gd name="connsiteX75-22969" fmla="*/ 547967 w 3024845"/>
                  <a:gd name="connsiteY75-22970" fmla="*/ 650695 h 1059043"/>
                  <a:gd name="connsiteX76-22971" fmla="*/ 553287 w 3024845"/>
                  <a:gd name="connsiteY76-22972" fmla="*/ 650695 h 1059043"/>
                  <a:gd name="connsiteX77-22973" fmla="*/ 553287 w 3024845"/>
                  <a:gd name="connsiteY77-22974" fmla="*/ 648533 h 1059043"/>
                  <a:gd name="connsiteX78-22975" fmla="*/ 553287 w 3024845"/>
                  <a:gd name="connsiteY78-22976" fmla="*/ 633401 h 1059043"/>
                  <a:gd name="connsiteX79-22977" fmla="*/ 554300 w 3024845"/>
                  <a:gd name="connsiteY79-22978" fmla="*/ 633401 h 1059043"/>
                  <a:gd name="connsiteX80-22979" fmla="*/ 561394 w 3024845"/>
                  <a:gd name="connsiteY80-22980" fmla="*/ 633401 h 1059043"/>
                  <a:gd name="connsiteX81-22981" fmla="*/ 561394 w 3024845"/>
                  <a:gd name="connsiteY81-22982" fmla="*/ 634482 h 1059043"/>
                  <a:gd name="connsiteX82-22983" fmla="*/ 561394 w 3024845"/>
                  <a:gd name="connsiteY82-22984" fmla="*/ 642048 h 1059043"/>
                  <a:gd name="connsiteX83-22985" fmla="*/ 566714 w 3024845"/>
                  <a:gd name="connsiteY83-22986" fmla="*/ 640055 h 1059043"/>
                  <a:gd name="connsiteX84-22987" fmla="*/ 567474 w 3024845"/>
                  <a:gd name="connsiteY84-22988" fmla="*/ 639075 h 1059043"/>
                  <a:gd name="connsiteX85-22989" fmla="*/ 567474 w 3024845"/>
                  <a:gd name="connsiteY85-22990" fmla="*/ 633401 h 1059043"/>
                  <a:gd name="connsiteX86-22991" fmla="*/ 605981 w 3024845"/>
                  <a:gd name="connsiteY86-22992" fmla="*/ 633401 h 1059043"/>
                  <a:gd name="connsiteX87-22993" fmla="*/ 605981 w 3024845"/>
                  <a:gd name="connsiteY87-22994" fmla="*/ 657180 h 1059043"/>
                  <a:gd name="connsiteX88-22995" fmla="*/ 608007 w 3024845"/>
                  <a:gd name="connsiteY88-22996" fmla="*/ 657180 h 1059043"/>
                  <a:gd name="connsiteX89-22997" fmla="*/ 622194 w 3024845"/>
                  <a:gd name="connsiteY89-22998" fmla="*/ 657180 h 1059043"/>
                  <a:gd name="connsiteX90-22999" fmla="*/ 622194 w 3024845"/>
                  <a:gd name="connsiteY90-23000" fmla="*/ 658261 h 1059043"/>
                  <a:gd name="connsiteX91-23001" fmla="*/ 622194 w 3024845"/>
                  <a:gd name="connsiteY91-23002" fmla="*/ 665827 h 1059043"/>
                  <a:gd name="connsiteX92-23003" fmla="*/ 623968 w 3024845"/>
                  <a:gd name="connsiteY92-23004" fmla="*/ 665827 h 1059043"/>
                  <a:gd name="connsiteX93-23005" fmla="*/ 636381 w 3024845"/>
                  <a:gd name="connsiteY93-23006" fmla="*/ 665827 h 1059043"/>
                  <a:gd name="connsiteX94-23007" fmla="*/ 636381 w 3024845"/>
                  <a:gd name="connsiteY94-23008" fmla="*/ 642048 h 1059043"/>
                  <a:gd name="connsiteX95-23009" fmla="*/ 637394 w 3024845"/>
                  <a:gd name="connsiteY95-23010" fmla="*/ 642048 h 1059043"/>
                  <a:gd name="connsiteX96-23011" fmla="*/ 644488 w 3024845"/>
                  <a:gd name="connsiteY96-23012" fmla="*/ 642048 h 1059043"/>
                  <a:gd name="connsiteX97-23013" fmla="*/ 644488 w 3024845"/>
                  <a:gd name="connsiteY97-23014" fmla="*/ 609621 h 1059043"/>
                  <a:gd name="connsiteX98-23015" fmla="*/ 645501 w 3024845"/>
                  <a:gd name="connsiteY98-23016" fmla="*/ 609621 h 1059043"/>
                  <a:gd name="connsiteX99-23017" fmla="*/ 652595 w 3024845"/>
                  <a:gd name="connsiteY99-23018" fmla="*/ 609621 h 1059043"/>
                  <a:gd name="connsiteX100-23019" fmla="*/ 652595 w 3024845"/>
                  <a:gd name="connsiteY100-23020" fmla="*/ 607730 h 1059043"/>
                  <a:gd name="connsiteX101-23021" fmla="*/ 652595 w 3024845"/>
                  <a:gd name="connsiteY101-23022" fmla="*/ 594489 h 1059043"/>
                  <a:gd name="connsiteX102-23023" fmla="*/ 651328 w 3024845"/>
                  <a:gd name="connsiteY102-23024" fmla="*/ 592867 h 1059043"/>
                  <a:gd name="connsiteX103-23025" fmla="*/ 656648 w 3024845"/>
                  <a:gd name="connsiteY103-23026" fmla="*/ 581518 h 1059043"/>
                  <a:gd name="connsiteX104-23027" fmla="*/ 664755 w 3024845"/>
                  <a:gd name="connsiteY104-23028" fmla="*/ 609621 h 1059043"/>
                  <a:gd name="connsiteX105-23029" fmla="*/ 665515 w 3024845"/>
                  <a:gd name="connsiteY105-23030" fmla="*/ 609621 h 1059043"/>
                  <a:gd name="connsiteX106-23031" fmla="*/ 670835 w 3024845"/>
                  <a:gd name="connsiteY106-23032" fmla="*/ 609621 h 1059043"/>
                  <a:gd name="connsiteX107-23033" fmla="*/ 670835 w 3024845"/>
                  <a:gd name="connsiteY107-23034" fmla="*/ 503694 h 1059043"/>
                  <a:gd name="connsiteX108-23035" fmla="*/ 672355 w 3024845"/>
                  <a:gd name="connsiteY108-23036" fmla="*/ 503694 h 1059043"/>
                  <a:gd name="connsiteX109-23037" fmla="*/ 682995 w 3024845"/>
                  <a:gd name="connsiteY109-23038" fmla="*/ 503694 h 1059043"/>
                  <a:gd name="connsiteX110-23039" fmla="*/ 682995 w 3024845"/>
                  <a:gd name="connsiteY110-23040" fmla="*/ 456135 h 1059043"/>
                  <a:gd name="connsiteX111-23041" fmla="*/ 709342 w 3024845"/>
                  <a:gd name="connsiteY111-23042" fmla="*/ 456135 h 1059043"/>
                  <a:gd name="connsiteX112-23043" fmla="*/ 709342 w 3024845"/>
                  <a:gd name="connsiteY112-23044" fmla="*/ 434517 h 1059043"/>
                  <a:gd name="connsiteX113-23045" fmla="*/ 743796 w 3024845"/>
                  <a:gd name="connsiteY113-23046" fmla="*/ 434517 h 1059043"/>
                  <a:gd name="connsiteX114-23047" fmla="*/ 743796 w 3024845"/>
                  <a:gd name="connsiteY114-23048" fmla="*/ 436949 h 1059043"/>
                  <a:gd name="connsiteX115-23049" fmla="*/ 743796 w 3024845"/>
                  <a:gd name="connsiteY115-23050" fmla="*/ 453973 h 1059043"/>
                  <a:gd name="connsiteX116-23051" fmla="*/ 746076 w 3024845"/>
                  <a:gd name="connsiteY116-23052" fmla="*/ 453973 h 1059043"/>
                  <a:gd name="connsiteX117-23053" fmla="*/ 762036 w 3024845"/>
                  <a:gd name="connsiteY117-23054" fmla="*/ 453973 h 1059043"/>
                  <a:gd name="connsiteX118-23055" fmla="*/ 762036 w 3024845"/>
                  <a:gd name="connsiteY118-23056" fmla="*/ 501532 h 1059043"/>
                  <a:gd name="connsiteX119-23057" fmla="*/ 763049 w 3024845"/>
                  <a:gd name="connsiteY119-23058" fmla="*/ 501532 h 1059043"/>
                  <a:gd name="connsiteX120-23059" fmla="*/ 770143 w 3024845"/>
                  <a:gd name="connsiteY120-23060" fmla="*/ 501532 h 1059043"/>
                  <a:gd name="connsiteX121-23061" fmla="*/ 784330 w 3024845"/>
                  <a:gd name="connsiteY121-23062" fmla="*/ 505856 h 1059043"/>
                  <a:gd name="connsiteX122-23063" fmla="*/ 784330 w 3024845"/>
                  <a:gd name="connsiteY122-23064" fmla="*/ 544768 h 1059043"/>
                  <a:gd name="connsiteX123-23065" fmla="*/ 785343 w 3024845"/>
                  <a:gd name="connsiteY123-23066" fmla="*/ 544768 h 1059043"/>
                  <a:gd name="connsiteX124-23067" fmla="*/ 792436 w 3024845"/>
                  <a:gd name="connsiteY124-23068" fmla="*/ 544768 h 1059043"/>
                  <a:gd name="connsiteX125-23069" fmla="*/ 792436 w 3024845"/>
                  <a:gd name="connsiteY125-23070" fmla="*/ 546389 h 1059043"/>
                  <a:gd name="connsiteX126-23071" fmla="*/ 792436 w 3024845"/>
                  <a:gd name="connsiteY126-23072" fmla="*/ 557738 h 1059043"/>
                  <a:gd name="connsiteX127-23073" fmla="*/ 794463 w 3024845"/>
                  <a:gd name="connsiteY127-23074" fmla="*/ 557738 h 1059043"/>
                  <a:gd name="connsiteX128-23075" fmla="*/ 808650 w 3024845"/>
                  <a:gd name="connsiteY128-23076" fmla="*/ 557738 h 1059043"/>
                  <a:gd name="connsiteX129-23077" fmla="*/ 814730 w 3024845"/>
                  <a:gd name="connsiteY129-23078" fmla="*/ 564224 h 1059043"/>
                  <a:gd name="connsiteX130-23079" fmla="*/ 814730 w 3024845"/>
                  <a:gd name="connsiteY130-23080" fmla="*/ 585842 h 1059043"/>
                  <a:gd name="connsiteX131-23081" fmla="*/ 817010 w 3024845"/>
                  <a:gd name="connsiteY131-23082" fmla="*/ 585842 h 1059043"/>
                  <a:gd name="connsiteX132-23083" fmla="*/ 832970 w 3024845"/>
                  <a:gd name="connsiteY132-23084" fmla="*/ 585842 h 1059043"/>
                  <a:gd name="connsiteX133-23085" fmla="*/ 832970 w 3024845"/>
                  <a:gd name="connsiteY133-23086" fmla="*/ 586922 h 1059043"/>
                  <a:gd name="connsiteX134-23087" fmla="*/ 832970 w 3024845"/>
                  <a:gd name="connsiteY134-23088" fmla="*/ 594489 h 1059043"/>
                  <a:gd name="connsiteX135-23089" fmla="*/ 834237 w 3024845"/>
                  <a:gd name="connsiteY135-23090" fmla="*/ 594489 h 1059043"/>
                  <a:gd name="connsiteX136-23091" fmla="*/ 843104 w 3024845"/>
                  <a:gd name="connsiteY136-23092" fmla="*/ 594489 h 1059043"/>
                  <a:gd name="connsiteX137-23093" fmla="*/ 843104 w 3024845"/>
                  <a:gd name="connsiteY137-23094" fmla="*/ 596650 h 1059043"/>
                  <a:gd name="connsiteX138-23095" fmla="*/ 843104 w 3024845"/>
                  <a:gd name="connsiteY138-23096" fmla="*/ 611783 h 1059043"/>
                  <a:gd name="connsiteX139-23097" fmla="*/ 847157 w 3024845"/>
                  <a:gd name="connsiteY139-23098" fmla="*/ 609891 h 1059043"/>
                  <a:gd name="connsiteX140-23099" fmla="*/ 847157 w 3024845"/>
                  <a:gd name="connsiteY140-23100" fmla="*/ 596650 h 1059043"/>
                  <a:gd name="connsiteX141-23101" fmla="*/ 848170 w 3024845"/>
                  <a:gd name="connsiteY141-23102" fmla="*/ 596650 h 1059043"/>
                  <a:gd name="connsiteX142-23103" fmla="*/ 855264 w 3024845"/>
                  <a:gd name="connsiteY142-23104" fmla="*/ 596650 h 1059043"/>
                  <a:gd name="connsiteX143-23105" fmla="*/ 855264 w 3024845"/>
                  <a:gd name="connsiteY143-23106" fmla="*/ 598272 h 1059043"/>
                  <a:gd name="connsiteX144-23107" fmla="*/ 855264 w 3024845"/>
                  <a:gd name="connsiteY144-23108" fmla="*/ 609621 h 1059043"/>
                  <a:gd name="connsiteX145-23109" fmla="*/ 856024 w 3024845"/>
                  <a:gd name="connsiteY145-23110" fmla="*/ 609621 h 1059043"/>
                  <a:gd name="connsiteX146-23111" fmla="*/ 861344 w 3024845"/>
                  <a:gd name="connsiteY146-23112" fmla="*/ 609621 h 1059043"/>
                  <a:gd name="connsiteX147-23113" fmla="*/ 909984 w 3024845"/>
                  <a:gd name="connsiteY147-23114" fmla="*/ 605298 h 1059043"/>
                  <a:gd name="connsiteX148-23115" fmla="*/ 909984 w 3024845"/>
                  <a:gd name="connsiteY148-23116" fmla="*/ 606649 h 1059043"/>
                  <a:gd name="connsiteX149-23117" fmla="*/ 909984 w 3024845"/>
                  <a:gd name="connsiteY149-23118" fmla="*/ 616106 h 1059043"/>
                  <a:gd name="connsiteX150-23119" fmla="*/ 910744 w 3024845"/>
                  <a:gd name="connsiteY150-23120" fmla="*/ 616106 h 1059043"/>
                  <a:gd name="connsiteX151-23121" fmla="*/ 916065 w 3024845"/>
                  <a:gd name="connsiteY151-23122" fmla="*/ 616106 h 1059043"/>
                  <a:gd name="connsiteX152-23123" fmla="*/ 916065 w 3024845"/>
                  <a:gd name="connsiteY152-23124" fmla="*/ 618268 h 1059043"/>
                  <a:gd name="connsiteX153-23125" fmla="*/ 916065 w 3024845"/>
                  <a:gd name="connsiteY153-23126" fmla="*/ 633401 h 1059043"/>
                  <a:gd name="connsiteX154-23127" fmla="*/ 918091 w 3024845"/>
                  <a:gd name="connsiteY154-23128" fmla="*/ 632050 h 1059043"/>
                  <a:gd name="connsiteX155-23129" fmla="*/ 932278 w 3024845"/>
                  <a:gd name="connsiteY155-23130" fmla="*/ 622592 h 1059043"/>
                  <a:gd name="connsiteX156-23131" fmla="*/ 938358 w 3024845"/>
                  <a:gd name="connsiteY156-23132" fmla="*/ 581518 h 1059043"/>
                  <a:gd name="connsiteX157-23133" fmla="*/ 939118 w 3024845"/>
                  <a:gd name="connsiteY157-23134" fmla="*/ 581248 h 1059043"/>
                  <a:gd name="connsiteX158-23135" fmla="*/ 944438 w 3024845"/>
                  <a:gd name="connsiteY158-23136" fmla="*/ 579356 h 1059043"/>
                  <a:gd name="connsiteX159-23137" fmla="*/ 946465 w 3024845"/>
                  <a:gd name="connsiteY159-23138" fmla="*/ 510179 h 1059043"/>
                  <a:gd name="connsiteX160-23139" fmla="*/ 948492 w 3024845"/>
                  <a:gd name="connsiteY160-23140" fmla="*/ 579356 h 1059043"/>
                  <a:gd name="connsiteX161-23141" fmla="*/ 949252 w 3024845"/>
                  <a:gd name="connsiteY161-23142" fmla="*/ 579626 h 1059043"/>
                  <a:gd name="connsiteX162-23143" fmla="*/ 954572 w 3024845"/>
                  <a:gd name="connsiteY162-23144" fmla="*/ 581518 h 1059043"/>
                  <a:gd name="connsiteX163-23145" fmla="*/ 954572 w 3024845"/>
                  <a:gd name="connsiteY163-23146" fmla="*/ 495047 h 1059043"/>
                  <a:gd name="connsiteX164-23147" fmla="*/ 958625 w 3024845"/>
                  <a:gd name="connsiteY164-23148" fmla="*/ 462620 h 1059043"/>
                  <a:gd name="connsiteX165-23149" fmla="*/ 997132 w 3024845"/>
                  <a:gd name="connsiteY165-23150" fmla="*/ 462620 h 1059043"/>
                  <a:gd name="connsiteX166-23151" fmla="*/ 997132 w 3024845"/>
                  <a:gd name="connsiteY166-23152" fmla="*/ 495047 h 1059043"/>
                  <a:gd name="connsiteX167-23153" fmla="*/ 997892 w 3024845"/>
                  <a:gd name="connsiteY167-23154" fmla="*/ 495047 h 1059043"/>
                  <a:gd name="connsiteX168-23155" fmla="*/ 1003212 w 3024845"/>
                  <a:gd name="connsiteY168-23156" fmla="*/ 495047 h 1059043"/>
                  <a:gd name="connsiteX169-23157" fmla="*/ 1003212 w 3024845"/>
                  <a:gd name="connsiteY169-23158" fmla="*/ 412899 h 1059043"/>
                  <a:gd name="connsiteX170-23159" fmla="*/ 1004986 w 3024845"/>
                  <a:gd name="connsiteY170-23160" fmla="*/ 412899 h 1059043"/>
                  <a:gd name="connsiteX171-23161" fmla="*/ 1017399 w 3024845"/>
                  <a:gd name="connsiteY171-23162" fmla="*/ 412899 h 1059043"/>
                  <a:gd name="connsiteX172-23163" fmla="*/ 1017399 w 3024845"/>
                  <a:gd name="connsiteY172-23164" fmla="*/ 411008 h 1059043"/>
                  <a:gd name="connsiteX173-23165" fmla="*/ 1017399 w 3024845"/>
                  <a:gd name="connsiteY173-23166" fmla="*/ 397767 h 1059043"/>
                  <a:gd name="connsiteX174-23167" fmla="*/ 1039693 w 3024845"/>
                  <a:gd name="connsiteY174-23168" fmla="*/ 397767 h 1059043"/>
                  <a:gd name="connsiteX175-23169" fmla="*/ 1039693 w 3024845"/>
                  <a:gd name="connsiteY175-23170" fmla="*/ 396686 h 1059043"/>
                  <a:gd name="connsiteX176-23171" fmla="*/ 1039693 w 3024845"/>
                  <a:gd name="connsiteY176-23172" fmla="*/ 389120 h 1059043"/>
                  <a:gd name="connsiteX177-23173" fmla="*/ 1041466 w 3024845"/>
                  <a:gd name="connsiteY177-23174" fmla="*/ 389120 h 1059043"/>
                  <a:gd name="connsiteX178-23175" fmla="*/ 1053880 w 3024845"/>
                  <a:gd name="connsiteY178-23176" fmla="*/ 389120 h 1059043"/>
                  <a:gd name="connsiteX179-23177" fmla="*/ 1053880 w 3024845"/>
                  <a:gd name="connsiteY179-23178" fmla="*/ 390201 h 1059043"/>
                  <a:gd name="connsiteX180-23179" fmla="*/ 1053880 w 3024845"/>
                  <a:gd name="connsiteY180-23180" fmla="*/ 397767 h 1059043"/>
                  <a:gd name="connsiteX181-23181" fmla="*/ 1054640 w 3024845"/>
                  <a:gd name="connsiteY181-23182" fmla="*/ 397767 h 1059043"/>
                  <a:gd name="connsiteX182-23183" fmla="*/ 1059960 w 3024845"/>
                  <a:gd name="connsiteY182-23184" fmla="*/ 397767 h 1059043"/>
                  <a:gd name="connsiteX183-23185" fmla="*/ 1070093 w 3024845"/>
                  <a:gd name="connsiteY183-23186" fmla="*/ 393443 h 1059043"/>
                  <a:gd name="connsiteX184-23187" fmla="*/ 1074146 w 3024845"/>
                  <a:gd name="connsiteY184-23188" fmla="*/ 396686 h 1059043"/>
                  <a:gd name="connsiteX185-23189" fmla="*/ 1074146 w 3024845"/>
                  <a:gd name="connsiteY185-23190" fmla="*/ 389120 h 1059043"/>
                  <a:gd name="connsiteX186-23191" fmla="*/ 1076426 w 3024845"/>
                  <a:gd name="connsiteY186-23192" fmla="*/ 389120 h 1059043"/>
                  <a:gd name="connsiteX187-23193" fmla="*/ 1092387 w 3024845"/>
                  <a:gd name="connsiteY187-23194" fmla="*/ 389120 h 1059043"/>
                  <a:gd name="connsiteX188-23195" fmla="*/ 1092387 w 3024845"/>
                  <a:gd name="connsiteY188-23196" fmla="*/ 390201 h 1059043"/>
                  <a:gd name="connsiteX189-23197" fmla="*/ 1092387 w 3024845"/>
                  <a:gd name="connsiteY189-23198" fmla="*/ 397767 h 1059043"/>
                  <a:gd name="connsiteX190-23199" fmla="*/ 1122787 w 3024845"/>
                  <a:gd name="connsiteY190-23200" fmla="*/ 397767 h 1059043"/>
                  <a:gd name="connsiteX191-23201" fmla="*/ 1122787 w 3024845"/>
                  <a:gd name="connsiteY191-23202" fmla="*/ 399388 h 1059043"/>
                  <a:gd name="connsiteX192-23203" fmla="*/ 1122787 w 3024845"/>
                  <a:gd name="connsiteY192-23204" fmla="*/ 410738 h 1059043"/>
                  <a:gd name="connsiteX193-23205" fmla="*/ 1149134 w 3024845"/>
                  <a:gd name="connsiteY193-23206" fmla="*/ 410738 h 1059043"/>
                  <a:gd name="connsiteX194-23207" fmla="*/ 1149134 w 3024845"/>
                  <a:gd name="connsiteY194-23208" fmla="*/ 441002 h 1059043"/>
                  <a:gd name="connsiteX195-23209" fmla="*/ 1149894 w 3024845"/>
                  <a:gd name="connsiteY195-23210" fmla="*/ 441002 h 1059043"/>
                  <a:gd name="connsiteX196-23211" fmla="*/ 1155214 w 3024845"/>
                  <a:gd name="connsiteY196-23212" fmla="*/ 441002 h 1059043"/>
                  <a:gd name="connsiteX197-23213" fmla="*/ 1155214 w 3024845"/>
                  <a:gd name="connsiteY197-23214" fmla="*/ 442083 h 1059043"/>
                  <a:gd name="connsiteX198-23215" fmla="*/ 1155214 w 3024845"/>
                  <a:gd name="connsiteY198-23216" fmla="*/ 449650 h 1059043"/>
                  <a:gd name="connsiteX199-23217" fmla="*/ 1159268 w 3024845"/>
                  <a:gd name="connsiteY199-23218" fmla="*/ 479914 h 1059043"/>
                  <a:gd name="connsiteX200-23219" fmla="*/ 1160028 w 3024845"/>
                  <a:gd name="connsiteY200-23220" fmla="*/ 479914 h 1059043"/>
                  <a:gd name="connsiteX201-23221" fmla="*/ 1165348 w 3024845"/>
                  <a:gd name="connsiteY201-23222" fmla="*/ 479914 h 1059043"/>
                  <a:gd name="connsiteX202-23223" fmla="*/ 1165348 w 3024845"/>
                  <a:gd name="connsiteY202-23224" fmla="*/ 480725 h 1059043"/>
                  <a:gd name="connsiteX203-23225" fmla="*/ 1165348 w 3024845"/>
                  <a:gd name="connsiteY203-23226" fmla="*/ 486400 h 1059043"/>
                  <a:gd name="connsiteX204-23227" fmla="*/ 1166361 w 3024845"/>
                  <a:gd name="connsiteY204-23228" fmla="*/ 486400 h 1059043"/>
                  <a:gd name="connsiteX205-23229" fmla="*/ 1173454 w 3024845"/>
                  <a:gd name="connsiteY205-23230" fmla="*/ 486400 h 1059043"/>
                  <a:gd name="connsiteX206-23231" fmla="*/ 1173454 w 3024845"/>
                  <a:gd name="connsiteY206-23232" fmla="*/ 516665 h 1059043"/>
                  <a:gd name="connsiteX207-23233" fmla="*/ 1175481 w 3024845"/>
                  <a:gd name="connsiteY207-23234" fmla="*/ 516665 h 1059043"/>
                  <a:gd name="connsiteX208-23235" fmla="*/ 1189668 w 3024845"/>
                  <a:gd name="connsiteY208-23236" fmla="*/ 516665 h 1059043"/>
                  <a:gd name="connsiteX209-23237" fmla="*/ 1189668 w 3024845"/>
                  <a:gd name="connsiteY209-23238" fmla="*/ 540444 h 1059043"/>
                  <a:gd name="connsiteX210-23239" fmla="*/ 1191695 w 3024845"/>
                  <a:gd name="connsiteY210-23240" fmla="*/ 542065 h 1059043"/>
                  <a:gd name="connsiteX211-23241" fmla="*/ 1191695 w 3024845"/>
                  <a:gd name="connsiteY211-23242" fmla="*/ 553415 h 1059043"/>
                  <a:gd name="connsiteX212-23243" fmla="*/ 1192455 w 3024845"/>
                  <a:gd name="connsiteY212-23244" fmla="*/ 553415 h 1059043"/>
                  <a:gd name="connsiteX213-23245" fmla="*/ 1197775 w 3024845"/>
                  <a:gd name="connsiteY213-23246" fmla="*/ 553415 h 1059043"/>
                  <a:gd name="connsiteX214-23247" fmla="*/ 1197775 w 3024845"/>
                  <a:gd name="connsiteY214-23248" fmla="*/ 577194 h 1059043"/>
                  <a:gd name="connsiteX215-23249" fmla="*/ 1199041 w 3024845"/>
                  <a:gd name="connsiteY215-23250" fmla="*/ 577194 h 1059043"/>
                  <a:gd name="connsiteX216-23251" fmla="*/ 1207908 w 3024845"/>
                  <a:gd name="connsiteY216-23252" fmla="*/ 577194 h 1059043"/>
                  <a:gd name="connsiteX217-23253" fmla="*/ 1209935 w 3024845"/>
                  <a:gd name="connsiteY217-23254" fmla="*/ 581248 h 1059043"/>
                  <a:gd name="connsiteX218-23255" fmla="*/ 1209935 w 3024845"/>
                  <a:gd name="connsiteY218-23256" fmla="*/ 594489 h 1059043"/>
                  <a:gd name="connsiteX219-23257" fmla="*/ 1211455 w 3024845"/>
                  <a:gd name="connsiteY219-23258" fmla="*/ 592597 h 1059043"/>
                  <a:gd name="connsiteX220-23259" fmla="*/ 1222095 w 3024845"/>
                  <a:gd name="connsiteY220-23260" fmla="*/ 579356 h 1059043"/>
                  <a:gd name="connsiteX221-23261" fmla="*/ 1250469 w 3024845"/>
                  <a:gd name="connsiteY221-23262" fmla="*/ 579356 h 1059043"/>
                  <a:gd name="connsiteX222-23263" fmla="*/ 1250469 w 3024845"/>
                  <a:gd name="connsiteY222-23264" fmla="*/ 665827 h 1059043"/>
                  <a:gd name="connsiteX223-23265" fmla="*/ 1251229 w 3024845"/>
                  <a:gd name="connsiteY223-23266" fmla="*/ 665827 h 1059043"/>
                  <a:gd name="connsiteX224-23267" fmla="*/ 1256549 w 3024845"/>
                  <a:gd name="connsiteY224-23268" fmla="*/ 665827 h 1059043"/>
                  <a:gd name="connsiteX225-23269" fmla="*/ 1257309 w 3024845"/>
                  <a:gd name="connsiteY225-23270" fmla="*/ 664476 h 1059043"/>
                  <a:gd name="connsiteX226-23271" fmla="*/ 1262629 w 3024845"/>
                  <a:gd name="connsiteY226-23272" fmla="*/ 655018 h 1059043"/>
                  <a:gd name="connsiteX227-23273" fmla="*/ 1262629 w 3024845"/>
                  <a:gd name="connsiteY227-23274" fmla="*/ 656910 h 1059043"/>
                  <a:gd name="connsiteX228-23275" fmla="*/ 1262629 w 3024845"/>
                  <a:gd name="connsiteY228-23276" fmla="*/ 670151 h 1059043"/>
                  <a:gd name="connsiteX229-23277" fmla="*/ 1266682 w 3024845"/>
                  <a:gd name="connsiteY229-23278" fmla="*/ 624754 h 1059043"/>
                  <a:gd name="connsiteX230-23279" fmla="*/ 1267442 w 3024845"/>
                  <a:gd name="connsiteY230-23280" fmla="*/ 624754 h 1059043"/>
                  <a:gd name="connsiteX231-23281" fmla="*/ 1272762 w 3024845"/>
                  <a:gd name="connsiteY231-23282" fmla="*/ 624754 h 1059043"/>
                  <a:gd name="connsiteX232-23283" fmla="*/ 1272762 w 3024845"/>
                  <a:gd name="connsiteY232-23284" fmla="*/ 559900 h 1059043"/>
                  <a:gd name="connsiteX233-23285" fmla="*/ 1273776 w 3024845"/>
                  <a:gd name="connsiteY233-23286" fmla="*/ 559900 h 1059043"/>
                  <a:gd name="connsiteX234-23287" fmla="*/ 1280869 w 3024845"/>
                  <a:gd name="connsiteY234-23288" fmla="*/ 559900 h 1059043"/>
                  <a:gd name="connsiteX235-23289" fmla="*/ 1293029 w 3024845"/>
                  <a:gd name="connsiteY235-23290" fmla="*/ 516665 h 1059043"/>
                  <a:gd name="connsiteX236-23291" fmla="*/ 1294296 w 3024845"/>
                  <a:gd name="connsiteY236-23292" fmla="*/ 516665 h 1059043"/>
                  <a:gd name="connsiteX237-23293" fmla="*/ 1303163 w 3024845"/>
                  <a:gd name="connsiteY237-23294" fmla="*/ 516665 h 1059043"/>
                  <a:gd name="connsiteX238-23295" fmla="*/ 1313296 w 3024845"/>
                  <a:gd name="connsiteY238-23296" fmla="*/ 559900 h 1059043"/>
                  <a:gd name="connsiteX239-23297" fmla="*/ 1314309 w 3024845"/>
                  <a:gd name="connsiteY239-23298" fmla="*/ 559900 h 1059043"/>
                  <a:gd name="connsiteX240-23299" fmla="*/ 1321403 w 3024845"/>
                  <a:gd name="connsiteY240-23300" fmla="*/ 559900 h 1059043"/>
                  <a:gd name="connsiteX241-23301" fmla="*/ 1321403 w 3024845"/>
                  <a:gd name="connsiteY241-23302" fmla="*/ 598812 h 1059043"/>
                  <a:gd name="connsiteX242-23303" fmla="*/ 1323176 w 3024845"/>
                  <a:gd name="connsiteY242-23304" fmla="*/ 598812 h 1059043"/>
                  <a:gd name="connsiteX243-23305" fmla="*/ 1335590 w 3024845"/>
                  <a:gd name="connsiteY243-23306" fmla="*/ 598812 h 1059043"/>
                  <a:gd name="connsiteX244-23307" fmla="*/ 1335590 w 3024845"/>
                  <a:gd name="connsiteY244-23308" fmla="*/ 600974 h 1059043"/>
                  <a:gd name="connsiteX245-23309" fmla="*/ 1335590 w 3024845"/>
                  <a:gd name="connsiteY245-23310" fmla="*/ 616106 h 1059043"/>
                  <a:gd name="connsiteX246-23311" fmla="*/ 1339643 w 3024845"/>
                  <a:gd name="connsiteY246-23312" fmla="*/ 613945 h 1059043"/>
                  <a:gd name="connsiteX247-23313" fmla="*/ 1339643 w 3024845"/>
                  <a:gd name="connsiteY247-23314" fmla="*/ 598812 h 1059043"/>
                  <a:gd name="connsiteX248-23315" fmla="*/ 1341163 w 3024845"/>
                  <a:gd name="connsiteY248-23316" fmla="*/ 598812 h 1059043"/>
                  <a:gd name="connsiteX249-23317" fmla="*/ 1351803 w 3024845"/>
                  <a:gd name="connsiteY249-23318" fmla="*/ 598812 h 1059043"/>
                  <a:gd name="connsiteX250-23319" fmla="*/ 1351803 w 3024845"/>
                  <a:gd name="connsiteY250-23320" fmla="*/ 600433 h 1059043"/>
                  <a:gd name="connsiteX251-23321" fmla="*/ 1351803 w 3024845"/>
                  <a:gd name="connsiteY251-23322" fmla="*/ 611783 h 1059043"/>
                  <a:gd name="connsiteX252-23323" fmla="*/ 1382204 w 3024845"/>
                  <a:gd name="connsiteY252-23324" fmla="*/ 611783 h 1059043"/>
                  <a:gd name="connsiteX253-23325" fmla="*/ 1382204 w 3024845"/>
                  <a:gd name="connsiteY253-23326" fmla="*/ 575033 h 1059043"/>
                  <a:gd name="connsiteX254-23327" fmla="*/ 1383470 w 3024845"/>
                  <a:gd name="connsiteY254-23328" fmla="*/ 575033 h 1059043"/>
                  <a:gd name="connsiteX255-23329" fmla="*/ 1392337 w 3024845"/>
                  <a:gd name="connsiteY255-23330" fmla="*/ 575033 h 1059043"/>
                  <a:gd name="connsiteX256-23331" fmla="*/ 1392337 w 3024845"/>
                  <a:gd name="connsiteY256-23332" fmla="*/ 596650 h 1059043"/>
                  <a:gd name="connsiteX257-23333" fmla="*/ 1394364 w 3024845"/>
                  <a:gd name="connsiteY257-23334" fmla="*/ 564224 h 1059043"/>
                  <a:gd name="connsiteX258-23335" fmla="*/ 1416657 w 3024845"/>
                  <a:gd name="connsiteY258-23336" fmla="*/ 564224 h 1059043"/>
                  <a:gd name="connsiteX259-23337" fmla="*/ 1416657 w 3024845"/>
                  <a:gd name="connsiteY259-23338" fmla="*/ 562602 h 1059043"/>
                  <a:gd name="connsiteX260-23339" fmla="*/ 1416657 w 3024845"/>
                  <a:gd name="connsiteY260-23340" fmla="*/ 551253 h 1059043"/>
                  <a:gd name="connsiteX261-23341" fmla="*/ 1417417 w 3024845"/>
                  <a:gd name="connsiteY261-23342" fmla="*/ 551253 h 1059043"/>
                  <a:gd name="connsiteX262-23343" fmla="*/ 1422737 w 3024845"/>
                  <a:gd name="connsiteY262-23344" fmla="*/ 551253 h 1059043"/>
                  <a:gd name="connsiteX263-23345" fmla="*/ 1422737 w 3024845"/>
                  <a:gd name="connsiteY263-23346" fmla="*/ 549362 h 1059043"/>
                  <a:gd name="connsiteX264-23347" fmla="*/ 1422737 w 3024845"/>
                  <a:gd name="connsiteY264-23348" fmla="*/ 536121 h 1059043"/>
                  <a:gd name="connsiteX265-23349" fmla="*/ 1426791 w 3024845"/>
                  <a:gd name="connsiteY265-23350" fmla="*/ 542606 h 1059043"/>
                  <a:gd name="connsiteX266-23351" fmla="*/ 1429071 w 3024845"/>
                  <a:gd name="connsiteY266-23352" fmla="*/ 542606 h 1059043"/>
                  <a:gd name="connsiteX267-23353" fmla="*/ 1445031 w 3024845"/>
                  <a:gd name="connsiteY267-23354" fmla="*/ 542606 h 1059043"/>
                  <a:gd name="connsiteX268-23355" fmla="*/ 1445031 w 3024845"/>
                  <a:gd name="connsiteY268-23356" fmla="*/ 541795 h 1059043"/>
                  <a:gd name="connsiteX269-23357" fmla="*/ 1445031 w 3024845"/>
                  <a:gd name="connsiteY269-23358" fmla="*/ 536121 h 1059043"/>
                  <a:gd name="connsiteX270-23359" fmla="*/ 1445791 w 3024845"/>
                  <a:gd name="connsiteY270-23360" fmla="*/ 536121 h 1059043"/>
                  <a:gd name="connsiteX271-23361" fmla="*/ 1451111 w 3024845"/>
                  <a:gd name="connsiteY271-23362" fmla="*/ 536121 h 1059043"/>
                  <a:gd name="connsiteX272-23363" fmla="*/ 1451111 w 3024845"/>
                  <a:gd name="connsiteY272-23364" fmla="*/ 537472 h 1059043"/>
                  <a:gd name="connsiteX273-23365" fmla="*/ 1451111 w 3024845"/>
                  <a:gd name="connsiteY273-23366" fmla="*/ 546930 h 1059043"/>
                  <a:gd name="connsiteX274-23367" fmla="*/ 1489618 w 3024845"/>
                  <a:gd name="connsiteY274-23368" fmla="*/ 546930 h 1059043"/>
                  <a:gd name="connsiteX275-23369" fmla="*/ 1489618 w 3024845"/>
                  <a:gd name="connsiteY275-23370" fmla="*/ 685283 h 1059043"/>
                  <a:gd name="connsiteX276-23371" fmla="*/ 1491138 w 3024845"/>
                  <a:gd name="connsiteY276-23372" fmla="*/ 685283 h 1059043"/>
                  <a:gd name="connsiteX277-23373" fmla="*/ 1501778 w 3024845"/>
                  <a:gd name="connsiteY277-23374" fmla="*/ 685283 h 1059043"/>
                  <a:gd name="connsiteX278-23375" fmla="*/ 1501778 w 3024845"/>
                  <a:gd name="connsiteY278-23376" fmla="*/ 672313 h 1059043"/>
                  <a:gd name="connsiteX279-23377" fmla="*/ 1505832 w 3024845"/>
                  <a:gd name="connsiteY279-23378" fmla="*/ 672313 h 1059043"/>
                  <a:gd name="connsiteX280-23379" fmla="*/ 1505832 w 3024845"/>
                  <a:gd name="connsiteY280-23380" fmla="*/ 685283 h 1059043"/>
                  <a:gd name="connsiteX281-23381" fmla="*/ 1536232 w 3024845"/>
                  <a:gd name="connsiteY281-23382" fmla="*/ 685283 h 1059043"/>
                  <a:gd name="connsiteX282-23383" fmla="*/ 1536232 w 3024845"/>
                  <a:gd name="connsiteY282-23384" fmla="*/ 655018 h 1059043"/>
                  <a:gd name="connsiteX283-23385" fmla="*/ 1548392 w 3024845"/>
                  <a:gd name="connsiteY283-23386" fmla="*/ 655018 h 1059043"/>
                  <a:gd name="connsiteX284-23387" fmla="*/ 1560552 w 3024845"/>
                  <a:gd name="connsiteY284-23388" fmla="*/ 652857 h 1059043"/>
                  <a:gd name="connsiteX285-23389" fmla="*/ 1564606 w 3024845"/>
                  <a:gd name="connsiteY285-23390" fmla="*/ 655018 h 1059043"/>
                  <a:gd name="connsiteX286-23391" fmla="*/ 1574739 w 3024845"/>
                  <a:gd name="connsiteY286-23392" fmla="*/ 655018 h 1059043"/>
                  <a:gd name="connsiteX287-23393" fmla="*/ 1574739 w 3024845"/>
                  <a:gd name="connsiteY287-23394" fmla="*/ 685283 h 1059043"/>
                  <a:gd name="connsiteX288-23395" fmla="*/ 1582846 w 3024845"/>
                  <a:gd name="connsiteY288-23396" fmla="*/ 685283 h 1059043"/>
                  <a:gd name="connsiteX289-23397" fmla="*/ 1582846 w 3024845"/>
                  <a:gd name="connsiteY289-23398" fmla="*/ 702578 h 1059043"/>
                  <a:gd name="connsiteX290-23399" fmla="*/ 1592182 w 3024845"/>
                  <a:gd name="connsiteY290-23400" fmla="*/ 703483 h 1059043"/>
                  <a:gd name="connsiteX291-23401" fmla="*/ 1605140 w 3024845"/>
                  <a:gd name="connsiteY291-23402" fmla="*/ 703483 h 1059043"/>
                  <a:gd name="connsiteX292-23403" fmla="*/ 1605140 w 3024845"/>
                  <a:gd name="connsiteY292-23404" fmla="*/ 687445 h 1059043"/>
                  <a:gd name="connsiteX293-23405" fmla="*/ 1673096 w 3024845"/>
                  <a:gd name="connsiteY293-23406" fmla="*/ 687445 h 1059043"/>
                  <a:gd name="connsiteX294-23407" fmla="*/ 1673096 w 3024845"/>
                  <a:gd name="connsiteY294-23408" fmla="*/ 602192 h 1059043"/>
                  <a:gd name="connsiteX295-23409" fmla="*/ 1745104 w 3024845"/>
                  <a:gd name="connsiteY295-23410" fmla="*/ 602192 h 1059043"/>
                  <a:gd name="connsiteX296-23411" fmla="*/ 1745104 w 3024845"/>
                  <a:gd name="connsiteY296-23412" fmla="*/ 680960 h 1059043"/>
                  <a:gd name="connsiteX297-23413" fmla="*/ 1747008 w 3024845"/>
                  <a:gd name="connsiteY297-23414" fmla="*/ 680960 h 1059043"/>
                  <a:gd name="connsiteX298-23415" fmla="*/ 1748250 w 3024845"/>
                  <a:gd name="connsiteY298-23416" fmla="*/ 703483 h 1059043"/>
                  <a:gd name="connsiteX299-23417" fmla="*/ 1757926 w 3024845"/>
                  <a:gd name="connsiteY299-23418" fmla="*/ 703483 h 1059043"/>
                  <a:gd name="connsiteX300-23419" fmla="*/ 1759168 w 3024845"/>
                  <a:gd name="connsiteY300-23420" fmla="*/ 680960 h 1059043"/>
                  <a:gd name="connsiteX301-23421" fmla="*/ 1765248 w 3024845"/>
                  <a:gd name="connsiteY301-23422" fmla="*/ 680960 h 1059043"/>
                  <a:gd name="connsiteX302-23423" fmla="*/ 1766490 w 3024845"/>
                  <a:gd name="connsiteY302-23424" fmla="*/ 703483 h 1059043"/>
                  <a:gd name="connsiteX303-23425" fmla="*/ 1817112 w 3024845"/>
                  <a:gd name="connsiteY303-23426" fmla="*/ 703483 h 1059043"/>
                  <a:gd name="connsiteX304-23427" fmla="*/ 1817112 w 3024845"/>
                  <a:gd name="connsiteY304-23428" fmla="*/ 540455 h 1059043"/>
                  <a:gd name="connsiteX305-23429" fmla="*/ 2014439 w 3024845"/>
                  <a:gd name="connsiteY305-23430" fmla="*/ 540455 h 1059043"/>
                  <a:gd name="connsiteX306-23431" fmla="*/ 2014439 w 3024845"/>
                  <a:gd name="connsiteY306-23432" fmla="*/ 703483 h 1059043"/>
                  <a:gd name="connsiteX307-23433" fmla="*/ 2033136 w 3024845"/>
                  <a:gd name="connsiteY307-23434" fmla="*/ 703483 h 1059043"/>
                  <a:gd name="connsiteX308-23435" fmla="*/ 2033136 w 3024845"/>
                  <a:gd name="connsiteY308-23436" fmla="*/ 620790 h 1059043"/>
                  <a:gd name="connsiteX309-23437" fmla="*/ 2128256 w 3024845"/>
                  <a:gd name="connsiteY309-23438" fmla="*/ 620790 h 1059043"/>
                  <a:gd name="connsiteX310-23439" fmla="*/ 2128026 w 3024845"/>
                  <a:gd name="connsiteY310-23440" fmla="*/ 281031 h 1059043"/>
                  <a:gd name="connsiteX311-23441" fmla="*/ 2121946 w 3024845"/>
                  <a:gd name="connsiteY311-23442" fmla="*/ 276707 h 1059043"/>
                  <a:gd name="connsiteX312-23443" fmla="*/ 2130053 w 3024845"/>
                  <a:gd name="connsiteY312-23444" fmla="*/ 252928 h 1059043"/>
                  <a:gd name="connsiteX313-23445" fmla="*/ 2130053 w 3024845"/>
                  <a:gd name="connsiteY313-23446" fmla="*/ 235634 h 1059043"/>
                  <a:gd name="connsiteX314-23447" fmla="*/ 2144240 w 3024845"/>
                  <a:gd name="connsiteY314-23448" fmla="*/ 235634 h 1059043"/>
                  <a:gd name="connsiteX315-23449" fmla="*/ 2144240 w 3024845"/>
                  <a:gd name="connsiteY315-23450" fmla="*/ 214016 h 1059043"/>
                  <a:gd name="connsiteX316-23451" fmla="*/ 2146266 w 3024845"/>
                  <a:gd name="connsiteY316-23452" fmla="*/ 209692 h 1059043"/>
                  <a:gd name="connsiteX317-23453" fmla="*/ 2146266 w 3024845"/>
                  <a:gd name="connsiteY317-23454" fmla="*/ 131868 h 1059043"/>
                  <a:gd name="connsiteX318-23455" fmla="*/ 2144240 w 3024845"/>
                  <a:gd name="connsiteY318-23456" fmla="*/ 125383 h 1059043"/>
                  <a:gd name="connsiteX319-23457" fmla="*/ 2150320 w 3024845"/>
                  <a:gd name="connsiteY319-23458" fmla="*/ 118897 h 1059043"/>
                  <a:gd name="connsiteX320-23459" fmla="*/ 2150320 w 3024845"/>
                  <a:gd name="connsiteY320-23460" fmla="*/ 60529 h 1059043"/>
                  <a:gd name="connsiteX321-23461" fmla="*/ 2152346 w 3024845"/>
                  <a:gd name="connsiteY321-23462" fmla="*/ 56206 h 1059043"/>
                  <a:gd name="connsiteX322-23463" fmla="*/ 2152346 w 3024845"/>
                  <a:gd name="connsiteY322-23464" fmla="*/ 0 h 1059043"/>
                  <a:gd name="connsiteX323-23465" fmla="*/ 2162480 w 3024845"/>
                  <a:gd name="connsiteY323-23466" fmla="*/ 118897 h 1059043"/>
                  <a:gd name="connsiteX324-23467" fmla="*/ 2168560 w 3024845"/>
                  <a:gd name="connsiteY324-23468" fmla="*/ 125383 h 1059043"/>
                  <a:gd name="connsiteX325-23469" fmla="*/ 2166533 w 3024845"/>
                  <a:gd name="connsiteY325-23470" fmla="*/ 131868 h 1059043"/>
                  <a:gd name="connsiteX326-23471" fmla="*/ 2180720 w 3024845"/>
                  <a:gd name="connsiteY326-23472" fmla="*/ 555577 h 1059043"/>
                  <a:gd name="connsiteX327-23473" fmla="*/ 2245574 w 3024845"/>
                  <a:gd name="connsiteY327-23474" fmla="*/ 555577 h 1059043"/>
                  <a:gd name="connsiteX328-23475" fmla="*/ 2245574 w 3024845"/>
                  <a:gd name="connsiteY328-23476" fmla="*/ 631239 h 1059043"/>
                  <a:gd name="connsiteX329-23477" fmla="*/ 2253681 w 3024845"/>
                  <a:gd name="connsiteY329-23478" fmla="*/ 631239 h 1059043"/>
                  <a:gd name="connsiteX330-23479" fmla="*/ 2255708 w 3024845"/>
                  <a:gd name="connsiteY330-23480" fmla="*/ 624754 h 1059043"/>
                  <a:gd name="connsiteX331-23481" fmla="*/ 2261788 w 3024845"/>
                  <a:gd name="connsiteY331-23482" fmla="*/ 624754 h 1059043"/>
                  <a:gd name="connsiteX332-23483" fmla="*/ 2263815 w 3024845"/>
                  <a:gd name="connsiteY332-23484" fmla="*/ 633401 h 1059043"/>
                  <a:gd name="connsiteX333-23485" fmla="*/ 2275975 w 3024845"/>
                  <a:gd name="connsiteY333-23486" fmla="*/ 633401 h 1059043"/>
                  <a:gd name="connsiteX334-23487" fmla="*/ 2275975 w 3024845"/>
                  <a:gd name="connsiteY334-23488" fmla="*/ 626915 h 1059043"/>
                  <a:gd name="connsiteX335-23489" fmla="*/ 2298268 w 3024845"/>
                  <a:gd name="connsiteY335-23490" fmla="*/ 626915 h 1059043"/>
                  <a:gd name="connsiteX336-23491" fmla="*/ 2298268 w 3024845"/>
                  <a:gd name="connsiteY336-23492" fmla="*/ 633401 h 1059043"/>
                  <a:gd name="connsiteX337-23493" fmla="*/ 2318535 w 3024845"/>
                  <a:gd name="connsiteY337-23494" fmla="*/ 633401 h 1059043"/>
                  <a:gd name="connsiteX338-23495" fmla="*/ 2318535 w 3024845"/>
                  <a:gd name="connsiteY338-23496" fmla="*/ 678798 h 1059043"/>
                  <a:gd name="connsiteX339-23497" fmla="*/ 2332722 w 3024845"/>
                  <a:gd name="connsiteY339-23498" fmla="*/ 678798 h 1059043"/>
                  <a:gd name="connsiteX340-23499" fmla="*/ 2332722 w 3024845"/>
                  <a:gd name="connsiteY340-23500" fmla="*/ 665827 h 1059043"/>
                  <a:gd name="connsiteX341-23501" fmla="*/ 2348936 w 3024845"/>
                  <a:gd name="connsiteY341-23502" fmla="*/ 665827 h 1059043"/>
                  <a:gd name="connsiteX342-23503" fmla="*/ 2348936 w 3024845"/>
                  <a:gd name="connsiteY342-23504" fmla="*/ 486400 h 1059043"/>
                  <a:gd name="connsiteX343-23505" fmla="*/ 2355016 w 3024845"/>
                  <a:gd name="connsiteY343-23506" fmla="*/ 479914 h 1059043"/>
                  <a:gd name="connsiteX344-23507" fmla="*/ 2427977 w 3024845"/>
                  <a:gd name="connsiteY344-23508" fmla="*/ 479914 h 1059043"/>
                  <a:gd name="connsiteX345-23509" fmla="*/ 2427977 w 3024845"/>
                  <a:gd name="connsiteY345-23510" fmla="*/ 488562 h 1059043"/>
                  <a:gd name="connsiteX346-23511" fmla="*/ 2438110 w 3024845"/>
                  <a:gd name="connsiteY346-23512" fmla="*/ 488562 h 1059043"/>
                  <a:gd name="connsiteX347-23513" fmla="*/ 2438110 w 3024845"/>
                  <a:gd name="connsiteY347-23514" fmla="*/ 603136 h 1059043"/>
                  <a:gd name="connsiteX348-23515" fmla="*/ 2460404 w 3024845"/>
                  <a:gd name="connsiteY348-23516" fmla="*/ 603136 h 1059043"/>
                  <a:gd name="connsiteX349-23517" fmla="*/ 2460404 w 3024845"/>
                  <a:gd name="connsiteY349-23518" fmla="*/ 536121 h 1059043"/>
                  <a:gd name="connsiteX350-23519" fmla="*/ 2486751 w 3024845"/>
                  <a:gd name="connsiteY350-23520" fmla="*/ 536121 h 1059043"/>
                  <a:gd name="connsiteX351-23521" fmla="*/ 2490804 w 3024845"/>
                  <a:gd name="connsiteY351-23522" fmla="*/ 531797 h 1059043"/>
                  <a:gd name="connsiteX352-23523" fmla="*/ 2498911 w 3024845"/>
                  <a:gd name="connsiteY352-23524" fmla="*/ 531797 h 1059043"/>
                  <a:gd name="connsiteX353-23525" fmla="*/ 2502964 w 3024845"/>
                  <a:gd name="connsiteY353-23526" fmla="*/ 536121 h 1059043"/>
                  <a:gd name="connsiteX354-23527" fmla="*/ 2525258 w 3024845"/>
                  <a:gd name="connsiteY354-23528" fmla="*/ 536121 h 1059043"/>
                  <a:gd name="connsiteX355-23529" fmla="*/ 2525258 w 3024845"/>
                  <a:gd name="connsiteY355-23530" fmla="*/ 419385 h 1059043"/>
                  <a:gd name="connsiteX356-23531" fmla="*/ 2582005 w 3024845"/>
                  <a:gd name="connsiteY356-23532" fmla="*/ 408576 h 1059043"/>
                  <a:gd name="connsiteX357-23533" fmla="*/ 2582005 w 3024845"/>
                  <a:gd name="connsiteY357-23534" fmla="*/ 409657 h 1059043"/>
                  <a:gd name="connsiteX358-23535" fmla="*/ 2582005 w 3024845"/>
                  <a:gd name="connsiteY358-23536" fmla="*/ 417223 h 1059043"/>
                  <a:gd name="connsiteX359-23537" fmla="*/ 2608352 w 3024845"/>
                  <a:gd name="connsiteY359-23538" fmla="*/ 417223 h 1059043"/>
                  <a:gd name="connsiteX360-23539" fmla="*/ 2608352 w 3024845"/>
                  <a:gd name="connsiteY360-23540" fmla="*/ 672313 h 1059043"/>
                  <a:gd name="connsiteX361-23541" fmla="*/ 2630646 w 3024845"/>
                  <a:gd name="connsiteY361-23542" fmla="*/ 672313 h 1059043"/>
                  <a:gd name="connsiteX362-23543" fmla="*/ 2630646 w 3024845"/>
                  <a:gd name="connsiteY362-23544" fmla="*/ 667989 h 1059043"/>
                  <a:gd name="connsiteX363-23545" fmla="*/ 2642806 w 3024845"/>
                  <a:gd name="connsiteY363-23546" fmla="*/ 667989 h 1059043"/>
                  <a:gd name="connsiteX364-23547" fmla="*/ 2642806 w 3024845"/>
                  <a:gd name="connsiteY364-23548" fmla="*/ 672313 h 1059043"/>
                  <a:gd name="connsiteX365-23549" fmla="*/ 2667126 w 3024845"/>
                  <a:gd name="connsiteY365-23550" fmla="*/ 672313 h 1059043"/>
                  <a:gd name="connsiteX366-23551" fmla="*/ 2667126 w 3024845"/>
                  <a:gd name="connsiteY366-23552" fmla="*/ 659342 h 1059043"/>
                  <a:gd name="connsiteX367-23553" fmla="*/ 2695500 w 3024845"/>
                  <a:gd name="connsiteY367-23554" fmla="*/ 659342 h 1059043"/>
                  <a:gd name="connsiteX368-23555" fmla="*/ 2707660 w 3024845"/>
                  <a:gd name="connsiteY368-23556" fmla="*/ 655018 h 1059043"/>
                  <a:gd name="connsiteX369-23557" fmla="*/ 2727927 w 3024845"/>
                  <a:gd name="connsiteY369-23558" fmla="*/ 659342 h 1059043"/>
                  <a:gd name="connsiteX370-23559" fmla="*/ 2727927 w 3024845"/>
                  <a:gd name="connsiteY370-23560" fmla="*/ 642048 h 1059043"/>
                  <a:gd name="connsiteX371-23561" fmla="*/ 2736034 w 3024845"/>
                  <a:gd name="connsiteY371-23562" fmla="*/ 642048 h 1059043"/>
                  <a:gd name="connsiteX372-23563" fmla="*/ 2736034 w 3024845"/>
                  <a:gd name="connsiteY372-23564" fmla="*/ 629077 h 1059043"/>
                  <a:gd name="connsiteX373-23565" fmla="*/ 2792781 w 3024845"/>
                  <a:gd name="connsiteY373-23566" fmla="*/ 629077 h 1059043"/>
                  <a:gd name="connsiteX374-23567" fmla="*/ 2792781 w 3024845"/>
                  <a:gd name="connsiteY374-23568" fmla="*/ 598812 h 1059043"/>
                  <a:gd name="connsiteX375-23569" fmla="*/ 2811021 w 3024845"/>
                  <a:gd name="connsiteY375-23570" fmla="*/ 598812 h 1059043"/>
                  <a:gd name="connsiteX376-23571" fmla="*/ 2811021 w 3024845"/>
                  <a:gd name="connsiteY376-23572" fmla="*/ 592327 h 1059043"/>
                  <a:gd name="connsiteX377-23573" fmla="*/ 2823181 w 3024845"/>
                  <a:gd name="connsiteY377-23574" fmla="*/ 592327 h 1059043"/>
                  <a:gd name="connsiteX378-23575" fmla="*/ 2823181 w 3024845"/>
                  <a:gd name="connsiteY378-23576" fmla="*/ 598812 h 1059043"/>
                  <a:gd name="connsiteX379-23577" fmla="*/ 2839395 w 3024845"/>
                  <a:gd name="connsiteY379-23578" fmla="*/ 598812 h 1059043"/>
                  <a:gd name="connsiteX380-23579" fmla="*/ 2839395 w 3024845"/>
                  <a:gd name="connsiteY380-23580" fmla="*/ 648533 h 1059043"/>
                  <a:gd name="connsiteX381-23581" fmla="*/ 2871822 w 3024845"/>
                  <a:gd name="connsiteY381-23582" fmla="*/ 648533 h 1059043"/>
                  <a:gd name="connsiteX382-23583" fmla="*/ 2871822 w 3024845"/>
                  <a:gd name="connsiteY382-23584" fmla="*/ 622592 h 1059043"/>
                  <a:gd name="connsiteX383-23585" fmla="*/ 2910329 w 3024845"/>
                  <a:gd name="connsiteY383-23586" fmla="*/ 622592 h 1059043"/>
                  <a:gd name="connsiteX384-23587" fmla="*/ 2910329 w 3024845"/>
                  <a:gd name="connsiteY384-23588" fmla="*/ 592327 h 1059043"/>
                  <a:gd name="connsiteX385-23589" fmla="*/ 2958970 w 3024845"/>
                  <a:gd name="connsiteY385-23590" fmla="*/ 592327 h 1059043"/>
                  <a:gd name="connsiteX386-23591" fmla="*/ 2958970 w 3024845"/>
                  <a:gd name="connsiteY386-23592" fmla="*/ 703483 h 1059043"/>
                  <a:gd name="connsiteX387-23593" fmla="*/ 2958970 w 3024845"/>
                  <a:gd name="connsiteY387-23594" fmla="*/ 717262 h 1059043"/>
                  <a:gd name="connsiteX388-23595" fmla="*/ 3024845 w 3024845"/>
                  <a:gd name="connsiteY388-23596" fmla="*/ 717262 h 1059043"/>
                  <a:gd name="connsiteX389-23597" fmla="*/ 3024845 w 3024845"/>
                  <a:gd name="connsiteY389-23598" fmla="*/ 1059043 h 1059043"/>
                  <a:gd name="connsiteX390-23599" fmla="*/ 2054 w 3024845"/>
                  <a:gd name="connsiteY390-23600" fmla="*/ 1056710 h 1059043"/>
                  <a:gd name="connsiteX391-23601" fmla="*/ 0 w 3024845"/>
                  <a:gd name="connsiteY391-23602" fmla="*/ 622592 h 1059043"/>
                  <a:gd name="connsiteX392-23603" fmla="*/ 20267 w 3024845"/>
                  <a:gd name="connsiteY392-23604" fmla="*/ 622592 h 1059043"/>
                  <a:gd name="connsiteX393-23605" fmla="*/ 20774 w 3024845"/>
                  <a:gd name="connsiteY393-23606" fmla="*/ 621511 h 1059043"/>
                  <a:gd name="connsiteX394-23607" fmla="*/ 24320 w 3024845"/>
                  <a:gd name="connsiteY394-23608" fmla="*/ 613945 h 1059043"/>
                  <a:gd name="connsiteX395-23609" fmla="*/ 26094 w 3024845"/>
                  <a:gd name="connsiteY395-23610" fmla="*/ 614215 h 1059043"/>
                  <a:gd name="connsiteX396-23611" fmla="*/ 38507 w 3024845"/>
                  <a:gd name="connsiteY396-23612" fmla="*/ 616106 h 1059043"/>
                  <a:gd name="connsiteX397-23613" fmla="*/ 39014 w 3024845"/>
                  <a:gd name="connsiteY397-23614" fmla="*/ 617458 h 1059043"/>
                  <a:gd name="connsiteX398-23615" fmla="*/ 42560 w 3024845"/>
                  <a:gd name="connsiteY398-23616" fmla="*/ 626915 h 1059043"/>
                  <a:gd name="connsiteX399-23617" fmla="*/ 68907 w 3024845"/>
                  <a:gd name="connsiteY399-23618" fmla="*/ 629077 h 1059043"/>
                  <a:gd name="connsiteX400-23619" fmla="*/ 68907 w 3024845"/>
                  <a:gd name="connsiteY400-23620" fmla="*/ 505856 h 1059043"/>
                  <a:gd name="connsiteX401-23621" fmla="*/ 70934 w 3024845"/>
                  <a:gd name="connsiteY401-23622" fmla="*/ 505856 h 1059043"/>
                  <a:gd name="connsiteX402-23623" fmla="*/ 85121 w 3024845"/>
                  <a:gd name="connsiteY402-23624" fmla="*/ 505856 h 1059043"/>
                  <a:gd name="connsiteX403-23625" fmla="*/ 85121 w 3024845"/>
                  <a:gd name="connsiteY403-23626" fmla="*/ 369664 h 1059043"/>
                  <a:gd name="connsiteX404-23627" fmla="*/ 86894 w 3024845"/>
                  <a:gd name="connsiteY404-23628" fmla="*/ 369664 h 1059043"/>
                  <a:gd name="connsiteX405-23629" fmla="*/ 99308 w 3024845"/>
                  <a:gd name="connsiteY405-23630" fmla="*/ 369664 h 1059043"/>
                  <a:gd name="connsiteX406-23631" fmla="*/ 99308 w 3024845"/>
                  <a:gd name="connsiteY406-23632" fmla="*/ 255090 h 1059043"/>
                  <a:gd name="connsiteX407-23633" fmla="*/ 103361 w 3024845"/>
                  <a:gd name="connsiteY407-23634" fmla="*/ 226986 h 1059043"/>
                  <a:gd name="connsiteX408-23635" fmla="*/ 105388 w 3024845"/>
                  <a:gd name="connsiteY408-23636" fmla="*/ 226986 h 1059043"/>
                  <a:gd name="connsiteX409-23637" fmla="*/ 119575 w 3024845"/>
                  <a:gd name="connsiteY409-23638" fmla="*/ 226986 h 1059043"/>
                  <a:gd name="connsiteX0-23639" fmla="*/ 119575 w 3024845"/>
                  <a:gd name="connsiteY0-23640" fmla="*/ 226986 h 1059043"/>
                  <a:gd name="connsiteX1-23641" fmla="*/ 200642 w 3024845"/>
                  <a:gd name="connsiteY1-23642" fmla="*/ 224825 h 1059043"/>
                  <a:gd name="connsiteX2-23643" fmla="*/ 202669 w 3024845"/>
                  <a:gd name="connsiteY2-23644" fmla="*/ 224825 h 1059043"/>
                  <a:gd name="connsiteX3-23645" fmla="*/ 216856 w 3024845"/>
                  <a:gd name="connsiteY3-23646" fmla="*/ 224825 h 1059043"/>
                  <a:gd name="connsiteX4-23647" fmla="*/ 216856 w 3024845"/>
                  <a:gd name="connsiteY4-23648" fmla="*/ 248604 h 1059043"/>
                  <a:gd name="connsiteX5-23649" fmla="*/ 217363 w 3024845"/>
                  <a:gd name="connsiteY5-23650" fmla="*/ 249415 h 1059043"/>
                  <a:gd name="connsiteX6-23651" fmla="*/ 220909 w 3024845"/>
                  <a:gd name="connsiteY6-23652" fmla="*/ 255090 h 1059043"/>
                  <a:gd name="connsiteX7-23653" fmla="*/ 220909 w 3024845"/>
                  <a:gd name="connsiteY7-23654" fmla="*/ 369664 h 1059043"/>
                  <a:gd name="connsiteX8-23655" fmla="*/ 223189 w 3024845"/>
                  <a:gd name="connsiteY8-23656" fmla="*/ 369664 h 1059043"/>
                  <a:gd name="connsiteX9-23657" fmla="*/ 239150 w 3024845"/>
                  <a:gd name="connsiteY9-23658" fmla="*/ 369664 h 1059043"/>
                  <a:gd name="connsiteX10-23659" fmla="*/ 239150 w 3024845"/>
                  <a:gd name="connsiteY10-23660" fmla="*/ 510179 h 1059043"/>
                  <a:gd name="connsiteX11-23661" fmla="*/ 240670 w 3024845"/>
                  <a:gd name="connsiteY11-23662" fmla="*/ 509909 h 1059043"/>
                  <a:gd name="connsiteX12-23663" fmla="*/ 251310 w 3024845"/>
                  <a:gd name="connsiteY12-23664" fmla="*/ 508018 h 1059043"/>
                  <a:gd name="connsiteX13-23665" fmla="*/ 249283 w 3024845"/>
                  <a:gd name="connsiteY13-23666" fmla="*/ 596650 h 1059043"/>
                  <a:gd name="connsiteX14-23667" fmla="*/ 250803 w 3024845"/>
                  <a:gd name="connsiteY14-23668" fmla="*/ 596921 h 1059043"/>
                  <a:gd name="connsiteX15-23669" fmla="*/ 261443 w 3024845"/>
                  <a:gd name="connsiteY15-23670" fmla="*/ 598812 h 1059043"/>
                  <a:gd name="connsiteX16-23671" fmla="*/ 261696 w 3024845"/>
                  <a:gd name="connsiteY16-23672" fmla="*/ 599623 h 1059043"/>
                  <a:gd name="connsiteX17-23673" fmla="*/ 263470 w 3024845"/>
                  <a:gd name="connsiteY17-23674" fmla="*/ 605298 h 1059043"/>
                  <a:gd name="connsiteX18-23675" fmla="*/ 264230 w 3024845"/>
                  <a:gd name="connsiteY18-23676" fmla="*/ 602866 h 1059043"/>
                  <a:gd name="connsiteX19-23677" fmla="*/ 269550 w 3024845"/>
                  <a:gd name="connsiteY19-23678" fmla="*/ 585842 h 1059043"/>
                  <a:gd name="connsiteX20-23679" fmla="*/ 271323 w 3024845"/>
                  <a:gd name="connsiteY20-23680" fmla="*/ 585842 h 1059043"/>
                  <a:gd name="connsiteX21-23681" fmla="*/ 283737 w 3024845"/>
                  <a:gd name="connsiteY21-23682" fmla="*/ 585842 h 1059043"/>
                  <a:gd name="connsiteX22-23683" fmla="*/ 283737 w 3024845"/>
                  <a:gd name="connsiteY22-23684" fmla="*/ 618268 h 1059043"/>
                  <a:gd name="connsiteX23-23685" fmla="*/ 284750 w 3024845"/>
                  <a:gd name="connsiteY23-23686" fmla="*/ 618809 h 1059043"/>
                  <a:gd name="connsiteX24-23687" fmla="*/ 291844 w 3024845"/>
                  <a:gd name="connsiteY24-23688" fmla="*/ 622592 h 1059043"/>
                  <a:gd name="connsiteX25-23689" fmla="*/ 291844 w 3024845"/>
                  <a:gd name="connsiteY25-23690" fmla="*/ 623943 h 1059043"/>
                  <a:gd name="connsiteX26-23691" fmla="*/ 291844 w 3024845"/>
                  <a:gd name="connsiteY26-23692" fmla="*/ 633401 h 1059043"/>
                  <a:gd name="connsiteX27-23693" fmla="*/ 336431 w 3024845"/>
                  <a:gd name="connsiteY27-23694" fmla="*/ 633401 h 1059043"/>
                  <a:gd name="connsiteX28-23695" fmla="*/ 336431 w 3024845"/>
                  <a:gd name="connsiteY28-23696" fmla="*/ 634482 h 1059043"/>
                  <a:gd name="connsiteX29-23697" fmla="*/ 336431 w 3024845"/>
                  <a:gd name="connsiteY29-23698" fmla="*/ 642048 h 1059043"/>
                  <a:gd name="connsiteX30-23699" fmla="*/ 338457 w 3024845"/>
                  <a:gd name="connsiteY30-23700" fmla="*/ 642048 h 1059043"/>
                  <a:gd name="connsiteX31-23701" fmla="*/ 352644 w 3024845"/>
                  <a:gd name="connsiteY31-23702" fmla="*/ 642048 h 1059043"/>
                  <a:gd name="connsiteX32-23703" fmla="*/ 352644 w 3024845"/>
                  <a:gd name="connsiteY32-23704" fmla="*/ 611783 h 1059043"/>
                  <a:gd name="connsiteX33-23705" fmla="*/ 397231 w 3024845"/>
                  <a:gd name="connsiteY33-23706" fmla="*/ 611783 h 1059043"/>
                  <a:gd name="connsiteX34-23707" fmla="*/ 397231 w 3024845"/>
                  <a:gd name="connsiteY34-23708" fmla="*/ 610432 h 1059043"/>
                  <a:gd name="connsiteX35-23709" fmla="*/ 397231 w 3024845"/>
                  <a:gd name="connsiteY35-23710" fmla="*/ 600974 h 1059043"/>
                  <a:gd name="connsiteX36-23711" fmla="*/ 398245 w 3024845"/>
                  <a:gd name="connsiteY36-23712" fmla="*/ 600974 h 1059043"/>
                  <a:gd name="connsiteX37-23713" fmla="*/ 405338 w 3024845"/>
                  <a:gd name="connsiteY37-23714" fmla="*/ 600974 h 1059043"/>
                  <a:gd name="connsiteX38-23715" fmla="*/ 405338 w 3024845"/>
                  <a:gd name="connsiteY38-23716" fmla="*/ 599083 h 1059043"/>
                  <a:gd name="connsiteX39-23717" fmla="*/ 405338 w 3024845"/>
                  <a:gd name="connsiteY39-23718" fmla="*/ 585842 h 1059043"/>
                  <a:gd name="connsiteX40-23719" fmla="*/ 406098 w 3024845"/>
                  <a:gd name="connsiteY40-23720" fmla="*/ 585842 h 1059043"/>
                  <a:gd name="connsiteX41-23721" fmla="*/ 411418 w 3024845"/>
                  <a:gd name="connsiteY41-23722" fmla="*/ 585842 h 1059043"/>
                  <a:gd name="connsiteX42-23723" fmla="*/ 411418 w 3024845"/>
                  <a:gd name="connsiteY42-23724" fmla="*/ 584761 h 1059043"/>
                  <a:gd name="connsiteX43-23725" fmla="*/ 411418 w 3024845"/>
                  <a:gd name="connsiteY43-23726" fmla="*/ 577194 h 1059043"/>
                  <a:gd name="connsiteX44-23727" fmla="*/ 413445 w 3024845"/>
                  <a:gd name="connsiteY44-23728" fmla="*/ 577194 h 1059043"/>
                  <a:gd name="connsiteX45-23729" fmla="*/ 427632 w 3024845"/>
                  <a:gd name="connsiteY45-23730" fmla="*/ 577194 h 1059043"/>
                  <a:gd name="connsiteX46-23731" fmla="*/ 427632 w 3024845"/>
                  <a:gd name="connsiteY46-23732" fmla="*/ 578275 h 1059043"/>
                  <a:gd name="connsiteX47-23733" fmla="*/ 427632 w 3024845"/>
                  <a:gd name="connsiteY47-23734" fmla="*/ 585842 h 1059043"/>
                  <a:gd name="connsiteX48-23735" fmla="*/ 449925 w 3024845"/>
                  <a:gd name="connsiteY48-23736" fmla="*/ 585842 h 1059043"/>
                  <a:gd name="connsiteX49-23737" fmla="*/ 449925 w 3024845"/>
                  <a:gd name="connsiteY49-23738" fmla="*/ 583950 h 1059043"/>
                  <a:gd name="connsiteX50-23739" fmla="*/ 449925 w 3024845"/>
                  <a:gd name="connsiteY50-23740" fmla="*/ 570709 h 1059043"/>
                  <a:gd name="connsiteX51-23741" fmla="*/ 451699 w 3024845"/>
                  <a:gd name="connsiteY51-23742" fmla="*/ 570709 h 1059043"/>
                  <a:gd name="connsiteX52-23743" fmla="*/ 464112 w 3024845"/>
                  <a:gd name="connsiteY52-23744" fmla="*/ 570709 h 1059043"/>
                  <a:gd name="connsiteX53-23745" fmla="*/ 464112 w 3024845"/>
                  <a:gd name="connsiteY53-23746" fmla="*/ 594489 h 1059043"/>
                  <a:gd name="connsiteX54-23747" fmla="*/ 465126 w 3024845"/>
                  <a:gd name="connsiteY54-23748" fmla="*/ 594489 h 1059043"/>
                  <a:gd name="connsiteX55-23749" fmla="*/ 472219 w 3024845"/>
                  <a:gd name="connsiteY55-23750" fmla="*/ 594489 h 1059043"/>
                  <a:gd name="connsiteX56-23751" fmla="*/ 472219 w 3024845"/>
                  <a:gd name="connsiteY56-23752" fmla="*/ 593408 h 1059043"/>
                  <a:gd name="connsiteX57-23753" fmla="*/ 472219 w 3024845"/>
                  <a:gd name="connsiteY57-23754" fmla="*/ 585842 h 1059043"/>
                  <a:gd name="connsiteX58-23755" fmla="*/ 473992 w 3024845"/>
                  <a:gd name="connsiteY58-23756" fmla="*/ 585842 h 1059043"/>
                  <a:gd name="connsiteX59-23757" fmla="*/ 486406 w 3024845"/>
                  <a:gd name="connsiteY59-23758" fmla="*/ 585842 h 1059043"/>
                  <a:gd name="connsiteX60-23759" fmla="*/ 486406 w 3024845"/>
                  <a:gd name="connsiteY60-23760" fmla="*/ 611783 h 1059043"/>
                  <a:gd name="connsiteX61-23761" fmla="*/ 488433 w 3024845"/>
                  <a:gd name="connsiteY61-23762" fmla="*/ 611783 h 1059043"/>
                  <a:gd name="connsiteX62-23763" fmla="*/ 502619 w 3024845"/>
                  <a:gd name="connsiteY62-23764" fmla="*/ 611783 h 1059043"/>
                  <a:gd name="connsiteX63-23765" fmla="*/ 502619 w 3024845"/>
                  <a:gd name="connsiteY63-23766" fmla="*/ 613404 h 1059043"/>
                  <a:gd name="connsiteX64-23767" fmla="*/ 502619 w 3024845"/>
                  <a:gd name="connsiteY64-23768" fmla="*/ 624754 h 1059043"/>
                  <a:gd name="connsiteX65-23769" fmla="*/ 503379 w 3024845"/>
                  <a:gd name="connsiteY65-23770" fmla="*/ 624754 h 1059043"/>
                  <a:gd name="connsiteX66-23771" fmla="*/ 508700 w 3024845"/>
                  <a:gd name="connsiteY66-23772" fmla="*/ 624754 h 1059043"/>
                  <a:gd name="connsiteX67-23773" fmla="*/ 508700 w 3024845"/>
                  <a:gd name="connsiteY67-23774" fmla="*/ 623943 h 1059043"/>
                  <a:gd name="connsiteX68-23775" fmla="*/ 508700 w 3024845"/>
                  <a:gd name="connsiteY68-23776" fmla="*/ 618268 h 1059043"/>
                  <a:gd name="connsiteX69-23777" fmla="*/ 539100 w 3024845"/>
                  <a:gd name="connsiteY69-23778" fmla="*/ 618268 h 1059043"/>
                  <a:gd name="connsiteX70-23779" fmla="*/ 539100 w 3024845"/>
                  <a:gd name="connsiteY70-23780" fmla="*/ 642048 h 1059043"/>
                  <a:gd name="connsiteX71-23781" fmla="*/ 540113 w 3024845"/>
                  <a:gd name="connsiteY71-23782" fmla="*/ 642048 h 1059043"/>
                  <a:gd name="connsiteX72-23783" fmla="*/ 547207 w 3024845"/>
                  <a:gd name="connsiteY72-23784" fmla="*/ 642048 h 1059043"/>
                  <a:gd name="connsiteX73-23785" fmla="*/ 547207 w 3024845"/>
                  <a:gd name="connsiteY73-23786" fmla="*/ 643129 h 1059043"/>
                  <a:gd name="connsiteX74-23787" fmla="*/ 547207 w 3024845"/>
                  <a:gd name="connsiteY74-23788" fmla="*/ 650695 h 1059043"/>
                  <a:gd name="connsiteX75-23789" fmla="*/ 547967 w 3024845"/>
                  <a:gd name="connsiteY75-23790" fmla="*/ 650695 h 1059043"/>
                  <a:gd name="connsiteX76-23791" fmla="*/ 553287 w 3024845"/>
                  <a:gd name="connsiteY76-23792" fmla="*/ 650695 h 1059043"/>
                  <a:gd name="connsiteX77-23793" fmla="*/ 553287 w 3024845"/>
                  <a:gd name="connsiteY77-23794" fmla="*/ 648533 h 1059043"/>
                  <a:gd name="connsiteX78-23795" fmla="*/ 553287 w 3024845"/>
                  <a:gd name="connsiteY78-23796" fmla="*/ 633401 h 1059043"/>
                  <a:gd name="connsiteX79-23797" fmla="*/ 554300 w 3024845"/>
                  <a:gd name="connsiteY79-23798" fmla="*/ 633401 h 1059043"/>
                  <a:gd name="connsiteX80-23799" fmla="*/ 561394 w 3024845"/>
                  <a:gd name="connsiteY80-23800" fmla="*/ 633401 h 1059043"/>
                  <a:gd name="connsiteX81-23801" fmla="*/ 561394 w 3024845"/>
                  <a:gd name="connsiteY81-23802" fmla="*/ 634482 h 1059043"/>
                  <a:gd name="connsiteX82-23803" fmla="*/ 561394 w 3024845"/>
                  <a:gd name="connsiteY82-23804" fmla="*/ 642048 h 1059043"/>
                  <a:gd name="connsiteX83-23805" fmla="*/ 566714 w 3024845"/>
                  <a:gd name="connsiteY83-23806" fmla="*/ 640055 h 1059043"/>
                  <a:gd name="connsiteX84-23807" fmla="*/ 567474 w 3024845"/>
                  <a:gd name="connsiteY84-23808" fmla="*/ 639075 h 1059043"/>
                  <a:gd name="connsiteX85-23809" fmla="*/ 567474 w 3024845"/>
                  <a:gd name="connsiteY85-23810" fmla="*/ 633401 h 1059043"/>
                  <a:gd name="connsiteX86-23811" fmla="*/ 605981 w 3024845"/>
                  <a:gd name="connsiteY86-23812" fmla="*/ 633401 h 1059043"/>
                  <a:gd name="connsiteX87-23813" fmla="*/ 605981 w 3024845"/>
                  <a:gd name="connsiteY87-23814" fmla="*/ 657180 h 1059043"/>
                  <a:gd name="connsiteX88-23815" fmla="*/ 608007 w 3024845"/>
                  <a:gd name="connsiteY88-23816" fmla="*/ 657180 h 1059043"/>
                  <a:gd name="connsiteX89-23817" fmla="*/ 622194 w 3024845"/>
                  <a:gd name="connsiteY89-23818" fmla="*/ 657180 h 1059043"/>
                  <a:gd name="connsiteX90-23819" fmla="*/ 622194 w 3024845"/>
                  <a:gd name="connsiteY90-23820" fmla="*/ 658261 h 1059043"/>
                  <a:gd name="connsiteX91-23821" fmla="*/ 622194 w 3024845"/>
                  <a:gd name="connsiteY91-23822" fmla="*/ 665827 h 1059043"/>
                  <a:gd name="connsiteX92-23823" fmla="*/ 623968 w 3024845"/>
                  <a:gd name="connsiteY92-23824" fmla="*/ 665827 h 1059043"/>
                  <a:gd name="connsiteX93-23825" fmla="*/ 636381 w 3024845"/>
                  <a:gd name="connsiteY93-23826" fmla="*/ 665827 h 1059043"/>
                  <a:gd name="connsiteX94-23827" fmla="*/ 636381 w 3024845"/>
                  <a:gd name="connsiteY94-23828" fmla="*/ 642048 h 1059043"/>
                  <a:gd name="connsiteX95-23829" fmla="*/ 637394 w 3024845"/>
                  <a:gd name="connsiteY95-23830" fmla="*/ 642048 h 1059043"/>
                  <a:gd name="connsiteX96-23831" fmla="*/ 644488 w 3024845"/>
                  <a:gd name="connsiteY96-23832" fmla="*/ 642048 h 1059043"/>
                  <a:gd name="connsiteX97-23833" fmla="*/ 644488 w 3024845"/>
                  <a:gd name="connsiteY97-23834" fmla="*/ 609621 h 1059043"/>
                  <a:gd name="connsiteX98-23835" fmla="*/ 645501 w 3024845"/>
                  <a:gd name="connsiteY98-23836" fmla="*/ 609621 h 1059043"/>
                  <a:gd name="connsiteX99-23837" fmla="*/ 652595 w 3024845"/>
                  <a:gd name="connsiteY99-23838" fmla="*/ 609621 h 1059043"/>
                  <a:gd name="connsiteX100-23839" fmla="*/ 652595 w 3024845"/>
                  <a:gd name="connsiteY100-23840" fmla="*/ 607730 h 1059043"/>
                  <a:gd name="connsiteX101-23841" fmla="*/ 652595 w 3024845"/>
                  <a:gd name="connsiteY101-23842" fmla="*/ 594489 h 1059043"/>
                  <a:gd name="connsiteX102-23843" fmla="*/ 651328 w 3024845"/>
                  <a:gd name="connsiteY102-23844" fmla="*/ 592867 h 1059043"/>
                  <a:gd name="connsiteX103-23845" fmla="*/ 656648 w 3024845"/>
                  <a:gd name="connsiteY103-23846" fmla="*/ 581518 h 1059043"/>
                  <a:gd name="connsiteX104-23847" fmla="*/ 664755 w 3024845"/>
                  <a:gd name="connsiteY104-23848" fmla="*/ 609621 h 1059043"/>
                  <a:gd name="connsiteX105-23849" fmla="*/ 665515 w 3024845"/>
                  <a:gd name="connsiteY105-23850" fmla="*/ 609621 h 1059043"/>
                  <a:gd name="connsiteX106-23851" fmla="*/ 670835 w 3024845"/>
                  <a:gd name="connsiteY106-23852" fmla="*/ 609621 h 1059043"/>
                  <a:gd name="connsiteX107-23853" fmla="*/ 670835 w 3024845"/>
                  <a:gd name="connsiteY107-23854" fmla="*/ 503694 h 1059043"/>
                  <a:gd name="connsiteX108-23855" fmla="*/ 672355 w 3024845"/>
                  <a:gd name="connsiteY108-23856" fmla="*/ 503694 h 1059043"/>
                  <a:gd name="connsiteX109-23857" fmla="*/ 682995 w 3024845"/>
                  <a:gd name="connsiteY109-23858" fmla="*/ 503694 h 1059043"/>
                  <a:gd name="connsiteX110-23859" fmla="*/ 682995 w 3024845"/>
                  <a:gd name="connsiteY110-23860" fmla="*/ 456135 h 1059043"/>
                  <a:gd name="connsiteX111-23861" fmla="*/ 709342 w 3024845"/>
                  <a:gd name="connsiteY111-23862" fmla="*/ 456135 h 1059043"/>
                  <a:gd name="connsiteX112-23863" fmla="*/ 709342 w 3024845"/>
                  <a:gd name="connsiteY112-23864" fmla="*/ 434517 h 1059043"/>
                  <a:gd name="connsiteX113-23865" fmla="*/ 743796 w 3024845"/>
                  <a:gd name="connsiteY113-23866" fmla="*/ 434517 h 1059043"/>
                  <a:gd name="connsiteX114-23867" fmla="*/ 743796 w 3024845"/>
                  <a:gd name="connsiteY114-23868" fmla="*/ 436949 h 1059043"/>
                  <a:gd name="connsiteX115-23869" fmla="*/ 743796 w 3024845"/>
                  <a:gd name="connsiteY115-23870" fmla="*/ 453973 h 1059043"/>
                  <a:gd name="connsiteX116-23871" fmla="*/ 746076 w 3024845"/>
                  <a:gd name="connsiteY116-23872" fmla="*/ 453973 h 1059043"/>
                  <a:gd name="connsiteX117-23873" fmla="*/ 762036 w 3024845"/>
                  <a:gd name="connsiteY117-23874" fmla="*/ 453973 h 1059043"/>
                  <a:gd name="connsiteX118-23875" fmla="*/ 762036 w 3024845"/>
                  <a:gd name="connsiteY118-23876" fmla="*/ 501532 h 1059043"/>
                  <a:gd name="connsiteX119-23877" fmla="*/ 763049 w 3024845"/>
                  <a:gd name="connsiteY119-23878" fmla="*/ 501532 h 1059043"/>
                  <a:gd name="connsiteX120-23879" fmla="*/ 770143 w 3024845"/>
                  <a:gd name="connsiteY120-23880" fmla="*/ 501532 h 1059043"/>
                  <a:gd name="connsiteX121-23881" fmla="*/ 784330 w 3024845"/>
                  <a:gd name="connsiteY121-23882" fmla="*/ 505856 h 1059043"/>
                  <a:gd name="connsiteX122-23883" fmla="*/ 784330 w 3024845"/>
                  <a:gd name="connsiteY122-23884" fmla="*/ 544768 h 1059043"/>
                  <a:gd name="connsiteX123-23885" fmla="*/ 785343 w 3024845"/>
                  <a:gd name="connsiteY123-23886" fmla="*/ 544768 h 1059043"/>
                  <a:gd name="connsiteX124-23887" fmla="*/ 792436 w 3024845"/>
                  <a:gd name="connsiteY124-23888" fmla="*/ 544768 h 1059043"/>
                  <a:gd name="connsiteX125-23889" fmla="*/ 792436 w 3024845"/>
                  <a:gd name="connsiteY125-23890" fmla="*/ 546389 h 1059043"/>
                  <a:gd name="connsiteX126-23891" fmla="*/ 792436 w 3024845"/>
                  <a:gd name="connsiteY126-23892" fmla="*/ 557738 h 1059043"/>
                  <a:gd name="connsiteX127-23893" fmla="*/ 794463 w 3024845"/>
                  <a:gd name="connsiteY127-23894" fmla="*/ 557738 h 1059043"/>
                  <a:gd name="connsiteX128-23895" fmla="*/ 808650 w 3024845"/>
                  <a:gd name="connsiteY128-23896" fmla="*/ 557738 h 1059043"/>
                  <a:gd name="connsiteX129-23897" fmla="*/ 814730 w 3024845"/>
                  <a:gd name="connsiteY129-23898" fmla="*/ 564224 h 1059043"/>
                  <a:gd name="connsiteX130-23899" fmla="*/ 814730 w 3024845"/>
                  <a:gd name="connsiteY130-23900" fmla="*/ 585842 h 1059043"/>
                  <a:gd name="connsiteX131-23901" fmla="*/ 817010 w 3024845"/>
                  <a:gd name="connsiteY131-23902" fmla="*/ 585842 h 1059043"/>
                  <a:gd name="connsiteX132-23903" fmla="*/ 832970 w 3024845"/>
                  <a:gd name="connsiteY132-23904" fmla="*/ 585842 h 1059043"/>
                  <a:gd name="connsiteX133-23905" fmla="*/ 832970 w 3024845"/>
                  <a:gd name="connsiteY133-23906" fmla="*/ 586922 h 1059043"/>
                  <a:gd name="connsiteX134-23907" fmla="*/ 832970 w 3024845"/>
                  <a:gd name="connsiteY134-23908" fmla="*/ 594489 h 1059043"/>
                  <a:gd name="connsiteX135-23909" fmla="*/ 834237 w 3024845"/>
                  <a:gd name="connsiteY135-23910" fmla="*/ 594489 h 1059043"/>
                  <a:gd name="connsiteX136-23911" fmla="*/ 843104 w 3024845"/>
                  <a:gd name="connsiteY136-23912" fmla="*/ 594489 h 1059043"/>
                  <a:gd name="connsiteX137-23913" fmla="*/ 843104 w 3024845"/>
                  <a:gd name="connsiteY137-23914" fmla="*/ 596650 h 1059043"/>
                  <a:gd name="connsiteX138-23915" fmla="*/ 843104 w 3024845"/>
                  <a:gd name="connsiteY138-23916" fmla="*/ 611783 h 1059043"/>
                  <a:gd name="connsiteX139-23917" fmla="*/ 847157 w 3024845"/>
                  <a:gd name="connsiteY139-23918" fmla="*/ 609891 h 1059043"/>
                  <a:gd name="connsiteX140-23919" fmla="*/ 847157 w 3024845"/>
                  <a:gd name="connsiteY140-23920" fmla="*/ 596650 h 1059043"/>
                  <a:gd name="connsiteX141-23921" fmla="*/ 848170 w 3024845"/>
                  <a:gd name="connsiteY141-23922" fmla="*/ 596650 h 1059043"/>
                  <a:gd name="connsiteX142-23923" fmla="*/ 855264 w 3024845"/>
                  <a:gd name="connsiteY142-23924" fmla="*/ 596650 h 1059043"/>
                  <a:gd name="connsiteX143-23925" fmla="*/ 855264 w 3024845"/>
                  <a:gd name="connsiteY143-23926" fmla="*/ 598272 h 1059043"/>
                  <a:gd name="connsiteX144-23927" fmla="*/ 855264 w 3024845"/>
                  <a:gd name="connsiteY144-23928" fmla="*/ 609621 h 1059043"/>
                  <a:gd name="connsiteX145-23929" fmla="*/ 856024 w 3024845"/>
                  <a:gd name="connsiteY145-23930" fmla="*/ 609621 h 1059043"/>
                  <a:gd name="connsiteX146-23931" fmla="*/ 861344 w 3024845"/>
                  <a:gd name="connsiteY146-23932" fmla="*/ 609621 h 1059043"/>
                  <a:gd name="connsiteX147-23933" fmla="*/ 909984 w 3024845"/>
                  <a:gd name="connsiteY147-23934" fmla="*/ 605298 h 1059043"/>
                  <a:gd name="connsiteX148-23935" fmla="*/ 909984 w 3024845"/>
                  <a:gd name="connsiteY148-23936" fmla="*/ 606649 h 1059043"/>
                  <a:gd name="connsiteX149-23937" fmla="*/ 909984 w 3024845"/>
                  <a:gd name="connsiteY149-23938" fmla="*/ 616106 h 1059043"/>
                  <a:gd name="connsiteX150-23939" fmla="*/ 910744 w 3024845"/>
                  <a:gd name="connsiteY150-23940" fmla="*/ 616106 h 1059043"/>
                  <a:gd name="connsiteX151-23941" fmla="*/ 916065 w 3024845"/>
                  <a:gd name="connsiteY151-23942" fmla="*/ 616106 h 1059043"/>
                  <a:gd name="connsiteX152-23943" fmla="*/ 916065 w 3024845"/>
                  <a:gd name="connsiteY152-23944" fmla="*/ 618268 h 1059043"/>
                  <a:gd name="connsiteX153-23945" fmla="*/ 916065 w 3024845"/>
                  <a:gd name="connsiteY153-23946" fmla="*/ 633401 h 1059043"/>
                  <a:gd name="connsiteX154-23947" fmla="*/ 918091 w 3024845"/>
                  <a:gd name="connsiteY154-23948" fmla="*/ 632050 h 1059043"/>
                  <a:gd name="connsiteX155-23949" fmla="*/ 932278 w 3024845"/>
                  <a:gd name="connsiteY155-23950" fmla="*/ 622592 h 1059043"/>
                  <a:gd name="connsiteX156-23951" fmla="*/ 938358 w 3024845"/>
                  <a:gd name="connsiteY156-23952" fmla="*/ 581518 h 1059043"/>
                  <a:gd name="connsiteX157-23953" fmla="*/ 939118 w 3024845"/>
                  <a:gd name="connsiteY157-23954" fmla="*/ 581248 h 1059043"/>
                  <a:gd name="connsiteX158-23955" fmla="*/ 944438 w 3024845"/>
                  <a:gd name="connsiteY158-23956" fmla="*/ 579356 h 1059043"/>
                  <a:gd name="connsiteX159-23957" fmla="*/ 946465 w 3024845"/>
                  <a:gd name="connsiteY159-23958" fmla="*/ 510179 h 1059043"/>
                  <a:gd name="connsiteX160-23959" fmla="*/ 948492 w 3024845"/>
                  <a:gd name="connsiteY160-23960" fmla="*/ 579356 h 1059043"/>
                  <a:gd name="connsiteX161-23961" fmla="*/ 949252 w 3024845"/>
                  <a:gd name="connsiteY161-23962" fmla="*/ 579626 h 1059043"/>
                  <a:gd name="connsiteX162-23963" fmla="*/ 954572 w 3024845"/>
                  <a:gd name="connsiteY162-23964" fmla="*/ 581518 h 1059043"/>
                  <a:gd name="connsiteX163-23965" fmla="*/ 954572 w 3024845"/>
                  <a:gd name="connsiteY163-23966" fmla="*/ 495047 h 1059043"/>
                  <a:gd name="connsiteX164-23967" fmla="*/ 958625 w 3024845"/>
                  <a:gd name="connsiteY164-23968" fmla="*/ 462620 h 1059043"/>
                  <a:gd name="connsiteX165-23969" fmla="*/ 997132 w 3024845"/>
                  <a:gd name="connsiteY165-23970" fmla="*/ 462620 h 1059043"/>
                  <a:gd name="connsiteX166-23971" fmla="*/ 997132 w 3024845"/>
                  <a:gd name="connsiteY166-23972" fmla="*/ 495047 h 1059043"/>
                  <a:gd name="connsiteX167-23973" fmla="*/ 997892 w 3024845"/>
                  <a:gd name="connsiteY167-23974" fmla="*/ 495047 h 1059043"/>
                  <a:gd name="connsiteX168-23975" fmla="*/ 1003212 w 3024845"/>
                  <a:gd name="connsiteY168-23976" fmla="*/ 495047 h 1059043"/>
                  <a:gd name="connsiteX169-23977" fmla="*/ 1003212 w 3024845"/>
                  <a:gd name="connsiteY169-23978" fmla="*/ 412899 h 1059043"/>
                  <a:gd name="connsiteX170-23979" fmla="*/ 1004986 w 3024845"/>
                  <a:gd name="connsiteY170-23980" fmla="*/ 412899 h 1059043"/>
                  <a:gd name="connsiteX171-23981" fmla="*/ 1017399 w 3024845"/>
                  <a:gd name="connsiteY171-23982" fmla="*/ 412899 h 1059043"/>
                  <a:gd name="connsiteX172-23983" fmla="*/ 1017399 w 3024845"/>
                  <a:gd name="connsiteY172-23984" fmla="*/ 411008 h 1059043"/>
                  <a:gd name="connsiteX173-23985" fmla="*/ 1017399 w 3024845"/>
                  <a:gd name="connsiteY173-23986" fmla="*/ 397767 h 1059043"/>
                  <a:gd name="connsiteX174-23987" fmla="*/ 1039693 w 3024845"/>
                  <a:gd name="connsiteY174-23988" fmla="*/ 397767 h 1059043"/>
                  <a:gd name="connsiteX175-23989" fmla="*/ 1039693 w 3024845"/>
                  <a:gd name="connsiteY175-23990" fmla="*/ 396686 h 1059043"/>
                  <a:gd name="connsiteX176-23991" fmla="*/ 1039693 w 3024845"/>
                  <a:gd name="connsiteY176-23992" fmla="*/ 389120 h 1059043"/>
                  <a:gd name="connsiteX177-23993" fmla="*/ 1041466 w 3024845"/>
                  <a:gd name="connsiteY177-23994" fmla="*/ 389120 h 1059043"/>
                  <a:gd name="connsiteX178-23995" fmla="*/ 1053880 w 3024845"/>
                  <a:gd name="connsiteY178-23996" fmla="*/ 389120 h 1059043"/>
                  <a:gd name="connsiteX179-23997" fmla="*/ 1053880 w 3024845"/>
                  <a:gd name="connsiteY179-23998" fmla="*/ 390201 h 1059043"/>
                  <a:gd name="connsiteX180-23999" fmla="*/ 1053880 w 3024845"/>
                  <a:gd name="connsiteY180-24000" fmla="*/ 397767 h 1059043"/>
                  <a:gd name="connsiteX181-24001" fmla="*/ 1054640 w 3024845"/>
                  <a:gd name="connsiteY181-24002" fmla="*/ 397767 h 1059043"/>
                  <a:gd name="connsiteX182-24003" fmla="*/ 1059960 w 3024845"/>
                  <a:gd name="connsiteY182-24004" fmla="*/ 397767 h 1059043"/>
                  <a:gd name="connsiteX183-24005" fmla="*/ 1070093 w 3024845"/>
                  <a:gd name="connsiteY183-24006" fmla="*/ 393443 h 1059043"/>
                  <a:gd name="connsiteX184-24007" fmla="*/ 1074146 w 3024845"/>
                  <a:gd name="connsiteY184-24008" fmla="*/ 396686 h 1059043"/>
                  <a:gd name="connsiteX185-24009" fmla="*/ 1074146 w 3024845"/>
                  <a:gd name="connsiteY185-24010" fmla="*/ 389120 h 1059043"/>
                  <a:gd name="connsiteX186-24011" fmla="*/ 1076426 w 3024845"/>
                  <a:gd name="connsiteY186-24012" fmla="*/ 389120 h 1059043"/>
                  <a:gd name="connsiteX187-24013" fmla="*/ 1092387 w 3024845"/>
                  <a:gd name="connsiteY187-24014" fmla="*/ 389120 h 1059043"/>
                  <a:gd name="connsiteX188-24015" fmla="*/ 1092387 w 3024845"/>
                  <a:gd name="connsiteY188-24016" fmla="*/ 390201 h 1059043"/>
                  <a:gd name="connsiteX189-24017" fmla="*/ 1092387 w 3024845"/>
                  <a:gd name="connsiteY189-24018" fmla="*/ 397767 h 1059043"/>
                  <a:gd name="connsiteX190-24019" fmla="*/ 1122787 w 3024845"/>
                  <a:gd name="connsiteY190-24020" fmla="*/ 397767 h 1059043"/>
                  <a:gd name="connsiteX191-24021" fmla="*/ 1122787 w 3024845"/>
                  <a:gd name="connsiteY191-24022" fmla="*/ 399388 h 1059043"/>
                  <a:gd name="connsiteX192-24023" fmla="*/ 1122787 w 3024845"/>
                  <a:gd name="connsiteY192-24024" fmla="*/ 410738 h 1059043"/>
                  <a:gd name="connsiteX193-24025" fmla="*/ 1149134 w 3024845"/>
                  <a:gd name="connsiteY193-24026" fmla="*/ 410738 h 1059043"/>
                  <a:gd name="connsiteX194-24027" fmla="*/ 1149134 w 3024845"/>
                  <a:gd name="connsiteY194-24028" fmla="*/ 441002 h 1059043"/>
                  <a:gd name="connsiteX195-24029" fmla="*/ 1149894 w 3024845"/>
                  <a:gd name="connsiteY195-24030" fmla="*/ 441002 h 1059043"/>
                  <a:gd name="connsiteX196-24031" fmla="*/ 1155214 w 3024845"/>
                  <a:gd name="connsiteY196-24032" fmla="*/ 441002 h 1059043"/>
                  <a:gd name="connsiteX197-24033" fmla="*/ 1155214 w 3024845"/>
                  <a:gd name="connsiteY197-24034" fmla="*/ 442083 h 1059043"/>
                  <a:gd name="connsiteX198-24035" fmla="*/ 1155214 w 3024845"/>
                  <a:gd name="connsiteY198-24036" fmla="*/ 449650 h 1059043"/>
                  <a:gd name="connsiteX199-24037" fmla="*/ 1159268 w 3024845"/>
                  <a:gd name="connsiteY199-24038" fmla="*/ 479914 h 1059043"/>
                  <a:gd name="connsiteX200-24039" fmla="*/ 1160028 w 3024845"/>
                  <a:gd name="connsiteY200-24040" fmla="*/ 479914 h 1059043"/>
                  <a:gd name="connsiteX201-24041" fmla="*/ 1165348 w 3024845"/>
                  <a:gd name="connsiteY201-24042" fmla="*/ 479914 h 1059043"/>
                  <a:gd name="connsiteX202-24043" fmla="*/ 1165348 w 3024845"/>
                  <a:gd name="connsiteY202-24044" fmla="*/ 480725 h 1059043"/>
                  <a:gd name="connsiteX203-24045" fmla="*/ 1165348 w 3024845"/>
                  <a:gd name="connsiteY203-24046" fmla="*/ 486400 h 1059043"/>
                  <a:gd name="connsiteX204-24047" fmla="*/ 1166361 w 3024845"/>
                  <a:gd name="connsiteY204-24048" fmla="*/ 486400 h 1059043"/>
                  <a:gd name="connsiteX205-24049" fmla="*/ 1173454 w 3024845"/>
                  <a:gd name="connsiteY205-24050" fmla="*/ 486400 h 1059043"/>
                  <a:gd name="connsiteX206-24051" fmla="*/ 1173454 w 3024845"/>
                  <a:gd name="connsiteY206-24052" fmla="*/ 516665 h 1059043"/>
                  <a:gd name="connsiteX207-24053" fmla="*/ 1175481 w 3024845"/>
                  <a:gd name="connsiteY207-24054" fmla="*/ 516665 h 1059043"/>
                  <a:gd name="connsiteX208-24055" fmla="*/ 1189668 w 3024845"/>
                  <a:gd name="connsiteY208-24056" fmla="*/ 516665 h 1059043"/>
                  <a:gd name="connsiteX209-24057" fmla="*/ 1189668 w 3024845"/>
                  <a:gd name="connsiteY209-24058" fmla="*/ 540444 h 1059043"/>
                  <a:gd name="connsiteX210-24059" fmla="*/ 1191695 w 3024845"/>
                  <a:gd name="connsiteY210-24060" fmla="*/ 542065 h 1059043"/>
                  <a:gd name="connsiteX211-24061" fmla="*/ 1191695 w 3024845"/>
                  <a:gd name="connsiteY211-24062" fmla="*/ 553415 h 1059043"/>
                  <a:gd name="connsiteX212-24063" fmla="*/ 1192455 w 3024845"/>
                  <a:gd name="connsiteY212-24064" fmla="*/ 553415 h 1059043"/>
                  <a:gd name="connsiteX213-24065" fmla="*/ 1197775 w 3024845"/>
                  <a:gd name="connsiteY213-24066" fmla="*/ 553415 h 1059043"/>
                  <a:gd name="connsiteX214-24067" fmla="*/ 1197775 w 3024845"/>
                  <a:gd name="connsiteY214-24068" fmla="*/ 577194 h 1059043"/>
                  <a:gd name="connsiteX215-24069" fmla="*/ 1199041 w 3024845"/>
                  <a:gd name="connsiteY215-24070" fmla="*/ 577194 h 1059043"/>
                  <a:gd name="connsiteX216-24071" fmla="*/ 1207908 w 3024845"/>
                  <a:gd name="connsiteY216-24072" fmla="*/ 577194 h 1059043"/>
                  <a:gd name="connsiteX217-24073" fmla="*/ 1209935 w 3024845"/>
                  <a:gd name="connsiteY217-24074" fmla="*/ 581248 h 1059043"/>
                  <a:gd name="connsiteX218-24075" fmla="*/ 1209935 w 3024845"/>
                  <a:gd name="connsiteY218-24076" fmla="*/ 594489 h 1059043"/>
                  <a:gd name="connsiteX219-24077" fmla="*/ 1211455 w 3024845"/>
                  <a:gd name="connsiteY219-24078" fmla="*/ 592597 h 1059043"/>
                  <a:gd name="connsiteX220-24079" fmla="*/ 1222095 w 3024845"/>
                  <a:gd name="connsiteY220-24080" fmla="*/ 579356 h 1059043"/>
                  <a:gd name="connsiteX221-24081" fmla="*/ 1250469 w 3024845"/>
                  <a:gd name="connsiteY221-24082" fmla="*/ 579356 h 1059043"/>
                  <a:gd name="connsiteX222-24083" fmla="*/ 1250469 w 3024845"/>
                  <a:gd name="connsiteY222-24084" fmla="*/ 665827 h 1059043"/>
                  <a:gd name="connsiteX223-24085" fmla="*/ 1251229 w 3024845"/>
                  <a:gd name="connsiteY223-24086" fmla="*/ 665827 h 1059043"/>
                  <a:gd name="connsiteX224-24087" fmla="*/ 1256549 w 3024845"/>
                  <a:gd name="connsiteY224-24088" fmla="*/ 665827 h 1059043"/>
                  <a:gd name="connsiteX225-24089" fmla="*/ 1257309 w 3024845"/>
                  <a:gd name="connsiteY225-24090" fmla="*/ 664476 h 1059043"/>
                  <a:gd name="connsiteX226-24091" fmla="*/ 1262629 w 3024845"/>
                  <a:gd name="connsiteY226-24092" fmla="*/ 655018 h 1059043"/>
                  <a:gd name="connsiteX227-24093" fmla="*/ 1262629 w 3024845"/>
                  <a:gd name="connsiteY227-24094" fmla="*/ 656910 h 1059043"/>
                  <a:gd name="connsiteX228-24095" fmla="*/ 1262629 w 3024845"/>
                  <a:gd name="connsiteY228-24096" fmla="*/ 670151 h 1059043"/>
                  <a:gd name="connsiteX229-24097" fmla="*/ 1266682 w 3024845"/>
                  <a:gd name="connsiteY229-24098" fmla="*/ 624754 h 1059043"/>
                  <a:gd name="connsiteX230-24099" fmla="*/ 1267442 w 3024845"/>
                  <a:gd name="connsiteY230-24100" fmla="*/ 624754 h 1059043"/>
                  <a:gd name="connsiteX231-24101" fmla="*/ 1272762 w 3024845"/>
                  <a:gd name="connsiteY231-24102" fmla="*/ 624754 h 1059043"/>
                  <a:gd name="connsiteX232-24103" fmla="*/ 1272762 w 3024845"/>
                  <a:gd name="connsiteY232-24104" fmla="*/ 559900 h 1059043"/>
                  <a:gd name="connsiteX233-24105" fmla="*/ 1273776 w 3024845"/>
                  <a:gd name="connsiteY233-24106" fmla="*/ 559900 h 1059043"/>
                  <a:gd name="connsiteX234-24107" fmla="*/ 1280869 w 3024845"/>
                  <a:gd name="connsiteY234-24108" fmla="*/ 559900 h 1059043"/>
                  <a:gd name="connsiteX235-24109" fmla="*/ 1293029 w 3024845"/>
                  <a:gd name="connsiteY235-24110" fmla="*/ 516665 h 1059043"/>
                  <a:gd name="connsiteX236-24111" fmla="*/ 1294296 w 3024845"/>
                  <a:gd name="connsiteY236-24112" fmla="*/ 516665 h 1059043"/>
                  <a:gd name="connsiteX237-24113" fmla="*/ 1303163 w 3024845"/>
                  <a:gd name="connsiteY237-24114" fmla="*/ 516665 h 1059043"/>
                  <a:gd name="connsiteX238-24115" fmla="*/ 1313296 w 3024845"/>
                  <a:gd name="connsiteY238-24116" fmla="*/ 559900 h 1059043"/>
                  <a:gd name="connsiteX239-24117" fmla="*/ 1314309 w 3024845"/>
                  <a:gd name="connsiteY239-24118" fmla="*/ 559900 h 1059043"/>
                  <a:gd name="connsiteX240-24119" fmla="*/ 1321403 w 3024845"/>
                  <a:gd name="connsiteY240-24120" fmla="*/ 559900 h 1059043"/>
                  <a:gd name="connsiteX241-24121" fmla="*/ 1321403 w 3024845"/>
                  <a:gd name="connsiteY241-24122" fmla="*/ 598812 h 1059043"/>
                  <a:gd name="connsiteX242-24123" fmla="*/ 1323176 w 3024845"/>
                  <a:gd name="connsiteY242-24124" fmla="*/ 598812 h 1059043"/>
                  <a:gd name="connsiteX243-24125" fmla="*/ 1335590 w 3024845"/>
                  <a:gd name="connsiteY243-24126" fmla="*/ 598812 h 1059043"/>
                  <a:gd name="connsiteX244-24127" fmla="*/ 1335590 w 3024845"/>
                  <a:gd name="connsiteY244-24128" fmla="*/ 600974 h 1059043"/>
                  <a:gd name="connsiteX245-24129" fmla="*/ 1335590 w 3024845"/>
                  <a:gd name="connsiteY245-24130" fmla="*/ 616106 h 1059043"/>
                  <a:gd name="connsiteX246-24131" fmla="*/ 1339643 w 3024845"/>
                  <a:gd name="connsiteY246-24132" fmla="*/ 613945 h 1059043"/>
                  <a:gd name="connsiteX247-24133" fmla="*/ 1339643 w 3024845"/>
                  <a:gd name="connsiteY247-24134" fmla="*/ 598812 h 1059043"/>
                  <a:gd name="connsiteX248-24135" fmla="*/ 1341163 w 3024845"/>
                  <a:gd name="connsiteY248-24136" fmla="*/ 598812 h 1059043"/>
                  <a:gd name="connsiteX249-24137" fmla="*/ 1351803 w 3024845"/>
                  <a:gd name="connsiteY249-24138" fmla="*/ 598812 h 1059043"/>
                  <a:gd name="connsiteX250-24139" fmla="*/ 1351803 w 3024845"/>
                  <a:gd name="connsiteY250-24140" fmla="*/ 600433 h 1059043"/>
                  <a:gd name="connsiteX251-24141" fmla="*/ 1351803 w 3024845"/>
                  <a:gd name="connsiteY251-24142" fmla="*/ 611783 h 1059043"/>
                  <a:gd name="connsiteX252-24143" fmla="*/ 1382204 w 3024845"/>
                  <a:gd name="connsiteY252-24144" fmla="*/ 611783 h 1059043"/>
                  <a:gd name="connsiteX253-24145" fmla="*/ 1382204 w 3024845"/>
                  <a:gd name="connsiteY253-24146" fmla="*/ 575033 h 1059043"/>
                  <a:gd name="connsiteX254-24147" fmla="*/ 1383470 w 3024845"/>
                  <a:gd name="connsiteY254-24148" fmla="*/ 575033 h 1059043"/>
                  <a:gd name="connsiteX255-24149" fmla="*/ 1392337 w 3024845"/>
                  <a:gd name="connsiteY255-24150" fmla="*/ 575033 h 1059043"/>
                  <a:gd name="connsiteX256-24151" fmla="*/ 1392337 w 3024845"/>
                  <a:gd name="connsiteY256-24152" fmla="*/ 596650 h 1059043"/>
                  <a:gd name="connsiteX257-24153" fmla="*/ 1394364 w 3024845"/>
                  <a:gd name="connsiteY257-24154" fmla="*/ 564224 h 1059043"/>
                  <a:gd name="connsiteX258-24155" fmla="*/ 1416657 w 3024845"/>
                  <a:gd name="connsiteY258-24156" fmla="*/ 564224 h 1059043"/>
                  <a:gd name="connsiteX259-24157" fmla="*/ 1416657 w 3024845"/>
                  <a:gd name="connsiteY259-24158" fmla="*/ 562602 h 1059043"/>
                  <a:gd name="connsiteX260-24159" fmla="*/ 1416657 w 3024845"/>
                  <a:gd name="connsiteY260-24160" fmla="*/ 551253 h 1059043"/>
                  <a:gd name="connsiteX261-24161" fmla="*/ 1417417 w 3024845"/>
                  <a:gd name="connsiteY261-24162" fmla="*/ 551253 h 1059043"/>
                  <a:gd name="connsiteX262-24163" fmla="*/ 1422737 w 3024845"/>
                  <a:gd name="connsiteY262-24164" fmla="*/ 551253 h 1059043"/>
                  <a:gd name="connsiteX263-24165" fmla="*/ 1422737 w 3024845"/>
                  <a:gd name="connsiteY263-24166" fmla="*/ 549362 h 1059043"/>
                  <a:gd name="connsiteX264-24167" fmla="*/ 1422737 w 3024845"/>
                  <a:gd name="connsiteY264-24168" fmla="*/ 536121 h 1059043"/>
                  <a:gd name="connsiteX265-24169" fmla="*/ 1426791 w 3024845"/>
                  <a:gd name="connsiteY265-24170" fmla="*/ 542606 h 1059043"/>
                  <a:gd name="connsiteX266-24171" fmla="*/ 1429071 w 3024845"/>
                  <a:gd name="connsiteY266-24172" fmla="*/ 542606 h 1059043"/>
                  <a:gd name="connsiteX267-24173" fmla="*/ 1445031 w 3024845"/>
                  <a:gd name="connsiteY267-24174" fmla="*/ 542606 h 1059043"/>
                  <a:gd name="connsiteX268-24175" fmla="*/ 1445031 w 3024845"/>
                  <a:gd name="connsiteY268-24176" fmla="*/ 541795 h 1059043"/>
                  <a:gd name="connsiteX269-24177" fmla="*/ 1445031 w 3024845"/>
                  <a:gd name="connsiteY269-24178" fmla="*/ 536121 h 1059043"/>
                  <a:gd name="connsiteX270-24179" fmla="*/ 1445791 w 3024845"/>
                  <a:gd name="connsiteY270-24180" fmla="*/ 536121 h 1059043"/>
                  <a:gd name="connsiteX271-24181" fmla="*/ 1451111 w 3024845"/>
                  <a:gd name="connsiteY271-24182" fmla="*/ 536121 h 1059043"/>
                  <a:gd name="connsiteX272-24183" fmla="*/ 1451111 w 3024845"/>
                  <a:gd name="connsiteY272-24184" fmla="*/ 537472 h 1059043"/>
                  <a:gd name="connsiteX273-24185" fmla="*/ 1451111 w 3024845"/>
                  <a:gd name="connsiteY273-24186" fmla="*/ 546930 h 1059043"/>
                  <a:gd name="connsiteX274-24187" fmla="*/ 1489618 w 3024845"/>
                  <a:gd name="connsiteY274-24188" fmla="*/ 546930 h 1059043"/>
                  <a:gd name="connsiteX275-24189" fmla="*/ 1489618 w 3024845"/>
                  <a:gd name="connsiteY275-24190" fmla="*/ 685283 h 1059043"/>
                  <a:gd name="connsiteX276-24191" fmla="*/ 1491138 w 3024845"/>
                  <a:gd name="connsiteY276-24192" fmla="*/ 685283 h 1059043"/>
                  <a:gd name="connsiteX277-24193" fmla="*/ 1501778 w 3024845"/>
                  <a:gd name="connsiteY277-24194" fmla="*/ 685283 h 1059043"/>
                  <a:gd name="connsiteX278-24195" fmla="*/ 1501778 w 3024845"/>
                  <a:gd name="connsiteY278-24196" fmla="*/ 672313 h 1059043"/>
                  <a:gd name="connsiteX279-24197" fmla="*/ 1505832 w 3024845"/>
                  <a:gd name="connsiteY279-24198" fmla="*/ 672313 h 1059043"/>
                  <a:gd name="connsiteX280-24199" fmla="*/ 1505832 w 3024845"/>
                  <a:gd name="connsiteY280-24200" fmla="*/ 685283 h 1059043"/>
                  <a:gd name="connsiteX281-24201" fmla="*/ 1536232 w 3024845"/>
                  <a:gd name="connsiteY281-24202" fmla="*/ 685283 h 1059043"/>
                  <a:gd name="connsiteX282-24203" fmla="*/ 1536232 w 3024845"/>
                  <a:gd name="connsiteY282-24204" fmla="*/ 655018 h 1059043"/>
                  <a:gd name="connsiteX283-24205" fmla="*/ 1548392 w 3024845"/>
                  <a:gd name="connsiteY283-24206" fmla="*/ 655018 h 1059043"/>
                  <a:gd name="connsiteX284-24207" fmla="*/ 1560552 w 3024845"/>
                  <a:gd name="connsiteY284-24208" fmla="*/ 652857 h 1059043"/>
                  <a:gd name="connsiteX285-24209" fmla="*/ 1564606 w 3024845"/>
                  <a:gd name="connsiteY285-24210" fmla="*/ 655018 h 1059043"/>
                  <a:gd name="connsiteX286-24211" fmla="*/ 1574739 w 3024845"/>
                  <a:gd name="connsiteY286-24212" fmla="*/ 655018 h 1059043"/>
                  <a:gd name="connsiteX287-24213" fmla="*/ 1574739 w 3024845"/>
                  <a:gd name="connsiteY287-24214" fmla="*/ 685283 h 1059043"/>
                  <a:gd name="connsiteX288-24215" fmla="*/ 1582846 w 3024845"/>
                  <a:gd name="connsiteY288-24216" fmla="*/ 685283 h 1059043"/>
                  <a:gd name="connsiteX289-24217" fmla="*/ 1582846 w 3024845"/>
                  <a:gd name="connsiteY289-24218" fmla="*/ 702578 h 1059043"/>
                  <a:gd name="connsiteX290-24219" fmla="*/ 1592182 w 3024845"/>
                  <a:gd name="connsiteY290-24220" fmla="*/ 703483 h 1059043"/>
                  <a:gd name="connsiteX291-24221" fmla="*/ 1605140 w 3024845"/>
                  <a:gd name="connsiteY291-24222" fmla="*/ 703483 h 1059043"/>
                  <a:gd name="connsiteX292-24223" fmla="*/ 1605140 w 3024845"/>
                  <a:gd name="connsiteY292-24224" fmla="*/ 687445 h 1059043"/>
                  <a:gd name="connsiteX293-24225" fmla="*/ 1673096 w 3024845"/>
                  <a:gd name="connsiteY293-24226" fmla="*/ 687445 h 1059043"/>
                  <a:gd name="connsiteX294-24227" fmla="*/ 1673096 w 3024845"/>
                  <a:gd name="connsiteY294-24228" fmla="*/ 602192 h 1059043"/>
                  <a:gd name="connsiteX295-24229" fmla="*/ 1745104 w 3024845"/>
                  <a:gd name="connsiteY295-24230" fmla="*/ 602192 h 1059043"/>
                  <a:gd name="connsiteX296-24231" fmla="*/ 1745104 w 3024845"/>
                  <a:gd name="connsiteY296-24232" fmla="*/ 680960 h 1059043"/>
                  <a:gd name="connsiteX297-24233" fmla="*/ 1747008 w 3024845"/>
                  <a:gd name="connsiteY297-24234" fmla="*/ 680960 h 1059043"/>
                  <a:gd name="connsiteX298-24235" fmla="*/ 1748250 w 3024845"/>
                  <a:gd name="connsiteY298-24236" fmla="*/ 703483 h 1059043"/>
                  <a:gd name="connsiteX299-24237" fmla="*/ 1757926 w 3024845"/>
                  <a:gd name="connsiteY299-24238" fmla="*/ 703483 h 1059043"/>
                  <a:gd name="connsiteX300-24239" fmla="*/ 1759168 w 3024845"/>
                  <a:gd name="connsiteY300-24240" fmla="*/ 680960 h 1059043"/>
                  <a:gd name="connsiteX301-24241" fmla="*/ 1765248 w 3024845"/>
                  <a:gd name="connsiteY301-24242" fmla="*/ 680960 h 1059043"/>
                  <a:gd name="connsiteX302-24243" fmla="*/ 1766490 w 3024845"/>
                  <a:gd name="connsiteY302-24244" fmla="*/ 703483 h 1059043"/>
                  <a:gd name="connsiteX303-24245" fmla="*/ 1817112 w 3024845"/>
                  <a:gd name="connsiteY303-24246" fmla="*/ 703483 h 1059043"/>
                  <a:gd name="connsiteX304-24247" fmla="*/ 1817112 w 3024845"/>
                  <a:gd name="connsiteY304-24248" fmla="*/ 540455 h 1059043"/>
                  <a:gd name="connsiteX305-24249" fmla="*/ 2014439 w 3024845"/>
                  <a:gd name="connsiteY305-24250" fmla="*/ 540455 h 1059043"/>
                  <a:gd name="connsiteX306-24251" fmla="*/ 2014439 w 3024845"/>
                  <a:gd name="connsiteY306-24252" fmla="*/ 703483 h 1059043"/>
                  <a:gd name="connsiteX307-24253" fmla="*/ 2033136 w 3024845"/>
                  <a:gd name="connsiteY307-24254" fmla="*/ 703483 h 1059043"/>
                  <a:gd name="connsiteX308-24255" fmla="*/ 2033136 w 3024845"/>
                  <a:gd name="connsiteY308-24256" fmla="*/ 620790 h 1059043"/>
                  <a:gd name="connsiteX309-24257" fmla="*/ 2128256 w 3024845"/>
                  <a:gd name="connsiteY309-24258" fmla="*/ 620790 h 1059043"/>
                  <a:gd name="connsiteX310-24259" fmla="*/ 2128026 w 3024845"/>
                  <a:gd name="connsiteY310-24260" fmla="*/ 281031 h 1059043"/>
                  <a:gd name="connsiteX311-24261" fmla="*/ 2121946 w 3024845"/>
                  <a:gd name="connsiteY311-24262" fmla="*/ 276707 h 1059043"/>
                  <a:gd name="connsiteX312-24263" fmla="*/ 2130053 w 3024845"/>
                  <a:gd name="connsiteY312-24264" fmla="*/ 252928 h 1059043"/>
                  <a:gd name="connsiteX313-24265" fmla="*/ 2130053 w 3024845"/>
                  <a:gd name="connsiteY313-24266" fmla="*/ 235634 h 1059043"/>
                  <a:gd name="connsiteX314-24267" fmla="*/ 2144240 w 3024845"/>
                  <a:gd name="connsiteY314-24268" fmla="*/ 235634 h 1059043"/>
                  <a:gd name="connsiteX315-24269" fmla="*/ 2144240 w 3024845"/>
                  <a:gd name="connsiteY315-24270" fmla="*/ 214016 h 1059043"/>
                  <a:gd name="connsiteX316-24271" fmla="*/ 2146266 w 3024845"/>
                  <a:gd name="connsiteY316-24272" fmla="*/ 131868 h 1059043"/>
                  <a:gd name="connsiteX317-24273" fmla="*/ 2144240 w 3024845"/>
                  <a:gd name="connsiteY317-24274" fmla="*/ 125383 h 1059043"/>
                  <a:gd name="connsiteX318-24275" fmla="*/ 2150320 w 3024845"/>
                  <a:gd name="connsiteY318-24276" fmla="*/ 118897 h 1059043"/>
                  <a:gd name="connsiteX319-24277" fmla="*/ 2150320 w 3024845"/>
                  <a:gd name="connsiteY319-24278" fmla="*/ 60529 h 1059043"/>
                  <a:gd name="connsiteX320-24279" fmla="*/ 2152346 w 3024845"/>
                  <a:gd name="connsiteY320-24280" fmla="*/ 56206 h 1059043"/>
                  <a:gd name="connsiteX321-24281" fmla="*/ 2152346 w 3024845"/>
                  <a:gd name="connsiteY321-24282" fmla="*/ 0 h 1059043"/>
                  <a:gd name="connsiteX322-24283" fmla="*/ 2162480 w 3024845"/>
                  <a:gd name="connsiteY322-24284" fmla="*/ 118897 h 1059043"/>
                  <a:gd name="connsiteX323-24285" fmla="*/ 2168560 w 3024845"/>
                  <a:gd name="connsiteY323-24286" fmla="*/ 125383 h 1059043"/>
                  <a:gd name="connsiteX324-24287" fmla="*/ 2166533 w 3024845"/>
                  <a:gd name="connsiteY324-24288" fmla="*/ 131868 h 1059043"/>
                  <a:gd name="connsiteX325-24289" fmla="*/ 2180720 w 3024845"/>
                  <a:gd name="connsiteY325-24290" fmla="*/ 555577 h 1059043"/>
                  <a:gd name="connsiteX326-24291" fmla="*/ 2245574 w 3024845"/>
                  <a:gd name="connsiteY326-24292" fmla="*/ 555577 h 1059043"/>
                  <a:gd name="connsiteX327-24293" fmla="*/ 2245574 w 3024845"/>
                  <a:gd name="connsiteY327-24294" fmla="*/ 631239 h 1059043"/>
                  <a:gd name="connsiteX328-24295" fmla="*/ 2253681 w 3024845"/>
                  <a:gd name="connsiteY328-24296" fmla="*/ 631239 h 1059043"/>
                  <a:gd name="connsiteX329-24297" fmla="*/ 2255708 w 3024845"/>
                  <a:gd name="connsiteY329-24298" fmla="*/ 624754 h 1059043"/>
                  <a:gd name="connsiteX330-24299" fmla="*/ 2261788 w 3024845"/>
                  <a:gd name="connsiteY330-24300" fmla="*/ 624754 h 1059043"/>
                  <a:gd name="connsiteX331-24301" fmla="*/ 2263815 w 3024845"/>
                  <a:gd name="connsiteY331-24302" fmla="*/ 633401 h 1059043"/>
                  <a:gd name="connsiteX332-24303" fmla="*/ 2275975 w 3024845"/>
                  <a:gd name="connsiteY332-24304" fmla="*/ 633401 h 1059043"/>
                  <a:gd name="connsiteX333-24305" fmla="*/ 2275975 w 3024845"/>
                  <a:gd name="connsiteY333-24306" fmla="*/ 626915 h 1059043"/>
                  <a:gd name="connsiteX334-24307" fmla="*/ 2298268 w 3024845"/>
                  <a:gd name="connsiteY334-24308" fmla="*/ 626915 h 1059043"/>
                  <a:gd name="connsiteX335-24309" fmla="*/ 2298268 w 3024845"/>
                  <a:gd name="connsiteY335-24310" fmla="*/ 633401 h 1059043"/>
                  <a:gd name="connsiteX336-24311" fmla="*/ 2318535 w 3024845"/>
                  <a:gd name="connsiteY336-24312" fmla="*/ 633401 h 1059043"/>
                  <a:gd name="connsiteX337-24313" fmla="*/ 2318535 w 3024845"/>
                  <a:gd name="connsiteY337-24314" fmla="*/ 678798 h 1059043"/>
                  <a:gd name="connsiteX338-24315" fmla="*/ 2332722 w 3024845"/>
                  <a:gd name="connsiteY338-24316" fmla="*/ 678798 h 1059043"/>
                  <a:gd name="connsiteX339-24317" fmla="*/ 2332722 w 3024845"/>
                  <a:gd name="connsiteY339-24318" fmla="*/ 665827 h 1059043"/>
                  <a:gd name="connsiteX340-24319" fmla="*/ 2348936 w 3024845"/>
                  <a:gd name="connsiteY340-24320" fmla="*/ 665827 h 1059043"/>
                  <a:gd name="connsiteX341-24321" fmla="*/ 2348936 w 3024845"/>
                  <a:gd name="connsiteY341-24322" fmla="*/ 486400 h 1059043"/>
                  <a:gd name="connsiteX342-24323" fmla="*/ 2355016 w 3024845"/>
                  <a:gd name="connsiteY342-24324" fmla="*/ 479914 h 1059043"/>
                  <a:gd name="connsiteX343-24325" fmla="*/ 2427977 w 3024845"/>
                  <a:gd name="connsiteY343-24326" fmla="*/ 479914 h 1059043"/>
                  <a:gd name="connsiteX344-24327" fmla="*/ 2427977 w 3024845"/>
                  <a:gd name="connsiteY344-24328" fmla="*/ 488562 h 1059043"/>
                  <a:gd name="connsiteX345-24329" fmla="*/ 2438110 w 3024845"/>
                  <a:gd name="connsiteY345-24330" fmla="*/ 488562 h 1059043"/>
                  <a:gd name="connsiteX346-24331" fmla="*/ 2438110 w 3024845"/>
                  <a:gd name="connsiteY346-24332" fmla="*/ 603136 h 1059043"/>
                  <a:gd name="connsiteX347-24333" fmla="*/ 2460404 w 3024845"/>
                  <a:gd name="connsiteY347-24334" fmla="*/ 603136 h 1059043"/>
                  <a:gd name="connsiteX348-24335" fmla="*/ 2460404 w 3024845"/>
                  <a:gd name="connsiteY348-24336" fmla="*/ 536121 h 1059043"/>
                  <a:gd name="connsiteX349-24337" fmla="*/ 2486751 w 3024845"/>
                  <a:gd name="connsiteY349-24338" fmla="*/ 536121 h 1059043"/>
                  <a:gd name="connsiteX350-24339" fmla="*/ 2490804 w 3024845"/>
                  <a:gd name="connsiteY350-24340" fmla="*/ 531797 h 1059043"/>
                  <a:gd name="connsiteX351-24341" fmla="*/ 2498911 w 3024845"/>
                  <a:gd name="connsiteY351-24342" fmla="*/ 531797 h 1059043"/>
                  <a:gd name="connsiteX352-24343" fmla="*/ 2502964 w 3024845"/>
                  <a:gd name="connsiteY352-24344" fmla="*/ 536121 h 1059043"/>
                  <a:gd name="connsiteX353-24345" fmla="*/ 2525258 w 3024845"/>
                  <a:gd name="connsiteY353-24346" fmla="*/ 536121 h 1059043"/>
                  <a:gd name="connsiteX354-24347" fmla="*/ 2525258 w 3024845"/>
                  <a:gd name="connsiteY354-24348" fmla="*/ 419385 h 1059043"/>
                  <a:gd name="connsiteX355-24349" fmla="*/ 2582005 w 3024845"/>
                  <a:gd name="connsiteY355-24350" fmla="*/ 408576 h 1059043"/>
                  <a:gd name="connsiteX356-24351" fmla="*/ 2582005 w 3024845"/>
                  <a:gd name="connsiteY356-24352" fmla="*/ 409657 h 1059043"/>
                  <a:gd name="connsiteX357-24353" fmla="*/ 2582005 w 3024845"/>
                  <a:gd name="connsiteY357-24354" fmla="*/ 417223 h 1059043"/>
                  <a:gd name="connsiteX358-24355" fmla="*/ 2608352 w 3024845"/>
                  <a:gd name="connsiteY358-24356" fmla="*/ 417223 h 1059043"/>
                  <a:gd name="connsiteX359-24357" fmla="*/ 2608352 w 3024845"/>
                  <a:gd name="connsiteY359-24358" fmla="*/ 672313 h 1059043"/>
                  <a:gd name="connsiteX360-24359" fmla="*/ 2630646 w 3024845"/>
                  <a:gd name="connsiteY360-24360" fmla="*/ 672313 h 1059043"/>
                  <a:gd name="connsiteX361-24361" fmla="*/ 2630646 w 3024845"/>
                  <a:gd name="connsiteY361-24362" fmla="*/ 667989 h 1059043"/>
                  <a:gd name="connsiteX362-24363" fmla="*/ 2642806 w 3024845"/>
                  <a:gd name="connsiteY362-24364" fmla="*/ 667989 h 1059043"/>
                  <a:gd name="connsiteX363-24365" fmla="*/ 2642806 w 3024845"/>
                  <a:gd name="connsiteY363-24366" fmla="*/ 672313 h 1059043"/>
                  <a:gd name="connsiteX364-24367" fmla="*/ 2667126 w 3024845"/>
                  <a:gd name="connsiteY364-24368" fmla="*/ 672313 h 1059043"/>
                  <a:gd name="connsiteX365-24369" fmla="*/ 2667126 w 3024845"/>
                  <a:gd name="connsiteY365-24370" fmla="*/ 659342 h 1059043"/>
                  <a:gd name="connsiteX366-24371" fmla="*/ 2695500 w 3024845"/>
                  <a:gd name="connsiteY366-24372" fmla="*/ 659342 h 1059043"/>
                  <a:gd name="connsiteX367-24373" fmla="*/ 2707660 w 3024845"/>
                  <a:gd name="connsiteY367-24374" fmla="*/ 655018 h 1059043"/>
                  <a:gd name="connsiteX368-24375" fmla="*/ 2727927 w 3024845"/>
                  <a:gd name="connsiteY368-24376" fmla="*/ 659342 h 1059043"/>
                  <a:gd name="connsiteX369-24377" fmla="*/ 2727927 w 3024845"/>
                  <a:gd name="connsiteY369-24378" fmla="*/ 642048 h 1059043"/>
                  <a:gd name="connsiteX370-24379" fmla="*/ 2736034 w 3024845"/>
                  <a:gd name="connsiteY370-24380" fmla="*/ 642048 h 1059043"/>
                  <a:gd name="connsiteX371-24381" fmla="*/ 2736034 w 3024845"/>
                  <a:gd name="connsiteY371-24382" fmla="*/ 629077 h 1059043"/>
                  <a:gd name="connsiteX372-24383" fmla="*/ 2792781 w 3024845"/>
                  <a:gd name="connsiteY372-24384" fmla="*/ 629077 h 1059043"/>
                  <a:gd name="connsiteX373-24385" fmla="*/ 2792781 w 3024845"/>
                  <a:gd name="connsiteY373-24386" fmla="*/ 598812 h 1059043"/>
                  <a:gd name="connsiteX374-24387" fmla="*/ 2811021 w 3024845"/>
                  <a:gd name="connsiteY374-24388" fmla="*/ 598812 h 1059043"/>
                  <a:gd name="connsiteX375-24389" fmla="*/ 2811021 w 3024845"/>
                  <a:gd name="connsiteY375-24390" fmla="*/ 592327 h 1059043"/>
                  <a:gd name="connsiteX376-24391" fmla="*/ 2823181 w 3024845"/>
                  <a:gd name="connsiteY376-24392" fmla="*/ 592327 h 1059043"/>
                  <a:gd name="connsiteX377-24393" fmla="*/ 2823181 w 3024845"/>
                  <a:gd name="connsiteY377-24394" fmla="*/ 598812 h 1059043"/>
                  <a:gd name="connsiteX378-24395" fmla="*/ 2839395 w 3024845"/>
                  <a:gd name="connsiteY378-24396" fmla="*/ 598812 h 1059043"/>
                  <a:gd name="connsiteX379-24397" fmla="*/ 2839395 w 3024845"/>
                  <a:gd name="connsiteY379-24398" fmla="*/ 648533 h 1059043"/>
                  <a:gd name="connsiteX380-24399" fmla="*/ 2871822 w 3024845"/>
                  <a:gd name="connsiteY380-24400" fmla="*/ 648533 h 1059043"/>
                  <a:gd name="connsiteX381-24401" fmla="*/ 2871822 w 3024845"/>
                  <a:gd name="connsiteY381-24402" fmla="*/ 622592 h 1059043"/>
                  <a:gd name="connsiteX382-24403" fmla="*/ 2910329 w 3024845"/>
                  <a:gd name="connsiteY382-24404" fmla="*/ 622592 h 1059043"/>
                  <a:gd name="connsiteX383-24405" fmla="*/ 2910329 w 3024845"/>
                  <a:gd name="connsiteY383-24406" fmla="*/ 592327 h 1059043"/>
                  <a:gd name="connsiteX384-24407" fmla="*/ 2958970 w 3024845"/>
                  <a:gd name="connsiteY384-24408" fmla="*/ 592327 h 1059043"/>
                  <a:gd name="connsiteX385-24409" fmla="*/ 2958970 w 3024845"/>
                  <a:gd name="connsiteY385-24410" fmla="*/ 703483 h 1059043"/>
                  <a:gd name="connsiteX386-24411" fmla="*/ 2958970 w 3024845"/>
                  <a:gd name="connsiteY386-24412" fmla="*/ 717262 h 1059043"/>
                  <a:gd name="connsiteX387-24413" fmla="*/ 3024845 w 3024845"/>
                  <a:gd name="connsiteY387-24414" fmla="*/ 717262 h 1059043"/>
                  <a:gd name="connsiteX388-24415" fmla="*/ 3024845 w 3024845"/>
                  <a:gd name="connsiteY388-24416" fmla="*/ 1059043 h 1059043"/>
                  <a:gd name="connsiteX389-24417" fmla="*/ 2054 w 3024845"/>
                  <a:gd name="connsiteY389-24418" fmla="*/ 1056710 h 1059043"/>
                  <a:gd name="connsiteX390-24419" fmla="*/ 0 w 3024845"/>
                  <a:gd name="connsiteY390-24420" fmla="*/ 622592 h 1059043"/>
                  <a:gd name="connsiteX391-24421" fmla="*/ 20267 w 3024845"/>
                  <a:gd name="connsiteY391-24422" fmla="*/ 622592 h 1059043"/>
                  <a:gd name="connsiteX392-24423" fmla="*/ 20774 w 3024845"/>
                  <a:gd name="connsiteY392-24424" fmla="*/ 621511 h 1059043"/>
                  <a:gd name="connsiteX393-24425" fmla="*/ 24320 w 3024845"/>
                  <a:gd name="connsiteY393-24426" fmla="*/ 613945 h 1059043"/>
                  <a:gd name="connsiteX394-24427" fmla="*/ 26094 w 3024845"/>
                  <a:gd name="connsiteY394-24428" fmla="*/ 614215 h 1059043"/>
                  <a:gd name="connsiteX395-24429" fmla="*/ 38507 w 3024845"/>
                  <a:gd name="connsiteY395-24430" fmla="*/ 616106 h 1059043"/>
                  <a:gd name="connsiteX396-24431" fmla="*/ 39014 w 3024845"/>
                  <a:gd name="connsiteY396-24432" fmla="*/ 617458 h 1059043"/>
                  <a:gd name="connsiteX397-24433" fmla="*/ 42560 w 3024845"/>
                  <a:gd name="connsiteY397-24434" fmla="*/ 626915 h 1059043"/>
                  <a:gd name="connsiteX398-24435" fmla="*/ 68907 w 3024845"/>
                  <a:gd name="connsiteY398-24436" fmla="*/ 629077 h 1059043"/>
                  <a:gd name="connsiteX399-24437" fmla="*/ 68907 w 3024845"/>
                  <a:gd name="connsiteY399-24438" fmla="*/ 505856 h 1059043"/>
                  <a:gd name="connsiteX400-24439" fmla="*/ 70934 w 3024845"/>
                  <a:gd name="connsiteY400-24440" fmla="*/ 505856 h 1059043"/>
                  <a:gd name="connsiteX401-24441" fmla="*/ 85121 w 3024845"/>
                  <a:gd name="connsiteY401-24442" fmla="*/ 505856 h 1059043"/>
                  <a:gd name="connsiteX402-24443" fmla="*/ 85121 w 3024845"/>
                  <a:gd name="connsiteY402-24444" fmla="*/ 369664 h 1059043"/>
                  <a:gd name="connsiteX403-24445" fmla="*/ 86894 w 3024845"/>
                  <a:gd name="connsiteY403-24446" fmla="*/ 369664 h 1059043"/>
                  <a:gd name="connsiteX404-24447" fmla="*/ 99308 w 3024845"/>
                  <a:gd name="connsiteY404-24448" fmla="*/ 369664 h 1059043"/>
                  <a:gd name="connsiteX405-24449" fmla="*/ 99308 w 3024845"/>
                  <a:gd name="connsiteY405-24450" fmla="*/ 255090 h 1059043"/>
                  <a:gd name="connsiteX406-24451" fmla="*/ 103361 w 3024845"/>
                  <a:gd name="connsiteY406-24452" fmla="*/ 226986 h 1059043"/>
                  <a:gd name="connsiteX407-24453" fmla="*/ 105388 w 3024845"/>
                  <a:gd name="connsiteY407-24454" fmla="*/ 226986 h 1059043"/>
                  <a:gd name="connsiteX408-24455" fmla="*/ 119575 w 3024845"/>
                  <a:gd name="connsiteY408-24456" fmla="*/ 226986 h 1059043"/>
                  <a:gd name="connsiteX0-24457" fmla="*/ 119575 w 3024845"/>
                  <a:gd name="connsiteY0-24458" fmla="*/ 226986 h 1059043"/>
                  <a:gd name="connsiteX1-24459" fmla="*/ 200642 w 3024845"/>
                  <a:gd name="connsiteY1-24460" fmla="*/ 224825 h 1059043"/>
                  <a:gd name="connsiteX2-24461" fmla="*/ 202669 w 3024845"/>
                  <a:gd name="connsiteY2-24462" fmla="*/ 224825 h 1059043"/>
                  <a:gd name="connsiteX3-24463" fmla="*/ 216856 w 3024845"/>
                  <a:gd name="connsiteY3-24464" fmla="*/ 224825 h 1059043"/>
                  <a:gd name="connsiteX4-24465" fmla="*/ 216856 w 3024845"/>
                  <a:gd name="connsiteY4-24466" fmla="*/ 248604 h 1059043"/>
                  <a:gd name="connsiteX5-24467" fmla="*/ 217363 w 3024845"/>
                  <a:gd name="connsiteY5-24468" fmla="*/ 249415 h 1059043"/>
                  <a:gd name="connsiteX6-24469" fmla="*/ 220909 w 3024845"/>
                  <a:gd name="connsiteY6-24470" fmla="*/ 255090 h 1059043"/>
                  <a:gd name="connsiteX7-24471" fmla="*/ 220909 w 3024845"/>
                  <a:gd name="connsiteY7-24472" fmla="*/ 369664 h 1059043"/>
                  <a:gd name="connsiteX8-24473" fmla="*/ 223189 w 3024845"/>
                  <a:gd name="connsiteY8-24474" fmla="*/ 369664 h 1059043"/>
                  <a:gd name="connsiteX9-24475" fmla="*/ 239150 w 3024845"/>
                  <a:gd name="connsiteY9-24476" fmla="*/ 369664 h 1059043"/>
                  <a:gd name="connsiteX10-24477" fmla="*/ 239150 w 3024845"/>
                  <a:gd name="connsiteY10-24478" fmla="*/ 510179 h 1059043"/>
                  <a:gd name="connsiteX11-24479" fmla="*/ 240670 w 3024845"/>
                  <a:gd name="connsiteY11-24480" fmla="*/ 509909 h 1059043"/>
                  <a:gd name="connsiteX12-24481" fmla="*/ 251310 w 3024845"/>
                  <a:gd name="connsiteY12-24482" fmla="*/ 508018 h 1059043"/>
                  <a:gd name="connsiteX13-24483" fmla="*/ 249283 w 3024845"/>
                  <a:gd name="connsiteY13-24484" fmla="*/ 596650 h 1059043"/>
                  <a:gd name="connsiteX14-24485" fmla="*/ 250803 w 3024845"/>
                  <a:gd name="connsiteY14-24486" fmla="*/ 596921 h 1059043"/>
                  <a:gd name="connsiteX15-24487" fmla="*/ 261443 w 3024845"/>
                  <a:gd name="connsiteY15-24488" fmla="*/ 598812 h 1059043"/>
                  <a:gd name="connsiteX16-24489" fmla="*/ 261696 w 3024845"/>
                  <a:gd name="connsiteY16-24490" fmla="*/ 599623 h 1059043"/>
                  <a:gd name="connsiteX17-24491" fmla="*/ 263470 w 3024845"/>
                  <a:gd name="connsiteY17-24492" fmla="*/ 605298 h 1059043"/>
                  <a:gd name="connsiteX18-24493" fmla="*/ 264230 w 3024845"/>
                  <a:gd name="connsiteY18-24494" fmla="*/ 602866 h 1059043"/>
                  <a:gd name="connsiteX19-24495" fmla="*/ 269550 w 3024845"/>
                  <a:gd name="connsiteY19-24496" fmla="*/ 585842 h 1059043"/>
                  <a:gd name="connsiteX20-24497" fmla="*/ 271323 w 3024845"/>
                  <a:gd name="connsiteY20-24498" fmla="*/ 585842 h 1059043"/>
                  <a:gd name="connsiteX21-24499" fmla="*/ 283737 w 3024845"/>
                  <a:gd name="connsiteY21-24500" fmla="*/ 585842 h 1059043"/>
                  <a:gd name="connsiteX22-24501" fmla="*/ 283737 w 3024845"/>
                  <a:gd name="connsiteY22-24502" fmla="*/ 618268 h 1059043"/>
                  <a:gd name="connsiteX23-24503" fmla="*/ 284750 w 3024845"/>
                  <a:gd name="connsiteY23-24504" fmla="*/ 618809 h 1059043"/>
                  <a:gd name="connsiteX24-24505" fmla="*/ 291844 w 3024845"/>
                  <a:gd name="connsiteY24-24506" fmla="*/ 622592 h 1059043"/>
                  <a:gd name="connsiteX25-24507" fmla="*/ 291844 w 3024845"/>
                  <a:gd name="connsiteY25-24508" fmla="*/ 623943 h 1059043"/>
                  <a:gd name="connsiteX26-24509" fmla="*/ 291844 w 3024845"/>
                  <a:gd name="connsiteY26-24510" fmla="*/ 633401 h 1059043"/>
                  <a:gd name="connsiteX27-24511" fmla="*/ 336431 w 3024845"/>
                  <a:gd name="connsiteY27-24512" fmla="*/ 633401 h 1059043"/>
                  <a:gd name="connsiteX28-24513" fmla="*/ 336431 w 3024845"/>
                  <a:gd name="connsiteY28-24514" fmla="*/ 634482 h 1059043"/>
                  <a:gd name="connsiteX29-24515" fmla="*/ 336431 w 3024845"/>
                  <a:gd name="connsiteY29-24516" fmla="*/ 642048 h 1059043"/>
                  <a:gd name="connsiteX30-24517" fmla="*/ 338457 w 3024845"/>
                  <a:gd name="connsiteY30-24518" fmla="*/ 642048 h 1059043"/>
                  <a:gd name="connsiteX31-24519" fmla="*/ 352644 w 3024845"/>
                  <a:gd name="connsiteY31-24520" fmla="*/ 642048 h 1059043"/>
                  <a:gd name="connsiteX32-24521" fmla="*/ 352644 w 3024845"/>
                  <a:gd name="connsiteY32-24522" fmla="*/ 611783 h 1059043"/>
                  <a:gd name="connsiteX33-24523" fmla="*/ 397231 w 3024845"/>
                  <a:gd name="connsiteY33-24524" fmla="*/ 611783 h 1059043"/>
                  <a:gd name="connsiteX34-24525" fmla="*/ 397231 w 3024845"/>
                  <a:gd name="connsiteY34-24526" fmla="*/ 610432 h 1059043"/>
                  <a:gd name="connsiteX35-24527" fmla="*/ 397231 w 3024845"/>
                  <a:gd name="connsiteY35-24528" fmla="*/ 600974 h 1059043"/>
                  <a:gd name="connsiteX36-24529" fmla="*/ 398245 w 3024845"/>
                  <a:gd name="connsiteY36-24530" fmla="*/ 600974 h 1059043"/>
                  <a:gd name="connsiteX37-24531" fmla="*/ 405338 w 3024845"/>
                  <a:gd name="connsiteY37-24532" fmla="*/ 600974 h 1059043"/>
                  <a:gd name="connsiteX38-24533" fmla="*/ 405338 w 3024845"/>
                  <a:gd name="connsiteY38-24534" fmla="*/ 599083 h 1059043"/>
                  <a:gd name="connsiteX39-24535" fmla="*/ 405338 w 3024845"/>
                  <a:gd name="connsiteY39-24536" fmla="*/ 585842 h 1059043"/>
                  <a:gd name="connsiteX40-24537" fmla="*/ 406098 w 3024845"/>
                  <a:gd name="connsiteY40-24538" fmla="*/ 585842 h 1059043"/>
                  <a:gd name="connsiteX41-24539" fmla="*/ 411418 w 3024845"/>
                  <a:gd name="connsiteY41-24540" fmla="*/ 585842 h 1059043"/>
                  <a:gd name="connsiteX42-24541" fmla="*/ 411418 w 3024845"/>
                  <a:gd name="connsiteY42-24542" fmla="*/ 584761 h 1059043"/>
                  <a:gd name="connsiteX43-24543" fmla="*/ 411418 w 3024845"/>
                  <a:gd name="connsiteY43-24544" fmla="*/ 577194 h 1059043"/>
                  <a:gd name="connsiteX44-24545" fmla="*/ 413445 w 3024845"/>
                  <a:gd name="connsiteY44-24546" fmla="*/ 577194 h 1059043"/>
                  <a:gd name="connsiteX45-24547" fmla="*/ 427632 w 3024845"/>
                  <a:gd name="connsiteY45-24548" fmla="*/ 577194 h 1059043"/>
                  <a:gd name="connsiteX46-24549" fmla="*/ 427632 w 3024845"/>
                  <a:gd name="connsiteY46-24550" fmla="*/ 578275 h 1059043"/>
                  <a:gd name="connsiteX47-24551" fmla="*/ 427632 w 3024845"/>
                  <a:gd name="connsiteY47-24552" fmla="*/ 585842 h 1059043"/>
                  <a:gd name="connsiteX48-24553" fmla="*/ 449925 w 3024845"/>
                  <a:gd name="connsiteY48-24554" fmla="*/ 585842 h 1059043"/>
                  <a:gd name="connsiteX49-24555" fmla="*/ 449925 w 3024845"/>
                  <a:gd name="connsiteY49-24556" fmla="*/ 583950 h 1059043"/>
                  <a:gd name="connsiteX50-24557" fmla="*/ 449925 w 3024845"/>
                  <a:gd name="connsiteY50-24558" fmla="*/ 570709 h 1059043"/>
                  <a:gd name="connsiteX51-24559" fmla="*/ 451699 w 3024845"/>
                  <a:gd name="connsiteY51-24560" fmla="*/ 570709 h 1059043"/>
                  <a:gd name="connsiteX52-24561" fmla="*/ 464112 w 3024845"/>
                  <a:gd name="connsiteY52-24562" fmla="*/ 570709 h 1059043"/>
                  <a:gd name="connsiteX53-24563" fmla="*/ 464112 w 3024845"/>
                  <a:gd name="connsiteY53-24564" fmla="*/ 594489 h 1059043"/>
                  <a:gd name="connsiteX54-24565" fmla="*/ 465126 w 3024845"/>
                  <a:gd name="connsiteY54-24566" fmla="*/ 594489 h 1059043"/>
                  <a:gd name="connsiteX55-24567" fmla="*/ 472219 w 3024845"/>
                  <a:gd name="connsiteY55-24568" fmla="*/ 594489 h 1059043"/>
                  <a:gd name="connsiteX56-24569" fmla="*/ 472219 w 3024845"/>
                  <a:gd name="connsiteY56-24570" fmla="*/ 593408 h 1059043"/>
                  <a:gd name="connsiteX57-24571" fmla="*/ 472219 w 3024845"/>
                  <a:gd name="connsiteY57-24572" fmla="*/ 585842 h 1059043"/>
                  <a:gd name="connsiteX58-24573" fmla="*/ 473992 w 3024845"/>
                  <a:gd name="connsiteY58-24574" fmla="*/ 585842 h 1059043"/>
                  <a:gd name="connsiteX59-24575" fmla="*/ 486406 w 3024845"/>
                  <a:gd name="connsiteY59-24576" fmla="*/ 585842 h 1059043"/>
                  <a:gd name="connsiteX60-24577" fmla="*/ 486406 w 3024845"/>
                  <a:gd name="connsiteY60-24578" fmla="*/ 611783 h 1059043"/>
                  <a:gd name="connsiteX61-24579" fmla="*/ 488433 w 3024845"/>
                  <a:gd name="connsiteY61-24580" fmla="*/ 611783 h 1059043"/>
                  <a:gd name="connsiteX62-24581" fmla="*/ 502619 w 3024845"/>
                  <a:gd name="connsiteY62-24582" fmla="*/ 611783 h 1059043"/>
                  <a:gd name="connsiteX63-24583" fmla="*/ 502619 w 3024845"/>
                  <a:gd name="connsiteY63-24584" fmla="*/ 613404 h 1059043"/>
                  <a:gd name="connsiteX64-24585" fmla="*/ 502619 w 3024845"/>
                  <a:gd name="connsiteY64-24586" fmla="*/ 624754 h 1059043"/>
                  <a:gd name="connsiteX65-24587" fmla="*/ 503379 w 3024845"/>
                  <a:gd name="connsiteY65-24588" fmla="*/ 624754 h 1059043"/>
                  <a:gd name="connsiteX66-24589" fmla="*/ 508700 w 3024845"/>
                  <a:gd name="connsiteY66-24590" fmla="*/ 624754 h 1059043"/>
                  <a:gd name="connsiteX67-24591" fmla="*/ 508700 w 3024845"/>
                  <a:gd name="connsiteY67-24592" fmla="*/ 623943 h 1059043"/>
                  <a:gd name="connsiteX68-24593" fmla="*/ 508700 w 3024845"/>
                  <a:gd name="connsiteY68-24594" fmla="*/ 618268 h 1059043"/>
                  <a:gd name="connsiteX69-24595" fmla="*/ 539100 w 3024845"/>
                  <a:gd name="connsiteY69-24596" fmla="*/ 618268 h 1059043"/>
                  <a:gd name="connsiteX70-24597" fmla="*/ 539100 w 3024845"/>
                  <a:gd name="connsiteY70-24598" fmla="*/ 642048 h 1059043"/>
                  <a:gd name="connsiteX71-24599" fmla="*/ 540113 w 3024845"/>
                  <a:gd name="connsiteY71-24600" fmla="*/ 642048 h 1059043"/>
                  <a:gd name="connsiteX72-24601" fmla="*/ 547207 w 3024845"/>
                  <a:gd name="connsiteY72-24602" fmla="*/ 642048 h 1059043"/>
                  <a:gd name="connsiteX73-24603" fmla="*/ 547207 w 3024845"/>
                  <a:gd name="connsiteY73-24604" fmla="*/ 643129 h 1059043"/>
                  <a:gd name="connsiteX74-24605" fmla="*/ 547207 w 3024845"/>
                  <a:gd name="connsiteY74-24606" fmla="*/ 650695 h 1059043"/>
                  <a:gd name="connsiteX75-24607" fmla="*/ 547967 w 3024845"/>
                  <a:gd name="connsiteY75-24608" fmla="*/ 650695 h 1059043"/>
                  <a:gd name="connsiteX76-24609" fmla="*/ 553287 w 3024845"/>
                  <a:gd name="connsiteY76-24610" fmla="*/ 650695 h 1059043"/>
                  <a:gd name="connsiteX77-24611" fmla="*/ 553287 w 3024845"/>
                  <a:gd name="connsiteY77-24612" fmla="*/ 648533 h 1059043"/>
                  <a:gd name="connsiteX78-24613" fmla="*/ 553287 w 3024845"/>
                  <a:gd name="connsiteY78-24614" fmla="*/ 633401 h 1059043"/>
                  <a:gd name="connsiteX79-24615" fmla="*/ 554300 w 3024845"/>
                  <a:gd name="connsiteY79-24616" fmla="*/ 633401 h 1059043"/>
                  <a:gd name="connsiteX80-24617" fmla="*/ 561394 w 3024845"/>
                  <a:gd name="connsiteY80-24618" fmla="*/ 633401 h 1059043"/>
                  <a:gd name="connsiteX81-24619" fmla="*/ 561394 w 3024845"/>
                  <a:gd name="connsiteY81-24620" fmla="*/ 634482 h 1059043"/>
                  <a:gd name="connsiteX82-24621" fmla="*/ 561394 w 3024845"/>
                  <a:gd name="connsiteY82-24622" fmla="*/ 642048 h 1059043"/>
                  <a:gd name="connsiteX83-24623" fmla="*/ 566714 w 3024845"/>
                  <a:gd name="connsiteY83-24624" fmla="*/ 640055 h 1059043"/>
                  <a:gd name="connsiteX84-24625" fmla="*/ 567474 w 3024845"/>
                  <a:gd name="connsiteY84-24626" fmla="*/ 639075 h 1059043"/>
                  <a:gd name="connsiteX85-24627" fmla="*/ 567474 w 3024845"/>
                  <a:gd name="connsiteY85-24628" fmla="*/ 633401 h 1059043"/>
                  <a:gd name="connsiteX86-24629" fmla="*/ 605981 w 3024845"/>
                  <a:gd name="connsiteY86-24630" fmla="*/ 633401 h 1059043"/>
                  <a:gd name="connsiteX87-24631" fmla="*/ 605981 w 3024845"/>
                  <a:gd name="connsiteY87-24632" fmla="*/ 657180 h 1059043"/>
                  <a:gd name="connsiteX88-24633" fmla="*/ 608007 w 3024845"/>
                  <a:gd name="connsiteY88-24634" fmla="*/ 657180 h 1059043"/>
                  <a:gd name="connsiteX89-24635" fmla="*/ 622194 w 3024845"/>
                  <a:gd name="connsiteY89-24636" fmla="*/ 657180 h 1059043"/>
                  <a:gd name="connsiteX90-24637" fmla="*/ 622194 w 3024845"/>
                  <a:gd name="connsiteY90-24638" fmla="*/ 658261 h 1059043"/>
                  <a:gd name="connsiteX91-24639" fmla="*/ 622194 w 3024845"/>
                  <a:gd name="connsiteY91-24640" fmla="*/ 665827 h 1059043"/>
                  <a:gd name="connsiteX92-24641" fmla="*/ 623968 w 3024845"/>
                  <a:gd name="connsiteY92-24642" fmla="*/ 665827 h 1059043"/>
                  <a:gd name="connsiteX93-24643" fmla="*/ 636381 w 3024845"/>
                  <a:gd name="connsiteY93-24644" fmla="*/ 665827 h 1059043"/>
                  <a:gd name="connsiteX94-24645" fmla="*/ 636381 w 3024845"/>
                  <a:gd name="connsiteY94-24646" fmla="*/ 642048 h 1059043"/>
                  <a:gd name="connsiteX95-24647" fmla="*/ 637394 w 3024845"/>
                  <a:gd name="connsiteY95-24648" fmla="*/ 642048 h 1059043"/>
                  <a:gd name="connsiteX96-24649" fmla="*/ 644488 w 3024845"/>
                  <a:gd name="connsiteY96-24650" fmla="*/ 642048 h 1059043"/>
                  <a:gd name="connsiteX97-24651" fmla="*/ 644488 w 3024845"/>
                  <a:gd name="connsiteY97-24652" fmla="*/ 609621 h 1059043"/>
                  <a:gd name="connsiteX98-24653" fmla="*/ 645501 w 3024845"/>
                  <a:gd name="connsiteY98-24654" fmla="*/ 609621 h 1059043"/>
                  <a:gd name="connsiteX99-24655" fmla="*/ 652595 w 3024845"/>
                  <a:gd name="connsiteY99-24656" fmla="*/ 609621 h 1059043"/>
                  <a:gd name="connsiteX100-24657" fmla="*/ 652595 w 3024845"/>
                  <a:gd name="connsiteY100-24658" fmla="*/ 607730 h 1059043"/>
                  <a:gd name="connsiteX101-24659" fmla="*/ 652595 w 3024845"/>
                  <a:gd name="connsiteY101-24660" fmla="*/ 594489 h 1059043"/>
                  <a:gd name="connsiteX102-24661" fmla="*/ 651328 w 3024845"/>
                  <a:gd name="connsiteY102-24662" fmla="*/ 592867 h 1059043"/>
                  <a:gd name="connsiteX103-24663" fmla="*/ 656648 w 3024845"/>
                  <a:gd name="connsiteY103-24664" fmla="*/ 581518 h 1059043"/>
                  <a:gd name="connsiteX104-24665" fmla="*/ 664755 w 3024845"/>
                  <a:gd name="connsiteY104-24666" fmla="*/ 609621 h 1059043"/>
                  <a:gd name="connsiteX105-24667" fmla="*/ 665515 w 3024845"/>
                  <a:gd name="connsiteY105-24668" fmla="*/ 609621 h 1059043"/>
                  <a:gd name="connsiteX106-24669" fmla="*/ 670835 w 3024845"/>
                  <a:gd name="connsiteY106-24670" fmla="*/ 609621 h 1059043"/>
                  <a:gd name="connsiteX107-24671" fmla="*/ 670835 w 3024845"/>
                  <a:gd name="connsiteY107-24672" fmla="*/ 503694 h 1059043"/>
                  <a:gd name="connsiteX108-24673" fmla="*/ 672355 w 3024845"/>
                  <a:gd name="connsiteY108-24674" fmla="*/ 503694 h 1059043"/>
                  <a:gd name="connsiteX109-24675" fmla="*/ 682995 w 3024845"/>
                  <a:gd name="connsiteY109-24676" fmla="*/ 503694 h 1059043"/>
                  <a:gd name="connsiteX110-24677" fmla="*/ 682995 w 3024845"/>
                  <a:gd name="connsiteY110-24678" fmla="*/ 456135 h 1059043"/>
                  <a:gd name="connsiteX111-24679" fmla="*/ 709342 w 3024845"/>
                  <a:gd name="connsiteY111-24680" fmla="*/ 456135 h 1059043"/>
                  <a:gd name="connsiteX112-24681" fmla="*/ 709342 w 3024845"/>
                  <a:gd name="connsiteY112-24682" fmla="*/ 434517 h 1059043"/>
                  <a:gd name="connsiteX113-24683" fmla="*/ 743796 w 3024845"/>
                  <a:gd name="connsiteY113-24684" fmla="*/ 434517 h 1059043"/>
                  <a:gd name="connsiteX114-24685" fmla="*/ 743796 w 3024845"/>
                  <a:gd name="connsiteY114-24686" fmla="*/ 436949 h 1059043"/>
                  <a:gd name="connsiteX115-24687" fmla="*/ 743796 w 3024845"/>
                  <a:gd name="connsiteY115-24688" fmla="*/ 453973 h 1059043"/>
                  <a:gd name="connsiteX116-24689" fmla="*/ 746076 w 3024845"/>
                  <a:gd name="connsiteY116-24690" fmla="*/ 453973 h 1059043"/>
                  <a:gd name="connsiteX117-24691" fmla="*/ 762036 w 3024845"/>
                  <a:gd name="connsiteY117-24692" fmla="*/ 453973 h 1059043"/>
                  <a:gd name="connsiteX118-24693" fmla="*/ 762036 w 3024845"/>
                  <a:gd name="connsiteY118-24694" fmla="*/ 501532 h 1059043"/>
                  <a:gd name="connsiteX119-24695" fmla="*/ 763049 w 3024845"/>
                  <a:gd name="connsiteY119-24696" fmla="*/ 501532 h 1059043"/>
                  <a:gd name="connsiteX120-24697" fmla="*/ 770143 w 3024845"/>
                  <a:gd name="connsiteY120-24698" fmla="*/ 501532 h 1059043"/>
                  <a:gd name="connsiteX121-24699" fmla="*/ 784330 w 3024845"/>
                  <a:gd name="connsiteY121-24700" fmla="*/ 505856 h 1059043"/>
                  <a:gd name="connsiteX122-24701" fmla="*/ 784330 w 3024845"/>
                  <a:gd name="connsiteY122-24702" fmla="*/ 544768 h 1059043"/>
                  <a:gd name="connsiteX123-24703" fmla="*/ 785343 w 3024845"/>
                  <a:gd name="connsiteY123-24704" fmla="*/ 544768 h 1059043"/>
                  <a:gd name="connsiteX124-24705" fmla="*/ 792436 w 3024845"/>
                  <a:gd name="connsiteY124-24706" fmla="*/ 544768 h 1059043"/>
                  <a:gd name="connsiteX125-24707" fmla="*/ 792436 w 3024845"/>
                  <a:gd name="connsiteY125-24708" fmla="*/ 546389 h 1059043"/>
                  <a:gd name="connsiteX126-24709" fmla="*/ 792436 w 3024845"/>
                  <a:gd name="connsiteY126-24710" fmla="*/ 557738 h 1059043"/>
                  <a:gd name="connsiteX127-24711" fmla="*/ 794463 w 3024845"/>
                  <a:gd name="connsiteY127-24712" fmla="*/ 557738 h 1059043"/>
                  <a:gd name="connsiteX128-24713" fmla="*/ 808650 w 3024845"/>
                  <a:gd name="connsiteY128-24714" fmla="*/ 557738 h 1059043"/>
                  <a:gd name="connsiteX129-24715" fmla="*/ 814730 w 3024845"/>
                  <a:gd name="connsiteY129-24716" fmla="*/ 564224 h 1059043"/>
                  <a:gd name="connsiteX130-24717" fmla="*/ 814730 w 3024845"/>
                  <a:gd name="connsiteY130-24718" fmla="*/ 585842 h 1059043"/>
                  <a:gd name="connsiteX131-24719" fmla="*/ 817010 w 3024845"/>
                  <a:gd name="connsiteY131-24720" fmla="*/ 585842 h 1059043"/>
                  <a:gd name="connsiteX132-24721" fmla="*/ 832970 w 3024845"/>
                  <a:gd name="connsiteY132-24722" fmla="*/ 585842 h 1059043"/>
                  <a:gd name="connsiteX133-24723" fmla="*/ 832970 w 3024845"/>
                  <a:gd name="connsiteY133-24724" fmla="*/ 586922 h 1059043"/>
                  <a:gd name="connsiteX134-24725" fmla="*/ 832970 w 3024845"/>
                  <a:gd name="connsiteY134-24726" fmla="*/ 594489 h 1059043"/>
                  <a:gd name="connsiteX135-24727" fmla="*/ 834237 w 3024845"/>
                  <a:gd name="connsiteY135-24728" fmla="*/ 594489 h 1059043"/>
                  <a:gd name="connsiteX136-24729" fmla="*/ 843104 w 3024845"/>
                  <a:gd name="connsiteY136-24730" fmla="*/ 594489 h 1059043"/>
                  <a:gd name="connsiteX137-24731" fmla="*/ 843104 w 3024845"/>
                  <a:gd name="connsiteY137-24732" fmla="*/ 596650 h 1059043"/>
                  <a:gd name="connsiteX138-24733" fmla="*/ 843104 w 3024845"/>
                  <a:gd name="connsiteY138-24734" fmla="*/ 611783 h 1059043"/>
                  <a:gd name="connsiteX139-24735" fmla="*/ 847157 w 3024845"/>
                  <a:gd name="connsiteY139-24736" fmla="*/ 609891 h 1059043"/>
                  <a:gd name="connsiteX140-24737" fmla="*/ 847157 w 3024845"/>
                  <a:gd name="connsiteY140-24738" fmla="*/ 596650 h 1059043"/>
                  <a:gd name="connsiteX141-24739" fmla="*/ 848170 w 3024845"/>
                  <a:gd name="connsiteY141-24740" fmla="*/ 596650 h 1059043"/>
                  <a:gd name="connsiteX142-24741" fmla="*/ 855264 w 3024845"/>
                  <a:gd name="connsiteY142-24742" fmla="*/ 596650 h 1059043"/>
                  <a:gd name="connsiteX143-24743" fmla="*/ 855264 w 3024845"/>
                  <a:gd name="connsiteY143-24744" fmla="*/ 598272 h 1059043"/>
                  <a:gd name="connsiteX144-24745" fmla="*/ 855264 w 3024845"/>
                  <a:gd name="connsiteY144-24746" fmla="*/ 609621 h 1059043"/>
                  <a:gd name="connsiteX145-24747" fmla="*/ 856024 w 3024845"/>
                  <a:gd name="connsiteY145-24748" fmla="*/ 609621 h 1059043"/>
                  <a:gd name="connsiteX146-24749" fmla="*/ 861344 w 3024845"/>
                  <a:gd name="connsiteY146-24750" fmla="*/ 609621 h 1059043"/>
                  <a:gd name="connsiteX147-24751" fmla="*/ 909984 w 3024845"/>
                  <a:gd name="connsiteY147-24752" fmla="*/ 605298 h 1059043"/>
                  <a:gd name="connsiteX148-24753" fmla="*/ 909984 w 3024845"/>
                  <a:gd name="connsiteY148-24754" fmla="*/ 606649 h 1059043"/>
                  <a:gd name="connsiteX149-24755" fmla="*/ 909984 w 3024845"/>
                  <a:gd name="connsiteY149-24756" fmla="*/ 616106 h 1059043"/>
                  <a:gd name="connsiteX150-24757" fmla="*/ 910744 w 3024845"/>
                  <a:gd name="connsiteY150-24758" fmla="*/ 616106 h 1059043"/>
                  <a:gd name="connsiteX151-24759" fmla="*/ 916065 w 3024845"/>
                  <a:gd name="connsiteY151-24760" fmla="*/ 616106 h 1059043"/>
                  <a:gd name="connsiteX152-24761" fmla="*/ 916065 w 3024845"/>
                  <a:gd name="connsiteY152-24762" fmla="*/ 618268 h 1059043"/>
                  <a:gd name="connsiteX153-24763" fmla="*/ 916065 w 3024845"/>
                  <a:gd name="connsiteY153-24764" fmla="*/ 633401 h 1059043"/>
                  <a:gd name="connsiteX154-24765" fmla="*/ 918091 w 3024845"/>
                  <a:gd name="connsiteY154-24766" fmla="*/ 632050 h 1059043"/>
                  <a:gd name="connsiteX155-24767" fmla="*/ 932278 w 3024845"/>
                  <a:gd name="connsiteY155-24768" fmla="*/ 622592 h 1059043"/>
                  <a:gd name="connsiteX156-24769" fmla="*/ 938358 w 3024845"/>
                  <a:gd name="connsiteY156-24770" fmla="*/ 581518 h 1059043"/>
                  <a:gd name="connsiteX157-24771" fmla="*/ 939118 w 3024845"/>
                  <a:gd name="connsiteY157-24772" fmla="*/ 581248 h 1059043"/>
                  <a:gd name="connsiteX158-24773" fmla="*/ 944438 w 3024845"/>
                  <a:gd name="connsiteY158-24774" fmla="*/ 579356 h 1059043"/>
                  <a:gd name="connsiteX159-24775" fmla="*/ 946465 w 3024845"/>
                  <a:gd name="connsiteY159-24776" fmla="*/ 510179 h 1059043"/>
                  <a:gd name="connsiteX160-24777" fmla="*/ 948492 w 3024845"/>
                  <a:gd name="connsiteY160-24778" fmla="*/ 579356 h 1059043"/>
                  <a:gd name="connsiteX161-24779" fmla="*/ 949252 w 3024845"/>
                  <a:gd name="connsiteY161-24780" fmla="*/ 579626 h 1059043"/>
                  <a:gd name="connsiteX162-24781" fmla="*/ 954572 w 3024845"/>
                  <a:gd name="connsiteY162-24782" fmla="*/ 581518 h 1059043"/>
                  <a:gd name="connsiteX163-24783" fmla="*/ 954572 w 3024845"/>
                  <a:gd name="connsiteY163-24784" fmla="*/ 495047 h 1059043"/>
                  <a:gd name="connsiteX164-24785" fmla="*/ 958625 w 3024845"/>
                  <a:gd name="connsiteY164-24786" fmla="*/ 462620 h 1059043"/>
                  <a:gd name="connsiteX165-24787" fmla="*/ 997132 w 3024845"/>
                  <a:gd name="connsiteY165-24788" fmla="*/ 462620 h 1059043"/>
                  <a:gd name="connsiteX166-24789" fmla="*/ 997132 w 3024845"/>
                  <a:gd name="connsiteY166-24790" fmla="*/ 495047 h 1059043"/>
                  <a:gd name="connsiteX167-24791" fmla="*/ 997892 w 3024845"/>
                  <a:gd name="connsiteY167-24792" fmla="*/ 495047 h 1059043"/>
                  <a:gd name="connsiteX168-24793" fmla="*/ 1003212 w 3024845"/>
                  <a:gd name="connsiteY168-24794" fmla="*/ 495047 h 1059043"/>
                  <a:gd name="connsiteX169-24795" fmla="*/ 1003212 w 3024845"/>
                  <a:gd name="connsiteY169-24796" fmla="*/ 412899 h 1059043"/>
                  <a:gd name="connsiteX170-24797" fmla="*/ 1004986 w 3024845"/>
                  <a:gd name="connsiteY170-24798" fmla="*/ 412899 h 1059043"/>
                  <a:gd name="connsiteX171-24799" fmla="*/ 1017399 w 3024845"/>
                  <a:gd name="connsiteY171-24800" fmla="*/ 412899 h 1059043"/>
                  <a:gd name="connsiteX172-24801" fmla="*/ 1017399 w 3024845"/>
                  <a:gd name="connsiteY172-24802" fmla="*/ 411008 h 1059043"/>
                  <a:gd name="connsiteX173-24803" fmla="*/ 1017399 w 3024845"/>
                  <a:gd name="connsiteY173-24804" fmla="*/ 397767 h 1059043"/>
                  <a:gd name="connsiteX174-24805" fmla="*/ 1039693 w 3024845"/>
                  <a:gd name="connsiteY174-24806" fmla="*/ 397767 h 1059043"/>
                  <a:gd name="connsiteX175-24807" fmla="*/ 1039693 w 3024845"/>
                  <a:gd name="connsiteY175-24808" fmla="*/ 396686 h 1059043"/>
                  <a:gd name="connsiteX176-24809" fmla="*/ 1039693 w 3024845"/>
                  <a:gd name="connsiteY176-24810" fmla="*/ 389120 h 1059043"/>
                  <a:gd name="connsiteX177-24811" fmla="*/ 1041466 w 3024845"/>
                  <a:gd name="connsiteY177-24812" fmla="*/ 389120 h 1059043"/>
                  <a:gd name="connsiteX178-24813" fmla="*/ 1053880 w 3024845"/>
                  <a:gd name="connsiteY178-24814" fmla="*/ 389120 h 1059043"/>
                  <a:gd name="connsiteX179-24815" fmla="*/ 1053880 w 3024845"/>
                  <a:gd name="connsiteY179-24816" fmla="*/ 390201 h 1059043"/>
                  <a:gd name="connsiteX180-24817" fmla="*/ 1053880 w 3024845"/>
                  <a:gd name="connsiteY180-24818" fmla="*/ 397767 h 1059043"/>
                  <a:gd name="connsiteX181-24819" fmla="*/ 1054640 w 3024845"/>
                  <a:gd name="connsiteY181-24820" fmla="*/ 397767 h 1059043"/>
                  <a:gd name="connsiteX182-24821" fmla="*/ 1059960 w 3024845"/>
                  <a:gd name="connsiteY182-24822" fmla="*/ 397767 h 1059043"/>
                  <a:gd name="connsiteX183-24823" fmla="*/ 1070093 w 3024845"/>
                  <a:gd name="connsiteY183-24824" fmla="*/ 393443 h 1059043"/>
                  <a:gd name="connsiteX184-24825" fmla="*/ 1074146 w 3024845"/>
                  <a:gd name="connsiteY184-24826" fmla="*/ 396686 h 1059043"/>
                  <a:gd name="connsiteX185-24827" fmla="*/ 1074146 w 3024845"/>
                  <a:gd name="connsiteY185-24828" fmla="*/ 389120 h 1059043"/>
                  <a:gd name="connsiteX186-24829" fmla="*/ 1076426 w 3024845"/>
                  <a:gd name="connsiteY186-24830" fmla="*/ 389120 h 1059043"/>
                  <a:gd name="connsiteX187-24831" fmla="*/ 1092387 w 3024845"/>
                  <a:gd name="connsiteY187-24832" fmla="*/ 389120 h 1059043"/>
                  <a:gd name="connsiteX188-24833" fmla="*/ 1092387 w 3024845"/>
                  <a:gd name="connsiteY188-24834" fmla="*/ 390201 h 1059043"/>
                  <a:gd name="connsiteX189-24835" fmla="*/ 1092387 w 3024845"/>
                  <a:gd name="connsiteY189-24836" fmla="*/ 397767 h 1059043"/>
                  <a:gd name="connsiteX190-24837" fmla="*/ 1122787 w 3024845"/>
                  <a:gd name="connsiteY190-24838" fmla="*/ 397767 h 1059043"/>
                  <a:gd name="connsiteX191-24839" fmla="*/ 1122787 w 3024845"/>
                  <a:gd name="connsiteY191-24840" fmla="*/ 399388 h 1059043"/>
                  <a:gd name="connsiteX192-24841" fmla="*/ 1122787 w 3024845"/>
                  <a:gd name="connsiteY192-24842" fmla="*/ 410738 h 1059043"/>
                  <a:gd name="connsiteX193-24843" fmla="*/ 1149134 w 3024845"/>
                  <a:gd name="connsiteY193-24844" fmla="*/ 410738 h 1059043"/>
                  <a:gd name="connsiteX194-24845" fmla="*/ 1149134 w 3024845"/>
                  <a:gd name="connsiteY194-24846" fmla="*/ 441002 h 1059043"/>
                  <a:gd name="connsiteX195-24847" fmla="*/ 1149894 w 3024845"/>
                  <a:gd name="connsiteY195-24848" fmla="*/ 441002 h 1059043"/>
                  <a:gd name="connsiteX196-24849" fmla="*/ 1155214 w 3024845"/>
                  <a:gd name="connsiteY196-24850" fmla="*/ 441002 h 1059043"/>
                  <a:gd name="connsiteX197-24851" fmla="*/ 1155214 w 3024845"/>
                  <a:gd name="connsiteY197-24852" fmla="*/ 442083 h 1059043"/>
                  <a:gd name="connsiteX198-24853" fmla="*/ 1155214 w 3024845"/>
                  <a:gd name="connsiteY198-24854" fmla="*/ 449650 h 1059043"/>
                  <a:gd name="connsiteX199-24855" fmla="*/ 1159268 w 3024845"/>
                  <a:gd name="connsiteY199-24856" fmla="*/ 479914 h 1059043"/>
                  <a:gd name="connsiteX200-24857" fmla="*/ 1160028 w 3024845"/>
                  <a:gd name="connsiteY200-24858" fmla="*/ 479914 h 1059043"/>
                  <a:gd name="connsiteX201-24859" fmla="*/ 1165348 w 3024845"/>
                  <a:gd name="connsiteY201-24860" fmla="*/ 479914 h 1059043"/>
                  <a:gd name="connsiteX202-24861" fmla="*/ 1165348 w 3024845"/>
                  <a:gd name="connsiteY202-24862" fmla="*/ 480725 h 1059043"/>
                  <a:gd name="connsiteX203-24863" fmla="*/ 1165348 w 3024845"/>
                  <a:gd name="connsiteY203-24864" fmla="*/ 486400 h 1059043"/>
                  <a:gd name="connsiteX204-24865" fmla="*/ 1166361 w 3024845"/>
                  <a:gd name="connsiteY204-24866" fmla="*/ 486400 h 1059043"/>
                  <a:gd name="connsiteX205-24867" fmla="*/ 1173454 w 3024845"/>
                  <a:gd name="connsiteY205-24868" fmla="*/ 486400 h 1059043"/>
                  <a:gd name="connsiteX206-24869" fmla="*/ 1173454 w 3024845"/>
                  <a:gd name="connsiteY206-24870" fmla="*/ 516665 h 1059043"/>
                  <a:gd name="connsiteX207-24871" fmla="*/ 1175481 w 3024845"/>
                  <a:gd name="connsiteY207-24872" fmla="*/ 516665 h 1059043"/>
                  <a:gd name="connsiteX208-24873" fmla="*/ 1189668 w 3024845"/>
                  <a:gd name="connsiteY208-24874" fmla="*/ 516665 h 1059043"/>
                  <a:gd name="connsiteX209-24875" fmla="*/ 1189668 w 3024845"/>
                  <a:gd name="connsiteY209-24876" fmla="*/ 540444 h 1059043"/>
                  <a:gd name="connsiteX210-24877" fmla="*/ 1191695 w 3024845"/>
                  <a:gd name="connsiteY210-24878" fmla="*/ 542065 h 1059043"/>
                  <a:gd name="connsiteX211-24879" fmla="*/ 1191695 w 3024845"/>
                  <a:gd name="connsiteY211-24880" fmla="*/ 553415 h 1059043"/>
                  <a:gd name="connsiteX212-24881" fmla="*/ 1192455 w 3024845"/>
                  <a:gd name="connsiteY212-24882" fmla="*/ 553415 h 1059043"/>
                  <a:gd name="connsiteX213-24883" fmla="*/ 1197775 w 3024845"/>
                  <a:gd name="connsiteY213-24884" fmla="*/ 553415 h 1059043"/>
                  <a:gd name="connsiteX214-24885" fmla="*/ 1197775 w 3024845"/>
                  <a:gd name="connsiteY214-24886" fmla="*/ 577194 h 1059043"/>
                  <a:gd name="connsiteX215-24887" fmla="*/ 1199041 w 3024845"/>
                  <a:gd name="connsiteY215-24888" fmla="*/ 577194 h 1059043"/>
                  <a:gd name="connsiteX216-24889" fmla="*/ 1207908 w 3024845"/>
                  <a:gd name="connsiteY216-24890" fmla="*/ 577194 h 1059043"/>
                  <a:gd name="connsiteX217-24891" fmla="*/ 1209935 w 3024845"/>
                  <a:gd name="connsiteY217-24892" fmla="*/ 581248 h 1059043"/>
                  <a:gd name="connsiteX218-24893" fmla="*/ 1209935 w 3024845"/>
                  <a:gd name="connsiteY218-24894" fmla="*/ 594489 h 1059043"/>
                  <a:gd name="connsiteX219-24895" fmla="*/ 1211455 w 3024845"/>
                  <a:gd name="connsiteY219-24896" fmla="*/ 592597 h 1059043"/>
                  <a:gd name="connsiteX220-24897" fmla="*/ 1222095 w 3024845"/>
                  <a:gd name="connsiteY220-24898" fmla="*/ 579356 h 1059043"/>
                  <a:gd name="connsiteX221-24899" fmla="*/ 1250469 w 3024845"/>
                  <a:gd name="connsiteY221-24900" fmla="*/ 579356 h 1059043"/>
                  <a:gd name="connsiteX222-24901" fmla="*/ 1250469 w 3024845"/>
                  <a:gd name="connsiteY222-24902" fmla="*/ 665827 h 1059043"/>
                  <a:gd name="connsiteX223-24903" fmla="*/ 1251229 w 3024845"/>
                  <a:gd name="connsiteY223-24904" fmla="*/ 665827 h 1059043"/>
                  <a:gd name="connsiteX224-24905" fmla="*/ 1256549 w 3024845"/>
                  <a:gd name="connsiteY224-24906" fmla="*/ 665827 h 1059043"/>
                  <a:gd name="connsiteX225-24907" fmla="*/ 1257309 w 3024845"/>
                  <a:gd name="connsiteY225-24908" fmla="*/ 664476 h 1059043"/>
                  <a:gd name="connsiteX226-24909" fmla="*/ 1262629 w 3024845"/>
                  <a:gd name="connsiteY226-24910" fmla="*/ 655018 h 1059043"/>
                  <a:gd name="connsiteX227-24911" fmla="*/ 1262629 w 3024845"/>
                  <a:gd name="connsiteY227-24912" fmla="*/ 656910 h 1059043"/>
                  <a:gd name="connsiteX228-24913" fmla="*/ 1262629 w 3024845"/>
                  <a:gd name="connsiteY228-24914" fmla="*/ 670151 h 1059043"/>
                  <a:gd name="connsiteX229-24915" fmla="*/ 1266682 w 3024845"/>
                  <a:gd name="connsiteY229-24916" fmla="*/ 624754 h 1059043"/>
                  <a:gd name="connsiteX230-24917" fmla="*/ 1267442 w 3024845"/>
                  <a:gd name="connsiteY230-24918" fmla="*/ 624754 h 1059043"/>
                  <a:gd name="connsiteX231-24919" fmla="*/ 1272762 w 3024845"/>
                  <a:gd name="connsiteY231-24920" fmla="*/ 624754 h 1059043"/>
                  <a:gd name="connsiteX232-24921" fmla="*/ 1272762 w 3024845"/>
                  <a:gd name="connsiteY232-24922" fmla="*/ 559900 h 1059043"/>
                  <a:gd name="connsiteX233-24923" fmla="*/ 1273776 w 3024845"/>
                  <a:gd name="connsiteY233-24924" fmla="*/ 559900 h 1059043"/>
                  <a:gd name="connsiteX234-24925" fmla="*/ 1280869 w 3024845"/>
                  <a:gd name="connsiteY234-24926" fmla="*/ 559900 h 1059043"/>
                  <a:gd name="connsiteX235-24927" fmla="*/ 1293029 w 3024845"/>
                  <a:gd name="connsiteY235-24928" fmla="*/ 516665 h 1059043"/>
                  <a:gd name="connsiteX236-24929" fmla="*/ 1294296 w 3024845"/>
                  <a:gd name="connsiteY236-24930" fmla="*/ 516665 h 1059043"/>
                  <a:gd name="connsiteX237-24931" fmla="*/ 1303163 w 3024845"/>
                  <a:gd name="connsiteY237-24932" fmla="*/ 516665 h 1059043"/>
                  <a:gd name="connsiteX238-24933" fmla="*/ 1313296 w 3024845"/>
                  <a:gd name="connsiteY238-24934" fmla="*/ 559900 h 1059043"/>
                  <a:gd name="connsiteX239-24935" fmla="*/ 1314309 w 3024845"/>
                  <a:gd name="connsiteY239-24936" fmla="*/ 559900 h 1059043"/>
                  <a:gd name="connsiteX240-24937" fmla="*/ 1321403 w 3024845"/>
                  <a:gd name="connsiteY240-24938" fmla="*/ 559900 h 1059043"/>
                  <a:gd name="connsiteX241-24939" fmla="*/ 1321403 w 3024845"/>
                  <a:gd name="connsiteY241-24940" fmla="*/ 598812 h 1059043"/>
                  <a:gd name="connsiteX242-24941" fmla="*/ 1323176 w 3024845"/>
                  <a:gd name="connsiteY242-24942" fmla="*/ 598812 h 1059043"/>
                  <a:gd name="connsiteX243-24943" fmla="*/ 1335590 w 3024845"/>
                  <a:gd name="connsiteY243-24944" fmla="*/ 598812 h 1059043"/>
                  <a:gd name="connsiteX244-24945" fmla="*/ 1335590 w 3024845"/>
                  <a:gd name="connsiteY244-24946" fmla="*/ 600974 h 1059043"/>
                  <a:gd name="connsiteX245-24947" fmla="*/ 1335590 w 3024845"/>
                  <a:gd name="connsiteY245-24948" fmla="*/ 616106 h 1059043"/>
                  <a:gd name="connsiteX246-24949" fmla="*/ 1339643 w 3024845"/>
                  <a:gd name="connsiteY246-24950" fmla="*/ 613945 h 1059043"/>
                  <a:gd name="connsiteX247-24951" fmla="*/ 1339643 w 3024845"/>
                  <a:gd name="connsiteY247-24952" fmla="*/ 598812 h 1059043"/>
                  <a:gd name="connsiteX248-24953" fmla="*/ 1341163 w 3024845"/>
                  <a:gd name="connsiteY248-24954" fmla="*/ 598812 h 1059043"/>
                  <a:gd name="connsiteX249-24955" fmla="*/ 1351803 w 3024845"/>
                  <a:gd name="connsiteY249-24956" fmla="*/ 598812 h 1059043"/>
                  <a:gd name="connsiteX250-24957" fmla="*/ 1351803 w 3024845"/>
                  <a:gd name="connsiteY250-24958" fmla="*/ 600433 h 1059043"/>
                  <a:gd name="connsiteX251-24959" fmla="*/ 1351803 w 3024845"/>
                  <a:gd name="connsiteY251-24960" fmla="*/ 611783 h 1059043"/>
                  <a:gd name="connsiteX252-24961" fmla="*/ 1382204 w 3024845"/>
                  <a:gd name="connsiteY252-24962" fmla="*/ 611783 h 1059043"/>
                  <a:gd name="connsiteX253-24963" fmla="*/ 1382204 w 3024845"/>
                  <a:gd name="connsiteY253-24964" fmla="*/ 575033 h 1059043"/>
                  <a:gd name="connsiteX254-24965" fmla="*/ 1383470 w 3024845"/>
                  <a:gd name="connsiteY254-24966" fmla="*/ 575033 h 1059043"/>
                  <a:gd name="connsiteX255-24967" fmla="*/ 1392337 w 3024845"/>
                  <a:gd name="connsiteY255-24968" fmla="*/ 575033 h 1059043"/>
                  <a:gd name="connsiteX256-24969" fmla="*/ 1392337 w 3024845"/>
                  <a:gd name="connsiteY256-24970" fmla="*/ 596650 h 1059043"/>
                  <a:gd name="connsiteX257-24971" fmla="*/ 1394364 w 3024845"/>
                  <a:gd name="connsiteY257-24972" fmla="*/ 564224 h 1059043"/>
                  <a:gd name="connsiteX258-24973" fmla="*/ 1416657 w 3024845"/>
                  <a:gd name="connsiteY258-24974" fmla="*/ 564224 h 1059043"/>
                  <a:gd name="connsiteX259-24975" fmla="*/ 1416657 w 3024845"/>
                  <a:gd name="connsiteY259-24976" fmla="*/ 562602 h 1059043"/>
                  <a:gd name="connsiteX260-24977" fmla="*/ 1416657 w 3024845"/>
                  <a:gd name="connsiteY260-24978" fmla="*/ 551253 h 1059043"/>
                  <a:gd name="connsiteX261-24979" fmla="*/ 1417417 w 3024845"/>
                  <a:gd name="connsiteY261-24980" fmla="*/ 551253 h 1059043"/>
                  <a:gd name="connsiteX262-24981" fmla="*/ 1422737 w 3024845"/>
                  <a:gd name="connsiteY262-24982" fmla="*/ 551253 h 1059043"/>
                  <a:gd name="connsiteX263-24983" fmla="*/ 1422737 w 3024845"/>
                  <a:gd name="connsiteY263-24984" fmla="*/ 549362 h 1059043"/>
                  <a:gd name="connsiteX264-24985" fmla="*/ 1422737 w 3024845"/>
                  <a:gd name="connsiteY264-24986" fmla="*/ 536121 h 1059043"/>
                  <a:gd name="connsiteX265-24987" fmla="*/ 1426791 w 3024845"/>
                  <a:gd name="connsiteY265-24988" fmla="*/ 542606 h 1059043"/>
                  <a:gd name="connsiteX266-24989" fmla="*/ 1429071 w 3024845"/>
                  <a:gd name="connsiteY266-24990" fmla="*/ 542606 h 1059043"/>
                  <a:gd name="connsiteX267-24991" fmla="*/ 1445031 w 3024845"/>
                  <a:gd name="connsiteY267-24992" fmla="*/ 542606 h 1059043"/>
                  <a:gd name="connsiteX268-24993" fmla="*/ 1445031 w 3024845"/>
                  <a:gd name="connsiteY268-24994" fmla="*/ 541795 h 1059043"/>
                  <a:gd name="connsiteX269-24995" fmla="*/ 1445031 w 3024845"/>
                  <a:gd name="connsiteY269-24996" fmla="*/ 536121 h 1059043"/>
                  <a:gd name="connsiteX270-24997" fmla="*/ 1445791 w 3024845"/>
                  <a:gd name="connsiteY270-24998" fmla="*/ 536121 h 1059043"/>
                  <a:gd name="connsiteX271-24999" fmla="*/ 1451111 w 3024845"/>
                  <a:gd name="connsiteY271-25000" fmla="*/ 536121 h 1059043"/>
                  <a:gd name="connsiteX272-25001" fmla="*/ 1451111 w 3024845"/>
                  <a:gd name="connsiteY272-25002" fmla="*/ 537472 h 1059043"/>
                  <a:gd name="connsiteX273-25003" fmla="*/ 1451111 w 3024845"/>
                  <a:gd name="connsiteY273-25004" fmla="*/ 546930 h 1059043"/>
                  <a:gd name="connsiteX274-25005" fmla="*/ 1489618 w 3024845"/>
                  <a:gd name="connsiteY274-25006" fmla="*/ 546930 h 1059043"/>
                  <a:gd name="connsiteX275-25007" fmla="*/ 1489618 w 3024845"/>
                  <a:gd name="connsiteY275-25008" fmla="*/ 685283 h 1059043"/>
                  <a:gd name="connsiteX276-25009" fmla="*/ 1491138 w 3024845"/>
                  <a:gd name="connsiteY276-25010" fmla="*/ 685283 h 1059043"/>
                  <a:gd name="connsiteX277-25011" fmla="*/ 1501778 w 3024845"/>
                  <a:gd name="connsiteY277-25012" fmla="*/ 685283 h 1059043"/>
                  <a:gd name="connsiteX278-25013" fmla="*/ 1501778 w 3024845"/>
                  <a:gd name="connsiteY278-25014" fmla="*/ 672313 h 1059043"/>
                  <a:gd name="connsiteX279-25015" fmla="*/ 1505832 w 3024845"/>
                  <a:gd name="connsiteY279-25016" fmla="*/ 672313 h 1059043"/>
                  <a:gd name="connsiteX280-25017" fmla="*/ 1505832 w 3024845"/>
                  <a:gd name="connsiteY280-25018" fmla="*/ 685283 h 1059043"/>
                  <a:gd name="connsiteX281-25019" fmla="*/ 1536232 w 3024845"/>
                  <a:gd name="connsiteY281-25020" fmla="*/ 685283 h 1059043"/>
                  <a:gd name="connsiteX282-25021" fmla="*/ 1536232 w 3024845"/>
                  <a:gd name="connsiteY282-25022" fmla="*/ 655018 h 1059043"/>
                  <a:gd name="connsiteX283-25023" fmla="*/ 1548392 w 3024845"/>
                  <a:gd name="connsiteY283-25024" fmla="*/ 655018 h 1059043"/>
                  <a:gd name="connsiteX284-25025" fmla="*/ 1560552 w 3024845"/>
                  <a:gd name="connsiteY284-25026" fmla="*/ 652857 h 1059043"/>
                  <a:gd name="connsiteX285-25027" fmla="*/ 1564606 w 3024845"/>
                  <a:gd name="connsiteY285-25028" fmla="*/ 655018 h 1059043"/>
                  <a:gd name="connsiteX286-25029" fmla="*/ 1574739 w 3024845"/>
                  <a:gd name="connsiteY286-25030" fmla="*/ 655018 h 1059043"/>
                  <a:gd name="connsiteX287-25031" fmla="*/ 1574739 w 3024845"/>
                  <a:gd name="connsiteY287-25032" fmla="*/ 685283 h 1059043"/>
                  <a:gd name="connsiteX288-25033" fmla="*/ 1582846 w 3024845"/>
                  <a:gd name="connsiteY288-25034" fmla="*/ 685283 h 1059043"/>
                  <a:gd name="connsiteX289-25035" fmla="*/ 1582846 w 3024845"/>
                  <a:gd name="connsiteY289-25036" fmla="*/ 702578 h 1059043"/>
                  <a:gd name="connsiteX290-25037" fmla="*/ 1592182 w 3024845"/>
                  <a:gd name="connsiteY290-25038" fmla="*/ 703483 h 1059043"/>
                  <a:gd name="connsiteX291-25039" fmla="*/ 1605140 w 3024845"/>
                  <a:gd name="connsiteY291-25040" fmla="*/ 703483 h 1059043"/>
                  <a:gd name="connsiteX292-25041" fmla="*/ 1605140 w 3024845"/>
                  <a:gd name="connsiteY292-25042" fmla="*/ 687445 h 1059043"/>
                  <a:gd name="connsiteX293-25043" fmla="*/ 1673096 w 3024845"/>
                  <a:gd name="connsiteY293-25044" fmla="*/ 687445 h 1059043"/>
                  <a:gd name="connsiteX294-25045" fmla="*/ 1673096 w 3024845"/>
                  <a:gd name="connsiteY294-25046" fmla="*/ 602192 h 1059043"/>
                  <a:gd name="connsiteX295-25047" fmla="*/ 1745104 w 3024845"/>
                  <a:gd name="connsiteY295-25048" fmla="*/ 602192 h 1059043"/>
                  <a:gd name="connsiteX296-25049" fmla="*/ 1745104 w 3024845"/>
                  <a:gd name="connsiteY296-25050" fmla="*/ 680960 h 1059043"/>
                  <a:gd name="connsiteX297-25051" fmla="*/ 1747008 w 3024845"/>
                  <a:gd name="connsiteY297-25052" fmla="*/ 680960 h 1059043"/>
                  <a:gd name="connsiteX298-25053" fmla="*/ 1748250 w 3024845"/>
                  <a:gd name="connsiteY298-25054" fmla="*/ 703483 h 1059043"/>
                  <a:gd name="connsiteX299-25055" fmla="*/ 1757926 w 3024845"/>
                  <a:gd name="connsiteY299-25056" fmla="*/ 703483 h 1059043"/>
                  <a:gd name="connsiteX300-25057" fmla="*/ 1759168 w 3024845"/>
                  <a:gd name="connsiteY300-25058" fmla="*/ 680960 h 1059043"/>
                  <a:gd name="connsiteX301-25059" fmla="*/ 1765248 w 3024845"/>
                  <a:gd name="connsiteY301-25060" fmla="*/ 680960 h 1059043"/>
                  <a:gd name="connsiteX302-25061" fmla="*/ 1766490 w 3024845"/>
                  <a:gd name="connsiteY302-25062" fmla="*/ 703483 h 1059043"/>
                  <a:gd name="connsiteX303-25063" fmla="*/ 1817112 w 3024845"/>
                  <a:gd name="connsiteY303-25064" fmla="*/ 703483 h 1059043"/>
                  <a:gd name="connsiteX304-25065" fmla="*/ 1817112 w 3024845"/>
                  <a:gd name="connsiteY304-25066" fmla="*/ 540455 h 1059043"/>
                  <a:gd name="connsiteX305-25067" fmla="*/ 2014439 w 3024845"/>
                  <a:gd name="connsiteY305-25068" fmla="*/ 540455 h 1059043"/>
                  <a:gd name="connsiteX306-25069" fmla="*/ 2014439 w 3024845"/>
                  <a:gd name="connsiteY306-25070" fmla="*/ 703483 h 1059043"/>
                  <a:gd name="connsiteX307-25071" fmla="*/ 2033136 w 3024845"/>
                  <a:gd name="connsiteY307-25072" fmla="*/ 703483 h 1059043"/>
                  <a:gd name="connsiteX308-25073" fmla="*/ 2033136 w 3024845"/>
                  <a:gd name="connsiteY308-25074" fmla="*/ 620790 h 1059043"/>
                  <a:gd name="connsiteX309-25075" fmla="*/ 2128256 w 3024845"/>
                  <a:gd name="connsiteY309-25076" fmla="*/ 620790 h 1059043"/>
                  <a:gd name="connsiteX310-25077" fmla="*/ 2128026 w 3024845"/>
                  <a:gd name="connsiteY310-25078" fmla="*/ 281031 h 1059043"/>
                  <a:gd name="connsiteX311-25079" fmla="*/ 2121946 w 3024845"/>
                  <a:gd name="connsiteY311-25080" fmla="*/ 276707 h 1059043"/>
                  <a:gd name="connsiteX312-25081" fmla="*/ 2130053 w 3024845"/>
                  <a:gd name="connsiteY312-25082" fmla="*/ 252928 h 1059043"/>
                  <a:gd name="connsiteX313-25083" fmla="*/ 2130053 w 3024845"/>
                  <a:gd name="connsiteY313-25084" fmla="*/ 235634 h 1059043"/>
                  <a:gd name="connsiteX314-25085" fmla="*/ 2144240 w 3024845"/>
                  <a:gd name="connsiteY314-25086" fmla="*/ 214016 h 1059043"/>
                  <a:gd name="connsiteX315-25087" fmla="*/ 2146266 w 3024845"/>
                  <a:gd name="connsiteY315-25088" fmla="*/ 131868 h 1059043"/>
                  <a:gd name="connsiteX316-25089" fmla="*/ 2144240 w 3024845"/>
                  <a:gd name="connsiteY316-25090" fmla="*/ 125383 h 1059043"/>
                  <a:gd name="connsiteX317-25091" fmla="*/ 2150320 w 3024845"/>
                  <a:gd name="connsiteY317-25092" fmla="*/ 118897 h 1059043"/>
                  <a:gd name="connsiteX318-25093" fmla="*/ 2150320 w 3024845"/>
                  <a:gd name="connsiteY318-25094" fmla="*/ 60529 h 1059043"/>
                  <a:gd name="connsiteX319-25095" fmla="*/ 2152346 w 3024845"/>
                  <a:gd name="connsiteY319-25096" fmla="*/ 56206 h 1059043"/>
                  <a:gd name="connsiteX320-25097" fmla="*/ 2152346 w 3024845"/>
                  <a:gd name="connsiteY320-25098" fmla="*/ 0 h 1059043"/>
                  <a:gd name="connsiteX321-25099" fmla="*/ 2162480 w 3024845"/>
                  <a:gd name="connsiteY321-25100" fmla="*/ 118897 h 1059043"/>
                  <a:gd name="connsiteX322-25101" fmla="*/ 2168560 w 3024845"/>
                  <a:gd name="connsiteY322-25102" fmla="*/ 125383 h 1059043"/>
                  <a:gd name="connsiteX323-25103" fmla="*/ 2166533 w 3024845"/>
                  <a:gd name="connsiteY323-25104" fmla="*/ 131868 h 1059043"/>
                  <a:gd name="connsiteX324-25105" fmla="*/ 2180720 w 3024845"/>
                  <a:gd name="connsiteY324-25106" fmla="*/ 555577 h 1059043"/>
                  <a:gd name="connsiteX325-25107" fmla="*/ 2245574 w 3024845"/>
                  <a:gd name="connsiteY325-25108" fmla="*/ 555577 h 1059043"/>
                  <a:gd name="connsiteX326-25109" fmla="*/ 2245574 w 3024845"/>
                  <a:gd name="connsiteY326-25110" fmla="*/ 631239 h 1059043"/>
                  <a:gd name="connsiteX327-25111" fmla="*/ 2253681 w 3024845"/>
                  <a:gd name="connsiteY327-25112" fmla="*/ 631239 h 1059043"/>
                  <a:gd name="connsiteX328-25113" fmla="*/ 2255708 w 3024845"/>
                  <a:gd name="connsiteY328-25114" fmla="*/ 624754 h 1059043"/>
                  <a:gd name="connsiteX329-25115" fmla="*/ 2261788 w 3024845"/>
                  <a:gd name="connsiteY329-25116" fmla="*/ 624754 h 1059043"/>
                  <a:gd name="connsiteX330-25117" fmla="*/ 2263815 w 3024845"/>
                  <a:gd name="connsiteY330-25118" fmla="*/ 633401 h 1059043"/>
                  <a:gd name="connsiteX331-25119" fmla="*/ 2275975 w 3024845"/>
                  <a:gd name="connsiteY331-25120" fmla="*/ 633401 h 1059043"/>
                  <a:gd name="connsiteX332-25121" fmla="*/ 2275975 w 3024845"/>
                  <a:gd name="connsiteY332-25122" fmla="*/ 626915 h 1059043"/>
                  <a:gd name="connsiteX333-25123" fmla="*/ 2298268 w 3024845"/>
                  <a:gd name="connsiteY333-25124" fmla="*/ 626915 h 1059043"/>
                  <a:gd name="connsiteX334-25125" fmla="*/ 2298268 w 3024845"/>
                  <a:gd name="connsiteY334-25126" fmla="*/ 633401 h 1059043"/>
                  <a:gd name="connsiteX335-25127" fmla="*/ 2318535 w 3024845"/>
                  <a:gd name="connsiteY335-25128" fmla="*/ 633401 h 1059043"/>
                  <a:gd name="connsiteX336-25129" fmla="*/ 2318535 w 3024845"/>
                  <a:gd name="connsiteY336-25130" fmla="*/ 678798 h 1059043"/>
                  <a:gd name="connsiteX337-25131" fmla="*/ 2332722 w 3024845"/>
                  <a:gd name="connsiteY337-25132" fmla="*/ 678798 h 1059043"/>
                  <a:gd name="connsiteX338-25133" fmla="*/ 2332722 w 3024845"/>
                  <a:gd name="connsiteY338-25134" fmla="*/ 665827 h 1059043"/>
                  <a:gd name="connsiteX339-25135" fmla="*/ 2348936 w 3024845"/>
                  <a:gd name="connsiteY339-25136" fmla="*/ 665827 h 1059043"/>
                  <a:gd name="connsiteX340-25137" fmla="*/ 2348936 w 3024845"/>
                  <a:gd name="connsiteY340-25138" fmla="*/ 486400 h 1059043"/>
                  <a:gd name="connsiteX341-25139" fmla="*/ 2355016 w 3024845"/>
                  <a:gd name="connsiteY341-25140" fmla="*/ 479914 h 1059043"/>
                  <a:gd name="connsiteX342-25141" fmla="*/ 2427977 w 3024845"/>
                  <a:gd name="connsiteY342-25142" fmla="*/ 479914 h 1059043"/>
                  <a:gd name="connsiteX343-25143" fmla="*/ 2427977 w 3024845"/>
                  <a:gd name="connsiteY343-25144" fmla="*/ 488562 h 1059043"/>
                  <a:gd name="connsiteX344-25145" fmla="*/ 2438110 w 3024845"/>
                  <a:gd name="connsiteY344-25146" fmla="*/ 488562 h 1059043"/>
                  <a:gd name="connsiteX345-25147" fmla="*/ 2438110 w 3024845"/>
                  <a:gd name="connsiteY345-25148" fmla="*/ 603136 h 1059043"/>
                  <a:gd name="connsiteX346-25149" fmla="*/ 2460404 w 3024845"/>
                  <a:gd name="connsiteY346-25150" fmla="*/ 603136 h 1059043"/>
                  <a:gd name="connsiteX347-25151" fmla="*/ 2460404 w 3024845"/>
                  <a:gd name="connsiteY347-25152" fmla="*/ 536121 h 1059043"/>
                  <a:gd name="connsiteX348-25153" fmla="*/ 2486751 w 3024845"/>
                  <a:gd name="connsiteY348-25154" fmla="*/ 536121 h 1059043"/>
                  <a:gd name="connsiteX349-25155" fmla="*/ 2490804 w 3024845"/>
                  <a:gd name="connsiteY349-25156" fmla="*/ 531797 h 1059043"/>
                  <a:gd name="connsiteX350-25157" fmla="*/ 2498911 w 3024845"/>
                  <a:gd name="connsiteY350-25158" fmla="*/ 531797 h 1059043"/>
                  <a:gd name="connsiteX351-25159" fmla="*/ 2502964 w 3024845"/>
                  <a:gd name="connsiteY351-25160" fmla="*/ 536121 h 1059043"/>
                  <a:gd name="connsiteX352-25161" fmla="*/ 2525258 w 3024845"/>
                  <a:gd name="connsiteY352-25162" fmla="*/ 536121 h 1059043"/>
                  <a:gd name="connsiteX353-25163" fmla="*/ 2525258 w 3024845"/>
                  <a:gd name="connsiteY353-25164" fmla="*/ 419385 h 1059043"/>
                  <a:gd name="connsiteX354-25165" fmla="*/ 2582005 w 3024845"/>
                  <a:gd name="connsiteY354-25166" fmla="*/ 408576 h 1059043"/>
                  <a:gd name="connsiteX355-25167" fmla="*/ 2582005 w 3024845"/>
                  <a:gd name="connsiteY355-25168" fmla="*/ 409657 h 1059043"/>
                  <a:gd name="connsiteX356-25169" fmla="*/ 2582005 w 3024845"/>
                  <a:gd name="connsiteY356-25170" fmla="*/ 417223 h 1059043"/>
                  <a:gd name="connsiteX357-25171" fmla="*/ 2608352 w 3024845"/>
                  <a:gd name="connsiteY357-25172" fmla="*/ 417223 h 1059043"/>
                  <a:gd name="connsiteX358-25173" fmla="*/ 2608352 w 3024845"/>
                  <a:gd name="connsiteY358-25174" fmla="*/ 672313 h 1059043"/>
                  <a:gd name="connsiteX359-25175" fmla="*/ 2630646 w 3024845"/>
                  <a:gd name="connsiteY359-25176" fmla="*/ 672313 h 1059043"/>
                  <a:gd name="connsiteX360-25177" fmla="*/ 2630646 w 3024845"/>
                  <a:gd name="connsiteY360-25178" fmla="*/ 667989 h 1059043"/>
                  <a:gd name="connsiteX361-25179" fmla="*/ 2642806 w 3024845"/>
                  <a:gd name="connsiteY361-25180" fmla="*/ 667989 h 1059043"/>
                  <a:gd name="connsiteX362-25181" fmla="*/ 2642806 w 3024845"/>
                  <a:gd name="connsiteY362-25182" fmla="*/ 672313 h 1059043"/>
                  <a:gd name="connsiteX363-25183" fmla="*/ 2667126 w 3024845"/>
                  <a:gd name="connsiteY363-25184" fmla="*/ 672313 h 1059043"/>
                  <a:gd name="connsiteX364-25185" fmla="*/ 2667126 w 3024845"/>
                  <a:gd name="connsiteY364-25186" fmla="*/ 659342 h 1059043"/>
                  <a:gd name="connsiteX365-25187" fmla="*/ 2695500 w 3024845"/>
                  <a:gd name="connsiteY365-25188" fmla="*/ 659342 h 1059043"/>
                  <a:gd name="connsiteX366-25189" fmla="*/ 2707660 w 3024845"/>
                  <a:gd name="connsiteY366-25190" fmla="*/ 655018 h 1059043"/>
                  <a:gd name="connsiteX367-25191" fmla="*/ 2727927 w 3024845"/>
                  <a:gd name="connsiteY367-25192" fmla="*/ 659342 h 1059043"/>
                  <a:gd name="connsiteX368-25193" fmla="*/ 2727927 w 3024845"/>
                  <a:gd name="connsiteY368-25194" fmla="*/ 642048 h 1059043"/>
                  <a:gd name="connsiteX369-25195" fmla="*/ 2736034 w 3024845"/>
                  <a:gd name="connsiteY369-25196" fmla="*/ 642048 h 1059043"/>
                  <a:gd name="connsiteX370-25197" fmla="*/ 2736034 w 3024845"/>
                  <a:gd name="connsiteY370-25198" fmla="*/ 629077 h 1059043"/>
                  <a:gd name="connsiteX371-25199" fmla="*/ 2792781 w 3024845"/>
                  <a:gd name="connsiteY371-25200" fmla="*/ 629077 h 1059043"/>
                  <a:gd name="connsiteX372-25201" fmla="*/ 2792781 w 3024845"/>
                  <a:gd name="connsiteY372-25202" fmla="*/ 598812 h 1059043"/>
                  <a:gd name="connsiteX373-25203" fmla="*/ 2811021 w 3024845"/>
                  <a:gd name="connsiteY373-25204" fmla="*/ 598812 h 1059043"/>
                  <a:gd name="connsiteX374-25205" fmla="*/ 2811021 w 3024845"/>
                  <a:gd name="connsiteY374-25206" fmla="*/ 592327 h 1059043"/>
                  <a:gd name="connsiteX375-25207" fmla="*/ 2823181 w 3024845"/>
                  <a:gd name="connsiteY375-25208" fmla="*/ 592327 h 1059043"/>
                  <a:gd name="connsiteX376-25209" fmla="*/ 2823181 w 3024845"/>
                  <a:gd name="connsiteY376-25210" fmla="*/ 598812 h 1059043"/>
                  <a:gd name="connsiteX377-25211" fmla="*/ 2839395 w 3024845"/>
                  <a:gd name="connsiteY377-25212" fmla="*/ 598812 h 1059043"/>
                  <a:gd name="connsiteX378-25213" fmla="*/ 2839395 w 3024845"/>
                  <a:gd name="connsiteY378-25214" fmla="*/ 648533 h 1059043"/>
                  <a:gd name="connsiteX379-25215" fmla="*/ 2871822 w 3024845"/>
                  <a:gd name="connsiteY379-25216" fmla="*/ 648533 h 1059043"/>
                  <a:gd name="connsiteX380-25217" fmla="*/ 2871822 w 3024845"/>
                  <a:gd name="connsiteY380-25218" fmla="*/ 622592 h 1059043"/>
                  <a:gd name="connsiteX381-25219" fmla="*/ 2910329 w 3024845"/>
                  <a:gd name="connsiteY381-25220" fmla="*/ 622592 h 1059043"/>
                  <a:gd name="connsiteX382-25221" fmla="*/ 2910329 w 3024845"/>
                  <a:gd name="connsiteY382-25222" fmla="*/ 592327 h 1059043"/>
                  <a:gd name="connsiteX383-25223" fmla="*/ 2958970 w 3024845"/>
                  <a:gd name="connsiteY383-25224" fmla="*/ 592327 h 1059043"/>
                  <a:gd name="connsiteX384-25225" fmla="*/ 2958970 w 3024845"/>
                  <a:gd name="connsiteY384-25226" fmla="*/ 703483 h 1059043"/>
                  <a:gd name="connsiteX385-25227" fmla="*/ 2958970 w 3024845"/>
                  <a:gd name="connsiteY385-25228" fmla="*/ 717262 h 1059043"/>
                  <a:gd name="connsiteX386-25229" fmla="*/ 3024845 w 3024845"/>
                  <a:gd name="connsiteY386-25230" fmla="*/ 717262 h 1059043"/>
                  <a:gd name="connsiteX387-25231" fmla="*/ 3024845 w 3024845"/>
                  <a:gd name="connsiteY387-25232" fmla="*/ 1059043 h 1059043"/>
                  <a:gd name="connsiteX388-25233" fmla="*/ 2054 w 3024845"/>
                  <a:gd name="connsiteY388-25234" fmla="*/ 1056710 h 1059043"/>
                  <a:gd name="connsiteX389-25235" fmla="*/ 0 w 3024845"/>
                  <a:gd name="connsiteY389-25236" fmla="*/ 622592 h 1059043"/>
                  <a:gd name="connsiteX390-25237" fmla="*/ 20267 w 3024845"/>
                  <a:gd name="connsiteY390-25238" fmla="*/ 622592 h 1059043"/>
                  <a:gd name="connsiteX391-25239" fmla="*/ 20774 w 3024845"/>
                  <a:gd name="connsiteY391-25240" fmla="*/ 621511 h 1059043"/>
                  <a:gd name="connsiteX392-25241" fmla="*/ 24320 w 3024845"/>
                  <a:gd name="connsiteY392-25242" fmla="*/ 613945 h 1059043"/>
                  <a:gd name="connsiteX393-25243" fmla="*/ 26094 w 3024845"/>
                  <a:gd name="connsiteY393-25244" fmla="*/ 614215 h 1059043"/>
                  <a:gd name="connsiteX394-25245" fmla="*/ 38507 w 3024845"/>
                  <a:gd name="connsiteY394-25246" fmla="*/ 616106 h 1059043"/>
                  <a:gd name="connsiteX395-25247" fmla="*/ 39014 w 3024845"/>
                  <a:gd name="connsiteY395-25248" fmla="*/ 617458 h 1059043"/>
                  <a:gd name="connsiteX396-25249" fmla="*/ 42560 w 3024845"/>
                  <a:gd name="connsiteY396-25250" fmla="*/ 626915 h 1059043"/>
                  <a:gd name="connsiteX397-25251" fmla="*/ 68907 w 3024845"/>
                  <a:gd name="connsiteY397-25252" fmla="*/ 629077 h 1059043"/>
                  <a:gd name="connsiteX398-25253" fmla="*/ 68907 w 3024845"/>
                  <a:gd name="connsiteY398-25254" fmla="*/ 505856 h 1059043"/>
                  <a:gd name="connsiteX399-25255" fmla="*/ 70934 w 3024845"/>
                  <a:gd name="connsiteY399-25256" fmla="*/ 505856 h 1059043"/>
                  <a:gd name="connsiteX400-25257" fmla="*/ 85121 w 3024845"/>
                  <a:gd name="connsiteY400-25258" fmla="*/ 505856 h 1059043"/>
                  <a:gd name="connsiteX401-25259" fmla="*/ 85121 w 3024845"/>
                  <a:gd name="connsiteY401-25260" fmla="*/ 369664 h 1059043"/>
                  <a:gd name="connsiteX402-25261" fmla="*/ 86894 w 3024845"/>
                  <a:gd name="connsiteY402-25262" fmla="*/ 369664 h 1059043"/>
                  <a:gd name="connsiteX403-25263" fmla="*/ 99308 w 3024845"/>
                  <a:gd name="connsiteY403-25264" fmla="*/ 369664 h 1059043"/>
                  <a:gd name="connsiteX404-25265" fmla="*/ 99308 w 3024845"/>
                  <a:gd name="connsiteY404-25266" fmla="*/ 255090 h 1059043"/>
                  <a:gd name="connsiteX405-25267" fmla="*/ 103361 w 3024845"/>
                  <a:gd name="connsiteY405-25268" fmla="*/ 226986 h 1059043"/>
                  <a:gd name="connsiteX406-25269" fmla="*/ 105388 w 3024845"/>
                  <a:gd name="connsiteY406-25270" fmla="*/ 226986 h 1059043"/>
                  <a:gd name="connsiteX407-25271" fmla="*/ 119575 w 3024845"/>
                  <a:gd name="connsiteY407-25272" fmla="*/ 226986 h 1059043"/>
                  <a:gd name="connsiteX0-25273" fmla="*/ 119575 w 3024845"/>
                  <a:gd name="connsiteY0-25274" fmla="*/ 226986 h 1059043"/>
                  <a:gd name="connsiteX1-25275" fmla="*/ 200642 w 3024845"/>
                  <a:gd name="connsiteY1-25276" fmla="*/ 224825 h 1059043"/>
                  <a:gd name="connsiteX2-25277" fmla="*/ 202669 w 3024845"/>
                  <a:gd name="connsiteY2-25278" fmla="*/ 224825 h 1059043"/>
                  <a:gd name="connsiteX3-25279" fmla="*/ 216856 w 3024845"/>
                  <a:gd name="connsiteY3-25280" fmla="*/ 224825 h 1059043"/>
                  <a:gd name="connsiteX4-25281" fmla="*/ 216856 w 3024845"/>
                  <a:gd name="connsiteY4-25282" fmla="*/ 248604 h 1059043"/>
                  <a:gd name="connsiteX5-25283" fmla="*/ 217363 w 3024845"/>
                  <a:gd name="connsiteY5-25284" fmla="*/ 249415 h 1059043"/>
                  <a:gd name="connsiteX6-25285" fmla="*/ 220909 w 3024845"/>
                  <a:gd name="connsiteY6-25286" fmla="*/ 255090 h 1059043"/>
                  <a:gd name="connsiteX7-25287" fmla="*/ 220909 w 3024845"/>
                  <a:gd name="connsiteY7-25288" fmla="*/ 369664 h 1059043"/>
                  <a:gd name="connsiteX8-25289" fmla="*/ 223189 w 3024845"/>
                  <a:gd name="connsiteY8-25290" fmla="*/ 369664 h 1059043"/>
                  <a:gd name="connsiteX9-25291" fmla="*/ 239150 w 3024845"/>
                  <a:gd name="connsiteY9-25292" fmla="*/ 369664 h 1059043"/>
                  <a:gd name="connsiteX10-25293" fmla="*/ 239150 w 3024845"/>
                  <a:gd name="connsiteY10-25294" fmla="*/ 510179 h 1059043"/>
                  <a:gd name="connsiteX11-25295" fmla="*/ 240670 w 3024845"/>
                  <a:gd name="connsiteY11-25296" fmla="*/ 509909 h 1059043"/>
                  <a:gd name="connsiteX12-25297" fmla="*/ 251310 w 3024845"/>
                  <a:gd name="connsiteY12-25298" fmla="*/ 508018 h 1059043"/>
                  <a:gd name="connsiteX13-25299" fmla="*/ 249283 w 3024845"/>
                  <a:gd name="connsiteY13-25300" fmla="*/ 596650 h 1059043"/>
                  <a:gd name="connsiteX14-25301" fmla="*/ 250803 w 3024845"/>
                  <a:gd name="connsiteY14-25302" fmla="*/ 596921 h 1059043"/>
                  <a:gd name="connsiteX15-25303" fmla="*/ 261443 w 3024845"/>
                  <a:gd name="connsiteY15-25304" fmla="*/ 598812 h 1059043"/>
                  <a:gd name="connsiteX16-25305" fmla="*/ 261696 w 3024845"/>
                  <a:gd name="connsiteY16-25306" fmla="*/ 599623 h 1059043"/>
                  <a:gd name="connsiteX17-25307" fmla="*/ 263470 w 3024845"/>
                  <a:gd name="connsiteY17-25308" fmla="*/ 605298 h 1059043"/>
                  <a:gd name="connsiteX18-25309" fmla="*/ 264230 w 3024845"/>
                  <a:gd name="connsiteY18-25310" fmla="*/ 602866 h 1059043"/>
                  <a:gd name="connsiteX19-25311" fmla="*/ 269550 w 3024845"/>
                  <a:gd name="connsiteY19-25312" fmla="*/ 585842 h 1059043"/>
                  <a:gd name="connsiteX20-25313" fmla="*/ 271323 w 3024845"/>
                  <a:gd name="connsiteY20-25314" fmla="*/ 585842 h 1059043"/>
                  <a:gd name="connsiteX21-25315" fmla="*/ 283737 w 3024845"/>
                  <a:gd name="connsiteY21-25316" fmla="*/ 585842 h 1059043"/>
                  <a:gd name="connsiteX22-25317" fmla="*/ 283737 w 3024845"/>
                  <a:gd name="connsiteY22-25318" fmla="*/ 618268 h 1059043"/>
                  <a:gd name="connsiteX23-25319" fmla="*/ 284750 w 3024845"/>
                  <a:gd name="connsiteY23-25320" fmla="*/ 618809 h 1059043"/>
                  <a:gd name="connsiteX24-25321" fmla="*/ 291844 w 3024845"/>
                  <a:gd name="connsiteY24-25322" fmla="*/ 622592 h 1059043"/>
                  <a:gd name="connsiteX25-25323" fmla="*/ 291844 w 3024845"/>
                  <a:gd name="connsiteY25-25324" fmla="*/ 623943 h 1059043"/>
                  <a:gd name="connsiteX26-25325" fmla="*/ 291844 w 3024845"/>
                  <a:gd name="connsiteY26-25326" fmla="*/ 633401 h 1059043"/>
                  <a:gd name="connsiteX27-25327" fmla="*/ 336431 w 3024845"/>
                  <a:gd name="connsiteY27-25328" fmla="*/ 633401 h 1059043"/>
                  <a:gd name="connsiteX28-25329" fmla="*/ 336431 w 3024845"/>
                  <a:gd name="connsiteY28-25330" fmla="*/ 634482 h 1059043"/>
                  <a:gd name="connsiteX29-25331" fmla="*/ 336431 w 3024845"/>
                  <a:gd name="connsiteY29-25332" fmla="*/ 642048 h 1059043"/>
                  <a:gd name="connsiteX30-25333" fmla="*/ 338457 w 3024845"/>
                  <a:gd name="connsiteY30-25334" fmla="*/ 642048 h 1059043"/>
                  <a:gd name="connsiteX31-25335" fmla="*/ 352644 w 3024845"/>
                  <a:gd name="connsiteY31-25336" fmla="*/ 642048 h 1059043"/>
                  <a:gd name="connsiteX32-25337" fmla="*/ 352644 w 3024845"/>
                  <a:gd name="connsiteY32-25338" fmla="*/ 611783 h 1059043"/>
                  <a:gd name="connsiteX33-25339" fmla="*/ 397231 w 3024845"/>
                  <a:gd name="connsiteY33-25340" fmla="*/ 611783 h 1059043"/>
                  <a:gd name="connsiteX34-25341" fmla="*/ 397231 w 3024845"/>
                  <a:gd name="connsiteY34-25342" fmla="*/ 610432 h 1059043"/>
                  <a:gd name="connsiteX35-25343" fmla="*/ 397231 w 3024845"/>
                  <a:gd name="connsiteY35-25344" fmla="*/ 600974 h 1059043"/>
                  <a:gd name="connsiteX36-25345" fmla="*/ 398245 w 3024845"/>
                  <a:gd name="connsiteY36-25346" fmla="*/ 600974 h 1059043"/>
                  <a:gd name="connsiteX37-25347" fmla="*/ 405338 w 3024845"/>
                  <a:gd name="connsiteY37-25348" fmla="*/ 600974 h 1059043"/>
                  <a:gd name="connsiteX38-25349" fmla="*/ 405338 w 3024845"/>
                  <a:gd name="connsiteY38-25350" fmla="*/ 599083 h 1059043"/>
                  <a:gd name="connsiteX39-25351" fmla="*/ 405338 w 3024845"/>
                  <a:gd name="connsiteY39-25352" fmla="*/ 585842 h 1059043"/>
                  <a:gd name="connsiteX40-25353" fmla="*/ 406098 w 3024845"/>
                  <a:gd name="connsiteY40-25354" fmla="*/ 585842 h 1059043"/>
                  <a:gd name="connsiteX41-25355" fmla="*/ 411418 w 3024845"/>
                  <a:gd name="connsiteY41-25356" fmla="*/ 585842 h 1059043"/>
                  <a:gd name="connsiteX42-25357" fmla="*/ 411418 w 3024845"/>
                  <a:gd name="connsiteY42-25358" fmla="*/ 584761 h 1059043"/>
                  <a:gd name="connsiteX43-25359" fmla="*/ 411418 w 3024845"/>
                  <a:gd name="connsiteY43-25360" fmla="*/ 577194 h 1059043"/>
                  <a:gd name="connsiteX44-25361" fmla="*/ 413445 w 3024845"/>
                  <a:gd name="connsiteY44-25362" fmla="*/ 577194 h 1059043"/>
                  <a:gd name="connsiteX45-25363" fmla="*/ 427632 w 3024845"/>
                  <a:gd name="connsiteY45-25364" fmla="*/ 577194 h 1059043"/>
                  <a:gd name="connsiteX46-25365" fmla="*/ 427632 w 3024845"/>
                  <a:gd name="connsiteY46-25366" fmla="*/ 578275 h 1059043"/>
                  <a:gd name="connsiteX47-25367" fmla="*/ 427632 w 3024845"/>
                  <a:gd name="connsiteY47-25368" fmla="*/ 585842 h 1059043"/>
                  <a:gd name="connsiteX48-25369" fmla="*/ 449925 w 3024845"/>
                  <a:gd name="connsiteY48-25370" fmla="*/ 585842 h 1059043"/>
                  <a:gd name="connsiteX49-25371" fmla="*/ 449925 w 3024845"/>
                  <a:gd name="connsiteY49-25372" fmla="*/ 583950 h 1059043"/>
                  <a:gd name="connsiteX50-25373" fmla="*/ 449925 w 3024845"/>
                  <a:gd name="connsiteY50-25374" fmla="*/ 570709 h 1059043"/>
                  <a:gd name="connsiteX51-25375" fmla="*/ 451699 w 3024845"/>
                  <a:gd name="connsiteY51-25376" fmla="*/ 570709 h 1059043"/>
                  <a:gd name="connsiteX52-25377" fmla="*/ 464112 w 3024845"/>
                  <a:gd name="connsiteY52-25378" fmla="*/ 570709 h 1059043"/>
                  <a:gd name="connsiteX53-25379" fmla="*/ 464112 w 3024845"/>
                  <a:gd name="connsiteY53-25380" fmla="*/ 594489 h 1059043"/>
                  <a:gd name="connsiteX54-25381" fmla="*/ 465126 w 3024845"/>
                  <a:gd name="connsiteY54-25382" fmla="*/ 594489 h 1059043"/>
                  <a:gd name="connsiteX55-25383" fmla="*/ 472219 w 3024845"/>
                  <a:gd name="connsiteY55-25384" fmla="*/ 594489 h 1059043"/>
                  <a:gd name="connsiteX56-25385" fmla="*/ 472219 w 3024845"/>
                  <a:gd name="connsiteY56-25386" fmla="*/ 593408 h 1059043"/>
                  <a:gd name="connsiteX57-25387" fmla="*/ 472219 w 3024845"/>
                  <a:gd name="connsiteY57-25388" fmla="*/ 585842 h 1059043"/>
                  <a:gd name="connsiteX58-25389" fmla="*/ 473992 w 3024845"/>
                  <a:gd name="connsiteY58-25390" fmla="*/ 585842 h 1059043"/>
                  <a:gd name="connsiteX59-25391" fmla="*/ 486406 w 3024845"/>
                  <a:gd name="connsiteY59-25392" fmla="*/ 585842 h 1059043"/>
                  <a:gd name="connsiteX60-25393" fmla="*/ 486406 w 3024845"/>
                  <a:gd name="connsiteY60-25394" fmla="*/ 611783 h 1059043"/>
                  <a:gd name="connsiteX61-25395" fmla="*/ 488433 w 3024845"/>
                  <a:gd name="connsiteY61-25396" fmla="*/ 611783 h 1059043"/>
                  <a:gd name="connsiteX62-25397" fmla="*/ 502619 w 3024845"/>
                  <a:gd name="connsiteY62-25398" fmla="*/ 611783 h 1059043"/>
                  <a:gd name="connsiteX63-25399" fmla="*/ 502619 w 3024845"/>
                  <a:gd name="connsiteY63-25400" fmla="*/ 613404 h 1059043"/>
                  <a:gd name="connsiteX64-25401" fmla="*/ 502619 w 3024845"/>
                  <a:gd name="connsiteY64-25402" fmla="*/ 624754 h 1059043"/>
                  <a:gd name="connsiteX65-25403" fmla="*/ 503379 w 3024845"/>
                  <a:gd name="connsiteY65-25404" fmla="*/ 624754 h 1059043"/>
                  <a:gd name="connsiteX66-25405" fmla="*/ 508700 w 3024845"/>
                  <a:gd name="connsiteY66-25406" fmla="*/ 624754 h 1059043"/>
                  <a:gd name="connsiteX67-25407" fmla="*/ 508700 w 3024845"/>
                  <a:gd name="connsiteY67-25408" fmla="*/ 623943 h 1059043"/>
                  <a:gd name="connsiteX68-25409" fmla="*/ 508700 w 3024845"/>
                  <a:gd name="connsiteY68-25410" fmla="*/ 618268 h 1059043"/>
                  <a:gd name="connsiteX69-25411" fmla="*/ 539100 w 3024845"/>
                  <a:gd name="connsiteY69-25412" fmla="*/ 618268 h 1059043"/>
                  <a:gd name="connsiteX70-25413" fmla="*/ 539100 w 3024845"/>
                  <a:gd name="connsiteY70-25414" fmla="*/ 642048 h 1059043"/>
                  <a:gd name="connsiteX71-25415" fmla="*/ 540113 w 3024845"/>
                  <a:gd name="connsiteY71-25416" fmla="*/ 642048 h 1059043"/>
                  <a:gd name="connsiteX72-25417" fmla="*/ 547207 w 3024845"/>
                  <a:gd name="connsiteY72-25418" fmla="*/ 642048 h 1059043"/>
                  <a:gd name="connsiteX73-25419" fmla="*/ 547207 w 3024845"/>
                  <a:gd name="connsiteY73-25420" fmla="*/ 643129 h 1059043"/>
                  <a:gd name="connsiteX74-25421" fmla="*/ 547207 w 3024845"/>
                  <a:gd name="connsiteY74-25422" fmla="*/ 650695 h 1059043"/>
                  <a:gd name="connsiteX75-25423" fmla="*/ 547967 w 3024845"/>
                  <a:gd name="connsiteY75-25424" fmla="*/ 650695 h 1059043"/>
                  <a:gd name="connsiteX76-25425" fmla="*/ 553287 w 3024845"/>
                  <a:gd name="connsiteY76-25426" fmla="*/ 650695 h 1059043"/>
                  <a:gd name="connsiteX77-25427" fmla="*/ 553287 w 3024845"/>
                  <a:gd name="connsiteY77-25428" fmla="*/ 648533 h 1059043"/>
                  <a:gd name="connsiteX78-25429" fmla="*/ 553287 w 3024845"/>
                  <a:gd name="connsiteY78-25430" fmla="*/ 633401 h 1059043"/>
                  <a:gd name="connsiteX79-25431" fmla="*/ 554300 w 3024845"/>
                  <a:gd name="connsiteY79-25432" fmla="*/ 633401 h 1059043"/>
                  <a:gd name="connsiteX80-25433" fmla="*/ 561394 w 3024845"/>
                  <a:gd name="connsiteY80-25434" fmla="*/ 633401 h 1059043"/>
                  <a:gd name="connsiteX81-25435" fmla="*/ 561394 w 3024845"/>
                  <a:gd name="connsiteY81-25436" fmla="*/ 634482 h 1059043"/>
                  <a:gd name="connsiteX82-25437" fmla="*/ 561394 w 3024845"/>
                  <a:gd name="connsiteY82-25438" fmla="*/ 642048 h 1059043"/>
                  <a:gd name="connsiteX83-25439" fmla="*/ 566714 w 3024845"/>
                  <a:gd name="connsiteY83-25440" fmla="*/ 640055 h 1059043"/>
                  <a:gd name="connsiteX84-25441" fmla="*/ 567474 w 3024845"/>
                  <a:gd name="connsiteY84-25442" fmla="*/ 639075 h 1059043"/>
                  <a:gd name="connsiteX85-25443" fmla="*/ 567474 w 3024845"/>
                  <a:gd name="connsiteY85-25444" fmla="*/ 633401 h 1059043"/>
                  <a:gd name="connsiteX86-25445" fmla="*/ 605981 w 3024845"/>
                  <a:gd name="connsiteY86-25446" fmla="*/ 633401 h 1059043"/>
                  <a:gd name="connsiteX87-25447" fmla="*/ 605981 w 3024845"/>
                  <a:gd name="connsiteY87-25448" fmla="*/ 657180 h 1059043"/>
                  <a:gd name="connsiteX88-25449" fmla="*/ 608007 w 3024845"/>
                  <a:gd name="connsiteY88-25450" fmla="*/ 657180 h 1059043"/>
                  <a:gd name="connsiteX89-25451" fmla="*/ 622194 w 3024845"/>
                  <a:gd name="connsiteY89-25452" fmla="*/ 657180 h 1059043"/>
                  <a:gd name="connsiteX90-25453" fmla="*/ 622194 w 3024845"/>
                  <a:gd name="connsiteY90-25454" fmla="*/ 658261 h 1059043"/>
                  <a:gd name="connsiteX91-25455" fmla="*/ 622194 w 3024845"/>
                  <a:gd name="connsiteY91-25456" fmla="*/ 665827 h 1059043"/>
                  <a:gd name="connsiteX92-25457" fmla="*/ 623968 w 3024845"/>
                  <a:gd name="connsiteY92-25458" fmla="*/ 665827 h 1059043"/>
                  <a:gd name="connsiteX93-25459" fmla="*/ 636381 w 3024845"/>
                  <a:gd name="connsiteY93-25460" fmla="*/ 665827 h 1059043"/>
                  <a:gd name="connsiteX94-25461" fmla="*/ 636381 w 3024845"/>
                  <a:gd name="connsiteY94-25462" fmla="*/ 642048 h 1059043"/>
                  <a:gd name="connsiteX95-25463" fmla="*/ 637394 w 3024845"/>
                  <a:gd name="connsiteY95-25464" fmla="*/ 642048 h 1059043"/>
                  <a:gd name="connsiteX96-25465" fmla="*/ 644488 w 3024845"/>
                  <a:gd name="connsiteY96-25466" fmla="*/ 642048 h 1059043"/>
                  <a:gd name="connsiteX97-25467" fmla="*/ 644488 w 3024845"/>
                  <a:gd name="connsiteY97-25468" fmla="*/ 609621 h 1059043"/>
                  <a:gd name="connsiteX98-25469" fmla="*/ 645501 w 3024845"/>
                  <a:gd name="connsiteY98-25470" fmla="*/ 609621 h 1059043"/>
                  <a:gd name="connsiteX99-25471" fmla="*/ 652595 w 3024845"/>
                  <a:gd name="connsiteY99-25472" fmla="*/ 609621 h 1059043"/>
                  <a:gd name="connsiteX100-25473" fmla="*/ 652595 w 3024845"/>
                  <a:gd name="connsiteY100-25474" fmla="*/ 607730 h 1059043"/>
                  <a:gd name="connsiteX101-25475" fmla="*/ 652595 w 3024845"/>
                  <a:gd name="connsiteY101-25476" fmla="*/ 594489 h 1059043"/>
                  <a:gd name="connsiteX102-25477" fmla="*/ 651328 w 3024845"/>
                  <a:gd name="connsiteY102-25478" fmla="*/ 592867 h 1059043"/>
                  <a:gd name="connsiteX103-25479" fmla="*/ 656648 w 3024845"/>
                  <a:gd name="connsiteY103-25480" fmla="*/ 581518 h 1059043"/>
                  <a:gd name="connsiteX104-25481" fmla="*/ 664755 w 3024845"/>
                  <a:gd name="connsiteY104-25482" fmla="*/ 609621 h 1059043"/>
                  <a:gd name="connsiteX105-25483" fmla="*/ 665515 w 3024845"/>
                  <a:gd name="connsiteY105-25484" fmla="*/ 609621 h 1059043"/>
                  <a:gd name="connsiteX106-25485" fmla="*/ 670835 w 3024845"/>
                  <a:gd name="connsiteY106-25486" fmla="*/ 609621 h 1059043"/>
                  <a:gd name="connsiteX107-25487" fmla="*/ 670835 w 3024845"/>
                  <a:gd name="connsiteY107-25488" fmla="*/ 503694 h 1059043"/>
                  <a:gd name="connsiteX108-25489" fmla="*/ 672355 w 3024845"/>
                  <a:gd name="connsiteY108-25490" fmla="*/ 503694 h 1059043"/>
                  <a:gd name="connsiteX109-25491" fmla="*/ 682995 w 3024845"/>
                  <a:gd name="connsiteY109-25492" fmla="*/ 503694 h 1059043"/>
                  <a:gd name="connsiteX110-25493" fmla="*/ 682995 w 3024845"/>
                  <a:gd name="connsiteY110-25494" fmla="*/ 456135 h 1059043"/>
                  <a:gd name="connsiteX111-25495" fmla="*/ 709342 w 3024845"/>
                  <a:gd name="connsiteY111-25496" fmla="*/ 456135 h 1059043"/>
                  <a:gd name="connsiteX112-25497" fmla="*/ 709342 w 3024845"/>
                  <a:gd name="connsiteY112-25498" fmla="*/ 434517 h 1059043"/>
                  <a:gd name="connsiteX113-25499" fmla="*/ 743796 w 3024845"/>
                  <a:gd name="connsiteY113-25500" fmla="*/ 434517 h 1059043"/>
                  <a:gd name="connsiteX114-25501" fmla="*/ 743796 w 3024845"/>
                  <a:gd name="connsiteY114-25502" fmla="*/ 436949 h 1059043"/>
                  <a:gd name="connsiteX115-25503" fmla="*/ 743796 w 3024845"/>
                  <a:gd name="connsiteY115-25504" fmla="*/ 453973 h 1059043"/>
                  <a:gd name="connsiteX116-25505" fmla="*/ 746076 w 3024845"/>
                  <a:gd name="connsiteY116-25506" fmla="*/ 453973 h 1059043"/>
                  <a:gd name="connsiteX117-25507" fmla="*/ 762036 w 3024845"/>
                  <a:gd name="connsiteY117-25508" fmla="*/ 453973 h 1059043"/>
                  <a:gd name="connsiteX118-25509" fmla="*/ 762036 w 3024845"/>
                  <a:gd name="connsiteY118-25510" fmla="*/ 501532 h 1059043"/>
                  <a:gd name="connsiteX119-25511" fmla="*/ 763049 w 3024845"/>
                  <a:gd name="connsiteY119-25512" fmla="*/ 501532 h 1059043"/>
                  <a:gd name="connsiteX120-25513" fmla="*/ 770143 w 3024845"/>
                  <a:gd name="connsiteY120-25514" fmla="*/ 501532 h 1059043"/>
                  <a:gd name="connsiteX121-25515" fmla="*/ 784330 w 3024845"/>
                  <a:gd name="connsiteY121-25516" fmla="*/ 505856 h 1059043"/>
                  <a:gd name="connsiteX122-25517" fmla="*/ 784330 w 3024845"/>
                  <a:gd name="connsiteY122-25518" fmla="*/ 544768 h 1059043"/>
                  <a:gd name="connsiteX123-25519" fmla="*/ 785343 w 3024845"/>
                  <a:gd name="connsiteY123-25520" fmla="*/ 544768 h 1059043"/>
                  <a:gd name="connsiteX124-25521" fmla="*/ 792436 w 3024845"/>
                  <a:gd name="connsiteY124-25522" fmla="*/ 544768 h 1059043"/>
                  <a:gd name="connsiteX125-25523" fmla="*/ 792436 w 3024845"/>
                  <a:gd name="connsiteY125-25524" fmla="*/ 546389 h 1059043"/>
                  <a:gd name="connsiteX126-25525" fmla="*/ 792436 w 3024845"/>
                  <a:gd name="connsiteY126-25526" fmla="*/ 557738 h 1059043"/>
                  <a:gd name="connsiteX127-25527" fmla="*/ 794463 w 3024845"/>
                  <a:gd name="connsiteY127-25528" fmla="*/ 557738 h 1059043"/>
                  <a:gd name="connsiteX128-25529" fmla="*/ 808650 w 3024845"/>
                  <a:gd name="connsiteY128-25530" fmla="*/ 557738 h 1059043"/>
                  <a:gd name="connsiteX129-25531" fmla="*/ 814730 w 3024845"/>
                  <a:gd name="connsiteY129-25532" fmla="*/ 564224 h 1059043"/>
                  <a:gd name="connsiteX130-25533" fmla="*/ 814730 w 3024845"/>
                  <a:gd name="connsiteY130-25534" fmla="*/ 585842 h 1059043"/>
                  <a:gd name="connsiteX131-25535" fmla="*/ 817010 w 3024845"/>
                  <a:gd name="connsiteY131-25536" fmla="*/ 585842 h 1059043"/>
                  <a:gd name="connsiteX132-25537" fmla="*/ 832970 w 3024845"/>
                  <a:gd name="connsiteY132-25538" fmla="*/ 585842 h 1059043"/>
                  <a:gd name="connsiteX133-25539" fmla="*/ 832970 w 3024845"/>
                  <a:gd name="connsiteY133-25540" fmla="*/ 586922 h 1059043"/>
                  <a:gd name="connsiteX134-25541" fmla="*/ 832970 w 3024845"/>
                  <a:gd name="connsiteY134-25542" fmla="*/ 594489 h 1059043"/>
                  <a:gd name="connsiteX135-25543" fmla="*/ 834237 w 3024845"/>
                  <a:gd name="connsiteY135-25544" fmla="*/ 594489 h 1059043"/>
                  <a:gd name="connsiteX136-25545" fmla="*/ 843104 w 3024845"/>
                  <a:gd name="connsiteY136-25546" fmla="*/ 594489 h 1059043"/>
                  <a:gd name="connsiteX137-25547" fmla="*/ 843104 w 3024845"/>
                  <a:gd name="connsiteY137-25548" fmla="*/ 596650 h 1059043"/>
                  <a:gd name="connsiteX138-25549" fmla="*/ 843104 w 3024845"/>
                  <a:gd name="connsiteY138-25550" fmla="*/ 611783 h 1059043"/>
                  <a:gd name="connsiteX139-25551" fmla="*/ 847157 w 3024845"/>
                  <a:gd name="connsiteY139-25552" fmla="*/ 609891 h 1059043"/>
                  <a:gd name="connsiteX140-25553" fmla="*/ 847157 w 3024845"/>
                  <a:gd name="connsiteY140-25554" fmla="*/ 596650 h 1059043"/>
                  <a:gd name="connsiteX141-25555" fmla="*/ 848170 w 3024845"/>
                  <a:gd name="connsiteY141-25556" fmla="*/ 596650 h 1059043"/>
                  <a:gd name="connsiteX142-25557" fmla="*/ 855264 w 3024845"/>
                  <a:gd name="connsiteY142-25558" fmla="*/ 596650 h 1059043"/>
                  <a:gd name="connsiteX143-25559" fmla="*/ 855264 w 3024845"/>
                  <a:gd name="connsiteY143-25560" fmla="*/ 598272 h 1059043"/>
                  <a:gd name="connsiteX144-25561" fmla="*/ 855264 w 3024845"/>
                  <a:gd name="connsiteY144-25562" fmla="*/ 609621 h 1059043"/>
                  <a:gd name="connsiteX145-25563" fmla="*/ 856024 w 3024845"/>
                  <a:gd name="connsiteY145-25564" fmla="*/ 609621 h 1059043"/>
                  <a:gd name="connsiteX146-25565" fmla="*/ 861344 w 3024845"/>
                  <a:gd name="connsiteY146-25566" fmla="*/ 609621 h 1059043"/>
                  <a:gd name="connsiteX147-25567" fmla="*/ 909984 w 3024845"/>
                  <a:gd name="connsiteY147-25568" fmla="*/ 605298 h 1059043"/>
                  <a:gd name="connsiteX148-25569" fmla="*/ 909984 w 3024845"/>
                  <a:gd name="connsiteY148-25570" fmla="*/ 606649 h 1059043"/>
                  <a:gd name="connsiteX149-25571" fmla="*/ 909984 w 3024845"/>
                  <a:gd name="connsiteY149-25572" fmla="*/ 616106 h 1059043"/>
                  <a:gd name="connsiteX150-25573" fmla="*/ 910744 w 3024845"/>
                  <a:gd name="connsiteY150-25574" fmla="*/ 616106 h 1059043"/>
                  <a:gd name="connsiteX151-25575" fmla="*/ 916065 w 3024845"/>
                  <a:gd name="connsiteY151-25576" fmla="*/ 616106 h 1059043"/>
                  <a:gd name="connsiteX152-25577" fmla="*/ 916065 w 3024845"/>
                  <a:gd name="connsiteY152-25578" fmla="*/ 618268 h 1059043"/>
                  <a:gd name="connsiteX153-25579" fmla="*/ 916065 w 3024845"/>
                  <a:gd name="connsiteY153-25580" fmla="*/ 633401 h 1059043"/>
                  <a:gd name="connsiteX154-25581" fmla="*/ 918091 w 3024845"/>
                  <a:gd name="connsiteY154-25582" fmla="*/ 632050 h 1059043"/>
                  <a:gd name="connsiteX155-25583" fmla="*/ 932278 w 3024845"/>
                  <a:gd name="connsiteY155-25584" fmla="*/ 622592 h 1059043"/>
                  <a:gd name="connsiteX156-25585" fmla="*/ 938358 w 3024845"/>
                  <a:gd name="connsiteY156-25586" fmla="*/ 581518 h 1059043"/>
                  <a:gd name="connsiteX157-25587" fmla="*/ 939118 w 3024845"/>
                  <a:gd name="connsiteY157-25588" fmla="*/ 581248 h 1059043"/>
                  <a:gd name="connsiteX158-25589" fmla="*/ 944438 w 3024845"/>
                  <a:gd name="connsiteY158-25590" fmla="*/ 579356 h 1059043"/>
                  <a:gd name="connsiteX159-25591" fmla="*/ 946465 w 3024845"/>
                  <a:gd name="connsiteY159-25592" fmla="*/ 510179 h 1059043"/>
                  <a:gd name="connsiteX160-25593" fmla="*/ 948492 w 3024845"/>
                  <a:gd name="connsiteY160-25594" fmla="*/ 579356 h 1059043"/>
                  <a:gd name="connsiteX161-25595" fmla="*/ 949252 w 3024845"/>
                  <a:gd name="connsiteY161-25596" fmla="*/ 579626 h 1059043"/>
                  <a:gd name="connsiteX162-25597" fmla="*/ 954572 w 3024845"/>
                  <a:gd name="connsiteY162-25598" fmla="*/ 581518 h 1059043"/>
                  <a:gd name="connsiteX163-25599" fmla="*/ 954572 w 3024845"/>
                  <a:gd name="connsiteY163-25600" fmla="*/ 495047 h 1059043"/>
                  <a:gd name="connsiteX164-25601" fmla="*/ 958625 w 3024845"/>
                  <a:gd name="connsiteY164-25602" fmla="*/ 462620 h 1059043"/>
                  <a:gd name="connsiteX165-25603" fmla="*/ 997132 w 3024845"/>
                  <a:gd name="connsiteY165-25604" fmla="*/ 462620 h 1059043"/>
                  <a:gd name="connsiteX166-25605" fmla="*/ 997132 w 3024845"/>
                  <a:gd name="connsiteY166-25606" fmla="*/ 495047 h 1059043"/>
                  <a:gd name="connsiteX167-25607" fmla="*/ 997892 w 3024845"/>
                  <a:gd name="connsiteY167-25608" fmla="*/ 495047 h 1059043"/>
                  <a:gd name="connsiteX168-25609" fmla="*/ 1003212 w 3024845"/>
                  <a:gd name="connsiteY168-25610" fmla="*/ 495047 h 1059043"/>
                  <a:gd name="connsiteX169-25611" fmla="*/ 1003212 w 3024845"/>
                  <a:gd name="connsiteY169-25612" fmla="*/ 412899 h 1059043"/>
                  <a:gd name="connsiteX170-25613" fmla="*/ 1004986 w 3024845"/>
                  <a:gd name="connsiteY170-25614" fmla="*/ 412899 h 1059043"/>
                  <a:gd name="connsiteX171-25615" fmla="*/ 1017399 w 3024845"/>
                  <a:gd name="connsiteY171-25616" fmla="*/ 412899 h 1059043"/>
                  <a:gd name="connsiteX172-25617" fmla="*/ 1017399 w 3024845"/>
                  <a:gd name="connsiteY172-25618" fmla="*/ 411008 h 1059043"/>
                  <a:gd name="connsiteX173-25619" fmla="*/ 1017399 w 3024845"/>
                  <a:gd name="connsiteY173-25620" fmla="*/ 397767 h 1059043"/>
                  <a:gd name="connsiteX174-25621" fmla="*/ 1039693 w 3024845"/>
                  <a:gd name="connsiteY174-25622" fmla="*/ 397767 h 1059043"/>
                  <a:gd name="connsiteX175-25623" fmla="*/ 1039693 w 3024845"/>
                  <a:gd name="connsiteY175-25624" fmla="*/ 396686 h 1059043"/>
                  <a:gd name="connsiteX176-25625" fmla="*/ 1039693 w 3024845"/>
                  <a:gd name="connsiteY176-25626" fmla="*/ 389120 h 1059043"/>
                  <a:gd name="connsiteX177-25627" fmla="*/ 1041466 w 3024845"/>
                  <a:gd name="connsiteY177-25628" fmla="*/ 389120 h 1059043"/>
                  <a:gd name="connsiteX178-25629" fmla="*/ 1053880 w 3024845"/>
                  <a:gd name="connsiteY178-25630" fmla="*/ 389120 h 1059043"/>
                  <a:gd name="connsiteX179-25631" fmla="*/ 1053880 w 3024845"/>
                  <a:gd name="connsiteY179-25632" fmla="*/ 390201 h 1059043"/>
                  <a:gd name="connsiteX180-25633" fmla="*/ 1053880 w 3024845"/>
                  <a:gd name="connsiteY180-25634" fmla="*/ 397767 h 1059043"/>
                  <a:gd name="connsiteX181-25635" fmla="*/ 1054640 w 3024845"/>
                  <a:gd name="connsiteY181-25636" fmla="*/ 397767 h 1059043"/>
                  <a:gd name="connsiteX182-25637" fmla="*/ 1059960 w 3024845"/>
                  <a:gd name="connsiteY182-25638" fmla="*/ 397767 h 1059043"/>
                  <a:gd name="connsiteX183-25639" fmla="*/ 1070093 w 3024845"/>
                  <a:gd name="connsiteY183-25640" fmla="*/ 393443 h 1059043"/>
                  <a:gd name="connsiteX184-25641" fmla="*/ 1074146 w 3024845"/>
                  <a:gd name="connsiteY184-25642" fmla="*/ 396686 h 1059043"/>
                  <a:gd name="connsiteX185-25643" fmla="*/ 1074146 w 3024845"/>
                  <a:gd name="connsiteY185-25644" fmla="*/ 389120 h 1059043"/>
                  <a:gd name="connsiteX186-25645" fmla="*/ 1076426 w 3024845"/>
                  <a:gd name="connsiteY186-25646" fmla="*/ 389120 h 1059043"/>
                  <a:gd name="connsiteX187-25647" fmla="*/ 1092387 w 3024845"/>
                  <a:gd name="connsiteY187-25648" fmla="*/ 389120 h 1059043"/>
                  <a:gd name="connsiteX188-25649" fmla="*/ 1092387 w 3024845"/>
                  <a:gd name="connsiteY188-25650" fmla="*/ 390201 h 1059043"/>
                  <a:gd name="connsiteX189-25651" fmla="*/ 1092387 w 3024845"/>
                  <a:gd name="connsiteY189-25652" fmla="*/ 397767 h 1059043"/>
                  <a:gd name="connsiteX190-25653" fmla="*/ 1122787 w 3024845"/>
                  <a:gd name="connsiteY190-25654" fmla="*/ 397767 h 1059043"/>
                  <a:gd name="connsiteX191-25655" fmla="*/ 1122787 w 3024845"/>
                  <a:gd name="connsiteY191-25656" fmla="*/ 399388 h 1059043"/>
                  <a:gd name="connsiteX192-25657" fmla="*/ 1122787 w 3024845"/>
                  <a:gd name="connsiteY192-25658" fmla="*/ 410738 h 1059043"/>
                  <a:gd name="connsiteX193-25659" fmla="*/ 1149134 w 3024845"/>
                  <a:gd name="connsiteY193-25660" fmla="*/ 410738 h 1059043"/>
                  <a:gd name="connsiteX194-25661" fmla="*/ 1149134 w 3024845"/>
                  <a:gd name="connsiteY194-25662" fmla="*/ 441002 h 1059043"/>
                  <a:gd name="connsiteX195-25663" fmla="*/ 1149894 w 3024845"/>
                  <a:gd name="connsiteY195-25664" fmla="*/ 441002 h 1059043"/>
                  <a:gd name="connsiteX196-25665" fmla="*/ 1155214 w 3024845"/>
                  <a:gd name="connsiteY196-25666" fmla="*/ 441002 h 1059043"/>
                  <a:gd name="connsiteX197-25667" fmla="*/ 1155214 w 3024845"/>
                  <a:gd name="connsiteY197-25668" fmla="*/ 442083 h 1059043"/>
                  <a:gd name="connsiteX198-25669" fmla="*/ 1155214 w 3024845"/>
                  <a:gd name="connsiteY198-25670" fmla="*/ 449650 h 1059043"/>
                  <a:gd name="connsiteX199-25671" fmla="*/ 1159268 w 3024845"/>
                  <a:gd name="connsiteY199-25672" fmla="*/ 479914 h 1059043"/>
                  <a:gd name="connsiteX200-25673" fmla="*/ 1160028 w 3024845"/>
                  <a:gd name="connsiteY200-25674" fmla="*/ 479914 h 1059043"/>
                  <a:gd name="connsiteX201-25675" fmla="*/ 1165348 w 3024845"/>
                  <a:gd name="connsiteY201-25676" fmla="*/ 479914 h 1059043"/>
                  <a:gd name="connsiteX202-25677" fmla="*/ 1165348 w 3024845"/>
                  <a:gd name="connsiteY202-25678" fmla="*/ 480725 h 1059043"/>
                  <a:gd name="connsiteX203-25679" fmla="*/ 1165348 w 3024845"/>
                  <a:gd name="connsiteY203-25680" fmla="*/ 486400 h 1059043"/>
                  <a:gd name="connsiteX204-25681" fmla="*/ 1166361 w 3024845"/>
                  <a:gd name="connsiteY204-25682" fmla="*/ 486400 h 1059043"/>
                  <a:gd name="connsiteX205-25683" fmla="*/ 1173454 w 3024845"/>
                  <a:gd name="connsiteY205-25684" fmla="*/ 486400 h 1059043"/>
                  <a:gd name="connsiteX206-25685" fmla="*/ 1173454 w 3024845"/>
                  <a:gd name="connsiteY206-25686" fmla="*/ 516665 h 1059043"/>
                  <a:gd name="connsiteX207-25687" fmla="*/ 1175481 w 3024845"/>
                  <a:gd name="connsiteY207-25688" fmla="*/ 516665 h 1059043"/>
                  <a:gd name="connsiteX208-25689" fmla="*/ 1189668 w 3024845"/>
                  <a:gd name="connsiteY208-25690" fmla="*/ 516665 h 1059043"/>
                  <a:gd name="connsiteX209-25691" fmla="*/ 1189668 w 3024845"/>
                  <a:gd name="connsiteY209-25692" fmla="*/ 540444 h 1059043"/>
                  <a:gd name="connsiteX210-25693" fmla="*/ 1191695 w 3024845"/>
                  <a:gd name="connsiteY210-25694" fmla="*/ 542065 h 1059043"/>
                  <a:gd name="connsiteX211-25695" fmla="*/ 1191695 w 3024845"/>
                  <a:gd name="connsiteY211-25696" fmla="*/ 553415 h 1059043"/>
                  <a:gd name="connsiteX212-25697" fmla="*/ 1192455 w 3024845"/>
                  <a:gd name="connsiteY212-25698" fmla="*/ 553415 h 1059043"/>
                  <a:gd name="connsiteX213-25699" fmla="*/ 1197775 w 3024845"/>
                  <a:gd name="connsiteY213-25700" fmla="*/ 553415 h 1059043"/>
                  <a:gd name="connsiteX214-25701" fmla="*/ 1197775 w 3024845"/>
                  <a:gd name="connsiteY214-25702" fmla="*/ 577194 h 1059043"/>
                  <a:gd name="connsiteX215-25703" fmla="*/ 1199041 w 3024845"/>
                  <a:gd name="connsiteY215-25704" fmla="*/ 577194 h 1059043"/>
                  <a:gd name="connsiteX216-25705" fmla="*/ 1207908 w 3024845"/>
                  <a:gd name="connsiteY216-25706" fmla="*/ 577194 h 1059043"/>
                  <a:gd name="connsiteX217-25707" fmla="*/ 1209935 w 3024845"/>
                  <a:gd name="connsiteY217-25708" fmla="*/ 581248 h 1059043"/>
                  <a:gd name="connsiteX218-25709" fmla="*/ 1209935 w 3024845"/>
                  <a:gd name="connsiteY218-25710" fmla="*/ 594489 h 1059043"/>
                  <a:gd name="connsiteX219-25711" fmla="*/ 1211455 w 3024845"/>
                  <a:gd name="connsiteY219-25712" fmla="*/ 592597 h 1059043"/>
                  <a:gd name="connsiteX220-25713" fmla="*/ 1222095 w 3024845"/>
                  <a:gd name="connsiteY220-25714" fmla="*/ 579356 h 1059043"/>
                  <a:gd name="connsiteX221-25715" fmla="*/ 1250469 w 3024845"/>
                  <a:gd name="connsiteY221-25716" fmla="*/ 579356 h 1059043"/>
                  <a:gd name="connsiteX222-25717" fmla="*/ 1250469 w 3024845"/>
                  <a:gd name="connsiteY222-25718" fmla="*/ 665827 h 1059043"/>
                  <a:gd name="connsiteX223-25719" fmla="*/ 1251229 w 3024845"/>
                  <a:gd name="connsiteY223-25720" fmla="*/ 665827 h 1059043"/>
                  <a:gd name="connsiteX224-25721" fmla="*/ 1256549 w 3024845"/>
                  <a:gd name="connsiteY224-25722" fmla="*/ 665827 h 1059043"/>
                  <a:gd name="connsiteX225-25723" fmla="*/ 1257309 w 3024845"/>
                  <a:gd name="connsiteY225-25724" fmla="*/ 664476 h 1059043"/>
                  <a:gd name="connsiteX226-25725" fmla="*/ 1262629 w 3024845"/>
                  <a:gd name="connsiteY226-25726" fmla="*/ 655018 h 1059043"/>
                  <a:gd name="connsiteX227-25727" fmla="*/ 1262629 w 3024845"/>
                  <a:gd name="connsiteY227-25728" fmla="*/ 656910 h 1059043"/>
                  <a:gd name="connsiteX228-25729" fmla="*/ 1262629 w 3024845"/>
                  <a:gd name="connsiteY228-25730" fmla="*/ 670151 h 1059043"/>
                  <a:gd name="connsiteX229-25731" fmla="*/ 1266682 w 3024845"/>
                  <a:gd name="connsiteY229-25732" fmla="*/ 624754 h 1059043"/>
                  <a:gd name="connsiteX230-25733" fmla="*/ 1267442 w 3024845"/>
                  <a:gd name="connsiteY230-25734" fmla="*/ 624754 h 1059043"/>
                  <a:gd name="connsiteX231-25735" fmla="*/ 1272762 w 3024845"/>
                  <a:gd name="connsiteY231-25736" fmla="*/ 624754 h 1059043"/>
                  <a:gd name="connsiteX232-25737" fmla="*/ 1272762 w 3024845"/>
                  <a:gd name="connsiteY232-25738" fmla="*/ 559900 h 1059043"/>
                  <a:gd name="connsiteX233-25739" fmla="*/ 1273776 w 3024845"/>
                  <a:gd name="connsiteY233-25740" fmla="*/ 559900 h 1059043"/>
                  <a:gd name="connsiteX234-25741" fmla="*/ 1280869 w 3024845"/>
                  <a:gd name="connsiteY234-25742" fmla="*/ 559900 h 1059043"/>
                  <a:gd name="connsiteX235-25743" fmla="*/ 1293029 w 3024845"/>
                  <a:gd name="connsiteY235-25744" fmla="*/ 516665 h 1059043"/>
                  <a:gd name="connsiteX236-25745" fmla="*/ 1294296 w 3024845"/>
                  <a:gd name="connsiteY236-25746" fmla="*/ 516665 h 1059043"/>
                  <a:gd name="connsiteX237-25747" fmla="*/ 1303163 w 3024845"/>
                  <a:gd name="connsiteY237-25748" fmla="*/ 516665 h 1059043"/>
                  <a:gd name="connsiteX238-25749" fmla="*/ 1313296 w 3024845"/>
                  <a:gd name="connsiteY238-25750" fmla="*/ 559900 h 1059043"/>
                  <a:gd name="connsiteX239-25751" fmla="*/ 1314309 w 3024845"/>
                  <a:gd name="connsiteY239-25752" fmla="*/ 559900 h 1059043"/>
                  <a:gd name="connsiteX240-25753" fmla="*/ 1321403 w 3024845"/>
                  <a:gd name="connsiteY240-25754" fmla="*/ 559900 h 1059043"/>
                  <a:gd name="connsiteX241-25755" fmla="*/ 1321403 w 3024845"/>
                  <a:gd name="connsiteY241-25756" fmla="*/ 598812 h 1059043"/>
                  <a:gd name="connsiteX242-25757" fmla="*/ 1323176 w 3024845"/>
                  <a:gd name="connsiteY242-25758" fmla="*/ 598812 h 1059043"/>
                  <a:gd name="connsiteX243-25759" fmla="*/ 1335590 w 3024845"/>
                  <a:gd name="connsiteY243-25760" fmla="*/ 598812 h 1059043"/>
                  <a:gd name="connsiteX244-25761" fmla="*/ 1335590 w 3024845"/>
                  <a:gd name="connsiteY244-25762" fmla="*/ 600974 h 1059043"/>
                  <a:gd name="connsiteX245-25763" fmla="*/ 1335590 w 3024845"/>
                  <a:gd name="connsiteY245-25764" fmla="*/ 616106 h 1059043"/>
                  <a:gd name="connsiteX246-25765" fmla="*/ 1339643 w 3024845"/>
                  <a:gd name="connsiteY246-25766" fmla="*/ 613945 h 1059043"/>
                  <a:gd name="connsiteX247-25767" fmla="*/ 1339643 w 3024845"/>
                  <a:gd name="connsiteY247-25768" fmla="*/ 598812 h 1059043"/>
                  <a:gd name="connsiteX248-25769" fmla="*/ 1341163 w 3024845"/>
                  <a:gd name="connsiteY248-25770" fmla="*/ 598812 h 1059043"/>
                  <a:gd name="connsiteX249-25771" fmla="*/ 1351803 w 3024845"/>
                  <a:gd name="connsiteY249-25772" fmla="*/ 598812 h 1059043"/>
                  <a:gd name="connsiteX250-25773" fmla="*/ 1351803 w 3024845"/>
                  <a:gd name="connsiteY250-25774" fmla="*/ 600433 h 1059043"/>
                  <a:gd name="connsiteX251-25775" fmla="*/ 1351803 w 3024845"/>
                  <a:gd name="connsiteY251-25776" fmla="*/ 611783 h 1059043"/>
                  <a:gd name="connsiteX252-25777" fmla="*/ 1382204 w 3024845"/>
                  <a:gd name="connsiteY252-25778" fmla="*/ 611783 h 1059043"/>
                  <a:gd name="connsiteX253-25779" fmla="*/ 1382204 w 3024845"/>
                  <a:gd name="connsiteY253-25780" fmla="*/ 575033 h 1059043"/>
                  <a:gd name="connsiteX254-25781" fmla="*/ 1383470 w 3024845"/>
                  <a:gd name="connsiteY254-25782" fmla="*/ 575033 h 1059043"/>
                  <a:gd name="connsiteX255-25783" fmla="*/ 1392337 w 3024845"/>
                  <a:gd name="connsiteY255-25784" fmla="*/ 575033 h 1059043"/>
                  <a:gd name="connsiteX256-25785" fmla="*/ 1392337 w 3024845"/>
                  <a:gd name="connsiteY256-25786" fmla="*/ 596650 h 1059043"/>
                  <a:gd name="connsiteX257-25787" fmla="*/ 1394364 w 3024845"/>
                  <a:gd name="connsiteY257-25788" fmla="*/ 564224 h 1059043"/>
                  <a:gd name="connsiteX258-25789" fmla="*/ 1416657 w 3024845"/>
                  <a:gd name="connsiteY258-25790" fmla="*/ 564224 h 1059043"/>
                  <a:gd name="connsiteX259-25791" fmla="*/ 1416657 w 3024845"/>
                  <a:gd name="connsiteY259-25792" fmla="*/ 562602 h 1059043"/>
                  <a:gd name="connsiteX260-25793" fmla="*/ 1416657 w 3024845"/>
                  <a:gd name="connsiteY260-25794" fmla="*/ 551253 h 1059043"/>
                  <a:gd name="connsiteX261-25795" fmla="*/ 1417417 w 3024845"/>
                  <a:gd name="connsiteY261-25796" fmla="*/ 551253 h 1059043"/>
                  <a:gd name="connsiteX262-25797" fmla="*/ 1422737 w 3024845"/>
                  <a:gd name="connsiteY262-25798" fmla="*/ 551253 h 1059043"/>
                  <a:gd name="connsiteX263-25799" fmla="*/ 1422737 w 3024845"/>
                  <a:gd name="connsiteY263-25800" fmla="*/ 549362 h 1059043"/>
                  <a:gd name="connsiteX264-25801" fmla="*/ 1422737 w 3024845"/>
                  <a:gd name="connsiteY264-25802" fmla="*/ 536121 h 1059043"/>
                  <a:gd name="connsiteX265-25803" fmla="*/ 1426791 w 3024845"/>
                  <a:gd name="connsiteY265-25804" fmla="*/ 542606 h 1059043"/>
                  <a:gd name="connsiteX266-25805" fmla="*/ 1429071 w 3024845"/>
                  <a:gd name="connsiteY266-25806" fmla="*/ 542606 h 1059043"/>
                  <a:gd name="connsiteX267-25807" fmla="*/ 1445031 w 3024845"/>
                  <a:gd name="connsiteY267-25808" fmla="*/ 542606 h 1059043"/>
                  <a:gd name="connsiteX268-25809" fmla="*/ 1445031 w 3024845"/>
                  <a:gd name="connsiteY268-25810" fmla="*/ 541795 h 1059043"/>
                  <a:gd name="connsiteX269-25811" fmla="*/ 1445031 w 3024845"/>
                  <a:gd name="connsiteY269-25812" fmla="*/ 536121 h 1059043"/>
                  <a:gd name="connsiteX270-25813" fmla="*/ 1445791 w 3024845"/>
                  <a:gd name="connsiteY270-25814" fmla="*/ 536121 h 1059043"/>
                  <a:gd name="connsiteX271-25815" fmla="*/ 1451111 w 3024845"/>
                  <a:gd name="connsiteY271-25816" fmla="*/ 536121 h 1059043"/>
                  <a:gd name="connsiteX272-25817" fmla="*/ 1451111 w 3024845"/>
                  <a:gd name="connsiteY272-25818" fmla="*/ 537472 h 1059043"/>
                  <a:gd name="connsiteX273-25819" fmla="*/ 1451111 w 3024845"/>
                  <a:gd name="connsiteY273-25820" fmla="*/ 546930 h 1059043"/>
                  <a:gd name="connsiteX274-25821" fmla="*/ 1489618 w 3024845"/>
                  <a:gd name="connsiteY274-25822" fmla="*/ 546930 h 1059043"/>
                  <a:gd name="connsiteX275-25823" fmla="*/ 1489618 w 3024845"/>
                  <a:gd name="connsiteY275-25824" fmla="*/ 685283 h 1059043"/>
                  <a:gd name="connsiteX276-25825" fmla="*/ 1491138 w 3024845"/>
                  <a:gd name="connsiteY276-25826" fmla="*/ 685283 h 1059043"/>
                  <a:gd name="connsiteX277-25827" fmla="*/ 1501778 w 3024845"/>
                  <a:gd name="connsiteY277-25828" fmla="*/ 685283 h 1059043"/>
                  <a:gd name="connsiteX278-25829" fmla="*/ 1501778 w 3024845"/>
                  <a:gd name="connsiteY278-25830" fmla="*/ 672313 h 1059043"/>
                  <a:gd name="connsiteX279-25831" fmla="*/ 1505832 w 3024845"/>
                  <a:gd name="connsiteY279-25832" fmla="*/ 672313 h 1059043"/>
                  <a:gd name="connsiteX280-25833" fmla="*/ 1505832 w 3024845"/>
                  <a:gd name="connsiteY280-25834" fmla="*/ 685283 h 1059043"/>
                  <a:gd name="connsiteX281-25835" fmla="*/ 1536232 w 3024845"/>
                  <a:gd name="connsiteY281-25836" fmla="*/ 685283 h 1059043"/>
                  <a:gd name="connsiteX282-25837" fmla="*/ 1536232 w 3024845"/>
                  <a:gd name="connsiteY282-25838" fmla="*/ 655018 h 1059043"/>
                  <a:gd name="connsiteX283-25839" fmla="*/ 1548392 w 3024845"/>
                  <a:gd name="connsiteY283-25840" fmla="*/ 655018 h 1059043"/>
                  <a:gd name="connsiteX284-25841" fmla="*/ 1560552 w 3024845"/>
                  <a:gd name="connsiteY284-25842" fmla="*/ 652857 h 1059043"/>
                  <a:gd name="connsiteX285-25843" fmla="*/ 1564606 w 3024845"/>
                  <a:gd name="connsiteY285-25844" fmla="*/ 655018 h 1059043"/>
                  <a:gd name="connsiteX286-25845" fmla="*/ 1574739 w 3024845"/>
                  <a:gd name="connsiteY286-25846" fmla="*/ 655018 h 1059043"/>
                  <a:gd name="connsiteX287-25847" fmla="*/ 1574739 w 3024845"/>
                  <a:gd name="connsiteY287-25848" fmla="*/ 685283 h 1059043"/>
                  <a:gd name="connsiteX288-25849" fmla="*/ 1582846 w 3024845"/>
                  <a:gd name="connsiteY288-25850" fmla="*/ 685283 h 1059043"/>
                  <a:gd name="connsiteX289-25851" fmla="*/ 1582846 w 3024845"/>
                  <a:gd name="connsiteY289-25852" fmla="*/ 702578 h 1059043"/>
                  <a:gd name="connsiteX290-25853" fmla="*/ 1592182 w 3024845"/>
                  <a:gd name="connsiteY290-25854" fmla="*/ 703483 h 1059043"/>
                  <a:gd name="connsiteX291-25855" fmla="*/ 1605140 w 3024845"/>
                  <a:gd name="connsiteY291-25856" fmla="*/ 703483 h 1059043"/>
                  <a:gd name="connsiteX292-25857" fmla="*/ 1605140 w 3024845"/>
                  <a:gd name="connsiteY292-25858" fmla="*/ 687445 h 1059043"/>
                  <a:gd name="connsiteX293-25859" fmla="*/ 1673096 w 3024845"/>
                  <a:gd name="connsiteY293-25860" fmla="*/ 687445 h 1059043"/>
                  <a:gd name="connsiteX294-25861" fmla="*/ 1673096 w 3024845"/>
                  <a:gd name="connsiteY294-25862" fmla="*/ 602192 h 1059043"/>
                  <a:gd name="connsiteX295-25863" fmla="*/ 1745104 w 3024845"/>
                  <a:gd name="connsiteY295-25864" fmla="*/ 602192 h 1059043"/>
                  <a:gd name="connsiteX296-25865" fmla="*/ 1745104 w 3024845"/>
                  <a:gd name="connsiteY296-25866" fmla="*/ 680960 h 1059043"/>
                  <a:gd name="connsiteX297-25867" fmla="*/ 1747008 w 3024845"/>
                  <a:gd name="connsiteY297-25868" fmla="*/ 680960 h 1059043"/>
                  <a:gd name="connsiteX298-25869" fmla="*/ 1748250 w 3024845"/>
                  <a:gd name="connsiteY298-25870" fmla="*/ 703483 h 1059043"/>
                  <a:gd name="connsiteX299-25871" fmla="*/ 1757926 w 3024845"/>
                  <a:gd name="connsiteY299-25872" fmla="*/ 703483 h 1059043"/>
                  <a:gd name="connsiteX300-25873" fmla="*/ 1759168 w 3024845"/>
                  <a:gd name="connsiteY300-25874" fmla="*/ 680960 h 1059043"/>
                  <a:gd name="connsiteX301-25875" fmla="*/ 1765248 w 3024845"/>
                  <a:gd name="connsiteY301-25876" fmla="*/ 680960 h 1059043"/>
                  <a:gd name="connsiteX302-25877" fmla="*/ 1766490 w 3024845"/>
                  <a:gd name="connsiteY302-25878" fmla="*/ 703483 h 1059043"/>
                  <a:gd name="connsiteX303-25879" fmla="*/ 1817112 w 3024845"/>
                  <a:gd name="connsiteY303-25880" fmla="*/ 703483 h 1059043"/>
                  <a:gd name="connsiteX304-25881" fmla="*/ 1817112 w 3024845"/>
                  <a:gd name="connsiteY304-25882" fmla="*/ 540455 h 1059043"/>
                  <a:gd name="connsiteX305-25883" fmla="*/ 2014439 w 3024845"/>
                  <a:gd name="connsiteY305-25884" fmla="*/ 540455 h 1059043"/>
                  <a:gd name="connsiteX306-25885" fmla="*/ 2014439 w 3024845"/>
                  <a:gd name="connsiteY306-25886" fmla="*/ 703483 h 1059043"/>
                  <a:gd name="connsiteX307-25887" fmla="*/ 2033136 w 3024845"/>
                  <a:gd name="connsiteY307-25888" fmla="*/ 703483 h 1059043"/>
                  <a:gd name="connsiteX308-25889" fmla="*/ 2033136 w 3024845"/>
                  <a:gd name="connsiteY308-25890" fmla="*/ 620790 h 1059043"/>
                  <a:gd name="connsiteX309-25891" fmla="*/ 2128256 w 3024845"/>
                  <a:gd name="connsiteY309-25892" fmla="*/ 620790 h 1059043"/>
                  <a:gd name="connsiteX310-25893" fmla="*/ 2128026 w 3024845"/>
                  <a:gd name="connsiteY310-25894" fmla="*/ 281031 h 1059043"/>
                  <a:gd name="connsiteX311-25895" fmla="*/ 2121946 w 3024845"/>
                  <a:gd name="connsiteY311-25896" fmla="*/ 276707 h 1059043"/>
                  <a:gd name="connsiteX312-25897" fmla="*/ 2130053 w 3024845"/>
                  <a:gd name="connsiteY312-25898" fmla="*/ 252928 h 1059043"/>
                  <a:gd name="connsiteX313-25899" fmla="*/ 2144240 w 3024845"/>
                  <a:gd name="connsiteY313-25900" fmla="*/ 214016 h 1059043"/>
                  <a:gd name="connsiteX314-25901" fmla="*/ 2146266 w 3024845"/>
                  <a:gd name="connsiteY314-25902" fmla="*/ 131868 h 1059043"/>
                  <a:gd name="connsiteX315-25903" fmla="*/ 2144240 w 3024845"/>
                  <a:gd name="connsiteY315-25904" fmla="*/ 125383 h 1059043"/>
                  <a:gd name="connsiteX316-25905" fmla="*/ 2150320 w 3024845"/>
                  <a:gd name="connsiteY316-25906" fmla="*/ 118897 h 1059043"/>
                  <a:gd name="connsiteX317-25907" fmla="*/ 2150320 w 3024845"/>
                  <a:gd name="connsiteY317-25908" fmla="*/ 60529 h 1059043"/>
                  <a:gd name="connsiteX318-25909" fmla="*/ 2152346 w 3024845"/>
                  <a:gd name="connsiteY318-25910" fmla="*/ 56206 h 1059043"/>
                  <a:gd name="connsiteX319-25911" fmla="*/ 2152346 w 3024845"/>
                  <a:gd name="connsiteY319-25912" fmla="*/ 0 h 1059043"/>
                  <a:gd name="connsiteX320-25913" fmla="*/ 2162480 w 3024845"/>
                  <a:gd name="connsiteY320-25914" fmla="*/ 118897 h 1059043"/>
                  <a:gd name="connsiteX321-25915" fmla="*/ 2168560 w 3024845"/>
                  <a:gd name="connsiteY321-25916" fmla="*/ 125383 h 1059043"/>
                  <a:gd name="connsiteX322-25917" fmla="*/ 2166533 w 3024845"/>
                  <a:gd name="connsiteY322-25918" fmla="*/ 131868 h 1059043"/>
                  <a:gd name="connsiteX323-25919" fmla="*/ 2180720 w 3024845"/>
                  <a:gd name="connsiteY323-25920" fmla="*/ 555577 h 1059043"/>
                  <a:gd name="connsiteX324-25921" fmla="*/ 2245574 w 3024845"/>
                  <a:gd name="connsiteY324-25922" fmla="*/ 555577 h 1059043"/>
                  <a:gd name="connsiteX325-25923" fmla="*/ 2245574 w 3024845"/>
                  <a:gd name="connsiteY325-25924" fmla="*/ 631239 h 1059043"/>
                  <a:gd name="connsiteX326-25925" fmla="*/ 2253681 w 3024845"/>
                  <a:gd name="connsiteY326-25926" fmla="*/ 631239 h 1059043"/>
                  <a:gd name="connsiteX327-25927" fmla="*/ 2255708 w 3024845"/>
                  <a:gd name="connsiteY327-25928" fmla="*/ 624754 h 1059043"/>
                  <a:gd name="connsiteX328-25929" fmla="*/ 2261788 w 3024845"/>
                  <a:gd name="connsiteY328-25930" fmla="*/ 624754 h 1059043"/>
                  <a:gd name="connsiteX329-25931" fmla="*/ 2263815 w 3024845"/>
                  <a:gd name="connsiteY329-25932" fmla="*/ 633401 h 1059043"/>
                  <a:gd name="connsiteX330-25933" fmla="*/ 2275975 w 3024845"/>
                  <a:gd name="connsiteY330-25934" fmla="*/ 633401 h 1059043"/>
                  <a:gd name="connsiteX331-25935" fmla="*/ 2275975 w 3024845"/>
                  <a:gd name="connsiteY331-25936" fmla="*/ 626915 h 1059043"/>
                  <a:gd name="connsiteX332-25937" fmla="*/ 2298268 w 3024845"/>
                  <a:gd name="connsiteY332-25938" fmla="*/ 626915 h 1059043"/>
                  <a:gd name="connsiteX333-25939" fmla="*/ 2298268 w 3024845"/>
                  <a:gd name="connsiteY333-25940" fmla="*/ 633401 h 1059043"/>
                  <a:gd name="connsiteX334-25941" fmla="*/ 2318535 w 3024845"/>
                  <a:gd name="connsiteY334-25942" fmla="*/ 633401 h 1059043"/>
                  <a:gd name="connsiteX335-25943" fmla="*/ 2318535 w 3024845"/>
                  <a:gd name="connsiteY335-25944" fmla="*/ 678798 h 1059043"/>
                  <a:gd name="connsiteX336-25945" fmla="*/ 2332722 w 3024845"/>
                  <a:gd name="connsiteY336-25946" fmla="*/ 678798 h 1059043"/>
                  <a:gd name="connsiteX337-25947" fmla="*/ 2332722 w 3024845"/>
                  <a:gd name="connsiteY337-25948" fmla="*/ 665827 h 1059043"/>
                  <a:gd name="connsiteX338-25949" fmla="*/ 2348936 w 3024845"/>
                  <a:gd name="connsiteY338-25950" fmla="*/ 665827 h 1059043"/>
                  <a:gd name="connsiteX339-25951" fmla="*/ 2348936 w 3024845"/>
                  <a:gd name="connsiteY339-25952" fmla="*/ 486400 h 1059043"/>
                  <a:gd name="connsiteX340-25953" fmla="*/ 2355016 w 3024845"/>
                  <a:gd name="connsiteY340-25954" fmla="*/ 479914 h 1059043"/>
                  <a:gd name="connsiteX341-25955" fmla="*/ 2427977 w 3024845"/>
                  <a:gd name="connsiteY341-25956" fmla="*/ 479914 h 1059043"/>
                  <a:gd name="connsiteX342-25957" fmla="*/ 2427977 w 3024845"/>
                  <a:gd name="connsiteY342-25958" fmla="*/ 488562 h 1059043"/>
                  <a:gd name="connsiteX343-25959" fmla="*/ 2438110 w 3024845"/>
                  <a:gd name="connsiteY343-25960" fmla="*/ 488562 h 1059043"/>
                  <a:gd name="connsiteX344-25961" fmla="*/ 2438110 w 3024845"/>
                  <a:gd name="connsiteY344-25962" fmla="*/ 603136 h 1059043"/>
                  <a:gd name="connsiteX345-25963" fmla="*/ 2460404 w 3024845"/>
                  <a:gd name="connsiteY345-25964" fmla="*/ 603136 h 1059043"/>
                  <a:gd name="connsiteX346-25965" fmla="*/ 2460404 w 3024845"/>
                  <a:gd name="connsiteY346-25966" fmla="*/ 536121 h 1059043"/>
                  <a:gd name="connsiteX347-25967" fmla="*/ 2486751 w 3024845"/>
                  <a:gd name="connsiteY347-25968" fmla="*/ 536121 h 1059043"/>
                  <a:gd name="connsiteX348-25969" fmla="*/ 2490804 w 3024845"/>
                  <a:gd name="connsiteY348-25970" fmla="*/ 531797 h 1059043"/>
                  <a:gd name="connsiteX349-25971" fmla="*/ 2498911 w 3024845"/>
                  <a:gd name="connsiteY349-25972" fmla="*/ 531797 h 1059043"/>
                  <a:gd name="connsiteX350-25973" fmla="*/ 2502964 w 3024845"/>
                  <a:gd name="connsiteY350-25974" fmla="*/ 536121 h 1059043"/>
                  <a:gd name="connsiteX351-25975" fmla="*/ 2525258 w 3024845"/>
                  <a:gd name="connsiteY351-25976" fmla="*/ 536121 h 1059043"/>
                  <a:gd name="connsiteX352-25977" fmla="*/ 2525258 w 3024845"/>
                  <a:gd name="connsiteY352-25978" fmla="*/ 419385 h 1059043"/>
                  <a:gd name="connsiteX353-25979" fmla="*/ 2582005 w 3024845"/>
                  <a:gd name="connsiteY353-25980" fmla="*/ 408576 h 1059043"/>
                  <a:gd name="connsiteX354-25981" fmla="*/ 2582005 w 3024845"/>
                  <a:gd name="connsiteY354-25982" fmla="*/ 409657 h 1059043"/>
                  <a:gd name="connsiteX355-25983" fmla="*/ 2582005 w 3024845"/>
                  <a:gd name="connsiteY355-25984" fmla="*/ 417223 h 1059043"/>
                  <a:gd name="connsiteX356-25985" fmla="*/ 2608352 w 3024845"/>
                  <a:gd name="connsiteY356-25986" fmla="*/ 417223 h 1059043"/>
                  <a:gd name="connsiteX357-25987" fmla="*/ 2608352 w 3024845"/>
                  <a:gd name="connsiteY357-25988" fmla="*/ 672313 h 1059043"/>
                  <a:gd name="connsiteX358-25989" fmla="*/ 2630646 w 3024845"/>
                  <a:gd name="connsiteY358-25990" fmla="*/ 672313 h 1059043"/>
                  <a:gd name="connsiteX359-25991" fmla="*/ 2630646 w 3024845"/>
                  <a:gd name="connsiteY359-25992" fmla="*/ 667989 h 1059043"/>
                  <a:gd name="connsiteX360-25993" fmla="*/ 2642806 w 3024845"/>
                  <a:gd name="connsiteY360-25994" fmla="*/ 667989 h 1059043"/>
                  <a:gd name="connsiteX361-25995" fmla="*/ 2642806 w 3024845"/>
                  <a:gd name="connsiteY361-25996" fmla="*/ 672313 h 1059043"/>
                  <a:gd name="connsiteX362-25997" fmla="*/ 2667126 w 3024845"/>
                  <a:gd name="connsiteY362-25998" fmla="*/ 672313 h 1059043"/>
                  <a:gd name="connsiteX363-25999" fmla="*/ 2667126 w 3024845"/>
                  <a:gd name="connsiteY363-26000" fmla="*/ 659342 h 1059043"/>
                  <a:gd name="connsiteX364-26001" fmla="*/ 2695500 w 3024845"/>
                  <a:gd name="connsiteY364-26002" fmla="*/ 659342 h 1059043"/>
                  <a:gd name="connsiteX365-26003" fmla="*/ 2707660 w 3024845"/>
                  <a:gd name="connsiteY365-26004" fmla="*/ 655018 h 1059043"/>
                  <a:gd name="connsiteX366-26005" fmla="*/ 2727927 w 3024845"/>
                  <a:gd name="connsiteY366-26006" fmla="*/ 659342 h 1059043"/>
                  <a:gd name="connsiteX367-26007" fmla="*/ 2727927 w 3024845"/>
                  <a:gd name="connsiteY367-26008" fmla="*/ 642048 h 1059043"/>
                  <a:gd name="connsiteX368-26009" fmla="*/ 2736034 w 3024845"/>
                  <a:gd name="connsiteY368-26010" fmla="*/ 642048 h 1059043"/>
                  <a:gd name="connsiteX369-26011" fmla="*/ 2736034 w 3024845"/>
                  <a:gd name="connsiteY369-26012" fmla="*/ 629077 h 1059043"/>
                  <a:gd name="connsiteX370-26013" fmla="*/ 2792781 w 3024845"/>
                  <a:gd name="connsiteY370-26014" fmla="*/ 629077 h 1059043"/>
                  <a:gd name="connsiteX371-26015" fmla="*/ 2792781 w 3024845"/>
                  <a:gd name="connsiteY371-26016" fmla="*/ 598812 h 1059043"/>
                  <a:gd name="connsiteX372-26017" fmla="*/ 2811021 w 3024845"/>
                  <a:gd name="connsiteY372-26018" fmla="*/ 598812 h 1059043"/>
                  <a:gd name="connsiteX373-26019" fmla="*/ 2811021 w 3024845"/>
                  <a:gd name="connsiteY373-26020" fmla="*/ 592327 h 1059043"/>
                  <a:gd name="connsiteX374-26021" fmla="*/ 2823181 w 3024845"/>
                  <a:gd name="connsiteY374-26022" fmla="*/ 592327 h 1059043"/>
                  <a:gd name="connsiteX375-26023" fmla="*/ 2823181 w 3024845"/>
                  <a:gd name="connsiteY375-26024" fmla="*/ 598812 h 1059043"/>
                  <a:gd name="connsiteX376-26025" fmla="*/ 2839395 w 3024845"/>
                  <a:gd name="connsiteY376-26026" fmla="*/ 598812 h 1059043"/>
                  <a:gd name="connsiteX377-26027" fmla="*/ 2839395 w 3024845"/>
                  <a:gd name="connsiteY377-26028" fmla="*/ 648533 h 1059043"/>
                  <a:gd name="connsiteX378-26029" fmla="*/ 2871822 w 3024845"/>
                  <a:gd name="connsiteY378-26030" fmla="*/ 648533 h 1059043"/>
                  <a:gd name="connsiteX379-26031" fmla="*/ 2871822 w 3024845"/>
                  <a:gd name="connsiteY379-26032" fmla="*/ 622592 h 1059043"/>
                  <a:gd name="connsiteX380-26033" fmla="*/ 2910329 w 3024845"/>
                  <a:gd name="connsiteY380-26034" fmla="*/ 622592 h 1059043"/>
                  <a:gd name="connsiteX381-26035" fmla="*/ 2910329 w 3024845"/>
                  <a:gd name="connsiteY381-26036" fmla="*/ 592327 h 1059043"/>
                  <a:gd name="connsiteX382-26037" fmla="*/ 2958970 w 3024845"/>
                  <a:gd name="connsiteY382-26038" fmla="*/ 592327 h 1059043"/>
                  <a:gd name="connsiteX383-26039" fmla="*/ 2958970 w 3024845"/>
                  <a:gd name="connsiteY383-26040" fmla="*/ 703483 h 1059043"/>
                  <a:gd name="connsiteX384-26041" fmla="*/ 2958970 w 3024845"/>
                  <a:gd name="connsiteY384-26042" fmla="*/ 717262 h 1059043"/>
                  <a:gd name="connsiteX385-26043" fmla="*/ 3024845 w 3024845"/>
                  <a:gd name="connsiteY385-26044" fmla="*/ 717262 h 1059043"/>
                  <a:gd name="connsiteX386-26045" fmla="*/ 3024845 w 3024845"/>
                  <a:gd name="connsiteY386-26046" fmla="*/ 1059043 h 1059043"/>
                  <a:gd name="connsiteX387-26047" fmla="*/ 2054 w 3024845"/>
                  <a:gd name="connsiteY387-26048" fmla="*/ 1056710 h 1059043"/>
                  <a:gd name="connsiteX388-26049" fmla="*/ 0 w 3024845"/>
                  <a:gd name="connsiteY388-26050" fmla="*/ 622592 h 1059043"/>
                  <a:gd name="connsiteX389-26051" fmla="*/ 20267 w 3024845"/>
                  <a:gd name="connsiteY389-26052" fmla="*/ 622592 h 1059043"/>
                  <a:gd name="connsiteX390-26053" fmla="*/ 20774 w 3024845"/>
                  <a:gd name="connsiteY390-26054" fmla="*/ 621511 h 1059043"/>
                  <a:gd name="connsiteX391-26055" fmla="*/ 24320 w 3024845"/>
                  <a:gd name="connsiteY391-26056" fmla="*/ 613945 h 1059043"/>
                  <a:gd name="connsiteX392-26057" fmla="*/ 26094 w 3024845"/>
                  <a:gd name="connsiteY392-26058" fmla="*/ 614215 h 1059043"/>
                  <a:gd name="connsiteX393-26059" fmla="*/ 38507 w 3024845"/>
                  <a:gd name="connsiteY393-26060" fmla="*/ 616106 h 1059043"/>
                  <a:gd name="connsiteX394-26061" fmla="*/ 39014 w 3024845"/>
                  <a:gd name="connsiteY394-26062" fmla="*/ 617458 h 1059043"/>
                  <a:gd name="connsiteX395-26063" fmla="*/ 42560 w 3024845"/>
                  <a:gd name="connsiteY395-26064" fmla="*/ 626915 h 1059043"/>
                  <a:gd name="connsiteX396-26065" fmla="*/ 68907 w 3024845"/>
                  <a:gd name="connsiteY396-26066" fmla="*/ 629077 h 1059043"/>
                  <a:gd name="connsiteX397-26067" fmla="*/ 68907 w 3024845"/>
                  <a:gd name="connsiteY397-26068" fmla="*/ 505856 h 1059043"/>
                  <a:gd name="connsiteX398-26069" fmla="*/ 70934 w 3024845"/>
                  <a:gd name="connsiteY398-26070" fmla="*/ 505856 h 1059043"/>
                  <a:gd name="connsiteX399-26071" fmla="*/ 85121 w 3024845"/>
                  <a:gd name="connsiteY399-26072" fmla="*/ 505856 h 1059043"/>
                  <a:gd name="connsiteX400-26073" fmla="*/ 85121 w 3024845"/>
                  <a:gd name="connsiteY400-26074" fmla="*/ 369664 h 1059043"/>
                  <a:gd name="connsiteX401-26075" fmla="*/ 86894 w 3024845"/>
                  <a:gd name="connsiteY401-26076" fmla="*/ 369664 h 1059043"/>
                  <a:gd name="connsiteX402-26077" fmla="*/ 99308 w 3024845"/>
                  <a:gd name="connsiteY402-26078" fmla="*/ 369664 h 1059043"/>
                  <a:gd name="connsiteX403-26079" fmla="*/ 99308 w 3024845"/>
                  <a:gd name="connsiteY403-26080" fmla="*/ 255090 h 1059043"/>
                  <a:gd name="connsiteX404-26081" fmla="*/ 103361 w 3024845"/>
                  <a:gd name="connsiteY404-26082" fmla="*/ 226986 h 1059043"/>
                  <a:gd name="connsiteX405-26083" fmla="*/ 105388 w 3024845"/>
                  <a:gd name="connsiteY405-26084" fmla="*/ 226986 h 1059043"/>
                  <a:gd name="connsiteX406-26085" fmla="*/ 119575 w 3024845"/>
                  <a:gd name="connsiteY406-26086" fmla="*/ 226986 h 1059043"/>
                  <a:gd name="connsiteX0-26087" fmla="*/ 119575 w 3024845"/>
                  <a:gd name="connsiteY0-26088" fmla="*/ 226986 h 1059043"/>
                  <a:gd name="connsiteX1-26089" fmla="*/ 200642 w 3024845"/>
                  <a:gd name="connsiteY1-26090" fmla="*/ 224825 h 1059043"/>
                  <a:gd name="connsiteX2-26091" fmla="*/ 202669 w 3024845"/>
                  <a:gd name="connsiteY2-26092" fmla="*/ 224825 h 1059043"/>
                  <a:gd name="connsiteX3-26093" fmla="*/ 216856 w 3024845"/>
                  <a:gd name="connsiteY3-26094" fmla="*/ 224825 h 1059043"/>
                  <a:gd name="connsiteX4-26095" fmla="*/ 216856 w 3024845"/>
                  <a:gd name="connsiteY4-26096" fmla="*/ 248604 h 1059043"/>
                  <a:gd name="connsiteX5-26097" fmla="*/ 217363 w 3024845"/>
                  <a:gd name="connsiteY5-26098" fmla="*/ 249415 h 1059043"/>
                  <a:gd name="connsiteX6-26099" fmla="*/ 220909 w 3024845"/>
                  <a:gd name="connsiteY6-26100" fmla="*/ 255090 h 1059043"/>
                  <a:gd name="connsiteX7-26101" fmla="*/ 220909 w 3024845"/>
                  <a:gd name="connsiteY7-26102" fmla="*/ 369664 h 1059043"/>
                  <a:gd name="connsiteX8-26103" fmla="*/ 223189 w 3024845"/>
                  <a:gd name="connsiteY8-26104" fmla="*/ 369664 h 1059043"/>
                  <a:gd name="connsiteX9-26105" fmla="*/ 239150 w 3024845"/>
                  <a:gd name="connsiteY9-26106" fmla="*/ 369664 h 1059043"/>
                  <a:gd name="connsiteX10-26107" fmla="*/ 239150 w 3024845"/>
                  <a:gd name="connsiteY10-26108" fmla="*/ 510179 h 1059043"/>
                  <a:gd name="connsiteX11-26109" fmla="*/ 240670 w 3024845"/>
                  <a:gd name="connsiteY11-26110" fmla="*/ 509909 h 1059043"/>
                  <a:gd name="connsiteX12-26111" fmla="*/ 251310 w 3024845"/>
                  <a:gd name="connsiteY12-26112" fmla="*/ 508018 h 1059043"/>
                  <a:gd name="connsiteX13-26113" fmla="*/ 249283 w 3024845"/>
                  <a:gd name="connsiteY13-26114" fmla="*/ 596650 h 1059043"/>
                  <a:gd name="connsiteX14-26115" fmla="*/ 250803 w 3024845"/>
                  <a:gd name="connsiteY14-26116" fmla="*/ 596921 h 1059043"/>
                  <a:gd name="connsiteX15-26117" fmla="*/ 261443 w 3024845"/>
                  <a:gd name="connsiteY15-26118" fmla="*/ 598812 h 1059043"/>
                  <a:gd name="connsiteX16-26119" fmla="*/ 261696 w 3024845"/>
                  <a:gd name="connsiteY16-26120" fmla="*/ 599623 h 1059043"/>
                  <a:gd name="connsiteX17-26121" fmla="*/ 263470 w 3024845"/>
                  <a:gd name="connsiteY17-26122" fmla="*/ 605298 h 1059043"/>
                  <a:gd name="connsiteX18-26123" fmla="*/ 264230 w 3024845"/>
                  <a:gd name="connsiteY18-26124" fmla="*/ 602866 h 1059043"/>
                  <a:gd name="connsiteX19-26125" fmla="*/ 269550 w 3024845"/>
                  <a:gd name="connsiteY19-26126" fmla="*/ 585842 h 1059043"/>
                  <a:gd name="connsiteX20-26127" fmla="*/ 271323 w 3024845"/>
                  <a:gd name="connsiteY20-26128" fmla="*/ 585842 h 1059043"/>
                  <a:gd name="connsiteX21-26129" fmla="*/ 283737 w 3024845"/>
                  <a:gd name="connsiteY21-26130" fmla="*/ 585842 h 1059043"/>
                  <a:gd name="connsiteX22-26131" fmla="*/ 283737 w 3024845"/>
                  <a:gd name="connsiteY22-26132" fmla="*/ 618268 h 1059043"/>
                  <a:gd name="connsiteX23-26133" fmla="*/ 284750 w 3024845"/>
                  <a:gd name="connsiteY23-26134" fmla="*/ 618809 h 1059043"/>
                  <a:gd name="connsiteX24-26135" fmla="*/ 291844 w 3024845"/>
                  <a:gd name="connsiteY24-26136" fmla="*/ 622592 h 1059043"/>
                  <a:gd name="connsiteX25-26137" fmla="*/ 291844 w 3024845"/>
                  <a:gd name="connsiteY25-26138" fmla="*/ 623943 h 1059043"/>
                  <a:gd name="connsiteX26-26139" fmla="*/ 291844 w 3024845"/>
                  <a:gd name="connsiteY26-26140" fmla="*/ 633401 h 1059043"/>
                  <a:gd name="connsiteX27-26141" fmla="*/ 336431 w 3024845"/>
                  <a:gd name="connsiteY27-26142" fmla="*/ 633401 h 1059043"/>
                  <a:gd name="connsiteX28-26143" fmla="*/ 336431 w 3024845"/>
                  <a:gd name="connsiteY28-26144" fmla="*/ 634482 h 1059043"/>
                  <a:gd name="connsiteX29-26145" fmla="*/ 336431 w 3024845"/>
                  <a:gd name="connsiteY29-26146" fmla="*/ 642048 h 1059043"/>
                  <a:gd name="connsiteX30-26147" fmla="*/ 338457 w 3024845"/>
                  <a:gd name="connsiteY30-26148" fmla="*/ 642048 h 1059043"/>
                  <a:gd name="connsiteX31-26149" fmla="*/ 352644 w 3024845"/>
                  <a:gd name="connsiteY31-26150" fmla="*/ 642048 h 1059043"/>
                  <a:gd name="connsiteX32-26151" fmla="*/ 352644 w 3024845"/>
                  <a:gd name="connsiteY32-26152" fmla="*/ 611783 h 1059043"/>
                  <a:gd name="connsiteX33-26153" fmla="*/ 397231 w 3024845"/>
                  <a:gd name="connsiteY33-26154" fmla="*/ 611783 h 1059043"/>
                  <a:gd name="connsiteX34-26155" fmla="*/ 397231 w 3024845"/>
                  <a:gd name="connsiteY34-26156" fmla="*/ 610432 h 1059043"/>
                  <a:gd name="connsiteX35-26157" fmla="*/ 397231 w 3024845"/>
                  <a:gd name="connsiteY35-26158" fmla="*/ 600974 h 1059043"/>
                  <a:gd name="connsiteX36-26159" fmla="*/ 398245 w 3024845"/>
                  <a:gd name="connsiteY36-26160" fmla="*/ 600974 h 1059043"/>
                  <a:gd name="connsiteX37-26161" fmla="*/ 405338 w 3024845"/>
                  <a:gd name="connsiteY37-26162" fmla="*/ 600974 h 1059043"/>
                  <a:gd name="connsiteX38-26163" fmla="*/ 405338 w 3024845"/>
                  <a:gd name="connsiteY38-26164" fmla="*/ 599083 h 1059043"/>
                  <a:gd name="connsiteX39-26165" fmla="*/ 405338 w 3024845"/>
                  <a:gd name="connsiteY39-26166" fmla="*/ 585842 h 1059043"/>
                  <a:gd name="connsiteX40-26167" fmla="*/ 406098 w 3024845"/>
                  <a:gd name="connsiteY40-26168" fmla="*/ 585842 h 1059043"/>
                  <a:gd name="connsiteX41-26169" fmla="*/ 411418 w 3024845"/>
                  <a:gd name="connsiteY41-26170" fmla="*/ 585842 h 1059043"/>
                  <a:gd name="connsiteX42-26171" fmla="*/ 411418 w 3024845"/>
                  <a:gd name="connsiteY42-26172" fmla="*/ 584761 h 1059043"/>
                  <a:gd name="connsiteX43-26173" fmla="*/ 411418 w 3024845"/>
                  <a:gd name="connsiteY43-26174" fmla="*/ 577194 h 1059043"/>
                  <a:gd name="connsiteX44-26175" fmla="*/ 413445 w 3024845"/>
                  <a:gd name="connsiteY44-26176" fmla="*/ 577194 h 1059043"/>
                  <a:gd name="connsiteX45-26177" fmla="*/ 427632 w 3024845"/>
                  <a:gd name="connsiteY45-26178" fmla="*/ 577194 h 1059043"/>
                  <a:gd name="connsiteX46-26179" fmla="*/ 427632 w 3024845"/>
                  <a:gd name="connsiteY46-26180" fmla="*/ 578275 h 1059043"/>
                  <a:gd name="connsiteX47-26181" fmla="*/ 427632 w 3024845"/>
                  <a:gd name="connsiteY47-26182" fmla="*/ 585842 h 1059043"/>
                  <a:gd name="connsiteX48-26183" fmla="*/ 449925 w 3024845"/>
                  <a:gd name="connsiteY48-26184" fmla="*/ 585842 h 1059043"/>
                  <a:gd name="connsiteX49-26185" fmla="*/ 449925 w 3024845"/>
                  <a:gd name="connsiteY49-26186" fmla="*/ 583950 h 1059043"/>
                  <a:gd name="connsiteX50-26187" fmla="*/ 449925 w 3024845"/>
                  <a:gd name="connsiteY50-26188" fmla="*/ 570709 h 1059043"/>
                  <a:gd name="connsiteX51-26189" fmla="*/ 451699 w 3024845"/>
                  <a:gd name="connsiteY51-26190" fmla="*/ 570709 h 1059043"/>
                  <a:gd name="connsiteX52-26191" fmla="*/ 464112 w 3024845"/>
                  <a:gd name="connsiteY52-26192" fmla="*/ 570709 h 1059043"/>
                  <a:gd name="connsiteX53-26193" fmla="*/ 464112 w 3024845"/>
                  <a:gd name="connsiteY53-26194" fmla="*/ 594489 h 1059043"/>
                  <a:gd name="connsiteX54-26195" fmla="*/ 465126 w 3024845"/>
                  <a:gd name="connsiteY54-26196" fmla="*/ 594489 h 1059043"/>
                  <a:gd name="connsiteX55-26197" fmla="*/ 472219 w 3024845"/>
                  <a:gd name="connsiteY55-26198" fmla="*/ 594489 h 1059043"/>
                  <a:gd name="connsiteX56-26199" fmla="*/ 472219 w 3024845"/>
                  <a:gd name="connsiteY56-26200" fmla="*/ 593408 h 1059043"/>
                  <a:gd name="connsiteX57-26201" fmla="*/ 472219 w 3024845"/>
                  <a:gd name="connsiteY57-26202" fmla="*/ 585842 h 1059043"/>
                  <a:gd name="connsiteX58-26203" fmla="*/ 473992 w 3024845"/>
                  <a:gd name="connsiteY58-26204" fmla="*/ 585842 h 1059043"/>
                  <a:gd name="connsiteX59-26205" fmla="*/ 486406 w 3024845"/>
                  <a:gd name="connsiteY59-26206" fmla="*/ 585842 h 1059043"/>
                  <a:gd name="connsiteX60-26207" fmla="*/ 486406 w 3024845"/>
                  <a:gd name="connsiteY60-26208" fmla="*/ 611783 h 1059043"/>
                  <a:gd name="connsiteX61-26209" fmla="*/ 488433 w 3024845"/>
                  <a:gd name="connsiteY61-26210" fmla="*/ 611783 h 1059043"/>
                  <a:gd name="connsiteX62-26211" fmla="*/ 502619 w 3024845"/>
                  <a:gd name="connsiteY62-26212" fmla="*/ 611783 h 1059043"/>
                  <a:gd name="connsiteX63-26213" fmla="*/ 502619 w 3024845"/>
                  <a:gd name="connsiteY63-26214" fmla="*/ 613404 h 1059043"/>
                  <a:gd name="connsiteX64-26215" fmla="*/ 502619 w 3024845"/>
                  <a:gd name="connsiteY64-26216" fmla="*/ 624754 h 1059043"/>
                  <a:gd name="connsiteX65-26217" fmla="*/ 503379 w 3024845"/>
                  <a:gd name="connsiteY65-26218" fmla="*/ 624754 h 1059043"/>
                  <a:gd name="connsiteX66-26219" fmla="*/ 508700 w 3024845"/>
                  <a:gd name="connsiteY66-26220" fmla="*/ 624754 h 1059043"/>
                  <a:gd name="connsiteX67-26221" fmla="*/ 508700 w 3024845"/>
                  <a:gd name="connsiteY67-26222" fmla="*/ 623943 h 1059043"/>
                  <a:gd name="connsiteX68-26223" fmla="*/ 508700 w 3024845"/>
                  <a:gd name="connsiteY68-26224" fmla="*/ 618268 h 1059043"/>
                  <a:gd name="connsiteX69-26225" fmla="*/ 539100 w 3024845"/>
                  <a:gd name="connsiteY69-26226" fmla="*/ 618268 h 1059043"/>
                  <a:gd name="connsiteX70-26227" fmla="*/ 539100 w 3024845"/>
                  <a:gd name="connsiteY70-26228" fmla="*/ 642048 h 1059043"/>
                  <a:gd name="connsiteX71-26229" fmla="*/ 540113 w 3024845"/>
                  <a:gd name="connsiteY71-26230" fmla="*/ 642048 h 1059043"/>
                  <a:gd name="connsiteX72-26231" fmla="*/ 547207 w 3024845"/>
                  <a:gd name="connsiteY72-26232" fmla="*/ 642048 h 1059043"/>
                  <a:gd name="connsiteX73-26233" fmla="*/ 547207 w 3024845"/>
                  <a:gd name="connsiteY73-26234" fmla="*/ 643129 h 1059043"/>
                  <a:gd name="connsiteX74-26235" fmla="*/ 547207 w 3024845"/>
                  <a:gd name="connsiteY74-26236" fmla="*/ 650695 h 1059043"/>
                  <a:gd name="connsiteX75-26237" fmla="*/ 547967 w 3024845"/>
                  <a:gd name="connsiteY75-26238" fmla="*/ 650695 h 1059043"/>
                  <a:gd name="connsiteX76-26239" fmla="*/ 553287 w 3024845"/>
                  <a:gd name="connsiteY76-26240" fmla="*/ 650695 h 1059043"/>
                  <a:gd name="connsiteX77-26241" fmla="*/ 553287 w 3024845"/>
                  <a:gd name="connsiteY77-26242" fmla="*/ 648533 h 1059043"/>
                  <a:gd name="connsiteX78-26243" fmla="*/ 553287 w 3024845"/>
                  <a:gd name="connsiteY78-26244" fmla="*/ 633401 h 1059043"/>
                  <a:gd name="connsiteX79-26245" fmla="*/ 554300 w 3024845"/>
                  <a:gd name="connsiteY79-26246" fmla="*/ 633401 h 1059043"/>
                  <a:gd name="connsiteX80-26247" fmla="*/ 561394 w 3024845"/>
                  <a:gd name="connsiteY80-26248" fmla="*/ 633401 h 1059043"/>
                  <a:gd name="connsiteX81-26249" fmla="*/ 561394 w 3024845"/>
                  <a:gd name="connsiteY81-26250" fmla="*/ 634482 h 1059043"/>
                  <a:gd name="connsiteX82-26251" fmla="*/ 561394 w 3024845"/>
                  <a:gd name="connsiteY82-26252" fmla="*/ 642048 h 1059043"/>
                  <a:gd name="connsiteX83-26253" fmla="*/ 566714 w 3024845"/>
                  <a:gd name="connsiteY83-26254" fmla="*/ 640055 h 1059043"/>
                  <a:gd name="connsiteX84-26255" fmla="*/ 567474 w 3024845"/>
                  <a:gd name="connsiteY84-26256" fmla="*/ 639075 h 1059043"/>
                  <a:gd name="connsiteX85-26257" fmla="*/ 567474 w 3024845"/>
                  <a:gd name="connsiteY85-26258" fmla="*/ 633401 h 1059043"/>
                  <a:gd name="connsiteX86-26259" fmla="*/ 605981 w 3024845"/>
                  <a:gd name="connsiteY86-26260" fmla="*/ 633401 h 1059043"/>
                  <a:gd name="connsiteX87-26261" fmla="*/ 605981 w 3024845"/>
                  <a:gd name="connsiteY87-26262" fmla="*/ 657180 h 1059043"/>
                  <a:gd name="connsiteX88-26263" fmla="*/ 608007 w 3024845"/>
                  <a:gd name="connsiteY88-26264" fmla="*/ 657180 h 1059043"/>
                  <a:gd name="connsiteX89-26265" fmla="*/ 622194 w 3024845"/>
                  <a:gd name="connsiteY89-26266" fmla="*/ 657180 h 1059043"/>
                  <a:gd name="connsiteX90-26267" fmla="*/ 622194 w 3024845"/>
                  <a:gd name="connsiteY90-26268" fmla="*/ 658261 h 1059043"/>
                  <a:gd name="connsiteX91-26269" fmla="*/ 622194 w 3024845"/>
                  <a:gd name="connsiteY91-26270" fmla="*/ 665827 h 1059043"/>
                  <a:gd name="connsiteX92-26271" fmla="*/ 623968 w 3024845"/>
                  <a:gd name="connsiteY92-26272" fmla="*/ 665827 h 1059043"/>
                  <a:gd name="connsiteX93-26273" fmla="*/ 636381 w 3024845"/>
                  <a:gd name="connsiteY93-26274" fmla="*/ 665827 h 1059043"/>
                  <a:gd name="connsiteX94-26275" fmla="*/ 636381 w 3024845"/>
                  <a:gd name="connsiteY94-26276" fmla="*/ 642048 h 1059043"/>
                  <a:gd name="connsiteX95-26277" fmla="*/ 637394 w 3024845"/>
                  <a:gd name="connsiteY95-26278" fmla="*/ 642048 h 1059043"/>
                  <a:gd name="connsiteX96-26279" fmla="*/ 644488 w 3024845"/>
                  <a:gd name="connsiteY96-26280" fmla="*/ 642048 h 1059043"/>
                  <a:gd name="connsiteX97-26281" fmla="*/ 644488 w 3024845"/>
                  <a:gd name="connsiteY97-26282" fmla="*/ 609621 h 1059043"/>
                  <a:gd name="connsiteX98-26283" fmla="*/ 645501 w 3024845"/>
                  <a:gd name="connsiteY98-26284" fmla="*/ 609621 h 1059043"/>
                  <a:gd name="connsiteX99-26285" fmla="*/ 652595 w 3024845"/>
                  <a:gd name="connsiteY99-26286" fmla="*/ 609621 h 1059043"/>
                  <a:gd name="connsiteX100-26287" fmla="*/ 652595 w 3024845"/>
                  <a:gd name="connsiteY100-26288" fmla="*/ 607730 h 1059043"/>
                  <a:gd name="connsiteX101-26289" fmla="*/ 652595 w 3024845"/>
                  <a:gd name="connsiteY101-26290" fmla="*/ 594489 h 1059043"/>
                  <a:gd name="connsiteX102-26291" fmla="*/ 651328 w 3024845"/>
                  <a:gd name="connsiteY102-26292" fmla="*/ 592867 h 1059043"/>
                  <a:gd name="connsiteX103-26293" fmla="*/ 656648 w 3024845"/>
                  <a:gd name="connsiteY103-26294" fmla="*/ 581518 h 1059043"/>
                  <a:gd name="connsiteX104-26295" fmla="*/ 664755 w 3024845"/>
                  <a:gd name="connsiteY104-26296" fmla="*/ 609621 h 1059043"/>
                  <a:gd name="connsiteX105-26297" fmla="*/ 665515 w 3024845"/>
                  <a:gd name="connsiteY105-26298" fmla="*/ 609621 h 1059043"/>
                  <a:gd name="connsiteX106-26299" fmla="*/ 670835 w 3024845"/>
                  <a:gd name="connsiteY106-26300" fmla="*/ 609621 h 1059043"/>
                  <a:gd name="connsiteX107-26301" fmla="*/ 670835 w 3024845"/>
                  <a:gd name="connsiteY107-26302" fmla="*/ 503694 h 1059043"/>
                  <a:gd name="connsiteX108-26303" fmla="*/ 672355 w 3024845"/>
                  <a:gd name="connsiteY108-26304" fmla="*/ 503694 h 1059043"/>
                  <a:gd name="connsiteX109-26305" fmla="*/ 682995 w 3024845"/>
                  <a:gd name="connsiteY109-26306" fmla="*/ 503694 h 1059043"/>
                  <a:gd name="connsiteX110-26307" fmla="*/ 682995 w 3024845"/>
                  <a:gd name="connsiteY110-26308" fmla="*/ 456135 h 1059043"/>
                  <a:gd name="connsiteX111-26309" fmla="*/ 709342 w 3024845"/>
                  <a:gd name="connsiteY111-26310" fmla="*/ 456135 h 1059043"/>
                  <a:gd name="connsiteX112-26311" fmla="*/ 709342 w 3024845"/>
                  <a:gd name="connsiteY112-26312" fmla="*/ 434517 h 1059043"/>
                  <a:gd name="connsiteX113-26313" fmla="*/ 743796 w 3024845"/>
                  <a:gd name="connsiteY113-26314" fmla="*/ 434517 h 1059043"/>
                  <a:gd name="connsiteX114-26315" fmla="*/ 743796 w 3024845"/>
                  <a:gd name="connsiteY114-26316" fmla="*/ 436949 h 1059043"/>
                  <a:gd name="connsiteX115-26317" fmla="*/ 743796 w 3024845"/>
                  <a:gd name="connsiteY115-26318" fmla="*/ 453973 h 1059043"/>
                  <a:gd name="connsiteX116-26319" fmla="*/ 746076 w 3024845"/>
                  <a:gd name="connsiteY116-26320" fmla="*/ 453973 h 1059043"/>
                  <a:gd name="connsiteX117-26321" fmla="*/ 762036 w 3024845"/>
                  <a:gd name="connsiteY117-26322" fmla="*/ 453973 h 1059043"/>
                  <a:gd name="connsiteX118-26323" fmla="*/ 762036 w 3024845"/>
                  <a:gd name="connsiteY118-26324" fmla="*/ 501532 h 1059043"/>
                  <a:gd name="connsiteX119-26325" fmla="*/ 763049 w 3024845"/>
                  <a:gd name="connsiteY119-26326" fmla="*/ 501532 h 1059043"/>
                  <a:gd name="connsiteX120-26327" fmla="*/ 770143 w 3024845"/>
                  <a:gd name="connsiteY120-26328" fmla="*/ 501532 h 1059043"/>
                  <a:gd name="connsiteX121-26329" fmla="*/ 784330 w 3024845"/>
                  <a:gd name="connsiteY121-26330" fmla="*/ 505856 h 1059043"/>
                  <a:gd name="connsiteX122-26331" fmla="*/ 784330 w 3024845"/>
                  <a:gd name="connsiteY122-26332" fmla="*/ 544768 h 1059043"/>
                  <a:gd name="connsiteX123-26333" fmla="*/ 785343 w 3024845"/>
                  <a:gd name="connsiteY123-26334" fmla="*/ 544768 h 1059043"/>
                  <a:gd name="connsiteX124-26335" fmla="*/ 792436 w 3024845"/>
                  <a:gd name="connsiteY124-26336" fmla="*/ 544768 h 1059043"/>
                  <a:gd name="connsiteX125-26337" fmla="*/ 792436 w 3024845"/>
                  <a:gd name="connsiteY125-26338" fmla="*/ 546389 h 1059043"/>
                  <a:gd name="connsiteX126-26339" fmla="*/ 792436 w 3024845"/>
                  <a:gd name="connsiteY126-26340" fmla="*/ 557738 h 1059043"/>
                  <a:gd name="connsiteX127-26341" fmla="*/ 794463 w 3024845"/>
                  <a:gd name="connsiteY127-26342" fmla="*/ 557738 h 1059043"/>
                  <a:gd name="connsiteX128-26343" fmla="*/ 808650 w 3024845"/>
                  <a:gd name="connsiteY128-26344" fmla="*/ 557738 h 1059043"/>
                  <a:gd name="connsiteX129-26345" fmla="*/ 814730 w 3024845"/>
                  <a:gd name="connsiteY129-26346" fmla="*/ 564224 h 1059043"/>
                  <a:gd name="connsiteX130-26347" fmla="*/ 814730 w 3024845"/>
                  <a:gd name="connsiteY130-26348" fmla="*/ 585842 h 1059043"/>
                  <a:gd name="connsiteX131-26349" fmla="*/ 817010 w 3024845"/>
                  <a:gd name="connsiteY131-26350" fmla="*/ 585842 h 1059043"/>
                  <a:gd name="connsiteX132-26351" fmla="*/ 832970 w 3024845"/>
                  <a:gd name="connsiteY132-26352" fmla="*/ 585842 h 1059043"/>
                  <a:gd name="connsiteX133-26353" fmla="*/ 832970 w 3024845"/>
                  <a:gd name="connsiteY133-26354" fmla="*/ 586922 h 1059043"/>
                  <a:gd name="connsiteX134-26355" fmla="*/ 832970 w 3024845"/>
                  <a:gd name="connsiteY134-26356" fmla="*/ 594489 h 1059043"/>
                  <a:gd name="connsiteX135-26357" fmla="*/ 834237 w 3024845"/>
                  <a:gd name="connsiteY135-26358" fmla="*/ 594489 h 1059043"/>
                  <a:gd name="connsiteX136-26359" fmla="*/ 843104 w 3024845"/>
                  <a:gd name="connsiteY136-26360" fmla="*/ 594489 h 1059043"/>
                  <a:gd name="connsiteX137-26361" fmla="*/ 843104 w 3024845"/>
                  <a:gd name="connsiteY137-26362" fmla="*/ 596650 h 1059043"/>
                  <a:gd name="connsiteX138-26363" fmla="*/ 843104 w 3024845"/>
                  <a:gd name="connsiteY138-26364" fmla="*/ 611783 h 1059043"/>
                  <a:gd name="connsiteX139-26365" fmla="*/ 847157 w 3024845"/>
                  <a:gd name="connsiteY139-26366" fmla="*/ 609891 h 1059043"/>
                  <a:gd name="connsiteX140-26367" fmla="*/ 847157 w 3024845"/>
                  <a:gd name="connsiteY140-26368" fmla="*/ 596650 h 1059043"/>
                  <a:gd name="connsiteX141-26369" fmla="*/ 848170 w 3024845"/>
                  <a:gd name="connsiteY141-26370" fmla="*/ 596650 h 1059043"/>
                  <a:gd name="connsiteX142-26371" fmla="*/ 855264 w 3024845"/>
                  <a:gd name="connsiteY142-26372" fmla="*/ 596650 h 1059043"/>
                  <a:gd name="connsiteX143-26373" fmla="*/ 855264 w 3024845"/>
                  <a:gd name="connsiteY143-26374" fmla="*/ 598272 h 1059043"/>
                  <a:gd name="connsiteX144-26375" fmla="*/ 855264 w 3024845"/>
                  <a:gd name="connsiteY144-26376" fmla="*/ 609621 h 1059043"/>
                  <a:gd name="connsiteX145-26377" fmla="*/ 856024 w 3024845"/>
                  <a:gd name="connsiteY145-26378" fmla="*/ 609621 h 1059043"/>
                  <a:gd name="connsiteX146-26379" fmla="*/ 861344 w 3024845"/>
                  <a:gd name="connsiteY146-26380" fmla="*/ 609621 h 1059043"/>
                  <a:gd name="connsiteX147-26381" fmla="*/ 909984 w 3024845"/>
                  <a:gd name="connsiteY147-26382" fmla="*/ 605298 h 1059043"/>
                  <a:gd name="connsiteX148-26383" fmla="*/ 909984 w 3024845"/>
                  <a:gd name="connsiteY148-26384" fmla="*/ 606649 h 1059043"/>
                  <a:gd name="connsiteX149-26385" fmla="*/ 909984 w 3024845"/>
                  <a:gd name="connsiteY149-26386" fmla="*/ 616106 h 1059043"/>
                  <a:gd name="connsiteX150-26387" fmla="*/ 910744 w 3024845"/>
                  <a:gd name="connsiteY150-26388" fmla="*/ 616106 h 1059043"/>
                  <a:gd name="connsiteX151-26389" fmla="*/ 916065 w 3024845"/>
                  <a:gd name="connsiteY151-26390" fmla="*/ 616106 h 1059043"/>
                  <a:gd name="connsiteX152-26391" fmla="*/ 916065 w 3024845"/>
                  <a:gd name="connsiteY152-26392" fmla="*/ 618268 h 1059043"/>
                  <a:gd name="connsiteX153-26393" fmla="*/ 916065 w 3024845"/>
                  <a:gd name="connsiteY153-26394" fmla="*/ 633401 h 1059043"/>
                  <a:gd name="connsiteX154-26395" fmla="*/ 918091 w 3024845"/>
                  <a:gd name="connsiteY154-26396" fmla="*/ 632050 h 1059043"/>
                  <a:gd name="connsiteX155-26397" fmla="*/ 932278 w 3024845"/>
                  <a:gd name="connsiteY155-26398" fmla="*/ 622592 h 1059043"/>
                  <a:gd name="connsiteX156-26399" fmla="*/ 938358 w 3024845"/>
                  <a:gd name="connsiteY156-26400" fmla="*/ 581518 h 1059043"/>
                  <a:gd name="connsiteX157-26401" fmla="*/ 939118 w 3024845"/>
                  <a:gd name="connsiteY157-26402" fmla="*/ 581248 h 1059043"/>
                  <a:gd name="connsiteX158-26403" fmla="*/ 944438 w 3024845"/>
                  <a:gd name="connsiteY158-26404" fmla="*/ 579356 h 1059043"/>
                  <a:gd name="connsiteX159-26405" fmla="*/ 946465 w 3024845"/>
                  <a:gd name="connsiteY159-26406" fmla="*/ 510179 h 1059043"/>
                  <a:gd name="connsiteX160-26407" fmla="*/ 948492 w 3024845"/>
                  <a:gd name="connsiteY160-26408" fmla="*/ 579356 h 1059043"/>
                  <a:gd name="connsiteX161-26409" fmla="*/ 949252 w 3024845"/>
                  <a:gd name="connsiteY161-26410" fmla="*/ 579626 h 1059043"/>
                  <a:gd name="connsiteX162-26411" fmla="*/ 954572 w 3024845"/>
                  <a:gd name="connsiteY162-26412" fmla="*/ 581518 h 1059043"/>
                  <a:gd name="connsiteX163-26413" fmla="*/ 954572 w 3024845"/>
                  <a:gd name="connsiteY163-26414" fmla="*/ 495047 h 1059043"/>
                  <a:gd name="connsiteX164-26415" fmla="*/ 958625 w 3024845"/>
                  <a:gd name="connsiteY164-26416" fmla="*/ 462620 h 1059043"/>
                  <a:gd name="connsiteX165-26417" fmla="*/ 997132 w 3024845"/>
                  <a:gd name="connsiteY165-26418" fmla="*/ 462620 h 1059043"/>
                  <a:gd name="connsiteX166-26419" fmla="*/ 997132 w 3024845"/>
                  <a:gd name="connsiteY166-26420" fmla="*/ 495047 h 1059043"/>
                  <a:gd name="connsiteX167-26421" fmla="*/ 997892 w 3024845"/>
                  <a:gd name="connsiteY167-26422" fmla="*/ 495047 h 1059043"/>
                  <a:gd name="connsiteX168-26423" fmla="*/ 1003212 w 3024845"/>
                  <a:gd name="connsiteY168-26424" fmla="*/ 495047 h 1059043"/>
                  <a:gd name="connsiteX169-26425" fmla="*/ 1003212 w 3024845"/>
                  <a:gd name="connsiteY169-26426" fmla="*/ 412899 h 1059043"/>
                  <a:gd name="connsiteX170-26427" fmla="*/ 1004986 w 3024845"/>
                  <a:gd name="connsiteY170-26428" fmla="*/ 412899 h 1059043"/>
                  <a:gd name="connsiteX171-26429" fmla="*/ 1017399 w 3024845"/>
                  <a:gd name="connsiteY171-26430" fmla="*/ 412899 h 1059043"/>
                  <a:gd name="connsiteX172-26431" fmla="*/ 1017399 w 3024845"/>
                  <a:gd name="connsiteY172-26432" fmla="*/ 411008 h 1059043"/>
                  <a:gd name="connsiteX173-26433" fmla="*/ 1017399 w 3024845"/>
                  <a:gd name="connsiteY173-26434" fmla="*/ 397767 h 1059043"/>
                  <a:gd name="connsiteX174-26435" fmla="*/ 1039693 w 3024845"/>
                  <a:gd name="connsiteY174-26436" fmla="*/ 397767 h 1059043"/>
                  <a:gd name="connsiteX175-26437" fmla="*/ 1039693 w 3024845"/>
                  <a:gd name="connsiteY175-26438" fmla="*/ 396686 h 1059043"/>
                  <a:gd name="connsiteX176-26439" fmla="*/ 1039693 w 3024845"/>
                  <a:gd name="connsiteY176-26440" fmla="*/ 389120 h 1059043"/>
                  <a:gd name="connsiteX177-26441" fmla="*/ 1041466 w 3024845"/>
                  <a:gd name="connsiteY177-26442" fmla="*/ 389120 h 1059043"/>
                  <a:gd name="connsiteX178-26443" fmla="*/ 1053880 w 3024845"/>
                  <a:gd name="connsiteY178-26444" fmla="*/ 389120 h 1059043"/>
                  <a:gd name="connsiteX179-26445" fmla="*/ 1053880 w 3024845"/>
                  <a:gd name="connsiteY179-26446" fmla="*/ 390201 h 1059043"/>
                  <a:gd name="connsiteX180-26447" fmla="*/ 1053880 w 3024845"/>
                  <a:gd name="connsiteY180-26448" fmla="*/ 397767 h 1059043"/>
                  <a:gd name="connsiteX181-26449" fmla="*/ 1054640 w 3024845"/>
                  <a:gd name="connsiteY181-26450" fmla="*/ 397767 h 1059043"/>
                  <a:gd name="connsiteX182-26451" fmla="*/ 1059960 w 3024845"/>
                  <a:gd name="connsiteY182-26452" fmla="*/ 397767 h 1059043"/>
                  <a:gd name="connsiteX183-26453" fmla="*/ 1070093 w 3024845"/>
                  <a:gd name="connsiteY183-26454" fmla="*/ 393443 h 1059043"/>
                  <a:gd name="connsiteX184-26455" fmla="*/ 1074146 w 3024845"/>
                  <a:gd name="connsiteY184-26456" fmla="*/ 396686 h 1059043"/>
                  <a:gd name="connsiteX185-26457" fmla="*/ 1074146 w 3024845"/>
                  <a:gd name="connsiteY185-26458" fmla="*/ 389120 h 1059043"/>
                  <a:gd name="connsiteX186-26459" fmla="*/ 1076426 w 3024845"/>
                  <a:gd name="connsiteY186-26460" fmla="*/ 389120 h 1059043"/>
                  <a:gd name="connsiteX187-26461" fmla="*/ 1092387 w 3024845"/>
                  <a:gd name="connsiteY187-26462" fmla="*/ 389120 h 1059043"/>
                  <a:gd name="connsiteX188-26463" fmla="*/ 1092387 w 3024845"/>
                  <a:gd name="connsiteY188-26464" fmla="*/ 390201 h 1059043"/>
                  <a:gd name="connsiteX189-26465" fmla="*/ 1092387 w 3024845"/>
                  <a:gd name="connsiteY189-26466" fmla="*/ 397767 h 1059043"/>
                  <a:gd name="connsiteX190-26467" fmla="*/ 1122787 w 3024845"/>
                  <a:gd name="connsiteY190-26468" fmla="*/ 397767 h 1059043"/>
                  <a:gd name="connsiteX191-26469" fmla="*/ 1122787 w 3024845"/>
                  <a:gd name="connsiteY191-26470" fmla="*/ 399388 h 1059043"/>
                  <a:gd name="connsiteX192-26471" fmla="*/ 1122787 w 3024845"/>
                  <a:gd name="connsiteY192-26472" fmla="*/ 410738 h 1059043"/>
                  <a:gd name="connsiteX193-26473" fmla="*/ 1149134 w 3024845"/>
                  <a:gd name="connsiteY193-26474" fmla="*/ 410738 h 1059043"/>
                  <a:gd name="connsiteX194-26475" fmla="*/ 1149134 w 3024845"/>
                  <a:gd name="connsiteY194-26476" fmla="*/ 441002 h 1059043"/>
                  <a:gd name="connsiteX195-26477" fmla="*/ 1149894 w 3024845"/>
                  <a:gd name="connsiteY195-26478" fmla="*/ 441002 h 1059043"/>
                  <a:gd name="connsiteX196-26479" fmla="*/ 1155214 w 3024845"/>
                  <a:gd name="connsiteY196-26480" fmla="*/ 441002 h 1059043"/>
                  <a:gd name="connsiteX197-26481" fmla="*/ 1155214 w 3024845"/>
                  <a:gd name="connsiteY197-26482" fmla="*/ 442083 h 1059043"/>
                  <a:gd name="connsiteX198-26483" fmla="*/ 1155214 w 3024845"/>
                  <a:gd name="connsiteY198-26484" fmla="*/ 449650 h 1059043"/>
                  <a:gd name="connsiteX199-26485" fmla="*/ 1159268 w 3024845"/>
                  <a:gd name="connsiteY199-26486" fmla="*/ 479914 h 1059043"/>
                  <a:gd name="connsiteX200-26487" fmla="*/ 1160028 w 3024845"/>
                  <a:gd name="connsiteY200-26488" fmla="*/ 479914 h 1059043"/>
                  <a:gd name="connsiteX201-26489" fmla="*/ 1165348 w 3024845"/>
                  <a:gd name="connsiteY201-26490" fmla="*/ 479914 h 1059043"/>
                  <a:gd name="connsiteX202-26491" fmla="*/ 1165348 w 3024845"/>
                  <a:gd name="connsiteY202-26492" fmla="*/ 480725 h 1059043"/>
                  <a:gd name="connsiteX203-26493" fmla="*/ 1165348 w 3024845"/>
                  <a:gd name="connsiteY203-26494" fmla="*/ 486400 h 1059043"/>
                  <a:gd name="connsiteX204-26495" fmla="*/ 1166361 w 3024845"/>
                  <a:gd name="connsiteY204-26496" fmla="*/ 486400 h 1059043"/>
                  <a:gd name="connsiteX205-26497" fmla="*/ 1173454 w 3024845"/>
                  <a:gd name="connsiteY205-26498" fmla="*/ 486400 h 1059043"/>
                  <a:gd name="connsiteX206-26499" fmla="*/ 1173454 w 3024845"/>
                  <a:gd name="connsiteY206-26500" fmla="*/ 516665 h 1059043"/>
                  <a:gd name="connsiteX207-26501" fmla="*/ 1175481 w 3024845"/>
                  <a:gd name="connsiteY207-26502" fmla="*/ 516665 h 1059043"/>
                  <a:gd name="connsiteX208-26503" fmla="*/ 1189668 w 3024845"/>
                  <a:gd name="connsiteY208-26504" fmla="*/ 516665 h 1059043"/>
                  <a:gd name="connsiteX209-26505" fmla="*/ 1189668 w 3024845"/>
                  <a:gd name="connsiteY209-26506" fmla="*/ 540444 h 1059043"/>
                  <a:gd name="connsiteX210-26507" fmla="*/ 1191695 w 3024845"/>
                  <a:gd name="connsiteY210-26508" fmla="*/ 542065 h 1059043"/>
                  <a:gd name="connsiteX211-26509" fmla="*/ 1191695 w 3024845"/>
                  <a:gd name="connsiteY211-26510" fmla="*/ 553415 h 1059043"/>
                  <a:gd name="connsiteX212-26511" fmla="*/ 1192455 w 3024845"/>
                  <a:gd name="connsiteY212-26512" fmla="*/ 553415 h 1059043"/>
                  <a:gd name="connsiteX213-26513" fmla="*/ 1197775 w 3024845"/>
                  <a:gd name="connsiteY213-26514" fmla="*/ 553415 h 1059043"/>
                  <a:gd name="connsiteX214-26515" fmla="*/ 1197775 w 3024845"/>
                  <a:gd name="connsiteY214-26516" fmla="*/ 577194 h 1059043"/>
                  <a:gd name="connsiteX215-26517" fmla="*/ 1199041 w 3024845"/>
                  <a:gd name="connsiteY215-26518" fmla="*/ 577194 h 1059043"/>
                  <a:gd name="connsiteX216-26519" fmla="*/ 1207908 w 3024845"/>
                  <a:gd name="connsiteY216-26520" fmla="*/ 577194 h 1059043"/>
                  <a:gd name="connsiteX217-26521" fmla="*/ 1209935 w 3024845"/>
                  <a:gd name="connsiteY217-26522" fmla="*/ 581248 h 1059043"/>
                  <a:gd name="connsiteX218-26523" fmla="*/ 1209935 w 3024845"/>
                  <a:gd name="connsiteY218-26524" fmla="*/ 594489 h 1059043"/>
                  <a:gd name="connsiteX219-26525" fmla="*/ 1211455 w 3024845"/>
                  <a:gd name="connsiteY219-26526" fmla="*/ 592597 h 1059043"/>
                  <a:gd name="connsiteX220-26527" fmla="*/ 1222095 w 3024845"/>
                  <a:gd name="connsiteY220-26528" fmla="*/ 579356 h 1059043"/>
                  <a:gd name="connsiteX221-26529" fmla="*/ 1250469 w 3024845"/>
                  <a:gd name="connsiteY221-26530" fmla="*/ 579356 h 1059043"/>
                  <a:gd name="connsiteX222-26531" fmla="*/ 1250469 w 3024845"/>
                  <a:gd name="connsiteY222-26532" fmla="*/ 665827 h 1059043"/>
                  <a:gd name="connsiteX223-26533" fmla="*/ 1251229 w 3024845"/>
                  <a:gd name="connsiteY223-26534" fmla="*/ 665827 h 1059043"/>
                  <a:gd name="connsiteX224-26535" fmla="*/ 1256549 w 3024845"/>
                  <a:gd name="connsiteY224-26536" fmla="*/ 665827 h 1059043"/>
                  <a:gd name="connsiteX225-26537" fmla="*/ 1257309 w 3024845"/>
                  <a:gd name="connsiteY225-26538" fmla="*/ 664476 h 1059043"/>
                  <a:gd name="connsiteX226-26539" fmla="*/ 1262629 w 3024845"/>
                  <a:gd name="connsiteY226-26540" fmla="*/ 655018 h 1059043"/>
                  <a:gd name="connsiteX227-26541" fmla="*/ 1262629 w 3024845"/>
                  <a:gd name="connsiteY227-26542" fmla="*/ 656910 h 1059043"/>
                  <a:gd name="connsiteX228-26543" fmla="*/ 1262629 w 3024845"/>
                  <a:gd name="connsiteY228-26544" fmla="*/ 670151 h 1059043"/>
                  <a:gd name="connsiteX229-26545" fmla="*/ 1266682 w 3024845"/>
                  <a:gd name="connsiteY229-26546" fmla="*/ 624754 h 1059043"/>
                  <a:gd name="connsiteX230-26547" fmla="*/ 1267442 w 3024845"/>
                  <a:gd name="connsiteY230-26548" fmla="*/ 624754 h 1059043"/>
                  <a:gd name="connsiteX231-26549" fmla="*/ 1272762 w 3024845"/>
                  <a:gd name="connsiteY231-26550" fmla="*/ 624754 h 1059043"/>
                  <a:gd name="connsiteX232-26551" fmla="*/ 1272762 w 3024845"/>
                  <a:gd name="connsiteY232-26552" fmla="*/ 559900 h 1059043"/>
                  <a:gd name="connsiteX233-26553" fmla="*/ 1273776 w 3024845"/>
                  <a:gd name="connsiteY233-26554" fmla="*/ 559900 h 1059043"/>
                  <a:gd name="connsiteX234-26555" fmla="*/ 1280869 w 3024845"/>
                  <a:gd name="connsiteY234-26556" fmla="*/ 559900 h 1059043"/>
                  <a:gd name="connsiteX235-26557" fmla="*/ 1293029 w 3024845"/>
                  <a:gd name="connsiteY235-26558" fmla="*/ 516665 h 1059043"/>
                  <a:gd name="connsiteX236-26559" fmla="*/ 1294296 w 3024845"/>
                  <a:gd name="connsiteY236-26560" fmla="*/ 516665 h 1059043"/>
                  <a:gd name="connsiteX237-26561" fmla="*/ 1303163 w 3024845"/>
                  <a:gd name="connsiteY237-26562" fmla="*/ 516665 h 1059043"/>
                  <a:gd name="connsiteX238-26563" fmla="*/ 1313296 w 3024845"/>
                  <a:gd name="connsiteY238-26564" fmla="*/ 559900 h 1059043"/>
                  <a:gd name="connsiteX239-26565" fmla="*/ 1314309 w 3024845"/>
                  <a:gd name="connsiteY239-26566" fmla="*/ 559900 h 1059043"/>
                  <a:gd name="connsiteX240-26567" fmla="*/ 1321403 w 3024845"/>
                  <a:gd name="connsiteY240-26568" fmla="*/ 559900 h 1059043"/>
                  <a:gd name="connsiteX241-26569" fmla="*/ 1321403 w 3024845"/>
                  <a:gd name="connsiteY241-26570" fmla="*/ 598812 h 1059043"/>
                  <a:gd name="connsiteX242-26571" fmla="*/ 1323176 w 3024845"/>
                  <a:gd name="connsiteY242-26572" fmla="*/ 598812 h 1059043"/>
                  <a:gd name="connsiteX243-26573" fmla="*/ 1335590 w 3024845"/>
                  <a:gd name="connsiteY243-26574" fmla="*/ 598812 h 1059043"/>
                  <a:gd name="connsiteX244-26575" fmla="*/ 1335590 w 3024845"/>
                  <a:gd name="connsiteY244-26576" fmla="*/ 600974 h 1059043"/>
                  <a:gd name="connsiteX245-26577" fmla="*/ 1335590 w 3024845"/>
                  <a:gd name="connsiteY245-26578" fmla="*/ 616106 h 1059043"/>
                  <a:gd name="connsiteX246-26579" fmla="*/ 1339643 w 3024845"/>
                  <a:gd name="connsiteY246-26580" fmla="*/ 613945 h 1059043"/>
                  <a:gd name="connsiteX247-26581" fmla="*/ 1339643 w 3024845"/>
                  <a:gd name="connsiteY247-26582" fmla="*/ 598812 h 1059043"/>
                  <a:gd name="connsiteX248-26583" fmla="*/ 1341163 w 3024845"/>
                  <a:gd name="connsiteY248-26584" fmla="*/ 598812 h 1059043"/>
                  <a:gd name="connsiteX249-26585" fmla="*/ 1351803 w 3024845"/>
                  <a:gd name="connsiteY249-26586" fmla="*/ 598812 h 1059043"/>
                  <a:gd name="connsiteX250-26587" fmla="*/ 1351803 w 3024845"/>
                  <a:gd name="connsiteY250-26588" fmla="*/ 600433 h 1059043"/>
                  <a:gd name="connsiteX251-26589" fmla="*/ 1351803 w 3024845"/>
                  <a:gd name="connsiteY251-26590" fmla="*/ 611783 h 1059043"/>
                  <a:gd name="connsiteX252-26591" fmla="*/ 1382204 w 3024845"/>
                  <a:gd name="connsiteY252-26592" fmla="*/ 611783 h 1059043"/>
                  <a:gd name="connsiteX253-26593" fmla="*/ 1382204 w 3024845"/>
                  <a:gd name="connsiteY253-26594" fmla="*/ 575033 h 1059043"/>
                  <a:gd name="connsiteX254-26595" fmla="*/ 1383470 w 3024845"/>
                  <a:gd name="connsiteY254-26596" fmla="*/ 575033 h 1059043"/>
                  <a:gd name="connsiteX255-26597" fmla="*/ 1392337 w 3024845"/>
                  <a:gd name="connsiteY255-26598" fmla="*/ 575033 h 1059043"/>
                  <a:gd name="connsiteX256-26599" fmla="*/ 1392337 w 3024845"/>
                  <a:gd name="connsiteY256-26600" fmla="*/ 596650 h 1059043"/>
                  <a:gd name="connsiteX257-26601" fmla="*/ 1394364 w 3024845"/>
                  <a:gd name="connsiteY257-26602" fmla="*/ 564224 h 1059043"/>
                  <a:gd name="connsiteX258-26603" fmla="*/ 1416657 w 3024845"/>
                  <a:gd name="connsiteY258-26604" fmla="*/ 564224 h 1059043"/>
                  <a:gd name="connsiteX259-26605" fmla="*/ 1416657 w 3024845"/>
                  <a:gd name="connsiteY259-26606" fmla="*/ 562602 h 1059043"/>
                  <a:gd name="connsiteX260-26607" fmla="*/ 1416657 w 3024845"/>
                  <a:gd name="connsiteY260-26608" fmla="*/ 551253 h 1059043"/>
                  <a:gd name="connsiteX261-26609" fmla="*/ 1417417 w 3024845"/>
                  <a:gd name="connsiteY261-26610" fmla="*/ 551253 h 1059043"/>
                  <a:gd name="connsiteX262-26611" fmla="*/ 1422737 w 3024845"/>
                  <a:gd name="connsiteY262-26612" fmla="*/ 551253 h 1059043"/>
                  <a:gd name="connsiteX263-26613" fmla="*/ 1422737 w 3024845"/>
                  <a:gd name="connsiteY263-26614" fmla="*/ 549362 h 1059043"/>
                  <a:gd name="connsiteX264-26615" fmla="*/ 1422737 w 3024845"/>
                  <a:gd name="connsiteY264-26616" fmla="*/ 536121 h 1059043"/>
                  <a:gd name="connsiteX265-26617" fmla="*/ 1426791 w 3024845"/>
                  <a:gd name="connsiteY265-26618" fmla="*/ 542606 h 1059043"/>
                  <a:gd name="connsiteX266-26619" fmla="*/ 1429071 w 3024845"/>
                  <a:gd name="connsiteY266-26620" fmla="*/ 542606 h 1059043"/>
                  <a:gd name="connsiteX267-26621" fmla="*/ 1445031 w 3024845"/>
                  <a:gd name="connsiteY267-26622" fmla="*/ 542606 h 1059043"/>
                  <a:gd name="connsiteX268-26623" fmla="*/ 1445031 w 3024845"/>
                  <a:gd name="connsiteY268-26624" fmla="*/ 541795 h 1059043"/>
                  <a:gd name="connsiteX269-26625" fmla="*/ 1445031 w 3024845"/>
                  <a:gd name="connsiteY269-26626" fmla="*/ 536121 h 1059043"/>
                  <a:gd name="connsiteX270-26627" fmla="*/ 1445791 w 3024845"/>
                  <a:gd name="connsiteY270-26628" fmla="*/ 536121 h 1059043"/>
                  <a:gd name="connsiteX271-26629" fmla="*/ 1451111 w 3024845"/>
                  <a:gd name="connsiteY271-26630" fmla="*/ 536121 h 1059043"/>
                  <a:gd name="connsiteX272-26631" fmla="*/ 1451111 w 3024845"/>
                  <a:gd name="connsiteY272-26632" fmla="*/ 537472 h 1059043"/>
                  <a:gd name="connsiteX273-26633" fmla="*/ 1451111 w 3024845"/>
                  <a:gd name="connsiteY273-26634" fmla="*/ 546930 h 1059043"/>
                  <a:gd name="connsiteX274-26635" fmla="*/ 1489618 w 3024845"/>
                  <a:gd name="connsiteY274-26636" fmla="*/ 546930 h 1059043"/>
                  <a:gd name="connsiteX275-26637" fmla="*/ 1489618 w 3024845"/>
                  <a:gd name="connsiteY275-26638" fmla="*/ 685283 h 1059043"/>
                  <a:gd name="connsiteX276-26639" fmla="*/ 1491138 w 3024845"/>
                  <a:gd name="connsiteY276-26640" fmla="*/ 685283 h 1059043"/>
                  <a:gd name="connsiteX277-26641" fmla="*/ 1501778 w 3024845"/>
                  <a:gd name="connsiteY277-26642" fmla="*/ 685283 h 1059043"/>
                  <a:gd name="connsiteX278-26643" fmla="*/ 1501778 w 3024845"/>
                  <a:gd name="connsiteY278-26644" fmla="*/ 672313 h 1059043"/>
                  <a:gd name="connsiteX279-26645" fmla="*/ 1505832 w 3024845"/>
                  <a:gd name="connsiteY279-26646" fmla="*/ 672313 h 1059043"/>
                  <a:gd name="connsiteX280-26647" fmla="*/ 1505832 w 3024845"/>
                  <a:gd name="connsiteY280-26648" fmla="*/ 685283 h 1059043"/>
                  <a:gd name="connsiteX281-26649" fmla="*/ 1536232 w 3024845"/>
                  <a:gd name="connsiteY281-26650" fmla="*/ 685283 h 1059043"/>
                  <a:gd name="connsiteX282-26651" fmla="*/ 1536232 w 3024845"/>
                  <a:gd name="connsiteY282-26652" fmla="*/ 655018 h 1059043"/>
                  <a:gd name="connsiteX283-26653" fmla="*/ 1548392 w 3024845"/>
                  <a:gd name="connsiteY283-26654" fmla="*/ 655018 h 1059043"/>
                  <a:gd name="connsiteX284-26655" fmla="*/ 1560552 w 3024845"/>
                  <a:gd name="connsiteY284-26656" fmla="*/ 652857 h 1059043"/>
                  <a:gd name="connsiteX285-26657" fmla="*/ 1564606 w 3024845"/>
                  <a:gd name="connsiteY285-26658" fmla="*/ 655018 h 1059043"/>
                  <a:gd name="connsiteX286-26659" fmla="*/ 1574739 w 3024845"/>
                  <a:gd name="connsiteY286-26660" fmla="*/ 655018 h 1059043"/>
                  <a:gd name="connsiteX287-26661" fmla="*/ 1574739 w 3024845"/>
                  <a:gd name="connsiteY287-26662" fmla="*/ 685283 h 1059043"/>
                  <a:gd name="connsiteX288-26663" fmla="*/ 1582846 w 3024845"/>
                  <a:gd name="connsiteY288-26664" fmla="*/ 685283 h 1059043"/>
                  <a:gd name="connsiteX289-26665" fmla="*/ 1582846 w 3024845"/>
                  <a:gd name="connsiteY289-26666" fmla="*/ 702578 h 1059043"/>
                  <a:gd name="connsiteX290-26667" fmla="*/ 1592182 w 3024845"/>
                  <a:gd name="connsiteY290-26668" fmla="*/ 703483 h 1059043"/>
                  <a:gd name="connsiteX291-26669" fmla="*/ 1605140 w 3024845"/>
                  <a:gd name="connsiteY291-26670" fmla="*/ 703483 h 1059043"/>
                  <a:gd name="connsiteX292-26671" fmla="*/ 1605140 w 3024845"/>
                  <a:gd name="connsiteY292-26672" fmla="*/ 687445 h 1059043"/>
                  <a:gd name="connsiteX293-26673" fmla="*/ 1673096 w 3024845"/>
                  <a:gd name="connsiteY293-26674" fmla="*/ 687445 h 1059043"/>
                  <a:gd name="connsiteX294-26675" fmla="*/ 1673096 w 3024845"/>
                  <a:gd name="connsiteY294-26676" fmla="*/ 602192 h 1059043"/>
                  <a:gd name="connsiteX295-26677" fmla="*/ 1745104 w 3024845"/>
                  <a:gd name="connsiteY295-26678" fmla="*/ 602192 h 1059043"/>
                  <a:gd name="connsiteX296-26679" fmla="*/ 1745104 w 3024845"/>
                  <a:gd name="connsiteY296-26680" fmla="*/ 680960 h 1059043"/>
                  <a:gd name="connsiteX297-26681" fmla="*/ 1747008 w 3024845"/>
                  <a:gd name="connsiteY297-26682" fmla="*/ 680960 h 1059043"/>
                  <a:gd name="connsiteX298-26683" fmla="*/ 1748250 w 3024845"/>
                  <a:gd name="connsiteY298-26684" fmla="*/ 703483 h 1059043"/>
                  <a:gd name="connsiteX299-26685" fmla="*/ 1757926 w 3024845"/>
                  <a:gd name="connsiteY299-26686" fmla="*/ 703483 h 1059043"/>
                  <a:gd name="connsiteX300-26687" fmla="*/ 1759168 w 3024845"/>
                  <a:gd name="connsiteY300-26688" fmla="*/ 680960 h 1059043"/>
                  <a:gd name="connsiteX301-26689" fmla="*/ 1765248 w 3024845"/>
                  <a:gd name="connsiteY301-26690" fmla="*/ 680960 h 1059043"/>
                  <a:gd name="connsiteX302-26691" fmla="*/ 1766490 w 3024845"/>
                  <a:gd name="connsiteY302-26692" fmla="*/ 703483 h 1059043"/>
                  <a:gd name="connsiteX303-26693" fmla="*/ 1817112 w 3024845"/>
                  <a:gd name="connsiteY303-26694" fmla="*/ 703483 h 1059043"/>
                  <a:gd name="connsiteX304-26695" fmla="*/ 1817112 w 3024845"/>
                  <a:gd name="connsiteY304-26696" fmla="*/ 540455 h 1059043"/>
                  <a:gd name="connsiteX305-26697" fmla="*/ 2014439 w 3024845"/>
                  <a:gd name="connsiteY305-26698" fmla="*/ 540455 h 1059043"/>
                  <a:gd name="connsiteX306-26699" fmla="*/ 2014439 w 3024845"/>
                  <a:gd name="connsiteY306-26700" fmla="*/ 703483 h 1059043"/>
                  <a:gd name="connsiteX307-26701" fmla="*/ 2033136 w 3024845"/>
                  <a:gd name="connsiteY307-26702" fmla="*/ 703483 h 1059043"/>
                  <a:gd name="connsiteX308-26703" fmla="*/ 2033136 w 3024845"/>
                  <a:gd name="connsiteY308-26704" fmla="*/ 620790 h 1059043"/>
                  <a:gd name="connsiteX309-26705" fmla="*/ 2128256 w 3024845"/>
                  <a:gd name="connsiteY309-26706" fmla="*/ 620790 h 1059043"/>
                  <a:gd name="connsiteX310-26707" fmla="*/ 2128026 w 3024845"/>
                  <a:gd name="connsiteY310-26708" fmla="*/ 281031 h 1059043"/>
                  <a:gd name="connsiteX311-26709" fmla="*/ 2121946 w 3024845"/>
                  <a:gd name="connsiteY311-26710" fmla="*/ 276707 h 1059043"/>
                  <a:gd name="connsiteX312-26711" fmla="*/ 2144240 w 3024845"/>
                  <a:gd name="connsiteY312-26712" fmla="*/ 214016 h 1059043"/>
                  <a:gd name="connsiteX313-26713" fmla="*/ 2146266 w 3024845"/>
                  <a:gd name="connsiteY313-26714" fmla="*/ 131868 h 1059043"/>
                  <a:gd name="connsiteX314-26715" fmla="*/ 2144240 w 3024845"/>
                  <a:gd name="connsiteY314-26716" fmla="*/ 125383 h 1059043"/>
                  <a:gd name="connsiteX315-26717" fmla="*/ 2150320 w 3024845"/>
                  <a:gd name="connsiteY315-26718" fmla="*/ 118897 h 1059043"/>
                  <a:gd name="connsiteX316-26719" fmla="*/ 2150320 w 3024845"/>
                  <a:gd name="connsiteY316-26720" fmla="*/ 60529 h 1059043"/>
                  <a:gd name="connsiteX317-26721" fmla="*/ 2152346 w 3024845"/>
                  <a:gd name="connsiteY317-26722" fmla="*/ 56206 h 1059043"/>
                  <a:gd name="connsiteX318-26723" fmla="*/ 2152346 w 3024845"/>
                  <a:gd name="connsiteY318-26724" fmla="*/ 0 h 1059043"/>
                  <a:gd name="connsiteX319-26725" fmla="*/ 2162480 w 3024845"/>
                  <a:gd name="connsiteY319-26726" fmla="*/ 118897 h 1059043"/>
                  <a:gd name="connsiteX320-26727" fmla="*/ 2168560 w 3024845"/>
                  <a:gd name="connsiteY320-26728" fmla="*/ 125383 h 1059043"/>
                  <a:gd name="connsiteX321-26729" fmla="*/ 2166533 w 3024845"/>
                  <a:gd name="connsiteY321-26730" fmla="*/ 131868 h 1059043"/>
                  <a:gd name="connsiteX322-26731" fmla="*/ 2180720 w 3024845"/>
                  <a:gd name="connsiteY322-26732" fmla="*/ 555577 h 1059043"/>
                  <a:gd name="connsiteX323-26733" fmla="*/ 2245574 w 3024845"/>
                  <a:gd name="connsiteY323-26734" fmla="*/ 555577 h 1059043"/>
                  <a:gd name="connsiteX324-26735" fmla="*/ 2245574 w 3024845"/>
                  <a:gd name="connsiteY324-26736" fmla="*/ 631239 h 1059043"/>
                  <a:gd name="connsiteX325-26737" fmla="*/ 2253681 w 3024845"/>
                  <a:gd name="connsiteY325-26738" fmla="*/ 631239 h 1059043"/>
                  <a:gd name="connsiteX326-26739" fmla="*/ 2255708 w 3024845"/>
                  <a:gd name="connsiteY326-26740" fmla="*/ 624754 h 1059043"/>
                  <a:gd name="connsiteX327-26741" fmla="*/ 2261788 w 3024845"/>
                  <a:gd name="connsiteY327-26742" fmla="*/ 624754 h 1059043"/>
                  <a:gd name="connsiteX328-26743" fmla="*/ 2263815 w 3024845"/>
                  <a:gd name="connsiteY328-26744" fmla="*/ 633401 h 1059043"/>
                  <a:gd name="connsiteX329-26745" fmla="*/ 2275975 w 3024845"/>
                  <a:gd name="connsiteY329-26746" fmla="*/ 633401 h 1059043"/>
                  <a:gd name="connsiteX330-26747" fmla="*/ 2275975 w 3024845"/>
                  <a:gd name="connsiteY330-26748" fmla="*/ 626915 h 1059043"/>
                  <a:gd name="connsiteX331-26749" fmla="*/ 2298268 w 3024845"/>
                  <a:gd name="connsiteY331-26750" fmla="*/ 626915 h 1059043"/>
                  <a:gd name="connsiteX332-26751" fmla="*/ 2298268 w 3024845"/>
                  <a:gd name="connsiteY332-26752" fmla="*/ 633401 h 1059043"/>
                  <a:gd name="connsiteX333-26753" fmla="*/ 2318535 w 3024845"/>
                  <a:gd name="connsiteY333-26754" fmla="*/ 633401 h 1059043"/>
                  <a:gd name="connsiteX334-26755" fmla="*/ 2318535 w 3024845"/>
                  <a:gd name="connsiteY334-26756" fmla="*/ 678798 h 1059043"/>
                  <a:gd name="connsiteX335-26757" fmla="*/ 2332722 w 3024845"/>
                  <a:gd name="connsiteY335-26758" fmla="*/ 678798 h 1059043"/>
                  <a:gd name="connsiteX336-26759" fmla="*/ 2332722 w 3024845"/>
                  <a:gd name="connsiteY336-26760" fmla="*/ 665827 h 1059043"/>
                  <a:gd name="connsiteX337-26761" fmla="*/ 2348936 w 3024845"/>
                  <a:gd name="connsiteY337-26762" fmla="*/ 665827 h 1059043"/>
                  <a:gd name="connsiteX338-26763" fmla="*/ 2348936 w 3024845"/>
                  <a:gd name="connsiteY338-26764" fmla="*/ 486400 h 1059043"/>
                  <a:gd name="connsiteX339-26765" fmla="*/ 2355016 w 3024845"/>
                  <a:gd name="connsiteY339-26766" fmla="*/ 479914 h 1059043"/>
                  <a:gd name="connsiteX340-26767" fmla="*/ 2427977 w 3024845"/>
                  <a:gd name="connsiteY340-26768" fmla="*/ 479914 h 1059043"/>
                  <a:gd name="connsiteX341-26769" fmla="*/ 2427977 w 3024845"/>
                  <a:gd name="connsiteY341-26770" fmla="*/ 488562 h 1059043"/>
                  <a:gd name="connsiteX342-26771" fmla="*/ 2438110 w 3024845"/>
                  <a:gd name="connsiteY342-26772" fmla="*/ 488562 h 1059043"/>
                  <a:gd name="connsiteX343-26773" fmla="*/ 2438110 w 3024845"/>
                  <a:gd name="connsiteY343-26774" fmla="*/ 603136 h 1059043"/>
                  <a:gd name="connsiteX344-26775" fmla="*/ 2460404 w 3024845"/>
                  <a:gd name="connsiteY344-26776" fmla="*/ 603136 h 1059043"/>
                  <a:gd name="connsiteX345-26777" fmla="*/ 2460404 w 3024845"/>
                  <a:gd name="connsiteY345-26778" fmla="*/ 536121 h 1059043"/>
                  <a:gd name="connsiteX346-26779" fmla="*/ 2486751 w 3024845"/>
                  <a:gd name="connsiteY346-26780" fmla="*/ 536121 h 1059043"/>
                  <a:gd name="connsiteX347-26781" fmla="*/ 2490804 w 3024845"/>
                  <a:gd name="connsiteY347-26782" fmla="*/ 531797 h 1059043"/>
                  <a:gd name="connsiteX348-26783" fmla="*/ 2498911 w 3024845"/>
                  <a:gd name="connsiteY348-26784" fmla="*/ 531797 h 1059043"/>
                  <a:gd name="connsiteX349-26785" fmla="*/ 2502964 w 3024845"/>
                  <a:gd name="connsiteY349-26786" fmla="*/ 536121 h 1059043"/>
                  <a:gd name="connsiteX350-26787" fmla="*/ 2525258 w 3024845"/>
                  <a:gd name="connsiteY350-26788" fmla="*/ 536121 h 1059043"/>
                  <a:gd name="connsiteX351-26789" fmla="*/ 2525258 w 3024845"/>
                  <a:gd name="connsiteY351-26790" fmla="*/ 419385 h 1059043"/>
                  <a:gd name="connsiteX352-26791" fmla="*/ 2582005 w 3024845"/>
                  <a:gd name="connsiteY352-26792" fmla="*/ 408576 h 1059043"/>
                  <a:gd name="connsiteX353-26793" fmla="*/ 2582005 w 3024845"/>
                  <a:gd name="connsiteY353-26794" fmla="*/ 409657 h 1059043"/>
                  <a:gd name="connsiteX354-26795" fmla="*/ 2582005 w 3024845"/>
                  <a:gd name="connsiteY354-26796" fmla="*/ 417223 h 1059043"/>
                  <a:gd name="connsiteX355-26797" fmla="*/ 2608352 w 3024845"/>
                  <a:gd name="connsiteY355-26798" fmla="*/ 417223 h 1059043"/>
                  <a:gd name="connsiteX356-26799" fmla="*/ 2608352 w 3024845"/>
                  <a:gd name="connsiteY356-26800" fmla="*/ 672313 h 1059043"/>
                  <a:gd name="connsiteX357-26801" fmla="*/ 2630646 w 3024845"/>
                  <a:gd name="connsiteY357-26802" fmla="*/ 672313 h 1059043"/>
                  <a:gd name="connsiteX358-26803" fmla="*/ 2630646 w 3024845"/>
                  <a:gd name="connsiteY358-26804" fmla="*/ 667989 h 1059043"/>
                  <a:gd name="connsiteX359-26805" fmla="*/ 2642806 w 3024845"/>
                  <a:gd name="connsiteY359-26806" fmla="*/ 667989 h 1059043"/>
                  <a:gd name="connsiteX360-26807" fmla="*/ 2642806 w 3024845"/>
                  <a:gd name="connsiteY360-26808" fmla="*/ 672313 h 1059043"/>
                  <a:gd name="connsiteX361-26809" fmla="*/ 2667126 w 3024845"/>
                  <a:gd name="connsiteY361-26810" fmla="*/ 672313 h 1059043"/>
                  <a:gd name="connsiteX362-26811" fmla="*/ 2667126 w 3024845"/>
                  <a:gd name="connsiteY362-26812" fmla="*/ 659342 h 1059043"/>
                  <a:gd name="connsiteX363-26813" fmla="*/ 2695500 w 3024845"/>
                  <a:gd name="connsiteY363-26814" fmla="*/ 659342 h 1059043"/>
                  <a:gd name="connsiteX364-26815" fmla="*/ 2707660 w 3024845"/>
                  <a:gd name="connsiteY364-26816" fmla="*/ 655018 h 1059043"/>
                  <a:gd name="connsiteX365-26817" fmla="*/ 2727927 w 3024845"/>
                  <a:gd name="connsiteY365-26818" fmla="*/ 659342 h 1059043"/>
                  <a:gd name="connsiteX366-26819" fmla="*/ 2727927 w 3024845"/>
                  <a:gd name="connsiteY366-26820" fmla="*/ 642048 h 1059043"/>
                  <a:gd name="connsiteX367-26821" fmla="*/ 2736034 w 3024845"/>
                  <a:gd name="connsiteY367-26822" fmla="*/ 642048 h 1059043"/>
                  <a:gd name="connsiteX368-26823" fmla="*/ 2736034 w 3024845"/>
                  <a:gd name="connsiteY368-26824" fmla="*/ 629077 h 1059043"/>
                  <a:gd name="connsiteX369-26825" fmla="*/ 2792781 w 3024845"/>
                  <a:gd name="connsiteY369-26826" fmla="*/ 629077 h 1059043"/>
                  <a:gd name="connsiteX370-26827" fmla="*/ 2792781 w 3024845"/>
                  <a:gd name="connsiteY370-26828" fmla="*/ 598812 h 1059043"/>
                  <a:gd name="connsiteX371-26829" fmla="*/ 2811021 w 3024845"/>
                  <a:gd name="connsiteY371-26830" fmla="*/ 598812 h 1059043"/>
                  <a:gd name="connsiteX372-26831" fmla="*/ 2811021 w 3024845"/>
                  <a:gd name="connsiteY372-26832" fmla="*/ 592327 h 1059043"/>
                  <a:gd name="connsiteX373-26833" fmla="*/ 2823181 w 3024845"/>
                  <a:gd name="connsiteY373-26834" fmla="*/ 592327 h 1059043"/>
                  <a:gd name="connsiteX374-26835" fmla="*/ 2823181 w 3024845"/>
                  <a:gd name="connsiteY374-26836" fmla="*/ 598812 h 1059043"/>
                  <a:gd name="connsiteX375-26837" fmla="*/ 2839395 w 3024845"/>
                  <a:gd name="connsiteY375-26838" fmla="*/ 598812 h 1059043"/>
                  <a:gd name="connsiteX376-26839" fmla="*/ 2839395 w 3024845"/>
                  <a:gd name="connsiteY376-26840" fmla="*/ 648533 h 1059043"/>
                  <a:gd name="connsiteX377-26841" fmla="*/ 2871822 w 3024845"/>
                  <a:gd name="connsiteY377-26842" fmla="*/ 648533 h 1059043"/>
                  <a:gd name="connsiteX378-26843" fmla="*/ 2871822 w 3024845"/>
                  <a:gd name="connsiteY378-26844" fmla="*/ 622592 h 1059043"/>
                  <a:gd name="connsiteX379-26845" fmla="*/ 2910329 w 3024845"/>
                  <a:gd name="connsiteY379-26846" fmla="*/ 622592 h 1059043"/>
                  <a:gd name="connsiteX380-26847" fmla="*/ 2910329 w 3024845"/>
                  <a:gd name="connsiteY380-26848" fmla="*/ 592327 h 1059043"/>
                  <a:gd name="connsiteX381-26849" fmla="*/ 2958970 w 3024845"/>
                  <a:gd name="connsiteY381-26850" fmla="*/ 592327 h 1059043"/>
                  <a:gd name="connsiteX382-26851" fmla="*/ 2958970 w 3024845"/>
                  <a:gd name="connsiteY382-26852" fmla="*/ 703483 h 1059043"/>
                  <a:gd name="connsiteX383-26853" fmla="*/ 2958970 w 3024845"/>
                  <a:gd name="connsiteY383-26854" fmla="*/ 717262 h 1059043"/>
                  <a:gd name="connsiteX384-26855" fmla="*/ 3024845 w 3024845"/>
                  <a:gd name="connsiteY384-26856" fmla="*/ 717262 h 1059043"/>
                  <a:gd name="connsiteX385-26857" fmla="*/ 3024845 w 3024845"/>
                  <a:gd name="connsiteY385-26858" fmla="*/ 1059043 h 1059043"/>
                  <a:gd name="connsiteX386-26859" fmla="*/ 2054 w 3024845"/>
                  <a:gd name="connsiteY386-26860" fmla="*/ 1056710 h 1059043"/>
                  <a:gd name="connsiteX387-26861" fmla="*/ 0 w 3024845"/>
                  <a:gd name="connsiteY387-26862" fmla="*/ 622592 h 1059043"/>
                  <a:gd name="connsiteX388-26863" fmla="*/ 20267 w 3024845"/>
                  <a:gd name="connsiteY388-26864" fmla="*/ 622592 h 1059043"/>
                  <a:gd name="connsiteX389-26865" fmla="*/ 20774 w 3024845"/>
                  <a:gd name="connsiteY389-26866" fmla="*/ 621511 h 1059043"/>
                  <a:gd name="connsiteX390-26867" fmla="*/ 24320 w 3024845"/>
                  <a:gd name="connsiteY390-26868" fmla="*/ 613945 h 1059043"/>
                  <a:gd name="connsiteX391-26869" fmla="*/ 26094 w 3024845"/>
                  <a:gd name="connsiteY391-26870" fmla="*/ 614215 h 1059043"/>
                  <a:gd name="connsiteX392-26871" fmla="*/ 38507 w 3024845"/>
                  <a:gd name="connsiteY392-26872" fmla="*/ 616106 h 1059043"/>
                  <a:gd name="connsiteX393-26873" fmla="*/ 39014 w 3024845"/>
                  <a:gd name="connsiteY393-26874" fmla="*/ 617458 h 1059043"/>
                  <a:gd name="connsiteX394-26875" fmla="*/ 42560 w 3024845"/>
                  <a:gd name="connsiteY394-26876" fmla="*/ 626915 h 1059043"/>
                  <a:gd name="connsiteX395-26877" fmla="*/ 68907 w 3024845"/>
                  <a:gd name="connsiteY395-26878" fmla="*/ 629077 h 1059043"/>
                  <a:gd name="connsiteX396-26879" fmla="*/ 68907 w 3024845"/>
                  <a:gd name="connsiteY396-26880" fmla="*/ 505856 h 1059043"/>
                  <a:gd name="connsiteX397-26881" fmla="*/ 70934 w 3024845"/>
                  <a:gd name="connsiteY397-26882" fmla="*/ 505856 h 1059043"/>
                  <a:gd name="connsiteX398-26883" fmla="*/ 85121 w 3024845"/>
                  <a:gd name="connsiteY398-26884" fmla="*/ 505856 h 1059043"/>
                  <a:gd name="connsiteX399-26885" fmla="*/ 85121 w 3024845"/>
                  <a:gd name="connsiteY399-26886" fmla="*/ 369664 h 1059043"/>
                  <a:gd name="connsiteX400-26887" fmla="*/ 86894 w 3024845"/>
                  <a:gd name="connsiteY400-26888" fmla="*/ 369664 h 1059043"/>
                  <a:gd name="connsiteX401-26889" fmla="*/ 99308 w 3024845"/>
                  <a:gd name="connsiteY401-26890" fmla="*/ 369664 h 1059043"/>
                  <a:gd name="connsiteX402-26891" fmla="*/ 99308 w 3024845"/>
                  <a:gd name="connsiteY402-26892" fmla="*/ 255090 h 1059043"/>
                  <a:gd name="connsiteX403-26893" fmla="*/ 103361 w 3024845"/>
                  <a:gd name="connsiteY403-26894" fmla="*/ 226986 h 1059043"/>
                  <a:gd name="connsiteX404-26895" fmla="*/ 105388 w 3024845"/>
                  <a:gd name="connsiteY404-26896" fmla="*/ 226986 h 1059043"/>
                  <a:gd name="connsiteX405-26897" fmla="*/ 119575 w 3024845"/>
                  <a:gd name="connsiteY405-26898" fmla="*/ 226986 h 1059043"/>
                  <a:gd name="connsiteX0-26899" fmla="*/ 119575 w 3024845"/>
                  <a:gd name="connsiteY0-26900" fmla="*/ 226986 h 1059043"/>
                  <a:gd name="connsiteX1-26901" fmla="*/ 200642 w 3024845"/>
                  <a:gd name="connsiteY1-26902" fmla="*/ 224825 h 1059043"/>
                  <a:gd name="connsiteX2-26903" fmla="*/ 202669 w 3024845"/>
                  <a:gd name="connsiteY2-26904" fmla="*/ 224825 h 1059043"/>
                  <a:gd name="connsiteX3-26905" fmla="*/ 216856 w 3024845"/>
                  <a:gd name="connsiteY3-26906" fmla="*/ 224825 h 1059043"/>
                  <a:gd name="connsiteX4-26907" fmla="*/ 216856 w 3024845"/>
                  <a:gd name="connsiteY4-26908" fmla="*/ 248604 h 1059043"/>
                  <a:gd name="connsiteX5-26909" fmla="*/ 217363 w 3024845"/>
                  <a:gd name="connsiteY5-26910" fmla="*/ 249415 h 1059043"/>
                  <a:gd name="connsiteX6-26911" fmla="*/ 220909 w 3024845"/>
                  <a:gd name="connsiteY6-26912" fmla="*/ 255090 h 1059043"/>
                  <a:gd name="connsiteX7-26913" fmla="*/ 220909 w 3024845"/>
                  <a:gd name="connsiteY7-26914" fmla="*/ 369664 h 1059043"/>
                  <a:gd name="connsiteX8-26915" fmla="*/ 223189 w 3024845"/>
                  <a:gd name="connsiteY8-26916" fmla="*/ 369664 h 1059043"/>
                  <a:gd name="connsiteX9-26917" fmla="*/ 239150 w 3024845"/>
                  <a:gd name="connsiteY9-26918" fmla="*/ 369664 h 1059043"/>
                  <a:gd name="connsiteX10-26919" fmla="*/ 239150 w 3024845"/>
                  <a:gd name="connsiteY10-26920" fmla="*/ 510179 h 1059043"/>
                  <a:gd name="connsiteX11-26921" fmla="*/ 240670 w 3024845"/>
                  <a:gd name="connsiteY11-26922" fmla="*/ 509909 h 1059043"/>
                  <a:gd name="connsiteX12-26923" fmla="*/ 251310 w 3024845"/>
                  <a:gd name="connsiteY12-26924" fmla="*/ 508018 h 1059043"/>
                  <a:gd name="connsiteX13-26925" fmla="*/ 249283 w 3024845"/>
                  <a:gd name="connsiteY13-26926" fmla="*/ 596650 h 1059043"/>
                  <a:gd name="connsiteX14-26927" fmla="*/ 250803 w 3024845"/>
                  <a:gd name="connsiteY14-26928" fmla="*/ 596921 h 1059043"/>
                  <a:gd name="connsiteX15-26929" fmla="*/ 261443 w 3024845"/>
                  <a:gd name="connsiteY15-26930" fmla="*/ 598812 h 1059043"/>
                  <a:gd name="connsiteX16-26931" fmla="*/ 261696 w 3024845"/>
                  <a:gd name="connsiteY16-26932" fmla="*/ 599623 h 1059043"/>
                  <a:gd name="connsiteX17-26933" fmla="*/ 263470 w 3024845"/>
                  <a:gd name="connsiteY17-26934" fmla="*/ 605298 h 1059043"/>
                  <a:gd name="connsiteX18-26935" fmla="*/ 264230 w 3024845"/>
                  <a:gd name="connsiteY18-26936" fmla="*/ 602866 h 1059043"/>
                  <a:gd name="connsiteX19-26937" fmla="*/ 269550 w 3024845"/>
                  <a:gd name="connsiteY19-26938" fmla="*/ 585842 h 1059043"/>
                  <a:gd name="connsiteX20-26939" fmla="*/ 271323 w 3024845"/>
                  <a:gd name="connsiteY20-26940" fmla="*/ 585842 h 1059043"/>
                  <a:gd name="connsiteX21-26941" fmla="*/ 283737 w 3024845"/>
                  <a:gd name="connsiteY21-26942" fmla="*/ 585842 h 1059043"/>
                  <a:gd name="connsiteX22-26943" fmla="*/ 283737 w 3024845"/>
                  <a:gd name="connsiteY22-26944" fmla="*/ 618268 h 1059043"/>
                  <a:gd name="connsiteX23-26945" fmla="*/ 284750 w 3024845"/>
                  <a:gd name="connsiteY23-26946" fmla="*/ 618809 h 1059043"/>
                  <a:gd name="connsiteX24-26947" fmla="*/ 291844 w 3024845"/>
                  <a:gd name="connsiteY24-26948" fmla="*/ 622592 h 1059043"/>
                  <a:gd name="connsiteX25-26949" fmla="*/ 291844 w 3024845"/>
                  <a:gd name="connsiteY25-26950" fmla="*/ 623943 h 1059043"/>
                  <a:gd name="connsiteX26-26951" fmla="*/ 291844 w 3024845"/>
                  <a:gd name="connsiteY26-26952" fmla="*/ 633401 h 1059043"/>
                  <a:gd name="connsiteX27-26953" fmla="*/ 336431 w 3024845"/>
                  <a:gd name="connsiteY27-26954" fmla="*/ 633401 h 1059043"/>
                  <a:gd name="connsiteX28-26955" fmla="*/ 336431 w 3024845"/>
                  <a:gd name="connsiteY28-26956" fmla="*/ 634482 h 1059043"/>
                  <a:gd name="connsiteX29-26957" fmla="*/ 336431 w 3024845"/>
                  <a:gd name="connsiteY29-26958" fmla="*/ 642048 h 1059043"/>
                  <a:gd name="connsiteX30-26959" fmla="*/ 338457 w 3024845"/>
                  <a:gd name="connsiteY30-26960" fmla="*/ 642048 h 1059043"/>
                  <a:gd name="connsiteX31-26961" fmla="*/ 352644 w 3024845"/>
                  <a:gd name="connsiteY31-26962" fmla="*/ 642048 h 1059043"/>
                  <a:gd name="connsiteX32-26963" fmla="*/ 352644 w 3024845"/>
                  <a:gd name="connsiteY32-26964" fmla="*/ 611783 h 1059043"/>
                  <a:gd name="connsiteX33-26965" fmla="*/ 397231 w 3024845"/>
                  <a:gd name="connsiteY33-26966" fmla="*/ 611783 h 1059043"/>
                  <a:gd name="connsiteX34-26967" fmla="*/ 397231 w 3024845"/>
                  <a:gd name="connsiteY34-26968" fmla="*/ 610432 h 1059043"/>
                  <a:gd name="connsiteX35-26969" fmla="*/ 397231 w 3024845"/>
                  <a:gd name="connsiteY35-26970" fmla="*/ 600974 h 1059043"/>
                  <a:gd name="connsiteX36-26971" fmla="*/ 398245 w 3024845"/>
                  <a:gd name="connsiteY36-26972" fmla="*/ 600974 h 1059043"/>
                  <a:gd name="connsiteX37-26973" fmla="*/ 405338 w 3024845"/>
                  <a:gd name="connsiteY37-26974" fmla="*/ 600974 h 1059043"/>
                  <a:gd name="connsiteX38-26975" fmla="*/ 405338 w 3024845"/>
                  <a:gd name="connsiteY38-26976" fmla="*/ 599083 h 1059043"/>
                  <a:gd name="connsiteX39-26977" fmla="*/ 405338 w 3024845"/>
                  <a:gd name="connsiteY39-26978" fmla="*/ 585842 h 1059043"/>
                  <a:gd name="connsiteX40-26979" fmla="*/ 406098 w 3024845"/>
                  <a:gd name="connsiteY40-26980" fmla="*/ 585842 h 1059043"/>
                  <a:gd name="connsiteX41-26981" fmla="*/ 411418 w 3024845"/>
                  <a:gd name="connsiteY41-26982" fmla="*/ 585842 h 1059043"/>
                  <a:gd name="connsiteX42-26983" fmla="*/ 411418 w 3024845"/>
                  <a:gd name="connsiteY42-26984" fmla="*/ 584761 h 1059043"/>
                  <a:gd name="connsiteX43-26985" fmla="*/ 411418 w 3024845"/>
                  <a:gd name="connsiteY43-26986" fmla="*/ 577194 h 1059043"/>
                  <a:gd name="connsiteX44-26987" fmla="*/ 413445 w 3024845"/>
                  <a:gd name="connsiteY44-26988" fmla="*/ 577194 h 1059043"/>
                  <a:gd name="connsiteX45-26989" fmla="*/ 427632 w 3024845"/>
                  <a:gd name="connsiteY45-26990" fmla="*/ 577194 h 1059043"/>
                  <a:gd name="connsiteX46-26991" fmla="*/ 427632 w 3024845"/>
                  <a:gd name="connsiteY46-26992" fmla="*/ 578275 h 1059043"/>
                  <a:gd name="connsiteX47-26993" fmla="*/ 427632 w 3024845"/>
                  <a:gd name="connsiteY47-26994" fmla="*/ 585842 h 1059043"/>
                  <a:gd name="connsiteX48-26995" fmla="*/ 449925 w 3024845"/>
                  <a:gd name="connsiteY48-26996" fmla="*/ 585842 h 1059043"/>
                  <a:gd name="connsiteX49-26997" fmla="*/ 449925 w 3024845"/>
                  <a:gd name="connsiteY49-26998" fmla="*/ 583950 h 1059043"/>
                  <a:gd name="connsiteX50-26999" fmla="*/ 449925 w 3024845"/>
                  <a:gd name="connsiteY50-27000" fmla="*/ 570709 h 1059043"/>
                  <a:gd name="connsiteX51-27001" fmla="*/ 451699 w 3024845"/>
                  <a:gd name="connsiteY51-27002" fmla="*/ 570709 h 1059043"/>
                  <a:gd name="connsiteX52-27003" fmla="*/ 464112 w 3024845"/>
                  <a:gd name="connsiteY52-27004" fmla="*/ 570709 h 1059043"/>
                  <a:gd name="connsiteX53-27005" fmla="*/ 464112 w 3024845"/>
                  <a:gd name="connsiteY53-27006" fmla="*/ 594489 h 1059043"/>
                  <a:gd name="connsiteX54-27007" fmla="*/ 465126 w 3024845"/>
                  <a:gd name="connsiteY54-27008" fmla="*/ 594489 h 1059043"/>
                  <a:gd name="connsiteX55-27009" fmla="*/ 472219 w 3024845"/>
                  <a:gd name="connsiteY55-27010" fmla="*/ 594489 h 1059043"/>
                  <a:gd name="connsiteX56-27011" fmla="*/ 472219 w 3024845"/>
                  <a:gd name="connsiteY56-27012" fmla="*/ 593408 h 1059043"/>
                  <a:gd name="connsiteX57-27013" fmla="*/ 472219 w 3024845"/>
                  <a:gd name="connsiteY57-27014" fmla="*/ 585842 h 1059043"/>
                  <a:gd name="connsiteX58-27015" fmla="*/ 473992 w 3024845"/>
                  <a:gd name="connsiteY58-27016" fmla="*/ 585842 h 1059043"/>
                  <a:gd name="connsiteX59-27017" fmla="*/ 486406 w 3024845"/>
                  <a:gd name="connsiteY59-27018" fmla="*/ 585842 h 1059043"/>
                  <a:gd name="connsiteX60-27019" fmla="*/ 486406 w 3024845"/>
                  <a:gd name="connsiteY60-27020" fmla="*/ 611783 h 1059043"/>
                  <a:gd name="connsiteX61-27021" fmla="*/ 488433 w 3024845"/>
                  <a:gd name="connsiteY61-27022" fmla="*/ 611783 h 1059043"/>
                  <a:gd name="connsiteX62-27023" fmla="*/ 502619 w 3024845"/>
                  <a:gd name="connsiteY62-27024" fmla="*/ 611783 h 1059043"/>
                  <a:gd name="connsiteX63-27025" fmla="*/ 502619 w 3024845"/>
                  <a:gd name="connsiteY63-27026" fmla="*/ 613404 h 1059043"/>
                  <a:gd name="connsiteX64-27027" fmla="*/ 502619 w 3024845"/>
                  <a:gd name="connsiteY64-27028" fmla="*/ 624754 h 1059043"/>
                  <a:gd name="connsiteX65-27029" fmla="*/ 503379 w 3024845"/>
                  <a:gd name="connsiteY65-27030" fmla="*/ 624754 h 1059043"/>
                  <a:gd name="connsiteX66-27031" fmla="*/ 508700 w 3024845"/>
                  <a:gd name="connsiteY66-27032" fmla="*/ 624754 h 1059043"/>
                  <a:gd name="connsiteX67-27033" fmla="*/ 508700 w 3024845"/>
                  <a:gd name="connsiteY67-27034" fmla="*/ 623943 h 1059043"/>
                  <a:gd name="connsiteX68-27035" fmla="*/ 508700 w 3024845"/>
                  <a:gd name="connsiteY68-27036" fmla="*/ 618268 h 1059043"/>
                  <a:gd name="connsiteX69-27037" fmla="*/ 539100 w 3024845"/>
                  <a:gd name="connsiteY69-27038" fmla="*/ 618268 h 1059043"/>
                  <a:gd name="connsiteX70-27039" fmla="*/ 539100 w 3024845"/>
                  <a:gd name="connsiteY70-27040" fmla="*/ 642048 h 1059043"/>
                  <a:gd name="connsiteX71-27041" fmla="*/ 540113 w 3024845"/>
                  <a:gd name="connsiteY71-27042" fmla="*/ 642048 h 1059043"/>
                  <a:gd name="connsiteX72-27043" fmla="*/ 547207 w 3024845"/>
                  <a:gd name="connsiteY72-27044" fmla="*/ 642048 h 1059043"/>
                  <a:gd name="connsiteX73-27045" fmla="*/ 547207 w 3024845"/>
                  <a:gd name="connsiteY73-27046" fmla="*/ 643129 h 1059043"/>
                  <a:gd name="connsiteX74-27047" fmla="*/ 547207 w 3024845"/>
                  <a:gd name="connsiteY74-27048" fmla="*/ 650695 h 1059043"/>
                  <a:gd name="connsiteX75-27049" fmla="*/ 547967 w 3024845"/>
                  <a:gd name="connsiteY75-27050" fmla="*/ 650695 h 1059043"/>
                  <a:gd name="connsiteX76-27051" fmla="*/ 553287 w 3024845"/>
                  <a:gd name="connsiteY76-27052" fmla="*/ 650695 h 1059043"/>
                  <a:gd name="connsiteX77-27053" fmla="*/ 553287 w 3024845"/>
                  <a:gd name="connsiteY77-27054" fmla="*/ 648533 h 1059043"/>
                  <a:gd name="connsiteX78-27055" fmla="*/ 553287 w 3024845"/>
                  <a:gd name="connsiteY78-27056" fmla="*/ 633401 h 1059043"/>
                  <a:gd name="connsiteX79-27057" fmla="*/ 554300 w 3024845"/>
                  <a:gd name="connsiteY79-27058" fmla="*/ 633401 h 1059043"/>
                  <a:gd name="connsiteX80-27059" fmla="*/ 561394 w 3024845"/>
                  <a:gd name="connsiteY80-27060" fmla="*/ 633401 h 1059043"/>
                  <a:gd name="connsiteX81-27061" fmla="*/ 561394 w 3024845"/>
                  <a:gd name="connsiteY81-27062" fmla="*/ 634482 h 1059043"/>
                  <a:gd name="connsiteX82-27063" fmla="*/ 561394 w 3024845"/>
                  <a:gd name="connsiteY82-27064" fmla="*/ 642048 h 1059043"/>
                  <a:gd name="connsiteX83-27065" fmla="*/ 566714 w 3024845"/>
                  <a:gd name="connsiteY83-27066" fmla="*/ 640055 h 1059043"/>
                  <a:gd name="connsiteX84-27067" fmla="*/ 567474 w 3024845"/>
                  <a:gd name="connsiteY84-27068" fmla="*/ 639075 h 1059043"/>
                  <a:gd name="connsiteX85-27069" fmla="*/ 567474 w 3024845"/>
                  <a:gd name="connsiteY85-27070" fmla="*/ 633401 h 1059043"/>
                  <a:gd name="connsiteX86-27071" fmla="*/ 605981 w 3024845"/>
                  <a:gd name="connsiteY86-27072" fmla="*/ 633401 h 1059043"/>
                  <a:gd name="connsiteX87-27073" fmla="*/ 605981 w 3024845"/>
                  <a:gd name="connsiteY87-27074" fmla="*/ 657180 h 1059043"/>
                  <a:gd name="connsiteX88-27075" fmla="*/ 608007 w 3024845"/>
                  <a:gd name="connsiteY88-27076" fmla="*/ 657180 h 1059043"/>
                  <a:gd name="connsiteX89-27077" fmla="*/ 622194 w 3024845"/>
                  <a:gd name="connsiteY89-27078" fmla="*/ 657180 h 1059043"/>
                  <a:gd name="connsiteX90-27079" fmla="*/ 622194 w 3024845"/>
                  <a:gd name="connsiteY90-27080" fmla="*/ 658261 h 1059043"/>
                  <a:gd name="connsiteX91-27081" fmla="*/ 622194 w 3024845"/>
                  <a:gd name="connsiteY91-27082" fmla="*/ 665827 h 1059043"/>
                  <a:gd name="connsiteX92-27083" fmla="*/ 623968 w 3024845"/>
                  <a:gd name="connsiteY92-27084" fmla="*/ 665827 h 1059043"/>
                  <a:gd name="connsiteX93-27085" fmla="*/ 636381 w 3024845"/>
                  <a:gd name="connsiteY93-27086" fmla="*/ 665827 h 1059043"/>
                  <a:gd name="connsiteX94-27087" fmla="*/ 636381 w 3024845"/>
                  <a:gd name="connsiteY94-27088" fmla="*/ 642048 h 1059043"/>
                  <a:gd name="connsiteX95-27089" fmla="*/ 637394 w 3024845"/>
                  <a:gd name="connsiteY95-27090" fmla="*/ 642048 h 1059043"/>
                  <a:gd name="connsiteX96-27091" fmla="*/ 644488 w 3024845"/>
                  <a:gd name="connsiteY96-27092" fmla="*/ 642048 h 1059043"/>
                  <a:gd name="connsiteX97-27093" fmla="*/ 644488 w 3024845"/>
                  <a:gd name="connsiteY97-27094" fmla="*/ 609621 h 1059043"/>
                  <a:gd name="connsiteX98-27095" fmla="*/ 645501 w 3024845"/>
                  <a:gd name="connsiteY98-27096" fmla="*/ 609621 h 1059043"/>
                  <a:gd name="connsiteX99-27097" fmla="*/ 652595 w 3024845"/>
                  <a:gd name="connsiteY99-27098" fmla="*/ 609621 h 1059043"/>
                  <a:gd name="connsiteX100-27099" fmla="*/ 652595 w 3024845"/>
                  <a:gd name="connsiteY100-27100" fmla="*/ 607730 h 1059043"/>
                  <a:gd name="connsiteX101-27101" fmla="*/ 652595 w 3024845"/>
                  <a:gd name="connsiteY101-27102" fmla="*/ 594489 h 1059043"/>
                  <a:gd name="connsiteX102-27103" fmla="*/ 651328 w 3024845"/>
                  <a:gd name="connsiteY102-27104" fmla="*/ 592867 h 1059043"/>
                  <a:gd name="connsiteX103-27105" fmla="*/ 656648 w 3024845"/>
                  <a:gd name="connsiteY103-27106" fmla="*/ 581518 h 1059043"/>
                  <a:gd name="connsiteX104-27107" fmla="*/ 664755 w 3024845"/>
                  <a:gd name="connsiteY104-27108" fmla="*/ 609621 h 1059043"/>
                  <a:gd name="connsiteX105-27109" fmla="*/ 665515 w 3024845"/>
                  <a:gd name="connsiteY105-27110" fmla="*/ 609621 h 1059043"/>
                  <a:gd name="connsiteX106-27111" fmla="*/ 670835 w 3024845"/>
                  <a:gd name="connsiteY106-27112" fmla="*/ 609621 h 1059043"/>
                  <a:gd name="connsiteX107-27113" fmla="*/ 670835 w 3024845"/>
                  <a:gd name="connsiteY107-27114" fmla="*/ 503694 h 1059043"/>
                  <a:gd name="connsiteX108-27115" fmla="*/ 672355 w 3024845"/>
                  <a:gd name="connsiteY108-27116" fmla="*/ 503694 h 1059043"/>
                  <a:gd name="connsiteX109-27117" fmla="*/ 682995 w 3024845"/>
                  <a:gd name="connsiteY109-27118" fmla="*/ 503694 h 1059043"/>
                  <a:gd name="connsiteX110-27119" fmla="*/ 682995 w 3024845"/>
                  <a:gd name="connsiteY110-27120" fmla="*/ 456135 h 1059043"/>
                  <a:gd name="connsiteX111-27121" fmla="*/ 709342 w 3024845"/>
                  <a:gd name="connsiteY111-27122" fmla="*/ 456135 h 1059043"/>
                  <a:gd name="connsiteX112-27123" fmla="*/ 709342 w 3024845"/>
                  <a:gd name="connsiteY112-27124" fmla="*/ 434517 h 1059043"/>
                  <a:gd name="connsiteX113-27125" fmla="*/ 743796 w 3024845"/>
                  <a:gd name="connsiteY113-27126" fmla="*/ 434517 h 1059043"/>
                  <a:gd name="connsiteX114-27127" fmla="*/ 743796 w 3024845"/>
                  <a:gd name="connsiteY114-27128" fmla="*/ 436949 h 1059043"/>
                  <a:gd name="connsiteX115-27129" fmla="*/ 743796 w 3024845"/>
                  <a:gd name="connsiteY115-27130" fmla="*/ 453973 h 1059043"/>
                  <a:gd name="connsiteX116-27131" fmla="*/ 746076 w 3024845"/>
                  <a:gd name="connsiteY116-27132" fmla="*/ 453973 h 1059043"/>
                  <a:gd name="connsiteX117-27133" fmla="*/ 762036 w 3024845"/>
                  <a:gd name="connsiteY117-27134" fmla="*/ 453973 h 1059043"/>
                  <a:gd name="connsiteX118-27135" fmla="*/ 762036 w 3024845"/>
                  <a:gd name="connsiteY118-27136" fmla="*/ 501532 h 1059043"/>
                  <a:gd name="connsiteX119-27137" fmla="*/ 763049 w 3024845"/>
                  <a:gd name="connsiteY119-27138" fmla="*/ 501532 h 1059043"/>
                  <a:gd name="connsiteX120-27139" fmla="*/ 770143 w 3024845"/>
                  <a:gd name="connsiteY120-27140" fmla="*/ 501532 h 1059043"/>
                  <a:gd name="connsiteX121-27141" fmla="*/ 784330 w 3024845"/>
                  <a:gd name="connsiteY121-27142" fmla="*/ 505856 h 1059043"/>
                  <a:gd name="connsiteX122-27143" fmla="*/ 784330 w 3024845"/>
                  <a:gd name="connsiteY122-27144" fmla="*/ 544768 h 1059043"/>
                  <a:gd name="connsiteX123-27145" fmla="*/ 785343 w 3024845"/>
                  <a:gd name="connsiteY123-27146" fmla="*/ 544768 h 1059043"/>
                  <a:gd name="connsiteX124-27147" fmla="*/ 792436 w 3024845"/>
                  <a:gd name="connsiteY124-27148" fmla="*/ 544768 h 1059043"/>
                  <a:gd name="connsiteX125-27149" fmla="*/ 792436 w 3024845"/>
                  <a:gd name="connsiteY125-27150" fmla="*/ 546389 h 1059043"/>
                  <a:gd name="connsiteX126-27151" fmla="*/ 792436 w 3024845"/>
                  <a:gd name="connsiteY126-27152" fmla="*/ 557738 h 1059043"/>
                  <a:gd name="connsiteX127-27153" fmla="*/ 794463 w 3024845"/>
                  <a:gd name="connsiteY127-27154" fmla="*/ 557738 h 1059043"/>
                  <a:gd name="connsiteX128-27155" fmla="*/ 808650 w 3024845"/>
                  <a:gd name="connsiteY128-27156" fmla="*/ 557738 h 1059043"/>
                  <a:gd name="connsiteX129-27157" fmla="*/ 814730 w 3024845"/>
                  <a:gd name="connsiteY129-27158" fmla="*/ 564224 h 1059043"/>
                  <a:gd name="connsiteX130-27159" fmla="*/ 814730 w 3024845"/>
                  <a:gd name="connsiteY130-27160" fmla="*/ 585842 h 1059043"/>
                  <a:gd name="connsiteX131-27161" fmla="*/ 817010 w 3024845"/>
                  <a:gd name="connsiteY131-27162" fmla="*/ 585842 h 1059043"/>
                  <a:gd name="connsiteX132-27163" fmla="*/ 832970 w 3024845"/>
                  <a:gd name="connsiteY132-27164" fmla="*/ 585842 h 1059043"/>
                  <a:gd name="connsiteX133-27165" fmla="*/ 832970 w 3024845"/>
                  <a:gd name="connsiteY133-27166" fmla="*/ 586922 h 1059043"/>
                  <a:gd name="connsiteX134-27167" fmla="*/ 832970 w 3024845"/>
                  <a:gd name="connsiteY134-27168" fmla="*/ 594489 h 1059043"/>
                  <a:gd name="connsiteX135-27169" fmla="*/ 834237 w 3024845"/>
                  <a:gd name="connsiteY135-27170" fmla="*/ 594489 h 1059043"/>
                  <a:gd name="connsiteX136-27171" fmla="*/ 843104 w 3024845"/>
                  <a:gd name="connsiteY136-27172" fmla="*/ 594489 h 1059043"/>
                  <a:gd name="connsiteX137-27173" fmla="*/ 843104 w 3024845"/>
                  <a:gd name="connsiteY137-27174" fmla="*/ 596650 h 1059043"/>
                  <a:gd name="connsiteX138-27175" fmla="*/ 843104 w 3024845"/>
                  <a:gd name="connsiteY138-27176" fmla="*/ 611783 h 1059043"/>
                  <a:gd name="connsiteX139-27177" fmla="*/ 847157 w 3024845"/>
                  <a:gd name="connsiteY139-27178" fmla="*/ 609891 h 1059043"/>
                  <a:gd name="connsiteX140-27179" fmla="*/ 847157 w 3024845"/>
                  <a:gd name="connsiteY140-27180" fmla="*/ 596650 h 1059043"/>
                  <a:gd name="connsiteX141-27181" fmla="*/ 848170 w 3024845"/>
                  <a:gd name="connsiteY141-27182" fmla="*/ 596650 h 1059043"/>
                  <a:gd name="connsiteX142-27183" fmla="*/ 855264 w 3024845"/>
                  <a:gd name="connsiteY142-27184" fmla="*/ 596650 h 1059043"/>
                  <a:gd name="connsiteX143-27185" fmla="*/ 855264 w 3024845"/>
                  <a:gd name="connsiteY143-27186" fmla="*/ 598272 h 1059043"/>
                  <a:gd name="connsiteX144-27187" fmla="*/ 855264 w 3024845"/>
                  <a:gd name="connsiteY144-27188" fmla="*/ 609621 h 1059043"/>
                  <a:gd name="connsiteX145-27189" fmla="*/ 856024 w 3024845"/>
                  <a:gd name="connsiteY145-27190" fmla="*/ 609621 h 1059043"/>
                  <a:gd name="connsiteX146-27191" fmla="*/ 861344 w 3024845"/>
                  <a:gd name="connsiteY146-27192" fmla="*/ 609621 h 1059043"/>
                  <a:gd name="connsiteX147-27193" fmla="*/ 909984 w 3024845"/>
                  <a:gd name="connsiteY147-27194" fmla="*/ 605298 h 1059043"/>
                  <a:gd name="connsiteX148-27195" fmla="*/ 909984 w 3024845"/>
                  <a:gd name="connsiteY148-27196" fmla="*/ 606649 h 1059043"/>
                  <a:gd name="connsiteX149-27197" fmla="*/ 909984 w 3024845"/>
                  <a:gd name="connsiteY149-27198" fmla="*/ 616106 h 1059043"/>
                  <a:gd name="connsiteX150-27199" fmla="*/ 910744 w 3024845"/>
                  <a:gd name="connsiteY150-27200" fmla="*/ 616106 h 1059043"/>
                  <a:gd name="connsiteX151-27201" fmla="*/ 916065 w 3024845"/>
                  <a:gd name="connsiteY151-27202" fmla="*/ 616106 h 1059043"/>
                  <a:gd name="connsiteX152-27203" fmla="*/ 916065 w 3024845"/>
                  <a:gd name="connsiteY152-27204" fmla="*/ 618268 h 1059043"/>
                  <a:gd name="connsiteX153-27205" fmla="*/ 916065 w 3024845"/>
                  <a:gd name="connsiteY153-27206" fmla="*/ 633401 h 1059043"/>
                  <a:gd name="connsiteX154-27207" fmla="*/ 918091 w 3024845"/>
                  <a:gd name="connsiteY154-27208" fmla="*/ 632050 h 1059043"/>
                  <a:gd name="connsiteX155-27209" fmla="*/ 932278 w 3024845"/>
                  <a:gd name="connsiteY155-27210" fmla="*/ 622592 h 1059043"/>
                  <a:gd name="connsiteX156-27211" fmla="*/ 938358 w 3024845"/>
                  <a:gd name="connsiteY156-27212" fmla="*/ 581518 h 1059043"/>
                  <a:gd name="connsiteX157-27213" fmla="*/ 939118 w 3024845"/>
                  <a:gd name="connsiteY157-27214" fmla="*/ 581248 h 1059043"/>
                  <a:gd name="connsiteX158-27215" fmla="*/ 944438 w 3024845"/>
                  <a:gd name="connsiteY158-27216" fmla="*/ 579356 h 1059043"/>
                  <a:gd name="connsiteX159-27217" fmla="*/ 946465 w 3024845"/>
                  <a:gd name="connsiteY159-27218" fmla="*/ 510179 h 1059043"/>
                  <a:gd name="connsiteX160-27219" fmla="*/ 948492 w 3024845"/>
                  <a:gd name="connsiteY160-27220" fmla="*/ 579356 h 1059043"/>
                  <a:gd name="connsiteX161-27221" fmla="*/ 949252 w 3024845"/>
                  <a:gd name="connsiteY161-27222" fmla="*/ 579626 h 1059043"/>
                  <a:gd name="connsiteX162-27223" fmla="*/ 954572 w 3024845"/>
                  <a:gd name="connsiteY162-27224" fmla="*/ 581518 h 1059043"/>
                  <a:gd name="connsiteX163-27225" fmla="*/ 954572 w 3024845"/>
                  <a:gd name="connsiteY163-27226" fmla="*/ 495047 h 1059043"/>
                  <a:gd name="connsiteX164-27227" fmla="*/ 958625 w 3024845"/>
                  <a:gd name="connsiteY164-27228" fmla="*/ 462620 h 1059043"/>
                  <a:gd name="connsiteX165-27229" fmla="*/ 997132 w 3024845"/>
                  <a:gd name="connsiteY165-27230" fmla="*/ 462620 h 1059043"/>
                  <a:gd name="connsiteX166-27231" fmla="*/ 997132 w 3024845"/>
                  <a:gd name="connsiteY166-27232" fmla="*/ 495047 h 1059043"/>
                  <a:gd name="connsiteX167-27233" fmla="*/ 997892 w 3024845"/>
                  <a:gd name="connsiteY167-27234" fmla="*/ 495047 h 1059043"/>
                  <a:gd name="connsiteX168-27235" fmla="*/ 1003212 w 3024845"/>
                  <a:gd name="connsiteY168-27236" fmla="*/ 495047 h 1059043"/>
                  <a:gd name="connsiteX169-27237" fmla="*/ 1003212 w 3024845"/>
                  <a:gd name="connsiteY169-27238" fmla="*/ 412899 h 1059043"/>
                  <a:gd name="connsiteX170-27239" fmla="*/ 1004986 w 3024845"/>
                  <a:gd name="connsiteY170-27240" fmla="*/ 412899 h 1059043"/>
                  <a:gd name="connsiteX171-27241" fmla="*/ 1017399 w 3024845"/>
                  <a:gd name="connsiteY171-27242" fmla="*/ 412899 h 1059043"/>
                  <a:gd name="connsiteX172-27243" fmla="*/ 1017399 w 3024845"/>
                  <a:gd name="connsiteY172-27244" fmla="*/ 411008 h 1059043"/>
                  <a:gd name="connsiteX173-27245" fmla="*/ 1017399 w 3024845"/>
                  <a:gd name="connsiteY173-27246" fmla="*/ 397767 h 1059043"/>
                  <a:gd name="connsiteX174-27247" fmla="*/ 1039693 w 3024845"/>
                  <a:gd name="connsiteY174-27248" fmla="*/ 397767 h 1059043"/>
                  <a:gd name="connsiteX175-27249" fmla="*/ 1039693 w 3024845"/>
                  <a:gd name="connsiteY175-27250" fmla="*/ 396686 h 1059043"/>
                  <a:gd name="connsiteX176-27251" fmla="*/ 1039693 w 3024845"/>
                  <a:gd name="connsiteY176-27252" fmla="*/ 389120 h 1059043"/>
                  <a:gd name="connsiteX177-27253" fmla="*/ 1041466 w 3024845"/>
                  <a:gd name="connsiteY177-27254" fmla="*/ 389120 h 1059043"/>
                  <a:gd name="connsiteX178-27255" fmla="*/ 1053880 w 3024845"/>
                  <a:gd name="connsiteY178-27256" fmla="*/ 389120 h 1059043"/>
                  <a:gd name="connsiteX179-27257" fmla="*/ 1053880 w 3024845"/>
                  <a:gd name="connsiteY179-27258" fmla="*/ 390201 h 1059043"/>
                  <a:gd name="connsiteX180-27259" fmla="*/ 1053880 w 3024845"/>
                  <a:gd name="connsiteY180-27260" fmla="*/ 397767 h 1059043"/>
                  <a:gd name="connsiteX181-27261" fmla="*/ 1054640 w 3024845"/>
                  <a:gd name="connsiteY181-27262" fmla="*/ 397767 h 1059043"/>
                  <a:gd name="connsiteX182-27263" fmla="*/ 1059960 w 3024845"/>
                  <a:gd name="connsiteY182-27264" fmla="*/ 397767 h 1059043"/>
                  <a:gd name="connsiteX183-27265" fmla="*/ 1070093 w 3024845"/>
                  <a:gd name="connsiteY183-27266" fmla="*/ 393443 h 1059043"/>
                  <a:gd name="connsiteX184-27267" fmla="*/ 1074146 w 3024845"/>
                  <a:gd name="connsiteY184-27268" fmla="*/ 396686 h 1059043"/>
                  <a:gd name="connsiteX185-27269" fmla="*/ 1074146 w 3024845"/>
                  <a:gd name="connsiteY185-27270" fmla="*/ 389120 h 1059043"/>
                  <a:gd name="connsiteX186-27271" fmla="*/ 1076426 w 3024845"/>
                  <a:gd name="connsiteY186-27272" fmla="*/ 389120 h 1059043"/>
                  <a:gd name="connsiteX187-27273" fmla="*/ 1092387 w 3024845"/>
                  <a:gd name="connsiteY187-27274" fmla="*/ 389120 h 1059043"/>
                  <a:gd name="connsiteX188-27275" fmla="*/ 1092387 w 3024845"/>
                  <a:gd name="connsiteY188-27276" fmla="*/ 390201 h 1059043"/>
                  <a:gd name="connsiteX189-27277" fmla="*/ 1092387 w 3024845"/>
                  <a:gd name="connsiteY189-27278" fmla="*/ 397767 h 1059043"/>
                  <a:gd name="connsiteX190-27279" fmla="*/ 1122787 w 3024845"/>
                  <a:gd name="connsiteY190-27280" fmla="*/ 397767 h 1059043"/>
                  <a:gd name="connsiteX191-27281" fmla="*/ 1122787 w 3024845"/>
                  <a:gd name="connsiteY191-27282" fmla="*/ 399388 h 1059043"/>
                  <a:gd name="connsiteX192-27283" fmla="*/ 1122787 w 3024845"/>
                  <a:gd name="connsiteY192-27284" fmla="*/ 410738 h 1059043"/>
                  <a:gd name="connsiteX193-27285" fmla="*/ 1149134 w 3024845"/>
                  <a:gd name="connsiteY193-27286" fmla="*/ 410738 h 1059043"/>
                  <a:gd name="connsiteX194-27287" fmla="*/ 1149134 w 3024845"/>
                  <a:gd name="connsiteY194-27288" fmla="*/ 441002 h 1059043"/>
                  <a:gd name="connsiteX195-27289" fmla="*/ 1149894 w 3024845"/>
                  <a:gd name="connsiteY195-27290" fmla="*/ 441002 h 1059043"/>
                  <a:gd name="connsiteX196-27291" fmla="*/ 1155214 w 3024845"/>
                  <a:gd name="connsiteY196-27292" fmla="*/ 441002 h 1059043"/>
                  <a:gd name="connsiteX197-27293" fmla="*/ 1155214 w 3024845"/>
                  <a:gd name="connsiteY197-27294" fmla="*/ 442083 h 1059043"/>
                  <a:gd name="connsiteX198-27295" fmla="*/ 1155214 w 3024845"/>
                  <a:gd name="connsiteY198-27296" fmla="*/ 449650 h 1059043"/>
                  <a:gd name="connsiteX199-27297" fmla="*/ 1159268 w 3024845"/>
                  <a:gd name="connsiteY199-27298" fmla="*/ 479914 h 1059043"/>
                  <a:gd name="connsiteX200-27299" fmla="*/ 1160028 w 3024845"/>
                  <a:gd name="connsiteY200-27300" fmla="*/ 479914 h 1059043"/>
                  <a:gd name="connsiteX201-27301" fmla="*/ 1165348 w 3024845"/>
                  <a:gd name="connsiteY201-27302" fmla="*/ 479914 h 1059043"/>
                  <a:gd name="connsiteX202-27303" fmla="*/ 1165348 w 3024845"/>
                  <a:gd name="connsiteY202-27304" fmla="*/ 480725 h 1059043"/>
                  <a:gd name="connsiteX203-27305" fmla="*/ 1165348 w 3024845"/>
                  <a:gd name="connsiteY203-27306" fmla="*/ 486400 h 1059043"/>
                  <a:gd name="connsiteX204-27307" fmla="*/ 1166361 w 3024845"/>
                  <a:gd name="connsiteY204-27308" fmla="*/ 486400 h 1059043"/>
                  <a:gd name="connsiteX205-27309" fmla="*/ 1173454 w 3024845"/>
                  <a:gd name="connsiteY205-27310" fmla="*/ 486400 h 1059043"/>
                  <a:gd name="connsiteX206-27311" fmla="*/ 1173454 w 3024845"/>
                  <a:gd name="connsiteY206-27312" fmla="*/ 516665 h 1059043"/>
                  <a:gd name="connsiteX207-27313" fmla="*/ 1175481 w 3024845"/>
                  <a:gd name="connsiteY207-27314" fmla="*/ 516665 h 1059043"/>
                  <a:gd name="connsiteX208-27315" fmla="*/ 1189668 w 3024845"/>
                  <a:gd name="connsiteY208-27316" fmla="*/ 516665 h 1059043"/>
                  <a:gd name="connsiteX209-27317" fmla="*/ 1189668 w 3024845"/>
                  <a:gd name="connsiteY209-27318" fmla="*/ 540444 h 1059043"/>
                  <a:gd name="connsiteX210-27319" fmla="*/ 1191695 w 3024845"/>
                  <a:gd name="connsiteY210-27320" fmla="*/ 542065 h 1059043"/>
                  <a:gd name="connsiteX211-27321" fmla="*/ 1191695 w 3024845"/>
                  <a:gd name="connsiteY211-27322" fmla="*/ 553415 h 1059043"/>
                  <a:gd name="connsiteX212-27323" fmla="*/ 1192455 w 3024845"/>
                  <a:gd name="connsiteY212-27324" fmla="*/ 553415 h 1059043"/>
                  <a:gd name="connsiteX213-27325" fmla="*/ 1197775 w 3024845"/>
                  <a:gd name="connsiteY213-27326" fmla="*/ 553415 h 1059043"/>
                  <a:gd name="connsiteX214-27327" fmla="*/ 1197775 w 3024845"/>
                  <a:gd name="connsiteY214-27328" fmla="*/ 577194 h 1059043"/>
                  <a:gd name="connsiteX215-27329" fmla="*/ 1199041 w 3024845"/>
                  <a:gd name="connsiteY215-27330" fmla="*/ 577194 h 1059043"/>
                  <a:gd name="connsiteX216-27331" fmla="*/ 1207908 w 3024845"/>
                  <a:gd name="connsiteY216-27332" fmla="*/ 577194 h 1059043"/>
                  <a:gd name="connsiteX217-27333" fmla="*/ 1209935 w 3024845"/>
                  <a:gd name="connsiteY217-27334" fmla="*/ 581248 h 1059043"/>
                  <a:gd name="connsiteX218-27335" fmla="*/ 1209935 w 3024845"/>
                  <a:gd name="connsiteY218-27336" fmla="*/ 594489 h 1059043"/>
                  <a:gd name="connsiteX219-27337" fmla="*/ 1211455 w 3024845"/>
                  <a:gd name="connsiteY219-27338" fmla="*/ 592597 h 1059043"/>
                  <a:gd name="connsiteX220-27339" fmla="*/ 1222095 w 3024845"/>
                  <a:gd name="connsiteY220-27340" fmla="*/ 579356 h 1059043"/>
                  <a:gd name="connsiteX221-27341" fmla="*/ 1250469 w 3024845"/>
                  <a:gd name="connsiteY221-27342" fmla="*/ 579356 h 1059043"/>
                  <a:gd name="connsiteX222-27343" fmla="*/ 1250469 w 3024845"/>
                  <a:gd name="connsiteY222-27344" fmla="*/ 665827 h 1059043"/>
                  <a:gd name="connsiteX223-27345" fmla="*/ 1251229 w 3024845"/>
                  <a:gd name="connsiteY223-27346" fmla="*/ 665827 h 1059043"/>
                  <a:gd name="connsiteX224-27347" fmla="*/ 1256549 w 3024845"/>
                  <a:gd name="connsiteY224-27348" fmla="*/ 665827 h 1059043"/>
                  <a:gd name="connsiteX225-27349" fmla="*/ 1257309 w 3024845"/>
                  <a:gd name="connsiteY225-27350" fmla="*/ 664476 h 1059043"/>
                  <a:gd name="connsiteX226-27351" fmla="*/ 1262629 w 3024845"/>
                  <a:gd name="connsiteY226-27352" fmla="*/ 655018 h 1059043"/>
                  <a:gd name="connsiteX227-27353" fmla="*/ 1262629 w 3024845"/>
                  <a:gd name="connsiteY227-27354" fmla="*/ 656910 h 1059043"/>
                  <a:gd name="connsiteX228-27355" fmla="*/ 1262629 w 3024845"/>
                  <a:gd name="connsiteY228-27356" fmla="*/ 670151 h 1059043"/>
                  <a:gd name="connsiteX229-27357" fmla="*/ 1266682 w 3024845"/>
                  <a:gd name="connsiteY229-27358" fmla="*/ 624754 h 1059043"/>
                  <a:gd name="connsiteX230-27359" fmla="*/ 1267442 w 3024845"/>
                  <a:gd name="connsiteY230-27360" fmla="*/ 624754 h 1059043"/>
                  <a:gd name="connsiteX231-27361" fmla="*/ 1272762 w 3024845"/>
                  <a:gd name="connsiteY231-27362" fmla="*/ 624754 h 1059043"/>
                  <a:gd name="connsiteX232-27363" fmla="*/ 1272762 w 3024845"/>
                  <a:gd name="connsiteY232-27364" fmla="*/ 559900 h 1059043"/>
                  <a:gd name="connsiteX233-27365" fmla="*/ 1273776 w 3024845"/>
                  <a:gd name="connsiteY233-27366" fmla="*/ 559900 h 1059043"/>
                  <a:gd name="connsiteX234-27367" fmla="*/ 1280869 w 3024845"/>
                  <a:gd name="connsiteY234-27368" fmla="*/ 559900 h 1059043"/>
                  <a:gd name="connsiteX235-27369" fmla="*/ 1293029 w 3024845"/>
                  <a:gd name="connsiteY235-27370" fmla="*/ 516665 h 1059043"/>
                  <a:gd name="connsiteX236-27371" fmla="*/ 1294296 w 3024845"/>
                  <a:gd name="connsiteY236-27372" fmla="*/ 516665 h 1059043"/>
                  <a:gd name="connsiteX237-27373" fmla="*/ 1303163 w 3024845"/>
                  <a:gd name="connsiteY237-27374" fmla="*/ 516665 h 1059043"/>
                  <a:gd name="connsiteX238-27375" fmla="*/ 1313296 w 3024845"/>
                  <a:gd name="connsiteY238-27376" fmla="*/ 559900 h 1059043"/>
                  <a:gd name="connsiteX239-27377" fmla="*/ 1314309 w 3024845"/>
                  <a:gd name="connsiteY239-27378" fmla="*/ 559900 h 1059043"/>
                  <a:gd name="connsiteX240-27379" fmla="*/ 1321403 w 3024845"/>
                  <a:gd name="connsiteY240-27380" fmla="*/ 559900 h 1059043"/>
                  <a:gd name="connsiteX241-27381" fmla="*/ 1321403 w 3024845"/>
                  <a:gd name="connsiteY241-27382" fmla="*/ 598812 h 1059043"/>
                  <a:gd name="connsiteX242-27383" fmla="*/ 1323176 w 3024845"/>
                  <a:gd name="connsiteY242-27384" fmla="*/ 598812 h 1059043"/>
                  <a:gd name="connsiteX243-27385" fmla="*/ 1335590 w 3024845"/>
                  <a:gd name="connsiteY243-27386" fmla="*/ 598812 h 1059043"/>
                  <a:gd name="connsiteX244-27387" fmla="*/ 1335590 w 3024845"/>
                  <a:gd name="connsiteY244-27388" fmla="*/ 600974 h 1059043"/>
                  <a:gd name="connsiteX245-27389" fmla="*/ 1335590 w 3024845"/>
                  <a:gd name="connsiteY245-27390" fmla="*/ 616106 h 1059043"/>
                  <a:gd name="connsiteX246-27391" fmla="*/ 1339643 w 3024845"/>
                  <a:gd name="connsiteY246-27392" fmla="*/ 613945 h 1059043"/>
                  <a:gd name="connsiteX247-27393" fmla="*/ 1339643 w 3024845"/>
                  <a:gd name="connsiteY247-27394" fmla="*/ 598812 h 1059043"/>
                  <a:gd name="connsiteX248-27395" fmla="*/ 1341163 w 3024845"/>
                  <a:gd name="connsiteY248-27396" fmla="*/ 598812 h 1059043"/>
                  <a:gd name="connsiteX249-27397" fmla="*/ 1351803 w 3024845"/>
                  <a:gd name="connsiteY249-27398" fmla="*/ 598812 h 1059043"/>
                  <a:gd name="connsiteX250-27399" fmla="*/ 1351803 w 3024845"/>
                  <a:gd name="connsiteY250-27400" fmla="*/ 600433 h 1059043"/>
                  <a:gd name="connsiteX251-27401" fmla="*/ 1351803 w 3024845"/>
                  <a:gd name="connsiteY251-27402" fmla="*/ 611783 h 1059043"/>
                  <a:gd name="connsiteX252-27403" fmla="*/ 1382204 w 3024845"/>
                  <a:gd name="connsiteY252-27404" fmla="*/ 611783 h 1059043"/>
                  <a:gd name="connsiteX253-27405" fmla="*/ 1382204 w 3024845"/>
                  <a:gd name="connsiteY253-27406" fmla="*/ 575033 h 1059043"/>
                  <a:gd name="connsiteX254-27407" fmla="*/ 1383470 w 3024845"/>
                  <a:gd name="connsiteY254-27408" fmla="*/ 575033 h 1059043"/>
                  <a:gd name="connsiteX255-27409" fmla="*/ 1392337 w 3024845"/>
                  <a:gd name="connsiteY255-27410" fmla="*/ 575033 h 1059043"/>
                  <a:gd name="connsiteX256-27411" fmla="*/ 1392337 w 3024845"/>
                  <a:gd name="connsiteY256-27412" fmla="*/ 596650 h 1059043"/>
                  <a:gd name="connsiteX257-27413" fmla="*/ 1394364 w 3024845"/>
                  <a:gd name="connsiteY257-27414" fmla="*/ 564224 h 1059043"/>
                  <a:gd name="connsiteX258-27415" fmla="*/ 1416657 w 3024845"/>
                  <a:gd name="connsiteY258-27416" fmla="*/ 564224 h 1059043"/>
                  <a:gd name="connsiteX259-27417" fmla="*/ 1416657 w 3024845"/>
                  <a:gd name="connsiteY259-27418" fmla="*/ 562602 h 1059043"/>
                  <a:gd name="connsiteX260-27419" fmla="*/ 1416657 w 3024845"/>
                  <a:gd name="connsiteY260-27420" fmla="*/ 551253 h 1059043"/>
                  <a:gd name="connsiteX261-27421" fmla="*/ 1417417 w 3024845"/>
                  <a:gd name="connsiteY261-27422" fmla="*/ 551253 h 1059043"/>
                  <a:gd name="connsiteX262-27423" fmla="*/ 1422737 w 3024845"/>
                  <a:gd name="connsiteY262-27424" fmla="*/ 551253 h 1059043"/>
                  <a:gd name="connsiteX263-27425" fmla="*/ 1422737 w 3024845"/>
                  <a:gd name="connsiteY263-27426" fmla="*/ 549362 h 1059043"/>
                  <a:gd name="connsiteX264-27427" fmla="*/ 1422737 w 3024845"/>
                  <a:gd name="connsiteY264-27428" fmla="*/ 536121 h 1059043"/>
                  <a:gd name="connsiteX265-27429" fmla="*/ 1426791 w 3024845"/>
                  <a:gd name="connsiteY265-27430" fmla="*/ 542606 h 1059043"/>
                  <a:gd name="connsiteX266-27431" fmla="*/ 1429071 w 3024845"/>
                  <a:gd name="connsiteY266-27432" fmla="*/ 542606 h 1059043"/>
                  <a:gd name="connsiteX267-27433" fmla="*/ 1445031 w 3024845"/>
                  <a:gd name="connsiteY267-27434" fmla="*/ 542606 h 1059043"/>
                  <a:gd name="connsiteX268-27435" fmla="*/ 1445031 w 3024845"/>
                  <a:gd name="connsiteY268-27436" fmla="*/ 541795 h 1059043"/>
                  <a:gd name="connsiteX269-27437" fmla="*/ 1445031 w 3024845"/>
                  <a:gd name="connsiteY269-27438" fmla="*/ 536121 h 1059043"/>
                  <a:gd name="connsiteX270-27439" fmla="*/ 1445791 w 3024845"/>
                  <a:gd name="connsiteY270-27440" fmla="*/ 536121 h 1059043"/>
                  <a:gd name="connsiteX271-27441" fmla="*/ 1451111 w 3024845"/>
                  <a:gd name="connsiteY271-27442" fmla="*/ 536121 h 1059043"/>
                  <a:gd name="connsiteX272-27443" fmla="*/ 1451111 w 3024845"/>
                  <a:gd name="connsiteY272-27444" fmla="*/ 537472 h 1059043"/>
                  <a:gd name="connsiteX273-27445" fmla="*/ 1451111 w 3024845"/>
                  <a:gd name="connsiteY273-27446" fmla="*/ 546930 h 1059043"/>
                  <a:gd name="connsiteX274-27447" fmla="*/ 1489618 w 3024845"/>
                  <a:gd name="connsiteY274-27448" fmla="*/ 546930 h 1059043"/>
                  <a:gd name="connsiteX275-27449" fmla="*/ 1489618 w 3024845"/>
                  <a:gd name="connsiteY275-27450" fmla="*/ 685283 h 1059043"/>
                  <a:gd name="connsiteX276-27451" fmla="*/ 1491138 w 3024845"/>
                  <a:gd name="connsiteY276-27452" fmla="*/ 685283 h 1059043"/>
                  <a:gd name="connsiteX277-27453" fmla="*/ 1501778 w 3024845"/>
                  <a:gd name="connsiteY277-27454" fmla="*/ 685283 h 1059043"/>
                  <a:gd name="connsiteX278-27455" fmla="*/ 1501778 w 3024845"/>
                  <a:gd name="connsiteY278-27456" fmla="*/ 672313 h 1059043"/>
                  <a:gd name="connsiteX279-27457" fmla="*/ 1505832 w 3024845"/>
                  <a:gd name="connsiteY279-27458" fmla="*/ 672313 h 1059043"/>
                  <a:gd name="connsiteX280-27459" fmla="*/ 1505832 w 3024845"/>
                  <a:gd name="connsiteY280-27460" fmla="*/ 685283 h 1059043"/>
                  <a:gd name="connsiteX281-27461" fmla="*/ 1536232 w 3024845"/>
                  <a:gd name="connsiteY281-27462" fmla="*/ 685283 h 1059043"/>
                  <a:gd name="connsiteX282-27463" fmla="*/ 1536232 w 3024845"/>
                  <a:gd name="connsiteY282-27464" fmla="*/ 655018 h 1059043"/>
                  <a:gd name="connsiteX283-27465" fmla="*/ 1548392 w 3024845"/>
                  <a:gd name="connsiteY283-27466" fmla="*/ 655018 h 1059043"/>
                  <a:gd name="connsiteX284-27467" fmla="*/ 1560552 w 3024845"/>
                  <a:gd name="connsiteY284-27468" fmla="*/ 652857 h 1059043"/>
                  <a:gd name="connsiteX285-27469" fmla="*/ 1564606 w 3024845"/>
                  <a:gd name="connsiteY285-27470" fmla="*/ 655018 h 1059043"/>
                  <a:gd name="connsiteX286-27471" fmla="*/ 1574739 w 3024845"/>
                  <a:gd name="connsiteY286-27472" fmla="*/ 655018 h 1059043"/>
                  <a:gd name="connsiteX287-27473" fmla="*/ 1574739 w 3024845"/>
                  <a:gd name="connsiteY287-27474" fmla="*/ 685283 h 1059043"/>
                  <a:gd name="connsiteX288-27475" fmla="*/ 1582846 w 3024845"/>
                  <a:gd name="connsiteY288-27476" fmla="*/ 685283 h 1059043"/>
                  <a:gd name="connsiteX289-27477" fmla="*/ 1582846 w 3024845"/>
                  <a:gd name="connsiteY289-27478" fmla="*/ 702578 h 1059043"/>
                  <a:gd name="connsiteX290-27479" fmla="*/ 1592182 w 3024845"/>
                  <a:gd name="connsiteY290-27480" fmla="*/ 703483 h 1059043"/>
                  <a:gd name="connsiteX291-27481" fmla="*/ 1605140 w 3024845"/>
                  <a:gd name="connsiteY291-27482" fmla="*/ 703483 h 1059043"/>
                  <a:gd name="connsiteX292-27483" fmla="*/ 1605140 w 3024845"/>
                  <a:gd name="connsiteY292-27484" fmla="*/ 687445 h 1059043"/>
                  <a:gd name="connsiteX293-27485" fmla="*/ 1673096 w 3024845"/>
                  <a:gd name="connsiteY293-27486" fmla="*/ 687445 h 1059043"/>
                  <a:gd name="connsiteX294-27487" fmla="*/ 1673096 w 3024845"/>
                  <a:gd name="connsiteY294-27488" fmla="*/ 602192 h 1059043"/>
                  <a:gd name="connsiteX295-27489" fmla="*/ 1745104 w 3024845"/>
                  <a:gd name="connsiteY295-27490" fmla="*/ 602192 h 1059043"/>
                  <a:gd name="connsiteX296-27491" fmla="*/ 1745104 w 3024845"/>
                  <a:gd name="connsiteY296-27492" fmla="*/ 680960 h 1059043"/>
                  <a:gd name="connsiteX297-27493" fmla="*/ 1747008 w 3024845"/>
                  <a:gd name="connsiteY297-27494" fmla="*/ 680960 h 1059043"/>
                  <a:gd name="connsiteX298-27495" fmla="*/ 1748250 w 3024845"/>
                  <a:gd name="connsiteY298-27496" fmla="*/ 703483 h 1059043"/>
                  <a:gd name="connsiteX299-27497" fmla="*/ 1757926 w 3024845"/>
                  <a:gd name="connsiteY299-27498" fmla="*/ 703483 h 1059043"/>
                  <a:gd name="connsiteX300-27499" fmla="*/ 1759168 w 3024845"/>
                  <a:gd name="connsiteY300-27500" fmla="*/ 680960 h 1059043"/>
                  <a:gd name="connsiteX301-27501" fmla="*/ 1765248 w 3024845"/>
                  <a:gd name="connsiteY301-27502" fmla="*/ 680960 h 1059043"/>
                  <a:gd name="connsiteX302-27503" fmla="*/ 1766490 w 3024845"/>
                  <a:gd name="connsiteY302-27504" fmla="*/ 703483 h 1059043"/>
                  <a:gd name="connsiteX303-27505" fmla="*/ 1817112 w 3024845"/>
                  <a:gd name="connsiteY303-27506" fmla="*/ 703483 h 1059043"/>
                  <a:gd name="connsiteX304-27507" fmla="*/ 1817112 w 3024845"/>
                  <a:gd name="connsiteY304-27508" fmla="*/ 540455 h 1059043"/>
                  <a:gd name="connsiteX305-27509" fmla="*/ 2014439 w 3024845"/>
                  <a:gd name="connsiteY305-27510" fmla="*/ 540455 h 1059043"/>
                  <a:gd name="connsiteX306-27511" fmla="*/ 2014439 w 3024845"/>
                  <a:gd name="connsiteY306-27512" fmla="*/ 703483 h 1059043"/>
                  <a:gd name="connsiteX307-27513" fmla="*/ 2033136 w 3024845"/>
                  <a:gd name="connsiteY307-27514" fmla="*/ 703483 h 1059043"/>
                  <a:gd name="connsiteX308-27515" fmla="*/ 2033136 w 3024845"/>
                  <a:gd name="connsiteY308-27516" fmla="*/ 620790 h 1059043"/>
                  <a:gd name="connsiteX309-27517" fmla="*/ 2128256 w 3024845"/>
                  <a:gd name="connsiteY309-27518" fmla="*/ 620790 h 1059043"/>
                  <a:gd name="connsiteX310-27519" fmla="*/ 2128026 w 3024845"/>
                  <a:gd name="connsiteY310-27520" fmla="*/ 281031 h 1059043"/>
                  <a:gd name="connsiteX311-27521" fmla="*/ 2144240 w 3024845"/>
                  <a:gd name="connsiteY311-27522" fmla="*/ 214016 h 1059043"/>
                  <a:gd name="connsiteX312-27523" fmla="*/ 2146266 w 3024845"/>
                  <a:gd name="connsiteY312-27524" fmla="*/ 131868 h 1059043"/>
                  <a:gd name="connsiteX313-27525" fmla="*/ 2144240 w 3024845"/>
                  <a:gd name="connsiteY313-27526" fmla="*/ 125383 h 1059043"/>
                  <a:gd name="connsiteX314-27527" fmla="*/ 2150320 w 3024845"/>
                  <a:gd name="connsiteY314-27528" fmla="*/ 118897 h 1059043"/>
                  <a:gd name="connsiteX315-27529" fmla="*/ 2150320 w 3024845"/>
                  <a:gd name="connsiteY315-27530" fmla="*/ 60529 h 1059043"/>
                  <a:gd name="connsiteX316-27531" fmla="*/ 2152346 w 3024845"/>
                  <a:gd name="connsiteY316-27532" fmla="*/ 56206 h 1059043"/>
                  <a:gd name="connsiteX317-27533" fmla="*/ 2152346 w 3024845"/>
                  <a:gd name="connsiteY317-27534" fmla="*/ 0 h 1059043"/>
                  <a:gd name="connsiteX318-27535" fmla="*/ 2162480 w 3024845"/>
                  <a:gd name="connsiteY318-27536" fmla="*/ 118897 h 1059043"/>
                  <a:gd name="connsiteX319-27537" fmla="*/ 2168560 w 3024845"/>
                  <a:gd name="connsiteY319-27538" fmla="*/ 125383 h 1059043"/>
                  <a:gd name="connsiteX320-27539" fmla="*/ 2166533 w 3024845"/>
                  <a:gd name="connsiteY320-27540" fmla="*/ 131868 h 1059043"/>
                  <a:gd name="connsiteX321-27541" fmla="*/ 2180720 w 3024845"/>
                  <a:gd name="connsiteY321-27542" fmla="*/ 555577 h 1059043"/>
                  <a:gd name="connsiteX322-27543" fmla="*/ 2245574 w 3024845"/>
                  <a:gd name="connsiteY322-27544" fmla="*/ 555577 h 1059043"/>
                  <a:gd name="connsiteX323-27545" fmla="*/ 2245574 w 3024845"/>
                  <a:gd name="connsiteY323-27546" fmla="*/ 631239 h 1059043"/>
                  <a:gd name="connsiteX324-27547" fmla="*/ 2253681 w 3024845"/>
                  <a:gd name="connsiteY324-27548" fmla="*/ 631239 h 1059043"/>
                  <a:gd name="connsiteX325-27549" fmla="*/ 2255708 w 3024845"/>
                  <a:gd name="connsiteY325-27550" fmla="*/ 624754 h 1059043"/>
                  <a:gd name="connsiteX326-27551" fmla="*/ 2261788 w 3024845"/>
                  <a:gd name="connsiteY326-27552" fmla="*/ 624754 h 1059043"/>
                  <a:gd name="connsiteX327-27553" fmla="*/ 2263815 w 3024845"/>
                  <a:gd name="connsiteY327-27554" fmla="*/ 633401 h 1059043"/>
                  <a:gd name="connsiteX328-27555" fmla="*/ 2275975 w 3024845"/>
                  <a:gd name="connsiteY328-27556" fmla="*/ 633401 h 1059043"/>
                  <a:gd name="connsiteX329-27557" fmla="*/ 2275975 w 3024845"/>
                  <a:gd name="connsiteY329-27558" fmla="*/ 626915 h 1059043"/>
                  <a:gd name="connsiteX330-27559" fmla="*/ 2298268 w 3024845"/>
                  <a:gd name="connsiteY330-27560" fmla="*/ 626915 h 1059043"/>
                  <a:gd name="connsiteX331-27561" fmla="*/ 2298268 w 3024845"/>
                  <a:gd name="connsiteY331-27562" fmla="*/ 633401 h 1059043"/>
                  <a:gd name="connsiteX332-27563" fmla="*/ 2318535 w 3024845"/>
                  <a:gd name="connsiteY332-27564" fmla="*/ 633401 h 1059043"/>
                  <a:gd name="connsiteX333-27565" fmla="*/ 2318535 w 3024845"/>
                  <a:gd name="connsiteY333-27566" fmla="*/ 678798 h 1059043"/>
                  <a:gd name="connsiteX334-27567" fmla="*/ 2332722 w 3024845"/>
                  <a:gd name="connsiteY334-27568" fmla="*/ 678798 h 1059043"/>
                  <a:gd name="connsiteX335-27569" fmla="*/ 2332722 w 3024845"/>
                  <a:gd name="connsiteY335-27570" fmla="*/ 665827 h 1059043"/>
                  <a:gd name="connsiteX336-27571" fmla="*/ 2348936 w 3024845"/>
                  <a:gd name="connsiteY336-27572" fmla="*/ 665827 h 1059043"/>
                  <a:gd name="connsiteX337-27573" fmla="*/ 2348936 w 3024845"/>
                  <a:gd name="connsiteY337-27574" fmla="*/ 486400 h 1059043"/>
                  <a:gd name="connsiteX338-27575" fmla="*/ 2355016 w 3024845"/>
                  <a:gd name="connsiteY338-27576" fmla="*/ 479914 h 1059043"/>
                  <a:gd name="connsiteX339-27577" fmla="*/ 2427977 w 3024845"/>
                  <a:gd name="connsiteY339-27578" fmla="*/ 479914 h 1059043"/>
                  <a:gd name="connsiteX340-27579" fmla="*/ 2427977 w 3024845"/>
                  <a:gd name="connsiteY340-27580" fmla="*/ 488562 h 1059043"/>
                  <a:gd name="connsiteX341-27581" fmla="*/ 2438110 w 3024845"/>
                  <a:gd name="connsiteY341-27582" fmla="*/ 488562 h 1059043"/>
                  <a:gd name="connsiteX342-27583" fmla="*/ 2438110 w 3024845"/>
                  <a:gd name="connsiteY342-27584" fmla="*/ 603136 h 1059043"/>
                  <a:gd name="connsiteX343-27585" fmla="*/ 2460404 w 3024845"/>
                  <a:gd name="connsiteY343-27586" fmla="*/ 603136 h 1059043"/>
                  <a:gd name="connsiteX344-27587" fmla="*/ 2460404 w 3024845"/>
                  <a:gd name="connsiteY344-27588" fmla="*/ 536121 h 1059043"/>
                  <a:gd name="connsiteX345-27589" fmla="*/ 2486751 w 3024845"/>
                  <a:gd name="connsiteY345-27590" fmla="*/ 536121 h 1059043"/>
                  <a:gd name="connsiteX346-27591" fmla="*/ 2490804 w 3024845"/>
                  <a:gd name="connsiteY346-27592" fmla="*/ 531797 h 1059043"/>
                  <a:gd name="connsiteX347-27593" fmla="*/ 2498911 w 3024845"/>
                  <a:gd name="connsiteY347-27594" fmla="*/ 531797 h 1059043"/>
                  <a:gd name="connsiteX348-27595" fmla="*/ 2502964 w 3024845"/>
                  <a:gd name="connsiteY348-27596" fmla="*/ 536121 h 1059043"/>
                  <a:gd name="connsiteX349-27597" fmla="*/ 2525258 w 3024845"/>
                  <a:gd name="connsiteY349-27598" fmla="*/ 536121 h 1059043"/>
                  <a:gd name="connsiteX350-27599" fmla="*/ 2525258 w 3024845"/>
                  <a:gd name="connsiteY350-27600" fmla="*/ 419385 h 1059043"/>
                  <a:gd name="connsiteX351-27601" fmla="*/ 2582005 w 3024845"/>
                  <a:gd name="connsiteY351-27602" fmla="*/ 408576 h 1059043"/>
                  <a:gd name="connsiteX352-27603" fmla="*/ 2582005 w 3024845"/>
                  <a:gd name="connsiteY352-27604" fmla="*/ 409657 h 1059043"/>
                  <a:gd name="connsiteX353-27605" fmla="*/ 2582005 w 3024845"/>
                  <a:gd name="connsiteY353-27606" fmla="*/ 417223 h 1059043"/>
                  <a:gd name="connsiteX354-27607" fmla="*/ 2608352 w 3024845"/>
                  <a:gd name="connsiteY354-27608" fmla="*/ 417223 h 1059043"/>
                  <a:gd name="connsiteX355-27609" fmla="*/ 2608352 w 3024845"/>
                  <a:gd name="connsiteY355-27610" fmla="*/ 672313 h 1059043"/>
                  <a:gd name="connsiteX356-27611" fmla="*/ 2630646 w 3024845"/>
                  <a:gd name="connsiteY356-27612" fmla="*/ 672313 h 1059043"/>
                  <a:gd name="connsiteX357-27613" fmla="*/ 2630646 w 3024845"/>
                  <a:gd name="connsiteY357-27614" fmla="*/ 667989 h 1059043"/>
                  <a:gd name="connsiteX358-27615" fmla="*/ 2642806 w 3024845"/>
                  <a:gd name="connsiteY358-27616" fmla="*/ 667989 h 1059043"/>
                  <a:gd name="connsiteX359-27617" fmla="*/ 2642806 w 3024845"/>
                  <a:gd name="connsiteY359-27618" fmla="*/ 672313 h 1059043"/>
                  <a:gd name="connsiteX360-27619" fmla="*/ 2667126 w 3024845"/>
                  <a:gd name="connsiteY360-27620" fmla="*/ 672313 h 1059043"/>
                  <a:gd name="connsiteX361-27621" fmla="*/ 2667126 w 3024845"/>
                  <a:gd name="connsiteY361-27622" fmla="*/ 659342 h 1059043"/>
                  <a:gd name="connsiteX362-27623" fmla="*/ 2695500 w 3024845"/>
                  <a:gd name="connsiteY362-27624" fmla="*/ 659342 h 1059043"/>
                  <a:gd name="connsiteX363-27625" fmla="*/ 2707660 w 3024845"/>
                  <a:gd name="connsiteY363-27626" fmla="*/ 655018 h 1059043"/>
                  <a:gd name="connsiteX364-27627" fmla="*/ 2727927 w 3024845"/>
                  <a:gd name="connsiteY364-27628" fmla="*/ 659342 h 1059043"/>
                  <a:gd name="connsiteX365-27629" fmla="*/ 2727927 w 3024845"/>
                  <a:gd name="connsiteY365-27630" fmla="*/ 642048 h 1059043"/>
                  <a:gd name="connsiteX366-27631" fmla="*/ 2736034 w 3024845"/>
                  <a:gd name="connsiteY366-27632" fmla="*/ 642048 h 1059043"/>
                  <a:gd name="connsiteX367-27633" fmla="*/ 2736034 w 3024845"/>
                  <a:gd name="connsiteY367-27634" fmla="*/ 629077 h 1059043"/>
                  <a:gd name="connsiteX368-27635" fmla="*/ 2792781 w 3024845"/>
                  <a:gd name="connsiteY368-27636" fmla="*/ 629077 h 1059043"/>
                  <a:gd name="connsiteX369-27637" fmla="*/ 2792781 w 3024845"/>
                  <a:gd name="connsiteY369-27638" fmla="*/ 598812 h 1059043"/>
                  <a:gd name="connsiteX370-27639" fmla="*/ 2811021 w 3024845"/>
                  <a:gd name="connsiteY370-27640" fmla="*/ 598812 h 1059043"/>
                  <a:gd name="connsiteX371-27641" fmla="*/ 2811021 w 3024845"/>
                  <a:gd name="connsiteY371-27642" fmla="*/ 592327 h 1059043"/>
                  <a:gd name="connsiteX372-27643" fmla="*/ 2823181 w 3024845"/>
                  <a:gd name="connsiteY372-27644" fmla="*/ 592327 h 1059043"/>
                  <a:gd name="connsiteX373-27645" fmla="*/ 2823181 w 3024845"/>
                  <a:gd name="connsiteY373-27646" fmla="*/ 598812 h 1059043"/>
                  <a:gd name="connsiteX374-27647" fmla="*/ 2839395 w 3024845"/>
                  <a:gd name="connsiteY374-27648" fmla="*/ 598812 h 1059043"/>
                  <a:gd name="connsiteX375-27649" fmla="*/ 2839395 w 3024845"/>
                  <a:gd name="connsiteY375-27650" fmla="*/ 648533 h 1059043"/>
                  <a:gd name="connsiteX376-27651" fmla="*/ 2871822 w 3024845"/>
                  <a:gd name="connsiteY376-27652" fmla="*/ 648533 h 1059043"/>
                  <a:gd name="connsiteX377-27653" fmla="*/ 2871822 w 3024845"/>
                  <a:gd name="connsiteY377-27654" fmla="*/ 622592 h 1059043"/>
                  <a:gd name="connsiteX378-27655" fmla="*/ 2910329 w 3024845"/>
                  <a:gd name="connsiteY378-27656" fmla="*/ 622592 h 1059043"/>
                  <a:gd name="connsiteX379-27657" fmla="*/ 2910329 w 3024845"/>
                  <a:gd name="connsiteY379-27658" fmla="*/ 592327 h 1059043"/>
                  <a:gd name="connsiteX380-27659" fmla="*/ 2958970 w 3024845"/>
                  <a:gd name="connsiteY380-27660" fmla="*/ 592327 h 1059043"/>
                  <a:gd name="connsiteX381-27661" fmla="*/ 2958970 w 3024845"/>
                  <a:gd name="connsiteY381-27662" fmla="*/ 703483 h 1059043"/>
                  <a:gd name="connsiteX382-27663" fmla="*/ 2958970 w 3024845"/>
                  <a:gd name="connsiteY382-27664" fmla="*/ 717262 h 1059043"/>
                  <a:gd name="connsiteX383-27665" fmla="*/ 3024845 w 3024845"/>
                  <a:gd name="connsiteY383-27666" fmla="*/ 717262 h 1059043"/>
                  <a:gd name="connsiteX384-27667" fmla="*/ 3024845 w 3024845"/>
                  <a:gd name="connsiteY384-27668" fmla="*/ 1059043 h 1059043"/>
                  <a:gd name="connsiteX385-27669" fmla="*/ 2054 w 3024845"/>
                  <a:gd name="connsiteY385-27670" fmla="*/ 1056710 h 1059043"/>
                  <a:gd name="connsiteX386-27671" fmla="*/ 0 w 3024845"/>
                  <a:gd name="connsiteY386-27672" fmla="*/ 622592 h 1059043"/>
                  <a:gd name="connsiteX387-27673" fmla="*/ 20267 w 3024845"/>
                  <a:gd name="connsiteY387-27674" fmla="*/ 622592 h 1059043"/>
                  <a:gd name="connsiteX388-27675" fmla="*/ 20774 w 3024845"/>
                  <a:gd name="connsiteY388-27676" fmla="*/ 621511 h 1059043"/>
                  <a:gd name="connsiteX389-27677" fmla="*/ 24320 w 3024845"/>
                  <a:gd name="connsiteY389-27678" fmla="*/ 613945 h 1059043"/>
                  <a:gd name="connsiteX390-27679" fmla="*/ 26094 w 3024845"/>
                  <a:gd name="connsiteY390-27680" fmla="*/ 614215 h 1059043"/>
                  <a:gd name="connsiteX391-27681" fmla="*/ 38507 w 3024845"/>
                  <a:gd name="connsiteY391-27682" fmla="*/ 616106 h 1059043"/>
                  <a:gd name="connsiteX392-27683" fmla="*/ 39014 w 3024845"/>
                  <a:gd name="connsiteY392-27684" fmla="*/ 617458 h 1059043"/>
                  <a:gd name="connsiteX393-27685" fmla="*/ 42560 w 3024845"/>
                  <a:gd name="connsiteY393-27686" fmla="*/ 626915 h 1059043"/>
                  <a:gd name="connsiteX394-27687" fmla="*/ 68907 w 3024845"/>
                  <a:gd name="connsiteY394-27688" fmla="*/ 629077 h 1059043"/>
                  <a:gd name="connsiteX395-27689" fmla="*/ 68907 w 3024845"/>
                  <a:gd name="connsiteY395-27690" fmla="*/ 505856 h 1059043"/>
                  <a:gd name="connsiteX396-27691" fmla="*/ 70934 w 3024845"/>
                  <a:gd name="connsiteY396-27692" fmla="*/ 505856 h 1059043"/>
                  <a:gd name="connsiteX397-27693" fmla="*/ 85121 w 3024845"/>
                  <a:gd name="connsiteY397-27694" fmla="*/ 505856 h 1059043"/>
                  <a:gd name="connsiteX398-27695" fmla="*/ 85121 w 3024845"/>
                  <a:gd name="connsiteY398-27696" fmla="*/ 369664 h 1059043"/>
                  <a:gd name="connsiteX399-27697" fmla="*/ 86894 w 3024845"/>
                  <a:gd name="connsiteY399-27698" fmla="*/ 369664 h 1059043"/>
                  <a:gd name="connsiteX400-27699" fmla="*/ 99308 w 3024845"/>
                  <a:gd name="connsiteY400-27700" fmla="*/ 369664 h 1059043"/>
                  <a:gd name="connsiteX401-27701" fmla="*/ 99308 w 3024845"/>
                  <a:gd name="connsiteY401-27702" fmla="*/ 255090 h 1059043"/>
                  <a:gd name="connsiteX402-27703" fmla="*/ 103361 w 3024845"/>
                  <a:gd name="connsiteY402-27704" fmla="*/ 226986 h 1059043"/>
                  <a:gd name="connsiteX403-27705" fmla="*/ 105388 w 3024845"/>
                  <a:gd name="connsiteY403-27706" fmla="*/ 226986 h 1059043"/>
                  <a:gd name="connsiteX404-27707" fmla="*/ 119575 w 3024845"/>
                  <a:gd name="connsiteY404-27708" fmla="*/ 226986 h 1059043"/>
                  <a:gd name="connsiteX0-27709" fmla="*/ 119575 w 3024845"/>
                  <a:gd name="connsiteY0-27710" fmla="*/ 226986 h 1059043"/>
                  <a:gd name="connsiteX1-27711" fmla="*/ 200642 w 3024845"/>
                  <a:gd name="connsiteY1-27712" fmla="*/ 224825 h 1059043"/>
                  <a:gd name="connsiteX2-27713" fmla="*/ 202669 w 3024845"/>
                  <a:gd name="connsiteY2-27714" fmla="*/ 224825 h 1059043"/>
                  <a:gd name="connsiteX3-27715" fmla="*/ 216856 w 3024845"/>
                  <a:gd name="connsiteY3-27716" fmla="*/ 224825 h 1059043"/>
                  <a:gd name="connsiteX4-27717" fmla="*/ 216856 w 3024845"/>
                  <a:gd name="connsiteY4-27718" fmla="*/ 248604 h 1059043"/>
                  <a:gd name="connsiteX5-27719" fmla="*/ 217363 w 3024845"/>
                  <a:gd name="connsiteY5-27720" fmla="*/ 249415 h 1059043"/>
                  <a:gd name="connsiteX6-27721" fmla="*/ 220909 w 3024845"/>
                  <a:gd name="connsiteY6-27722" fmla="*/ 255090 h 1059043"/>
                  <a:gd name="connsiteX7-27723" fmla="*/ 220909 w 3024845"/>
                  <a:gd name="connsiteY7-27724" fmla="*/ 369664 h 1059043"/>
                  <a:gd name="connsiteX8-27725" fmla="*/ 223189 w 3024845"/>
                  <a:gd name="connsiteY8-27726" fmla="*/ 369664 h 1059043"/>
                  <a:gd name="connsiteX9-27727" fmla="*/ 239150 w 3024845"/>
                  <a:gd name="connsiteY9-27728" fmla="*/ 369664 h 1059043"/>
                  <a:gd name="connsiteX10-27729" fmla="*/ 239150 w 3024845"/>
                  <a:gd name="connsiteY10-27730" fmla="*/ 510179 h 1059043"/>
                  <a:gd name="connsiteX11-27731" fmla="*/ 240670 w 3024845"/>
                  <a:gd name="connsiteY11-27732" fmla="*/ 509909 h 1059043"/>
                  <a:gd name="connsiteX12-27733" fmla="*/ 251310 w 3024845"/>
                  <a:gd name="connsiteY12-27734" fmla="*/ 508018 h 1059043"/>
                  <a:gd name="connsiteX13-27735" fmla="*/ 249283 w 3024845"/>
                  <a:gd name="connsiteY13-27736" fmla="*/ 596650 h 1059043"/>
                  <a:gd name="connsiteX14-27737" fmla="*/ 250803 w 3024845"/>
                  <a:gd name="connsiteY14-27738" fmla="*/ 596921 h 1059043"/>
                  <a:gd name="connsiteX15-27739" fmla="*/ 261443 w 3024845"/>
                  <a:gd name="connsiteY15-27740" fmla="*/ 598812 h 1059043"/>
                  <a:gd name="connsiteX16-27741" fmla="*/ 261696 w 3024845"/>
                  <a:gd name="connsiteY16-27742" fmla="*/ 599623 h 1059043"/>
                  <a:gd name="connsiteX17-27743" fmla="*/ 263470 w 3024845"/>
                  <a:gd name="connsiteY17-27744" fmla="*/ 605298 h 1059043"/>
                  <a:gd name="connsiteX18-27745" fmla="*/ 264230 w 3024845"/>
                  <a:gd name="connsiteY18-27746" fmla="*/ 602866 h 1059043"/>
                  <a:gd name="connsiteX19-27747" fmla="*/ 269550 w 3024845"/>
                  <a:gd name="connsiteY19-27748" fmla="*/ 585842 h 1059043"/>
                  <a:gd name="connsiteX20-27749" fmla="*/ 271323 w 3024845"/>
                  <a:gd name="connsiteY20-27750" fmla="*/ 585842 h 1059043"/>
                  <a:gd name="connsiteX21-27751" fmla="*/ 283737 w 3024845"/>
                  <a:gd name="connsiteY21-27752" fmla="*/ 585842 h 1059043"/>
                  <a:gd name="connsiteX22-27753" fmla="*/ 283737 w 3024845"/>
                  <a:gd name="connsiteY22-27754" fmla="*/ 618268 h 1059043"/>
                  <a:gd name="connsiteX23-27755" fmla="*/ 284750 w 3024845"/>
                  <a:gd name="connsiteY23-27756" fmla="*/ 618809 h 1059043"/>
                  <a:gd name="connsiteX24-27757" fmla="*/ 291844 w 3024845"/>
                  <a:gd name="connsiteY24-27758" fmla="*/ 622592 h 1059043"/>
                  <a:gd name="connsiteX25-27759" fmla="*/ 291844 w 3024845"/>
                  <a:gd name="connsiteY25-27760" fmla="*/ 623943 h 1059043"/>
                  <a:gd name="connsiteX26-27761" fmla="*/ 291844 w 3024845"/>
                  <a:gd name="connsiteY26-27762" fmla="*/ 633401 h 1059043"/>
                  <a:gd name="connsiteX27-27763" fmla="*/ 336431 w 3024845"/>
                  <a:gd name="connsiteY27-27764" fmla="*/ 633401 h 1059043"/>
                  <a:gd name="connsiteX28-27765" fmla="*/ 336431 w 3024845"/>
                  <a:gd name="connsiteY28-27766" fmla="*/ 634482 h 1059043"/>
                  <a:gd name="connsiteX29-27767" fmla="*/ 336431 w 3024845"/>
                  <a:gd name="connsiteY29-27768" fmla="*/ 642048 h 1059043"/>
                  <a:gd name="connsiteX30-27769" fmla="*/ 338457 w 3024845"/>
                  <a:gd name="connsiteY30-27770" fmla="*/ 642048 h 1059043"/>
                  <a:gd name="connsiteX31-27771" fmla="*/ 352644 w 3024845"/>
                  <a:gd name="connsiteY31-27772" fmla="*/ 642048 h 1059043"/>
                  <a:gd name="connsiteX32-27773" fmla="*/ 352644 w 3024845"/>
                  <a:gd name="connsiteY32-27774" fmla="*/ 611783 h 1059043"/>
                  <a:gd name="connsiteX33-27775" fmla="*/ 397231 w 3024845"/>
                  <a:gd name="connsiteY33-27776" fmla="*/ 611783 h 1059043"/>
                  <a:gd name="connsiteX34-27777" fmla="*/ 397231 w 3024845"/>
                  <a:gd name="connsiteY34-27778" fmla="*/ 610432 h 1059043"/>
                  <a:gd name="connsiteX35-27779" fmla="*/ 397231 w 3024845"/>
                  <a:gd name="connsiteY35-27780" fmla="*/ 600974 h 1059043"/>
                  <a:gd name="connsiteX36-27781" fmla="*/ 398245 w 3024845"/>
                  <a:gd name="connsiteY36-27782" fmla="*/ 600974 h 1059043"/>
                  <a:gd name="connsiteX37-27783" fmla="*/ 405338 w 3024845"/>
                  <a:gd name="connsiteY37-27784" fmla="*/ 600974 h 1059043"/>
                  <a:gd name="connsiteX38-27785" fmla="*/ 405338 w 3024845"/>
                  <a:gd name="connsiteY38-27786" fmla="*/ 599083 h 1059043"/>
                  <a:gd name="connsiteX39-27787" fmla="*/ 405338 w 3024845"/>
                  <a:gd name="connsiteY39-27788" fmla="*/ 585842 h 1059043"/>
                  <a:gd name="connsiteX40-27789" fmla="*/ 406098 w 3024845"/>
                  <a:gd name="connsiteY40-27790" fmla="*/ 585842 h 1059043"/>
                  <a:gd name="connsiteX41-27791" fmla="*/ 411418 w 3024845"/>
                  <a:gd name="connsiteY41-27792" fmla="*/ 585842 h 1059043"/>
                  <a:gd name="connsiteX42-27793" fmla="*/ 411418 w 3024845"/>
                  <a:gd name="connsiteY42-27794" fmla="*/ 584761 h 1059043"/>
                  <a:gd name="connsiteX43-27795" fmla="*/ 411418 w 3024845"/>
                  <a:gd name="connsiteY43-27796" fmla="*/ 577194 h 1059043"/>
                  <a:gd name="connsiteX44-27797" fmla="*/ 413445 w 3024845"/>
                  <a:gd name="connsiteY44-27798" fmla="*/ 577194 h 1059043"/>
                  <a:gd name="connsiteX45-27799" fmla="*/ 427632 w 3024845"/>
                  <a:gd name="connsiteY45-27800" fmla="*/ 577194 h 1059043"/>
                  <a:gd name="connsiteX46-27801" fmla="*/ 427632 w 3024845"/>
                  <a:gd name="connsiteY46-27802" fmla="*/ 578275 h 1059043"/>
                  <a:gd name="connsiteX47-27803" fmla="*/ 427632 w 3024845"/>
                  <a:gd name="connsiteY47-27804" fmla="*/ 585842 h 1059043"/>
                  <a:gd name="connsiteX48-27805" fmla="*/ 449925 w 3024845"/>
                  <a:gd name="connsiteY48-27806" fmla="*/ 585842 h 1059043"/>
                  <a:gd name="connsiteX49-27807" fmla="*/ 449925 w 3024845"/>
                  <a:gd name="connsiteY49-27808" fmla="*/ 583950 h 1059043"/>
                  <a:gd name="connsiteX50-27809" fmla="*/ 449925 w 3024845"/>
                  <a:gd name="connsiteY50-27810" fmla="*/ 570709 h 1059043"/>
                  <a:gd name="connsiteX51-27811" fmla="*/ 451699 w 3024845"/>
                  <a:gd name="connsiteY51-27812" fmla="*/ 570709 h 1059043"/>
                  <a:gd name="connsiteX52-27813" fmla="*/ 464112 w 3024845"/>
                  <a:gd name="connsiteY52-27814" fmla="*/ 570709 h 1059043"/>
                  <a:gd name="connsiteX53-27815" fmla="*/ 464112 w 3024845"/>
                  <a:gd name="connsiteY53-27816" fmla="*/ 594489 h 1059043"/>
                  <a:gd name="connsiteX54-27817" fmla="*/ 465126 w 3024845"/>
                  <a:gd name="connsiteY54-27818" fmla="*/ 594489 h 1059043"/>
                  <a:gd name="connsiteX55-27819" fmla="*/ 472219 w 3024845"/>
                  <a:gd name="connsiteY55-27820" fmla="*/ 594489 h 1059043"/>
                  <a:gd name="connsiteX56-27821" fmla="*/ 472219 w 3024845"/>
                  <a:gd name="connsiteY56-27822" fmla="*/ 593408 h 1059043"/>
                  <a:gd name="connsiteX57-27823" fmla="*/ 472219 w 3024845"/>
                  <a:gd name="connsiteY57-27824" fmla="*/ 585842 h 1059043"/>
                  <a:gd name="connsiteX58-27825" fmla="*/ 473992 w 3024845"/>
                  <a:gd name="connsiteY58-27826" fmla="*/ 585842 h 1059043"/>
                  <a:gd name="connsiteX59-27827" fmla="*/ 486406 w 3024845"/>
                  <a:gd name="connsiteY59-27828" fmla="*/ 585842 h 1059043"/>
                  <a:gd name="connsiteX60-27829" fmla="*/ 486406 w 3024845"/>
                  <a:gd name="connsiteY60-27830" fmla="*/ 611783 h 1059043"/>
                  <a:gd name="connsiteX61-27831" fmla="*/ 488433 w 3024845"/>
                  <a:gd name="connsiteY61-27832" fmla="*/ 611783 h 1059043"/>
                  <a:gd name="connsiteX62-27833" fmla="*/ 502619 w 3024845"/>
                  <a:gd name="connsiteY62-27834" fmla="*/ 611783 h 1059043"/>
                  <a:gd name="connsiteX63-27835" fmla="*/ 502619 w 3024845"/>
                  <a:gd name="connsiteY63-27836" fmla="*/ 613404 h 1059043"/>
                  <a:gd name="connsiteX64-27837" fmla="*/ 502619 w 3024845"/>
                  <a:gd name="connsiteY64-27838" fmla="*/ 624754 h 1059043"/>
                  <a:gd name="connsiteX65-27839" fmla="*/ 503379 w 3024845"/>
                  <a:gd name="connsiteY65-27840" fmla="*/ 624754 h 1059043"/>
                  <a:gd name="connsiteX66-27841" fmla="*/ 508700 w 3024845"/>
                  <a:gd name="connsiteY66-27842" fmla="*/ 624754 h 1059043"/>
                  <a:gd name="connsiteX67-27843" fmla="*/ 508700 w 3024845"/>
                  <a:gd name="connsiteY67-27844" fmla="*/ 623943 h 1059043"/>
                  <a:gd name="connsiteX68-27845" fmla="*/ 508700 w 3024845"/>
                  <a:gd name="connsiteY68-27846" fmla="*/ 618268 h 1059043"/>
                  <a:gd name="connsiteX69-27847" fmla="*/ 539100 w 3024845"/>
                  <a:gd name="connsiteY69-27848" fmla="*/ 618268 h 1059043"/>
                  <a:gd name="connsiteX70-27849" fmla="*/ 539100 w 3024845"/>
                  <a:gd name="connsiteY70-27850" fmla="*/ 642048 h 1059043"/>
                  <a:gd name="connsiteX71-27851" fmla="*/ 540113 w 3024845"/>
                  <a:gd name="connsiteY71-27852" fmla="*/ 642048 h 1059043"/>
                  <a:gd name="connsiteX72-27853" fmla="*/ 547207 w 3024845"/>
                  <a:gd name="connsiteY72-27854" fmla="*/ 642048 h 1059043"/>
                  <a:gd name="connsiteX73-27855" fmla="*/ 547207 w 3024845"/>
                  <a:gd name="connsiteY73-27856" fmla="*/ 643129 h 1059043"/>
                  <a:gd name="connsiteX74-27857" fmla="*/ 547207 w 3024845"/>
                  <a:gd name="connsiteY74-27858" fmla="*/ 650695 h 1059043"/>
                  <a:gd name="connsiteX75-27859" fmla="*/ 547967 w 3024845"/>
                  <a:gd name="connsiteY75-27860" fmla="*/ 650695 h 1059043"/>
                  <a:gd name="connsiteX76-27861" fmla="*/ 553287 w 3024845"/>
                  <a:gd name="connsiteY76-27862" fmla="*/ 650695 h 1059043"/>
                  <a:gd name="connsiteX77-27863" fmla="*/ 553287 w 3024845"/>
                  <a:gd name="connsiteY77-27864" fmla="*/ 648533 h 1059043"/>
                  <a:gd name="connsiteX78-27865" fmla="*/ 553287 w 3024845"/>
                  <a:gd name="connsiteY78-27866" fmla="*/ 633401 h 1059043"/>
                  <a:gd name="connsiteX79-27867" fmla="*/ 554300 w 3024845"/>
                  <a:gd name="connsiteY79-27868" fmla="*/ 633401 h 1059043"/>
                  <a:gd name="connsiteX80-27869" fmla="*/ 561394 w 3024845"/>
                  <a:gd name="connsiteY80-27870" fmla="*/ 633401 h 1059043"/>
                  <a:gd name="connsiteX81-27871" fmla="*/ 561394 w 3024845"/>
                  <a:gd name="connsiteY81-27872" fmla="*/ 634482 h 1059043"/>
                  <a:gd name="connsiteX82-27873" fmla="*/ 561394 w 3024845"/>
                  <a:gd name="connsiteY82-27874" fmla="*/ 642048 h 1059043"/>
                  <a:gd name="connsiteX83-27875" fmla="*/ 566714 w 3024845"/>
                  <a:gd name="connsiteY83-27876" fmla="*/ 640055 h 1059043"/>
                  <a:gd name="connsiteX84-27877" fmla="*/ 567474 w 3024845"/>
                  <a:gd name="connsiteY84-27878" fmla="*/ 639075 h 1059043"/>
                  <a:gd name="connsiteX85-27879" fmla="*/ 567474 w 3024845"/>
                  <a:gd name="connsiteY85-27880" fmla="*/ 633401 h 1059043"/>
                  <a:gd name="connsiteX86-27881" fmla="*/ 605981 w 3024845"/>
                  <a:gd name="connsiteY86-27882" fmla="*/ 633401 h 1059043"/>
                  <a:gd name="connsiteX87-27883" fmla="*/ 605981 w 3024845"/>
                  <a:gd name="connsiteY87-27884" fmla="*/ 657180 h 1059043"/>
                  <a:gd name="connsiteX88-27885" fmla="*/ 608007 w 3024845"/>
                  <a:gd name="connsiteY88-27886" fmla="*/ 657180 h 1059043"/>
                  <a:gd name="connsiteX89-27887" fmla="*/ 622194 w 3024845"/>
                  <a:gd name="connsiteY89-27888" fmla="*/ 657180 h 1059043"/>
                  <a:gd name="connsiteX90-27889" fmla="*/ 622194 w 3024845"/>
                  <a:gd name="connsiteY90-27890" fmla="*/ 658261 h 1059043"/>
                  <a:gd name="connsiteX91-27891" fmla="*/ 622194 w 3024845"/>
                  <a:gd name="connsiteY91-27892" fmla="*/ 665827 h 1059043"/>
                  <a:gd name="connsiteX92-27893" fmla="*/ 623968 w 3024845"/>
                  <a:gd name="connsiteY92-27894" fmla="*/ 665827 h 1059043"/>
                  <a:gd name="connsiteX93-27895" fmla="*/ 636381 w 3024845"/>
                  <a:gd name="connsiteY93-27896" fmla="*/ 665827 h 1059043"/>
                  <a:gd name="connsiteX94-27897" fmla="*/ 636381 w 3024845"/>
                  <a:gd name="connsiteY94-27898" fmla="*/ 642048 h 1059043"/>
                  <a:gd name="connsiteX95-27899" fmla="*/ 637394 w 3024845"/>
                  <a:gd name="connsiteY95-27900" fmla="*/ 642048 h 1059043"/>
                  <a:gd name="connsiteX96-27901" fmla="*/ 644488 w 3024845"/>
                  <a:gd name="connsiteY96-27902" fmla="*/ 642048 h 1059043"/>
                  <a:gd name="connsiteX97-27903" fmla="*/ 644488 w 3024845"/>
                  <a:gd name="connsiteY97-27904" fmla="*/ 609621 h 1059043"/>
                  <a:gd name="connsiteX98-27905" fmla="*/ 645501 w 3024845"/>
                  <a:gd name="connsiteY98-27906" fmla="*/ 609621 h 1059043"/>
                  <a:gd name="connsiteX99-27907" fmla="*/ 652595 w 3024845"/>
                  <a:gd name="connsiteY99-27908" fmla="*/ 609621 h 1059043"/>
                  <a:gd name="connsiteX100-27909" fmla="*/ 652595 w 3024845"/>
                  <a:gd name="connsiteY100-27910" fmla="*/ 607730 h 1059043"/>
                  <a:gd name="connsiteX101-27911" fmla="*/ 652595 w 3024845"/>
                  <a:gd name="connsiteY101-27912" fmla="*/ 594489 h 1059043"/>
                  <a:gd name="connsiteX102-27913" fmla="*/ 651328 w 3024845"/>
                  <a:gd name="connsiteY102-27914" fmla="*/ 592867 h 1059043"/>
                  <a:gd name="connsiteX103-27915" fmla="*/ 656648 w 3024845"/>
                  <a:gd name="connsiteY103-27916" fmla="*/ 581518 h 1059043"/>
                  <a:gd name="connsiteX104-27917" fmla="*/ 664755 w 3024845"/>
                  <a:gd name="connsiteY104-27918" fmla="*/ 609621 h 1059043"/>
                  <a:gd name="connsiteX105-27919" fmla="*/ 665515 w 3024845"/>
                  <a:gd name="connsiteY105-27920" fmla="*/ 609621 h 1059043"/>
                  <a:gd name="connsiteX106-27921" fmla="*/ 670835 w 3024845"/>
                  <a:gd name="connsiteY106-27922" fmla="*/ 609621 h 1059043"/>
                  <a:gd name="connsiteX107-27923" fmla="*/ 670835 w 3024845"/>
                  <a:gd name="connsiteY107-27924" fmla="*/ 503694 h 1059043"/>
                  <a:gd name="connsiteX108-27925" fmla="*/ 672355 w 3024845"/>
                  <a:gd name="connsiteY108-27926" fmla="*/ 503694 h 1059043"/>
                  <a:gd name="connsiteX109-27927" fmla="*/ 682995 w 3024845"/>
                  <a:gd name="connsiteY109-27928" fmla="*/ 503694 h 1059043"/>
                  <a:gd name="connsiteX110-27929" fmla="*/ 682995 w 3024845"/>
                  <a:gd name="connsiteY110-27930" fmla="*/ 456135 h 1059043"/>
                  <a:gd name="connsiteX111-27931" fmla="*/ 709342 w 3024845"/>
                  <a:gd name="connsiteY111-27932" fmla="*/ 456135 h 1059043"/>
                  <a:gd name="connsiteX112-27933" fmla="*/ 709342 w 3024845"/>
                  <a:gd name="connsiteY112-27934" fmla="*/ 434517 h 1059043"/>
                  <a:gd name="connsiteX113-27935" fmla="*/ 743796 w 3024845"/>
                  <a:gd name="connsiteY113-27936" fmla="*/ 434517 h 1059043"/>
                  <a:gd name="connsiteX114-27937" fmla="*/ 743796 w 3024845"/>
                  <a:gd name="connsiteY114-27938" fmla="*/ 436949 h 1059043"/>
                  <a:gd name="connsiteX115-27939" fmla="*/ 743796 w 3024845"/>
                  <a:gd name="connsiteY115-27940" fmla="*/ 453973 h 1059043"/>
                  <a:gd name="connsiteX116-27941" fmla="*/ 746076 w 3024845"/>
                  <a:gd name="connsiteY116-27942" fmla="*/ 453973 h 1059043"/>
                  <a:gd name="connsiteX117-27943" fmla="*/ 762036 w 3024845"/>
                  <a:gd name="connsiteY117-27944" fmla="*/ 453973 h 1059043"/>
                  <a:gd name="connsiteX118-27945" fmla="*/ 762036 w 3024845"/>
                  <a:gd name="connsiteY118-27946" fmla="*/ 501532 h 1059043"/>
                  <a:gd name="connsiteX119-27947" fmla="*/ 763049 w 3024845"/>
                  <a:gd name="connsiteY119-27948" fmla="*/ 501532 h 1059043"/>
                  <a:gd name="connsiteX120-27949" fmla="*/ 770143 w 3024845"/>
                  <a:gd name="connsiteY120-27950" fmla="*/ 501532 h 1059043"/>
                  <a:gd name="connsiteX121-27951" fmla="*/ 784330 w 3024845"/>
                  <a:gd name="connsiteY121-27952" fmla="*/ 505856 h 1059043"/>
                  <a:gd name="connsiteX122-27953" fmla="*/ 784330 w 3024845"/>
                  <a:gd name="connsiteY122-27954" fmla="*/ 544768 h 1059043"/>
                  <a:gd name="connsiteX123-27955" fmla="*/ 785343 w 3024845"/>
                  <a:gd name="connsiteY123-27956" fmla="*/ 544768 h 1059043"/>
                  <a:gd name="connsiteX124-27957" fmla="*/ 792436 w 3024845"/>
                  <a:gd name="connsiteY124-27958" fmla="*/ 544768 h 1059043"/>
                  <a:gd name="connsiteX125-27959" fmla="*/ 792436 w 3024845"/>
                  <a:gd name="connsiteY125-27960" fmla="*/ 546389 h 1059043"/>
                  <a:gd name="connsiteX126-27961" fmla="*/ 792436 w 3024845"/>
                  <a:gd name="connsiteY126-27962" fmla="*/ 557738 h 1059043"/>
                  <a:gd name="connsiteX127-27963" fmla="*/ 794463 w 3024845"/>
                  <a:gd name="connsiteY127-27964" fmla="*/ 557738 h 1059043"/>
                  <a:gd name="connsiteX128-27965" fmla="*/ 808650 w 3024845"/>
                  <a:gd name="connsiteY128-27966" fmla="*/ 557738 h 1059043"/>
                  <a:gd name="connsiteX129-27967" fmla="*/ 814730 w 3024845"/>
                  <a:gd name="connsiteY129-27968" fmla="*/ 564224 h 1059043"/>
                  <a:gd name="connsiteX130-27969" fmla="*/ 814730 w 3024845"/>
                  <a:gd name="connsiteY130-27970" fmla="*/ 585842 h 1059043"/>
                  <a:gd name="connsiteX131-27971" fmla="*/ 817010 w 3024845"/>
                  <a:gd name="connsiteY131-27972" fmla="*/ 585842 h 1059043"/>
                  <a:gd name="connsiteX132-27973" fmla="*/ 832970 w 3024845"/>
                  <a:gd name="connsiteY132-27974" fmla="*/ 585842 h 1059043"/>
                  <a:gd name="connsiteX133-27975" fmla="*/ 832970 w 3024845"/>
                  <a:gd name="connsiteY133-27976" fmla="*/ 586922 h 1059043"/>
                  <a:gd name="connsiteX134-27977" fmla="*/ 832970 w 3024845"/>
                  <a:gd name="connsiteY134-27978" fmla="*/ 594489 h 1059043"/>
                  <a:gd name="connsiteX135-27979" fmla="*/ 834237 w 3024845"/>
                  <a:gd name="connsiteY135-27980" fmla="*/ 594489 h 1059043"/>
                  <a:gd name="connsiteX136-27981" fmla="*/ 843104 w 3024845"/>
                  <a:gd name="connsiteY136-27982" fmla="*/ 594489 h 1059043"/>
                  <a:gd name="connsiteX137-27983" fmla="*/ 843104 w 3024845"/>
                  <a:gd name="connsiteY137-27984" fmla="*/ 596650 h 1059043"/>
                  <a:gd name="connsiteX138-27985" fmla="*/ 843104 w 3024845"/>
                  <a:gd name="connsiteY138-27986" fmla="*/ 611783 h 1059043"/>
                  <a:gd name="connsiteX139-27987" fmla="*/ 847157 w 3024845"/>
                  <a:gd name="connsiteY139-27988" fmla="*/ 609891 h 1059043"/>
                  <a:gd name="connsiteX140-27989" fmla="*/ 847157 w 3024845"/>
                  <a:gd name="connsiteY140-27990" fmla="*/ 596650 h 1059043"/>
                  <a:gd name="connsiteX141-27991" fmla="*/ 848170 w 3024845"/>
                  <a:gd name="connsiteY141-27992" fmla="*/ 596650 h 1059043"/>
                  <a:gd name="connsiteX142-27993" fmla="*/ 855264 w 3024845"/>
                  <a:gd name="connsiteY142-27994" fmla="*/ 596650 h 1059043"/>
                  <a:gd name="connsiteX143-27995" fmla="*/ 855264 w 3024845"/>
                  <a:gd name="connsiteY143-27996" fmla="*/ 598272 h 1059043"/>
                  <a:gd name="connsiteX144-27997" fmla="*/ 855264 w 3024845"/>
                  <a:gd name="connsiteY144-27998" fmla="*/ 609621 h 1059043"/>
                  <a:gd name="connsiteX145-27999" fmla="*/ 856024 w 3024845"/>
                  <a:gd name="connsiteY145-28000" fmla="*/ 609621 h 1059043"/>
                  <a:gd name="connsiteX146-28001" fmla="*/ 861344 w 3024845"/>
                  <a:gd name="connsiteY146-28002" fmla="*/ 609621 h 1059043"/>
                  <a:gd name="connsiteX147-28003" fmla="*/ 909984 w 3024845"/>
                  <a:gd name="connsiteY147-28004" fmla="*/ 605298 h 1059043"/>
                  <a:gd name="connsiteX148-28005" fmla="*/ 909984 w 3024845"/>
                  <a:gd name="connsiteY148-28006" fmla="*/ 606649 h 1059043"/>
                  <a:gd name="connsiteX149-28007" fmla="*/ 909984 w 3024845"/>
                  <a:gd name="connsiteY149-28008" fmla="*/ 616106 h 1059043"/>
                  <a:gd name="connsiteX150-28009" fmla="*/ 910744 w 3024845"/>
                  <a:gd name="connsiteY150-28010" fmla="*/ 616106 h 1059043"/>
                  <a:gd name="connsiteX151-28011" fmla="*/ 916065 w 3024845"/>
                  <a:gd name="connsiteY151-28012" fmla="*/ 616106 h 1059043"/>
                  <a:gd name="connsiteX152-28013" fmla="*/ 916065 w 3024845"/>
                  <a:gd name="connsiteY152-28014" fmla="*/ 618268 h 1059043"/>
                  <a:gd name="connsiteX153-28015" fmla="*/ 916065 w 3024845"/>
                  <a:gd name="connsiteY153-28016" fmla="*/ 633401 h 1059043"/>
                  <a:gd name="connsiteX154-28017" fmla="*/ 918091 w 3024845"/>
                  <a:gd name="connsiteY154-28018" fmla="*/ 632050 h 1059043"/>
                  <a:gd name="connsiteX155-28019" fmla="*/ 932278 w 3024845"/>
                  <a:gd name="connsiteY155-28020" fmla="*/ 622592 h 1059043"/>
                  <a:gd name="connsiteX156-28021" fmla="*/ 938358 w 3024845"/>
                  <a:gd name="connsiteY156-28022" fmla="*/ 581518 h 1059043"/>
                  <a:gd name="connsiteX157-28023" fmla="*/ 939118 w 3024845"/>
                  <a:gd name="connsiteY157-28024" fmla="*/ 581248 h 1059043"/>
                  <a:gd name="connsiteX158-28025" fmla="*/ 944438 w 3024845"/>
                  <a:gd name="connsiteY158-28026" fmla="*/ 579356 h 1059043"/>
                  <a:gd name="connsiteX159-28027" fmla="*/ 946465 w 3024845"/>
                  <a:gd name="connsiteY159-28028" fmla="*/ 510179 h 1059043"/>
                  <a:gd name="connsiteX160-28029" fmla="*/ 948492 w 3024845"/>
                  <a:gd name="connsiteY160-28030" fmla="*/ 579356 h 1059043"/>
                  <a:gd name="connsiteX161-28031" fmla="*/ 949252 w 3024845"/>
                  <a:gd name="connsiteY161-28032" fmla="*/ 579626 h 1059043"/>
                  <a:gd name="connsiteX162-28033" fmla="*/ 954572 w 3024845"/>
                  <a:gd name="connsiteY162-28034" fmla="*/ 581518 h 1059043"/>
                  <a:gd name="connsiteX163-28035" fmla="*/ 954572 w 3024845"/>
                  <a:gd name="connsiteY163-28036" fmla="*/ 495047 h 1059043"/>
                  <a:gd name="connsiteX164-28037" fmla="*/ 958625 w 3024845"/>
                  <a:gd name="connsiteY164-28038" fmla="*/ 462620 h 1059043"/>
                  <a:gd name="connsiteX165-28039" fmla="*/ 997132 w 3024845"/>
                  <a:gd name="connsiteY165-28040" fmla="*/ 462620 h 1059043"/>
                  <a:gd name="connsiteX166-28041" fmla="*/ 997132 w 3024845"/>
                  <a:gd name="connsiteY166-28042" fmla="*/ 495047 h 1059043"/>
                  <a:gd name="connsiteX167-28043" fmla="*/ 997892 w 3024845"/>
                  <a:gd name="connsiteY167-28044" fmla="*/ 495047 h 1059043"/>
                  <a:gd name="connsiteX168-28045" fmla="*/ 1003212 w 3024845"/>
                  <a:gd name="connsiteY168-28046" fmla="*/ 495047 h 1059043"/>
                  <a:gd name="connsiteX169-28047" fmla="*/ 1003212 w 3024845"/>
                  <a:gd name="connsiteY169-28048" fmla="*/ 412899 h 1059043"/>
                  <a:gd name="connsiteX170-28049" fmla="*/ 1004986 w 3024845"/>
                  <a:gd name="connsiteY170-28050" fmla="*/ 412899 h 1059043"/>
                  <a:gd name="connsiteX171-28051" fmla="*/ 1017399 w 3024845"/>
                  <a:gd name="connsiteY171-28052" fmla="*/ 412899 h 1059043"/>
                  <a:gd name="connsiteX172-28053" fmla="*/ 1017399 w 3024845"/>
                  <a:gd name="connsiteY172-28054" fmla="*/ 411008 h 1059043"/>
                  <a:gd name="connsiteX173-28055" fmla="*/ 1017399 w 3024845"/>
                  <a:gd name="connsiteY173-28056" fmla="*/ 397767 h 1059043"/>
                  <a:gd name="connsiteX174-28057" fmla="*/ 1039693 w 3024845"/>
                  <a:gd name="connsiteY174-28058" fmla="*/ 397767 h 1059043"/>
                  <a:gd name="connsiteX175-28059" fmla="*/ 1039693 w 3024845"/>
                  <a:gd name="connsiteY175-28060" fmla="*/ 396686 h 1059043"/>
                  <a:gd name="connsiteX176-28061" fmla="*/ 1039693 w 3024845"/>
                  <a:gd name="connsiteY176-28062" fmla="*/ 389120 h 1059043"/>
                  <a:gd name="connsiteX177-28063" fmla="*/ 1041466 w 3024845"/>
                  <a:gd name="connsiteY177-28064" fmla="*/ 389120 h 1059043"/>
                  <a:gd name="connsiteX178-28065" fmla="*/ 1053880 w 3024845"/>
                  <a:gd name="connsiteY178-28066" fmla="*/ 389120 h 1059043"/>
                  <a:gd name="connsiteX179-28067" fmla="*/ 1053880 w 3024845"/>
                  <a:gd name="connsiteY179-28068" fmla="*/ 390201 h 1059043"/>
                  <a:gd name="connsiteX180-28069" fmla="*/ 1053880 w 3024845"/>
                  <a:gd name="connsiteY180-28070" fmla="*/ 397767 h 1059043"/>
                  <a:gd name="connsiteX181-28071" fmla="*/ 1054640 w 3024845"/>
                  <a:gd name="connsiteY181-28072" fmla="*/ 397767 h 1059043"/>
                  <a:gd name="connsiteX182-28073" fmla="*/ 1059960 w 3024845"/>
                  <a:gd name="connsiteY182-28074" fmla="*/ 397767 h 1059043"/>
                  <a:gd name="connsiteX183-28075" fmla="*/ 1070093 w 3024845"/>
                  <a:gd name="connsiteY183-28076" fmla="*/ 393443 h 1059043"/>
                  <a:gd name="connsiteX184-28077" fmla="*/ 1074146 w 3024845"/>
                  <a:gd name="connsiteY184-28078" fmla="*/ 396686 h 1059043"/>
                  <a:gd name="connsiteX185-28079" fmla="*/ 1074146 w 3024845"/>
                  <a:gd name="connsiteY185-28080" fmla="*/ 389120 h 1059043"/>
                  <a:gd name="connsiteX186-28081" fmla="*/ 1076426 w 3024845"/>
                  <a:gd name="connsiteY186-28082" fmla="*/ 389120 h 1059043"/>
                  <a:gd name="connsiteX187-28083" fmla="*/ 1092387 w 3024845"/>
                  <a:gd name="connsiteY187-28084" fmla="*/ 389120 h 1059043"/>
                  <a:gd name="connsiteX188-28085" fmla="*/ 1092387 w 3024845"/>
                  <a:gd name="connsiteY188-28086" fmla="*/ 390201 h 1059043"/>
                  <a:gd name="connsiteX189-28087" fmla="*/ 1092387 w 3024845"/>
                  <a:gd name="connsiteY189-28088" fmla="*/ 397767 h 1059043"/>
                  <a:gd name="connsiteX190-28089" fmla="*/ 1122787 w 3024845"/>
                  <a:gd name="connsiteY190-28090" fmla="*/ 397767 h 1059043"/>
                  <a:gd name="connsiteX191-28091" fmla="*/ 1122787 w 3024845"/>
                  <a:gd name="connsiteY191-28092" fmla="*/ 399388 h 1059043"/>
                  <a:gd name="connsiteX192-28093" fmla="*/ 1122787 w 3024845"/>
                  <a:gd name="connsiteY192-28094" fmla="*/ 410738 h 1059043"/>
                  <a:gd name="connsiteX193-28095" fmla="*/ 1149134 w 3024845"/>
                  <a:gd name="connsiteY193-28096" fmla="*/ 410738 h 1059043"/>
                  <a:gd name="connsiteX194-28097" fmla="*/ 1149134 w 3024845"/>
                  <a:gd name="connsiteY194-28098" fmla="*/ 441002 h 1059043"/>
                  <a:gd name="connsiteX195-28099" fmla="*/ 1149894 w 3024845"/>
                  <a:gd name="connsiteY195-28100" fmla="*/ 441002 h 1059043"/>
                  <a:gd name="connsiteX196-28101" fmla="*/ 1155214 w 3024845"/>
                  <a:gd name="connsiteY196-28102" fmla="*/ 441002 h 1059043"/>
                  <a:gd name="connsiteX197-28103" fmla="*/ 1155214 w 3024845"/>
                  <a:gd name="connsiteY197-28104" fmla="*/ 442083 h 1059043"/>
                  <a:gd name="connsiteX198-28105" fmla="*/ 1155214 w 3024845"/>
                  <a:gd name="connsiteY198-28106" fmla="*/ 449650 h 1059043"/>
                  <a:gd name="connsiteX199-28107" fmla="*/ 1159268 w 3024845"/>
                  <a:gd name="connsiteY199-28108" fmla="*/ 479914 h 1059043"/>
                  <a:gd name="connsiteX200-28109" fmla="*/ 1160028 w 3024845"/>
                  <a:gd name="connsiteY200-28110" fmla="*/ 479914 h 1059043"/>
                  <a:gd name="connsiteX201-28111" fmla="*/ 1165348 w 3024845"/>
                  <a:gd name="connsiteY201-28112" fmla="*/ 479914 h 1059043"/>
                  <a:gd name="connsiteX202-28113" fmla="*/ 1165348 w 3024845"/>
                  <a:gd name="connsiteY202-28114" fmla="*/ 480725 h 1059043"/>
                  <a:gd name="connsiteX203-28115" fmla="*/ 1165348 w 3024845"/>
                  <a:gd name="connsiteY203-28116" fmla="*/ 486400 h 1059043"/>
                  <a:gd name="connsiteX204-28117" fmla="*/ 1166361 w 3024845"/>
                  <a:gd name="connsiteY204-28118" fmla="*/ 486400 h 1059043"/>
                  <a:gd name="connsiteX205-28119" fmla="*/ 1173454 w 3024845"/>
                  <a:gd name="connsiteY205-28120" fmla="*/ 486400 h 1059043"/>
                  <a:gd name="connsiteX206-28121" fmla="*/ 1173454 w 3024845"/>
                  <a:gd name="connsiteY206-28122" fmla="*/ 516665 h 1059043"/>
                  <a:gd name="connsiteX207-28123" fmla="*/ 1175481 w 3024845"/>
                  <a:gd name="connsiteY207-28124" fmla="*/ 516665 h 1059043"/>
                  <a:gd name="connsiteX208-28125" fmla="*/ 1189668 w 3024845"/>
                  <a:gd name="connsiteY208-28126" fmla="*/ 516665 h 1059043"/>
                  <a:gd name="connsiteX209-28127" fmla="*/ 1189668 w 3024845"/>
                  <a:gd name="connsiteY209-28128" fmla="*/ 540444 h 1059043"/>
                  <a:gd name="connsiteX210-28129" fmla="*/ 1191695 w 3024845"/>
                  <a:gd name="connsiteY210-28130" fmla="*/ 542065 h 1059043"/>
                  <a:gd name="connsiteX211-28131" fmla="*/ 1191695 w 3024845"/>
                  <a:gd name="connsiteY211-28132" fmla="*/ 553415 h 1059043"/>
                  <a:gd name="connsiteX212-28133" fmla="*/ 1192455 w 3024845"/>
                  <a:gd name="connsiteY212-28134" fmla="*/ 553415 h 1059043"/>
                  <a:gd name="connsiteX213-28135" fmla="*/ 1197775 w 3024845"/>
                  <a:gd name="connsiteY213-28136" fmla="*/ 553415 h 1059043"/>
                  <a:gd name="connsiteX214-28137" fmla="*/ 1197775 w 3024845"/>
                  <a:gd name="connsiteY214-28138" fmla="*/ 577194 h 1059043"/>
                  <a:gd name="connsiteX215-28139" fmla="*/ 1199041 w 3024845"/>
                  <a:gd name="connsiteY215-28140" fmla="*/ 577194 h 1059043"/>
                  <a:gd name="connsiteX216-28141" fmla="*/ 1207908 w 3024845"/>
                  <a:gd name="connsiteY216-28142" fmla="*/ 577194 h 1059043"/>
                  <a:gd name="connsiteX217-28143" fmla="*/ 1209935 w 3024845"/>
                  <a:gd name="connsiteY217-28144" fmla="*/ 581248 h 1059043"/>
                  <a:gd name="connsiteX218-28145" fmla="*/ 1209935 w 3024845"/>
                  <a:gd name="connsiteY218-28146" fmla="*/ 594489 h 1059043"/>
                  <a:gd name="connsiteX219-28147" fmla="*/ 1211455 w 3024845"/>
                  <a:gd name="connsiteY219-28148" fmla="*/ 592597 h 1059043"/>
                  <a:gd name="connsiteX220-28149" fmla="*/ 1222095 w 3024845"/>
                  <a:gd name="connsiteY220-28150" fmla="*/ 579356 h 1059043"/>
                  <a:gd name="connsiteX221-28151" fmla="*/ 1250469 w 3024845"/>
                  <a:gd name="connsiteY221-28152" fmla="*/ 579356 h 1059043"/>
                  <a:gd name="connsiteX222-28153" fmla="*/ 1250469 w 3024845"/>
                  <a:gd name="connsiteY222-28154" fmla="*/ 665827 h 1059043"/>
                  <a:gd name="connsiteX223-28155" fmla="*/ 1251229 w 3024845"/>
                  <a:gd name="connsiteY223-28156" fmla="*/ 665827 h 1059043"/>
                  <a:gd name="connsiteX224-28157" fmla="*/ 1256549 w 3024845"/>
                  <a:gd name="connsiteY224-28158" fmla="*/ 665827 h 1059043"/>
                  <a:gd name="connsiteX225-28159" fmla="*/ 1257309 w 3024845"/>
                  <a:gd name="connsiteY225-28160" fmla="*/ 664476 h 1059043"/>
                  <a:gd name="connsiteX226-28161" fmla="*/ 1262629 w 3024845"/>
                  <a:gd name="connsiteY226-28162" fmla="*/ 655018 h 1059043"/>
                  <a:gd name="connsiteX227-28163" fmla="*/ 1262629 w 3024845"/>
                  <a:gd name="connsiteY227-28164" fmla="*/ 656910 h 1059043"/>
                  <a:gd name="connsiteX228-28165" fmla="*/ 1262629 w 3024845"/>
                  <a:gd name="connsiteY228-28166" fmla="*/ 670151 h 1059043"/>
                  <a:gd name="connsiteX229-28167" fmla="*/ 1266682 w 3024845"/>
                  <a:gd name="connsiteY229-28168" fmla="*/ 624754 h 1059043"/>
                  <a:gd name="connsiteX230-28169" fmla="*/ 1267442 w 3024845"/>
                  <a:gd name="connsiteY230-28170" fmla="*/ 624754 h 1059043"/>
                  <a:gd name="connsiteX231-28171" fmla="*/ 1272762 w 3024845"/>
                  <a:gd name="connsiteY231-28172" fmla="*/ 624754 h 1059043"/>
                  <a:gd name="connsiteX232-28173" fmla="*/ 1272762 w 3024845"/>
                  <a:gd name="connsiteY232-28174" fmla="*/ 559900 h 1059043"/>
                  <a:gd name="connsiteX233-28175" fmla="*/ 1273776 w 3024845"/>
                  <a:gd name="connsiteY233-28176" fmla="*/ 559900 h 1059043"/>
                  <a:gd name="connsiteX234-28177" fmla="*/ 1280869 w 3024845"/>
                  <a:gd name="connsiteY234-28178" fmla="*/ 559900 h 1059043"/>
                  <a:gd name="connsiteX235-28179" fmla="*/ 1293029 w 3024845"/>
                  <a:gd name="connsiteY235-28180" fmla="*/ 516665 h 1059043"/>
                  <a:gd name="connsiteX236-28181" fmla="*/ 1294296 w 3024845"/>
                  <a:gd name="connsiteY236-28182" fmla="*/ 516665 h 1059043"/>
                  <a:gd name="connsiteX237-28183" fmla="*/ 1303163 w 3024845"/>
                  <a:gd name="connsiteY237-28184" fmla="*/ 516665 h 1059043"/>
                  <a:gd name="connsiteX238-28185" fmla="*/ 1313296 w 3024845"/>
                  <a:gd name="connsiteY238-28186" fmla="*/ 559900 h 1059043"/>
                  <a:gd name="connsiteX239-28187" fmla="*/ 1314309 w 3024845"/>
                  <a:gd name="connsiteY239-28188" fmla="*/ 559900 h 1059043"/>
                  <a:gd name="connsiteX240-28189" fmla="*/ 1321403 w 3024845"/>
                  <a:gd name="connsiteY240-28190" fmla="*/ 559900 h 1059043"/>
                  <a:gd name="connsiteX241-28191" fmla="*/ 1321403 w 3024845"/>
                  <a:gd name="connsiteY241-28192" fmla="*/ 598812 h 1059043"/>
                  <a:gd name="connsiteX242-28193" fmla="*/ 1323176 w 3024845"/>
                  <a:gd name="connsiteY242-28194" fmla="*/ 598812 h 1059043"/>
                  <a:gd name="connsiteX243-28195" fmla="*/ 1335590 w 3024845"/>
                  <a:gd name="connsiteY243-28196" fmla="*/ 598812 h 1059043"/>
                  <a:gd name="connsiteX244-28197" fmla="*/ 1335590 w 3024845"/>
                  <a:gd name="connsiteY244-28198" fmla="*/ 600974 h 1059043"/>
                  <a:gd name="connsiteX245-28199" fmla="*/ 1335590 w 3024845"/>
                  <a:gd name="connsiteY245-28200" fmla="*/ 616106 h 1059043"/>
                  <a:gd name="connsiteX246-28201" fmla="*/ 1339643 w 3024845"/>
                  <a:gd name="connsiteY246-28202" fmla="*/ 613945 h 1059043"/>
                  <a:gd name="connsiteX247-28203" fmla="*/ 1339643 w 3024845"/>
                  <a:gd name="connsiteY247-28204" fmla="*/ 598812 h 1059043"/>
                  <a:gd name="connsiteX248-28205" fmla="*/ 1341163 w 3024845"/>
                  <a:gd name="connsiteY248-28206" fmla="*/ 598812 h 1059043"/>
                  <a:gd name="connsiteX249-28207" fmla="*/ 1351803 w 3024845"/>
                  <a:gd name="connsiteY249-28208" fmla="*/ 598812 h 1059043"/>
                  <a:gd name="connsiteX250-28209" fmla="*/ 1351803 w 3024845"/>
                  <a:gd name="connsiteY250-28210" fmla="*/ 600433 h 1059043"/>
                  <a:gd name="connsiteX251-28211" fmla="*/ 1351803 w 3024845"/>
                  <a:gd name="connsiteY251-28212" fmla="*/ 611783 h 1059043"/>
                  <a:gd name="connsiteX252-28213" fmla="*/ 1382204 w 3024845"/>
                  <a:gd name="connsiteY252-28214" fmla="*/ 611783 h 1059043"/>
                  <a:gd name="connsiteX253-28215" fmla="*/ 1382204 w 3024845"/>
                  <a:gd name="connsiteY253-28216" fmla="*/ 575033 h 1059043"/>
                  <a:gd name="connsiteX254-28217" fmla="*/ 1383470 w 3024845"/>
                  <a:gd name="connsiteY254-28218" fmla="*/ 575033 h 1059043"/>
                  <a:gd name="connsiteX255-28219" fmla="*/ 1392337 w 3024845"/>
                  <a:gd name="connsiteY255-28220" fmla="*/ 575033 h 1059043"/>
                  <a:gd name="connsiteX256-28221" fmla="*/ 1392337 w 3024845"/>
                  <a:gd name="connsiteY256-28222" fmla="*/ 596650 h 1059043"/>
                  <a:gd name="connsiteX257-28223" fmla="*/ 1394364 w 3024845"/>
                  <a:gd name="connsiteY257-28224" fmla="*/ 564224 h 1059043"/>
                  <a:gd name="connsiteX258-28225" fmla="*/ 1416657 w 3024845"/>
                  <a:gd name="connsiteY258-28226" fmla="*/ 564224 h 1059043"/>
                  <a:gd name="connsiteX259-28227" fmla="*/ 1416657 w 3024845"/>
                  <a:gd name="connsiteY259-28228" fmla="*/ 562602 h 1059043"/>
                  <a:gd name="connsiteX260-28229" fmla="*/ 1416657 w 3024845"/>
                  <a:gd name="connsiteY260-28230" fmla="*/ 551253 h 1059043"/>
                  <a:gd name="connsiteX261-28231" fmla="*/ 1417417 w 3024845"/>
                  <a:gd name="connsiteY261-28232" fmla="*/ 551253 h 1059043"/>
                  <a:gd name="connsiteX262-28233" fmla="*/ 1422737 w 3024845"/>
                  <a:gd name="connsiteY262-28234" fmla="*/ 551253 h 1059043"/>
                  <a:gd name="connsiteX263-28235" fmla="*/ 1422737 w 3024845"/>
                  <a:gd name="connsiteY263-28236" fmla="*/ 549362 h 1059043"/>
                  <a:gd name="connsiteX264-28237" fmla="*/ 1422737 w 3024845"/>
                  <a:gd name="connsiteY264-28238" fmla="*/ 536121 h 1059043"/>
                  <a:gd name="connsiteX265-28239" fmla="*/ 1426791 w 3024845"/>
                  <a:gd name="connsiteY265-28240" fmla="*/ 542606 h 1059043"/>
                  <a:gd name="connsiteX266-28241" fmla="*/ 1429071 w 3024845"/>
                  <a:gd name="connsiteY266-28242" fmla="*/ 542606 h 1059043"/>
                  <a:gd name="connsiteX267-28243" fmla="*/ 1445031 w 3024845"/>
                  <a:gd name="connsiteY267-28244" fmla="*/ 542606 h 1059043"/>
                  <a:gd name="connsiteX268-28245" fmla="*/ 1445031 w 3024845"/>
                  <a:gd name="connsiteY268-28246" fmla="*/ 541795 h 1059043"/>
                  <a:gd name="connsiteX269-28247" fmla="*/ 1445031 w 3024845"/>
                  <a:gd name="connsiteY269-28248" fmla="*/ 536121 h 1059043"/>
                  <a:gd name="connsiteX270-28249" fmla="*/ 1445791 w 3024845"/>
                  <a:gd name="connsiteY270-28250" fmla="*/ 536121 h 1059043"/>
                  <a:gd name="connsiteX271-28251" fmla="*/ 1451111 w 3024845"/>
                  <a:gd name="connsiteY271-28252" fmla="*/ 536121 h 1059043"/>
                  <a:gd name="connsiteX272-28253" fmla="*/ 1451111 w 3024845"/>
                  <a:gd name="connsiteY272-28254" fmla="*/ 537472 h 1059043"/>
                  <a:gd name="connsiteX273-28255" fmla="*/ 1451111 w 3024845"/>
                  <a:gd name="connsiteY273-28256" fmla="*/ 546930 h 1059043"/>
                  <a:gd name="connsiteX274-28257" fmla="*/ 1489618 w 3024845"/>
                  <a:gd name="connsiteY274-28258" fmla="*/ 546930 h 1059043"/>
                  <a:gd name="connsiteX275-28259" fmla="*/ 1489618 w 3024845"/>
                  <a:gd name="connsiteY275-28260" fmla="*/ 685283 h 1059043"/>
                  <a:gd name="connsiteX276-28261" fmla="*/ 1491138 w 3024845"/>
                  <a:gd name="connsiteY276-28262" fmla="*/ 685283 h 1059043"/>
                  <a:gd name="connsiteX277-28263" fmla="*/ 1501778 w 3024845"/>
                  <a:gd name="connsiteY277-28264" fmla="*/ 685283 h 1059043"/>
                  <a:gd name="connsiteX278-28265" fmla="*/ 1501778 w 3024845"/>
                  <a:gd name="connsiteY278-28266" fmla="*/ 672313 h 1059043"/>
                  <a:gd name="connsiteX279-28267" fmla="*/ 1505832 w 3024845"/>
                  <a:gd name="connsiteY279-28268" fmla="*/ 672313 h 1059043"/>
                  <a:gd name="connsiteX280-28269" fmla="*/ 1505832 w 3024845"/>
                  <a:gd name="connsiteY280-28270" fmla="*/ 685283 h 1059043"/>
                  <a:gd name="connsiteX281-28271" fmla="*/ 1536232 w 3024845"/>
                  <a:gd name="connsiteY281-28272" fmla="*/ 685283 h 1059043"/>
                  <a:gd name="connsiteX282-28273" fmla="*/ 1536232 w 3024845"/>
                  <a:gd name="connsiteY282-28274" fmla="*/ 655018 h 1059043"/>
                  <a:gd name="connsiteX283-28275" fmla="*/ 1548392 w 3024845"/>
                  <a:gd name="connsiteY283-28276" fmla="*/ 655018 h 1059043"/>
                  <a:gd name="connsiteX284-28277" fmla="*/ 1560552 w 3024845"/>
                  <a:gd name="connsiteY284-28278" fmla="*/ 652857 h 1059043"/>
                  <a:gd name="connsiteX285-28279" fmla="*/ 1564606 w 3024845"/>
                  <a:gd name="connsiteY285-28280" fmla="*/ 655018 h 1059043"/>
                  <a:gd name="connsiteX286-28281" fmla="*/ 1574739 w 3024845"/>
                  <a:gd name="connsiteY286-28282" fmla="*/ 655018 h 1059043"/>
                  <a:gd name="connsiteX287-28283" fmla="*/ 1574739 w 3024845"/>
                  <a:gd name="connsiteY287-28284" fmla="*/ 685283 h 1059043"/>
                  <a:gd name="connsiteX288-28285" fmla="*/ 1582846 w 3024845"/>
                  <a:gd name="connsiteY288-28286" fmla="*/ 685283 h 1059043"/>
                  <a:gd name="connsiteX289-28287" fmla="*/ 1582846 w 3024845"/>
                  <a:gd name="connsiteY289-28288" fmla="*/ 702578 h 1059043"/>
                  <a:gd name="connsiteX290-28289" fmla="*/ 1592182 w 3024845"/>
                  <a:gd name="connsiteY290-28290" fmla="*/ 703483 h 1059043"/>
                  <a:gd name="connsiteX291-28291" fmla="*/ 1605140 w 3024845"/>
                  <a:gd name="connsiteY291-28292" fmla="*/ 703483 h 1059043"/>
                  <a:gd name="connsiteX292-28293" fmla="*/ 1605140 w 3024845"/>
                  <a:gd name="connsiteY292-28294" fmla="*/ 687445 h 1059043"/>
                  <a:gd name="connsiteX293-28295" fmla="*/ 1673096 w 3024845"/>
                  <a:gd name="connsiteY293-28296" fmla="*/ 687445 h 1059043"/>
                  <a:gd name="connsiteX294-28297" fmla="*/ 1673096 w 3024845"/>
                  <a:gd name="connsiteY294-28298" fmla="*/ 602192 h 1059043"/>
                  <a:gd name="connsiteX295-28299" fmla="*/ 1745104 w 3024845"/>
                  <a:gd name="connsiteY295-28300" fmla="*/ 602192 h 1059043"/>
                  <a:gd name="connsiteX296-28301" fmla="*/ 1745104 w 3024845"/>
                  <a:gd name="connsiteY296-28302" fmla="*/ 680960 h 1059043"/>
                  <a:gd name="connsiteX297-28303" fmla="*/ 1747008 w 3024845"/>
                  <a:gd name="connsiteY297-28304" fmla="*/ 680960 h 1059043"/>
                  <a:gd name="connsiteX298-28305" fmla="*/ 1748250 w 3024845"/>
                  <a:gd name="connsiteY298-28306" fmla="*/ 703483 h 1059043"/>
                  <a:gd name="connsiteX299-28307" fmla="*/ 1757926 w 3024845"/>
                  <a:gd name="connsiteY299-28308" fmla="*/ 703483 h 1059043"/>
                  <a:gd name="connsiteX300-28309" fmla="*/ 1759168 w 3024845"/>
                  <a:gd name="connsiteY300-28310" fmla="*/ 680960 h 1059043"/>
                  <a:gd name="connsiteX301-28311" fmla="*/ 1765248 w 3024845"/>
                  <a:gd name="connsiteY301-28312" fmla="*/ 680960 h 1059043"/>
                  <a:gd name="connsiteX302-28313" fmla="*/ 1766490 w 3024845"/>
                  <a:gd name="connsiteY302-28314" fmla="*/ 703483 h 1059043"/>
                  <a:gd name="connsiteX303-28315" fmla="*/ 1817112 w 3024845"/>
                  <a:gd name="connsiteY303-28316" fmla="*/ 703483 h 1059043"/>
                  <a:gd name="connsiteX304-28317" fmla="*/ 1817112 w 3024845"/>
                  <a:gd name="connsiteY304-28318" fmla="*/ 540455 h 1059043"/>
                  <a:gd name="connsiteX305-28319" fmla="*/ 2014439 w 3024845"/>
                  <a:gd name="connsiteY305-28320" fmla="*/ 540455 h 1059043"/>
                  <a:gd name="connsiteX306-28321" fmla="*/ 2014439 w 3024845"/>
                  <a:gd name="connsiteY306-28322" fmla="*/ 703483 h 1059043"/>
                  <a:gd name="connsiteX307-28323" fmla="*/ 2033136 w 3024845"/>
                  <a:gd name="connsiteY307-28324" fmla="*/ 703483 h 1059043"/>
                  <a:gd name="connsiteX308-28325" fmla="*/ 2033136 w 3024845"/>
                  <a:gd name="connsiteY308-28326" fmla="*/ 620790 h 1059043"/>
                  <a:gd name="connsiteX309-28327" fmla="*/ 2128256 w 3024845"/>
                  <a:gd name="connsiteY309-28328" fmla="*/ 620790 h 1059043"/>
                  <a:gd name="connsiteX310-28329" fmla="*/ 2144240 w 3024845"/>
                  <a:gd name="connsiteY310-28330" fmla="*/ 214016 h 1059043"/>
                  <a:gd name="connsiteX311-28331" fmla="*/ 2146266 w 3024845"/>
                  <a:gd name="connsiteY311-28332" fmla="*/ 131868 h 1059043"/>
                  <a:gd name="connsiteX312-28333" fmla="*/ 2144240 w 3024845"/>
                  <a:gd name="connsiteY312-28334" fmla="*/ 125383 h 1059043"/>
                  <a:gd name="connsiteX313-28335" fmla="*/ 2150320 w 3024845"/>
                  <a:gd name="connsiteY313-28336" fmla="*/ 118897 h 1059043"/>
                  <a:gd name="connsiteX314-28337" fmla="*/ 2150320 w 3024845"/>
                  <a:gd name="connsiteY314-28338" fmla="*/ 60529 h 1059043"/>
                  <a:gd name="connsiteX315-28339" fmla="*/ 2152346 w 3024845"/>
                  <a:gd name="connsiteY315-28340" fmla="*/ 56206 h 1059043"/>
                  <a:gd name="connsiteX316-28341" fmla="*/ 2152346 w 3024845"/>
                  <a:gd name="connsiteY316-28342" fmla="*/ 0 h 1059043"/>
                  <a:gd name="connsiteX317-28343" fmla="*/ 2162480 w 3024845"/>
                  <a:gd name="connsiteY317-28344" fmla="*/ 118897 h 1059043"/>
                  <a:gd name="connsiteX318-28345" fmla="*/ 2168560 w 3024845"/>
                  <a:gd name="connsiteY318-28346" fmla="*/ 125383 h 1059043"/>
                  <a:gd name="connsiteX319-28347" fmla="*/ 2166533 w 3024845"/>
                  <a:gd name="connsiteY319-28348" fmla="*/ 131868 h 1059043"/>
                  <a:gd name="connsiteX320-28349" fmla="*/ 2180720 w 3024845"/>
                  <a:gd name="connsiteY320-28350" fmla="*/ 555577 h 1059043"/>
                  <a:gd name="connsiteX321-28351" fmla="*/ 2245574 w 3024845"/>
                  <a:gd name="connsiteY321-28352" fmla="*/ 555577 h 1059043"/>
                  <a:gd name="connsiteX322-28353" fmla="*/ 2245574 w 3024845"/>
                  <a:gd name="connsiteY322-28354" fmla="*/ 631239 h 1059043"/>
                  <a:gd name="connsiteX323-28355" fmla="*/ 2253681 w 3024845"/>
                  <a:gd name="connsiteY323-28356" fmla="*/ 631239 h 1059043"/>
                  <a:gd name="connsiteX324-28357" fmla="*/ 2255708 w 3024845"/>
                  <a:gd name="connsiteY324-28358" fmla="*/ 624754 h 1059043"/>
                  <a:gd name="connsiteX325-28359" fmla="*/ 2261788 w 3024845"/>
                  <a:gd name="connsiteY325-28360" fmla="*/ 624754 h 1059043"/>
                  <a:gd name="connsiteX326-28361" fmla="*/ 2263815 w 3024845"/>
                  <a:gd name="connsiteY326-28362" fmla="*/ 633401 h 1059043"/>
                  <a:gd name="connsiteX327-28363" fmla="*/ 2275975 w 3024845"/>
                  <a:gd name="connsiteY327-28364" fmla="*/ 633401 h 1059043"/>
                  <a:gd name="connsiteX328-28365" fmla="*/ 2275975 w 3024845"/>
                  <a:gd name="connsiteY328-28366" fmla="*/ 626915 h 1059043"/>
                  <a:gd name="connsiteX329-28367" fmla="*/ 2298268 w 3024845"/>
                  <a:gd name="connsiteY329-28368" fmla="*/ 626915 h 1059043"/>
                  <a:gd name="connsiteX330-28369" fmla="*/ 2298268 w 3024845"/>
                  <a:gd name="connsiteY330-28370" fmla="*/ 633401 h 1059043"/>
                  <a:gd name="connsiteX331-28371" fmla="*/ 2318535 w 3024845"/>
                  <a:gd name="connsiteY331-28372" fmla="*/ 633401 h 1059043"/>
                  <a:gd name="connsiteX332-28373" fmla="*/ 2318535 w 3024845"/>
                  <a:gd name="connsiteY332-28374" fmla="*/ 678798 h 1059043"/>
                  <a:gd name="connsiteX333-28375" fmla="*/ 2332722 w 3024845"/>
                  <a:gd name="connsiteY333-28376" fmla="*/ 678798 h 1059043"/>
                  <a:gd name="connsiteX334-28377" fmla="*/ 2332722 w 3024845"/>
                  <a:gd name="connsiteY334-28378" fmla="*/ 665827 h 1059043"/>
                  <a:gd name="connsiteX335-28379" fmla="*/ 2348936 w 3024845"/>
                  <a:gd name="connsiteY335-28380" fmla="*/ 665827 h 1059043"/>
                  <a:gd name="connsiteX336-28381" fmla="*/ 2348936 w 3024845"/>
                  <a:gd name="connsiteY336-28382" fmla="*/ 486400 h 1059043"/>
                  <a:gd name="connsiteX337-28383" fmla="*/ 2355016 w 3024845"/>
                  <a:gd name="connsiteY337-28384" fmla="*/ 479914 h 1059043"/>
                  <a:gd name="connsiteX338-28385" fmla="*/ 2427977 w 3024845"/>
                  <a:gd name="connsiteY338-28386" fmla="*/ 479914 h 1059043"/>
                  <a:gd name="connsiteX339-28387" fmla="*/ 2427977 w 3024845"/>
                  <a:gd name="connsiteY339-28388" fmla="*/ 488562 h 1059043"/>
                  <a:gd name="connsiteX340-28389" fmla="*/ 2438110 w 3024845"/>
                  <a:gd name="connsiteY340-28390" fmla="*/ 488562 h 1059043"/>
                  <a:gd name="connsiteX341-28391" fmla="*/ 2438110 w 3024845"/>
                  <a:gd name="connsiteY341-28392" fmla="*/ 603136 h 1059043"/>
                  <a:gd name="connsiteX342-28393" fmla="*/ 2460404 w 3024845"/>
                  <a:gd name="connsiteY342-28394" fmla="*/ 603136 h 1059043"/>
                  <a:gd name="connsiteX343-28395" fmla="*/ 2460404 w 3024845"/>
                  <a:gd name="connsiteY343-28396" fmla="*/ 536121 h 1059043"/>
                  <a:gd name="connsiteX344-28397" fmla="*/ 2486751 w 3024845"/>
                  <a:gd name="connsiteY344-28398" fmla="*/ 536121 h 1059043"/>
                  <a:gd name="connsiteX345-28399" fmla="*/ 2490804 w 3024845"/>
                  <a:gd name="connsiteY345-28400" fmla="*/ 531797 h 1059043"/>
                  <a:gd name="connsiteX346-28401" fmla="*/ 2498911 w 3024845"/>
                  <a:gd name="connsiteY346-28402" fmla="*/ 531797 h 1059043"/>
                  <a:gd name="connsiteX347-28403" fmla="*/ 2502964 w 3024845"/>
                  <a:gd name="connsiteY347-28404" fmla="*/ 536121 h 1059043"/>
                  <a:gd name="connsiteX348-28405" fmla="*/ 2525258 w 3024845"/>
                  <a:gd name="connsiteY348-28406" fmla="*/ 536121 h 1059043"/>
                  <a:gd name="connsiteX349-28407" fmla="*/ 2525258 w 3024845"/>
                  <a:gd name="connsiteY349-28408" fmla="*/ 419385 h 1059043"/>
                  <a:gd name="connsiteX350-28409" fmla="*/ 2582005 w 3024845"/>
                  <a:gd name="connsiteY350-28410" fmla="*/ 408576 h 1059043"/>
                  <a:gd name="connsiteX351-28411" fmla="*/ 2582005 w 3024845"/>
                  <a:gd name="connsiteY351-28412" fmla="*/ 409657 h 1059043"/>
                  <a:gd name="connsiteX352-28413" fmla="*/ 2582005 w 3024845"/>
                  <a:gd name="connsiteY352-28414" fmla="*/ 417223 h 1059043"/>
                  <a:gd name="connsiteX353-28415" fmla="*/ 2608352 w 3024845"/>
                  <a:gd name="connsiteY353-28416" fmla="*/ 417223 h 1059043"/>
                  <a:gd name="connsiteX354-28417" fmla="*/ 2608352 w 3024845"/>
                  <a:gd name="connsiteY354-28418" fmla="*/ 672313 h 1059043"/>
                  <a:gd name="connsiteX355-28419" fmla="*/ 2630646 w 3024845"/>
                  <a:gd name="connsiteY355-28420" fmla="*/ 672313 h 1059043"/>
                  <a:gd name="connsiteX356-28421" fmla="*/ 2630646 w 3024845"/>
                  <a:gd name="connsiteY356-28422" fmla="*/ 667989 h 1059043"/>
                  <a:gd name="connsiteX357-28423" fmla="*/ 2642806 w 3024845"/>
                  <a:gd name="connsiteY357-28424" fmla="*/ 667989 h 1059043"/>
                  <a:gd name="connsiteX358-28425" fmla="*/ 2642806 w 3024845"/>
                  <a:gd name="connsiteY358-28426" fmla="*/ 672313 h 1059043"/>
                  <a:gd name="connsiteX359-28427" fmla="*/ 2667126 w 3024845"/>
                  <a:gd name="connsiteY359-28428" fmla="*/ 672313 h 1059043"/>
                  <a:gd name="connsiteX360-28429" fmla="*/ 2667126 w 3024845"/>
                  <a:gd name="connsiteY360-28430" fmla="*/ 659342 h 1059043"/>
                  <a:gd name="connsiteX361-28431" fmla="*/ 2695500 w 3024845"/>
                  <a:gd name="connsiteY361-28432" fmla="*/ 659342 h 1059043"/>
                  <a:gd name="connsiteX362-28433" fmla="*/ 2707660 w 3024845"/>
                  <a:gd name="connsiteY362-28434" fmla="*/ 655018 h 1059043"/>
                  <a:gd name="connsiteX363-28435" fmla="*/ 2727927 w 3024845"/>
                  <a:gd name="connsiteY363-28436" fmla="*/ 659342 h 1059043"/>
                  <a:gd name="connsiteX364-28437" fmla="*/ 2727927 w 3024845"/>
                  <a:gd name="connsiteY364-28438" fmla="*/ 642048 h 1059043"/>
                  <a:gd name="connsiteX365-28439" fmla="*/ 2736034 w 3024845"/>
                  <a:gd name="connsiteY365-28440" fmla="*/ 642048 h 1059043"/>
                  <a:gd name="connsiteX366-28441" fmla="*/ 2736034 w 3024845"/>
                  <a:gd name="connsiteY366-28442" fmla="*/ 629077 h 1059043"/>
                  <a:gd name="connsiteX367-28443" fmla="*/ 2792781 w 3024845"/>
                  <a:gd name="connsiteY367-28444" fmla="*/ 629077 h 1059043"/>
                  <a:gd name="connsiteX368-28445" fmla="*/ 2792781 w 3024845"/>
                  <a:gd name="connsiteY368-28446" fmla="*/ 598812 h 1059043"/>
                  <a:gd name="connsiteX369-28447" fmla="*/ 2811021 w 3024845"/>
                  <a:gd name="connsiteY369-28448" fmla="*/ 598812 h 1059043"/>
                  <a:gd name="connsiteX370-28449" fmla="*/ 2811021 w 3024845"/>
                  <a:gd name="connsiteY370-28450" fmla="*/ 592327 h 1059043"/>
                  <a:gd name="connsiteX371-28451" fmla="*/ 2823181 w 3024845"/>
                  <a:gd name="connsiteY371-28452" fmla="*/ 592327 h 1059043"/>
                  <a:gd name="connsiteX372-28453" fmla="*/ 2823181 w 3024845"/>
                  <a:gd name="connsiteY372-28454" fmla="*/ 598812 h 1059043"/>
                  <a:gd name="connsiteX373-28455" fmla="*/ 2839395 w 3024845"/>
                  <a:gd name="connsiteY373-28456" fmla="*/ 598812 h 1059043"/>
                  <a:gd name="connsiteX374-28457" fmla="*/ 2839395 w 3024845"/>
                  <a:gd name="connsiteY374-28458" fmla="*/ 648533 h 1059043"/>
                  <a:gd name="connsiteX375-28459" fmla="*/ 2871822 w 3024845"/>
                  <a:gd name="connsiteY375-28460" fmla="*/ 648533 h 1059043"/>
                  <a:gd name="connsiteX376-28461" fmla="*/ 2871822 w 3024845"/>
                  <a:gd name="connsiteY376-28462" fmla="*/ 622592 h 1059043"/>
                  <a:gd name="connsiteX377-28463" fmla="*/ 2910329 w 3024845"/>
                  <a:gd name="connsiteY377-28464" fmla="*/ 622592 h 1059043"/>
                  <a:gd name="connsiteX378-28465" fmla="*/ 2910329 w 3024845"/>
                  <a:gd name="connsiteY378-28466" fmla="*/ 592327 h 1059043"/>
                  <a:gd name="connsiteX379-28467" fmla="*/ 2958970 w 3024845"/>
                  <a:gd name="connsiteY379-28468" fmla="*/ 592327 h 1059043"/>
                  <a:gd name="connsiteX380-28469" fmla="*/ 2958970 w 3024845"/>
                  <a:gd name="connsiteY380-28470" fmla="*/ 703483 h 1059043"/>
                  <a:gd name="connsiteX381-28471" fmla="*/ 2958970 w 3024845"/>
                  <a:gd name="connsiteY381-28472" fmla="*/ 717262 h 1059043"/>
                  <a:gd name="connsiteX382-28473" fmla="*/ 3024845 w 3024845"/>
                  <a:gd name="connsiteY382-28474" fmla="*/ 717262 h 1059043"/>
                  <a:gd name="connsiteX383-28475" fmla="*/ 3024845 w 3024845"/>
                  <a:gd name="connsiteY383-28476" fmla="*/ 1059043 h 1059043"/>
                  <a:gd name="connsiteX384-28477" fmla="*/ 2054 w 3024845"/>
                  <a:gd name="connsiteY384-28478" fmla="*/ 1056710 h 1059043"/>
                  <a:gd name="connsiteX385-28479" fmla="*/ 0 w 3024845"/>
                  <a:gd name="connsiteY385-28480" fmla="*/ 622592 h 1059043"/>
                  <a:gd name="connsiteX386-28481" fmla="*/ 20267 w 3024845"/>
                  <a:gd name="connsiteY386-28482" fmla="*/ 622592 h 1059043"/>
                  <a:gd name="connsiteX387-28483" fmla="*/ 20774 w 3024845"/>
                  <a:gd name="connsiteY387-28484" fmla="*/ 621511 h 1059043"/>
                  <a:gd name="connsiteX388-28485" fmla="*/ 24320 w 3024845"/>
                  <a:gd name="connsiteY388-28486" fmla="*/ 613945 h 1059043"/>
                  <a:gd name="connsiteX389-28487" fmla="*/ 26094 w 3024845"/>
                  <a:gd name="connsiteY389-28488" fmla="*/ 614215 h 1059043"/>
                  <a:gd name="connsiteX390-28489" fmla="*/ 38507 w 3024845"/>
                  <a:gd name="connsiteY390-28490" fmla="*/ 616106 h 1059043"/>
                  <a:gd name="connsiteX391-28491" fmla="*/ 39014 w 3024845"/>
                  <a:gd name="connsiteY391-28492" fmla="*/ 617458 h 1059043"/>
                  <a:gd name="connsiteX392-28493" fmla="*/ 42560 w 3024845"/>
                  <a:gd name="connsiteY392-28494" fmla="*/ 626915 h 1059043"/>
                  <a:gd name="connsiteX393-28495" fmla="*/ 68907 w 3024845"/>
                  <a:gd name="connsiteY393-28496" fmla="*/ 629077 h 1059043"/>
                  <a:gd name="connsiteX394-28497" fmla="*/ 68907 w 3024845"/>
                  <a:gd name="connsiteY394-28498" fmla="*/ 505856 h 1059043"/>
                  <a:gd name="connsiteX395-28499" fmla="*/ 70934 w 3024845"/>
                  <a:gd name="connsiteY395-28500" fmla="*/ 505856 h 1059043"/>
                  <a:gd name="connsiteX396-28501" fmla="*/ 85121 w 3024845"/>
                  <a:gd name="connsiteY396-28502" fmla="*/ 505856 h 1059043"/>
                  <a:gd name="connsiteX397-28503" fmla="*/ 85121 w 3024845"/>
                  <a:gd name="connsiteY397-28504" fmla="*/ 369664 h 1059043"/>
                  <a:gd name="connsiteX398-28505" fmla="*/ 86894 w 3024845"/>
                  <a:gd name="connsiteY398-28506" fmla="*/ 369664 h 1059043"/>
                  <a:gd name="connsiteX399-28507" fmla="*/ 99308 w 3024845"/>
                  <a:gd name="connsiteY399-28508" fmla="*/ 369664 h 1059043"/>
                  <a:gd name="connsiteX400-28509" fmla="*/ 99308 w 3024845"/>
                  <a:gd name="connsiteY400-28510" fmla="*/ 255090 h 1059043"/>
                  <a:gd name="connsiteX401-28511" fmla="*/ 103361 w 3024845"/>
                  <a:gd name="connsiteY401-28512" fmla="*/ 226986 h 1059043"/>
                  <a:gd name="connsiteX402-28513" fmla="*/ 105388 w 3024845"/>
                  <a:gd name="connsiteY402-28514" fmla="*/ 226986 h 1059043"/>
                  <a:gd name="connsiteX403-28515" fmla="*/ 119575 w 3024845"/>
                  <a:gd name="connsiteY403-28516" fmla="*/ 226986 h 1059043"/>
                  <a:gd name="connsiteX0-28517" fmla="*/ 119575 w 3024845"/>
                  <a:gd name="connsiteY0-28518" fmla="*/ 226986 h 1059043"/>
                  <a:gd name="connsiteX1-28519" fmla="*/ 200642 w 3024845"/>
                  <a:gd name="connsiteY1-28520" fmla="*/ 224825 h 1059043"/>
                  <a:gd name="connsiteX2-28521" fmla="*/ 202669 w 3024845"/>
                  <a:gd name="connsiteY2-28522" fmla="*/ 224825 h 1059043"/>
                  <a:gd name="connsiteX3-28523" fmla="*/ 216856 w 3024845"/>
                  <a:gd name="connsiteY3-28524" fmla="*/ 224825 h 1059043"/>
                  <a:gd name="connsiteX4-28525" fmla="*/ 216856 w 3024845"/>
                  <a:gd name="connsiteY4-28526" fmla="*/ 248604 h 1059043"/>
                  <a:gd name="connsiteX5-28527" fmla="*/ 217363 w 3024845"/>
                  <a:gd name="connsiteY5-28528" fmla="*/ 249415 h 1059043"/>
                  <a:gd name="connsiteX6-28529" fmla="*/ 220909 w 3024845"/>
                  <a:gd name="connsiteY6-28530" fmla="*/ 255090 h 1059043"/>
                  <a:gd name="connsiteX7-28531" fmla="*/ 220909 w 3024845"/>
                  <a:gd name="connsiteY7-28532" fmla="*/ 369664 h 1059043"/>
                  <a:gd name="connsiteX8-28533" fmla="*/ 223189 w 3024845"/>
                  <a:gd name="connsiteY8-28534" fmla="*/ 369664 h 1059043"/>
                  <a:gd name="connsiteX9-28535" fmla="*/ 239150 w 3024845"/>
                  <a:gd name="connsiteY9-28536" fmla="*/ 369664 h 1059043"/>
                  <a:gd name="connsiteX10-28537" fmla="*/ 239150 w 3024845"/>
                  <a:gd name="connsiteY10-28538" fmla="*/ 510179 h 1059043"/>
                  <a:gd name="connsiteX11-28539" fmla="*/ 240670 w 3024845"/>
                  <a:gd name="connsiteY11-28540" fmla="*/ 509909 h 1059043"/>
                  <a:gd name="connsiteX12-28541" fmla="*/ 251310 w 3024845"/>
                  <a:gd name="connsiteY12-28542" fmla="*/ 508018 h 1059043"/>
                  <a:gd name="connsiteX13-28543" fmla="*/ 249283 w 3024845"/>
                  <a:gd name="connsiteY13-28544" fmla="*/ 596650 h 1059043"/>
                  <a:gd name="connsiteX14-28545" fmla="*/ 250803 w 3024845"/>
                  <a:gd name="connsiteY14-28546" fmla="*/ 596921 h 1059043"/>
                  <a:gd name="connsiteX15-28547" fmla="*/ 261443 w 3024845"/>
                  <a:gd name="connsiteY15-28548" fmla="*/ 598812 h 1059043"/>
                  <a:gd name="connsiteX16-28549" fmla="*/ 261696 w 3024845"/>
                  <a:gd name="connsiteY16-28550" fmla="*/ 599623 h 1059043"/>
                  <a:gd name="connsiteX17-28551" fmla="*/ 263470 w 3024845"/>
                  <a:gd name="connsiteY17-28552" fmla="*/ 605298 h 1059043"/>
                  <a:gd name="connsiteX18-28553" fmla="*/ 264230 w 3024845"/>
                  <a:gd name="connsiteY18-28554" fmla="*/ 602866 h 1059043"/>
                  <a:gd name="connsiteX19-28555" fmla="*/ 269550 w 3024845"/>
                  <a:gd name="connsiteY19-28556" fmla="*/ 585842 h 1059043"/>
                  <a:gd name="connsiteX20-28557" fmla="*/ 271323 w 3024845"/>
                  <a:gd name="connsiteY20-28558" fmla="*/ 585842 h 1059043"/>
                  <a:gd name="connsiteX21-28559" fmla="*/ 283737 w 3024845"/>
                  <a:gd name="connsiteY21-28560" fmla="*/ 585842 h 1059043"/>
                  <a:gd name="connsiteX22-28561" fmla="*/ 283737 w 3024845"/>
                  <a:gd name="connsiteY22-28562" fmla="*/ 618268 h 1059043"/>
                  <a:gd name="connsiteX23-28563" fmla="*/ 284750 w 3024845"/>
                  <a:gd name="connsiteY23-28564" fmla="*/ 618809 h 1059043"/>
                  <a:gd name="connsiteX24-28565" fmla="*/ 291844 w 3024845"/>
                  <a:gd name="connsiteY24-28566" fmla="*/ 622592 h 1059043"/>
                  <a:gd name="connsiteX25-28567" fmla="*/ 291844 w 3024845"/>
                  <a:gd name="connsiteY25-28568" fmla="*/ 623943 h 1059043"/>
                  <a:gd name="connsiteX26-28569" fmla="*/ 291844 w 3024845"/>
                  <a:gd name="connsiteY26-28570" fmla="*/ 633401 h 1059043"/>
                  <a:gd name="connsiteX27-28571" fmla="*/ 336431 w 3024845"/>
                  <a:gd name="connsiteY27-28572" fmla="*/ 633401 h 1059043"/>
                  <a:gd name="connsiteX28-28573" fmla="*/ 336431 w 3024845"/>
                  <a:gd name="connsiteY28-28574" fmla="*/ 634482 h 1059043"/>
                  <a:gd name="connsiteX29-28575" fmla="*/ 336431 w 3024845"/>
                  <a:gd name="connsiteY29-28576" fmla="*/ 642048 h 1059043"/>
                  <a:gd name="connsiteX30-28577" fmla="*/ 338457 w 3024845"/>
                  <a:gd name="connsiteY30-28578" fmla="*/ 642048 h 1059043"/>
                  <a:gd name="connsiteX31-28579" fmla="*/ 352644 w 3024845"/>
                  <a:gd name="connsiteY31-28580" fmla="*/ 642048 h 1059043"/>
                  <a:gd name="connsiteX32-28581" fmla="*/ 352644 w 3024845"/>
                  <a:gd name="connsiteY32-28582" fmla="*/ 611783 h 1059043"/>
                  <a:gd name="connsiteX33-28583" fmla="*/ 397231 w 3024845"/>
                  <a:gd name="connsiteY33-28584" fmla="*/ 611783 h 1059043"/>
                  <a:gd name="connsiteX34-28585" fmla="*/ 397231 w 3024845"/>
                  <a:gd name="connsiteY34-28586" fmla="*/ 610432 h 1059043"/>
                  <a:gd name="connsiteX35-28587" fmla="*/ 397231 w 3024845"/>
                  <a:gd name="connsiteY35-28588" fmla="*/ 600974 h 1059043"/>
                  <a:gd name="connsiteX36-28589" fmla="*/ 398245 w 3024845"/>
                  <a:gd name="connsiteY36-28590" fmla="*/ 600974 h 1059043"/>
                  <a:gd name="connsiteX37-28591" fmla="*/ 405338 w 3024845"/>
                  <a:gd name="connsiteY37-28592" fmla="*/ 600974 h 1059043"/>
                  <a:gd name="connsiteX38-28593" fmla="*/ 405338 w 3024845"/>
                  <a:gd name="connsiteY38-28594" fmla="*/ 599083 h 1059043"/>
                  <a:gd name="connsiteX39-28595" fmla="*/ 405338 w 3024845"/>
                  <a:gd name="connsiteY39-28596" fmla="*/ 585842 h 1059043"/>
                  <a:gd name="connsiteX40-28597" fmla="*/ 406098 w 3024845"/>
                  <a:gd name="connsiteY40-28598" fmla="*/ 585842 h 1059043"/>
                  <a:gd name="connsiteX41-28599" fmla="*/ 411418 w 3024845"/>
                  <a:gd name="connsiteY41-28600" fmla="*/ 585842 h 1059043"/>
                  <a:gd name="connsiteX42-28601" fmla="*/ 411418 w 3024845"/>
                  <a:gd name="connsiteY42-28602" fmla="*/ 584761 h 1059043"/>
                  <a:gd name="connsiteX43-28603" fmla="*/ 411418 w 3024845"/>
                  <a:gd name="connsiteY43-28604" fmla="*/ 577194 h 1059043"/>
                  <a:gd name="connsiteX44-28605" fmla="*/ 413445 w 3024845"/>
                  <a:gd name="connsiteY44-28606" fmla="*/ 577194 h 1059043"/>
                  <a:gd name="connsiteX45-28607" fmla="*/ 427632 w 3024845"/>
                  <a:gd name="connsiteY45-28608" fmla="*/ 577194 h 1059043"/>
                  <a:gd name="connsiteX46-28609" fmla="*/ 427632 w 3024845"/>
                  <a:gd name="connsiteY46-28610" fmla="*/ 578275 h 1059043"/>
                  <a:gd name="connsiteX47-28611" fmla="*/ 427632 w 3024845"/>
                  <a:gd name="connsiteY47-28612" fmla="*/ 585842 h 1059043"/>
                  <a:gd name="connsiteX48-28613" fmla="*/ 449925 w 3024845"/>
                  <a:gd name="connsiteY48-28614" fmla="*/ 585842 h 1059043"/>
                  <a:gd name="connsiteX49-28615" fmla="*/ 449925 w 3024845"/>
                  <a:gd name="connsiteY49-28616" fmla="*/ 583950 h 1059043"/>
                  <a:gd name="connsiteX50-28617" fmla="*/ 449925 w 3024845"/>
                  <a:gd name="connsiteY50-28618" fmla="*/ 570709 h 1059043"/>
                  <a:gd name="connsiteX51-28619" fmla="*/ 451699 w 3024845"/>
                  <a:gd name="connsiteY51-28620" fmla="*/ 570709 h 1059043"/>
                  <a:gd name="connsiteX52-28621" fmla="*/ 464112 w 3024845"/>
                  <a:gd name="connsiteY52-28622" fmla="*/ 570709 h 1059043"/>
                  <a:gd name="connsiteX53-28623" fmla="*/ 464112 w 3024845"/>
                  <a:gd name="connsiteY53-28624" fmla="*/ 594489 h 1059043"/>
                  <a:gd name="connsiteX54-28625" fmla="*/ 465126 w 3024845"/>
                  <a:gd name="connsiteY54-28626" fmla="*/ 594489 h 1059043"/>
                  <a:gd name="connsiteX55-28627" fmla="*/ 472219 w 3024845"/>
                  <a:gd name="connsiteY55-28628" fmla="*/ 594489 h 1059043"/>
                  <a:gd name="connsiteX56-28629" fmla="*/ 472219 w 3024845"/>
                  <a:gd name="connsiteY56-28630" fmla="*/ 593408 h 1059043"/>
                  <a:gd name="connsiteX57-28631" fmla="*/ 472219 w 3024845"/>
                  <a:gd name="connsiteY57-28632" fmla="*/ 585842 h 1059043"/>
                  <a:gd name="connsiteX58-28633" fmla="*/ 473992 w 3024845"/>
                  <a:gd name="connsiteY58-28634" fmla="*/ 585842 h 1059043"/>
                  <a:gd name="connsiteX59-28635" fmla="*/ 486406 w 3024845"/>
                  <a:gd name="connsiteY59-28636" fmla="*/ 585842 h 1059043"/>
                  <a:gd name="connsiteX60-28637" fmla="*/ 486406 w 3024845"/>
                  <a:gd name="connsiteY60-28638" fmla="*/ 611783 h 1059043"/>
                  <a:gd name="connsiteX61-28639" fmla="*/ 488433 w 3024845"/>
                  <a:gd name="connsiteY61-28640" fmla="*/ 611783 h 1059043"/>
                  <a:gd name="connsiteX62-28641" fmla="*/ 502619 w 3024845"/>
                  <a:gd name="connsiteY62-28642" fmla="*/ 611783 h 1059043"/>
                  <a:gd name="connsiteX63-28643" fmla="*/ 502619 w 3024845"/>
                  <a:gd name="connsiteY63-28644" fmla="*/ 613404 h 1059043"/>
                  <a:gd name="connsiteX64-28645" fmla="*/ 502619 w 3024845"/>
                  <a:gd name="connsiteY64-28646" fmla="*/ 624754 h 1059043"/>
                  <a:gd name="connsiteX65-28647" fmla="*/ 503379 w 3024845"/>
                  <a:gd name="connsiteY65-28648" fmla="*/ 624754 h 1059043"/>
                  <a:gd name="connsiteX66-28649" fmla="*/ 508700 w 3024845"/>
                  <a:gd name="connsiteY66-28650" fmla="*/ 624754 h 1059043"/>
                  <a:gd name="connsiteX67-28651" fmla="*/ 508700 w 3024845"/>
                  <a:gd name="connsiteY67-28652" fmla="*/ 623943 h 1059043"/>
                  <a:gd name="connsiteX68-28653" fmla="*/ 508700 w 3024845"/>
                  <a:gd name="connsiteY68-28654" fmla="*/ 618268 h 1059043"/>
                  <a:gd name="connsiteX69-28655" fmla="*/ 539100 w 3024845"/>
                  <a:gd name="connsiteY69-28656" fmla="*/ 618268 h 1059043"/>
                  <a:gd name="connsiteX70-28657" fmla="*/ 539100 w 3024845"/>
                  <a:gd name="connsiteY70-28658" fmla="*/ 642048 h 1059043"/>
                  <a:gd name="connsiteX71-28659" fmla="*/ 540113 w 3024845"/>
                  <a:gd name="connsiteY71-28660" fmla="*/ 642048 h 1059043"/>
                  <a:gd name="connsiteX72-28661" fmla="*/ 547207 w 3024845"/>
                  <a:gd name="connsiteY72-28662" fmla="*/ 642048 h 1059043"/>
                  <a:gd name="connsiteX73-28663" fmla="*/ 547207 w 3024845"/>
                  <a:gd name="connsiteY73-28664" fmla="*/ 643129 h 1059043"/>
                  <a:gd name="connsiteX74-28665" fmla="*/ 547207 w 3024845"/>
                  <a:gd name="connsiteY74-28666" fmla="*/ 650695 h 1059043"/>
                  <a:gd name="connsiteX75-28667" fmla="*/ 547967 w 3024845"/>
                  <a:gd name="connsiteY75-28668" fmla="*/ 650695 h 1059043"/>
                  <a:gd name="connsiteX76-28669" fmla="*/ 553287 w 3024845"/>
                  <a:gd name="connsiteY76-28670" fmla="*/ 650695 h 1059043"/>
                  <a:gd name="connsiteX77-28671" fmla="*/ 553287 w 3024845"/>
                  <a:gd name="connsiteY77-28672" fmla="*/ 648533 h 1059043"/>
                  <a:gd name="connsiteX78-28673" fmla="*/ 553287 w 3024845"/>
                  <a:gd name="connsiteY78-28674" fmla="*/ 633401 h 1059043"/>
                  <a:gd name="connsiteX79-28675" fmla="*/ 554300 w 3024845"/>
                  <a:gd name="connsiteY79-28676" fmla="*/ 633401 h 1059043"/>
                  <a:gd name="connsiteX80-28677" fmla="*/ 561394 w 3024845"/>
                  <a:gd name="connsiteY80-28678" fmla="*/ 633401 h 1059043"/>
                  <a:gd name="connsiteX81-28679" fmla="*/ 561394 w 3024845"/>
                  <a:gd name="connsiteY81-28680" fmla="*/ 634482 h 1059043"/>
                  <a:gd name="connsiteX82-28681" fmla="*/ 561394 w 3024845"/>
                  <a:gd name="connsiteY82-28682" fmla="*/ 642048 h 1059043"/>
                  <a:gd name="connsiteX83-28683" fmla="*/ 566714 w 3024845"/>
                  <a:gd name="connsiteY83-28684" fmla="*/ 640055 h 1059043"/>
                  <a:gd name="connsiteX84-28685" fmla="*/ 567474 w 3024845"/>
                  <a:gd name="connsiteY84-28686" fmla="*/ 639075 h 1059043"/>
                  <a:gd name="connsiteX85-28687" fmla="*/ 567474 w 3024845"/>
                  <a:gd name="connsiteY85-28688" fmla="*/ 633401 h 1059043"/>
                  <a:gd name="connsiteX86-28689" fmla="*/ 605981 w 3024845"/>
                  <a:gd name="connsiteY86-28690" fmla="*/ 633401 h 1059043"/>
                  <a:gd name="connsiteX87-28691" fmla="*/ 605981 w 3024845"/>
                  <a:gd name="connsiteY87-28692" fmla="*/ 657180 h 1059043"/>
                  <a:gd name="connsiteX88-28693" fmla="*/ 608007 w 3024845"/>
                  <a:gd name="connsiteY88-28694" fmla="*/ 657180 h 1059043"/>
                  <a:gd name="connsiteX89-28695" fmla="*/ 622194 w 3024845"/>
                  <a:gd name="connsiteY89-28696" fmla="*/ 657180 h 1059043"/>
                  <a:gd name="connsiteX90-28697" fmla="*/ 622194 w 3024845"/>
                  <a:gd name="connsiteY90-28698" fmla="*/ 658261 h 1059043"/>
                  <a:gd name="connsiteX91-28699" fmla="*/ 622194 w 3024845"/>
                  <a:gd name="connsiteY91-28700" fmla="*/ 665827 h 1059043"/>
                  <a:gd name="connsiteX92-28701" fmla="*/ 623968 w 3024845"/>
                  <a:gd name="connsiteY92-28702" fmla="*/ 665827 h 1059043"/>
                  <a:gd name="connsiteX93-28703" fmla="*/ 636381 w 3024845"/>
                  <a:gd name="connsiteY93-28704" fmla="*/ 665827 h 1059043"/>
                  <a:gd name="connsiteX94-28705" fmla="*/ 636381 w 3024845"/>
                  <a:gd name="connsiteY94-28706" fmla="*/ 642048 h 1059043"/>
                  <a:gd name="connsiteX95-28707" fmla="*/ 637394 w 3024845"/>
                  <a:gd name="connsiteY95-28708" fmla="*/ 642048 h 1059043"/>
                  <a:gd name="connsiteX96-28709" fmla="*/ 644488 w 3024845"/>
                  <a:gd name="connsiteY96-28710" fmla="*/ 642048 h 1059043"/>
                  <a:gd name="connsiteX97-28711" fmla="*/ 644488 w 3024845"/>
                  <a:gd name="connsiteY97-28712" fmla="*/ 609621 h 1059043"/>
                  <a:gd name="connsiteX98-28713" fmla="*/ 645501 w 3024845"/>
                  <a:gd name="connsiteY98-28714" fmla="*/ 609621 h 1059043"/>
                  <a:gd name="connsiteX99-28715" fmla="*/ 652595 w 3024845"/>
                  <a:gd name="connsiteY99-28716" fmla="*/ 609621 h 1059043"/>
                  <a:gd name="connsiteX100-28717" fmla="*/ 652595 w 3024845"/>
                  <a:gd name="connsiteY100-28718" fmla="*/ 607730 h 1059043"/>
                  <a:gd name="connsiteX101-28719" fmla="*/ 652595 w 3024845"/>
                  <a:gd name="connsiteY101-28720" fmla="*/ 594489 h 1059043"/>
                  <a:gd name="connsiteX102-28721" fmla="*/ 651328 w 3024845"/>
                  <a:gd name="connsiteY102-28722" fmla="*/ 592867 h 1059043"/>
                  <a:gd name="connsiteX103-28723" fmla="*/ 656648 w 3024845"/>
                  <a:gd name="connsiteY103-28724" fmla="*/ 581518 h 1059043"/>
                  <a:gd name="connsiteX104-28725" fmla="*/ 664755 w 3024845"/>
                  <a:gd name="connsiteY104-28726" fmla="*/ 609621 h 1059043"/>
                  <a:gd name="connsiteX105-28727" fmla="*/ 665515 w 3024845"/>
                  <a:gd name="connsiteY105-28728" fmla="*/ 609621 h 1059043"/>
                  <a:gd name="connsiteX106-28729" fmla="*/ 670835 w 3024845"/>
                  <a:gd name="connsiteY106-28730" fmla="*/ 609621 h 1059043"/>
                  <a:gd name="connsiteX107-28731" fmla="*/ 670835 w 3024845"/>
                  <a:gd name="connsiteY107-28732" fmla="*/ 503694 h 1059043"/>
                  <a:gd name="connsiteX108-28733" fmla="*/ 672355 w 3024845"/>
                  <a:gd name="connsiteY108-28734" fmla="*/ 503694 h 1059043"/>
                  <a:gd name="connsiteX109-28735" fmla="*/ 682995 w 3024845"/>
                  <a:gd name="connsiteY109-28736" fmla="*/ 503694 h 1059043"/>
                  <a:gd name="connsiteX110-28737" fmla="*/ 682995 w 3024845"/>
                  <a:gd name="connsiteY110-28738" fmla="*/ 456135 h 1059043"/>
                  <a:gd name="connsiteX111-28739" fmla="*/ 709342 w 3024845"/>
                  <a:gd name="connsiteY111-28740" fmla="*/ 456135 h 1059043"/>
                  <a:gd name="connsiteX112-28741" fmla="*/ 709342 w 3024845"/>
                  <a:gd name="connsiteY112-28742" fmla="*/ 434517 h 1059043"/>
                  <a:gd name="connsiteX113-28743" fmla="*/ 743796 w 3024845"/>
                  <a:gd name="connsiteY113-28744" fmla="*/ 434517 h 1059043"/>
                  <a:gd name="connsiteX114-28745" fmla="*/ 743796 w 3024845"/>
                  <a:gd name="connsiteY114-28746" fmla="*/ 436949 h 1059043"/>
                  <a:gd name="connsiteX115-28747" fmla="*/ 743796 w 3024845"/>
                  <a:gd name="connsiteY115-28748" fmla="*/ 453973 h 1059043"/>
                  <a:gd name="connsiteX116-28749" fmla="*/ 746076 w 3024845"/>
                  <a:gd name="connsiteY116-28750" fmla="*/ 453973 h 1059043"/>
                  <a:gd name="connsiteX117-28751" fmla="*/ 762036 w 3024845"/>
                  <a:gd name="connsiteY117-28752" fmla="*/ 453973 h 1059043"/>
                  <a:gd name="connsiteX118-28753" fmla="*/ 762036 w 3024845"/>
                  <a:gd name="connsiteY118-28754" fmla="*/ 501532 h 1059043"/>
                  <a:gd name="connsiteX119-28755" fmla="*/ 763049 w 3024845"/>
                  <a:gd name="connsiteY119-28756" fmla="*/ 501532 h 1059043"/>
                  <a:gd name="connsiteX120-28757" fmla="*/ 770143 w 3024845"/>
                  <a:gd name="connsiteY120-28758" fmla="*/ 501532 h 1059043"/>
                  <a:gd name="connsiteX121-28759" fmla="*/ 784330 w 3024845"/>
                  <a:gd name="connsiteY121-28760" fmla="*/ 505856 h 1059043"/>
                  <a:gd name="connsiteX122-28761" fmla="*/ 784330 w 3024845"/>
                  <a:gd name="connsiteY122-28762" fmla="*/ 544768 h 1059043"/>
                  <a:gd name="connsiteX123-28763" fmla="*/ 785343 w 3024845"/>
                  <a:gd name="connsiteY123-28764" fmla="*/ 544768 h 1059043"/>
                  <a:gd name="connsiteX124-28765" fmla="*/ 792436 w 3024845"/>
                  <a:gd name="connsiteY124-28766" fmla="*/ 544768 h 1059043"/>
                  <a:gd name="connsiteX125-28767" fmla="*/ 792436 w 3024845"/>
                  <a:gd name="connsiteY125-28768" fmla="*/ 546389 h 1059043"/>
                  <a:gd name="connsiteX126-28769" fmla="*/ 792436 w 3024845"/>
                  <a:gd name="connsiteY126-28770" fmla="*/ 557738 h 1059043"/>
                  <a:gd name="connsiteX127-28771" fmla="*/ 794463 w 3024845"/>
                  <a:gd name="connsiteY127-28772" fmla="*/ 557738 h 1059043"/>
                  <a:gd name="connsiteX128-28773" fmla="*/ 808650 w 3024845"/>
                  <a:gd name="connsiteY128-28774" fmla="*/ 557738 h 1059043"/>
                  <a:gd name="connsiteX129-28775" fmla="*/ 814730 w 3024845"/>
                  <a:gd name="connsiteY129-28776" fmla="*/ 564224 h 1059043"/>
                  <a:gd name="connsiteX130-28777" fmla="*/ 814730 w 3024845"/>
                  <a:gd name="connsiteY130-28778" fmla="*/ 585842 h 1059043"/>
                  <a:gd name="connsiteX131-28779" fmla="*/ 817010 w 3024845"/>
                  <a:gd name="connsiteY131-28780" fmla="*/ 585842 h 1059043"/>
                  <a:gd name="connsiteX132-28781" fmla="*/ 832970 w 3024845"/>
                  <a:gd name="connsiteY132-28782" fmla="*/ 585842 h 1059043"/>
                  <a:gd name="connsiteX133-28783" fmla="*/ 832970 w 3024845"/>
                  <a:gd name="connsiteY133-28784" fmla="*/ 586922 h 1059043"/>
                  <a:gd name="connsiteX134-28785" fmla="*/ 832970 w 3024845"/>
                  <a:gd name="connsiteY134-28786" fmla="*/ 594489 h 1059043"/>
                  <a:gd name="connsiteX135-28787" fmla="*/ 834237 w 3024845"/>
                  <a:gd name="connsiteY135-28788" fmla="*/ 594489 h 1059043"/>
                  <a:gd name="connsiteX136-28789" fmla="*/ 843104 w 3024845"/>
                  <a:gd name="connsiteY136-28790" fmla="*/ 594489 h 1059043"/>
                  <a:gd name="connsiteX137-28791" fmla="*/ 843104 w 3024845"/>
                  <a:gd name="connsiteY137-28792" fmla="*/ 596650 h 1059043"/>
                  <a:gd name="connsiteX138-28793" fmla="*/ 843104 w 3024845"/>
                  <a:gd name="connsiteY138-28794" fmla="*/ 611783 h 1059043"/>
                  <a:gd name="connsiteX139-28795" fmla="*/ 847157 w 3024845"/>
                  <a:gd name="connsiteY139-28796" fmla="*/ 609891 h 1059043"/>
                  <a:gd name="connsiteX140-28797" fmla="*/ 847157 w 3024845"/>
                  <a:gd name="connsiteY140-28798" fmla="*/ 596650 h 1059043"/>
                  <a:gd name="connsiteX141-28799" fmla="*/ 848170 w 3024845"/>
                  <a:gd name="connsiteY141-28800" fmla="*/ 596650 h 1059043"/>
                  <a:gd name="connsiteX142-28801" fmla="*/ 855264 w 3024845"/>
                  <a:gd name="connsiteY142-28802" fmla="*/ 596650 h 1059043"/>
                  <a:gd name="connsiteX143-28803" fmla="*/ 855264 w 3024845"/>
                  <a:gd name="connsiteY143-28804" fmla="*/ 598272 h 1059043"/>
                  <a:gd name="connsiteX144-28805" fmla="*/ 855264 w 3024845"/>
                  <a:gd name="connsiteY144-28806" fmla="*/ 609621 h 1059043"/>
                  <a:gd name="connsiteX145-28807" fmla="*/ 856024 w 3024845"/>
                  <a:gd name="connsiteY145-28808" fmla="*/ 609621 h 1059043"/>
                  <a:gd name="connsiteX146-28809" fmla="*/ 861344 w 3024845"/>
                  <a:gd name="connsiteY146-28810" fmla="*/ 609621 h 1059043"/>
                  <a:gd name="connsiteX147-28811" fmla="*/ 909984 w 3024845"/>
                  <a:gd name="connsiteY147-28812" fmla="*/ 605298 h 1059043"/>
                  <a:gd name="connsiteX148-28813" fmla="*/ 909984 w 3024845"/>
                  <a:gd name="connsiteY148-28814" fmla="*/ 606649 h 1059043"/>
                  <a:gd name="connsiteX149-28815" fmla="*/ 909984 w 3024845"/>
                  <a:gd name="connsiteY149-28816" fmla="*/ 616106 h 1059043"/>
                  <a:gd name="connsiteX150-28817" fmla="*/ 910744 w 3024845"/>
                  <a:gd name="connsiteY150-28818" fmla="*/ 616106 h 1059043"/>
                  <a:gd name="connsiteX151-28819" fmla="*/ 916065 w 3024845"/>
                  <a:gd name="connsiteY151-28820" fmla="*/ 616106 h 1059043"/>
                  <a:gd name="connsiteX152-28821" fmla="*/ 916065 w 3024845"/>
                  <a:gd name="connsiteY152-28822" fmla="*/ 618268 h 1059043"/>
                  <a:gd name="connsiteX153-28823" fmla="*/ 916065 w 3024845"/>
                  <a:gd name="connsiteY153-28824" fmla="*/ 633401 h 1059043"/>
                  <a:gd name="connsiteX154-28825" fmla="*/ 918091 w 3024845"/>
                  <a:gd name="connsiteY154-28826" fmla="*/ 632050 h 1059043"/>
                  <a:gd name="connsiteX155-28827" fmla="*/ 932278 w 3024845"/>
                  <a:gd name="connsiteY155-28828" fmla="*/ 622592 h 1059043"/>
                  <a:gd name="connsiteX156-28829" fmla="*/ 938358 w 3024845"/>
                  <a:gd name="connsiteY156-28830" fmla="*/ 581518 h 1059043"/>
                  <a:gd name="connsiteX157-28831" fmla="*/ 939118 w 3024845"/>
                  <a:gd name="connsiteY157-28832" fmla="*/ 581248 h 1059043"/>
                  <a:gd name="connsiteX158-28833" fmla="*/ 944438 w 3024845"/>
                  <a:gd name="connsiteY158-28834" fmla="*/ 579356 h 1059043"/>
                  <a:gd name="connsiteX159-28835" fmla="*/ 946465 w 3024845"/>
                  <a:gd name="connsiteY159-28836" fmla="*/ 510179 h 1059043"/>
                  <a:gd name="connsiteX160-28837" fmla="*/ 948492 w 3024845"/>
                  <a:gd name="connsiteY160-28838" fmla="*/ 579356 h 1059043"/>
                  <a:gd name="connsiteX161-28839" fmla="*/ 949252 w 3024845"/>
                  <a:gd name="connsiteY161-28840" fmla="*/ 579626 h 1059043"/>
                  <a:gd name="connsiteX162-28841" fmla="*/ 954572 w 3024845"/>
                  <a:gd name="connsiteY162-28842" fmla="*/ 581518 h 1059043"/>
                  <a:gd name="connsiteX163-28843" fmla="*/ 954572 w 3024845"/>
                  <a:gd name="connsiteY163-28844" fmla="*/ 495047 h 1059043"/>
                  <a:gd name="connsiteX164-28845" fmla="*/ 958625 w 3024845"/>
                  <a:gd name="connsiteY164-28846" fmla="*/ 462620 h 1059043"/>
                  <a:gd name="connsiteX165-28847" fmla="*/ 997132 w 3024845"/>
                  <a:gd name="connsiteY165-28848" fmla="*/ 462620 h 1059043"/>
                  <a:gd name="connsiteX166-28849" fmla="*/ 997132 w 3024845"/>
                  <a:gd name="connsiteY166-28850" fmla="*/ 495047 h 1059043"/>
                  <a:gd name="connsiteX167-28851" fmla="*/ 997892 w 3024845"/>
                  <a:gd name="connsiteY167-28852" fmla="*/ 495047 h 1059043"/>
                  <a:gd name="connsiteX168-28853" fmla="*/ 1003212 w 3024845"/>
                  <a:gd name="connsiteY168-28854" fmla="*/ 495047 h 1059043"/>
                  <a:gd name="connsiteX169-28855" fmla="*/ 1003212 w 3024845"/>
                  <a:gd name="connsiteY169-28856" fmla="*/ 412899 h 1059043"/>
                  <a:gd name="connsiteX170-28857" fmla="*/ 1004986 w 3024845"/>
                  <a:gd name="connsiteY170-28858" fmla="*/ 412899 h 1059043"/>
                  <a:gd name="connsiteX171-28859" fmla="*/ 1017399 w 3024845"/>
                  <a:gd name="connsiteY171-28860" fmla="*/ 412899 h 1059043"/>
                  <a:gd name="connsiteX172-28861" fmla="*/ 1017399 w 3024845"/>
                  <a:gd name="connsiteY172-28862" fmla="*/ 411008 h 1059043"/>
                  <a:gd name="connsiteX173-28863" fmla="*/ 1017399 w 3024845"/>
                  <a:gd name="connsiteY173-28864" fmla="*/ 397767 h 1059043"/>
                  <a:gd name="connsiteX174-28865" fmla="*/ 1039693 w 3024845"/>
                  <a:gd name="connsiteY174-28866" fmla="*/ 397767 h 1059043"/>
                  <a:gd name="connsiteX175-28867" fmla="*/ 1039693 w 3024845"/>
                  <a:gd name="connsiteY175-28868" fmla="*/ 396686 h 1059043"/>
                  <a:gd name="connsiteX176-28869" fmla="*/ 1039693 w 3024845"/>
                  <a:gd name="connsiteY176-28870" fmla="*/ 389120 h 1059043"/>
                  <a:gd name="connsiteX177-28871" fmla="*/ 1041466 w 3024845"/>
                  <a:gd name="connsiteY177-28872" fmla="*/ 389120 h 1059043"/>
                  <a:gd name="connsiteX178-28873" fmla="*/ 1053880 w 3024845"/>
                  <a:gd name="connsiteY178-28874" fmla="*/ 389120 h 1059043"/>
                  <a:gd name="connsiteX179-28875" fmla="*/ 1053880 w 3024845"/>
                  <a:gd name="connsiteY179-28876" fmla="*/ 390201 h 1059043"/>
                  <a:gd name="connsiteX180-28877" fmla="*/ 1053880 w 3024845"/>
                  <a:gd name="connsiteY180-28878" fmla="*/ 397767 h 1059043"/>
                  <a:gd name="connsiteX181-28879" fmla="*/ 1054640 w 3024845"/>
                  <a:gd name="connsiteY181-28880" fmla="*/ 397767 h 1059043"/>
                  <a:gd name="connsiteX182-28881" fmla="*/ 1059960 w 3024845"/>
                  <a:gd name="connsiteY182-28882" fmla="*/ 397767 h 1059043"/>
                  <a:gd name="connsiteX183-28883" fmla="*/ 1070093 w 3024845"/>
                  <a:gd name="connsiteY183-28884" fmla="*/ 393443 h 1059043"/>
                  <a:gd name="connsiteX184-28885" fmla="*/ 1074146 w 3024845"/>
                  <a:gd name="connsiteY184-28886" fmla="*/ 396686 h 1059043"/>
                  <a:gd name="connsiteX185-28887" fmla="*/ 1074146 w 3024845"/>
                  <a:gd name="connsiteY185-28888" fmla="*/ 389120 h 1059043"/>
                  <a:gd name="connsiteX186-28889" fmla="*/ 1076426 w 3024845"/>
                  <a:gd name="connsiteY186-28890" fmla="*/ 389120 h 1059043"/>
                  <a:gd name="connsiteX187-28891" fmla="*/ 1092387 w 3024845"/>
                  <a:gd name="connsiteY187-28892" fmla="*/ 389120 h 1059043"/>
                  <a:gd name="connsiteX188-28893" fmla="*/ 1092387 w 3024845"/>
                  <a:gd name="connsiteY188-28894" fmla="*/ 390201 h 1059043"/>
                  <a:gd name="connsiteX189-28895" fmla="*/ 1092387 w 3024845"/>
                  <a:gd name="connsiteY189-28896" fmla="*/ 397767 h 1059043"/>
                  <a:gd name="connsiteX190-28897" fmla="*/ 1122787 w 3024845"/>
                  <a:gd name="connsiteY190-28898" fmla="*/ 397767 h 1059043"/>
                  <a:gd name="connsiteX191-28899" fmla="*/ 1122787 w 3024845"/>
                  <a:gd name="connsiteY191-28900" fmla="*/ 399388 h 1059043"/>
                  <a:gd name="connsiteX192-28901" fmla="*/ 1122787 w 3024845"/>
                  <a:gd name="connsiteY192-28902" fmla="*/ 410738 h 1059043"/>
                  <a:gd name="connsiteX193-28903" fmla="*/ 1149134 w 3024845"/>
                  <a:gd name="connsiteY193-28904" fmla="*/ 410738 h 1059043"/>
                  <a:gd name="connsiteX194-28905" fmla="*/ 1149134 w 3024845"/>
                  <a:gd name="connsiteY194-28906" fmla="*/ 441002 h 1059043"/>
                  <a:gd name="connsiteX195-28907" fmla="*/ 1149894 w 3024845"/>
                  <a:gd name="connsiteY195-28908" fmla="*/ 441002 h 1059043"/>
                  <a:gd name="connsiteX196-28909" fmla="*/ 1155214 w 3024845"/>
                  <a:gd name="connsiteY196-28910" fmla="*/ 441002 h 1059043"/>
                  <a:gd name="connsiteX197-28911" fmla="*/ 1155214 w 3024845"/>
                  <a:gd name="connsiteY197-28912" fmla="*/ 442083 h 1059043"/>
                  <a:gd name="connsiteX198-28913" fmla="*/ 1155214 w 3024845"/>
                  <a:gd name="connsiteY198-28914" fmla="*/ 449650 h 1059043"/>
                  <a:gd name="connsiteX199-28915" fmla="*/ 1159268 w 3024845"/>
                  <a:gd name="connsiteY199-28916" fmla="*/ 479914 h 1059043"/>
                  <a:gd name="connsiteX200-28917" fmla="*/ 1160028 w 3024845"/>
                  <a:gd name="connsiteY200-28918" fmla="*/ 479914 h 1059043"/>
                  <a:gd name="connsiteX201-28919" fmla="*/ 1165348 w 3024845"/>
                  <a:gd name="connsiteY201-28920" fmla="*/ 479914 h 1059043"/>
                  <a:gd name="connsiteX202-28921" fmla="*/ 1165348 w 3024845"/>
                  <a:gd name="connsiteY202-28922" fmla="*/ 480725 h 1059043"/>
                  <a:gd name="connsiteX203-28923" fmla="*/ 1165348 w 3024845"/>
                  <a:gd name="connsiteY203-28924" fmla="*/ 486400 h 1059043"/>
                  <a:gd name="connsiteX204-28925" fmla="*/ 1166361 w 3024845"/>
                  <a:gd name="connsiteY204-28926" fmla="*/ 486400 h 1059043"/>
                  <a:gd name="connsiteX205-28927" fmla="*/ 1173454 w 3024845"/>
                  <a:gd name="connsiteY205-28928" fmla="*/ 486400 h 1059043"/>
                  <a:gd name="connsiteX206-28929" fmla="*/ 1173454 w 3024845"/>
                  <a:gd name="connsiteY206-28930" fmla="*/ 516665 h 1059043"/>
                  <a:gd name="connsiteX207-28931" fmla="*/ 1175481 w 3024845"/>
                  <a:gd name="connsiteY207-28932" fmla="*/ 516665 h 1059043"/>
                  <a:gd name="connsiteX208-28933" fmla="*/ 1189668 w 3024845"/>
                  <a:gd name="connsiteY208-28934" fmla="*/ 516665 h 1059043"/>
                  <a:gd name="connsiteX209-28935" fmla="*/ 1189668 w 3024845"/>
                  <a:gd name="connsiteY209-28936" fmla="*/ 540444 h 1059043"/>
                  <a:gd name="connsiteX210-28937" fmla="*/ 1191695 w 3024845"/>
                  <a:gd name="connsiteY210-28938" fmla="*/ 542065 h 1059043"/>
                  <a:gd name="connsiteX211-28939" fmla="*/ 1191695 w 3024845"/>
                  <a:gd name="connsiteY211-28940" fmla="*/ 553415 h 1059043"/>
                  <a:gd name="connsiteX212-28941" fmla="*/ 1192455 w 3024845"/>
                  <a:gd name="connsiteY212-28942" fmla="*/ 553415 h 1059043"/>
                  <a:gd name="connsiteX213-28943" fmla="*/ 1197775 w 3024845"/>
                  <a:gd name="connsiteY213-28944" fmla="*/ 553415 h 1059043"/>
                  <a:gd name="connsiteX214-28945" fmla="*/ 1197775 w 3024845"/>
                  <a:gd name="connsiteY214-28946" fmla="*/ 577194 h 1059043"/>
                  <a:gd name="connsiteX215-28947" fmla="*/ 1199041 w 3024845"/>
                  <a:gd name="connsiteY215-28948" fmla="*/ 577194 h 1059043"/>
                  <a:gd name="connsiteX216-28949" fmla="*/ 1207908 w 3024845"/>
                  <a:gd name="connsiteY216-28950" fmla="*/ 577194 h 1059043"/>
                  <a:gd name="connsiteX217-28951" fmla="*/ 1209935 w 3024845"/>
                  <a:gd name="connsiteY217-28952" fmla="*/ 581248 h 1059043"/>
                  <a:gd name="connsiteX218-28953" fmla="*/ 1209935 w 3024845"/>
                  <a:gd name="connsiteY218-28954" fmla="*/ 594489 h 1059043"/>
                  <a:gd name="connsiteX219-28955" fmla="*/ 1211455 w 3024845"/>
                  <a:gd name="connsiteY219-28956" fmla="*/ 592597 h 1059043"/>
                  <a:gd name="connsiteX220-28957" fmla="*/ 1222095 w 3024845"/>
                  <a:gd name="connsiteY220-28958" fmla="*/ 579356 h 1059043"/>
                  <a:gd name="connsiteX221-28959" fmla="*/ 1250469 w 3024845"/>
                  <a:gd name="connsiteY221-28960" fmla="*/ 579356 h 1059043"/>
                  <a:gd name="connsiteX222-28961" fmla="*/ 1250469 w 3024845"/>
                  <a:gd name="connsiteY222-28962" fmla="*/ 665827 h 1059043"/>
                  <a:gd name="connsiteX223-28963" fmla="*/ 1251229 w 3024845"/>
                  <a:gd name="connsiteY223-28964" fmla="*/ 665827 h 1059043"/>
                  <a:gd name="connsiteX224-28965" fmla="*/ 1256549 w 3024845"/>
                  <a:gd name="connsiteY224-28966" fmla="*/ 665827 h 1059043"/>
                  <a:gd name="connsiteX225-28967" fmla="*/ 1257309 w 3024845"/>
                  <a:gd name="connsiteY225-28968" fmla="*/ 664476 h 1059043"/>
                  <a:gd name="connsiteX226-28969" fmla="*/ 1262629 w 3024845"/>
                  <a:gd name="connsiteY226-28970" fmla="*/ 655018 h 1059043"/>
                  <a:gd name="connsiteX227-28971" fmla="*/ 1262629 w 3024845"/>
                  <a:gd name="connsiteY227-28972" fmla="*/ 656910 h 1059043"/>
                  <a:gd name="connsiteX228-28973" fmla="*/ 1262629 w 3024845"/>
                  <a:gd name="connsiteY228-28974" fmla="*/ 670151 h 1059043"/>
                  <a:gd name="connsiteX229-28975" fmla="*/ 1266682 w 3024845"/>
                  <a:gd name="connsiteY229-28976" fmla="*/ 624754 h 1059043"/>
                  <a:gd name="connsiteX230-28977" fmla="*/ 1267442 w 3024845"/>
                  <a:gd name="connsiteY230-28978" fmla="*/ 624754 h 1059043"/>
                  <a:gd name="connsiteX231-28979" fmla="*/ 1272762 w 3024845"/>
                  <a:gd name="connsiteY231-28980" fmla="*/ 624754 h 1059043"/>
                  <a:gd name="connsiteX232-28981" fmla="*/ 1272762 w 3024845"/>
                  <a:gd name="connsiteY232-28982" fmla="*/ 559900 h 1059043"/>
                  <a:gd name="connsiteX233-28983" fmla="*/ 1273776 w 3024845"/>
                  <a:gd name="connsiteY233-28984" fmla="*/ 559900 h 1059043"/>
                  <a:gd name="connsiteX234-28985" fmla="*/ 1280869 w 3024845"/>
                  <a:gd name="connsiteY234-28986" fmla="*/ 559900 h 1059043"/>
                  <a:gd name="connsiteX235-28987" fmla="*/ 1293029 w 3024845"/>
                  <a:gd name="connsiteY235-28988" fmla="*/ 516665 h 1059043"/>
                  <a:gd name="connsiteX236-28989" fmla="*/ 1294296 w 3024845"/>
                  <a:gd name="connsiteY236-28990" fmla="*/ 516665 h 1059043"/>
                  <a:gd name="connsiteX237-28991" fmla="*/ 1303163 w 3024845"/>
                  <a:gd name="connsiteY237-28992" fmla="*/ 516665 h 1059043"/>
                  <a:gd name="connsiteX238-28993" fmla="*/ 1313296 w 3024845"/>
                  <a:gd name="connsiteY238-28994" fmla="*/ 559900 h 1059043"/>
                  <a:gd name="connsiteX239-28995" fmla="*/ 1314309 w 3024845"/>
                  <a:gd name="connsiteY239-28996" fmla="*/ 559900 h 1059043"/>
                  <a:gd name="connsiteX240-28997" fmla="*/ 1321403 w 3024845"/>
                  <a:gd name="connsiteY240-28998" fmla="*/ 559900 h 1059043"/>
                  <a:gd name="connsiteX241-28999" fmla="*/ 1321403 w 3024845"/>
                  <a:gd name="connsiteY241-29000" fmla="*/ 598812 h 1059043"/>
                  <a:gd name="connsiteX242-29001" fmla="*/ 1323176 w 3024845"/>
                  <a:gd name="connsiteY242-29002" fmla="*/ 598812 h 1059043"/>
                  <a:gd name="connsiteX243-29003" fmla="*/ 1335590 w 3024845"/>
                  <a:gd name="connsiteY243-29004" fmla="*/ 598812 h 1059043"/>
                  <a:gd name="connsiteX244-29005" fmla="*/ 1335590 w 3024845"/>
                  <a:gd name="connsiteY244-29006" fmla="*/ 600974 h 1059043"/>
                  <a:gd name="connsiteX245-29007" fmla="*/ 1335590 w 3024845"/>
                  <a:gd name="connsiteY245-29008" fmla="*/ 616106 h 1059043"/>
                  <a:gd name="connsiteX246-29009" fmla="*/ 1339643 w 3024845"/>
                  <a:gd name="connsiteY246-29010" fmla="*/ 613945 h 1059043"/>
                  <a:gd name="connsiteX247-29011" fmla="*/ 1339643 w 3024845"/>
                  <a:gd name="connsiteY247-29012" fmla="*/ 598812 h 1059043"/>
                  <a:gd name="connsiteX248-29013" fmla="*/ 1341163 w 3024845"/>
                  <a:gd name="connsiteY248-29014" fmla="*/ 598812 h 1059043"/>
                  <a:gd name="connsiteX249-29015" fmla="*/ 1351803 w 3024845"/>
                  <a:gd name="connsiteY249-29016" fmla="*/ 598812 h 1059043"/>
                  <a:gd name="connsiteX250-29017" fmla="*/ 1351803 w 3024845"/>
                  <a:gd name="connsiteY250-29018" fmla="*/ 600433 h 1059043"/>
                  <a:gd name="connsiteX251-29019" fmla="*/ 1351803 w 3024845"/>
                  <a:gd name="connsiteY251-29020" fmla="*/ 611783 h 1059043"/>
                  <a:gd name="connsiteX252-29021" fmla="*/ 1382204 w 3024845"/>
                  <a:gd name="connsiteY252-29022" fmla="*/ 611783 h 1059043"/>
                  <a:gd name="connsiteX253-29023" fmla="*/ 1382204 w 3024845"/>
                  <a:gd name="connsiteY253-29024" fmla="*/ 575033 h 1059043"/>
                  <a:gd name="connsiteX254-29025" fmla="*/ 1383470 w 3024845"/>
                  <a:gd name="connsiteY254-29026" fmla="*/ 575033 h 1059043"/>
                  <a:gd name="connsiteX255-29027" fmla="*/ 1392337 w 3024845"/>
                  <a:gd name="connsiteY255-29028" fmla="*/ 575033 h 1059043"/>
                  <a:gd name="connsiteX256-29029" fmla="*/ 1392337 w 3024845"/>
                  <a:gd name="connsiteY256-29030" fmla="*/ 596650 h 1059043"/>
                  <a:gd name="connsiteX257-29031" fmla="*/ 1394364 w 3024845"/>
                  <a:gd name="connsiteY257-29032" fmla="*/ 564224 h 1059043"/>
                  <a:gd name="connsiteX258-29033" fmla="*/ 1416657 w 3024845"/>
                  <a:gd name="connsiteY258-29034" fmla="*/ 564224 h 1059043"/>
                  <a:gd name="connsiteX259-29035" fmla="*/ 1416657 w 3024845"/>
                  <a:gd name="connsiteY259-29036" fmla="*/ 562602 h 1059043"/>
                  <a:gd name="connsiteX260-29037" fmla="*/ 1416657 w 3024845"/>
                  <a:gd name="connsiteY260-29038" fmla="*/ 551253 h 1059043"/>
                  <a:gd name="connsiteX261-29039" fmla="*/ 1417417 w 3024845"/>
                  <a:gd name="connsiteY261-29040" fmla="*/ 551253 h 1059043"/>
                  <a:gd name="connsiteX262-29041" fmla="*/ 1422737 w 3024845"/>
                  <a:gd name="connsiteY262-29042" fmla="*/ 551253 h 1059043"/>
                  <a:gd name="connsiteX263-29043" fmla="*/ 1422737 w 3024845"/>
                  <a:gd name="connsiteY263-29044" fmla="*/ 549362 h 1059043"/>
                  <a:gd name="connsiteX264-29045" fmla="*/ 1422737 w 3024845"/>
                  <a:gd name="connsiteY264-29046" fmla="*/ 536121 h 1059043"/>
                  <a:gd name="connsiteX265-29047" fmla="*/ 1426791 w 3024845"/>
                  <a:gd name="connsiteY265-29048" fmla="*/ 542606 h 1059043"/>
                  <a:gd name="connsiteX266-29049" fmla="*/ 1429071 w 3024845"/>
                  <a:gd name="connsiteY266-29050" fmla="*/ 542606 h 1059043"/>
                  <a:gd name="connsiteX267-29051" fmla="*/ 1445031 w 3024845"/>
                  <a:gd name="connsiteY267-29052" fmla="*/ 542606 h 1059043"/>
                  <a:gd name="connsiteX268-29053" fmla="*/ 1445031 w 3024845"/>
                  <a:gd name="connsiteY268-29054" fmla="*/ 541795 h 1059043"/>
                  <a:gd name="connsiteX269-29055" fmla="*/ 1445031 w 3024845"/>
                  <a:gd name="connsiteY269-29056" fmla="*/ 536121 h 1059043"/>
                  <a:gd name="connsiteX270-29057" fmla="*/ 1445791 w 3024845"/>
                  <a:gd name="connsiteY270-29058" fmla="*/ 536121 h 1059043"/>
                  <a:gd name="connsiteX271-29059" fmla="*/ 1451111 w 3024845"/>
                  <a:gd name="connsiteY271-29060" fmla="*/ 536121 h 1059043"/>
                  <a:gd name="connsiteX272-29061" fmla="*/ 1451111 w 3024845"/>
                  <a:gd name="connsiteY272-29062" fmla="*/ 537472 h 1059043"/>
                  <a:gd name="connsiteX273-29063" fmla="*/ 1451111 w 3024845"/>
                  <a:gd name="connsiteY273-29064" fmla="*/ 546930 h 1059043"/>
                  <a:gd name="connsiteX274-29065" fmla="*/ 1489618 w 3024845"/>
                  <a:gd name="connsiteY274-29066" fmla="*/ 546930 h 1059043"/>
                  <a:gd name="connsiteX275-29067" fmla="*/ 1489618 w 3024845"/>
                  <a:gd name="connsiteY275-29068" fmla="*/ 685283 h 1059043"/>
                  <a:gd name="connsiteX276-29069" fmla="*/ 1491138 w 3024845"/>
                  <a:gd name="connsiteY276-29070" fmla="*/ 685283 h 1059043"/>
                  <a:gd name="connsiteX277-29071" fmla="*/ 1501778 w 3024845"/>
                  <a:gd name="connsiteY277-29072" fmla="*/ 685283 h 1059043"/>
                  <a:gd name="connsiteX278-29073" fmla="*/ 1501778 w 3024845"/>
                  <a:gd name="connsiteY278-29074" fmla="*/ 672313 h 1059043"/>
                  <a:gd name="connsiteX279-29075" fmla="*/ 1505832 w 3024845"/>
                  <a:gd name="connsiteY279-29076" fmla="*/ 672313 h 1059043"/>
                  <a:gd name="connsiteX280-29077" fmla="*/ 1505832 w 3024845"/>
                  <a:gd name="connsiteY280-29078" fmla="*/ 685283 h 1059043"/>
                  <a:gd name="connsiteX281-29079" fmla="*/ 1536232 w 3024845"/>
                  <a:gd name="connsiteY281-29080" fmla="*/ 685283 h 1059043"/>
                  <a:gd name="connsiteX282-29081" fmla="*/ 1536232 w 3024845"/>
                  <a:gd name="connsiteY282-29082" fmla="*/ 655018 h 1059043"/>
                  <a:gd name="connsiteX283-29083" fmla="*/ 1548392 w 3024845"/>
                  <a:gd name="connsiteY283-29084" fmla="*/ 655018 h 1059043"/>
                  <a:gd name="connsiteX284-29085" fmla="*/ 1560552 w 3024845"/>
                  <a:gd name="connsiteY284-29086" fmla="*/ 652857 h 1059043"/>
                  <a:gd name="connsiteX285-29087" fmla="*/ 1564606 w 3024845"/>
                  <a:gd name="connsiteY285-29088" fmla="*/ 655018 h 1059043"/>
                  <a:gd name="connsiteX286-29089" fmla="*/ 1574739 w 3024845"/>
                  <a:gd name="connsiteY286-29090" fmla="*/ 655018 h 1059043"/>
                  <a:gd name="connsiteX287-29091" fmla="*/ 1574739 w 3024845"/>
                  <a:gd name="connsiteY287-29092" fmla="*/ 685283 h 1059043"/>
                  <a:gd name="connsiteX288-29093" fmla="*/ 1582846 w 3024845"/>
                  <a:gd name="connsiteY288-29094" fmla="*/ 685283 h 1059043"/>
                  <a:gd name="connsiteX289-29095" fmla="*/ 1582846 w 3024845"/>
                  <a:gd name="connsiteY289-29096" fmla="*/ 702578 h 1059043"/>
                  <a:gd name="connsiteX290-29097" fmla="*/ 1592182 w 3024845"/>
                  <a:gd name="connsiteY290-29098" fmla="*/ 703483 h 1059043"/>
                  <a:gd name="connsiteX291-29099" fmla="*/ 1605140 w 3024845"/>
                  <a:gd name="connsiteY291-29100" fmla="*/ 703483 h 1059043"/>
                  <a:gd name="connsiteX292-29101" fmla="*/ 1605140 w 3024845"/>
                  <a:gd name="connsiteY292-29102" fmla="*/ 687445 h 1059043"/>
                  <a:gd name="connsiteX293-29103" fmla="*/ 1673096 w 3024845"/>
                  <a:gd name="connsiteY293-29104" fmla="*/ 687445 h 1059043"/>
                  <a:gd name="connsiteX294-29105" fmla="*/ 1673096 w 3024845"/>
                  <a:gd name="connsiteY294-29106" fmla="*/ 602192 h 1059043"/>
                  <a:gd name="connsiteX295-29107" fmla="*/ 1745104 w 3024845"/>
                  <a:gd name="connsiteY295-29108" fmla="*/ 602192 h 1059043"/>
                  <a:gd name="connsiteX296-29109" fmla="*/ 1745104 w 3024845"/>
                  <a:gd name="connsiteY296-29110" fmla="*/ 680960 h 1059043"/>
                  <a:gd name="connsiteX297-29111" fmla="*/ 1747008 w 3024845"/>
                  <a:gd name="connsiteY297-29112" fmla="*/ 680960 h 1059043"/>
                  <a:gd name="connsiteX298-29113" fmla="*/ 1748250 w 3024845"/>
                  <a:gd name="connsiteY298-29114" fmla="*/ 703483 h 1059043"/>
                  <a:gd name="connsiteX299-29115" fmla="*/ 1757926 w 3024845"/>
                  <a:gd name="connsiteY299-29116" fmla="*/ 703483 h 1059043"/>
                  <a:gd name="connsiteX300-29117" fmla="*/ 1759168 w 3024845"/>
                  <a:gd name="connsiteY300-29118" fmla="*/ 680960 h 1059043"/>
                  <a:gd name="connsiteX301-29119" fmla="*/ 1765248 w 3024845"/>
                  <a:gd name="connsiteY301-29120" fmla="*/ 680960 h 1059043"/>
                  <a:gd name="connsiteX302-29121" fmla="*/ 1766490 w 3024845"/>
                  <a:gd name="connsiteY302-29122" fmla="*/ 703483 h 1059043"/>
                  <a:gd name="connsiteX303-29123" fmla="*/ 1817112 w 3024845"/>
                  <a:gd name="connsiteY303-29124" fmla="*/ 703483 h 1059043"/>
                  <a:gd name="connsiteX304-29125" fmla="*/ 1817112 w 3024845"/>
                  <a:gd name="connsiteY304-29126" fmla="*/ 540455 h 1059043"/>
                  <a:gd name="connsiteX305-29127" fmla="*/ 2014439 w 3024845"/>
                  <a:gd name="connsiteY305-29128" fmla="*/ 540455 h 1059043"/>
                  <a:gd name="connsiteX306-29129" fmla="*/ 2014439 w 3024845"/>
                  <a:gd name="connsiteY306-29130" fmla="*/ 703483 h 1059043"/>
                  <a:gd name="connsiteX307-29131" fmla="*/ 2033136 w 3024845"/>
                  <a:gd name="connsiteY307-29132" fmla="*/ 703483 h 1059043"/>
                  <a:gd name="connsiteX308-29133" fmla="*/ 2033136 w 3024845"/>
                  <a:gd name="connsiteY308-29134" fmla="*/ 620790 h 1059043"/>
                  <a:gd name="connsiteX309-29135" fmla="*/ 2128256 w 3024845"/>
                  <a:gd name="connsiteY309-29136" fmla="*/ 620790 h 1059043"/>
                  <a:gd name="connsiteX310-29137" fmla="*/ 2146266 w 3024845"/>
                  <a:gd name="connsiteY310-29138" fmla="*/ 131868 h 1059043"/>
                  <a:gd name="connsiteX311-29139" fmla="*/ 2144240 w 3024845"/>
                  <a:gd name="connsiteY311-29140" fmla="*/ 125383 h 1059043"/>
                  <a:gd name="connsiteX312-29141" fmla="*/ 2150320 w 3024845"/>
                  <a:gd name="connsiteY312-29142" fmla="*/ 118897 h 1059043"/>
                  <a:gd name="connsiteX313-29143" fmla="*/ 2150320 w 3024845"/>
                  <a:gd name="connsiteY313-29144" fmla="*/ 60529 h 1059043"/>
                  <a:gd name="connsiteX314-29145" fmla="*/ 2152346 w 3024845"/>
                  <a:gd name="connsiteY314-29146" fmla="*/ 56206 h 1059043"/>
                  <a:gd name="connsiteX315-29147" fmla="*/ 2152346 w 3024845"/>
                  <a:gd name="connsiteY315-29148" fmla="*/ 0 h 1059043"/>
                  <a:gd name="connsiteX316-29149" fmla="*/ 2162480 w 3024845"/>
                  <a:gd name="connsiteY316-29150" fmla="*/ 118897 h 1059043"/>
                  <a:gd name="connsiteX317-29151" fmla="*/ 2168560 w 3024845"/>
                  <a:gd name="connsiteY317-29152" fmla="*/ 125383 h 1059043"/>
                  <a:gd name="connsiteX318-29153" fmla="*/ 2166533 w 3024845"/>
                  <a:gd name="connsiteY318-29154" fmla="*/ 131868 h 1059043"/>
                  <a:gd name="connsiteX319-29155" fmla="*/ 2180720 w 3024845"/>
                  <a:gd name="connsiteY319-29156" fmla="*/ 555577 h 1059043"/>
                  <a:gd name="connsiteX320-29157" fmla="*/ 2245574 w 3024845"/>
                  <a:gd name="connsiteY320-29158" fmla="*/ 555577 h 1059043"/>
                  <a:gd name="connsiteX321-29159" fmla="*/ 2245574 w 3024845"/>
                  <a:gd name="connsiteY321-29160" fmla="*/ 631239 h 1059043"/>
                  <a:gd name="connsiteX322-29161" fmla="*/ 2253681 w 3024845"/>
                  <a:gd name="connsiteY322-29162" fmla="*/ 631239 h 1059043"/>
                  <a:gd name="connsiteX323-29163" fmla="*/ 2255708 w 3024845"/>
                  <a:gd name="connsiteY323-29164" fmla="*/ 624754 h 1059043"/>
                  <a:gd name="connsiteX324-29165" fmla="*/ 2261788 w 3024845"/>
                  <a:gd name="connsiteY324-29166" fmla="*/ 624754 h 1059043"/>
                  <a:gd name="connsiteX325-29167" fmla="*/ 2263815 w 3024845"/>
                  <a:gd name="connsiteY325-29168" fmla="*/ 633401 h 1059043"/>
                  <a:gd name="connsiteX326-29169" fmla="*/ 2275975 w 3024845"/>
                  <a:gd name="connsiteY326-29170" fmla="*/ 633401 h 1059043"/>
                  <a:gd name="connsiteX327-29171" fmla="*/ 2275975 w 3024845"/>
                  <a:gd name="connsiteY327-29172" fmla="*/ 626915 h 1059043"/>
                  <a:gd name="connsiteX328-29173" fmla="*/ 2298268 w 3024845"/>
                  <a:gd name="connsiteY328-29174" fmla="*/ 626915 h 1059043"/>
                  <a:gd name="connsiteX329-29175" fmla="*/ 2298268 w 3024845"/>
                  <a:gd name="connsiteY329-29176" fmla="*/ 633401 h 1059043"/>
                  <a:gd name="connsiteX330-29177" fmla="*/ 2318535 w 3024845"/>
                  <a:gd name="connsiteY330-29178" fmla="*/ 633401 h 1059043"/>
                  <a:gd name="connsiteX331-29179" fmla="*/ 2318535 w 3024845"/>
                  <a:gd name="connsiteY331-29180" fmla="*/ 678798 h 1059043"/>
                  <a:gd name="connsiteX332-29181" fmla="*/ 2332722 w 3024845"/>
                  <a:gd name="connsiteY332-29182" fmla="*/ 678798 h 1059043"/>
                  <a:gd name="connsiteX333-29183" fmla="*/ 2332722 w 3024845"/>
                  <a:gd name="connsiteY333-29184" fmla="*/ 665827 h 1059043"/>
                  <a:gd name="connsiteX334-29185" fmla="*/ 2348936 w 3024845"/>
                  <a:gd name="connsiteY334-29186" fmla="*/ 665827 h 1059043"/>
                  <a:gd name="connsiteX335-29187" fmla="*/ 2348936 w 3024845"/>
                  <a:gd name="connsiteY335-29188" fmla="*/ 486400 h 1059043"/>
                  <a:gd name="connsiteX336-29189" fmla="*/ 2355016 w 3024845"/>
                  <a:gd name="connsiteY336-29190" fmla="*/ 479914 h 1059043"/>
                  <a:gd name="connsiteX337-29191" fmla="*/ 2427977 w 3024845"/>
                  <a:gd name="connsiteY337-29192" fmla="*/ 479914 h 1059043"/>
                  <a:gd name="connsiteX338-29193" fmla="*/ 2427977 w 3024845"/>
                  <a:gd name="connsiteY338-29194" fmla="*/ 488562 h 1059043"/>
                  <a:gd name="connsiteX339-29195" fmla="*/ 2438110 w 3024845"/>
                  <a:gd name="connsiteY339-29196" fmla="*/ 488562 h 1059043"/>
                  <a:gd name="connsiteX340-29197" fmla="*/ 2438110 w 3024845"/>
                  <a:gd name="connsiteY340-29198" fmla="*/ 603136 h 1059043"/>
                  <a:gd name="connsiteX341-29199" fmla="*/ 2460404 w 3024845"/>
                  <a:gd name="connsiteY341-29200" fmla="*/ 603136 h 1059043"/>
                  <a:gd name="connsiteX342-29201" fmla="*/ 2460404 w 3024845"/>
                  <a:gd name="connsiteY342-29202" fmla="*/ 536121 h 1059043"/>
                  <a:gd name="connsiteX343-29203" fmla="*/ 2486751 w 3024845"/>
                  <a:gd name="connsiteY343-29204" fmla="*/ 536121 h 1059043"/>
                  <a:gd name="connsiteX344-29205" fmla="*/ 2490804 w 3024845"/>
                  <a:gd name="connsiteY344-29206" fmla="*/ 531797 h 1059043"/>
                  <a:gd name="connsiteX345-29207" fmla="*/ 2498911 w 3024845"/>
                  <a:gd name="connsiteY345-29208" fmla="*/ 531797 h 1059043"/>
                  <a:gd name="connsiteX346-29209" fmla="*/ 2502964 w 3024845"/>
                  <a:gd name="connsiteY346-29210" fmla="*/ 536121 h 1059043"/>
                  <a:gd name="connsiteX347-29211" fmla="*/ 2525258 w 3024845"/>
                  <a:gd name="connsiteY347-29212" fmla="*/ 536121 h 1059043"/>
                  <a:gd name="connsiteX348-29213" fmla="*/ 2525258 w 3024845"/>
                  <a:gd name="connsiteY348-29214" fmla="*/ 419385 h 1059043"/>
                  <a:gd name="connsiteX349-29215" fmla="*/ 2582005 w 3024845"/>
                  <a:gd name="connsiteY349-29216" fmla="*/ 408576 h 1059043"/>
                  <a:gd name="connsiteX350-29217" fmla="*/ 2582005 w 3024845"/>
                  <a:gd name="connsiteY350-29218" fmla="*/ 409657 h 1059043"/>
                  <a:gd name="connsiteX351-29219" fmla="*/ 2582005 w 3024845"/>
                  <a:gd name="connsiteY351-29220" fmla="*/ 417223 h 1059043"/>
                  <a:gd name="connsiteX352-29221" fmla="*/ 2608352 w 3024845"/>
                  <a:gd name="connsiteY352-29222" fmla="*/ 417223 h 1059043"/>
                  <a:gd name="connsiteX353-29223" fmla="*/ 2608352 w 3024845"/>
                  <a:gd name="connsiteY353-29224" fmla="*/ 672313 h 1059043"/>
                  <a:gd name="connsiteX354-29225" fmla="*/ 2630646 w 3024845"/>
                  <a:gd name="connsiteY354-29226" fmla="*/ 672313 h 1059043"/>
                  <a:gd name="connsiteX355-29227" fmla="*/ 2630646 w 3024845"/>
                  <a:gd name="connsiteY355-29228" fmla="*/ 667989 h 1059043"/>
                  <a:gd name="connsiteX356-29229" fmla="*/ 2642806 w 3024845"/>
                  <a:gd name="connsiteY356-29230" fmla="*/ 667989 h 1059043"/>
                  <a:gd name="connsiteX357-29231" fmla="*/ 2642806 w 3024845"/>
                  <a:gd name="connsiteY357-29232" fmla="*/ 672313 h 1059043"/>
                  <a:gd name="connsiteX358-29233" fmla="*/ 2667126 w 3024845"/>
                  <a:gd name="connsiteY358-29234" fmla="*/ 672313 h 1059043"/>
                  <a:gd name="connsiteX359-29235" fmla="*/ 2667126 w 3024845"/>
                  <a:gd name="connsiteY359-29236" fmla="*/ 659342 h 1059043"/>
                  <a:gd name="connsiteX360-29237" fmla="*/ 2695500 w 3024845"/>
                  <a:gd name="connsiteY360-29238" fmla="*/ 659342 h 1059043"/>
                  <a:gd name="connsiteX361-29239" fmla="*/ 2707660 w 3024845"/>
                  <a:gd name="connsiteY361-29240" fmla="*/ 655018 h 1059043"/>
                  <a:gd name="connsiteX362-29241" fmla="*/ 2727927 w 3024845"/>
                  <a:gd name="connsiteY362-29242" fmla="*/ 659342 h 1059043"/>
                  <a:gd name="connsiteX363-29243" fmla="*/ 2727927 w 3024845"/>
                  <a:gd name="connsiteY363-29244" fmla="*/ 642048 h 1059043"/>
                  <a:gd name="connsiteX364-29245" fmla="*/ 2736034 w 3024845"/>
                  <a:gd name="connsiteY364-29246" fmla="*/ 642048 h 1059043"/>
                  <a:gd name="connsiteX365-29247" fmla="*/ 2736034 w 3024845"/>
                  <a:gd name="connsiteY365-29248" fmla="*/ 629077 h 1059043"/>
                  <a:gd name="connsiteX366-29249" fmla="*/ 2792781 w 3024845"/>
                  <a:gd name="connsiteY366-29250" fmla="*/ 629077 h 1059043"/>
                  <a:gd name="connsiteX367-29251" fmla="*/ 2792781 w 3024845"/>
                  <a:gd name="connsiteY367-29252" fmla="*/ 598812 h 1059043"/>
                  <a:gd name="connsiteX368-29253" fmla="*/ 2811021 w 3024845"/>
                  <a:gd name="connsiteY368-29254" fmla="*/ 598812 h 1059043"/>
                  <a:gd name="connsiteX369-29255" fmla="*/ 2811021 w 3024845"/>
                  <a:gd name="connsiteY369-29256" fmla="*/ 592327 h 1059043"/>
                  <a:gd name="connsiteX370-29257" fmla="*/ 2823181 w 3024845"/>
                  <a:gd name="connsiteY370-29258" fmla="*/ 592327 h 1059043"/>
                  <a:gd name="connsiteX371-29259" fmla="*/ 2823181 w 3024845"/>
                  <a:gd name="connsiteY371-29260" fmla="*/ 598812 h 1059043"/>
                  <a:gd name="connsiteX372-29261" fmla="*/ 2839395 w 3024845"/>
                  <a:gd name="connsiteY372-29262" fmla="*/ 598812 h 1059043"/>
                  <a:gd name="connsiteX373-29263" fmla="*/ 2839395 w 3024845"/>
                  <a:gd name="connsiteY373-29264" fmla="*/ 648533 h 1059043"/>
                  <a:gd name="connsiteX374-29265" fmla="*/ 2871822 w 3024845"/>
                  <a:gd name="connsiteY374-29266" fmla="*/ 648533 h 1059043"/>
                  <a:gd name="connsiteX375-29267" fmla="*/ 2871822 w 3024845"/>
                  <a:gd name="connsiteY375-29268" fmla="*/ 622592 h 1059043"/>
                  <a:gd name="connsiteX376-29269" fmla="*/ 2910329 w 3024845"/>
                  <a:gd name="connsiteY376-29270" fmla="*/ 622592 h 1059043"/>
                  <a:gd name="connsiteX377-29271" fmla="*/ 2910329 w 3024845"/>
                  <a:gd name="connsiteY377-29272" fmla="*/ 592327 h 1059043"/>
                  <a:gd name="connsiteX378-29273" fmla="*/ 2958970 w 3024845"/>
                  <a:gd name="connsiteY378-29274" fmla="*/ 592327 h 1059043"/>
                  <a:gd name="connsiteX379-29275" fmla="*/ 2958970 w 3024845"/>
                  <a:gd name="connsiteY379-29276" fmla="*/ 703483 h 1059043"/>
                  <a:gd name="connsiteX380-29277" fmla="*/ 2958970 w 3024845"/>
                  <a:gd name="connsiteY380-29278" fmla="*/ 717262 h 1059043"/>
                  <a:gd name="connsiteX381-29279" fmla="*/ 3024845 w 3024845"/>
                  <a:gd name="connsiteY381-29280" fmla="*/ 717262 h 1059043"/>
                  <a:gd name="connsiteX382-29281" fmla="*/ 3024845 w 3024845"/>
                  <a:gd name="connsiteY382-29282" fmla="*/ 1059043 h 1059043"/>
                  <a:gd name="connsiteX383-29283" fmla="*/ 2054 w 3024845"/>
                  <a:gd name="connsiteY383-29284" fmla="*/ 1056710 h 1059043"/>
                  <a:gd name="connsiteX384-29285" fmla="*/ 0 w 3024845"/>
                  <a:gd name="connsiteY384-29286" fmla="*/ 622592 h 1059043"/>
                  <a:gd name="connsiteX385-29287" fmla="*/ 20267 w 3024845"/>
                  <a:gd name="connsiteY385-29288" fmla="*/ 622592 h 1059043"/>
                  <a:gd name="connsiteX386-29289" fmla="*/ 20774 w 3024845"/>
                  <a:gd name="connsiteY386-29290" fmla="*/ 621511 h 1059043"/>
                  <a:gd name="connsiteX387-29291" fmla="*/ 24320 w 3024845"/>
                  <a:gd name="connsiteY387-29292" fmla="*/ 613945 h 1059043"/>
                  <a:gd name="connsiteX388-29293" fmla="*/ 26094 w 3024845"/>
                  <a:gd name="connsiteY388-29294" fmla="*/ 614215 h 1059043"/>
                  <a:gd name="connsiteX389-29295" fmla="*/ 38507 w 3024845"/>
                  <a:gd name="connsiteY389-29296" fmla="*/ 616106 h 1059043"/>
                  <a:gd name="connsiteX390-29297" fmla="*/ 39014 w 3024845"/>
                  <a:gd name="connsiteY390-29298" fmla="*/ 617458 h 1059043"/>
                  <a:gd name="connsiteX391-29299" fmla="*/ 42560 w 3024845"/>
                  <a:gd name="connsiteY391-29300" fmla="*/ 626915 h 1059043"/>
                  <a:gd name="connsiteX392-29301" fmla="*/ 68907 w 3024845"/>
                  <a:gd name="connsiteY392-29302" fmla="*/ 629077 h 1059043"/>
                  <a:gd name="connsiteX393-29303" fmla="*/ 68907 w 3024845"/>
                  <a:gd name="connsiteY393-29304" fmla="*/ 505856 h 1059043"/>
                  <a:gd name="connsiteX394-29305" fmla="*/ 70934 w 3024845"/>
                  <a:gd name="connsiteY394-29306" fmla="*/ 505856 h 1059043"/>
                  <a:gd name="connsiteX395-29307" fmla="*/ 85121 w 3024845"/>
                  <a:gd name="connsiteY395-29308" fmla="*/ 505856 h 1059043"/>
                  <a:gd name="connsiteX396-29309" fmla="*/ 85121 w 3024845"/>
                  <a:gd name="connsiteY396-29310" fmla="*/ 369664 h 1059043"/>
                  <a:gd name="connsiteX397-29311" fmla="*/ 86894 w 3024845"/>
                  <a:gd name="connsiteY397-29312" fmla="*/ 369664 h 1059043"/>
                  <a:gd name="connsiteX398-29313" fmla="*/ 99308 w 3024845"/>
                  <a:gd name="connsiteY398-29314" fmla="*/ 369664 h 1059043"/>
                  <a:gd name="connsiteX399-29315" fmla="*/ 99308 w 3024845"/>
                  <a:gd name="connsiteY399-29316" fmla="*/ 255090 h 1059043"/>
                  <a:gd name="connsiteX400-29317" fmla="*/ 103361 w 3024845"/>
                  <a:gd name="connsiteY400-29318" fmla="*/ 226986 h 1059043"/>
                  <a:gd name="connsiteX401-29319" fmla="*/ 105388 w 3024845"/>
                  <a:gd name="connsiteY401-29320" fmla="*/ 226986 h 1059043"/>
                  <a:gd name="connsiteX402-29321" fmla="*/ 119575 w 3024845"/>
                  <a:gd name="connsiteY402-29322" fmla="*/ 226986 h 1059043"/>
                  <a:gd name="connsiteX0-29323" fmla="*/ 119575 w 3024845"/>
                  <a:gd name="connsiteY0-29324" fmla="*/ 226986 h 1059043"/>
                  <a:gd name="connsiteX1-29325" fmla="*/ 200642 w 3024845"/>
                  <a:gd name="connsiteY1-29326" fmla="*/ 224825 h 1059043"/>
                  <a:gd name="connsiteX2-29327" fmla="*/ 202669 w 3024845"/>
                  <a:gd name="connsiteY2-29328" fmla="*/ 224825 h 1059043"/>
                  <a:gd name="connsiteX3-29329" fmla="*/ 216856 w 3024845"/>
                  <a:gd name="connsiteY3-29330" fmla="*/ 224825 h 1059043"/>
                  <a:gd name="connsiteX4-29331" fmla="*/ 216856 w 3024845"/>
                  <a:gd name="connsiteY4-29332" fmla="*/ 248604 h 1059043"/>
                  <a:gd name="connsiteX5-29333" fmla="*/ 217363 w 3024845"/>
                  <a:gd name="connsiteY5-29334" fmla="*/ 249415 h 1059043"/>
                  <a:gd name="connsiteX6-29335" fmla="*/ 220909 w 3024845"/>
                  <a:gd name="connsiteY6-29336" fmla="*/ 255090 h 1059043"/>
                  <a:gd name="connsiteX7-29337" fmla="*/ 220909 w 3024845"/>
                  <a:gd name="connsiteY7-29338" fmla="*/ 369664 h 1059043"/>
                  <a:gd name="connsiteX8-29339" fmla="*/ 223189 w 3024845"/>
                  <a:gd name="connsiteY8-29340" fmla="*/ 369664 h 1059043"/>
                  <a:gd name="connsiteX9-29341" fmla="*/ 239150 w 3024845"/>
                  <a:gd name="connsiteY9-29342" fmla="*/ 369664 h 1059043"/>
                  <a:gd name="connsiteX10-29343" fmla="*/ 239150 w 3024845"/>
                  <a:gd name="connsiteY10-29344" fmla="*/ 510179 h 1059043"/>
                  <a:gd name="connsiteX11-29345" fmla="*/ 240670 w 3024845"/>
                  <a:gd name="connsiteY11-29346" fmla="*/ 509909 h 1059043"/>
                  <a:gd name="connsiteX12-29347" fmla="*/ 251310 w 3024845"/>
                  <a:gd name="connsiteY12-29348" fmla="*/ 508018 h 1059043"/>
                  <a:gd name="connsiteX13-29349" fmla="*/ 249283 w 3024845"/>
                  <a:gd name="connsiteY13-29350" fmla="*/ 596650 h 1059043"/>
                  <a:gd name="connsiteX14-29351" fmla="*/ 250803 w 3024845"/>
                  <a:gd name="connsiteY14-29352" fmla="*/ 596921 h 1059043"/>
                  <a:gd name="connsiteX15-29353" fmla="*/ 261443 w 3024845"/>
                  <a:gd name="connsiteY15-29354" fmla="*/ 598812 h 1059043"/>
                  <a:gd name="connsiteX16-29355" fmla="*/ 261696 w 3024845"/>
                  <a:gd name="connsiteY16-29356" fmla="*/ 599623 h 1059043"/>
                  <a:gd name="connsiteX17-29357" fmla="*/ 263470 w 3024845"/>
                  <a:gd name="connsiteY17-29358" fmla="*/ 605298 h 1059043"/>
                  <a:gd name="connsiteX18-29359" fmla="*/ 264230 w 3024845"/>
                  <a:gd name="connsiteY18-29360" fmla="*/ 602866 h 1059043"/>
                  <a:gd name="connsiteX19-29361" fmla="*/ 269550 w 3024845"/>
                  <a:gd name="connsiteY19-29362" fmla="*/ 585842 h 1059043"/>
                  <a:gd name="connsiteX20-29363" fmla="*/ 271323 w 3024845"/>
                  <a:gd name="connsiteY20-29364" fmla="*/ 585842 h 1059043"/>
                  <a:gd name="connsiteX21-29365" fmla="*/ 283737 w 3024845"/>
                  <a:gd name="connsiteY21-29366" fmla="*/ 585842 h 1059043"/>
                  <a:gd name="connsiteX22-29367" fmla="*/ 283737 w 3024845"/>
                  <a:gd name="connsiteY22-29368" fmla="*/ 618268 h 1059043"/>
                  <a:gd name="connsiteX23-29369" fmla="*/ 284750 w 3024845"/>
                  <a:gd name="connsiteY23-29370" fmla="*/ 618809 h 1059043"/>
                  <a:gd name="connsiteX24-29371" fmla="*/ 291844 w 3024845"/>
                  <a:gd name="connsiteY24-29372" fmla="*/ 622592 h 1059043"/>
                  <a:gd name="connsiteX25-29373" fmla="*/ 291844 w 3024845"/>
                  <a:gd name="connsiteY25-29374" fmla="*/ 623943 h 1059043"/>
                  <a:gd name="connsiteX26-29375" fmla="*/ 291844 w 3024845"/>
                  <a:gd name="connsiteY26-29376" fmla="*/ 633401 h 1059043"/>
                  <a:gd name="connsiteX27-29377" fmla="*/ 336431 w 3024845"/>
                  <a:gd name="connsiteY27-29378" fmla="*/ 633401 h 1059043"/>
                  <a:gd name="connsiteX28-29379" fmla="*/ 336431 w 3024845"/>
                  <a:gd name="connsiteY28-29380" fmla="*/ 634482 h 1059043"/>
                  <a:gd name="connsiteX29-29381" fmla="*/ 336431 w 3024845"/>
                  <a:gd name="connsiteY29-29382" fmla="*/ 642048 h 1059043"/>
                  <a:gd name="connsiteX30-29383" fmla="*/ 338457 w 3024845"/>
                  <a:gd name="connsiteY30-29384" fmla="*/ 642048 h 1059043"/>
                  <a:gd name="connsiteX31-29385" fmla="*/ 352644 w 3024845"/>
                  <a:gd name="connsiteY31-29386" fmla="*/ 642048 h 1059043"/>
                  <a:gd name="connsiteX32-29387" fmla="*/ 352644 w 3024845"/>
                  <a:gd name="connsiteY32-29388" fmla="*/ 611783 h 1059043"/>
                  <a:gd name="connsiteX33-29389" fmla="*/ 397231 w 3024845"/>
                  <a:gd name="connsiteY33-29390" fmla="*/ 611783 h 1059043"/>
                  <a:gd name="connsiteX34-29391" fmla="*/ 397231 w 3024845"/>
                  <a:gd name="connsiteY34-29392" fmla="*/ 610432 h 1059043"/>
                  <a:gd name="connsiteX35-29393" fmla="*/ 397231 w 3024845"/>
                  <a:gd name="connsiteY35-29394" fmla="*/ 600974 h 1059043"/>
                  <a:gd name="connsiteX36-29395" fmla="*/ 398245 w 3024845"/>
                  <a:gd name="connsiteY36-29396" fmla="*/ 600974 h 1059043"/>
                  <a:gd name="connsiteX37-29397" fmla="*/ 405338 w 3024845"/>
                  <a:gd name="connsiteY37-29398" fmla="*/ 600974 h 1059043"/>
                  <a:gd name="connsiteX38-29399" fmla="*/ 405338 w 3024845"/>
                  <a:gd name="connsiteY38-29400" fmla="*/ 599083 h 1059043"/>
                  <a:gd name="connsiteX39-29401" fmla="*/ 405338 w 3024845"/>
                  <a:gd name="connsiteY39-29402" fmla="*/ 585842 h 1059043"/>
                  <a:gd name="connsiteX40-29403" fmla="*/ 406098 w 3024845"/>
                  <a:gd name="connsiteY40-29404" fmla="*/ 585842 h 1059043"/>
                  <a:gd name="connsiteX41-29405" fmla="*/ 411418 w 3024845"/>
                  <a:gd name="connsiteY41-29406" fmla="*/ 585842 h 1059043"/>
                  <a:gd name="connsiteX42-29407" fmla="*/ 411418 w 3024845"/>
                  <a:gd name="connsiteY42-29408" fmla="*/ 584761 h 1059043"/>
                  <a:gd name="connsiteX43-29409" fmla="*/ 411418 w 3024845"/>
                  <a:gd name="connsiteY43-29410" fmla="*/ 577194 h 1059043"/>
                  <a:gd name="connsiteX44-29411" fmla="*/ 413445 w 3024845"/>
                  <a:gd name="connsiteY44-29412" fmla="*/ 577194 h 1059043"/>
                  <a:gd name="connsiteX45-29413" fmla="*/ 427632 w 3024845"/>
                  <a:gd name="connsiteY45-29414" fmla="*/ 577194 h 1059043"/>
                  <a:gd name="connsiteX46-29415" fmla="*/ 427632 w 3024845"/>
                  <a:gd name="connsiteY46-29416" fmla="*/ 578275 h 1059043"/>
                  <a:gd name="connsiteX47-29417" fmla="*/ 427632 w 3024845"/>
                  <a:gd name="connsiteY47-29418" fmla="*/ 585842 h 1059043"/>
                  <a:gd name="connsiteX48-29419" fmla="*/ 449925 w 3024845"/>
                  <a:gd name="connsiteY48-29420" fmla="*/ 585842 h 1059043"/>
                  <a:gd name="connsiteX49-29421" fmla="*/ 449925 w 3024845"/>
                  <a:gd name="connsiteY49-29422" fmla="*/ 583950 h 1059043"/>
                  <a:gd name="connsiteX50-29423" fmla="*/ 449925 w 3024845"/>
                  <a:gd name="connsiteY50-29424" fmla="*/ 570709 h 1059043"/>
                  <a:gd name="connsiteX51-29425" fmla="*/ 451699 w 3024845"/>
                  <a:gd name="connsiteY51-29426" fmla="*/ 570709 h 1059043"/>
                  <a:gd name="connsiteX52-29427" fmla="*/ 464112 w 3024845"/>
                  <a:gd name="connsiteY52-29428" fmla="*/ 570709 h 1059043"/>
                  <a:gd name="connsiteX53-29429" fmla="*/ 464112 w 3024845"/>
                  <a:gd name="connsiteY53-29430" fmla="*/ 594489 h 1059043"/>
                  <a:gd name="connsiteX54-29431" fmla="*/ 465126 w 3024845"/>
                  <a:gd name="connsiteY54-29432" fmla="*/ 594489 h 1059043"/>
                  <a:gd name="connsiteX55-29433" fmla="*/ 472219 w 3024845"/>
                  <a:gd name="connsiteY55-29434" fmla="*/ 594489 h 1059043"/>
                  <a:gd name="connsiteX56-29435" fmla="*/ 472219 w 3024845"/>
                  <a:gd name="connsiteY56-29436" fmla="*/ 593408 h 1059043"/>
                  <a:gd name="connsiteX57-29437" fmla="*/ 472219 w 3024845"/>
                  <a:gd name="connsiteY57-29438" fmla="*/ 585842 h 1059043"/>
                  <a:gd name="connsiteX58-29439" fmla="*/ 473992 w 3024845"/>
                  <a:gd name="connsiteY58-29440" fmla="*/ 585842 h 1059043"/>
                  <a:gd name="connsiteX59-29441" fmla="*/ 486406 w 3024845"/>
                  <a:gd name="connsiteY59-29442" fmla="*/ 585842 h 1059043"/>
                  <a:gd name="connsiteX60-29443" fmla="*/ 486406 w 3024845"/>
                  <a:gd name="connsiteY60-29444" fmla="*/ 611783 h 1059043"/>
                  <a:gd name="connsiteX61-29445" fmla="*/ 488433 w 3024845"/>
                  <a:gd name="connsiteY61-29446" fmla="*/ 611783 h 1059043"/>
                  <a:gd name="connsiteX62-29447" fmla="*/ 502619 w 3024845"/>
                  <a:gd name="connsiteY62-29448" fmla="*/ 611783 h 1059043"/>
                  <a:gd name="connsiteX63-29449" fmla="*/ 502619 w 3024845"/>
                  <a:gd name="connsiteY63-29450" fmla="*/ 613404 h 1059043"/>
                  <a:gd name="connsiteX64-29451" fmla="*/ 502619 w 3024845"/>
                  <a:gd name="connsiteY64-29452" fmla="*/ 624754 h 1059043"/>
                  <a:gd name="connsiteX65-29453" fmla="*/ 503379 w 3024845"/>
                  <a:gd name="connsiteY65-29454" fmla="*/ 624754 h 1059043"/>
                  <a:gd name="connsiteX66-29455" fmla="*/ 508700 w 3024845"/>
                  <a:gd name="connsiteY66-29456" fmla="*/ 624754 h 1059043"/>
                  <a:gd name="connsiteX67-29457" fmla="*/ 508700 w 3024845"/>
                  <a:gd name="connsiteY67-29458" fmla="*/ 623943 h 1059043"/>
                  <a:gd name="connsiteX68-29459" fmla="*/ 508700 w 3024845"/>
                  <a:gd name="connsiteY68-29460" fmla="*/ 618268 h 1059043"/>
                  <a:gd name="connsiteX69-29461" fmla="*/ 539100 w 3024845"/>
                  <a:gd name="connsiteY69-29462" fmla="*/ 618268 h 1059043"/>
                  <a:gd name="connsiteX70-29463" fmla="*/ 539100 w 3024845"/>
                  <a:gd name="connsiteY70-29464" fmla="*/ 642048 h 1059043"/>
                  <a:gd name="connsiteX71-29465" fmla="*/ 540113 w 3024845"/>
                  <a:gd name="connsiteY71-29466" fmla="*/ 642048 h 1059043"/>
                  <a:gd name="connsiteX72-29467" fmla="*/ 547207 w 3024845"/>
                  <a:gd name="connsiteY72-29468" fmla="*/ 642048 h 1059043"/>
                  <a:gd name="connsiteX73-29469" fmla="*/ 547207 w 3024845"/>
                  <a:gd name="connsiteY73-29470" fmla="*/ 643129 h 1059043"/>
                  <a:gd name="connsiteX74-29471" fmla="*/ 547207 w 3024845"/>
                  <a:gd name="connsiteY74-29472" fmla="*/ 650695 h 1059043"/>
                  <a:gd name="connsiteX75-29473" fmla="*/ 547967 w 3024845"/>
                  <a:gd name="connsiteY75-29474" fmla="*/ 650695 h 1059043"/>
                  <a:gd name="connsiteX76-29475" fmla="*/ 553287 w 3024845"/>
                  <a:gd name="connsiteY76-29476" fmla="*/ 650695 h 1059043"/>
                  <a:gd name="connsiteX77-29477" fmla="*/ 553287 w 3024845"/>
                  <a:gd name="connsiteY77-29478" fmla="*/ 648533 h 1059043"/>
                  <a:gd name="connsiteX78-29479" fmla="*/ 553287 w 3024845"/>
                  <a:gd name="connsiteY78-29480" fmla="*/ 633401 h 1059043"/>
                  <a:gd name="connsiteX79-29481" fmla="*/ 554300 w 3024845"/>
                  <a:gd name="connsiteY79-29482" fmla="*/ 633401 h 1059043"/>
                  <a:gd name="connsiteX80-29483" fmla="*/ 561394 w 3024845"/>
                  <a:gd name="connsiteY80-29484" fmla="*/ 633401 h 1059043"/>
                  <a:gd name="connsiteX81-29485" fmla="*/ 561394 w 3024845"/>
                  <a:gd name="connsiteY81-29486" fmla="*/ 634482 h 1059043"/>
                  <a:gd name="connsiteX82-29487" fmla="*/ 561394 w 3024845"/>
                  <a:gd name="connsiteY82-29488" fmla="*/ 642048 h 1059043"/>
                  <a:gd name="connsiteX83-29489" fmla="*/ 566714 w 3024845"/>
                  <a:gd name="connsiteY83-29490" fmla="*/ 640055 h 1059043"/>
                  <a:gd name="connsiteX84-29491" fmla="*/ 567474 w 3024845"/>
                  <a:gd name="connsiteY84-29492" fmla="*/ 639075 h 1059043"/>
                  <a:gd name="connsiteX85-29493" fmla="*/ 567474 w 3024845"/>
                  <a:gd name="connsiteY85-29494" fmla="*/ 633401 h 1059043"/>
                  <a:gd name="connsiteX86-29495" fmla="*/ 605981 w 3024845"/>
                  <a:gd name="connsiteY86-29496" fmla="*/ 633401 h 1059043"/>
                  <a:gd name="connsiteX87-29497" fmla="*/ 605981 w 3024845"/>
                  <a:gd name="connsiteY87-29498" fmla="*/ 657180 h 1059043"/>
                  <a:gd name="connsiteX88-29499" fmla="*/ 608007 w 3024845"/>
                  <a:gd name="connsiteY88-29500" fmla="*/ 657180 h 1059043"/>
                  <a:gd name="connsiteX89-29501" fmla="*/ 622194 w 3024845"/>
                  <a:gd name="connsiteY89-29502" fmla="*/ 657180 h 1059043"/>
                  <a:gd name="connsiteX90-29503" fmla="*/ 622194 w 3024845"/>
                  <a:gd name="connsiteY90-29504" fmla="*/ 658261 h 1059043"/>
                  <a:gd name="connsiteX91-29505" fmla="*/ 622194 w 3024845"/>
                  <a:gd name="connsiteY91-29506" fmla="*/ 665827 h 1059043"/>
                  <a:gd name="connsiteX92-29507" fmla="*/ 623968 w 3024845"/>
                  <a:gd name="connsiteY92-29508" fmla="*/ 665827 h 1059043"/>
                  <a:gd name="connsiteX93-29509" fmla="*/ 636381 w 3024845"/>
                  <a:gd name="connsiteY93-29510" fmla="*/ 665827 h 1059043"/>
                  <a:gd name="connsiteX94-29511" fmla="*/ 636381 w 3024845"/>
                  <a:gd name="connsiteY94-29512" fmla="*/ 642048 h 1059043"/>
                  <a:gd name="connsiteX95-29513" fmla="*/ 637394 w 3024845"/>
                  <a:gd name="connsiteY95-29514" fmla="*/ 642048 h 1059043"/>
                  <a:gd name="connsiteX96-29515" fmla="*/ 644488 w 3024845"/>
                  <a:gd name="connsiteY96-29516" fmla="*/ 642048 h 1059043"/>
                  <a:gd name="connsiteX97-29517" fmla="*/ 644488 w 3024845"/>
                  <a:gd name="connsiteY97-29518" fmla="*/ 609621 h 1059043"/>
                  <a:gd name="connsiteX98-29519" fmla="*/ 645501 w 3024845"/>
                  <a:gd name="connsiteY98-29520" fmla="*/ 609621 h 1059043"/>
                  <a:gd name="connsiteX99-29521" fmla="*/ 652595 w 3024845"/>
                  <a:gd name="connsiteY99-29522" fmla="*/ 609621 h 1059043"/>
                  <a:gd name="connsiteX100-29523" fmla="*/ 652595 w 3024845"/>
                  <a:gd name="connsiteY100-29524" fmla="*/ 607730 h 1059043"/>
                  <a:gd name="connsiteX101-29525" fmla="*/ 652595 w 3024845"/>
                  <a:gd name="connsiteY101-29526" fmla="*/ 594489 h 1059043"/>
                  <a:gd name="connsiteX102-29527" fmla="*/ 651328 w 3024845"/>
                  <a:gd name="connsiteY102-29528" fmla="*/ 592867 h 1059043"/>
                  <a:gd name="connsiteX103-29529" fmla="*/ 656648 w 3024845"/>
                  <a:gd name="connsiteY103-29530" fmla="*/ 581518 h 1059043"/>
                  <a:gd name="connsiteX104-29531" fmla="*/ 664755 w 3024845"/>
                  <a:gd name="connsiteY104-29532" fmla="*/ 609621 h 1059043"/>
                  <a:gd name="connsiteX105-29533" fmla="*/ 665515 w 3024845"/>
                  <a:gd name="connsiteY105-29534" fmla="*/ 609621 h 1059043"/>
                  <a:gd name="connsiteX106-29535" fmla="*/ 670835 w 3024845"/>
                  <a:gd name="connsiteY106-29536" fmla="*/ 609621 h 1059043"/>
                  <a:gd name="connsiteX107-29537" fmla="*/ 670835 w 3024845"/>
                  <a:gd name="connsiteY107-29538" fmla="*/ 503694 h 1059043"/>
                  <a:gd name="connsiteX108-29539" fmla="*/ 672355 w 3024845"/>
                  <a:gd name="connsiteY108-29540" fmla="*/ 503694 h 1059043"/>
                  <a:gd name="connsiteX109-29541" fmla="*/ 682995 w 3024845"/>
                  <a:gd name="connsiteY109-29542" fmla="*/ 503694 h 1059043"/>
                  <a:gd name="connsiteX110-29543" fmla="*/ 682995 w 3024845"/>
                  <a:gd name="connsiteY110-29544" fmla="*/ 456135 h 1059043"/>
                  <a:gd name="connsiteX111-29545" fmla="*/ 709342 w 3024845"/>
                  <a:gd name="connsiteY111-29546" fmla="*/ 456135 h 1059043"/>
                  <a:gd name="connsiteX112-29547" fmla="*/ 709342 w 3024845"/>
                  <a:gd name="connsiteY112-29548" fmla="*/ 434517 h 1059043"/>
                  <a:gd name="connsiteX113-29549" fmla="*/ 743796 w 3024845"/>
                  <a:gd name="connsiteY113-29550" fmla="*/ 434517 h 1059043"/>
                  <a:gd name="connsiteX114-29551" fmla="*/ 743796 w 3024845"/>
                  <a:gd name="connsiteY114-29552" fmla="*/ 436949 h 1059043"/>
                  <a:gd name="connsiteX115-29553" fmla="*/ 743796 w 3024845"/>
                  <a:gd name="connsiteY115-29554" fmla="*/ 453973 h 1059043"/>
                  <a:gd name="connsiteX116-29555" fmla="*/ 746076 w 3024845"/>
                  <a:gd name="connsiteY116-29556" fmla="*/ 453973 h 1059043"/>
                  <a:gd name="connsiteX117-29557" fmla="*/ 762036 w 3024845"/>
                  <a:gd name="connsiteY117-29558" fmla="*/ 453973 h 1059043"/>
                  <a:gd name="connsiteX118-29559" fmla="*/ 762036 w 3024845"/>
                  <a:gd name="connsiteY118-29560" fmla="*/ 501532 h 1059043"/>
                  <a:gd name="connsiteX119-29561" fmla="*/ 763049 w 3024845"/>
                  <a:gd name="connsiteY119-29562" fmla="*/ 501532 h 1059043"/>
                  <a:gd name="connsiteX120-29563" fmla="*/ 770143 w 3024845"/>
                  <a:gd name="connsiteY120-29564" fmla="*/ 501532 h 1059043"/>
                  <a:gd name="connsiteX121-29565" fmla="*/ 784330 w 3024845"/>
                  <a:gd name="connsiteY121-29566" fmla="*/ 505856 h 1059043"/>
                  <a:gd name="connsiteX122-29567" fmla="*/ 784330 w 3024845"/>
                  <a:gd name="connsiteY122-29568" fmla="*/ 544768 h 1059043"/>
                  <a:gd name="connsiteX123-29569" fmla="*/ 785343 w 3024845"/>
                  <a:gd name="connsiteY123-29570" fmla="*/ 544768 h 1059043"/>
                  <a:gd name="connsiteX124-29571" fmla="*/ 792436 w 3024845"/>
                  <a:gd name="connsiteY124-29572" fmla="*/ 544768 h 1059043"/>
                  <a:gd name="connsiteX125-29573" fmla="*/ 792436 w 3024845"/>
                  <a:gd name="connsiteY125-29574" fmla="*/ 546389 h 1059043"/>
                  <a:gd name="connsiteX126-29575" fmla="*/ 792436 w 3024845"/>
                  <a:gd name="connsiteY126-29576" fmla="*/ 557738 h 1059043"/>
                  <a:gd name="connsiteX127-29577" fmla="*/ 794463 w 3024845"/>
                  <a:gd name="connsiteY127-29578" fmla="*/ 557738 h 1059043"/>
                  <a:gd name="connsiteX128-29579" fmla="*/ 808650 w 3024845"/>
                  <a:gd name="connsiteY128-29580" fmla="*/ 557738 h 1059043"/>
                  <a:gd name="connsiteX129-29581" fmla="*/ 814730 w 3024845"/>
                  <a:gd name="connsiteY129-29582" fmla="*/ 564224 h 1059043"/>
                  <a:gd name="connsiteX130-29583" fmla="*/ 814730 w 3024845"/>
                  <a:gd name="connsiteY130-29584" fmla="*/ 585842 h 1059043"/>
                  <a:gd name="connsiteX131-29585" fmla="*/ 817010 w 3024845"/>
                  <a:gd name="connsiteY131-29586" fmla="*/ 585842 h 1059043"/>
                  <a:gd name="connsiteX132-29587" fmla="*/ 832970 w 3024845"/>
                  <a:gd name="connsiteY132-29588" fmla="*/ 585842 h 1059043"/>
                  <a:gd name="connsiteX133-29589" fmla="*/ 832970 w 3024845"/>
                  <a:gd name="connsiteY133-29590" fmla="*/ 586922 h 1059043"/>
                  <a:gd name="connsiteX134-29591" fmla="*/ 832970 w 3024845"/>
                  <a:gd name="connsiteY134-29592" fmla="*/ 594489 h 1059043"/>
                  <a:gd name="connsiteX135-29593" fmla="*/ 834237 w 3024845"/>
                  <a:gd name="connsiteY135-29594" fmla="*/ 594489 h 1059043"/>
                  <a:gd name="connsiteX136-29595" fmla="*/ 843104 w 3024845"/>
                  <a:gd name="connsiteY136-29596" fmla="*/ 594489 h 1059043"/>
                  <a:gd name="connsiteX137-29597" fmla="*/ 843104 w 3024845"/>
                  <a:gd name="connsiteY137-29598" fmla="*/ 596650 h 1059043"/>
                  <a:gd name="connsiteX138-29599" fmla="*/ 843104 w 3024845"/>
                  <a:gd name="connsiteY138-29600" fmla="*/ 611783 h 1059043"/>
                  <a:gd name="connsiteX139-29601" fmla="*/ 847157 w 3024845"/>
                  <a:gd name="connsiteY139-29602" fmla="*/ 609891 h 1059043"/>
                  <a:gd name="connsiteX140-29603" fmla="*/ 847157 w 3024845"/>
                  <a:gd name="connsiteY140-29604" fmla="*/ 596650 h 1059043"/>
                  <a:gd name="connsiteX141-29605" fmla="*/ 848170 w 3024845"/>
                  <a:gd name="connsiteY141-29606" fmla="*/ 596650 h 1059043"/>
                  <a:gd name="connsiteX142-29607" fmla="*/ 855264 w 3024845"/>
                  <a:gd name="connsiteY142-29608" fmla="*/ 596650 h 1059043"/>
                  <a:gd name="connsiteX143-29609" fmla="*/ 855264 w 3024845"/>
                  <a:gd name="connsiteY143-29610" fmla="*/ 598272 h 1059043"/>
                  <a:gd name="connsiteX144-29611" fmla="*/ 855264 w 3024845"/>
                  <a:gd name="connsiteY144-29612" fmla="*/ 609621 h 1059043"/>
                  <a:gd name="connsiteX145-29613" fmla="*/ 856024 w 3024845"/>
                  <a:gd name="connsiteY145-29614" fmla="*/ 609621 h 1059043"/>
                  <a:gd name="connsiteX146-29615" fmla="*/ 861344 w 3024845"/>
                  <a:gd name="connsiteY146-29616" fmla="*/ 609621 h 1059043"/>
                  <a:gd name="connsiteX147-29617" fmla="*/ 909984 w 3024845"/>
                  <a:gd name="connsiteY147-29618" fmla="*/ 605298 h 1059043"/>
                  <a:gd name="connsiteX148-29619" fmla="*/ 909984 w 3024845"/>
                  <a:gd name="connsiteY148-29620" fmla="*/ 606649 h 1059043"/>
                  <a:gd name="connsiteX149-29621" fmla="*/ 909984 w 3024845"/>
                  <a:gd name="connsiteY149-29622" fmla="*/ 616106 h 1059043"/>
                  <a:gd name="connsiteX150-29623" fmla="*/ 910744 w 3024845"/>
                  <a:gd name="connsiteY150-29624" fmla="*/ 616106 h 1059043"/>
                  <a:gd name="connsiteX151-29625" fmla="*/ 916065 w 3024845"/>
                  <a:gd name="connsiteY151-29626" fmla="*/ 616106 h 1059043"/>
                  <a:gd name="connsiteX152-29627" fmla="*/ 916065 w 3024845"/>
                  <a:gd name="connsiteY152-29628" fmla="*/ 618268 h 1059043"/>
                  <a:gd name="connsiteX153-29629" fmla="*/ 916065 w 3024845"/>
                  <a:gd name="connsiteY153-29630" fmla="*/ 633401 h 1059043"/>
                  <a:gd name="connsiteX154-29631" fmla="*/ 918091 w 3024845"/>
                  <a:gd name="connsiteY154-29632" fmla="*/ 632050 h 1059043"/>
                  <a:gd name="connsiteX155-29633" fmla="*/ 932278 w 3024845"/>
                  <a:gd name="connsiteY155-29634" fmla="*/ 622592 h 1059043"/>
                  <a:gd name="connsiteX156-29635" fmla="*/ 938358 w 3024845"/>
                  <a:gd name="connsiteY156-29636" fmla="*/ 581518 h 1059043"/>
                  <a:gd name="connsiteX157-29637" fmla="*/ 939118 w 3024845"/>
                  <a:gd name="connsiteY157-29638" fmla="*/ 581248 h 1059043"/>
                  <a:gd name="connsiteX158-29639" fmla="*/ 944438 w 3024845"/>
                  <a:gd name="connsiteY158-29640" fmla="*/ 579356 h 1059043"/>
                  <a:gd name="connsiteX159-29641" fmla="*/ 946465 w 3024845"/>
                  <a:gd name="connsiteY159-29642" fmla="*/ 510179 h 1059043"/>
                  <a:gd name="connsiteX160-29643" fmla="*/ 948492 w 3024845"/>
                  <a:gd name="connsiteY160-29644" fmla="*/ 579356 h 1059043"/>
                  <a:gd name="connsiteX161-29645" fmla="*/ 949252 w 3024845"/>
                  <a:gd name="connsiteY161-29646" fmla="*/ 579626 h 1059043"/>
                  <a:gd name="connsiteX162-29647" fmla="*/ 954572 w 3024845"/>
                  <a:gd name="connsiteY162-29648" fmla="*/ 581518 h 1059043"/>
                  <a:gd name="connsiteX163-29649" fmla="*/ 954572 w 3024845"/>
                  <a:gd name="connsiteY163-29650" fmla="*/ 495047 h 1059043"/>
                  <a:gd name="connsiteX164-29651" fmla="*/ 958625 w 3024845"/>
                  <a:gd name="connsiteY164-29652" fmla="*/ 462620 h 1059043"/>
                  <a:gd name="connsiteX165-29653" fmla="*/ 997132 w 3024845"/>
                  <a:gd name="connsiteY165-29654" fmla="*/ 462620 h 1059043"/>
                  <a:gd name="connsiteX166-29655" fmla="*/ 997132 w 3024845"/>
                  <a:gd name="connsiteY166-29656" fmla="*/ 495047 h 1059043"/>
                  <a:gd name="connsiteX167-29657" fmla="*/ 997892 w 3024845"/>
                  <a:gd name="connsiteY167-29658" fmla="*/ 495047 h 1059043"/>
                  <a:gd name="connsiteX168-29659" fmla="*/ 1003212 w 3024845"/>
                  <a:gd name="connsiteY168-29660" fmla="*/ 495047 h 1059043"/>
                  <a:gd name="connsiteX169-29661" fmla="*/ 1003212 w 3024845"/>
                  <a:gd name="connsiteY169-29662" fmla="*/ 412899 h 1059043"/>
                  <a:gd name="connsiteX170-29663" fmla="*/ 1004986 w 3024845"/>
                  <a:gd name="connsiteY170-29664" fmla="*/ 412899 h 1059043"/>
                  <a:gd name="connsiteX171-29665" fmla="*/ 1017399 w 3024845"/>
                  <a:gd name="connsiteY171-29666" fmla="*/ 412899 h 1059043"/>
                  <a:gd name="connsiteX172-29667" fmla="*/ 1017399 w 3024845"/>
                  <a:gd name="connsiteY172-29668" fmla="*/ 411008 h 1059043"/>
                  <a:gd name="connsiteX173-29669" fmla="*/ 1017399 w 3024845"/>
                  <a:gd name="connsiteY173-29670" fmla="*/ 397767 h 1059043"/>
                  <a:gd name="connsiteX174-29671" fmla="*/ 1039693 w 3024845"/>
                  <a:gd name="connsiteY174-29672" fmla="*/ 397767 h 1059043"/>
                  <a:gd name="connsiteX175-29673" fmla="*/ 1039693 w 3024845"/>
                  <a:gd name="connsiteY175-29674" fmla="*/ 396686 h 1059043"/>
                  <a:gd name="connsiteX176-29675" fmla="*/ 1039693 w 3024845"/>
                  <a:gd name="connsiteY176-29676" fmla="*/ 389120 h 1059043"/>
                  <a:gd name="connsiteX177-29677" fmla="*/ 1041466 w 3024845"/>
                  <a:gd name="connsiteY177-29678" fmla="*/ 389120 h 1059043"/>
                  <a:gd name="connsiteX178-29679" fmla="*/ 1053880 w 3024845"/>
                  <a:gd name="connsiteY178-29680" fmla="*/ 389120 h 1059043"/>
                  <a:gd name="connsiteX179-29681" fmla="*/ 1053880 w 3024845"/>
                  <a:gd name="connsiteY179-29682" fmla="*/ 390201 h 1059043"/>
                  <a:gd name="connsiteX180-29683" fmla="*/ 1053880 w 3024845"/>
                  <a:gd name="connsiteY180-29684" fmla="*/ 397767 h 1059043"/>
                  <a:gd name="connsiteX181-29685" fmla="*/ 1054640 w 3024845"/>
                  <a:gd name="connsiteY181-29686" fmla="*/ 397767 h 1059043"/>
                  <a:gd name="connsiteX182-29687" fmla="*/ 1059960 w 3024845"/>
                  <a:gd name="connsiteY182-29688" fmla="*/ 397767 h 1059043"/>
                  <a:gd name="connsiteX183-29689" fmla="*/ 1070093 w 3024845"/>
                  <a:gd name="connsiteY183-29690" fmla="*/ 393443 h 1059043"/>
                  <a:gd name="connsiteX184-29691" fmla="*/ 1074146 w 3024845"/>
                  <a:gd name="connsiteY184-29692" fmla="*/ 396686 h 1059043"/>
                  <a:gd name="connsiteX185-29693" fmla="*/ 1074146 w 3024845"/>
                  <a:gd name="connsiteY185-29694" fmla="*/ 389120 h 1059043"/>
                  <a:gd name="connsiteX186-29695" fmla="*/ 1076426 w 3024845"/>
                  <a:gd name="connsiteY186-29696" fmla="*/ 389120 h 1059043"/>
                  <a:gd name="connsiteX187-29697" fmla="*/ 1092387 w 3024845"/>
                  <a:gd name="connsiteY187-29698" fmla="*/ 389120 h 1059043"/>
                  <a:gd name="connsiteX188-29699" fmla="*/ 1092387 w 3024845"/>
                  <a:gd name="connsiteY188-29700" fmla="*/ 390201 h 1059043"/>
                  <a:gd name="connsiteX189-29701" fmla="*/ 1092387 w 3024845"/>
                  <a:gd name="connsiteY189-29702" fmla="*/ 397767 h 1059043"/>
                  <a:gd name="connsiteX190-29703" fmla="*/ 1122787 w 3024845"/>
                  <a:gd name="connsiteY190-29704" fmla="*/ 397767 h 1059043"/>
                  <a:gd name="connsiteX191-29705" fmla="*/ 1122787 w 3024845"/>
                  <a:gd name="connsiteY191-29706" fmla="*/ 399388 h 1059043"/>
                  <a:gd name="connsiteX192-29707" fmla="*/ 1122787 w 3024845"/>
                  <a:gd name="connsiteY192-29708" fmla="*/ 410738 h 1059043"/>
                  <a:gd name="connsiteX193-29709" fmla="*/ 1149134 w 3024845"/>
                  <a:gd name="connsiteY193-29710" fmla="*/ 410738 h 1059043"/>
                  <a:gd name="connsiteX194-29711" fmla="*/ 1149134 w 3024845"/>
                  <a:gd name="connsiteY194-29712" fmla="*/ 441002 h 1059043"/>
                  <a:gd name="connsiteX195-29713" fmla="*/ 1149894 w 3024845"/>
                  <a:gd name="connsiteY195-29714" fmla="*/ 441002 h 1059043"/>
                  <a:gd name="connsiteX196-29715" fmla="*/ 1155214 w 3024845"/>
                  <a:gd name="connsiteY196-29716" fmla="*/ 441002 h 1059043"/>
                  <a:gd name="connsiteX197-29717" fmla="*/ 1155214 w 3024845"/>
                  <a:gd name="connsiteY197-29718" fmla="*/ 442083 h 1059043"/>
                  <a:gd name="connsiteX198-29719" fmla="*/ 1155214 w 3024845"/>
                  <a:gd name="connsiteY198-29720" fmla="*/ 449650 h 1059043"/>
                  <a:gd name="connsiteX199-29721" fmla="*/ 1159268 w 3024845"/>
                  <a:gd name="connsiteY199-29722" fmla="*/ 479914 h 1059043"/>
                  <a:gd name="connsiteX200-29723" fmla="*/ 1160028 w 3024845"/>
                  <a:gd name="connsiteY200-29724" fmla="*/ 479914 h 1059043"/>
                  <a:gd name="connsiteX201-29725" fmla="*/ 1165348 w 3024845"/>
                  <a:gd name="connsiteY201-29726" fmla="*/ 479914 h 1059043"/>
                  <a:gd name="connsiteX202-29727" fmla="*/ 1165348 w 3024845"/>
                  <a:gd name="connsiteY202-29728" fmla="*/ 480725 h 1059043"/>
                  <a:gd name="connsiteX203-29729" fmla="*/ 1165348 w 3024845"/>
                  <a:gd name="connsiteY203-29730" fmla="*/ 486400 h 1059043"/>
                  <a:gd name="connsiteX204-29731" fmla="*/ 1166361 w 3024845"/>
                  <a:gd name="connsiteY204-29732" fmla="*/ 486400 h 1059043"/>
                  <a:gd name="connsiteX205-29733" fmla="*/ 1173454 w 3024845"/>
                  <a:gd name="connsiteY205-29734" fmla="*/ 486400 h 1059043"/>
                  <a:gd name="connsiteX206-29735" fmla="*/ 1173454 w 3024845"/>
                  <a:gd name="connsiteY206-29736" fmla="*/ 516665 h 1059043"/>
                  <a:gd name="connsiteX207-29737" fmla="*/ 1175481 w 3024845"/>
                  <a:gd name="connsiteY207-29738" fmla="*/ 516665 h 1059043"/>
                  <a:gd name="connsiteX208-29739" fmla="*/ 1189668 w 3024845"/>
                  <a:gd name="connsiteY208-29740" fmla="*/ 516665 h 1059043"/>
                  <a:gd name="connsiteX209-29741" fmla="*/ 1189668 w 3024845"/>
                  <a:gd name="connsiteY209-29742" fmla="*/ 540444 h 1059043"/>
                  <a:gd name="connsiteX210-29743" fmla="*/ 1191695 w 3024845"/>
                  <a:gd name="connsiteY210-29744" fmla="*/ 542065 h 1059043"/>
                  <a:gd name="connsiteX211-29745" fmla="*/ 1191695 w 3024845"/>
                  <a:gd name="connsiteY211-29746" fmla="*/ 553415 h 1059043"/>
                  <a:gd name="connsiteX212-29747" fmla="*/ 1192455 w 3024845"/>
                  <a:gd name="connsiteY212-29748" fmla="*/ 553415 h 1059043"/>
                  <a:gd name="connsiteX213-29749" fmla="*/ 1197775 w 3024845"/>
                  <a:gd name="connsiteY213-29750" fmla="*/ 553415 h 1059043"/>
                  <a:gd name="connsiteX214-29751" fmla="*/ 1197775 w 3024845"/>
                  <a:gd name="connsiteY214-29752" fmla="*/ 577194 h 1059043"/>
                  <a:gd name="connsiteX215-29753" fmla="*/ 1199041 w 3024845"/>
                  <a:gd name="connsiteY215-29754" fmla="*/ 577194 h 1059043"/>
                  <a:gd name="connsiteX216-29755" fmla="*/ 1207908 w 3024845"/>
                  <a:gd name="connsiteY216-29756" fmla="*/ 577194 h 1059043"/>
                  <a:gd name="connsiteX217-29757" fmla="*/ 1209935 w 3024845"/>
                  <a:gd name="connsiteY217-29758" fmla="*/ 581248 h 1059043"/>
                  <a:gd name="connsiteX218-29759" fmla="*/ 1209935 w 3024845"/>
                  <a:gd name="connsiteY218-29760" fmla="*/ 594489 h 1059043"/>
                  <a:gd name="connsiteX219-29761" fmla="*/ 1211455 w 3024845"/>
                  <a:gd name="connsiteY219-29762" fmla="*/ 592597 h 1059043"/>
                  <a:gd name="connsiteX220-29763" fmla="*/ 1222095 w 3024845"/>
                  <a:gd name="connsiteY220-29764" fmla="*/ 579356 h 1059043"/>
                  <a:gd name="connsiteX221-29765" fmla="*/ 1250469 w 3024845"/>
                  <a:gd name="connsiteY221-29766" fmla="*/ 579356 h 1059043"/>
                  <a:gd name="connsiteX222-29767" fmla="*/ 1250469 w 3024845"/>
                  <a:gd name="connsiteY222-29768" fmla="*/ 665827 h 1059043"/>
                  <a:gd name="connsiteX223-29769" fmla="*/ 1251229 w 3024845"/>
                  <a:gd name="connsiteY223-29770" fmla="*/ 665827 h 1059043"/>
                  <a:gd name="connsiteX224-29771" fmla="*/ 1256549 w 3024845"/>
                  <a:gd name="connsiteY224-29772" fmla="*/ 665827 h 1059043"/>
                  <a:gd name="connsiteX225-29773" fmla="*/ 1257309 w 3024845"/>
                  <a:gd name="connsiteY225-29774" fmla="*/ 664476 h 1059043"/>
                  <a:gd name="connsiteX226-29775" fmla="*/ 1262629 w 3024845"/>
                  <a:gd name="connsiteY226-29776" fmla="*/ 655018 h 1059043"/>
                  <a:gd name="connsiteX227-29777" fmla="*/ 1262629 w 3024845"/>
                  <a:gd name="connsiteY227-29778" fmla="*/ 656910 h 1059043"/>
                  <a:gd name="connsiteX228-29779" fmla="*/ 1262629 w 3024845"/>
                  <a:gd name="connsiteY228-29780" fmla="*/ 670151 h 1059043"/>
                  <a:gd name="connsiteX229-29781" fmla="*/ 1266682 w 3024845"/>
                  <a:gd name="connsiteY229-29782" fmla="*/ 624754 h 1059043"/>
                  <a:gd name="connsiteX230-29783" fmla="*/ 1267442 w 3024845"/>
                  <a:gd name="connsiteY230-29784" fmla="*/ 624754 h 1059043"/>
                  <a:gd name="connsiteX231-29785" fmla="*/ 1272762 w 3024845"/>
                  <a:gd name="connsiteY231-29786" fmla="*/ 624754 h 1059043"/>
                  <a:gd name="connsiteX232-29787" fmla="*/ 1272762 w 3024845"/>
                  <a:gd name="connsiteY232-29788" fmla="*/ 559900 h 1059043"/>
                  <a:gd name="connsiteX233-29789" fmla="*/ 1273776 w 3024845"/>
                  <a:gd name="connsiteY233-29790" fmla="*/ 559900 h 1059043"/>
                  <a:gd name="connsiteX234-29791" fmla="*/ 1280869 w 3024845"/>
                  <a:gd name="connsiteY234-29792" fmla="*/ 559900 h 1059043"/>
                  <a:gd name="connsiteX235-29793" fmla="*/ 1293029 w 3024845"/>
                  <a:gd name="connsiteY235-29794" fmla="*/ 516665 h 1059043"/>
                  <a:gd name="connsiteX236-29795" fmla="*/ 1294296 w 3024845"/>
                  <a:gd name="connsiteY236-29796" fmla="*/ 516665 h 1059043"/>
                  <a:gd name="connsiteX237-29797" fmla="*/ 1303163 w 3024845"/>
                  <a:gd name="connsiteY237-29798" fmla="*/ 516665 h 1059043"/>
                  <a:gd name="connsiteX238-29799" fmla="*/ 1313296 w 3024845"/>
                  <a:gd name="connsiteY238-29800" fmla="*/ 559900 h 1059043"/>
                  <a:gd name="connsiteX239-29801" fmla="*/ 1314309 w 3024845"/>
                  <a:gd name="connsiteY239-29802" fmla="*/ 559900 h 1059043"/>
                  <a:gd name="connsiteX240-29803" fmla="*/ 1321403 w 3024845"/>
                  <a:gd name="connsiteY240-29804" fmla="*/ 559900 h 1059043"/>
                  <a:gd name="connsiteX241-29805" fmla="*/ 1321403 w 3024845"/>
                  <a:gd name="connsiteY241-29806" fmla="*/ 598812 h 1059043"/>
                  <a:gd name="connsiteX242-29807" fmla="*/ 1323176 w 3024845"/>
                  <a:gd name="connsiteY242-29808" fmla="*/ 598812 h 1059043"/>
                  <a:gd name="connsiteX243-29809" fmla="*/ 1335590 w 3024845"/>
                  <a:gd name="connsiteY243-29810" fmla="*/ 598812 h 1059043"/>
                  <a:gd name="connsiteX244-29811" fmla="*/ 1335590 w 3024845"/>
                  <a:gd name="connsiteY244-29812" fmla="*/ 600974 h 1059043"/>
                  <a:gd name="connsiteX245-29813" fmla="*/ 1335590 w 3024845"/>
                  <a:gd name="connsiteY245-29814" fmla="*/ 616106 h 1059043"/>
                  <a:gd name="connsiteX246-29815" fmla="*/ 1339643 w 3024845"/>
                  <a:gd name="connsiteY246-29816" fmla="*/ 613945 h 1059043"/>
                  <a:gd name="connsiteX247-29817" fmla="*/ 1339643 w 3024845"/>
                  <a:gd name="connsiteY247-29818" fmla="*/ 598812 h 1059043"/>
                  <a:gd name="connsiteX248-29819" fmla="*/ 1341163 w 3024845"/>
                  <a:gd name="connsiteY248-29820" fmla="*/ 598812 h 1059043"/>
                  <a:gd name="connsiteX249-29821" fmla="*/ 1351803 w 3024845"/>
                  <a:gd name="connsiteY249-29822" fmla="*/ 598812 h 1059043"/>
                  <a:gd name="connsiteX250-29823" fmla="*/ 1351803 w 3024845"/>
                  <a:gd name="connsiteY250-29824" fmla="*/ 600433 h 1059043"/>
                  <a:gd name="connsiteX251-29825" fmla="*/ 1351803 w 3024845"/>
                  <a:gd name="connsiteY251-29826" fmla="*/ 611783 h 1059043"/>
                  <a:gd name="connsiteX252-29827" fmla="*/ 1382204 w 3024845"/>
                  <a:gd name="connsiteY252-29828" fmla="*/ 611783 h 1059043"/>
                  <a:gd name="connsiteX253-29829" fmla="*/ 1382204 w 3024845"/>
                  <a:gd name="connsiteY253-29830" fmla="*/ 575033 h 1059043"/>
                  <a:gd name="connsiteX254-29831" fmla="*/ 1383470 w 3024845"/>
                  <a:gd name="connsiteY254-29832" fmla="*/ 575033 h 1059043"/>
                  <a:gd name="connsiteX255-29833" fmla="*/ 1392337 w 3024845"/>
                  <a:gd name="connsiteY255-29834" fmla="*/ 575033 h 1059043"/>
                  <a:gd name="connsiteX256-29835" fmla="*/ 1392337 w 3024845"/>
                  <a:gd name="connsiteY256-29836" fmla="*/ 596650 h 1059043"/>
                  <a:gd name="connsiteX257-29837" fmla="*/ 1394364 w 3024845"/>
                  <a:gd name="connsiteY257-29838" fmla="*/ 564224 h 1059043"/>
                  <a:gd name="connsiteX258-29839" fmla="*/ 1416657 w 3024845"/>
                  <a:gd name="connsiteY258-29840" fmla="*/ 564224 h 1059043"/>
                  <a:gd name="connsiteX259-29841" fmla="*/ 1416657 w 3024845"/>
                  <a:gd name="connsiteY259-29842" fmla="*/ 562602 h 1059043"/>
                  <a:gd name="connsiteX260-29843" fmla="*/ 1416657 w 3024845"/>
                  <a:gd name="connsiteY260-29844" fmla="*/ 551253 h 1059043"/>
                  <a:gd name="connsiteX261-29845" fmla="*/ 1417417 w 3024845"/>
                  <a:gd name="connsiteY261-29846" fmla="*/ 551253 h 1059043"/>
                  <a:gd name="connsiteX262-29847" fmla="*/ 1422737 w 3024845"/>
                  <a:gd name="connsiteY262-29848" fmla="*/ 551253 h 1059043"/>
                  <a:gd name="connsiteX263-29849" fmla="*/ 1422737 w 3024845"/>
                  <a:gd name="connsiteY263-29850" fmla="*/ 549362 h 1059043"/>
                  <a:gd name="connsiteX264-29851" fmla="*/ 1422737 w 3024845"/>
                  <a:gd name="connsiteY264-29852" fmla="*/ 536121 h 1059043"/>
                  <a:gd name="connsiteX265-29853" fmla="*/ 1426791 w 3024845"/>
                  <a:gd name="connsiteY265-29854" fmla="*/ 542606 h 1059043"/>
                  <a:gd name="connsiteX266-29855" fmla="*/ 1429071 w 3024845"/>
                  <a:gd name="connsiteY266-29856" fmla="*/ 542606 h 1059043"/>
                  <a:gd name="connsiteX267-29857" fmla="*/ 1445031 w 3024845"/>
                  <a:gd name="connsiteY267-29858" fmla="*/ 542606 h 1059043"/>
                  <a:gd name="connsiteX268-29859" fmla="*/ 1445031 w 3024845"/>
                  <a:gd name="connsiteY268-29860" fmla="*/ 541795 h 1059043"/>
                  <a:gd name="connsiteX269-29861" fmla="*/ 1445031 w 3024845"/>
                  <a:gd name="connsiteY269-29862" fmla="*/ 536121 h 1059043"/>
                  <a:gd name="connsiteX270-29863" fmla="*/ 1445791 w 3024845"/>
                  <a:gd name="connsiteY270-29864" fmla="*/ 536121 h 1059043"/>
                  <a:gd name="connsiteX271-29865" fmla="*/ 1451111 w 3024845"/>
                  <a:gd name="connsiteY271-29866" fmla="*/ 536121 h 1059043"/>
                  <a:gd name="connsiteX272-29867" fmla="*/ 1451111 w 3024845"/>
                  <a:gd name="connsiteY272-29868" fmla="*/ 537472 h 1059043"/>
                  <a:gd name="connsiteX273-29869" fmla="*/ 1451111 w 3024845"/>
                  <a:gd name="connsiteY273-29870" fmla="*/ 546930 h 1059043"/>
                  <a:gd name="connsiteX274-29871" fmla="*/ 1489618 w 3024845"/>
                  <a:gd name="connsiteY274-29872" fmla="*/ 546930 h 1059043"/>
                  <a:gd name="connsiteX275-29873" fmla="*/ 1489618 w 3024845"/>
                  <a:gd name="connsiteY275-29874" fmla="*/ 685283 h 1059043"/>
                  <a:gd name="connsiteX276-29875" fmla="*/ 1491138 w 3024845"/>
                  <a:gd name="connsiteY276-29876" fmla="*/ 685283 h 1059043"/>
                  <a:gd name="connsiteX277-29877" fmla="*/ 1501778 w 3024845"/>
                  <a:gd name="connsiteY277-29878" fmla="*/ 685283 h 1059043"/>
                  <a:gd name="connsiteX278-29879" fmla="*/ 1501778 w 3024845"/>
                  <a:gd name="connsiteY278-29880" fmla="*/ 672313 h 1059043"/>
                  <a:gd name="connsiteX279-29881" fmla="*/ 1505832 w 3024845"/>
                  <a:gd name="connsiteY279-29882" fmla="*/ 672313 h 1059043"/>
                  <a:gd name="connsiteX280-29883" fmla="*/ 1505832 w 3024845"/>
                  <a:gd name="connsiteY280-29884" fmla="*/ 685283 h 1059043"/>
                  <a:gd name="connsiteX281-29885" fmla="*/ 1536232 w 3024845"/>
                  <a:gd name="connsiteY281-29886" fmla="*/ 685283 h 1059043"/>
                  <a:gd name="connsiteX282-29887" fmla="*/ 1536232 w 3024845"/>
                  <a:gd name="connsiteY282-29888" fmla="*/ 655018 h 1059043"/>
                  <a:gd name="connsiteX283-29889" fmla="*/ 1548392 w 3024845"/>
                  <a:gd name="connsiteY283-29890" fmla="*/ 655018 h 1059043"/>
                  <a:gd name="connsiteX284-29891" fmla="*/ 1560552 w 3024845"/>
                  <a:gd name="connsiteY284-29892" fmla="*/ 652857 h 1059043"/>
                  <a:gd name="connsiteX285-29893" fmla="*/ 1564606 w 3024845"/>
                  <a:gd name="connsiteY285-29894" fmla="*/ 655018 h 1059043"/>
                  <a:gd name="connsiteX286-29895" fmla="*/ 1574739 w 3024845"/>
                  <a:gd name="connsiteY286-29896" fmla="*/ 655018 h 1059043"/>
                  <a:gd name="connsiteX287-29897" fmla="*/ 1574739 w 3024845"/>
                  <a:gd name="connsiteY287-29898" fmla="*/ 685283 h 1059043"/>
                  <a:gd name="connsiteX288-29899" fmla="*/ 1582846 w 3024845"/>
                  <a:gd name="connsiteY288-29900" fmla="*/ 685283 h 1059043"/>
                  <a:gd name="connsiteX289-29901" fmla="*/ 1582846 w 3024845"/>
                  <a:gd name="connsiteY289-29902" fmla="*/ 702578 h 1059043"/>
                  <a:gd name="connsiteX290-29903" fmla="*/ 1592182 w 3024845"/>
                  <a:gd name="connsiteY290-29904" fmla="*/ 703483 h 1059043"/>
                  <a:gd name="connsiteX291-29905" fmla="*/ 1605140 w 3024845"/>
                  <a:gd name="connsiteY291-29906" fmla="*/ 703483 h 1059043"/>
                  <a:gd name="connsiteX292-29907" fmla="*/ 1605140 w 3024845"/>
                  <a:gd name="connsiteY292-29908" fmla="*/ 687445 h 1059043"/>
                  <a:gd name="connsiteX293-29909" fmla="*/ 1673096 w 3024845"/>
                  <a:gd name="connsiteY293-29910" fmla="*/ 687445 h 1059043"/>
                  <a:gd name="connsiteX294-29911" fmla="*/ 1673096 w 3024845"/>
                  <a:gd name="connsiteY294-29912" fmla="*/ 602192 h 1059043"/>
                  <a:gd name="connsiteX295-29913" fmla="*/ 1745104 w 3024845"/>
                  <a:gd name="connsiteY295-29914" fmla="*/ 602192 h 1059043"/>
                  <a:gd name="connsiteX296-29915" fmla="*/ 1745104 w 3024845"/>
                  <a:gd name="connsiteY296-29916" fmla="*/ 680960 h 1059043"/>
                  <a:gd name="connsiteX297-29917" fmla="*/ 1747008 w 3024845"/>
                  <a:gd name="connsiteY297-29918" fmla="*/ 680960 h 1059043"/>
                  <a:gd name="connsiteX298-29919" fmla="*/ 1748250 w 3024845"/>
                  <a:gd name="connsiteY298-29920" fmla="*/ 703483 h 1059043"/>
                  <a:gd name="connsiteX299-29921" fmla="*/ 1757926 w 3024845"/>
                  <a:gd name="connsiteY299-29922" fmla="*/ 703483 h 1059043"/>
                  <a:gd name="connsiteX300-29923" fmla="*/ 1759168 w 3024845"/>
                  <a:gd name="connsiteY300-29924" fmla="*/ 680960 h 1059043"/>
                  <a:gd name="connsiteX301-29925" fmla="*/ 1765248 w 3024845"/>
                  <a:gd name="connsiteY301-29926" fmla="*/ 680960 h 1059043"/>
                  <a:gd name="connsiteX302-29927" fmla="*/ 1766490 w 3024845"/>
                  <a:gd name="connsiteY302-29928" fmla="*/ 703483 h 1059043"/>
                  <a:gd name="connsiteX303-29929" fmla="*/ 1817112 w 3024845"/>
                  <a:gd name="connsiteY303-29930" fmla="*/ 703483 h 1059043"/>
                  <a:gd name="connsiteX304-29931" fmla="*/ 1817112 w 3024845"/>
                  <a:gd name="connsiteY304-29932" fmla="*/ 540455 h 1059043"/>
                  <a:gd name="connsiteX305-29933" fmla="*/ 2014439 w 3024845"/>
                  <a:gd name="connsiteY305-29934" fmla="*/ 540455 h 1059043"/>
                  <a:gd name="connsiteX306-29935" fmla="*/ 2014439 w 3024845"/>
                  <a:gd name="connsiteY306-29936" fmla="*/ 703483 h 1059043"/>
                  <a:gd name="connsiteX307-29937" fmla="*/ 2033136 w 3024845"/>
                  <a:gd name="connsiteY307-29938" fmla="*/ 703483 h 1059043"/>
                  <a:gd name="connsiteX308-29939" fmla="*/ 2033136 w 3024845"/>
                  <a:gd name="connsiteY308-29940" fmla="*/ 620790 h 1059043"/>
                  <a:gd name="connsiteX309-29941" fmla="*/ 2128256 w 3024845"/>
                  <a:gd name="connsiteY309-29942" fmla="*/ 620790 h 1059043"/>
                  <a:gd name="connsiteX310-29943" fmla="*/ 2146266 w 3024845"/>
                  <a:gd name="connsiteY310-29944" fmla="*/ 131868 h 1059043"/>
                  <a:gd name="connsiteX311-29945" fmla="*/ 2144240 w 3024845"/>
                  <a:gd name="connsiteY311-29946" fmla="*/ 125383 h 1059043"/>
                  <a:gd name="connsiteX312-29947" fmla="*/ 2150320 w 3024845"/>
                  <a:gd name="connsiteY312-29948" fmla="*/ 118897 h 1059043"/>
                  <a:gd name="connsiteX313-29949" fmla="*/ 2150320 w 3024845"/>
                  <a:gd name="connsiteY313-29950" fmla="*/ 60529 h 1059043"/>
                  <a:gd name="connsiteX314-29951" fmla="*/ 2152346 w 3024845"/>
                  <a:gd name="connsiteY314-29952" fmla="*/ 56206 h 1059043"/>
                  <a:gd name="connsiteX315-29953" fmla="*/ 2152346 w 3024845"/>
                  <a:gd name="connsiteY315-29954" fmla="*/ 0 h 1059043"/>
                  <a:gd name="connsiteX316-29955" fmla="*/ 2162480 w 3024845"/>
                  <a:gd name="connsiteY316-29956" fmla="*/ 118897 h 1059043"/>
                  <a:gd name="connsiteX317-29957" fmla="*/ 2168560 w 3024845"/>
                  <a:gd name="connsiteY317-29958" fmla="*/ 125383 h 1059043"/>
                  <a:gd name="connsiteX318-29959" fmla="*/ 2180720 w 3024845"/>
                  <a:gd name="connsiteY318-29960" fmla="*/ 555577 h 1059043"/>
                  <a:gd name="connsiteX319-29961" fmla="*/ 2245574 w 3024845"/>
                  <a:gd name="connsiteY319-29962" fmla="*/ 555577 h 1059043"/>
                  <a:gd name="connsiteX320-29963" fmla="*/ 2245574 w 3024845"/>
                  <a:gd name="connsiteY320-29964" fmla="*/ 631239 h 1059043"/>
                  <a:gd name="connsiteX321-29965" fmla="*/ 2253681 w 3024845"/>
                  <a:gd name="connsiteY321-29966" fmla="*/ 631239 h 1059043"/>
                  <a:gd name="connsiteX322-29967" fmla="*/ 2255708 w 3024845"/>
                  <a:gd name="connsiteY322-29968" fmla="*/ 624754 h 1059043"/>
                  <a:gd name="connsiteX323-29969" fmla="*/ 2261788 w 3024845"/>
                  <a:gd name="connsiteY323-29970" fmla="*/ 624754 h 1059043"/>
                  <a:gd name="connsiteX324-29971" fmla="*/ 2263815 w 3024845"/>
                  <a:gd name="connsiteY324-29972" fmla="*/ 633401 h 1059043"/>
                  <a:gd name="connsiteX325-29973" fmla="*/ 2275975 w 3024845"/>
                  <a:gd name="connsiteY325-29974" fmla="*/ 633401 h 1059043"/>
                  <a:gd name="connsiteX326-29975" fmla="*/ 2275975 w 3024845"/>
                  <a:gd name="connsiteY326-29976" fmla="*/ 626915 h 1059043"/>
                  <a:gd name="connsiteX327-29977" fmla="*/ 2298268 w 3024845"/>
                  <a:gd name="connsiteY327-29978" fmla="*/ 626915 h 1059043"/>
                  <a:gd name="connsiteX328-29979" fmla="*/ 2298268 w 3024845"/>
                  <a:gd name="connsiteY328-29980" fmla="*/ 633401 h 1059043"/>
                  <a:gd name="connsiteX329-29981" fmla="*/ 2318535 w 3024845"/>
                  <a:gd name="connsiteY329-29982" fmla="*/ 633401 h 1059043"/>
                  <a:gd name="connsiteX330-29983" fmla="*/ 2318535 w 3024845"/>
                  <a:gd name="connsiteY330-29984" fmla="*/ 678798 h 1059043"/>
                  <a:gd name="connsiteX331-29985" fmla="*/ 2332722 w 3024845"/>
                  <a:gd name="connsiteY331-29986" fmla="*/ 678798 h 1059043"/>
                  <a:gd name="connsiteX332-29987" fmla="*/ 2332722 w 3024845"/>
                  <a:gd name="connsiteY332-29988" fmla="*/ 665827 h 1059043"/>
                  <a:gd name="connsiteX333-29989" fmla="*/ 2348936 w 3024845"/>
                  <a:gd name="connsiteY333-29990" fmla="*/ 665827 h 1059043"/>
                  <a:gd name="connsiteX334-29991" fmla="*/ 2348936 w 3024845"/>
                  <a:gd name="connsiteY334-29992" fmla="*/ 486400 h 1059043"/>
                  <a:gd name="connsiteX335-29993" fmla="*/ 2355016 w 3024845"/>
                  <a:gd name="connsiteY335-29994" fmla="*/ 479914 h 1059043"/>
                  <a:gd name="connsiteX336-29995" fmla="*/ 2427977 w 3024845"/>
                  <a:gd name="connsiteY336-29996" fmla="*/ 479914 h 1059043"/>
                  <a:gd name="connsiteX337-29997" fmla="*/ 2427977 w 3024845"/>
                  <a:gd name="connsiteY337-29998" fmla="*/ 488562 h 1059043"/>
                  <a:gd name="connsiteX338-29999" fmla="*/ 2438110 w 3024845"/>
                  <a:gd name="connsiteY338-30000" fmla="*/ 488562 h 1059043"/>
                  <a:gd name="connsiteX339-30001" fmla="*/ 2438110 w 3024845"/>
                  <a:gd name="connsiteY339-30002" fmla="*/ 603136 h 1059043"/>
                  <a:gd name="connsiteX340-30003" fmla="*/ 2460404 w 3024845"/>
                  <a:gd name="connsiteY340-30004" fmla="*/ 603136 h 1059043"/>
                  <a:gd name="connsiteX341-30005" fmla="*/ 2460404 w 3024845"/>
                  <a:gd name="connsiteY341-30006" fmla="*/ 536121 h 1059043"/>
                  <a:gd name="connsiteX342-30007" fmla="*/ 2486751 w 3024845"/>
                  <a:gd name="connsiteY342-30008" fmla="*/ 536121 h 1059043"/>
                  <a:gd name="connsiteX343-30009" fmla="*/ 2490804 w 3024845"/>
                  <a:gd name="connsiteY343-30010" fmla="*/ 531797 h 1059043"/>
                  <a:gd name="connsiteX344-30011" fmla="*/ 2498911 w 3024845"/>
                  <a:gd name="connsiteY344-30012" fmla="*/ 531797 h 1059043"/>
                  <a:gd name="connsiteX345-30013" fmla="*/ 2502964 w 3024845"/>
                  <a:gd name="connsiteY345-30014" fmla="*/ 536121 h 1059043"/>
                  <a:gd name="connsiteX346-30015" fmla="*/ 2525258 w 3024845"/>
                  <a:gd name="connsiteY346-30016" fmla="*/ 536121 h 1059043"/>
                  <a:gd name="connsiteX347-30017" fmla="*/ 2525258 w 3024845"/>
                  <a:gd name="connsiteY347-30018" fmla="*/ 419385 h 1059043"/>
                  <a:gd name="connsiteX348-30019" fmla="*/ 2582005 w 3024845"/>
                  <a:gd name="connsiteY348-30020" fmla="*/ 408576 h 1059043"/>
                  <a:gd name="connsiteX349-30021" fmla="*/ 2582005 w 3024845"/>
                  <a:gd name="connsiteY349-30022" fmla="*/ 409657 h 1059043"/>
                  <a:gd name="connsiteX350-30023" fmla="*/ 2582005 w 3024845"/>
                  <a:gd name="connsiteY350-30024" fmla="*/ 417223 h 1059043"/>
                  <a:gd name="connsiteX351-30025" fmla="*/ 2608352 w 3024845"/>
                  <a:gd name="connsiteY351-30026" fmla="*/ 417223 h 1059043"/>
                  <a:gd name="connsiteX352-30027" fmla="*/ 2608352 w 3024845"/>
                  <a:gd name="connsiteY352-30028" fmla="*/ 672313 h 1059043"/>
                  <a:gd name="connsiteX353-30029" fmla="*/ 2630646 w 3024845"/>
                  <a:gd name="connsiteY353-30030" fmla="*/ 672313 h 1059043"/>
                  <a:gd name="connsiteX354-30031" fmla="*/ 2630646 w 3024845"/>
                  <a:gd name="connsiteY354-30032" fmla="*/ 667989 h 1059043"/>
                  <a:gd name="connsiteX355-30033" fmla="*/ 2642806 w 3024845"/>
                  <a:gd name="connsiteY355-30034" fmla="*/ 667989 h 1059043"/>
                  <a:gd name="connsiteX356-30035" fmla="*/ 2642806 w 3024845"/>
                  <a:gd name="connsiteY356-30036" fmla="*/ 672313 h 1059043"/>
                  <a:gd name="connsiteX357-30037" fmla="*/ 2667126 w 3024845"/>
                  <a:gd name="connsiteY357-30038" fmla="*/ 672313 h 1059043"/>
                  <a:gd name="connsiteX358-30039" fmla="*/ 2667126 w 3024845"/>
                  <a:gd name="connsiteY358-30040" fmla="*/ 659342 h 1059043"/>
                  <a:gd name="connsiteX359-30041" fmla="*/ 2695500 w 3024845"/>
                  <a:gd name="connsiteY359-30042" fmla="*/ 659342 h 1059043"/>
                  <a:gd name="connsiteX360-30043" fmla="*/ 2707660 w 3024845"/>
                  <a:gd name="connsiteY360-30044" fmla="*/ 655018 h 1059043"/>
                  <a:gd name="connsiteX361-30045" fmla="*/ 2727927 w 3024845"/>
                  <a:gd name="connsiteY361-30046" fmla="*/ 659342 h 1059043"/>
                  <a:gd name="connsiteX362-30047" fmla="*/ 2727927 w 3024845"/>
                  <a:gd name="connsiteY362-30048" fmla="*/ 642048 h 1059043"/>
                  <a:gd name="connsiteX363-30049" fmla="*/ 2736034 w 3024845"/>
                  <a:gd name="connsiteY363-30050" fmla="*/ 642048 h 1059043"/>
                  <a:gd name="connsiteX364-30051" fmla="*/ 2736034 w 3024845"/>
                  <a:gd name="connsiteY364-30052" fmla="*/ 629077 h 1059043"/>
                  <a:gd name="connsiteX365-30053" fmla="*/ 2792781 w 3024845"/>
                  <a:gd name="connsiteY365-30054" fmla="*/ 629077 h 1059043"/>
                  <a:gd name="connsiteX366-30055" fmla="*/ 2792781 w 3024845"/>
                  <a:gd name="connsiteY366-30056" fmla="*/ 598812 h 1059043"/>
                  <a:gd name="connsiteX367-30057" fmla="*/ 2811021 w 3024845"/>
                  <a:gd name="connsiteY367-30058" fmla="*/ 598812 h 1059043"/>
                  <a:gd name="connsiteX368-30059" fmla="*/ 2811021 w 3024845"/>
                  <a:gd name="connsiteY368-30060" fmla="*/ 592327 h 1059043"/>
                  <a:gd name="connsiteX369-30061" fmla="*/ 2823181 w 3024845"/>
                  <a:gd name="connsiteY369-30062" fmla="*/ 592327 h 1059043"/>
                  <a:gd name="connsiteX370-30063" fmla="*/ 2823181 w 3024845"/>
                  <a:gd name="connsiteY370-30064" fmla="*/ 598812 h 1059043"/>
                  <a:gd name="connsiteX371-30065" fmla="*/ 2839395 w 3024845"/>
                  <a:gd name="connsiteY371-30066" fmla="*/ 598812 h 1059043"/>
                  <a:gd name="connsiteX372-30067" fmla="*/ 2839395 w 3024845"/>
                  <a:gd name="connsiteY372-30068" fmla="*/ 648533 h 1059043"/>
                  <a:gd name="connsiteX373-30069" fmla="*/ 2871822 w 3024845"/>
                  <a:gd name="connsiteY373-30070" fmla="*/ 648533 h 1059043"/>
                  <a:gd name="connsiteX374-30071" fmla="*/ 2871822 w 3024845"/>
                  <a:gd name="connsiteY374-30072" fmla="*/ 622592 h 1059043"/>
                  <a:gd name="connsiteX375-30073" fmla="*/ 2910329 w 3024845"/>
                  <a:gd name="connsiteY375-30074" fmla="*/ 622592 h 1059043"/>
                  <a:gd name="connsiteX376-30075" fmla="*/ 2910329 w 3024845"/>
                  <a:gd name="connsiteY376-30076" fmla="*/ 592327 h 1059043"/>
                  <a:gd name="connsiteX377-30077" fmla="*/ 2958970 w 3024845"/>
                  <a:gd name="connsiteY377-30078" fmla="*/ 592327 h 1059043"/>
                  <a:gd name="connsiteX378-30079" fmla="*/ 2958970 w 3024845"/>
                  <a:gd name="connsiteY378-30080" fmla="*/ 703483 h 1059043"/>
                  <a:gd name="connsiteX379-30081" fmla="*/ 2958970 w 3024845"/>
                  <a:gd name="connsiteY379-30082" fmla="*/ 717262 h 1059043"/>
                  <a:gd name="connsiteX380-30083" fmla="*/ 3024845 w 3024845"/>
                  <a:gd name="connsiteY380-30084" fmla="*/ 717262 h 1059043"/>
                  <a:gd name="connsiteX381-30085" fmla="*/ 3024845 w 3024845"/>
                  <a:gd name="connsiteY381-30086" fmla="*/ 1059043 h 1059043"/>
                  <a:gd name="connsiteX382-30087" fmla="*/ 2054 w 3024845"/>
                  <a:gd name="connsiteY382-30088" fmla="*/ 1056710 h 1059043"/>
                  <a:gd name="connsiteX383-30089" fmla="*/ 0 w 3024845"/>
                  <a:gd name="connsiteY383-30090" fmla="*/ 622592 h 1059043"/>
                  <a:gd name="connsiteX384-30091" fmla="*/ 20267 w 3024845"/>
                  <a:gd name="connsiteY384-30092" fmla="*/ 622592 h 1059043"/>
                  <a:gd name="connsiteX385-30093" fmla="*/ 20774 w 3024845"/>
                  <a:gd name="connsiteY385-30094" fmla="*/ 621511 h 1059043"/>
                  <a:gd name="connsiteX386-30095" fmla="*/ 24320 w 3024845"/>
                  <a:gd name="connsiteY386-30096" fmla="*/ 613945 h 1059043"/>
                  <a:gd name="connsiteX387-30097" fmla="*/ 26094 w 3024845"/>
                  <a:gd name="connsiteY387-30098" fmla="*/ 614215 h 1059043"/>
                  <a:gd name="connsiteX388-30099" fmla="*/ 38507 w 3024845"/>
                  <a:gd name="connsiteY388-30100" fmla="*/ 616106 h 1059043"/>
                  <a:gd name="connsiteX389-30101" fmla="*/ 39014 w 3024845"/>
                  <a:gd name="connsiteY389-30102" fmla="*/ 617458 h 1059043"/>
                  <a:gd name="connsiteX390-30103" fmla="*/ 42560 w 3024845"/>
                  <a:gd name="connsiteY390-30104" fmla="*/ 626915 h 1059043"/>
                  <a:gd name="connsiteX391-30105" fmla="*/ 68907 w 3024845"/>
                  <a:gd name="connsiteY391-30106" fmla="*/ 629077 h 1059043"/>
                  <a:gd name="connsiteX392-30107" fmla="*/ 68907 w 3024845"/>
                  <a:gd name="connsiteY392-30108" fmla="*/ 505856 h 1059043"/>
                  <a:gd name="connsiteX393-30109" fmla="*/ 70934 w 3024845"/>
                  <a:gd name="connsiteY393-30110" fmla="*/ 505856 h 1059043"/>
                  <a:gd name="connsiteX394-30111" fmla="*/ 85121 w 3024845"/>
                  <a:gd name="connsiteY394-30112" fmla="*/ 505856 h 1059043"/>
                  <a:gd name="connsiteX395-30113" fmla="*/ 85121 w 3024845"/>
                  <a:gd name="connsiteY395-30114" fmla="*/ 369664 h 1059043"/>
                  <a:gd name="connsiteX396-30115" fmla="*/ 86894 w 3024845"/>
                  <a:gd name="connsiteY396-30116" fmla="*/ 369664 h 1059043"/>
                  <a:gd name="connsiteX397-30117" fmla="*/ 99308 w 3024845"/>
                  <a:gd name="connsiteY397-30118" fmla="*/ 369664 h 1059043"/>
                  <a:gd name="connsiteX398-30119" fmla="*/ 99308 w 3024845"/>
                  <a:gd name="connsiteY398-30120" fmla="*/ 255090 h 1059043"/>
                  <a:gd name="connsiteX399-30121" fmla="*/ 103361 w 3024845"/>
                  <a:gd name="connsiteY399-30122" fmla="*/ 226986 h 1059043"/>
                  <a:gd name="connsiteX400-30123" fmla="*/ 105388 w 3024845"/>
                  <a:gd name="connsiteY400-30124" fmla="*/ 226986 h 1059043"/>
                  <a:gd name="connsiteX401-30125" fmla="*/ 119575 w 3024845"/>
                  <a:gd name="connsiteY401-30126" fmla="*/ 226986 h 1059043"/>
                  <a:gd name="connsiteX0-30127" fmla="*/ 119575 w 3024845"/>
                  <a:gd name="connsiteY0-30128" fmla="*/ 226986 h 1059043"/>
                  <a:gd name="connsiteX1-30129" fmla="*/ 200642 w 3024845"/>
                  <a:gd name="connsiteY1-30130" fmla="*/ 224825 h 1059043"/>
                  <a:gd name="connsiteX2-30131" fmla="*/ 202669 w 3024845"/>
                  <a:gd name="connsiteY2-30132" fmla="*/ 224825 h 1059043"/>
                  <a:gd name="connsiteX3-30133" fmla="*/ 216856 w 3024845"/>
                  <a:gd name="connsiteY3-30134" fmla="*/ 224825 h 1059043"/>
                  <a:gd name="connsiteX4-30135" fmla="*/ 216856 w 3024845"/>
                  <a:gd name="connsiteY4-30136" fmla="*/ 248604 h 1059043"/>
                  <a:gd name="connsiteX5-30137" fmla="*/ 217363 w 3024845"/>
                  <a:gd name="connsiteY5-30138" fmla="*/ 249415 h 1059043"/>
                  <a:gd name="connsiteX6-30139" fmla="*/ 220909 w 3024845"/>
                  <a:gd name="connsiteY6-30140" fmla="*/ 255090 h 1059043"/>
                  <a:gd name="connsiteX7-30141" fmla="*/ 220909 w 3024845"/>
                  <a:gd name="connsiteY7-30142" fmla="*/ 369664 h 1059043"/>
                  <a:gd name="connsiteX8-30143" fmla="*/ 223189 w 3024845"/>
                  <a:gd name="connsiteY8-30144" fmla="*/ 369664 h 1059043"/>
                  <a:gd name="connsiteX9-30145" fmla="*/ 239150 w 3024845"/>
                  <a:gd name="connsiteY9-30146" fmla="*/ 369664 h 1059043"/>
                  <a:gd name="connsiteX10-30147" fmla="*/ 239150 w 3024845"/>
                  <a:gd name="connsiteY10-30148" fmla="*/ 510179 h 1059043"/>
                  <a:gd name="connsiteX11-30149" fmla="*/ 240670 w 3024845"/>
                  <a:gd name="connsiteY11-30150" fmla="*/ 509909 h 1059043"/>
                  <a:gd name="connsiteX12-30151" fmla="*/ 251310 w 3024845"/>
                  <a:gd name="connsiteY12-30152" fmla="*/ 508018 h 1059043"/>
                  <a:gd name="connsiteX13-30153" fmla="*/ 249283 w 3024845"/>
                  <a:gd name="connsiteY13-30154" fmla="*/ 596650 h 1059043"/>
                  <a:gd name="connsiteX14-30155" fmla="*/ 250803 w 3024845"/>
                  <a:gd name="connsiteY14-30156" fmla="*/ 596921 h 1059043"/>
                  <a:gd name="connsiteX15-30157" fmla="*/ 261443 w 3024845"/>
                  <a:gd name="connsiteY15-30158" fmla="*/ 598812 h 1059043"/>
                  <a:gd name="connsiteX16-30159" fmla="*/ 261696 w 3024845"/>
                  <a:gd name="connsiteY16-30160" fmla="*/ 599623 h 1059043"/>
                  <a:gd name="connsiteX17-30161" fmla="*/ 263470 w 3024845"/>
                  <a:gd name="connsiteY17-30162" fmla="*/ 605298 h 1059043"/>
                  <a:gd name="connsiteX18-30163" fmla="*/ 264230 w 3024845"/>
                  <a:gd name="connsiteY18-30164" fmla="*/ 602866 h 1059043"/>
                  <a:gd name="connsiteX19-30165" fmla="*/ 269550 w 3024845"/>
                  <a:gd name="connsiteY19-30166" fmla="*/ 585842 h 1059043"/>
                  <a:gd name="connsiteX20-30167" fmla="*/ 271323 w 3024845"/>
                  <a:gd name="connsiteY20-30168" fmla="*/ 585842 h 1059043"/>
                  <a:gd name="connsiteX21-30169" fmla="*/ 283737 w 3024845"/>
                  <a:gd name="connsiteY21-30170" fmla="*/ 585842 h 1059043"/>
                  <a:gd name="connsiteX22-30171" fmla="*/ 283737 w 3024845"/>
                  <a:gd name="connsiteY22-30172" fmla="*/ 618268 h 1059043"/>
                  <a:gd name="connsiteX23-30173" fmla="*/ 284750 w 3024845"/>
                  <a:gd name="connsiteY23-30174" fmla="*/ 618809 h 1059043"/>
                  <a:gd name="connsiteX24-30175" fmla="*/ 291844 w 3024845"/>
                  <a:gd name="connsiteY24-30176" fmla="*/ 622592 h 1059043"/>
                  <a:gd name="connsiteX25-30177" fmla="*/ 291844 w 3024845"/>
                  <a:gd name="connsiteY25-30178" fmla="*/ 623943 h 1059043"/>
                  <a:gd name="connsiteX26-30179" fmla="*/ 291844 w 3024845"/>
                  <a:gd name="connsiteY26-30180" fmla="*/ 633401 h 1059043"/>
                  <a:gd name="connsiteX27-30181" fmla="*/ 336431 w 3024845"/>
                  <a:gd name="connsiteY27-30182" fmla="*/ 633401 h 1059043"/>
                  <a:gd name="connsiteX28-30183" fmla="*/ 336431 w 3024845"/>
                  <a:gd name="connsiteY28-30184" fmla="*/ 634482 h 1059043"/>
                  <a:gd name="connsiteX29-30185" fmla="*/ 336431 w 3024845"/>
                  <a:gd name="connsiteY29-30186" fmla="*/ 642048 h 1059043"/>
                  <a:gd name="connsiteX30-30187" fmla="*/ 338457 w 3024845"/>
                  <a:gd name="connsiteY30-30188" fmla="*/ 642048 h 1059043"/>
                  <a:gd name="connsiteX31-30189" fmla="*/ 352644 w 3024845"/>
                  <a:gd name="connsiteY31-30190" fmla="*/ 642048 h 1059043"/>
                  <a:gd name="connsiteX32-30191" fmla="*/ 352644 w 3024845"/>
                  <a:gd name="connsiteY32-30192" fmla="*/ 611783 h 1059043"/>
                  <a:gd name="connsiteX33-30193" fmla="*/ 397231 w 3024845"/>
                  <a:gd name="connsiteY33-30194" fmla="*/ 611783 h 1059043"/>
                  <a:gd name="connsiteX34-30195" fmla="*/ 397231 w 3024845"/>
                  <a:gd name="connsiteY34-30196" fmla="*/ 610432 h 1059043"/>
                  <a:gd name="connsiteX35-30197" fmla="*/ 397231 w 3024845"/>
                  <a:gd name="connsiteY35-30198" fmla="*/ 600974 h 1059043"/>
                  <a:gd name="connsiteX36-30199" fmla="*/ 398245 w 3024845"/>
                  <a:gd name="connsiteY36-30200" fmla="*/ 600974 h 1059043"/>
                  <a:gd name="connsiteX37-30201" fmla="*/ 405338 w 3024845"/>
                  <a:gd name="connsiteY37-30202" fmla="*/ 600974 h 1059043"/>
                  <a:gd name="connsiteX38-30203" fmla="*/ 405338 w 3024845"/>
                  <a:gd name="connsiteY38-30204" fmla="*/ 599083 h 1059043"/>
                  <a:gd name="connsiteX39-30205" fmla="*/ 405338 w 3024845"/>
                  <a:gd name="connsiteY39-30206" fmla="*/ 585842 h 1059043"/>
                  <a:gd name="connsiteX40-30207" fmla="*/ 406098 w 3024845"/>
                  <a:gd name="connsiteY40-30208" fmla="*/ 585842 h 1059043"/>
                  <a:gd name="connsiteX41-30209" fmla="*/ 411418 w 3024845"/>
                  <a:gd name="connsiteY41-30210" fmla="*/ 585842 h 1059043"/>
                  <a:gd name="connsiteX42-30211" fmla="*/ 411418 w 3024845"/>
                  <a:gd name="connsiteY42-30212" fmla="*/ 584761 h 1059043"/>
                  <a:gd name="connsiteX43-30213" fmla="*/ 411418 w 3024845"/>
                  <a:gd name="connsiteY43-30214" fmla="*/ 577194 h 1059043"/>
                  <a:gd name="connsiteX44-30215" fmla="*/ 413445 w 3024845"/>
                  <a:gd name="connsiteY44-30216" fmla="*/ 577194 h 1059043"/>
                  <a:gd name="connsiteX45-30217" fmla="*/ 427632 w 3024845"/>
                  <a:gd name="connsiteY45-30218" fmla="*/ 577194 h 1059043"/>
                  <a:gd name="connsiteX46-30219" fmla="*/ 427632 w 3024845"/>
                  <a:gd name="connsiteY46-30220" fmla="*/ 578275 h 1059043"/>
                  <a:gd name="connsiteX47-30221" fmla="*/ 427632 w 3024845"/>
                  <a:gd name="connsiteY47-30222" fmla="*/ 585842 h 1059043"/>
                  <a:gd name="connsiteX48-30223" fmla="*/ 449925 w 3024845"/>
                  <a:gd name="connsiteY48-30224" fmla="*/ 585842 h 1059043"/>
                  <a:gd name="connsiteX49-30225" fmla="*/ 449925 w 3024845"/>
                  <a:gd name="connsiteY49-30226" fmla="*/ 583950 h 1059043"/>
                  <a:gd name="connsiteX50-30227" fmla="*/ 449925 w 3024845"/>
                  <a:gd name="connsiteY50-30228" fmla="*/ 570709 h 1059043"/>
                  <a:gd name="connsiteX51-30229" fmla="*/ 451699 w 3024845"/>
                  <a:gd name="connsiteY51-30230" fmla="*/ 570709 h 1059043"/>
                  <a:gd name="connsiteX52-30231" fmla="*/ 464112 w 3024845"/>
                  <a:gd name="connsiteY52-30232" fmla="*/ 570709 h 1059043"/>
                  <a:gd name="connsiteX53-30233" fmla="*/ 464112 w 3024845"/>
                  <a:gd name="connsiteY53-30234" fmla="*/ 594489 h 1059043"/>
                  <a:gd name="connsiteX54-30235" fmla="*/ 465126 w 3024845"/>
                  <a:gd name="connsiteY54-30236" fmla="*/ 594489 h 1059043"/>
                  <a:gd name="connsiteX55-30237" fmla="*/ 472219 w 3024845"/>
                  <a:gd name="connsiteY55-30238" fmla="*/ 594489 h 1059043"/>
                  <a:gd name="connsiteX56-30239" fmla="*/ 472219 w 3024845"/>
                  <a:gd name="connsiteY56-30240" fmla="*/ 593408 h 1059043"/>
                  <a:gd name="connsiteX57-30241" fmla="*/ 472219 w 3024845"/>
                  <a:gd name="connsiteY57-30242" fmla="*/ 585842 h 1059043"/>
                  <a:gd name="connsiteX58-30243" fmla="*/ 473992 w 3024845"/>
                  <a:gd name="connsiteY58-30244" fmla="*/ 585842 h 1059043"/>
                  <a:gd name="connsiteX59-30245" fmla="*/ 486406 w 3024845"/>
                  <a:gd name="connsiteY59-30246" fmla="*/ 585842 h 1059043"/>
                  <a:gd name="connsiteX60-30247" fmla="*/ 486406 w 3024845"/>
                  <a:gd name="connsiteY60-30248" fmla="*/ 611783 h 1059043"/>
                  <a:gd name="connsiteX61-30249" fmla="*/ 488433 w 3024845"/>
                  <a:gd name="connsiteY61-30250" fmla="*/ 611783 h 1059043"/>
                  <a:gd name="connsiteX62-30251" fmla="*/ 502619 w 3024845"/>
                  <a:gd name="connsiteY62-30252" fmla="*/ 611783 h 1059043"/>
                  <a:gd name="connsiteX63-30253" fmla="*/ 502619 w 3024845"/>
                  <a:gd name="connsiteY63-30254" fmla="*/ 613404 h 1059043"/>
                  <a:gd name="connsiteX64-30255" fmla="*/ 502619 w 3024845"/>
                  <a:gd name="connsiteY64-30256" fmla="*/ 624754 h 1059043"/>
                  <a:gd name="connsiteX65-30257" fmla="*/ 503379 w 3024845"/>
                  <a:gd name="connsiteY65-30258" fmla="*/ 624754 h 1059043"/>
                  <a:gd name="connsiteX66-30259" fmla="*/ 508700 w 3024845"/>
                  <a:gd name="connsiteY66-30260" fmla="*/ 624754 h 1059043"/>
                  <a:gd name="connsiteX67-30261" fmla="*/ 508700 w 3024845"/>
                  <a:gd name="connsiteY67-30262" fmla="*/ 623943 h 1059043"/>
                  <a:gd name="connsiteX68-30263" fmla="*/ 508700 w 3024845"/>
                  <a:gd name="connsiteY68-30264" fmla="*/ 618268 h 1059043"/>
                  <a:gd name="connsiteX69-30265" fmla="*/ 539100 w 3024845"/>
                  <a:gd name="connsiteY69-30266" fmla="*/ 618268 h 1059043"/>
                  <a:gd name="connsiteX70-30267" fmla="*/ 539100 w 3024845"/>
                  <a:gd name="connsiteY70-30268" fmla="*/ 642048 h 1059043"/>
                  <a:gd name="connsiteX71-30269" fmla="*/ 540113 w 3024845"/>
                  <a:gd name="connsiteY71-30270" fmla="*/ 642048 h 1059043"/>
                  <a:gd name="connsiteX72-30271" fmla="*/ 547207 w 3024845"/>
                  <a:gd name="connsiteY72-30272" fmla="*/ 642048 h 1059043"/>
                  <a:gd name="connsiteX73-30273" fmla="*/ 547207 w 3024845"/>
                  <a:gd name="connsiteY73-30274" fmla="*/ 643129 h 1059043"/>
                  <a:gd name="connsiteX74-30275" fmla="*/ 547207 w 3024845"/>
                  <a:gd name="connsiteY74-30276" fmla="*/ 650695 h 1059043"/>
                  <a:gd name="connsiteX75-30277" fmla="*/ 547967 w 3024845"/>
                  <a:gd name="connsiteY75-30278" fmla="*/ 650695 h 1059043"/>
                  <a:gd name="connsiteX76-30279" fmla="*/ 553287 w 3024845"/>
                  <a:gd name="connsiteY76-30280" fmla="*/ 650695 h 1059043"/>
                  <a:gd name="connsiteX77-30281" fmla="*/ 553287 w 3024845"/>
                  <a:gd name="connsiteY77-30282" fmla="*/ 648533 h 1059043"/>
                  <a:gd name="connsiteX78-30283" fmla="*/ 553287 w 3024845"/>
                  <a:gd name="connsiteY78-30284" fmla="*/ 633401 h 1059043"/>
                  <a:gd name="connsiteX79-30285" fmla="*/ 554300 w 3024845"/>
                  <a:gd name="connsiteY79-30286" fmla="*/ 633401 h 1059043"/>
                  <a:gd name="connsiteX80-30287" fmla="*/ 561394 w 3024845"/>
                  <a:gd name="connsiteY80-30288" fmla="*/ 633401 h 1059043"/>
                  <a:gd name="connsiteX81-30289" fmla="*/ 561394 w 3024845"/>
                  <a:gd name="connsiteY81-30290" fmla="*/ 634482 h 1059043"/>
                  <a:gd name="connsiteX82-30291" fmla="*/ 561394 w 3024845"/>
                  <a:gd name="connsiteY82-30292" fmla="*/ 642048 h 1059043"/>
                  <a:gd name="connsiteX83-30293" fmla="*/ 566714 w 3024845"/>
                  <a:gd name="connsiteY83-30294" fmla="*/ 640055 h 1059043"/>
                  <a:gd name="connsiteX84-30295" fmla="*/ 567474 w 3024845"/>
                  <a:gd name="connsiteY84-30296" fmla="*/ 639075 h 1059043"/>
                  <a:gd name="connsiteX85-30297" fmla="*/ 567474 w 3024845"/>
                  <a:gd name="connsiteY85-30298" fmla="*/ 633401 h 1059043"/>
                  <a:gd name="connsiteX86-30299" fmla="*/ 605981 w 3024845"/>
                  <a:gd name="connsiteY86-30300" fmla="*/ 633401 h 1059043"/>
                  <a:gd name="connsiteX87-30301" fmla="*/ 605981 w 3024845"/>
                  <a:gd name="connsiteY87-30302" fmla="*/ 657180 h 1059043"/>
                  <a:gd name="connsiteX88-30303" fmla="*/ 608007 w 3024845"/>
                  <a:gd name="connsiteY88-30304" fmla="*/ 657180 h 1059043"/>
                  <a:gd name="connsiteX89-30305" fmla="*/ 622194 w 3024845"/>
                  <a:gd name="connsiteY89-30306" fmla="*/ 657180 h 1059043"/>
                  <a:gd name="connsiteX90-30307" fmla="*/ 622194 w 3024845"/>
                  <a:gd name="connsiteY90-30308" fmla="*/ 658261 h 1059043"/>
                  <a:gd name="connsiteX91-30309" fmla="*/ 622194 w 3024845"/>
                  <a:gd name="connsiteY91-30310" fmla="*/ 665827 h 1059043"/>
                  <a:gd name="connsiteX92-30311" fmla="*/ 623968 w 3024845"/>
                  <a:gd name="connsiteY92-30312" fmla="*/ 665827 h 1059043"/>
                  <a:gd name="connsiteX93-30313" fmla="*/ 636381 w 3024845"/>
                  <a:gd name="connsiteY93-30314" fmla="*/ 665827 h 1059043"/>
                  <a:gd name="connsiteX94-30315" fmla="*/ 636381 w 3024845"/>
                  <a:gd name="connsiteY94-30316" fmla="*/ 642048 h 1059043"/>
                  <a:gd name="connsiteX95-30317" fmla="*/ 637394 w 3024845"/>
                  <a:gd name="connsiteY95-30318" fmla="*/ 642048 h 1059043"/>
                  <a:gd name="connsiteX96-30319" fmla="*/ 644488 w 3024845"/>
                  <a:gd name="connsiteY96-30320" fmla="*/ 642048 h 1059043"/>
                  <a:gd name="connsiteX97-30321" fmla="*/ 644488 w 3024845"/>
                  <a:gd name="connsiteY97-30322" fmla="*/ 609621 h 1059043"/>
                  <a:gd name="connsiteX98-30323" fmla="*/ 645501 w 3024845"/>
                  <a:gd name="connsiteY98-30324" fmla="*/ 609621 h 1059043"/>
                  <a:gd name="connsiteX99-30325" fmla="*/ 652595 w 3024845"/>
                  <a:gd name="connsiteY99-30326" fmla="*/ 609621 h 1059043"/>
                  <a:gd name="connsiteX100-30327" fmla="*/ 652595 w 3024845"/>
                  <a:gd name="connsiteY100-30328" fmla="*/ 607730 h 1059043"/>
                  <a:gd name="connsiteX101-30329" fmla="*/ 652595 w 3024845"/>
                  <a:gd name="connsiteY101-30330" fmla="*/ 594489 h 1059043"/>
                  <a:gd name="connsiteX102-30331" fmla="*/ 651328 w 3024845"/>
                  <a:gd name="connsiteY102-30332" fmla="*/ 592867 h 1059043"/>
                  <a:gd name="connsiteX103-30333" fmla="*/ 656648 w 3024845"/>
                  <a:gd name="connsiteY103-30334" fmla="*/ 581518 h 1059043"/>
                  <a:gd name="connsiteX104-30335" fmla="*/ 664755 w 3024845"/>
                  <a:gd name="connsiteY104-30336" fmla="*/ 609621 h 1059043"/>
                  <a:gd name="connsiteX105-30337" fmla="*/ 665515 w 3024845"/>
                  <a:gd name="connsiteY105-30338" fmla="*/ 609621 h 1059043"/>
                  <a:gd name="connsiteX106-30339" fmla="*/ 670835 w 3024845"/>
                  <a:gd name="connsiteY106-30340" fmla="*/ 609621 h 1059043"/>
                  <a:gd name="connsiteX107-30341" fmla="*/ 670835 w 3024845"/>
                  <a:gd name="connsiteY107-30342" fmla="*/ 503694 h 1059043"/>
                  <a:gd name="connsiteX108-30343" fmla="*/ 672355 w 3024845"/>
                  <a:gd name="connsiteY108-30344" fmla="*/ 503694 h 1059043"/>
                  <a:gd name="connsiteX109-30345" fmla="*/ 682995 w 3024845"/>
                  <a:gd name="connsiteY109-30346" fmla="*/ 503694 h 1059043"/>
                  <a:gd name="connsiteX110-30347" fmla="*/ 682995 w 3024845"/>
                  <a:gd name="connsiteY110-30348" fmla="*/ 456135 h 1059043"/>
                  <a:gd name="connsiteX111-30349" fmla="*/ 709342 w 3024845"/>
                  <a:gd name="connsiteY111-30350" fmla="*/ 456135 h 1059043"/>
                  <a:gd name="connsiteX112-30351" fmla="*/ 709342 w 3024845"/>
                  <a:gd name="connsiteY112-30352" fmla="*/ 434517 h 1059043"/>
                  <a:gd name="connsiteX113-30353" fmla="*/ 743796 w 3024845"/>
                  <a:gd name="connsiteY113-30354" fmla="*/ 434517 h 1059043"/>
                  <a:gd name="connsiteX114-30355" fmla="*/ 743796 w 3024845"/>
                  <a:gd name="connsiteY114-30356" fmla="*/ 436949 h 1059043"/>
                  <a:gd name="connsiteX115-30357" fmla="*/ 743796 w 3024845"/>
                  <a:gd name="connsiteY115-30358" fmla="*/ 453973 h 1059043"/>
                  <a:gd name="connsiteX116-30359" fmla="*/ 746076 w 3024845"/>
                  <a:gd name="connsiteY116-30360" fmla="*/ 453973 h 1059043"/>
                  <a:gd name="connsiteX117-30361" fmla="*/ 762036 w 3024845"/>
                  <a:gd name="connsiteY117-30362" fmla="*/ 453973 h 1059043"/>
                  <a:gd name="connsiteX118-30363" fmla="*/ 762036 w 3024845"/>
                  <a:gd name="connsiteY118-30364" fmla="*/ 501532 h 1059043"/>
                  <a:gd name="connsiteX119-30365" fmla="*/ 763049 w 3024845"/>
                  <a:gd name="connsiteY119-30366" fmla="*/ 501532 h 1059043"/>
                  <a:gd name="connsiteX120-30367" fmla="*/ 770143 w 3024845"/>
                  <a:gd name="connsiteY120-30368" fmla="*/ 501532 h 1059043"/>
                  <a:gd name="connsiteX121-30369" fmla="*/ 784330 w 3024845"/>
                  <a:gd name="connsiteY121-30370" fmla="*/ 505856 h 1059043"/>
                  <a:gd name="connsiteX122-30371" fmla="*/ 784330 w 3024845"/>
                  <a:gd name="connsiteY122-30372" fmla="*/ 544768 h 1059043"/>
                  <a:gd name="connsiteX123-30373" fmla="*/ 785343 w 3024845"/>
                  <a:gd name="connsiteY123-30374" fmla="*/ 544768 h 1059043"/>
                  <a:gd name="connsiteX124-30375" fmla="*/ 792436 w 3024845"/>
                  <a:gd name="connsiteY124-30376" fmla="*/ 544768 h 1059043"/>
                  <a:gd name="connsiteX125-30377" fmla="*/ 792436 w 3024845"/>
                  <a:gd name="connsiteY125-30378" fmla="*/ 546389 h 1059043"/>
                  <a:gd name="connsiteX126-30379" fmla="*/ 792436 w 3024845"/>
                  <a:gd name="connsiteY126-30380" fmla="*/ 557738 h 1059043"/>
                  <a:gd name="connsiteX127-30381" fmla="*/ 794463 w 3024845"/>
                  <a:gd name="connsiteY127-30382" fmla="*/ 557738 h 1059043"/>
                  <a:gd name="connsiteX128-30383" fmla="*/ 808650 w 3024845"/>
                  <a:gd name="connsiteY128-30384" fmla="*/ 557738 h 1059043"/>
                  <a:gd name="connsiteX129-30385" fmla="*/ 814730 w 3024845"/>
                  <a:gd name="connsiteY129-30386" fmla="*/ 564224 h 1059043"/>
                  <a:gd name="connsiteX130-30387" fmla="*/ 814730 w 3024845"/>
                  <a:gd name="connsiteY130-30388" fmla="*/ 585842 h 1059043"/>
                  <a:gd name="connsiteX131-30389" fmla="*/ 817010 w 3024845"/>
                  <a:gd name="connsiteY131-30390" fmla="*/ 585842 h 1059043"/>
                  <a:gd name="connsiteX132-30391" fmla="*/ 832970 w 3024845"/>
                  <a:gd name="connsiteY132-30392" fmla="*/ 585842 h 1059043"/>
                  <a:gd name="connsiteX133-30393" fmla="*/ 832970 w 3024845"/>
                  <a:gd name="connsiteY133-30394" fmla="*/ 586922 h 1059043"/>
                  <a:gd name="connsiteX134-30395" fmla="*/ 832970 w 3024845"/>
                  <a:gd name="connsiteY134-30396" fmla="*/ 594489 h 1059043"/>
                  <a:gd name="connsiteX135-30397" fmla="*/ 834237 w 3024845"/>
                  <a:gd name="connsiteY135-30398" fmla="*/ 594489 h 1059043"/>
                  <a:gd name="connsiteX136-30399" fmla="*/ 843104 w 3024845"/>
                  <a:gd name="connsiteY136-30400" fmla="*/ 594489 h 1059043"/>
                  <a:gd name="connsiteX137-30401" fmla="*/ 843104 w 3024845"/>
                  <a:gd name="connsiteY137-30402" fmla="*/ 596650 h 1059043"/>
                  <a:gd name="connsiteX138-30403" fmla="*/ 843104 w 3024845"/>
                  <a:gd name="connsiteY138-30404" fmla="*/ 611783 h 1059043"/>
                  <a:gd name="connsiteX139-30405" fmla="*/ 847157 w 3024845"/>
                  <a:gd name="connsiteY139-30406" fmla="*/ 609891 h 1059043"/>
                  <a:gd name="connsiteX140-30407" fmla="*/ 847157 w 3024845"/>
                  <a:gd name="connsiteY140-30408" fmla="*/ 596650 h 1059043"/>
                  <a:gd name="connsiteX141-30409" fmla="*/ 848170 w 3024845"/>
                  <a:gd name="connsiteY141-30410" fmla="*/ 596650 h 1059043"/>
                  <a:gd name="connsiteX142-30411" fmla="*/ 855264 w 3024845"/>
                  <a:gd name="connsiteY142-30412" fmla="*/ 596650 h 1059043"/>
                  <a:gd name="connsiteX143-30413" fmla="*/ 855264 w 3024845"/>
                  <a:gd name="connsiteY143-30414" fmla="*/ 598272 h 1059043"/>
                  <a:gd name="connsiteX144-30415" fmla="*/ 855264 w 3024845"/>
                  <a:gd name="connsiteY144-30416" fmla="*/ 609621 h 1059043"/>
                  <a:gd name="connsiteX145-30417" fmla="*/ 856024 w 3024845"/>
                  <a:gd name="connsiteY145-30418" fmla="*/ 609621 h 1059043"/>
                  <a:gd name="connsiteX146-30419" fmla="*/ 861344 w 3024845"/>
                  <a:gd name="connsiteY146-30420" fmla="*/ 609621 h 1059043"/>
                  <a:gd name="connsiteX147-30421" fmla="*/ 909984 w 3024845"/>
                  <a:gd name="connsiteY147-30422" fmla="*/ 605298 h 1059043"/>
                  <a:gd name="connsiteX148-30423" fmla="*/ 909984 w 3024845"/>
                  <a:gd name="connsiteY148-30424" fmla="*/ 606649 h 1059043"/>
                  <a:gd name="connsiteX149-30425" fmla="*/ 909984 w 3024845"/>
                  <a:gd name="connsiteY149-30426" fmla="*/ 616106 h 1059043"/>
                  <a:gd name="connsiteX150-30427" fmla="*/ 910744 w 3024845"/>
                  <a:gd name="connsiteY150-30428" fmla="*/ 616106 h 1059043"/>
                  <a:gd name="connsiteX151-30429" fmla="*/ 916065 w 3024845"/>
                  <a:gd name="connsiteY151-30430" fmla="*/ 616106 h 1059043"/>
                  <a:gd name="connsiteX152-30431" fmla="*/ 916065 w 3024845"/>
                  <a:gd name="connsiteY152-30432" fmla="*/ 618268 h 1059043"/>
                  <a:gd name="connsiteX153-30433" fmla="*/ 916065 w 3024845"/>
                  <a:gd name="connsiteY153-30434" fmla="*/ 633401 h 1059043"/>
                  <a:gd name="connsiteX154-30435" fmla="*/ 918091 w 3024845"/>
                  <a:gd name="connsiteY154-30436" fmla="*/ 632050 h 1059043"/>
                  <a:gd name="connsiteX155-30437" fmla="*/ 932278 w 3024845"/>
                  <a:gd name="connsiteY155-30438" fmla="*/ 622592 h 1059043"/>
                  <a:gd name="connsiteX156-30439" fmla="*/ 938358 w 3024845"/>
                  <a:gd name="connsiteY156-30440" fmla="*/ 581518 h 1059043"/>
                  <a:gd name="connsiteX157-30441" fmla="*/ 939118 w 3024845"/>
                  <a:gd name="connsiteY157-30442" fmla="*/ 581248 h 1059043"/>
                  <a:gd name="connsiteX158-30443" fmla="*/ 944438 w 3024845"/>
                  <a:gd name="connsiteY158-30444" fmla="*/ 579356 h 1059043"/>
                  <a:gd name="connsiteX159-30445" fmla="*/ 946465 w 3024845"/>
                  <a:gd name="connsiteY159-30446" fmla="*/ 510179 h 1059043"/>
                  <a:gd name="connsiteX160-30447" fmla="*/ 948492 w 3024845"/>
                  <a:gd name="connsiteY160-30448" fmla="*/ 579356 h 1059043"/>
                  <a:gd name="connsiteX161-30449" fmla="*/ 949252 w 3024845"/>
                  <a:gd name="connsiteY161-30450" fmla="*/ 579626 h 1059043"/>
                  <a:gd name="connsiteX162-30451" fmla="*/ 954572 w 3024845"/>
                  <a:gd name="connsiteY162-30452" fmla="*/ 581518 h 1059043"/>
                  <a:gd name="connsiteX163-30453" fmla="*/ 954572 w 3024845"/>
                  <a:gd name="connsiteY163-30454" fmla="*/ 495047 h 1059043"/>
                  <a:gd name="connsiteX164-30455" fmla="*/ 958625 w 3024845"/>
                  <a:gd name="connsiteY164-30456" fmla="*/ 462620 h 1059043"/>
                  <a:gd name="connsiteX165-30457" fmla="*/ 997132 w 3024845"/>
                  <a:gd name="connsiteY165-30458" fmla="*/ 462620 h 1059043"/>
                  <a:gd name="connsiteX166-30459" fmla="*/ 997132 w 3024845"/>
                  <a:gd name="connsiteY166-30460" fmla="*/ 495047 h 1059043"/>
                  <a:gd name="connsiteX167-30461" fmla="*/ 997892 w 3024845"/>
                  <a:gd name="connsiteY167-30462" fmla="*/ 495047 h 1059043"/>
                  <a:gd name="connsiteX168-30463" fmla="*/ 1003212 w 3024845"/>
                  <a:gd name="connsiteY168-30464" fmla="*/ 495047 h 1059043"/>
                  <a:gd name="connsiteX169-30465" fmla="*/ 1003212 w 3024845"/>
                  <a:gd name="connsiteY169-30466" fmla="*/ 412899 h 1059043"/>
                  <a:gd name="connsiteX170-30467" fmla="*/ 1004986 w 3024845"/>
                  <a:gd name="connsiteY170-30468" fmla="*/ 412899 h 1059043"/>
                  <a:gd name="connsiteX171-30469" fmla="*/ 1017399 w 3024845"/>
                  <a:gd name="connsiteY171-30470" fmla="*/ 412899 h 1059043"/>
                  <a:gd name="connsiteX172-30471" fmla="*/ 1017399 w 3024845"/>
                  <a:gd name="connsiteY172-30472" fmla="*/ 411008 h 1059043"/>
                  <a:gd name="connsiteX173-30473" fmla="*/ 1017399 w 3024845"/>
                  <a:gd name="connsiteY173-30474" fmla="*/ 397767 h 1059043"/>
                  <a:gd name="connsiteX174-30475" fmla="*/ 1039693 w 3024845"/>
                  <a:gd name="connsiteY174-30476" fmla="*/ 397767 h 1059043"/>
                  <a:gd name="connsiteX175-30477" fmla="*/ 1039693 w 3024845"/>
                  <a:gd name="connsiteY175-30478" fmla="*/ 396686 h 1059043"/>
                  <a:gd name="connsiteX176-30479" fmla="*/ 1039693 w 3024845"/>
                  <a:gd name="connsiteY176-30480" fmla="*/ 389120 h 1059043"/>
                  <a:gd name="connsiteX177-30481" fmla="*/ 1041466 w 3024845"/>
                  <a:gd name="connsiteY177-30482" fmla="*/ 389120 h 1059043"/>
                  <a:gd name="connsiteX178-30483" fmla="*/ 1053880 w 3024845"/>
                  <a:gd name="connsiteY178-30484" fmla="*/ 389120 h 1059043"/>
                  <a:gd name="connsiteX179-30485" fmla="*/ 1053880 w 3024845"/>
                  <a:gd name="connsiteY179-30486" fmla="*/ 390201 h 1059043"/>
                  <a:gd name="connsiteX180-30487" fmla="*/ 1053880 w 3024845"/>
                  <a:gd name="connsiteY180-30488" fmla="*/ 397767 h 1059043"/>
                  <a:gd name="connsiteX181-30489" fmla="*/ 1054640 w 3024845"/>
                  <a:gd name="connsiteY181-30490" fmla="*/ 397767 h 1059043"/>
                  <a:gd name="connsiteX182-30491" fmla="*/ 1059960 w 3024845"/>
                  <a:gd name="connsiteY182-30492" fmla="*/ 397767 h 1059043"/>
                  <a:gd name="connsiteX183-30493" fmla="*/ 1070093 w 3024845"/>
                  <a:gd name="connsiteY183-30494" fmla="*/ 393443 h 1059043"/>
                  <a:gd name="connsiteX184-30495" fmla="*/ 1074146 w 3024845"/>
                  <a:gd name="connsiteY184-30496" fmla="*/ 396686 h 1059043"/>
                  <a:gd name="connsiteX185-30497" fmla="*/ 1074146 w 3024845"/>
                  <a:gd name="connsiteY185-30498" fmla="*/ 389120 h 1059043"/>
                  <a:gd name="connsiteX186-30499" fmla="*/ 1076426 w 3024845"/>
                  <a:gd name="connsiteY186-30500" fmla="*/ 389120 h 1059043"/>
                  <a:gd name="connsiteX187-30501" fmla="*/ 1092387 w 3024845"/>
                  <a:gd name="connsiteY187-30502" fmla="*/ 389120 h 1059043"/>
                  <a:gd name="connsiteX188-30503" fmla="*/ 1092387 w 3024845"/>
                  <a:gd name="connsiteY188-30504" fmla="*/ 390201 h 1059043"/>
                  <a:gd name="connsiteX189-30505" fmla="*/ 1092387 w 3024845"/>
                  <a:gd name="connsiteY189-30506" fmla="*/ 397767 h 1059043"/>
                  <a:gd name="connsiteX190-30507" fmla="*/ 1122787 w 3024845"/>
                  <a:gd name="connsiteY190-30508" fmla="*/ 397767 h 1059043"/>
                  <a:gd name="connsiteX191-30509" fmla="*/ 1122787 w 3024845"/>
                  <a:gd name="connsiteY191-30510" fmla="*/ 399388 h 1059043"/>
                  <a:gd name="connsiteX192-30511" fmla="*/ 1122787 w 3024845"/>
                  <a:gd name="connsiteY192-30512" fmla="*/ 410738 h 1059043"/>
                  <a:gd name="connsiteX193-30513" fmla="*/ 1149134 w 3024845"/>
                  <a:gd name="connsiteY193-30514" fmla="*/ 410738 h 1059043"/>
                  <a:gd name="connsiteX194-30515" fmla="*/ 1149134 w 3024845"/>
                  <a:gd name="connsiteY194-30516" fmla="*/ 441002 h 1059043"/>
                  <a:gd name="connsiteX195-30517" fmla="*/ 1149894 w 3024845"/>
                  <a:gd name="connsiteY195-30518" fmla="*/ 441002 h 1059043"/>
                  <a:gd name="connsiteX196-30519" fmla="*/ 1155214 w 3024845"/>
                  <a:gd name="connsiteY196-30520" fmla="*/ 441002 h 1059043"/>
                  <a:gd name="connsiteX197-30521" fmla="*/ 1155214 w 3024845"/>
                  <a:gd name="connsiteY197-30522" fmla="*/ 442083 h 1059043"/>
                  <a:gd name="connsiteX198-30523" fmla="*/ 1155214 w 3024845"/>
                  <a:gd name="connsiteY198-30524" fmla="*/ 449650 h 1059043"/>
                  <a:gd name="connsiteX199-30525" fmla="*/ 1159268 w 3024845"/>
                  <a:gd name="connsiteY199-30526" fmla="*/ 479914 h 1059043"/>
                  <a:gd name="connsiteX200-30527" fmla="*/ 1160028 w 3024845"/>
                  <a:gd name="connsiteY200-30528" fmla="*/ 479914 h 1059043"/>
                  <a:gd name="connsiteX201-30529" fmla="*/ 1165348 w 3024845"/>
                  <a:gd name="connsiteY201-30530" fmla="*/ 479914 h 1059043"/>
                  <a:gd name="connsiteX202-30531" fmla="*/ 1165348 w 3024845"/>
                  <a:gd name="connsiteY202-30532" fmla="*/ 480725 h 1059043"/>
                  <a:gd name="connsiteX203-30533" fmla="*/ 1165348 w 3024845"/>
                  <a:gd name="connsiteY203-30534" fmla="*/ 486400 h 1059043"/>
                  <a:gd name="connsiteX204-30535" fmla="*/ 1166361 w 3024845"/>
                  <a:gd name="connsiteY204-30536" fmla="*/ 486400 h 1059043"/>
                  <a:gd name="connsiteX205-30537" fmla="*/ 1173454 w 3024845"/>
                  <a:gd name="connsiteY205-30538" fmla="*/ 486400 h 1059043"/>
                  <a:gd name="connsiteX206-30539" fmla="*/ 1173454 w 3024845"/>
                  <a:gd name="connsiteY206-30540" fmla="*/ 516665 h 1059043"/>
                  <a:gd name="connsiteX207-30541" fmla="*/ 1175481 w 3024845"/>
                  <a:gd name="connsiteY207-30542" fmla="*/ 516665 h 1059043"/>
                  <a:gd name="connsiteX208-30543" fmla="*/ 1189668 w 3024845"/>
                  <a:gd name="connsiteY208-30544" fmla="*/ 516665 h 1059043"/>
                  <a:gd name="connsiteX209-30545" fmla="*/ 1189668 w 3024845"/>
                  <a:gd name="connsiteY209-30546" fmla="*/ 540444 h 1059043"/>
                  <a:gd name="connsiteX210-30547" fmla="*/ 1191695 w 3024845"/>
                  <a:gd name="connsiteY210-30548" fmla="*/ 542065 h 1059043"/>
                  <a:gd name="connsiteX211-30549" fmla="*/ 1191695 w 3024845"/>
                  <a:gd name="connsiteY211-30550" fmla="*/ 553415 h 1059043"/>
                  <a:gd name="connsiteX212-30551" fmla="*/ 1192455 w 3024845"/>
                  <a:gd name="connsiteY212-30552" fmla="*/ 553415 h 1059043"/>
                  <a:gd name="connsiteX213-30553" fmla="*/ 1197775 w 3024845"/>
                  <a:gd name="connsiteY213-30554" fmla="*/ 553415 h 1059043"/>
                  <a:gd name="connsiteX214-30555" fmla="*/ 1197775 w 3024845"/>
                  <a:gd name="connsiteY214-30556" fmla="*/ 577194 h 1059043"/>
                  <a:gd name="connsiteX215-30557" fmla="*/ 1199041 w 3024845"/>
                  <a:gd name="connsiteY215-30558" fmla="*/ 577194 h 1059043"/>
                  <a:gd name="connsiteX216-30559" fmla="*/ 1207908 w 3024845"/>
                  <a:gd name="connsiteY216-30560" fmla="*/ 577194 h 1059043"/>
                  <a:gd name="connsiteX217-30561" fmla="*/ 1209935 w 3024845"/>
                  <a:gd name="connsiteY217-30562" fmla="*/ 581248 h 1059043"/>
                  <a:gd name="connsiteX218-30563" fmla="*/ 1209935 w 3024845"/>
                  <a:gd name="connsiteY218-30564" fmla="*/ 594489 h 1059043"/>
                  <a:gd name="connsiteX219-30565" fmla="*/ 1211455 w 3024845"/>
                  <a:gd name="connsiteY219-30566" fmla="*/ 592597 h 1059043"/>
                  <a:gd name="connsiteX220-30567" fmla="*/ 1222095 w 3024845"/>
                  <a:gd name="connsiteY220-30568" fmla="*/ 579356 h 1059043"/>
                  <a:gd name="connsiteX221-30569" fmla="*/ 1250469 w 3024845"/>
                  <a:gd name="connsiteY221-30570" fmla="*/ 579356 h 1059043"/>
                  <a:gd name="connsiteX222-30571" fmla="*/ 1250469 w 3024845"/>
                  <a:gd name="connsiteY222-30572" fmla="*/ 665827 h 1059043"/>
                  <a:gd name="connsiteX223-30573" fmla="*/ 1251229 w 3024845"/>
                  <a:gd name="connsiteY223-30574" fmla="*/ 665827 h 1059043"/>
                  <a:gd name="connsiteX224-30575" fmla="*/ 1256549 w 3024845"/>
                  <a:gd name="connsiteY224-30576" fmla="*/ 665827 h 1059043"/>
                  <a:gd name="connsiteX225-30577" fmla="*/ 1257309 w 3024845"/>
                  <a:gd name="connsiteY225-30578" fmla="*/ 664476 h 1059043"/>
                  <a:gd name="connsiteX226-30579" fmla="*/ 1262629 w 3024845"/>
                  <a:gd name="connsiteY226-30580" fmla="*/ 655018 h 1059043"/>
                  <a:gd name="connsiteX227-30581" fmla="*/ 1262629 w 3024845"/>
                  <a:gd name="connsiteY227-30582" fmla="*/ 656910 h 1059043"/>
                  <a:gd name="connsiteX228-30583" fmla="*/ 1262629 w 3024845"/>
                  <a:gd name="connsiteY228-30584" fmla="*/ 670151 h 1059043"/>
                  <a:gd name="connsiteX229-30585" fmla="*/ 1266682 w 3024845"/>
                  <a:gd name="connsiteY229-30586" fmla="*/ 624754 h 1059043"/>
                  <a:gd name="connsiteX230-30587" fmla="*/ 1267442 w 3024845"/>
                  <a:gd name="connsiteY230-30588" fmla="*/ 624754 h 1059043"/>
                  <a:gd name="connsiteX231-30589" fmla="*/ 1272762 w 3024845"/>
                  <a:gd name="connsiteY231-30590" fmla="*/ 624754 h 1059043"/>
                  <a:gd name="connsiteX232-30591" fmla="*/ 1272762 w 3024845"/>
                  <a:gd name="connsiteY232-30592" fmla="*/ 559900 h 1059043"/>
                  <a:gd name="connsiteX233-30593" fmla="*/ 1273776 w 3024845"/>
                  <a:gd name="connsiteY233-30594" fmla="*/ 559900 h 1059043"/>
                  <a:gd name="connsiteX234-30595" fmla="*/ 1280869 w 3024845"/>
                  <a:gd name="connsiteY234-30596" fmla="*/ 559900 h 1059043"/>
                  <a:gd name="connsiteX235-30597" fmla="*/ 1293029 w 3024845"/>
                  <a:gd name="connsiteY235-30598" fmla="*/ 516665 h 1059043"/>
                  <a:gd name="connsiteX236-30599" fmla="*/ 1294296 w 3024845"/>
                  <a:gd name="connsiteY236-30600" fmla="*/ 516665 h 1059043"/>
                  <a:gd name="connsiteX237-30601" fmla="*/ 1303163 w 3024845"/>
                  <a:gd name="connsiteY237-30602" fmla="*/ 516665 h 1059043"/>
                  <a:gd name="connsiteX238-30603" fmla="*/ 1313296 w 3024845"/>
                  <a:gd name="connsiteY238-30604" fmla="*/ 559900 h 1059043"/>
                  <a:gd name="connsiteX239-30605" fmla="*/ 1314309 w 3024845"/>
                  <a:gd name="connsiteY239-30606" fmla="*/ 559900 h 1059043"/>
                  <a:gd name="connsiteX240-30607" fmla="*/ 1321403 w 3024845"/>
                  <a:gd name="connsiteY240-30608" fmla="*/ 559900 h 1059043"/>
                  <a:gd name="connsiteX241-30609" fmla="*/ 1321403 w 3024845"/>
                  <a:gd name="connsiteY241-30610" fmla="*/ 598812 h 1059043"/>
                  <a:gd name="connsiteX242-30611" fmla="*/ 1323176 w 3024845"/>
                  <a:gd name="connsiteY242-30612" fmla="*/ 598812 h 1059043"/>
                  <a:gd name="connsiteX243-30613" fmla="*/ 1335590 w 3024845"/>
                  <a:gd name="connsiteY243-30614" fmla="*/ 598812 h 1059043"/>
                  <a:gd name="connsiteX244-30615" fmla="*/ 1335590 w 3024845"/>
                  <a:gd name="connsiteY244-30616" fmla="*/ 600974 h 1059043"/>
                  <a:gd name="connsiteX245-30617" fmla="*/ 1335590 w 3024845"/>
                  <a:gd name="connsiteY245-30618" fmla="*/ 616106 h 1059043"/>
                  <a:gd name="connsiteX246-30619" fmla="*/ 1339643 w 3024845"/>
                  <a:gd name="connsiteY246-30620" fmla="*/ 613945 h 1059043"/>
                  <a:gd name="connsiteX247-30621" fmla="*/ 1339643 w 3024845"/>
                  <a:gd name="connsiteY247-30622" fmla="*/ 598812 h 1059043"/>
                  <a:gd name="connsiteX248-30623" fmla="*/ 1341163 w 3024845"/>
                  <a:gd name="connsiteY248-30624" fmla="*/ 598812 h 1059043"/>
                  <a:gd name="connsiteX249-30625" fmla="*/ 1351803 w 3024845"/>
                  <a:gd name="connsiteY249-30626" fmla="*/ 598812 h 1059043"/>
                  <a:gd name="connsiteX250-30627" fmla="*/ 1351803 w 3024845"/>
                  <a:gd name="connsiteY250-30628" fmla="*/ 600433 h 1059043"/>
                  <a:gd name="connsiteX251-30629" fmla="*/ 1351803 w 3024845"/>
                  <a:gd name="connsiteY251-30630" fmla="*/ 611783 h 1059043"/>
                  <a:gd name="connsiteX252-30631" fmla="*/ 1382204 w 3024845"/>
                  <a:gd name="connsiteY252-30632" fmla="*/ 611783 h 1059043"/>
                  <a:gd name="connsiteX253-30633" fmla="*/ 1382204 w 3024845"/>
                  <a:gd name="connsiteY253-30634" fmla="*/ 575033 h 1059043"/>
                  <a:gd name="connsiteX254-30635" fmla="*/ 1383470 w 3024845"/>
                  <a:gd name="connsiteY254-30636" fmla="*/ 575033 h 1059043"/>
                  <a:gd name="connsiteX255-30637" fmla="*/ 1392337 w 3024845"/>
                  <a:gd name="connsiteY255-30638" fmla="*/ 575033 h 1059043"/>
                  <a:gd name="connsiteX256-30639" fmla="*/ 1392337 w 3024845"/>
                  <a:gd name="connsiteY256-30640" fmla="*/ 596650 h 1059043"/>
                  <a:gd name="connsiteX257-30641" fmla="*/ 1394364 w 3024845"/>
                  <a:gd name="connsiteY257-30642" fmla="*/ 564224 h 1059043"/>
                  <a:gd name="connsiteX258-30643" fmla="*/ 1416657 w 3024845"/>
                  <a:gd name="connsiteY258-30644" fmla="*/ 564224 h 1059043"/>
                  <a:gd name="connsiteX259-30645" fmla="*/ 1416657 w 3024845"/>
                  <a:gd name="connsiteY259-30646" fmla="*/ 562602 h 1059043"/>
                  <a:gd name="connsiteX260-30647" fmla="*/ 1416657 w 3024845"/>
                  <a:gd name="connsiteY260-30648" fmla="*/ 551253 h 1059043"/>
                  <a:gd name="connsiteX261-30649" fmla="*/ 1417417 w 3024845"/>
                  <a:gd name="connsiteY261-30650" fmla="*/ 551253 h 1059043"/>
                  <a:gd name="connsiteX262-30651" fmla="*/ 1422737 w 3024845"/>
                  <a:gd name="connsiteY262-30652" fmla="*/ 551253 h 1059043"/>
                  <a:gd name="connsiteX263-30653" fmla="*/ 1422737 w 3024845"/>
                  <a:gd name="connsiteY263-30654" fmla="*/ 549362 h 1059043"/>
                  <a:gd name="connsiteX264-30655" fmla="*/ 1422737 w 3024845"/>
                  <a:gd name="connsiteY264-30656" fmla="*/ 536121 h 1059043"/>
                  <a:gd name="connsiteX265-30657" fmla="*/ 1426791 w 3024845"/>
                  <a:gd name="connsiteY265-30658" fmla="*/ 542606 h 1059043"/>
                  <a:gd name="connsiteX266-30659" fmla="*/ 1429071 w 3024845"/>
                  <a:gd name="connsiteY266-30660" fmla="*/ 542606 h 1059043"/>
                  <a:gd name="connsiteX267-30661" fmla="*/ 1445031 w 3024845"/>
                  <a:gd name="connsiteY267-30662" fmla="*/ 542606 h 1059043"/>
                  <a:gd name="connsiteX268-30663" fmla="*/ 1445031 w 3024845"/>
                  <a:gd name="connsiteY268-30664" fmla="*/ 541795 h 1059043"/>
                  <a:gd name="connsiteX269-30665" fmla="*/ 1445031 w 3024845"/>
                  <a:gd name="connsiteY269-30666" fmla="*/ 536121 h 1059043"/>
                  <a:gd name="connsiteX270-30667" fmla="*/ 1445791 w 3024845"/>
                  <a:gd name="connsiteY270-30668" fmla="*/ 536121 h 1059043"/>
                  <a:gd name="connsiteX271-30669" fmla="*/ 1451111 w 3024845"/>
                  <a:gd name="connsiteY271-30670" fmla="*/ 536121 h 1059043"/>
                  <a:gd name="connsiteX272-30671" fmla="*/ 1451111 w 3024845"/>
                  <a:gd name="connsiteY272-30672" fmla="*/ 537472 h 1059043"/>
                  <a:gd name="connsiteX273-30673" fmla="*/ 1451111 w 3024845"/>
                  <a:gd name="connsiteY273-30674" fmla="*/ 546930 h 1059043"/>
                  <a:gd name="connsiteX274-30675" fmla="*/ 1489618 w 3024845"/>
                  <a:gd name="connsiteY274-30676" fmla="*/ 546930 h 1059043"/>
                  <a:gd name="connsiteX275-30677" fmla="*/ 1489618 w 3024845"/>
                  <a:gd name="connsiteY275-30678" fmla="*/ 685283 h 1059043"/>
                  <a:gd name="connsiteX276-30679" fmla="*/ 1491138 w 3024845"/>
                  <a:gd name="connsiteY276-30680" fmla="*/ 685283 h 1059043"/>
                  <a:gd name="connsiteX277-30681" fmla="*/ 1501778 w 3024845"/>
                  <a:gd name="connsiteY277-30682" fmla="*/ 685283 h 1059043"/>
                  <a:gd name="connsiteX278-30683" fmla="*/ 1501778 w 3024845"/>
                  <a:gd name="connsiteY278-30684" fmla="*/ 672313 h 1059043"/>
                  <a:gd name="connsiteX279-30685" fmla="*/ 1505832 w 3024845"/>
                  <a:gd name="connsiteY279-30686" fmla="*/ 672313 h 1059043"/>
                  <a:gd name="connsiteX280-30687" fmla="*/ 1505832 w 3024845"/>
                  <a:gd name="connsiteY280-30688" fmla="*/ 685283 h 1059043"/>
                  <a:gd name="connsiteX281-30689" fmla="*/ 1536232 w 3024845"/>
                  <a:gd name="connsiteY281-30690" fmla="*/ 685283 h 1059043"/>
                  <a:gd name="connsiteX282-30691" fmla="*/ 1536232 w 3024845"/>
                  <a:gd name="connsiteY282-30692" fmla="*/ 655018 h 1059043"/>
                  <a:gd name="connsiteX283-30693" fmla="*/ 1548392 w 3024845"/>
                  <a:gd name="connsiteY283-30694" fmla="*/ 655018 h 1059043"/>
                  <a:gd name="connsiteX284-30695" fmla="*/ 1560552 w 3024845"/>
                  <a:gd name="connsiteY284-30696" fmla="*/ 652857 h 1059043"/>
                  <a:gd name="connsiteX285-30697" fmla="*/ 1564606 w 3024845"/>
                  <a:gd name="connsiteY285-30698" fmla="*/ 655018 h 1059043"/>
                  <a:gd name="connsiteX286-30699" fmla="*/ 1574739 w 3024845"/>
                  <a:gd name="connsiteY286-30700" fmla="*/ 655018 h 1059043"/>
                  <a:gd name="connsiteX287-30701" fmla="*/ 1574739 w 3024845"/>
                  <a:gd name="connsiteY287-30702" fmla="*/ 685283 h 1059043"/>
                  <a:gd name="connsiteX288-30703" fmla="*/ 1582846 w 3024845"/>
                  <a:gd name="connsiteY288-30704" fmla="*/ 685283 h 1059043"/>
                  <a:gd name="connsiteX289-30705" fmla="*/ 1582846 w 3024845"/>
                  <a:gd name="connsiteY289-30706" fmla="*/ 702578 h 1059043"/>
                  <a:gd name="connsiteX290-30707" fmla="*/ 1592182 w 3024845"/>
                  <a:gd name="connsiteY290-30708" fmla="*/ 703483 h 1059043"/>
                  <a:gd name="connsiteX291-30709" fmla="*/ 1605140 w 3024845"/>
                  <a:gd name="connsiteY291-30710" fmla="*/ 703483 h 1059043"/>
                  <a:gd name="connsiteX292-30711" fmla="*/ 1605140 w 3024845"/>
                  <a:gd name="connsiteY292-30712" fmla="*/ 687445 h 1059043"/>
                  <a:gd name="connsiteX293-30713" fmla="*/ 1673096 w 3024845"/>
                  <a:gd name="connsiteY293-30714" fmla="*/ 687445 h 1059043"/>
                  <a:gd name="connsiteX294-30715" fmla="*/ 1673096 w 3024845"/>
                  <a:gd name="connsiteY294-30716" fmla="*/ 602192 h 1059043"/>
                  <a:gd name="connsiteX295-30717" fmla="*/ 1745104 w 3024845"/>
                  <a:gd name="connsiteY295-30718" fmla="*/ 602192 h 1059043"/>
                  <a:gd name="connsiteX296-30719" fmla="*/ 1745104 w 3024845"/>
                  <a:gd name="connsiteY296-30720" fmla="*/ 680960 h 1059043"/>
                  <a:gd name="connsiteX297-30721" fmla="*/ 1747008 w 3024845"/>
                  <a:gd name="connsiteY297-30722" fmla="*/ 680960 h 1059043"/>
                  <a:gd name="connsiteX298-30723" fmla="*/ 1748250 w 3024845"/>
                  <a:gd name="connsiteY298-30724" fmla="*/ 703483 h 1059043"/>
                  <a:gd name="connsiteX299-30725" fmla="*/ 1757926 w 3024845"/>
                  <a:gd name="connsiteY299-30726" fmla="*/ 703483 h 1059043"/>
                  <a:gd name="connsiteX300-30727" fmla="*/ 1759168 w 3024845"/>
                  <a:gd name="connsiteY300-30728" fmla="*/ 680960 h 1059043"/>
                  <a:gd name="connsiteX301-30729" fmla="*/ 1765248 w 3024845"/>
                  <a:gd name="connsiteY301-30730" fmla="*/ 680960 h 1059043"/>
                  <a:gd name="connsiteX302-30731" fmla="*/ 1766490 w 3024845"/>
                  <a:gd name="connsiteY302-30732" fmla="*/ 703483 h 1059043"/>
                  <a:gd name="connsiteX303-30733" fmla="*/ 1817112 w 3024845"/>
                  <a:gd name="connsiteY303-30734" fmla="*/ 703483 h 1059043"/>
                  <a:gd name="connsiteX304-30735" fmla="*/ 1817112 w 3024845"/>
                  <a:gd name="connsiteY304-30736" fmla="*/ 540455 h 1059043"/>
                  <a:gd name="connsiteX305-30737" fmla="*/ 2014439 w 3024845"/>
                  <a:gd name="connsiteY305-30738" fmla="*/ 540455 h 1059043"/>
                  <a:gd name="connsiteX306-30739" fmla="*/ 2014439 w 3024845"/>
                  <a:gd name="connsiteY306-30740" fmla="*/ 703483 h 1059043"/>
                  <a:gd name="connsiteX307-30741" fmla="*/ 2033136 w 3024845"/>
                  <a:gd name="connsiteY307-30742" fmla="*/ 703483 h 1059043"/>
                  <a:gd name="connsiteX308-30743" fmla="*/ 2033136 w 3024845"/>
                  <a:gd name="connsiteY308-30744" fmla="*/ 620790 h 1059043"/>
                  <a:gd name="connsiteX309-30745" fmla="*/ 2128256 w 3024845"/>
                  <a:gd name="connsiteY309-30746" fmla="*/ 620790 h 1059043"/>
                  <a:gd name="connsiteX310-30747" fmla="*/ 2146266 w 3024845"/>
                  <a:gd name="connsiteY310-30748" fmla="*/ 131868 h 1059043"/>
                  <a:gd name="connsiteX311-30749" fmla="*/ 2144240 w 3024845"/>
                  <a:gd name="connsiteY311-30750" fmla="*/ 125383 h 1059043"/>
                  <a:gd name="connsiteX312-30751" fmla="*/ 2150320 w 3024845"/>
                  <a:gd name="connsiteY312-30752" fmla="*/ 118897 h 1059043"/>
                  <a:gd name="connsiteX313-30753" fmla="*/ 2150320 w 3024845"/>
                  <a:gd name="connsiteY313-30754" fmla="*/ 60529 h 1059043"/>
                  <a:gd name="connsiteX314-30755" fmla="*/ 2152346 w 3024845"/>
                  <a:gd name="connsiteY314-30756" fmla="*/ 56206 h 1059043"/>
                  <a:gd name="connsiteX315-30757" fmla="*/ 2152346 w 3024845"/>
                  <a:gd name="connsiteY315-30758" fmla="*/ 0 h 1059043"/>
                  <a:gd name="connsiteX316-30759" fmla="*/ 2168560 w 3024845"/>
                  <a:gd name="connsiteY316-30760" fmla="*/ 125383 h 1059043"/>
                  <a:gd name="connsiteX317-30761" fmla="*/ 2180720 w 3024845"/>
                  <a:gd name="connsiteY317-30762" fmla="*/ 555577 h 1059043"/>
                  <a:gd name="connsiteX318-30763" fmla="*/ 2245574 w 3024845"/>
                  <a:gd name="connsiteY318-30764" fmla="*/ 555577 h 1059043"/>
                  <a:gd name="connsiteX319-30765" fmla="*/ 2245574 w 3024845"/>
                  <a:gd name="connsiteY319-30766" fmla="*/ 631239 h 1059043"/>
                  <a:gd name="connsiteX320-30767" fmla="*/ 2253681 w 3024845"/>
                  <a:gd name="connsiteY320-30768" fmla="*/ 631239 h 1059043"/>
                  <a:gd name="connsiteX321-30769" fmla="*/ 2255708 w 3024845"/>
                  <a:gd name="connsiteY321-30770" fmla="*/ 624754 h 1059043"/>
                  <a:gd name="connsiteX322-30771" fmla="*/ 2261788 w 3024845"/>
                  <a:gd name="connsiteY322-30772" fmla="*/ 624754 h 1059043"/>
                  <a:gd name="connsiteX323-30773" fmla="*/ 2263815 w 3024845"/>
                  <a:gd name="connsiteY323-30774" fmla="*/ 633401 h 1059043"/>
                  <a:gd name="connsiteX324-30775" fmla="*/ 2275975 w 3024845"/>
                  <a:gd name="connsiteY324-30776" fmla="*/ 633401 h 1059043"/>
                  <a:gd name="connsiteX325-30777" fmla="*/ 2275975 w 3024845"/>
                  <a:gd name="connsiteY325-30778" fmla="*/ 626915 h 1059043"/>
                  <a:gd name="connsiteX326-30779" fmla="*/ 2298268 w 3024845"/>
                  <a:gd name="connsiteY326-30780" fmla="*/ 626915 h 1059043"/>
                  <a:gd name="connsiteX327-30781" fmla="*/ 2298268 w 3024845"/>
                  <a:gd name="connsiteY327-30782" fmla="*/ 633401 h 1059043"/>
                  <a:gd name="connsiteX328-30783" fmla="*/ 2318535 w 3024845"/>
                  <a:gd name="connsiteY328-30784" fmla="*/ 633401 h 1059043"/>
                  <a:gd name="connsiteX329-30785" fmla="*/ 2318535 w 3024845"/>
                  <a:gd name="connsiteY329-30786" fmla="*/ 678798 h 1059043"/>
                  <a:gd name="connsiteX330-30787" fmla="*/ 2332722 w 3024845"/>
                  <a:gd name="connsiteY330-30788" fmla="*/ 678798 h 1059043"/>
                  <a:gd name="connsiteX331-30789" fmla="*/ 2332722 w 3024845"/>
                  <a:gd name="connsiteY331-30790" fmla="*/ 665827 h 1059043"/>
                  <a:gd name="connsiteX332-30791" fmla="*/ 2348936 w 3024845"/>
                  <a:gd name="connsiteY332-30792" fmla="*/ 665827 h 1059043"/>
                  <a:gd name="connsiteX333-30793" fmla="*/ 2348936 w 3024845"/>
                  <a:gd name="connsiteY333-30794" fmla="*/ 486400 h 1059043"/>
                  <a:gd name="connsiteX334-30795" fmla="*/ 2355016 w 3024845"/>
                  <a:gd name="connsiteY334-30796" fmla="*/ 479914 h 1059043"/>
                  <a:gd name="connsiteX335-30797" fmla="*/ 2427977 w 3024845"/>
                  <a:gd name="connsiteY335-30798" fmla="*/ 479914 h 1059043"/>
                  <a:gd name="connsiteX336-30799" fmla="*/ 2427977 w 3024845"/>
                  <a:gd name="connsiteY336-30800" fmla="*/ 488562 h 1059043"/>
                  <a:gd name="connsiteX337-30801" fmla="*/ 2438110 w 3024845"/>
                  <a:gd name="connsiteY337-30802" fmla="*/ 488562 h 1059043"/>
                  <a:gd name="connsiteX338-30803" fmla="*/ 2438110 w 3024845"/>
                  <a:gd name="connsiteY338-30804" fmla="*/ 603136 h 1059043"/>
                  <a:gd name="connsiteX339-30805" fmla="*/ 2460404 w 3024845"/>
                  <a:gd name="connsiteY339-30806" fmla="*/ 603136 h 1059043"/>
                  <a:gd name="connsiteX340-30807" fmla="*/ 2460404 w 3024845"/>
                  <a:gd name="connsiteY340-30808" fmla="*/ 536121 h 1059043"/>
                  <a:gd name="connsiteX341-30809" fmla="*/ 2486751 w 3024845"/>
                  <a:gd name="connsiteY341-30810" fmla="*/ 536121 h 1059043"/>
                  <a:gd name="connsiteX342-30811" fmla="*/ 2490804 w 3024845"/>
                  <a:gd name="connsiteY342-30812" fmla="*/ 531797 h 1059043"/>
                  <a:gd name="connsiteX343-30813" fmla="*/ 2498911 w 3024845"/>
                  <a:gd name="connsiteY343-30814" fmla="*/ 531797 h 1059043"/>
                  <a:gd name="connsiteX344-30815" fmla="*/ 2502964 w 3024845"/>
                  <a:gd name="connsiteY344-30816" fmla="*/ 536121 h 1059043"/>
                  <a:gd name="connsiteX345-30817" fmla="*/ 2525258 w 3024845"/>
                  <a:gd name="connsiteY345-30818" fmla="*/ 536121 h 1059043"/>
                  <a:gd name="connsiteX346-30819" fmla="*/ 2525258 w 3024845"/>
                  <a:gd name="connsiteY346-30820" fmla="*/ 419385 h 1059043"/>
                  <a:gd name="connsiteX347-30821" fmla="*/ 2582005 w 3024845"/>
                  <a:gd name="connsiteY347-30822" fmla="*/ 408576 h 1059043"/>
                  <a:gd name="connsiteX348-30823" fmla="*/ 2582005 w 3024845"/>
                  <a:gd name="connsiteY348-30824" fmla="*/ 409657 h 1059043"/>
                  <a:gd name="connsiteX349-30825" fmla="*/ 2582005 w 3024845"/>
                  <a:gd name="connsiteY349-30826" fmla="*/ 417223 h 1059043"/>
                  <a:gd name="connsiteX350-30827" fmla="*/ 2608352 w 3024845"/>
                  <a:gd name="connsiteY350-30828" fmla="*/ 417223 h 1059043"/>
                  <a:gd name="connsiteX351-30829" fmla="*/ 2608352 w 3024845"/>
                  <a:gd name="connsiteY351-30830" fmla="*/ 672313 h 1059043"/>
                  <a:gd name="connsiteX352-30831" fmla="*/ 2630646 w 3024845"/>
                  <a:gd name="connsiteY352-30832" fmla="*/ 672313 h 1059043"/>
                  <a:gd name="connsiteX353-30833" fmla="*/ 2630646 w 3024845"/>
                  <a:gd name="connsiteY353-30834" fmla="*/ 667989 h 1059043"/>
                  <a:gd name="connsiteX354-30835" fmla="*/ 2642806 w 3024845"/>
                  <a:gd name="connsiteY354-30836" fmla="*/ 667989 h 1059043"/>
                  <a:gd name="connsiteX355-30837" fmla="*/ 2642806 w 3024845"/>
                  <a:gd name="connsiteY355-30838" fmla="*/ 672313 h 1059043"/>
                  <a:gd name="connsiteX356-30839" fmla="*/ 2667126 w 3024845"/>
                  <a:gd name="connsiteY356-30840" fmla="*/ 672313 h 1059043"/>
                  <a:gd name="connsiteX357-30841" fmla="*/ 2667126 w 3024845"/>
                  <a:gd name="connsiteY357-30842" fmla="*/ 659342 h 1059043"/>
                  <a:gd name="connsiteX358-30843" fmla="*/ 2695500 w 3024845"/>
                  <a:gd name="connsiteY358-30844" fmla="*/ 659342 h 1059043"/>
                  <a:gd name="connsiteX359-30845" fmla="*/ 2707660 w 3024845"/>
                  <a:gd name="connsiteY359-30846" fmla="*/ 655018 h 1059043"/>
                  <a:gd name="connsiteX360-30847" fmla="*/ 2727927 w 3024845"/>
                  <a:gd name="connsiteY360-30848" fmla="*/ 659342 h 1059043"/>
                  <a:gd name="connsiteX361-30849" fmla="*/ 2727927 w 3024845"/>
                  <a:gd name="connsiteY361-30850" fmla="*/ 642048 h 1059043"/>
                  <a:gd name="connsiteX362-30851" fmla="*/ 2736034 w 3024845"/>
                  <a:gd name="connsiteY362-30852" fmla="*/ 642048 h 1059043"/>
                  <a:gd name="connsiteX363-30853" fmla="*/ 2736034 w 3024845"/>
                  <a:gd name="connsiteY363-30854" fmla="*/ 629077 h 1059043"/>
                  <a:gd name="connsiteX364-30855" fmla="*/ 2792781 w 3024845"/>
                  <a:gd name="connsiteY364-30856" fmla="*/ 629077 h 1059043"/>
                  <a:gd name="connsiteX365-30857" fmla="*/ 2792781 w 3024845"/>
                  <a:gd name="connsiteY365-30858" fmla="*/ 598812 h 1059043"/>
                  <a:gd name="connsiteX366-30859" fmla="*/ 2811021 w 3024845"/>
                  <a:gd name="connsiteY366-30860" fmla="*/ 598812 h 1059043"/>
                  <a:gd name="connsiteX367-30861" fmla="*/ 2811021 w 3024845"/>
                  <a:gd name="connsiteY367-30862" fmla="*/ 592327 h 1059043"/>
                  <a:gd name="connsiteX368-30863" fmla="*/ 2823181 w 3024845"/>
                  <a:gd name="connsiteY368-30864" fmla="*/ 592327 h 1059043"/>
                  <a:gd name="connsiteX369-30865" fmla="*/ 2823181 w 3024845"/>
                  <a:gd name="connsiteY369-30866" fmla="*/ 598812 h 1059043"/>
                  <a:gd name="connsiteX370-30867" fmla="*/ 2839395 w 3024845"/>
                  <a:gd name="connsiteY370-30868" fmla="*/ 598812 h 1059043"/>
                  <a:gd name="connsiteX371-30869" fmla="*/ 2839395 w 3024845"/>
                  <a:gd name="connsiteY371-30870" fmla="*/ 648533 h 1059043"/>
                  <a:gd name="connsiteX372-30871" fmla="*/ 2871822 w 3024845"/>
                  <a:gd name="connsiteY372-30872" fmla="*/ 648533 h 1059043"/>
                  <a:gd name="connsiteX373-30873" fmla="*/ 2871822 w 3024845"/>
                  <a:gd name="connsiteY373-30874" fmla="*/ 622592 h 1059043"/>
                  <a:gd name="connsiteX374-30875" fmla="*/ 2910329 w 3024845"/>
                  <a:gd name="connsiteY374-30876" fmla="*/ 622592 h 1059043"/>
                  <a:gd name="connsiteX375-30877" fmla="*/ 2910329 w 3024845"/>
                  <a:gd name="connsiteY375-30878" fmla="*/ 592327 h 1059043"/>
                  <a:gd name="connsiteX376-30879" fmla="*/ 2958970 w 3024845"/>
                  <a:gd name="connsiteY376-30880" fmla="*/ 592327 h 1059043"/>
                  <a:gd name="connsiteX377-30881" fmla="*/ 2958970 w 3024845"/>
                  <a:gd name="connsiteY377-30882" fmla="*/ 703483 h 1059043"/>
                  <a:gd name="connsiteX378-30883" fmla="*/ 2958970 w 3024845"/>
                  <a:gd name="connsiteY378-30884" fmla="*/ 717262 h 1059043"/>
                  <a:gd name="connsiteX379-30885" fmla="*/ 3024845 w 3024845"/>
                  <a:gd name="connsiteY379-30886" fmla="*/ 717262 h 1059043"/>
                  <a:gd name="connsiteX380-30887" fmla="*/ 3024845 w 3024845"/>
                  <a:gd name="connsiteY380-30888" fmla="*/ 1059043 h 1059043"/>
                  <a:gd name="connsiteX381-30889" fmla="*/ 2054 w 3024845"/>
                  <a:gd name="connsiteY381-30890" fmla="*/ 1056710 h 1059043"/>
                  <a:gd name="connsiteX382-30891" fmla="*/ 0 w 3024845"/>
                  <a:gd name="connsiteY382-30892" fmla="*/ 622592 h 1059043"/>
                  <a:gd name="connsiteX383-30893" fmla="*/ 20267 w 3024845"/>
                  <a:gd name="connsiteY383-30894" fmla="*/ 622592 h 1059043"/>
                  <a:gd name="connsiteX384-30895" fmla="*/ 20774 w 3024845"/>
                  <a:gd name="connsiteY384-30896" fmla="*/ 621511 h 1059043"/>
                  <a:gd name="connsiteX385-30897" fmla="*/ 24320 w 3024845"/>
                  <a:gd name="connsiteY385-30898" fmla="*/ 613945 h 1059043"/>
                  <a:gd name="connsiteX386-30899" fmla="*/ 26094 w 3024845"/>
                  <a:gd name="connsiteY386-30900" fmla="*/ 614215 h 1059043"/>
                  <a:gd name="connsiteX387-30901" fmla="*/ 38507 w 3024845"/>
                  <a:gd name="connsiteY387-30902" fmla="*/ 616106 h 1059043"/>
                  <a:gd name="connsiteX388-30903" fmla="*/ 39014 w 3024845"/>
                  <a:gd name="connsiteY388-30904" fmla="*/ 617458 h 1059043"/>
                  <a:gd name="connsiteX389-30905" fmla="*/ 42560 w 3024845"/>
                  <a:gd name="connsiteY389-30906" fmla="*/ 626915 h 1059043"/>
                  <a:gd name="connsiteX390-30907" fmla="*/ 68907 w 3024845"/>
                  <a:gd name="connsiteY390-30908" fmla="*/ 629077 h 1059043"/>
                  <a:gd name="connsiteX391-30909" fmla="*/ 68907 w 3024845"/>
                  <a:gd name="connsiteY391-30910" fmla="*/ 505856 h 1059043"/>
                  <a:gd name="connsiteX392-30911" fmla="*/ 70934 w 3024845"/>
                  <a:gd name="connsiteY392-30912" fmla="*/ 505856 h 1059043"/>
                  <a:gd name="connsiteX393-30913" fmla="*/ 85121 w 3024845"/>
                  <a:gd name="connsiteY393-30914" fmla="*/ 505856 h 1059043"/>
                  <a:gd name="connsiteX394-30915" fmla="*/ 85121 w 3024845"/>
                  <a:gd name="connsiteY394-30916" fmla="*/ 369664 h 1059043"/>
                  <a:gd name="connsiteX395-30917" fmla="*/ 86894 w 3024845"/>
                  <a:gd name="connsiteY395-30918" fmla="*/ 369664 h 1059043"/>
                  <a:gd name="connsiteX396-30919" fmla="*/ 99308 w 3024845"/>
                  <a:gd name="connsiteY396-30920" fmla="*/ 369664 h 1059043"/>
                  <a:gd name="connsiteX397-30921" fmla="*/ 99308 w 3024845"/>
                  <a:gd name="connsiteY397-30922" fmla="*/ 255090 h 1059043"/>
                  <a:gd name="connsiteX398-30923" fmla="*/ 103361 w 3024845"/>
                  <a:gd name="connsiteY398-30924" fmla="*/ 226986 h 1059043"/>
                  <a:gd name="connsiteX399-30925" fmla="*/ 105388 w 3024845"/>
                  <a:gd name="connsiteY399-30926" fmla="*/ 226986 h 1059043"/>
                  <a:gd name="connsiteX400-30927" fmla="*/ 119575 w 3024845"/>
                  <a:gd name="connsiteY400-30928" fmla="*/ 226986 h 1059043"/>
                  <a:gd name="connsiteX0-30929" fmla="*/ 119575 w 3024845"/>
                  <a:gd name="connsiteY0-30930" fmla="*/ 226986 h 1059043"/>
                  <a:gd name="connsiteX1-30931" fmla="*/ 200642 w 3024845"/>
                  <a:gd name="connsiteY1-30932" fmla="*/ 224825 h 1059043"/>
                  <a:gd name="connsiteX2-30933" fmla="*/ 202669 w 3024845"/>
                  <a:gd name="connsiteY2-30934" fmla="*/ 224825 h 1059043"/>
                  <a:gd name="connsiteX3-30935" fmla="*/ 216856 w 3024845"/>
                  <a:gd name="connsiteY3-30936" fmla="*/ 224825 h 1059043"/>
                  <a:gd name="connsiteX4-30937" fmla="*/ 216856 w 3024845"/>
                  <a:gd name="connsiteY4-30938" fmla="*/ 248604 h 1059043"/>
                  <a:gd name="connsiteX5-30939" fmla="*/ 217363 w 3024845"/>
                  <a:gd name="connsiteY5-30940" fmla="*/ 249415 h 1059043"/>
                  <a:gd name="connsiteX6-30941" fmla="*/ 220909 w 3024845"/>
                  <a:gd name="connsiteY6-30942" fmla="*/ 255090 h 1059043"/>
                  <a:gd name="connsiteX7-30943" fmla="*/ 220909 w 3024845"/>
                  <a:gd name="connsiteY7-30944" fmla="*/ 369664 h 1059043"/>
                  <a:gd name="connsiteX8-30945" fmla="*/ 223189 w 3024845"/>
                  <a:gd name="connsiteY8-30946" fmla="*/ 369664 h 1059043"/>
                  <a:gd name="connsiteX9-30947" fmla="*/ 239150 w 3024845"/>
                  <a:gd name="connsiteY9-30948" fmla="*/ 369664 h 1059043"/>
                  <a:gd name="connsiteX10-30949" fmla="*/ 239150 w 3024845"/>
                  <a:gd name="connsiteY10-30950" fmla="*/ 510179 h 1059043"/>
                  <a:gd name="connsiteX11-30951" fmla="*/ 240670 w 3024845"/>
                  <a:gd name="connsiteY11-30952" fmla="*/ 509909 h 1059043"/>
                  <a:gd name="connsiteX12-30953" fmla="*/ 251310 w 3024845"/>
                  <a:gd name="connsiteY12-30954" fmla="*/ 508018 h 1059043"/>
                  <a:gd name="connsiteX13-30955" fmla="*/ 249283 w 3024845"/>
                  <a:gd name="connsiteY13-30956" fmla="*/ 596650 h 1059043"/>
                  <a:gd name="connsiteX14-30957" fmla="*/ 250803 w 3024845"/>
                  <a:gd name="connsiteY14-30958" fmla="*/ 596921 h 1059043"/>
                  <a:gd name="connsiteX15-30959" fmla="*/ 261443 w 3024845"/>
                  <a:gd name="connsiteY15-30960" fmla="*/ 598812 h 1059043"/>
                  <a:gd name="connsiteX16-30961" fmla="*/ 261696 w 3024845"/>
                  <a:gd name="connsiteY16-30962" fmla="*/ 599623 h 1059043"/>
                  <a:gd name="connsiteX17-30963" fmla="*/ 263470 w 3024845"/>
                  <a:gd name="connsiteY17-30964" fmla="*/ 605298 h 1059043"/>
                  <a:gd name="connsiteX18-30965" fmla="*/ 264230 w 3024845"/>
                  <a:gd name="connsiteY18-30966" fmla="*/ 602866 h 1059043"/>
                  <a:gd name="connsiteX19-30967" fmla="*/ 269550 w 3024845"/>
                  <a:gd name="connsiteY19-30968" fmla="*/ 585842 h 1059043"/>
                  <a:gd name="connsiteX20-30969" fmla="*/ 271323 w 3024845"/>
                  <a:gd name="connsiteY20-30970" fmla="*/ 585842 h 1059043"/>
                  <a:gd name="connsiteX21-30971" fmla="*/ 283737 w 3024845"/>
                  <a:gd name="connsiteY21-30972" fmla="*/ 585842 h 1059043"/>
                  <a:gd name="connsiteX22-30973" fmla="*/ 283737 w 3024845"/>
                  <a:gd name="connsiteY22-30974" fmla="*/ 618268 h 1059043"/>
                  <a:gd name="connsiteX23-30975" fmla="*/ 284750 w 3024845"/>
                  <a:gd name="connsiteY23-30976" fmla="*/ 618809 h 1059043"/>
                  <a:gd name="connsiteX24-30977" fmla="*/ 291844 w 3024845"/>
                  <a:gd name="connsiteY24-30978" fmla="*/ 622592 h 1059043"/>
                  <a:gd name="connsiteX25-30979" fmla="*/ 291844 w 3024845"/>
                  <a:gd name="connsiteY25-30980" fmla="*/ 623943 h 1059043"/>
                  <a:gd name="connsiteX26-30981" fmla="*/ 291844 w 3024845"/>
                  <a:gd name="connsiteY26-30982" fmla="*/ 633401 h 1059043"/>
                  <a:gd name="connsiteX27-30983" fmla="*/ 336431 w 3024845"/>
                  <a:gd name="connsiteY27-30984" fmla="*/ 633401 h 1059043"/>
                  <a:gd name="connsiteX28-30985" fmla="*/ 336431 w 3024845"/>
                  <a:gd name="connsiteY28-30986" fmla="*/ 634482 h 1059043"/>
                  <a:gd name="connsiteX29-30987" fmla="*/ 336431 w 3024845"/>
                  <a:gd name="connsiteY29-30988" fmla="*/ 642048 h 1059043"/>
                  <a:gd name="connsiteX30-30989" fmla="*/ 338457 w 3024845"/>
                  <a:gd name="connsiteY30-30990" fmla="*/ 642048 h 1059043"/>
                  <a:gd name="connsiteX31-30991" fmla="*/ 352644 w 3024845"/>
                  <a:gd name="connsiteY31-30992" fmla="*/ 642048 h 1059043"/>
                  <a:gd name="connsiteX32-30993" fmla="*/ 352644 w 3024845"/>
                  <a:gd name="connsiteY32-30994" fmla="*/ 611783 h 1059043"/>
                  <a:gd name="connsiteX33-30995" fmla="*/ 397231 w 3024845"/>
                  <a:gd name="connsiteY33-30996" fmla="*/ 611783 h 1059043"/>
                  <a:gd name="connsiteX34-30997" fmla="*/ 397231 w 3024845"/>
                  <a:gd name="connsiteY34-30998" fmla="*/ 610432 h 1059043"/>
                  <a:gd name="connsiteX35-30999" fmla="*/ 397231 w 3024845"/>
                  <a:gd name="connsiteY35-31000" fmla="*/ 600974 h 1059043"/>
                  <a:gd name="connsiteX36-31001" fmla="*/ 398245 w 3024845"/>
                  <a:gd name="connsiteY36-31002" fmla="*/ 600974 h 1059043"/>
                  <a:gd name="connsiteX37-31003" fmla="*/ 405338 w 3024845"/>
                  <a:gd name="connsiteY37-31004" fmla="*/ 600974 h 1059043"/>
                  <a:gd name="connsiteX38-31005" fmla="*/ 405338 w 3024845"/>
                  <a:gd name="connsiteY38-31006" fmla="*/ 599083 h 1059043"/>
                  <a:gd name="connsiteX39-31007" fmla="*/ 405338 w 3024845"/>
                  <a:gd name="connsiteY39-31008" fmla="*/ 585842 h 1059043"/>
                  <a:gd name="connsiteX40-31009" fmla="*/ 406098 w 3024845"/>
                  <a:gd name="connsiteY40-31010" fmla="*/ 585842 h 1059043"/>
                  <a:gd name="connsiteX41-31011" fmla="*/ 411418 w 3024845"/>
                  <a:gd name="connsiteY41-31012" fmla="*/ 585842 h 1059043"/>
                  <a:gd name="connsiteX42-31013" fmla="*/ 411418 w 3024845"/>
                  <a:gd name="connsiteY42-31014" fmla="*/ 584761 h 1059043"/>
                  <a:gd name="connsiteX43-31015" fmla="*/ 411418 w 3024845"/>
                  <a:gd name="connsiteY43-31016" fmla="*/ 577194 h 1059043"/>
                  <a:gd name="connsiteX44-31017" fmla="*/ 413445 w 3024845"/>
                  <a:gd name="connsiteY44-31018" fmla="*/ 577194 h 1059043"/>
                  <a:gd name="connsiteX45-31019" fmla="*/ 427632 w 3024845"/>
                  <a:gd name="connsiteY45-31020" fmla="*/ 577194 h 1059043"/>
                  <a:gd name="connsiteX46-31021" fmla="*/ 427632 w 3024845"/>
                  <a:gd name="connsiteY46-31022" fmla="*/ 578275 h 1059043"/>
                  <a:gd name="connsiteX47-31023" fmla="*/ 427632 w 3024845"/>
                  <a:gd name="connsiteY47-31024" fmla="*/ 585842 h 1059043"/>
                  <a:gd name="connsiteX48-31025" fmla="*/ 449925 w 3024845"/>
                  <a:gd name="connsiteY48-31026" fmla="*/ 585842 h 1059043"/>
                  <a:gd name="connsiteX49-31027" fmla="*/ 449925 w 3024845"/>
                  <a:gd name="connsiteY49-31028" fmla="*/ 583950 h 1059043"/>
                  <a:gd name="connsiteX50-31029" fmla="*/ 449925 w 3024845"/>
                  <a:gd name="connsiteY50-31030" fmla="*/ 570709 h 1059043"/>
                  <a:gd name="connsiteX51-31031" fmla="*/ 451699 w 3024845"/>
                  <a:gd name="connsiteY51-31032" fmla="*/ 570709 h 1059043"/>
                  <a:gd name="connsiteX52-31033" fmla="*/ 464112 w 3024845"/>
                  <a:gd name="connsiteY52-31034" fmla="*/ 570709 h 1059043"/>
                  <a:gd name="connsiteX53-31035" fmla="*/ 464112 w 3024845"/>
                  <a:gd name="connsiteY53-31036" fmla="*/ 594489 h 1059043"/>
                  <a:gd name="connsiteX54-31037" fmla="*/ 465126 w 3024845"/>
                  <a:gd name="connsiteY54-31038" fmla="*/ 594489 h 1059043"/>
                  <a:gd name="connsiteX55-31039" fmla="*/ 472219 w 3024845"/>
                  <a:gd name="connsiteY55-31040" fmla="*/ 594489 h 1059043"/>
                  <a:gd name="connsiteX56-31041" fmla="*/ 472219 w 3024845"/>
                  <a:gd name="connsiteY56-31042" fmla="*/ 593408 h 1059043"/>
                  <a:gd name="connsiteX57-31043" fmla="*/ 472219 w 3024845"/>
                  <a:gd name="connsiteY57-31044" fmla="*/ 585842 h 1059043"/>
                  <a:gd name="connsiteX58-31045" fmla="*/ 473992 w 3024845"/>
                  <a:gd name="connsiteY58-31046" fmla="*/ 585842 h 1059043"/>
                  <a:gd name="connsiteX59-31047" fmla="*/ 486406 w 3024845"/>
                  <a:gd name="connsiteY59-31048" fmla="*/ 585842 h 1059043"/>
                  <a:gd name="connsiteX60-31049" fmla="*/ 486406 w 3024845"/>
                  <a:gd name="connsiteY60-31050" fmla="*/ 611783 h 1059043"/>
                  <a:gd name="connsiteX61-31051" fmla="*/ 488433 w 3024845"/>
                  <a:gd name="connsiteY61-31052" fmla="*/ 611783 h 1059043"/>
                  <a:gd name="connsiteX62-31053" fmla="*/ 502619 w 3024845"/>
                  <a:gd name="connsiteY62-31054" fmla="*/ 611783 h 1059043"/>
                  <a:gd name="connsiteX63-31055" fmla="*/ 502619 w 3024845"/>
                  <a:gd name="connsiteY63-31056" fmla="*/ 613404 h 1059043"/>
                  <a:gd name="connsiteX64-31057" fmla="*/ 502619 w 3024845"/>
                  <a:gd name="connsiteY64-31058" fmla="*/ 624754 h 1059043"/>
                  <a:gd name="connsiteX65-31059" fmla="*/ 503379 w 3024845"/>
                  <a:gd name="connsiteY65-31060" fmla="*/ 624754 h 1059043"/>
                  <a:gd name="connsiteX66-31061" fmla="*/ 508700 w 3024845"/>
                  <a:gd name="connsiteY66-31062" fmla="*/ 624754 h 1059043"/>
                  <a:gd name="connsiteX67-31063" fmla="*/ 508700 w 3024845"/>
                  <a:gd name="connsiteY67-31064" fmla="*/ 623943 h 1059043"/>
                  <a:gd name="connsiteX68-31065" fmla="*/ 508700 w 3024845"/>
                  <a:gd name="connsiteY68-31066" fmla="*/ 618268 h 1059043"/>
                  <a:gd name="connsiteX69-31067" fmla="*/ 539100 w 3024845"/>
                  <a:gd name="connsiteY69-31068" fmla="*/ 618268 h 1059043"/>
                  <a:gd name="connsiteX70-31069" fmla="*/ 539100 w 3024845"/>
                  <a:gd name="connsiteY70-31070" fmla="*/ 642048 h 1059043"/>
                  <a:gd name="connsiteX71-31071" fmla="*/ 540113 w 3024845"/>
                  <a:gd name="connsiteY71-31072" fmla="*/ 642048 h 1059043"/>
                  <a:gd name="connsiteX72-31073" fmla="*/ 547207 w 3024845"/>
                  <a:gd name="connsiteY72-31074" fmla="*/ 642048 h 1059043"/>
                  <a:gd name="connsiteX73-31075" fmla="*/ 547207 w 3024845"/>
                  <a:gd name="connsiteY73-31076" fmla="*/ 643129 h 1059043"/>
                  <a:gd name="connsiteX74-31077" fmla="*/ 547207 w 3024845"/>
                  <a:gd name="connsiteY74-31078" fmla="*/ 650695 h 1059043"/>
                  <a:gd name="connsiteX75-31079" fmla="*/ 547967 w 3024845"/>
                  <a:gd name="connsiteY75-31080" fmla="*/ 650695 h 1059043"/>
                  <a:gd name="connsiteX76-31081" fmla="*/ 553287 w 3024845"/>
                  <a:gd name="connsiteY76-31082" fmla="*/ 650695 h 1059043"/>
                  <a:gd name="connsiteX77-31083" fmla="*/ 553287 w 3024845"/>
                  <a:gd name="connsiteY77-31084" fmla="*/ 648533 h 1059043"/>
                  <a:gd name="connsiteX78-31085" fmla="*/ 553287 w 3024845"/>
                  <a:gd name="connsiteY78-31086" fmla="*/ 633401 h 1059043"/>
                  <a:gd name="connsiteX79-31087" fmla="*/ 554300 w 3024845"/>
                  <a:gd name="connsiteY79-31088" fmla="*/ 633401 h 1059043"/>
                  <a:gd name="connsiteX80-31089" fmla="*/ 561394 w 3024845"/>
                  <a:gd name="connsiteY80-31090" fmla="*/ 633401 h 1059043"/>
                  <a:gd name="connsiteX81-31091" fmla="*/ 561394 w 3024845"/>
                  <a:gd name="connsiteY81-31092" fmla="*/ 634482 h 1059043"/>
                  <a:gd name="connsiteX82-31093" fmla="*/ 561394 w 3024845"/>
                  <a:gd name="connsiteY82-31094" fmla="*/ 642048 h 1059043"/>
                  <a:gd name="connsiteX83-31095" fmla="*/ 566714 w 3024845"/>
                  <a:gd name="connsiteY83-31096" fmla="*/ 640055 h 1059043"/>
                  <a:gd name="connsiteX84-31097" fmla="*/ 567474 w 3024845"/>
                  <a:gd name="connsiteY84-31098" fmla="*/ 639075 h 1059043"/>
                  <a:gd name="connsiteX85-31099" fmla="*/ 567474 w 3024845"/>
                  <a:gd name="connsiteY85-31100" fmla="*/ 633401 h 1059043"/>
                  <a:gd name="connsiteX86-31101" fmla="*/ 605981 w 3024845"/>
                  <a:gd name="connsiteY86-31102" fmla="*/ 633401 h 1059043"/>
                  <a:gd name="connsiteX87-31103" fmla="*/ 605981 w 3024845"/>
                  <a:gd name="connsiteY87-31104" fmla="*/ 657180 h 1059043"/>
                  <a:gd name="connsiteX88-31105" fmla="*/ 608007 w 3024845"/>
                  <a:gd name="connsiteY88-31106" fmla="*/ 657180 h 1059043"/>
                  <a:gd name="connsiteX89-31107" fmla="*/ 622194 w 3024845"/>
                  <a:gd name="connsiteY89-31108" fmla="*/ 657180 h 1059043"/>
                  <a:gd name="connsiteX90-31109" fmla="*/ 622194 w 3024845"/>
                  <a:gd name="connsiteY90-31110" fmla="*/ 658261 h 1059043"/>
                  <a:gd name="connsiteX91-31111" fmla="*/ 622194 w 3024845"/>
                  <a:gd name="connsiteY91-31112" fmla="*/ 665827 h 1059043"/>
                  <a:gd name="connsiteX92-31113" fmla="*/ 623968 w 3024845"/>
                  <a:gd name="connsiteY92-31114" fmla="*/ 665827 h 1059043"/>
                  <a:gd name="connsiteX93-31115" fmla="*/ 636381 w 3024845"/>
                  <a:gd name="connsiteY93-31116" fmla="*/ 665827 h 1059043"/>
                  <a:gd name="connsiteX94-31117" fmla="*/ 636381 w 3024845"/>
                  <a:gd name="connsiteY94-31118" fmla="*/ 642048 h 1059043"/>
                  <a:gd name="connsiteX95-31119" fmla="*/ 637394 w 3024845"/>
                  <a:gd name="connsiteY95-31120" fmla="*/ 642048 h 1059043"/>
                  <a:gd name="connsiteX96-31121" fmla="*/ 644488 w 3024845"/>
                  <a:gd name="connsiteY96-31122" fmla="*/ 642048 h 1059043"/>
                  <a:gd name="connsiteX97-31123" fmla="*/ 644488 w 3024845"/>
                  <a:gd name="connsiteY97-31124" fmla="*/ 609621 h 1059043"/>
                  <a:gd name="connsiteX98-31125" fmla="*/ 645501 w 3024845"/>
                  <a:gd name="connsiteY98-31126" fmla="*/ 609621 h 1059043"/>
                  <a:gd name="connsiteX99-31127" fmla="*/ 652595 w 3024845"/>
                  <a:gd name="connsiteY99-31128" fmla="*/ 609621 h 1059043"/>
                  <a:gd name="connsiteX100-31129" fmla="*/ 652595 w 3024845"/>
                  <a:gd name="connsiteY100-31130" fmla="*/ 607730 h 1059043"/>
                  <a:gd name="connsiteX101-31131" fmla="*/ 652595 w 3024845"/>
                  <a:gd name="connsiteY101-31132" fmla="*/ 594489 h 1059043"/>
                  <a:gd name="connsiteX102-31133" fmla="*/ 651328 w 3024845"/>
                  <a:gd name="connsiteY102-31134" fmla="*/ 592867 h 1059043"/>
                  <a:gd name="connsiteX103-31135" fmla="*/ 656648 w 3024845"/>
                  <a:gd name="connsiteY103-31136" fmla="*/ 581518 h 1059043"/>
                  <a:gd name="connsiteX104-31137" fmla="*/ 664755 w 3024845"/>
                  <a:gd name="connsiteY104-31138" fmla="*/ 609621 h 1059043"/>
                  <a:gd name="connsiteX105-31139" fmla="*/ 665515 w 3024845"/>
                  <a:gd name="connsiteY105-31140" fmla="*/ 609621 h 1059043"/>
                  <a:gd name="connsiteX106-31141" fmla="*/ 670835 w 3024845"/>
                  <a:gd name="connsiteY106-31142" fmla="*/ 609621 h 1059043"/>
                  <a:gd name="connsiteX107-31143" fmla="*/ 670835 w 3024845"/>
                  <a:gd name="connsiteY107-31144" fmla="*/ 503694 h 1059043"/>
                  <a:gd name="connsiteX108-31145" fmla="*/ 672355 w 3024845"/>
                  <a:gd name="connsiteY108-31146" fmla="*/ 503694 h 1059043"/>
                  <a:gd name="connsiteX109-31147" fmla="*/ 682995 w 3024845"/>
                  <a:gd name="connsiteY109-31148" fmla="*/ 503694 h 1059043"/>
                  <a:gd name="connsiteX110-31149" fmla="*/ 682995 w 3024845"/>
                  <a:gd name="connsiteY110-31150" fmla="*/ 456135 h 1059043"/>
                  <a:gd name="connsiteX111-31151" fmla="*/ 709342 w 3024845"/>
                  <a:gd name="connsiteY111-31152" fmla="*/ 456135 h 1059043"/>
                  <a:gd name="connsiteX112-31153" fmla="*/ 709342 w 3024845"/>
                  <a:gd name="connsiteY112-31154" fmla="*/ 434517 h 1059043"/>
                  <a:gd name="connsiteX113-31155" fmla="*/ 743796 w 3024845"/>
                  <a:gd name="connsiteY113-31156" fmla="*/ 434517 h 1059043"/>
                  <a:gd name="connsiteX114-31157" fmla="*/ 743796 w 3024845"/>
                  <a:gd name="connsiteY114-31158" fmla="*/ 436949 h 1059043"/>
                  <a:gd name="connsiteX115-31159" fmla="*/ 743796 w 3024845"/>
                  <a:gd name="connsiteY115-31160" fmla="*/ 453973 h 1059043"/>
                  <a:gd name="connsiteX116-31161" fmla="*/ 746076 w 3024845"/>
                  <a:gd name="connsiteY116-31162" fmla="*/ 453973 h 1059043"/>
                  <a:gd name="connsiteX117-31163" fmla="*/ 762036 w 3024845"/>
                  <a:gd name="connsiteY117-31164" fmla="*/ 453973 h 1059043"/>
                  <a:gd name="connsiteX118-31165" fmla="*/ 762036 w 3024845"/>
                  <a:gd name="connsiteY118-31166" fmla="*/ 501532 h 1059043"/>
                  <a:gd name="connsiteX119-31167" fmla="*/ 763049 w 3024845"/>
                  <a:gd name="connsiteY119-31168" fmla="*/ 501532 h 1059043"/>
                  <a:gd name="connsiteX120-31169" fmla="*/ 770143 w 3024845"/>
                  <a:gd name="connsiteY120-31170" fmla="*/ 501532 h 1059043"/>
                  <a:gd name="connsiteX121-31171" fmla="*/ 784330 w 3024845"/>
                  <a:gd name="connsiteY121-31172" fmla="*/ 505856 h 1059043"/>
                  <a:gd name="connsiteX122-31173" fmla="*/ 784330 w 3024845"/>
                  <a:gd name="connsiteY122-31174" fmla="*/ 544768 h 1059043"/>
                  <a:gd name="connsiteX123-31175" fmla="*/ 785343 w 3024845"/>
                  <a:gd name="connsiteY123-31176" fmla="*/ 544768 h 1059043"/>
                  <a:gd name="connsiteX124-31177" fmla="*/ 792436 w 3024845"/>
                  <a:gd name="connsiteY124-31178" fmla="*/ 544768 h 1059043"/>
                  <a:gd name="connsiteX125-31179" fmla="*/ 792436 w 3024845"/>
                  <a:gd name="connsiteY125-31180" fmla="*/ 546389 h 1059043"/>
                  <a:gd name="connsiteX126-31181" fmla="*/ 792436 w 3024845"/>
                  <a:gd name="connsiteY126-31182" fmla="*/ 557738 h 1059043"/>
                  <a:gd name="connsiteX127-31183" fmla="*/ 794463 w 3024845"/>
                  <a:gd name="connsiteY127-31184" fmla="*/ 557738 h 1059043"/>
                  <a:gd name="connsiteX128-31185" fmla="*/ 808650 w 3024845"/>
                  <a:gd name="connsiteY128-31186" fmla="*/ 557738 h 1059043"/>
                  <a:gd name="connsiteX129-31187" fmla="*/ 814730 w 3024845"/>
                  <a:gd name="connsiteY129-31188" fmla="*/ 564224 h 1059043"/>
                  <a:gd name="connsiteX130-31189" fmla="*/ 814730 w 3024845"/>
                  <a:gd name="connsiteY130-31190" fmla="*/ 585842 h 1059043"/>
                  <a:gd name="connsiteX131-31191" fmla="*/ 817010 w 3024845"/>
                  <a:gd name="connsiteY131-31192" fmla="*/ 585842 h 1059043"/>
                  <a:gd name="connsiteX132-31193" fmla="*/ 832970 w 3024845"/>
                  <a:gd name="connsiteY132-31194" fmla="*/ 585842 h 1059043"/>
                  <a:gd name="connsiteX133-31195" fmla="*/ 832970 w 3024845"/>
                  <a:gd name="connsiteY133-31196" fmla="*/ 586922 h 1059043"/>
                  <a:gd name="connsiteX134-31197" fmla="*/ 832970 w 3024845"/>
                  <a:gd name="connsiteY134-31198" fmla="*/ 594489 h 1059043"/>
                  <a:gd name="connsiteX135-31199" fmla="*/ 834237 w 3024845"/>
                  <a:gd name="connsiteY135-31200" fmla="*/ 594489 h 1059043"/>
                  <a:gd name="connsiteX136-31201" fmla="*/ 843104 w 3024845"/>
                  <a:gd name="connsiteY136-31202" fmla="*/ 594489 h 1059043"/>
                  <a:gd name="connsiteX137-31203" fmla="*/ 843104 w 3024845"/>
                  <a:gd name="connsiteY137-31204" fmla="*/ 596650 h 1059043"/>
                  <a:gd name="connsiteX138-31205" fmla="*/ 843104 w 3024845"/>
                  <a:gd name="connsiteY138-31206" fmla="*/ 611783 h 1059043"/>
                  <a:gd name="connsiteX139-31207" fmla="*/ 847157 w 3024845"/>
                  <a:gd name="connsiteY139-31208" fmla="*/ 609891 h 1059043"/>
                  <a:gd name="connsiteX140-31209" fmla="*/ 847157 w 3024845"/>
                  <a:gd name="connsiteY140-31210" fmla="*/ 596650 h 1059043"/>
                  <a:gd name="connsiteX141-31211" fmla="*/ 848170 w 3024845"/>
                  <a:gd name="connsiteY141-31212" fmla="*/ 596650 h 1059043"/>
                  <a:gd name="connsiteX142-31213" fmla="*/ 855264 w 3024845"/>
                  <a:gd name="connsiteY142-31214" fmla="*/ 596650 h 1059043"/>
                  <a:gd name="connsiteX143-31215" fmla="*/ 855264 w 3024845"/>
                  <a:gd name="connsiteY143-31216" fmla="*/ 598272 h 1059043"/>
                  <a:gd name="connsiteX144-31217" fmla="*/ 855264 w 3024845"/>
                  <a:gd name="connsiteY144-31218" fmla="*/ 609621 h 1059043"/>
                  <a:gd name="connsiteX145-31219" fmla="*/ 856024 w 3024845"/>
                  <a:gd name="connsiteY145-31220" fmla="*/ 609621 h 1059043"/>
                  <a:gd name="connsiteX146-31221" fmla="*/ 861344 w 3024845"/>
                  <a:gd name="connsiteY146-31222" fmla="*/ 609621 h 1059043"/>
                  <a:gd name="connsiteX147-31223" fmla="*/ 909984 w 3024845"/>
                  <a:gd name="connsiteY147-31224" fmla="*/ 605298 h 1059043"/>
                  <a:gd name="connsiteX148-31225" fmla="*/ 909984 w 3024845"/>
                  <a:gd name="connsiteY148-31226" fmla="*/ 606649 h 1059043"/>
                  <a:gd name="connsiteX149-31227" fmla="*/ 909984 w 3024845"/>
                  <a:gd name="connsiteY149-31228" fmla="*/ 616106 h 1059043"/>
                  <a:gd name="connsiteX150-31229" fmla="*/ 910744 w 3024845"/>
                  <a:gd name="connsiteY150-31230" fmla="*/ 616106 h 1059043"/>
                  <a:gd name="connsiteX151-31231" fmla="*/ 916065 w 3024845"/>
                  <a:gd name="connsiteY151-31232" fmla="*/ 616106 h 1059043"/>
                  <a:gd name="connsiteX152-31233" fmla="*/ 916065 w 3024845"/>
                  <a:gd name="connsiteY152-31234" fmla="*/ 618268 h 1059043"/>
                  <a:gd name="connsiteX153-31235" fmla="*/ 916065 w 3024845"/>
                  <a:gd name="connsiteY153-31236" fmla="*/ 633401 h 1059043"/>
                  <a:gd name="connsiteX154-31237" fmla="*/ 918091 w 3024845"/>
                  <a:gd name="connsiteY154-31238" fmla="*/ 632050 h 1059043"/>
                  <a:gd name="connsiteX155-31239" fmla="*/ 932278 w 3024845"/>
                  <a:gd name="connsiteY155-31240" fmla="*/ 622592 h 1059043"/>
                  <a:gd name="connsiteX156-31241" fmla="*/ 938358 w 3024845"/>
                  <a:gd name="connsiteY156-31242" fmla="*/ 581518 h 1059043"/>
                  <a:gd name="connsiteX157-31243" fmla="*/ 939118 w 3024845"/>
                  <a:gd name="connsiteY157-31244" fmla="*/ 581248 h 1059043"/>
                  <a:gd name="connsiteX158-31245" fmla="*/ 944438 w 3024845"/>
                  <a:gd name="connsiteY158-31246" fmla="*/ 579356 h 1059043"/>
                  <a:gd name="connsiteX159-31247" fmla="*/ 946465 w 3024845"/>
                  <a:gd name="connsiteY159-31248" fmla="*/ 510179 h 1059043"/>
                  <a:gd name="connsiteX160-31249" fmla="*/ 948492 w 3024845"/>
                  <a:gd name="connsiteY160-31250" fmla="*/ 579356 h 1059043"/>
                  <a:gd name="connsiteX161-31251" fmla="*/ 949252 w 3024845"/>
                  <a:gd name="connsiteY161-31252" fmla="*/ 579626 h 1059043"/>
                  <a:gd name="connsiteX162-31253" fmla="*/ 954572 w 3024845"/>
                  <a:gd name="connsiteY162-31254" fmla="*/ 581518 h 1059043"/>
                  <a:gd name="connsiteX163-31255" fmla="*/ 954572 w 3024845"/>
                  <a:gd name="connsiteY163-31256" fmla="*/ 495047 h 1059043"/>
                  <a:gd name="connsiteX164-31257" fmla="*/ 958625 w 3024845"/>
                  <a:gd name="connsiteY164-31258" fmla="*/ 462620 h 1059043"/>
                  <a:gd name="connsiteX165-31259" fmla="*/ 997132 w 3024845"/>
                  <a:gd name="connsiteY165-31260" fmla="*/ 462620 h 1059043"/>
                  <a:gd name="connsiteX166-31261" fmla="*/ 997132 w 3024845"/>
                  <a:gd name="connsiteY166-31262" fmla="*/ 495047 h 1059043"/>
                  <a:gd name="connsiteX167-31263" fmla="*/ 997892 w 3024845"/>
                  <a:gd name="connsiteY167-31264" fmla="*/ 495047 h 1059043"/>
                  <a:gd name="connsiteX168-31265" fmla="*/ 1003212 w 3024845"/>
                  <a:gd name="connsiteY168-31266" fmla="*/ 495047 h 1059043"/>
                  <a:gd name="connsiteX169-31267" fmla="*/ 1003212 w 3024845"/>
                  <a:gd name="connsiteY169-31268" fmla="*/ 412899 h 1059043"/>
                  <a:gd name="connsiteX170-31269" fmla="*/ 1004986 w 3024845"/>
                  <a:gd name="connsiteY170-31270" fmla="*/ 412899 h 1059043"/>
                  <a:gd name="connsiteX171-31271" fmla="*/ 1017399 w 3024845"/>
                  <a:gd name="connsiteY171-31272" fmla="*/ 412899 h 1059043"/>
                  <a:gd name="connsiteX172-31273" fmla="*/ 1017399 w 3024845"/>
                  <a:gd name="connsiteY172-31274" fmla="*/ 411008 h 1059043"/>
                  <a:gd name="connsiteX173-31275" fmla="*/ 1017399 w 3024845"/>
                  <a:gd name="connsiteY173-31276" fmla="*/ 397767 h 1059043"/>
                  <a:gd name="connsiteX174-31277" fmla="*/ 1039693 w 3024845"/>
                  <a:gd name="connsiteY174-31278" fmla="*/ 397767 h 1059043"/>
                  <a:gd name="connsiteX175-31279" fmla="*/ 1039693 w 3024845"/>
                  <a:gd name="connsiteY175-31280" fmla="*/ 396686 h 1059043"/>
                  <a:gd name="connsiteX176-31281" fmla="*/ 1039693 w 3024845"/>
                  <a:gd name="connsiteY176-31282" fmla="*/ 389120 h 1059043"/>
                  <a:gd name="connsiteX177-31283" fmla="*/ 1041466 w 3024845"/>
                  <a:gd name="connsiteY177-31284" fmla="*/ 389120 h 1059043"/>
                  <a:gd name="connsiteX178-31285" fmla="*/ 1053880 w 3024845"/>
                  <a:gd name="connsiteY178-31286" fmla="*/ 389120 h 1059043"/>
                  <a:gd name="connsiteX179-31287" fmla="*/ 1053880 w 3024845"/>
                  <a:gd name="connsiteY179-31288" fmla="*/ 390201 h 1059043"/>
                  <a:gd name="connsiteX180-31289" fmla="*/ 1053880 w 3024845"/>
                  <a:gd name="connsiteY180-31290" fmla="*/ 397767 h 1059043"/>
                  <a:gd name="connsiteX181-31291" fmla="*/ 1054640 w 3024845"/>
                  <a:gd name="connsiteY181-31292" fmla="*/ 397767 h 1059043"/>
                  <a:gd name="connsiteX182-31293" fmla="*/ 1059960 w 3024845"/>
                  <a:gd name="connsiteY182-31294" fmla="*/ 397767 h 1059043"/>
                  <a:gd name="connsiteX183-31295" fmla="*/ 1070093 w 3024845"/>
                  <a:gd name="connsiteY183-31296" fmla="*/ 393443 h 1059043"/>
                  <a:gd name="connsiteX184-31297" fmla="*/ 1074146 w 3024845"/>
                  <a:gd name="connsiteY184-31298" fmla="*/ 396686 h 1059043"/>
                  <a:gd name="connsiteX185-31299" fmla="*/ 1074146 w 3024845"/>
                  <a:gd name="connsiteY185-31300" fmla="*/ 389120 h 1059043"/>
                  <a:gd name="connsiteX186-31301" fmla="*/ 1076426 w 3024845"/>
                  <a:gd name="connsiteY186-31302" fmla="*/ 389120 h 1059043"/>
                  <a:gd name="connsiteX187-31303" fmla="*/ 1092387 w 3024845"/>
                  <a:gd name="connsiteY187-31304" fmla="*/ 389120 h 1059043"/>
                  <a:gd name="connsiteX188-31305" fmla="*/ 1092387 w 3024845"/>
                  <a:gd name="connsiteY188-31306" fmla="*/ 390201 h 1059043"/>
                  <a:gd name="connsiteX189-31307" fmla="*/ 1092387 w 3024845"/>
                  <a:gd name="connsiteY189-31308" fmla="*/ 397767 h 1059043"/>
                  <a:gd name="connsiteX190-31309" fmla="*/ 1122787 w 3024845"/>
                  <a:gd name="connsiteY190-31310" fmla="*/ 397767 h 1059043"/>
                  <a:gd name="connsiteX191-31311" fmla="*/ 1122787 w 3024845"/>
                  <a:gd name="connsiteY191-31312" fmla="*/ 399388 h 1059043"/>
                  <a:gd name="connsiteX192-31313" fmla="*/ 1122787 w 3024845"/>
                  <a:gd name="connsiteY192-31314" fmla="*/ 410738 h 1059043"/>
                  <a:gd name="connsiteX193-31315" fmla="*/ 1149134 w 3024845"/>
                  <a:gd name="connsiteY193-31316" fmla="*/ 410738 h 1059043"/>
                  <a:gd name="connsiteX194-31317" fmla="*/ 1149134 w 3024845"/>
                  <a:gd name="connsiteY194-31318" fmla="*/ 441002 h 1059043"/>
                  <a:gd name="connsiteX195-31319" fmla="*/ 1149894 w 3024845"/>
                  <a:gd name="connsiteY195-31320" fmla="*/ 441002 h 1059043"/>
                  <a:gd name="connsiteX196-31321" fmla="*/ 1155214 w 3024845"/>
                  <a:gd name="connsiteY196-31322" fmla="*/ 441002 h 1059043"/>
                  <a:gd name="connsiteX197-31323" fmla="*/ 1155214 w 3024845"/>
                  <a:gd name="connsiteY197-31324" fmla="*/ 442083 h 1059043"/>
                  <a:gd name="connsiteX198-31325" fmla="*/ 1155214 w 3024845"/>
                  <a:gd name="connsiteY198-31326" fmla="*/ 449650 h 1059043"/>
                  <a:gd name="connsiteX199-31327" fmla="*/ 1159268 w 3024845"/>
                  <a:gd name="connsiteY199-31328" fmla="*/ 479914 h 1059043"/>
                  <a:gd name="connsiteX200-31329" fmla="*/ 1160028 w 3024845"/>
                  <a:gd name="connsiteY200-31330" fmla="*/ 479914 h 1059043"/>
                  <a:gd name="connsiteX201-31331" fmla="*/ 1165348 w 3024845"/>
                  <a:gd name="connsiteY201-31332" fmla="*/ 479914 h 1059043"/>
                  <a:gd name="connsiteX202-31333" fmla="*/ 1165348 w 3024845"/>
                  <a:gd name="connsiteY202-31334" fmla="*/ 480725 h 1059043"/>
                  <a:gd name="connsiteX203-31335" fmla="*/ 1165348 w 3024845"/>
                  <a:gd name="connsiteY203-31336" fmla="*/ 486400 h 1059043"/>
                  <a:gd name="connsiteX204-31337" fmla="*/ 1166361 w 3024845"/>
                  <a:gd name="connsiteY204-31338" fmla="*/ 486400 h 1059043"/>
                  <a:gd name="connsiteX205-31339" fmla="*/ 1173454 w 3024845"/>
                  <a:gd name="connsiteY205-31340" fmla="*/ 486400 h 1059043"/>
                  <a:gd name="connsiteX206-31341" fmla="*/ 1173454 w 3024845"/>
                  <a:gd name="connsiteY206-31342" fmla="*/ 516665 h 1059043"/>
                  <a:gd name="connsiteX207-31343" fmla="*/ 1175481 w 3024845"/>
                  <a:gd name="connsiteY207-31344" fmla="*/ 516665 h 1059043"/>
                  <a:gd name="connsiteX208-31345" fmla="*/ 1189668 w 3024845"/>
                  <a:gd name="connsiteY208-31346" fmla="*/ 516665 h 1059043"/>
                  <a:gd name="connsiteX209-31347" fmla="*/ 1189668 w 3024845"/>
                  <a:gd name="connsiteY209-31348" fmla="*/ 540444 h 1059043"/>
                  <a:gd name="connsiteX210-31349" fmla="*/ 1191695 w 3024845"/>
                  <a:gd name="connsiteY210-31350" fmla="*/ 542065 h 1059043"/>
                  <a:gd name="connsiteX211-31351" fmla="*/ 1191695 w 3024845"/>
                  <a:gd name="connsiteY211-31352" fmla="*/ 553415 h 1059043"/>
                  <a:gd name="connsiteX212-31353" fmla="*/ 1192455 w 3024845"/>
                  <a:gd name="connsiteY212-31354" fmla="*/ 553415 h 1059043"/>
                  <a:gd name="connsiteX213-31355" fmla="*/ 1197775 w 3024845"/>
                  <a:gd name="connsiteY213-31356" fmla="*/ 553415 h 1059043"/>
                  <a:gd name="connsiteX214-31357" fmla="*/ 1197775 w 3024845"/>
                  <a:gd name="connsiteY214-31358" fmla="*/ 577194 h 1059043"/>
                  <a:gd name="connsiteX215-31359" fmla="*/ 1199041 w 3024845"/>
                  <a:gd name="connsiteY215-31360" fmla="*/ 577194 h 1059043"/>
                  <a:gd name="connsiteX216-31361" fmla="*/ 1207908 w 3024845"/>
                  <a:gd name="connsiteY216-31362" fmla="*/ 577194 h 1059043"/>
                  <a:gd name="connsiteX217-31363" fmla="*/ 1209935 w 3024845"/>
                  <a:gd name="connsiteY217-31364" fmla="*/ 581248 h 1059043"/>
                  <a:gd name="connsiteX218-31365" fmla="*/ 1209935 w 3024845"/>
                  <a:gd name="connsiteY218-31366" fmla="*/ 594489 h 1059043"/>
                  <a:gd name="connsiteX219-31367" fmla="*/ 1211455 w 3024845"/>
                  <a:gd name="connsiteY219-31368" fmla="*/ 592597 h 1059043"/>
                  <a:gd name="connsiteX220-31369" fmla="*/ 1222095 w 3024845"/>
                  <a:gd name="connsiteY220-31370" fmla="*/ 579356 h 1059043"/>
                  <a:gd name="connsiteX221-31371" fmla="*/ 1250469 w 3024845"/>
                  <a:gd name="connsiteY221-31372" fmla="*/ 579356 h 1059043"/>
                  <a:gd name="connsiteX222-31373" fmla="*/ 1250469 w 3024845"/>
                  <a:gd name="connsiteY222-31374" fmla="*/ 665827 h 1059043"/>
                  <a:gd name="connsiteX223-31375" fmla="*/ 1251229 w 3024845"/>
                  <a:gd name="connsiteY223-31376" fmla="*/ 665827 h 1059043"/>
                  <a:gd name="connsiteX224-31377" fmla="*/ 1256549 w 3024845"/>
                  <a:gd name="connsiteY224-31378" fmla="*/ 665827 h 1059043"/>
                  <a:gd name="connsiteX225-31379" fmla="*/ 1257309 w 3024845"/>
                  <a:gd name="connsiteY225-31380" fmla="*/ 664476 h 1059043"/>
                  <a:gd name="connsiteX226-31381" fmla="*/ 1262629 w 3024845"/>
                  <a:gd name="connsiteY226-31382" fmla="*/ 655018 h 1059043"/>
                  <a:gd name="connsiteX227-31383" fmla="*/ 1262629 w 3024845"/>
                  <a:gd name="connsiteY227-31384" fmla="*/ 656910 h 1059043"/>
                  <a:gd name="connsiteX228-31385" fmla="*/ 1262629 w 3024845"/>
                  <a:gd name="connsiteY228-31386" fmla="*/ 670151 h 1059043"/>
                  <a:gd name="connsiteX229-31387" fmla="*/ 1266682 w 3024845"/>
                  <a:gd name="connsiteY229-31388" fmla="*/ 624754 h 1059043"/>
                  <a:gd name="connsiteX230-31389" fmla="*/ 1267442 w 3024845"/>
                  <a:gd name="connsiteY230-31390" fmla="*/ 624754 h 1059043"/>
                  <a:gd name="connsiteX231-31391" fmla="*/ 1272762 w 3024845"/>
                  <a:gd name="connsiteY231-31392" fmla="*/ 624754 h 1059043"/>
                  <a:gd name="connsiteX232-31393" fmla="*/ 1272762 w 3024845"/>
                  <a:gd name="connsiteY232-31394" fmla="*/ 559900 h 1059043"/>
                  <a:gd name="connsiteX233-31395" fmla="*/ 1273776 w 3024845"/>
                  <a:gd name="connsiteY233-31396" fmla="*/ 559900 h 1059043"/>
                  <a:gd name="connsiteX234-31397" fmla="*/ 1280869 w 3024845"/>
                  <a:gd name="connsiteY234-31398" fmla="*/ 559900 h 1059043"/>
                  <a:gd name="connsiteX235-31399" fmla="*/ 1293029 w 3024845"/>
                  <a:gd name="connsiteY235-31400" fmla="*/ 516665 h 1059043"/>
                  <a:gd name="connsiteX236-31401" fmla="*/ 1294296 w 3024845"/>
                  <a:gd name="connsiteY236-31402" fmla="*/ 516665 h 1059043"/>
                  <a:gd name="connsiteX237-31403" fmla="*/ 1303163 w 3024845"/>
                  <a:gd name="connsiteY237-31404" fmla="*/ 516665 h 1059043"/>
                  <a:gd name="connsiteX238-31405" fmla="*/ 1313296 w 3024845"/>
                  <a:gd name="connsiteY238-31406" fmla="*/ 559900 h 1059043"/>
                  <a:gd name="connsiteX239-31407" fmla="*/ 1314309 w 3024845"/>
                  <a:gd name="connsiteY239-31408" fmla="*/ 559900 h 1059043"/>
                  <a:gd name="connsiteX240-31409" fmla="*/ 1321403 w 3024845"/>
                  <a:gd name="connsiteY240-31410" fmla="*/ 559900 h 1059043"/>
                  <a:gd name="connsiteX241-31411" fmla="*/ 1321403 w 3024845"/>
                  <a:gd name="connsiteY241-31412" fmla="*/ 598812 h 1059043"/>
                  <a:gd name="connsiteX242-31413" fmla="*/ 1323176 w 3024845"/>
                  <a:gd name="connsiteY242-31414" fmla="*/ 598812 h 1059043"/>
                  <a:gd name="connsiteX243-31415" fmla="*/ 1335590 w 3024845"/>
                  <a:gd name="connsiteY243-31416" fmla="*/ 598812 h 1059043"/>
                  <a:gd name="connsiteX244-31417" fmla="*/ 1335590 w 3024845"/>
                  <a:gd name="connsiteY244-31418" fmla="*/ 600974 h 1059043"/>
                  <a:gd name="connsiteX245-31419" fmla="*/ 1335590 w 3024845"/>
                  <a:gd name="connsiteY245-31420" fmla="*/ 616106 h 1059043"/>
                  <a:gd name="connsiteX246-31421" fmla="*/ 1339643 w 3024845"/>
                  <a:gd name="connsiteY246-31422" fmla="*/ 613945 h 1059043"/>
                  <a:gd name="connsiteX247-31423" fmla="*/ 1339643 w 3024845"/>
                  <a:gd name="connsiteY247-31424" fmla="*/ 598812 h 1059043"/>
                  <a:gd name="connsiteX248-31425" fmla="*/ 1341163 w 3024845"/>
                  <a:gd name="connsiteY248-31426" fmla="*/ 598812 h 1059043"/>
                  <a:gd name="connsiteX249-31427" fmla="*/ 1351803 w 3024845"/>
                  <a:gd name="connsiteY249-31428" fmla="*/ 598812 h 1059043"/>
                  <a:gd name="connsiteX250-31429" fmla="*/ 1351803 w 3024845"/>
                  <a:gd name="connsiteY250-31430" fmla="*/ 600433 h 1059043"/>
                  <a:gd name="connsiteX251-31431" fmla="*/ 1351803 w 3024845"/>
                  <a:gd name="connsiteY251-31432" fmla="*/ 611783 h 1059043"/>
                  <a:gd name="connsiteX252-31433" fmla="*/ 1382204 w 3024845"/>
                  <a:gd name="connsiteY252-31434" fmla="*/ 611783 h 1059043"/>
                  <a:gd name="connsiteX253-31435" fmla="*/ 1382204 w 3024845"/>
                  <a:gd name="connsiteY253-31436" fmla="*/ 575033 h 1059043"/>
                  <a:gd name="connsiteX254-31437" fmla="*/ 1383470 w 3024845"/>
                  <a:gd name="connsiteY254-31438" fmla="*/ 575033 h 1059043"/>
                  <a:gd name="connsiteX255-31439" fmla="*/ 1392337 w 3024845"/>
                  <a:gd name="connsiteY255-31440" fmla="*/ 575033 h 1059043"/>
                  <a:gd name="connsiteX256-31441" fmla="*/ 1392337 w 3024845"/>
                  <a:gd name="connsiteY256-31442" fmla="*/ 596650 h 1059043"/>
                  <a:gd name="connsiteX257-31443" fmla="*/ 1394364 w 3024845"/>
                  <a:gd name="connsiteY257-31444" fmla="*/ 564224 h 1059043"/>
                  <a:gd name="connsiteX258-31445" fmla="*/ 1416657 w 3024845"/>
                  <a:gd name="connsiteY258-31446" fmla="*/ 564224 h 1059043"/>
                  <a:gd name="connsiteX259-31447" fmla="*/ 1416657 w 3024845"/>
                  <a:gd name="connsiteY259-31448" fmla="*/ 562602 h 1059043"/>
                  <a:gd name="connsiteX260-31449" fmla="*/ 1416657 w 3024845"/>
                  <a:gd name="connsiteY260-31450" fmla="*/ 551253 h 1059043"/>
                  <a:gd name="connsiteX261-31451" fmla="*/ 1417417 w 3024845"/>
                  <a:gd name="connsiteY261-31452" fmla="*/ 551253 h 1059043"/>
                  <a:gd name="connsiteX262-31453" fmla="*/ 1422737 w 3024845"/>
                  <a:gd name="connsiteY262-31454" fmla="*/ 551253 h 1059043"/>
                  <a:gd name="connsiteX263-31455" fmla="*/ 1422737 w 3024845"/>
                  <a:gd name="connsiteY263-31456" fmla="*/ 549362 h 1059043"/>
                  <a:gd name="connsiteX264-31457" fmla="*/ 1422737 w 3024845"/>
                  <a:gd name="connsiteY264-31458" fmla="*/ 536121 h 1059043"/>
                  <a:gd name="connsiteX265-31459" fmla="*/ 1426791 w 3024845"/>
                  <a:gd name="connsiteY265-31460" fmla="*/ 542606 h 1059043"/>
                  <a:gd name="connsiteX266-31461" fmla="*/ 1429071 w 3024845"/>
                  <a:gd name="connsiteY266-31462" fmla="*/ 542606 h 1059043"/>
                  <a:gd name="connsiteX267-31463" fmla="*/ 1445031 w 3024845"/>
                  <a:gd name="connsiteY267-31464" fmla="*/ 542606 h 1059043"/>
                  <a:gd name="connsiteX268-31465" fmla="*/ 1445031 w 3024845"/>
                  <a:gd name="connsiteY268-31466" fmla="*/ 541795 h 1059043"/>
                  <a:gd name="connsiteX269-31467" fmla="*/ 1445031 w 3024845"/>
                  <a:gd name="connsiteY269-31468" fmla="*/ 536121 h 1059043"/>
                  <a:gd name="connsiteX270-31469" fmla="*/ 1445791 w 3024845"/>
                  <a:gd name="connsiteY270-31470" fmla="*/ 536121 h 1059043"/>
                  <a:gd name="connsiteX271-31471" fmla="*/ 1451111 w 3024845"/>
                  <a:gd name="connsiteY271-31472" fmla="*/ 536121 h 1059043"/>
                  <a:gd name="connsiteX272-31473" fmla="*/ 1451111 w 3024845"/>
                  <a:gd name="connsiteY272-31474" fmla="*/ 537472 h 1059043"/>
                  <a:gd name="connsiteX273-31475" fmla="*/ 1451111 w 3024845"/>
                  <a:gd name="connsiteY273-31476" fmla="*/ 546930 h 1059043"/>
                  <a:gd name="connsiteX274-31477" fmla="*/ 1489618 w 3024845"/>
                  <a:gd name="connsiteY274-31478" fmla="*/ 546930 h 1059043"/>
                  <a:gd name="connsiteX275-31479" fmla="*/ 1489618 w 3024845"/>
                  <a:gd name="connsiteY275-31480" fmla="*/ 685283 h 1059043"/>
                  <a:gd name="connsiteX276-31481" fmla="*/ 1491138 w 3024845"/>
                  <a:gd name="connsiteY276-31482" fmla="*/ 685283 h 1059043"/>
                  <a:gd name="connsiteX277-31483" fmla="*/ 1501778 w 3024845"/>
                  <a:gd name="connsiteY277-31484" fmla="*/ 685283 h 1059043"/>
                  <a:gd name="connsiteX278-31485" fmla="*/ 1501778 w 3024845"/>
                  <a:gd name="connsiteY278-31486" fmla="*/ 672313 h 1059043"/>
                  <a:gd name="connsiteX279-31487" fmla="*/ 1505832 w 3024845"/>
                  <a:gd name="connsiteY279-31488" fmla="*/ 672313 h 1059043"/>
                  <a:gd name="connsiteX280-31489" fmla="*/ 1505832 w 3024845"/>
                  <a:gd name="connsiteY280-31490" fmla="*/ 685283 h 1059043"/>
                  <a:gd name="connsiteX281-31491" fmla="*/ 1536232 w 3024845"/>
                  <a:gd name="connsiteY281-31492" fmla="*/ 685283 h 1059043"/>
                  <a:gd name="connsiteX282-31493" fmla="*/ 1536232 w 3024845"/>
                  <a:gd name="connsiteY282-31494" fmla="*/ 655018 h 1059043"/>
                  <a:gd name="connsiteX283-31495" fmla="*/ 1548392 w 3024845"/>
                  <a:gd name="connsiteY283-31496" fmla="*/ 655018 h 1059043"/>
                  <a:gd name="connsiteX284-31497" fmla="*/ 1560552 w 3024845"/>
                  <a:gd name="connsiteY284-31498" fmla="*/ 652857 h 1059043"/>
                  <a:gd name="connsiteX285-31499" fmla="*/ 1564606 w 3024845"/>
                  <a:gd name="connsiteY285-31500" fmla="*/ 655018 h 1059043"/>
                  <a:gd name="connsiteX286-31501" fmla="*/ 1574739 w 3024845"/>
                  <a:gd name="connsiteY286-31502" fmla="*/ 655018 h 1059043"/>
                  <a:gd name="connsiteX287-31503" fmla="*/ 1574739 w 3024845"/>
                  <a:gd name="connsiteY287-31504" fmla="*/ 685283 h 1059043"/>
                  <a:gd name="connsiteX288-31505" fmla="*/ 1582846 w 3024845"/>
                  <a:gd name="connsiteY288-31506" fmla="*/ 685283 h 1059043"/>
                  <a:gd name="connsiteX289-31507" fmla="*/ 1582846 w 3024845"/>
                  <a:gd name="connsiteY289-31508" fmla="*/ 702578 h 1059043"/>
                  <a:gd name="connsiteX290-31509" fmla="*/ 1592182 w 3024845"/>
                  <a:gd name="connsiteY290-31510" fmla="*/ 703483 h 1059043"/>
                  <a:gd name="connsiteX291-31511" fmla="*/ 1605140 w 3024845"/>
                  <a:gd name="connsiteY291-31512" fmla="*/ 703483 h 1059043"/>
                  <a:gd name="connsiteX292-31513" fmla="*/ 1605140 w 3024845"/>
                  <a:gd name="connsiteY292-31514" fmla="*/ 687445 h 1059043"/>
                  <a:gd name="connsiteX293-31515" fmla="*/ 1673096 w 3024845"/>
                  <a:gd name="connsiteY293-31516" fmla="*/ 687445 h 1059043"/>
                  <a:gd name="connsiteX294-31517" fmla="*/ 1673096 w 3024845"/>
                  <a:gd name="connsiteY294-31518" fmla="*/ 602192 h 1059043"/>
                  <a:gd name="connsiteX295-31519" fmla="*/ 1745104 w 3024845"/>
                  <a:gd name="connsiteY295-31520" fmla="*/ 602192 h 1059043"/>
                  <a:gd name="connsiteX296-31521" fmla="*/ 1745104 w 3024845"/>
                  <a:gd name="connsiteY296-31522" fmla="*/ 680960 h 1059043"/>
                  <a:gd name="connsiteX297-31523" fmla="*/ 1747008 w 3024845"/>
                  <a:gd name="connsiteY297-31524" fmla="*/ 680960 h 1059043"/>
                  <a:gd name="connsiteX298-31525" fmla="*/ 1748250 w 3024845"/>
                  <a:gd name="connsiteY298-31526" fmla="*/ 703483 h 1059043"/>
                  <a:gd name="connsiteX299-31527" fmla="*/ 1757926 w 3024845"/>
                  <a:gd name="connsiteY299-31528" fmla="*/ 703483 h 1059043"/>
                  <a:gd name="connsiteX300-31529" fmla="*/ 1759168 w 3024845"/>
                  <a:gd name="connsiteY300-31530" fmla="*/ 680960 h 1059043"/>
                  <a:gd name="connsiteX301-31531" fmla="*/ 1765248 w 3024845"/>
                  <a:gd name="connsiteY301-31532" fmla="*/ 680960 h 1059043"/>
                  <a:gd name="connsiteX302-31533" fmla="*/ 1766490 w 3024845"/>
                  <a:gd name="connsiteY302-31534" fmla="*/ 703483 h 1059043"/>
                  <a:gd name="connsiteX303-31535" fmla="*/ 1817112 w 3024845"/>
                  <a:gd name="connsiteY303-31536" fmla="*/ 703483 h 1059043"/>
                  <a:gd name="connsiteX304-31537" fmla="*/ 1817112 w 3024845"/>
                  <a:gd name="connsiteY304-31538" fmla="*/ 540455 h 1059043"/>
                  <a:gd name="connsiteX305-31539" fmla="*/ 2014439 w 3024845"/>
                  <a:gd name="connsiteY305-31540" fmla="*/ 540455 h 1059043"/>
                  <a:gd name="connsiteX306-31541" fmla="*/ 2014439 w 3024845"/>
                  <a:gd name="connsiteY306-31542" fmla="*/ 703483 h 1059043"/>
                  <a:gd name="connsiteX307-31543" fmla="*/ 2033136 w 3024845"/>
                  <a:gd name="connsiteY307-31544" fmla="*/ 703483 h 1059043"/>
                  <a:gd name="connsiteX308-31545" fmla="*/ 2033136 w 3024845"/>
                  <a:gd name="connsiteY308-31546" fmla="*/ 620790 h 1059043"/>
                  <a:gd name="connsiteX309-31547" fmla="*/ 2128256 w 3024845"/>
                  <a:gd name="connsiteY309-31548" fmla="*/ 620790 h 1059043"/>
                  <a:gd name="connsiteX310-31549" fmla="*/ 2146266 w 3024845"/>
                  <a:gd name="connsiteY310-31550" fmla="*/ 131868 h 1059043"/>
                  <a:gd name="connsiteX311-31551" fmla="*/ 2144240 w 3024845"/>
                  <a:gd name="connsiteY311-31552" fmla="*/ 125383 h 1059043"/>
                  <a:gd name="connsiteX312-31553" fmla="*/ 2150320 w 3024845"/>
                  <a:gd name="connsiteY312-31554" fmla="*/ 118897 h 1059043"/>
                  <a:gd name="connsiteX313-31555" fmla="*/ 2150320 w 3024845"/>
                  <a:gd name="connsiteY313-31556" fmla="*/ 60529 h 1059043"/>
                  <a:gd name="connsiteX314-31557" fmla="*/ 2152346 w 3024845"/>
                  <a:gd name="connsiteY314-31558" fmla="*/ 56206 h 1059043"/>
                  <a:gd name="connsiteX315-31559" fmla="*/ 2152346 w 3024845"/>
                  <a:gd name="connsiteY315-31560" fmla="*/ 0 h 1059043"/>
                  <a:gd name="connsiteX316-31561" fmla="*/ 2180720 w 3024845"/>
                  <a:gd name="connsiteY316-31562" fmla="*/ 555577 h 1059043"/>
                  <a:gd name="connsiteX317-31563" fmla="*/ 2245574 w 3024845"/>
                  <a:gd name="connsiteY317-31564" fmla="*/ 555577 h 1059043"/>
                  <a:gd name="connsiteX318-31565" fmla="*/ 2245574 w 3024845"/>
                  <a:gd name="connsiteY318-31566" fmla="*/ 631239 h 1059043"/>
                  <a:gd name="connsiteX319-31567" fmla="*/ 2253681 w 3024845"/>
                  <a:gd name="connsiteY319-31568" fmla="*/ 631239 h 1059043"/>
                  <a:gd name="connsiteX320-31569" fmla="*/ 2255708 w 3024845"/>
                  <a:gd name="connsiteY320-31570" fmla="*/ 624754 h 1059043"/>
                  <a:gd name="connsiteX321-31571" fmla="*/ 2261788 w 3024845"/>
                  <a:gd name="connsiteY321-31572" fmla="*/ 624754 h 1059043"/>
                  <a:gd name="connsiteX322-31573" fmla="*/ 2263815 w 3024845"/>
                  <a:gd name="connsiteY322-31574" fmla="*/ 633401 h 1059043"/>
                  <a:gd name="connsiteX323-31575" fmla="*/ 2275975 w 3024845"/>
                  <a:gd name="connsiteY323-31576" fmla="*/ 633401 h 1059043"/>
                  <a:gd name="connsiteX324-31577" fmla="*/ 2275975 w 3024845"/>
                  <a:gd name="connsiteY324-31578" fmla="*/ 626915 h 1059043"/>
                  <a:gd name="connsiteX325-31579" fmla="*/ 2298268 w 3024845"/>
                  <a:gd name="connsiteY325-31580" fmla="*/ 626915 h 1059043"/>
                  <a:gd name="connsiteX326-31581" fmla="*/ 2298268 w 3024845"/>
                  <a:gd name="connsiteY326-31582" fmla="*/ 633401 h 1059043"/>
                  <a:gd name="connsiteX327-31583" fmla="*/ 2318535 w 3024845"/>
                  <a:gd name="connsiteY327-31584" fmla="*/ 633401 h 1059043"/>
                  <a:gd name="connsiteX328-31585" fmla="*/ 2318535 w 3024845"/>
                  <a:gd name="connsiteY328-31586" fmla="*/ 678798 h 1059043"/>
                  <a:gd name="connsiteX329-31587" fmla="*/ 2332722 w 3024845"/>
                  <a:gd name="connsiteY329-31588" fmla="*/ 678798 h 1059043"/>
                  <a:gd name="connsiteX330-31589" fmla="*/ 2332722 w 3024845"/>
                  <a:gd name="connsiteY330-31590" fmla="*/ 665827 h 1059043"/>
                  <a:gd name="connsiteX331-31591" fmla="*/ 2348936 w 3024845"/>
                  <a:gd name="connsiteY331-31592" fmla="*/ 665827 h 1059043"/>
                  <a:gd name="connsiteX332-31593" fmla="*/ 2348936 w 3024845"/>
                  <a:gd name="connsiteY332-31594" fmla="*/ 486400 h 1059043"/>
                  <a:gd name="connsiteX333-31595" fmla="*/ 2355016 w 3024845"/>
                  <a:gd name="connsiteY333-31596" fmla="*/ 479914 h 1059043"/>
                  <a:gd name="connsiteX334-31597" fmla="*/ 2427977 w 3024845"/>
                  <a:gd name="connsiteY334-31598" fmla="*/ 479914 h 1059043"/>
                  <a:gd name="connsiteX335-31599" fmla="*/ 2427977 w 3024845"/>
                  <a:gd name="connsiteY335-31600" fmla="*/ 488562 h 1059043"/>
                  <a:gd name="connsiteX336-31601" fmla="*/ 2438110 w 3024845"/>
                  <a:gd name="connsiteY336-31602" fmla="*/ 488562 h 1059043"/>
                  <a:gd name="connsiteX337-31603" fmla="*/ 2438110 w 3024845"/>
                  <a:gd name="connsiteY337-31604" fmla="*/ 603136 h 1059043"/>
                  <a:gd name="connsiteX338-31605" fmla="*/ 2460404 w 3024845"/>
                  <a:gd name="connsiteY338-31606" fmla="*/ 603136 h 1059043"/>
                  <a:gd name="connsiteX339-31607" fmla="*/ 2460404 w 3024845"/>
                  <a:gd name="connsiteY339-31608" fmla="*/ 536121 h 1059043"/>
                  <a:gd name="connsiteX340-31609" fmla="*/ 2486751 w 3024845"/>
                  <a:gd name="connsiteY340-31610" fmla="*/ 536121 h 1059043"/>
                  <a:gd name="connsiteX341-31611" fmla="*/ 2490804 w 3024845"/>
                  <a:gd name="connsiteY341-31612" fmla="*/ 531797 h 1059043"/>
                  <a:gd name="connsiteX342-31613" fmla="*/ 2498911 w 3024845"/>
                  <a:gd name="connsiteY342-31614" fmla="*/ 531797 h 1059043"/>
                  <a:gd name="connsiteX343-31615" fmla="*/ 2502964 w 3024845"/>
                  <a:gd name="connsiteY343-31616" fmla="*/ 536121 h 1059043"/>
                  <a:gd name="connsiteX344-31617" fmla="*/ 2525258 w 3024845"/>
                  <a:gd name="connsiteY344-31618" fmla="*/ 536121 h 1059043"/>
                  <a:gd name="connsiteX345-31619" fmla="*/ 2525258 w 3024845"/>
                  <a:gd name="connsiteY345-31620" fmla="*/ 419385 h 1059043"/>
                  <a:gd name="connsiteX346-31621" fmla="*/ 2582005 w 3024845"/>
                  <a:gd name="connsiteY346-31622" fmla="*/ 408576 h 1059043"/>
                  <a:gd name="connsiteX347-31623" fmla="*/ 2582005 w 3024845"/>
                  <a:gd name="connsiteY347-31624" fmla="*/ 409657 h 1059043"/>
                  <a:gd name="connsiteX348-31625" fmla="*/ 2582005 w 3024845"/>
                  <a:gd name="connsiteY348-31626" fmla="*/ 417223 h 1059043"/>
                  <a:gd name="connsiteX349-31627" fmla="*/ 2608352 w 3024845"/>
                  <a:gd name="connsiteY349-31628" fmla="*/ 417223 h 1059043"/>
                  <a:gd name="connsiteX350-31629" fmla="*/ 2608352 w 3024845"/>
                  <a:gd name="connsiteY350-31630" fmla="*/ 672313 h 1059043"/>
                  <a:gd name="connsiteX351-31631" fmla="*/ 2630646 w 3024845"/>
                  <a:gd name="connsiteY351-31632" fmla="*/ 672313 h 1059043"/>
                  <a:gd name="connsiteX352-31633" fmla="*/ 2630646 w 3024845"/>
                  <a:gd name="connsiteY352-31634" fmla="*/ 667989 h 1059043"/>
                  <a:gd name="connsiteX353-31635" fmla="*/ 2642806 w 3024845"/>
                  <a:gd name="connsiteY353-31636" fmla="*/ 667989 h 1059043"/>
                  <a:gd name="connsiteX354-31637" fmla="*/ 2642806 w 3024845"/>
                  <a:gd name="connsiteY354-31638" fmla="*/ 672313 h 1059043"/>
                  <a:gd name="connsiteX355-31639" fmla="*/ 2667126 w 3024845"/>
                  <a:gd name="connsiteY355-31640" fmla="*/ 672313 h 1059043"/>
                  <a:gd name="connsiteX356-31641" fmla="*/ 2667126 w 3024845"/>
                  <a:gd name="connsiteY356-31642" fmla="*/ 659342 h 1059043"/>
                  <a:gd name="connsiteX357-31643" fmla="*/ 2695500 w 3024845"/>
                  <a:gd name="connsiteY357-31644" fmla="*/ 659342 h 1059043"/>
                  <a:gd name="connsiteX358-31645" fmla="*/ 2707660 w 3024845"/>
                  <a:gd name="connsiteY358-31646" fmla="*/ 655018 h 1059043"/>
                  <a:gd name="connsiteX359-31647" fmla="*/ 2727927 w 3024845"/>
                  <a:gd name="connsiteY359-31648" fmla="*/ 659342 h 1059043"/>
                  <a:gd name="connsiteX360-31649" fmla="*/ 2727927 w 3024845"/>
                  <a:gd name="connsiteY360-31650" fmla="*/ 642048 h 1059043"/>
                  <a:gd name="connsiteX361-31651" fmla="*/ 2736034 w 3024845"/>
                  <a:gd name="connsiteY361-31652" fmla="*/ 642048 h 1059043"/>
                  <a:gd name="connsiteX362-31653" fmla="*/ 2736034 w 3024845"/>
                  <a:gd name="connsiteY362-31654" fmla="*/ 629077 h 1059043"/>
                  <a:gd name="connsiteX363-31655" fmla="*/ 2792781 w 3024845"/>
                  <a:gd name="connsiteY363-31656" fmla="*/ 629077 h 1059043"/>
                  <a:gd name="connsiteX364-31657" fmla="*/ 2792781 w 3024845"/>
                  <a:gd name="connsiteY364-31658" fmla="*/ 598812 h 1059043"/>
                  <a:gd name="connsiteX365-31659" fmla="*/ 2811021 w 3024845"/>
                  <a:gd name="connsiteY365-31660" fmla="*/ 598812 h 1059043"/>
                  <a:gd name="connsiteX366-31661" fmla="*/ 2811021 w 3024845"/>
                  <a:gd name="connsiteY366-31662" fmla="*/ 592327 h 1059043"/>
                  <a:gd name="connsiteX367-31663" fmla="*/ 2823181 w 3024845"/>
                  <a:gd name="connsiteY367-31664" fmla="*/ 592327 h 1059043"/>
                  <a:gd name="connsiteX368-31665" fmla="*/ 2823181 w 3024845"/>
                  <a:gd name="connsiteY368-31666" fmla="*/ 598812 h 1059043"/>
                  <a:gd name="connsiteX369-31667" fmla="*/ 2839395 w 3024845"/>
                  <a:gd name="connsiteY369-31668" fmla="*/ 598812 h 1059043"/>
                  <a:gd name="connsiteX370-31669" fmla="*/ 2839395 w 3024845"/>
                  <a:gd name="connsiteY370-31670" fmla="*/ 648533 h 1059043"/>
                  <a:gd name="connsiteX371-31671" fmla="*/ 2871822 w 3024845"/>
                  <a:gd name="connsiteY371-31672" fmla="*/ 648533 h 1059043"/>
                  <a:gd name="connsiteX372-31673" fmla="*/ 2871822 w 3024845"/>
                  <a:gd name="connsiteY372-31674" fmla="*/ 622592 h 1059043"/>
                  <a:gd name="connsiteX373-31675" fmla="*/ 2910329 w 3024845"/>
                  <a:gd name="connsiteY373-31676" fmla="*/ 622592 h 1059043"/>
                  <a:gd name="connsiteX374-31677" fmla="*/ 2910329 w 3024845"/>
                  <a:gd name="connsiteY374-31678" fmla="*/ 592327 h 1059043"/>
                  <a:gd name="connsiteX375-31679" fmla="*/ 2958970 w 3024845"/>
                  <a:gd name="connsiteY375-31680" fmla="*/ 592327 h 1059043"/>
                  <a:gd name="connsiteX376-31681" fmla="*/ 2958970 w 3024845"/>
                  <a:gd name="connsiteY376-31682" fmla="*/ 703483 h 1059043"/>
                  <a:gd name="connsiteX377-31683" fmla="*/ 2958970 w 3024845"/>
                  <a:gd name="connsiteY377-31684" fmla="*/ 717262 h 1059043"/>
                  <a:gd name="connsiteX378-31685" fmla="*/ 3024845 w 3024845"/>
                  <a:gd name="connsiteY378-31686" fmla="*/ 717262 h 1059043"/>
                  <a:gd name="connsiteX379-31687" fmla="*/ 3024845 w 3024845"/>
                  <a:gd name="connsiteY379-31688" fmla="*/ 1059043 h 1059043"/>
                  <a:gd name="connsiteX380-31689" fmla="*/ 2054 w 3024845"/>
                  <a:gd name="connsiteY380-31690" fmla="*/ 1056710 h 1059043"/>
                  <a:gd name="connsiteX381-31691" fmla="*/ 0 w 3024845"/>
                  <a:gd name="connsiteY381-31692" fmla="*/ 622592 h 1059043"/>
                  <a:gd name="connsiteX382-31693" fmla="*/ 20267 w 3024845"/>
                  <a:gd name="connsiteY382-31694" fmla="*/ 622592 h 1059043"/>
                  <a:gd name="connsiteX383-31695" fmla="*/ 20774 w 3024845"/>
                  <a:gd name="connsiteY383-31696" fmla="*/ 621511 h 1059043"/>
                  <a:gd name="connsiteX384-31697" fmla="*/ 24320 w 3024845"/>
                  <a:gd name="connsiteY384-31698" fmla="*/ 613945 h 1059043"/>
                  <a:gd name="connsiteX385-31699" fmla="*/ 26094 w 3024845"/>
                  <a:gd name="connsiteY385-31700" fmla="*/ 614215 h 1059043"/>
                  <a:gd name="connsiteX386-31701" fmla="*/ 38507 w 3024845"/>
                  <a:gd name="connsiteY386-31702" fmla="*/ 616106 h 1059043"/>
                  <a:gd name="connsiteX387-31703" fmla="*/ 39014 w 3024845"/>
                  <a:gd name="connsiteY387-31704" fmla="*/ 617458 h 1059043"/>
                  <a:gd name="connsiteX388-31705" fmla="*/ 42560 w 3024845"/>
                  <a:gd name="connsiteY388-31706" fmla="*/ 626915 h 1059043"/>
                  <a:gd name="connsiteX389-31707" fmla="*/ 68907 w 3024845"/>
                  <a:gd name="connsiteY389-31708" fmla="*/ 629077 h 1059043"/>
                  <a:gd name="connsiteX390-31709" fmla="*/ 68907 w 3024845"/>
                  <a:gd name="connsiteY390-31710" fmla="*/ 505856 h 1059043"/>
                  <a:gd name="connsiteX391-31711" fmla="*/ 70934 w 3024845"/>
                  <a:gd name="connsiteY391-31712" fmla="*/ 505856 h 1059043"/>
                  <a:gd name="connsiteX392-31713" fmla="*/ 85121 w 3024845"/>
                  <a:gd name="connsiteY392-31714" fmla="*/ 505856 h 1059043"/>
                  <a:gd name="connsiteX393-31715" fmla="*/ 85121 w 3024845"/>
                  <a:gd name="connsiteY393-31716" fmla="*/ 369664 h 1059043"/>
                  <a:gd name="connsiteX394-31717" fmla="*/ 86894 w 3024845"/>
                  <a:gd name="connsiteY394-31718" fmla="*/ 369664 h 1059043"/>
                  <a:gd name="connsiteX395-31719" fmla="*/ 99308 w 3024845"/>
                  <a:gd name="connsiteY395-31720" fmla="*/ 369664 h 1059043"/>
                  <a:gd name="connsiteX396-31721" fmla="*/ 99308 w 3024845"/>
                  <a:gd name="connsiteY396-31722" fmla="*/ 255090 h 1059043"/>
                  <a:gd name="connsiteX397-31723" fmla="*/ 103361 w 3024845"/>
                  <a:gd name="connsiteY397-31724" fmla="*/ 226986 h 1059043"/>
                  <a:gd name="connsiteX398-31725" fmla="*/ 105388 w 3024845"/>
                  <a:gd name="connsiteY398-31726" fmla="*/ 226986 h 1059043"/>
                  <a:gd name="connsiteX399-31727" fmla="*/ 119575 w 3024845"/>
                  <a:gd name="connsiteY399-31728" fmla="*/ 226986 h 1059043"/>
                  <a:gd name="connsiteX0-31729" fmla="*/ 119575 w 3024845"/>
                  <a:gd name="connsiteY0-31730" fmla="*/ 226986 h 1059043"/>
                  <a:gd name="connsiteX1-31731" fmla="*/ 200642 w 3024845"/>
                  <a:gd name="connsiteY1-31732" fmla="*/ 224825 h 1059043"/>
                  <a:gd name="connsiteX2-31733" fmla="*/ 202669 w 3024845"/>
                  <a:gd name="connsiteY2-31734" fmla="*/ 224825 h 1059043"/>
                  <a:gd name="connsiteX3-31735" fmla="*/ 216856 w 3024845"/>
                  <a:gd name="connsiteY3-31736" fmla="*/ 224825 h 1059043"/>
                  <a:gd name="connsiteX4-31737" fmla="*/ 216856 w 3024845"/>
                  <a:gd name="connsiteY4-31738" fmla="*/ 248604 h 1059043"/>
                  <a:gd name="connsiteX5-31739" fmla="*/ 217363 w 3024845"/>
                  <a:gd name="connsiteY5-31740" fmla="*/ 249415 h 1059043"/>
                  <a:gd name="connsiteX6-31741" fmla="*/ 220909 w 3024845"/>
                  <a:gd name="connsiteY6-31742" fmla="*/ 255090 h 1059043"/>
                  <a:gd name="connsiteX7-31743" fmla="*/ 220909 w 3024845"/>
                  <a:gd name="connsiteY7-31744" fmla="*/ 369664 h 1059043"/>
                  <a:gd name="connsiteX8-31745" fmla="*/ 223189 w 3024845"/>
                  <a:gd name="connsiteY8-31746" fmla="*/ 369664 h 1059043"/>
                  <a:gd name="connsiteX9-31747" fmla="*/ 239150 w 3024845"/>
                  <a:gd name="connsiteY9-31748" fmla="*/ 369664 h 1059043"/>
                  <a:gd name="connsiteX10-31749" fmla="*/ 239150 w 3024845"/>
                  <a:gd name="connsiteY10-31750" fmla="*/ 510179 h 1059043"/>
                  <a:gd name="connsiteX11-31751" fmla="*/ 240670 w 3024845"/>
                  <a:gd name="connsiteY11-31752" fmla="*/ 509909 h 1059043"/>
                  <a:gd name="connsiteX12-31753" fmla="*/ 251310 w 3024845"/>
                  <a:gd name="connsiteY12-31754" fmla="*/ 508018 h 1059043"/>
                  <a:gd name="connsiteX13-31755" fmla="*/ 249283 w 3024845"/>
                  <a:gd name="connsiteY13-31756" fmla="*/ 596650 h 1059043"/>
                  <a:gd name="connsiteX14-31757" fmla="*/ 250803 w 3024845"/>
                  <a:gd name="connsiteY14-31758" fmla="*/ 596921 h 1059043"/>
                  <a:gd name="connsiteX15-31759" fmla="*/ 261443 w 3024845"/>
                  <a:gd name="connsiteY15-31760" fmla="*/ 598812 h 1059043"/>
                  <a:gd name="connsiteX16-31761" fmla="*/ 261696 w 3024845"/>
                  <a:gd name="connsiteY16-31762" fmla="*/ 599623 h 1059043"/>
                  <a:gd name="connsiteX17-31763" fmla="*/ 263470 w 3024845"/>
                  <a:gd name="connsiteY17-31764" fmla="*/ 605298 h 1059043"/>
                  <a:gd name="connsiteX18-31765" fmla="*/ 264230 w 3024845"/>
                  <a:gd name="connsiteY18-31766" fmla="*/ 602866 h 1059043"/>
                  <a:gd name="connsiteX19-31767" fmla="*/ 269550 w 3024845"/>
                  <a:gd name="connsiteY19-31768" fmla="*/ 585842 h 1059043"/>
                  <a:gd name="connsiteX20-31769" fmla="*/ 271323 w 3024845"/>
                  <a:gd name="connsiteY20-31770" fmla="*/ 585842 h 1059043"/>
                  <a:gd name="connsiteX21-31771" fmla="*/ 283737 w 3024845"/>
                  <a:gd name="connsiteY21-31772" fmla="*/ 585842 h 1059043"/>
                  <a:gd name="connsiteX22-31773" fmla="*/ 283737 w 3024845"/>
                  <a:gd name="connsiteY22-31774" fmla="*/ 618268 h 1059043"/>
                  <a:gd name="connsiteX23-31775" fmla="*/ 284750 w 3024845"/>
                  <a:gd name="connsiteY23-31776" fmla="*/ 618809 h 1059043"/>
                  <a:gd name="connsiteX24-31777" fmla="*/ 291844 w 3024845"/>
                  <a:gd name="connsiteY24-31778" fmla="*/ 622592 h 1059043"/>
                  <a:gd name="connsiteX25-31779" fmla="*/ 291844 w 3024845"/>
                  <a:gd name="connsiteY25-31780" fmla="*/ 623943 h 1059043"/>
                  <a:gd name="connsiteX26-31781" fmla="*/ 291844 w 3024845"/>
                  <a:gd name="connsiteY26-31782" fmla="*/ 633401 h 1059043"/>
                  <a:gd name="connsiteX27-31783" fmla="*/ 336431 w 3024845"/>
                  <a:gd name="connsiteY27-31784" fmla="*/ 633401 h 1059043"/>
                  <a:gd name="connsiteX28-31785" fmla="*/ 336431 w 3024845"/>
                  <a:gd name="connsiteY28-31786" fmla="*/ 634482 h 1059043"/>
                  <a:gd name="connsiteX29-31787" fmla="*/ 336431 w 3024845"/>
                  <a:gd name="connsiteY29-31788" fmla="*/ 642048 h 1059043"/>
                  <a:gd name="connsiteX30-31789" fmla="*/ 338457 w 3024845"/>
                  <a:gd name="connsiteY30-31790" fmla="*/ 642048 h 1059043"/>
                  <a:gd name="connsiteX31-31791" fmla="*/ 352644 w 3024845"/>
                  <a:gd name="connsiteY31-31792" fmla="*/ 642048 h 1059043"/>
                  <a:gd name="connsiteX32-31793" fmla="*/ 352644 w 3024845"/>
                  <a:gd name="connsiteY32-31794" fmla="*/ 611783 h 1059043"/>
                  <a:gd name="connsiteX33-31795" fmla="*/ 397231 w 3024845"/>
                  <a:gd name="connsiteY33-31796" fmla="*/ 611783 h 1059043"/>
                  <a:gd name="connsiteX34-31797" fmla="*/ 397231 w 3024845"/>
                  <a:gd name="connsiteY34-31798" fmla="*/ 610432 h 1059043"/>
                  <a:gd name="connsiteX35-31799" fmla="*/ 397231 w 3024845"/>
                  <a:gd name="connsiteY35-31800" fmla="*/ 600974 h 1059043"/>
                  <a:gd name="connsiteX36-31801" fmla="*/ 398245 w 3024845"/>
                  <a:gd name="connsiteY36-31802" fmla="*/ 600974 h 1059043"/>
                  <a:gd name="connsiteX37-31803" fmla="*/ 405338 w 3024845"/>
                  <a:gd name="connsiteY37-31804" fmla="*/ 600974 h 1059043"/>
                  <a:gd name="connsiteX38-31805" fmla="*/ 405338 w 3024845"/>
                  <a:gd name="connsiteY38-31806" fmla="*/ 599083 h 1059043"/>
                  <a:gd name="connsiteX39-31807" fmla="*/ 405338 w 3024845"/>
                  <a:gd name="connsiteY39-31808" fmla="*/ 585842 h 1059043"/>
                  <a:gd name="connsiteX40-31809" fmla="*/ 406098 w 3024845"/>
                  <a:gd name="connsiteY40-31810" fmla="*/ 585842 h 1059043"/>
                  <a:gd name="connsiteX41-31811" fmla="*/ 411418 w 3024845"/>
                  <a:gd name="connsiteY41-31812" fmla="*/ 585842 h 1059043"/>
                  <a:gd name="connsiteX42-31813" fmla="*/ 411418 w 3024845"/>
                  <a:gd name="connsiteY42-31814" fmla="*/ 584761 h 1059043"/>
                  <a:gd name="connsiteX43-31815" fmla="*/ 411418 w 3024845"/>
                  <a:gd name="connsiteY43-31816" fmla="*/ 577194 h 1059043"/>
                  <a:gd name="connsiteX44-31817" fmla="*/ 413445 w 3024845"/>
                  <a:gd name="connsiteY44-31818" fmla="*/ 577194 h 1059043"/>
                  <a:gd name="connsiteX45-31819" fmla="*/ 427632 w 3024845"/>
                  <a:gd name="connsiteY45-31820" fmla="*/ 577194 h 1059043"/>
                  <a:gd name="connsiteX46-31821" fmla="*/ 427632 w 3024845"/>
                  <a:gd name="connsiteY46-31822" fmla="*/ 578275 h 1059043"/>
                  <a:gd name="connsiteX47-31823" fmla="*/ 427632 w 3024845"/>
                  <a:gd name="connsiteY47-31824" fmla="*/ 585842 h 1059043"/>
                  <a:gd name="connsiteX48-31825" fmla="*/ 449925 w 3024845"/>
                  <a:gd name="connsiteY48-31826" fmla="*/ 585842 h 1059043"/>
                  <a:gd name="connsiteX49-31827" fmla="*/ 449925 w 3024845"/>
                  <a:gd name="connsiteY49-31828" fmla="*/ 583950 h 1059043"/>
                  <a:gd name="connsiteX50-31829" fmla="*/ 449925 w 3024845"/>
                  <a:gd name="connsiteY50-31830" fmla="*/ 570709 h 1059043"/>
                  <a:gd name="connsiteX51-31831" fmla="*/ 451699 w 3024845"/>
                  <a:gd name="connsiteY51-31832" fmla="*/ 570709 h 1059043"/>
                  <a:gd name="connsiteX52-31833" fmla="*/ 464112 w 3024845"/>
                  <a:gd name="connsiteY52-31834" fmla="*/ 570709 h 1059043"/>
                  <a:gd name="connsiteX53-31835" fmla="*/ 464112 w 3024845"/>
                  <a:gd name="connsiteY53-31836" fmla="*/ 594489 h 1059043"/>
                  <a:gd name="connsiteX54-31837" fmla="*/ 465126 w 3024845"/>
                  <a:gd name="connsiteY54-31838" fmla="*/ 594489 h 1059043"/>
                  <a:gd name="connsiteX55-31839" fmla="*/ 472219 w 3024845"/>
                  <a:gd name="connsiteY55-31840" fmla="*/ 594489 h 1059043"/>
                  <a:gd name="connsiteX56-31841" fmla="*/ 472219 w 3024845"/>
                  <a:gd name="connsiteY56-31842" fmla="*/ 593408 h 1059043"/>
                  <a:gd name="connsiteX57-31843" fmla="*/ 472219 w 3024845"/>
                  <a:gd name="connsiteY57-31844" fmla="*/ 585842 h 1059043"/>
                  <a:gd name="connsiteX58-31845" fmla="*/ 473992 w 3024845"/>
                  <a:gd name="connsiteY58-31846" fmla="*/ 585842 h 1059043"/>
                  <a:gd name="connsiteX59-31847" fmla="*/ 486406 w 3024845"/>
                  <a:gd name="connsiteY59-31848" fmla="*/ 585842 h 1059043"/>
                  <a:gd name="connsiteX60-31849" fmla="*/ 486406 w 3024845"/>
                  <a:gd name="connsiteY60-31850" fmla="*/ 611783 h 1059043"/>
                  <a:gd name="connsiteX61-31851" fmla="*/ 488433 w 3024845"/>
                  <a:gd name="connsiteY61-31852" fmla="*/ 611783 h 1059043"/>
                  <a:gd name="connsiteX62-31853" fmla="*/ 502619 w 3024845"/>
                  <a:gd name="connsiteY62-31854" fmla="*/ 611783 h 1059043"/>
                  <a:gd name="connsiteX63-31855" fmla="*/ 502619 w 3024845"/>
                  <a:gd name="connsiteY63-31856" fmla="*/ 613404 h 1059043"/>
                  <a:gd name="connsiteX64-31857" fmla="*/ 502619 w 3024845"/>
                  <a:gd name="connsiteY64-31858" fmla="*/ 624754 h 1059043"/>
                  <a:gd name="connsiteX65-31859" fmla="*/ 503379 w 3024845"/>
                  <a:gd name="connsiteY65-31860" fmla="*/ 624754 h 1059043"/>
                  <a:gd name="connsiteX66-31861" fmla="*/ 508700 w 3024845"/>
                  <a:gd name="connsiteY66-31862" fmla="*/ 624754 h 1059043"/>
                  <a:gd name="connsiteX67-31863" fmla="*/ 508700 w 3024845"/>
                  <a:gd name="connsiteY67-31864" fmla="*/ 623943 h 1059043"/>
                  <a:gd name="connsiteX68-31865" fmla="*/ 508700 w 3024845"/>
                  <a:gd name="connsiteY68-31866" fmla="*/ 618268 h 1059043"/>
                  <a:gd name="connsiteX69-31867" fmla="*/ 539100 w 3024845"/>
                  <a:gd name="connsiteY69-31868" fmla="*/ 618268 h 1059043"/>
                  <a:gd name="connsiteX70-31869" fmla="*/ 539100 w 3024845"/>
                  <a:gd name="connsiteY70-31870" fmla="*/ 642048 h 1059043"/>
                  <a:gd name="connsiteX71-31871" fmla="*/ 540113 w 3024845"/>
                  <a:gd name="connsiteY71-31872" fmla="*/ 642048 h 1059043"/>
                  <a:gd name="connsiteX72-31873" fmla="*/ 547207 w 3024845"/>
                  <a:gd name="connsiteY72-31874" fmla="*/ 642048 h 1059043"/>
                  <a:gd name="connsiteX73-31875" fmla="*/ 547207 w 3024845"/>
                  <a:gd name="connsiteY73-31876" fmla="*/ 643129 h 1059043"/>
                  <a:gd name="connsiteX74-31877" fmla="*/ 547207 w 3024845"/>
                  <a:gd name="connsiteY74-31878" fmla="*/ 650695 h 1059043"/>
                  <a:gd name="connsiteX75-31879" fmla="*/ 547967 w 3024845"/>
                  <a:gd name="connsiteY75-31880" fmla="*/ 650695 h 1059043"/>
                  <a:gd name="connsiteX76-31881" fmla="*/ 553287 w 3024845"/>
                  <a:gd name="connsiteY76-31882" fmla="*/ 650695 h 1059043"/>
                  <a:gd name="connsiteX77-31883" fmla="*/ 553287 w 3024845"/>
                  <a:gd name="connsiteY77-31884" fmla="*/ 648533 h 1059043"/>
                  <a:gd name="connsiteX78-31885" fmla="*/ 553287 w 3024845"/>
                  <a:gd name="connsiteY78-31886" fmla="*/ 633401 h 1059043"/>
                  <a:gd name="connsiteX79-31887" fmla="*/ 554300 w 3024845"/>
                  <a:gd name="connsiteY79-31888" fmla="*/ 633401 h 1059043"/>
                  <a:gd name="connsiteX80-31889" fmla="*/ 561394 w 3024845"/>
                  <a:gd name="connsiteY80-31890" fmla="*/ 633401 h 1059043"/>
                  <a:gd name="connsiteX81-31891" fmla="*/ 561394 w 3024845"/>
                  <a:gd name="connsiteY81-31892" fmla="*/ 634482 h 1059043"/>
                  <a:gd name="connsiteX82-31893" fmla="*/ 561394 w 3024845"/>
                  <a:gd name="connsiteY82-31894" fmla="*/ 642048 h 1059043"/>
                  <a:gd name="connsiteX83-31895" fmla="*/ 566714 w 3024845"/>
                  <a:gd name="connsiteY83-31896" fmla="*/ 640055 h 1059043"/>
                  <a:gd name="connsiteX84-31897" fmla="*/ 567474 w 3024845"/>
                  <a:gd name="connsiteY84-31898" fmla="*/ 639075 h 1059043"/>
                  <a:gd name="connsiteX85-31899" fmla="*/ 567474 w 3024845"/>
                  <a:gd name="connsiteY85-31900" fmla="*/ 633401 h 1059043"/>
                  <a:gd name="connsiteX86-31901" fmla="*/ 605981 w 3024845"/>
                  <a:gd name="connsiteY86-31902" fmla="*/ 633401 h 1059043"/>
                  <a:gd name="connsiteX87-31903" fmla="*/ 605981 w 3024845"/>
                  <a:gd name="connsiteY87-31904" fmla="*/ 657180 h 1059043"/>
                  <a:gd name="connsiteX88-31905" fmla="*/ 608007 w 3024845"/>
                  <a:gd name="connsiteY88-31906" fmla="*/ 657180 h 1059043"/>
                  <a:gd name="connsiteX89-31907" fmla="*/ 622194 w 3024845"/>
                  <a:gd name="connsiteY89-31908" fmla="*/ 657180 h 1059043"/>
                  <a:gd name="connsiteX90-31909" fmla="*/ 622194 w 3024845"/>
                  <a:gd name="connsiteY90-31910" fmla="*/ 658261 h 1059043"/>
                  <a:gd name="connsiteX91-31911" fmla="*/ 622194 w 3024845"/>
                  <a:gd name="connsiteY91-31912" fmla="*/ 665827 h 1059043"/>
                  <a:gd name="connsiteX92-31913" fmla="*/ 623968 w 3024845"/>
                  <a:gd name="connsiteY92-31914" fmla="*/ 665827 h 1059043"/>
                  <a:gd name="connsiteX93-31915" fmla="*/ 636381 w 3024845"/>
                  <a:gd name="connsiteY93-31916" fmla="*/ 665827 h 1059043"/>
                  <a:gd name="connsiteX94-31917" fmla="*/ 636381 w 3024845"/>
                  <a:gd name="connsiteY94-31918" fmla="*/ 642048 h 1059043"/>
                  <a:gd name="connsiteX95-31919" fmla="*/ 637394 w 3024845"/>
                  <a:gd name="connsiteY95-31920" fmla="*/ 642048 h 1059043"/>
                  <a:gd name="connsiteX96-31921" fmla="*/ 644488 w 3024845"/>
                  <a:gd name="connsiteY96-31922" fmla="*/ 642048 h 1059043"/>
                  <a:gd name="connsiteX97-31923" fmla="*/ 644488 w 3024845"/>
                  <a:gd name="connsiteY97-31924" fmla="*/ 609621 h 1059043"/>
                  <a:gd name="connsiteX98-31925" fmla="*/ 645501 w 3024845"/>
                  <a:gd name="connsiteY98-31926" fmla="*/ 609621 h 1059043"/>
                  <a:gd name="connsiteX99-31927" fmla="*/ 652595 w 3024845"/>
                  <a:gd name="connsiteY99-31928" fmla="*/ 609621 h 1059043"/>
                  <a:gd name="connsiteX100-31929" fmla="*/ 652595 w 3024845"/>
                  <a:gd name="connsiteY100-31930" fmla="*/ 607730 h 1059043"/>
                  <a:gd name="connsiteX101-31931" fmla="*/ 652595 w 3024845"/>
                  <a:gd name="connsiteY101-31932" fmla="*/ 594489 h 1059043"/>
                  <a:gd name="connsiteX102-31933" fmla="*/ 651328 w 3024845"/>
                  <a:gd name="connsiteY102-31934" fmla="*/ 592867 h 1059043"/>
                  <a:gd name="connsiteX103-31935" fmla="*/ 656648 w 3024845"/>
                  <a:gd name="connsiteY103-31936" fmla="*/ 581518 h 1059043"/>
                  <a:gd name="connsiteX104-31937" fmla="*/ 664755 w 3024845"/>
                  <a:gd name="connsiteY104-31938" fmla="*/ 609621 h 1059043"/>
                  <a:gd name="connsiteX105-31939" fmla="*/ 665515 w 3024845"/>
                  <a:gd name="connsiteY105-31940" fmla="*/ 609621 h 1059043"/>
                  <a:gd name="connsiteX106-31941" fmla="*/ 670835 w 3024845"/>
                  <a:gd name="connsiteY106-31942" fmla="*/ 609621 h 1059043"/>
                  <a:gd name="connsiteX107-31943" fmla="*/ 670835 w 3024845"/>
                  <a:gd name="connsiteY107-31944" fmla="*/ 503694 h 1059043"/>
                  <a:gd name="connsiteX108-31945" fmla="*/ 672355 w 3024845"/>
                  <a:gd name="connsiteY108-31946" fmla="*/ 503694 h 1059043"/>
                  <a:gd name="connsiteX109-31947" fmla="*/ 682995 w 3024845"/>
                  <a:gd name="connsiteY109-31948" fmla="*/ 503694 h 1059043"/>
                  <a:gd name="connsiteX110-31949" fmla="*/ 682995 w 3024845"/>
                  <a:gd name="connsiteY110-31950" fmla="*/ 456135 h 1059043"/>
                  <a:gd name="connsiteX111-31951" fmla="*/ 709342 w 3024845"/>
                  <a:gd name="connsiteY111-31952" fmla="*/ 456135 h 1059043"/>
                  <a:gd name="connsiteX112-31953" fmla="*/ 709342 w 3024845"/>
                  <a:gd name="connsiteY112-31954" fmla="*/ 434517 h 1059043"/>
                  <a:gd name="connsiteX113-31955" fmla="*/ 743796 w 3024845"/>
                  <a:gd name="connsiteY113-31956" fmla="*/ 434517 h 1059043"/>
                  <a:gd name="connsiteX114-31957" fmla="*/ 743796 w 3024845"/>
                  <a:gd name="connsiteY114-31958" fmla="*/ 436949 h 1059043"/>
                  <a:gd name="connsiteX115-31959" fmla="*/ 743796 w 3024845"/>
                  <a:gd name="connsiteY115-31960" fmla="*/ 453973 h 1059043"/>
                  <a:gd name="connsiteX116-31961" fmla="*/ 746076 w 3024845"/>
                  <a:gd name="connsiteY116-31962" fmla="*/ 453973 h 1059043"/>
                  <a:gd name="connsiteX117-31963" fmla="*/ 762036 w 3024845"/>
                  <a:gd name="connsiteY117-31964" fmla="*/ 453973 h 1059043"/>
                  <a:gd name="connsiteX118-31965" fmla="*/ 762036 w 3024845"/>
                  <a:gd name="connsiteY118-31966" fmla="*/ 501532 h 1059043"/>
                  <a:gd name="connsiteX119-31967" fmla="*/ 763049 w 3024845"/>
                  <a:gd name="connsiteY119-31968" fmla="*/ 501532 h 1059043"/>
                  <a:gd name="connsiteX120-31969" fmla="*/ 770143 w 3024845"/>
                  <a:gd name="connsiteY120-31970" fmla="*/ 501532 h 1059043"/>
                  <a:gd name="connsiteX121-31971" fmla="*/ 784330 w 3024845"/>
                  <a:gd name="connsiteY121-31972" fmla="*/ 505856 h 1059043"/>
                  <a:gd name="connsiteX122-31973" fmla="*/ 784330 w 3024845"/>
                  <a:gd name="connsiteY122-31974" fmla="*/ 544768 h 1059043"/>
                  <a:gd name="connsiteX123-31975" fmla="*/ 785343 w 3024845"/>
                  <a:gd name="connsiteY123-31976" fmla="*/ 544768 h 1059043"/>
                  <a:gd name="connsiteX124-31977" fmla="*/ 792436 w 3024845"/>
                  <a:gd name="connsiteY124-31978" fmla="*/ 544768 h 1059043"/>
                  <a:gd name="connsiteX125-31979" fmla="*/ 792436 w 3024845"/>
                  <a:gd name="connsiteY125-31980" fmla="*/ 546389 h 1059043"/>
                  <a:gd name="connsiteX126-31981" fmla="*/ 792436 w 3024845"/>
                  <a:gd name="connsiteY126-31982" fmla="*/ 557738 h 1059043"/>
                  <a:gd name="connsiteX127-31983" fmla="*/ 794463 w 3024845"/>
                  <a:gd name="connsiteY127-31984" fmla="*/ 557738 h 1059043"/>
                  <a:gd name="connsiteX128-31985" fmla="*/ 808650 w 3024845"/>
                  <a:gd name="connsiteY128-31986" fmla="*/ 557738 h 1059043"/>
                  <a:gd name="connsiteX129-31987" fmla="*/ 814730 w 3024845"/>
                  <a:gd name="connsiteY129-31988" fmla="*/ 564224 h 1059043"/>
                  <a:gd name="connsiteX130-31989" fmla="*/ 814730 w 3024845"/>
                  <a:gd name="connsiteY130-31990" fmla="*/ 585842 h 1059043"/>
                  <a:gd name="connsiteX131-31991" fmla="*/ 817010 w 3024845"/>
                  <a:gd name="connsiteY131-31992" fmla="*/ 585842 h 1059043"/>
                  <a:gd name="connsiteX132-31993" fmla="*/ 832970 w 3024845"/>
                  <a:gd name="connsiteY132-31994" fmla="*/ 585842 h 1059043"/>
                  <a:gd name="connsiteX133-31995" fmla="*/ 832970 w 3024845"/>
                  <a:gd name="connsiteY133-31996" fmla="*/ 586922 h 1059043"/>
                  <a:gd name="connsiteX134-31997" fmla="*/ 832970 w 3024845"/>
                  <a:gd name="connsiteY134-31998" fmla="*/ 594489 h 1059043"/>
                  <a:gd name="connsiteX135-31999" fmla="*/ 834237 w 3024845"/>
                  <a:gd name="connsiteY135-32000" fmla="*/ 594489 h 1059043"/>
                  <a:gd name="connsiteX136-32001" fmla="*/ 843104 w 3024845"/>
                  <a:gd name="connsiteY136-32002" fmla="*/ 594489 h 1059043"/>
                  <a:gd name="connsiteX137-32003" fmla="*/ 843104 w 3024845"/>
                  <a:gd name="connsiteY137-32004" fmla="*/ 596650 h 1059043"/>
                  <a:gd name="connsiteX138-32005" fmla="*/ 843104 w 3024845"/>
                  <a:gd name="connsiteY138-32006" fmla="*/ 611783 h 1059043"/>
                  <a:gd name="connsiteX139-32007" fmla="*/ 847157 w 3024845"/>
                  <a:gd name="connsiteY139-32008" fmla="*/ 609891 h 1059043"/>
                  <a:gd name="connsiteX140-32009" fmla="*/ 847157 w 3024845"/>
                  <a:gd name="connsiteY140-32010" fmla="*/ 596650 h 1059043"/>
                  <a:gd name="connsiteX141-32011" fmla="*/ 848170 w 3024845"/>
                  <a:gd name="connsiteY141-32012" fmla="*/ 596650 h 1059043"/>
                  <a:gd name="connsiteX142-32013" fmla="*/ 855264 w 3024845"/>
                  <a:gd name="connsiteY142-32014" fmla="*/ 596650 h 1059043"/>
                  <a:gd name="connsiteX143-32015" fmla="*/ 855264 w 3024845"/>
                  <a:gd name="connsiteY143-32016" fmla="*/ 598272 h 1059043"/>
                  <a:gd name="connsiteX144-32017" fmla="*/ 855264 w 3024845"/>
                  <a:gd name="connsiteY144-32018" fmla="*/ 609621 h 1059043"/>
                  <a:gd name="connsiteX145-32019" fmla="*/ 856024 w 3024845"/>
                  <a:gd name="connsiteY145-32020" fmla="*/ 609621 h 1059043"/>
                  <a:gd name="connsiteX146-32021" fmla="*/ 861344 w 3024845"/>
                  <a:gd name="connsiteY146-32022" fmla="*/ 609621 h 1059043"/>
                  <a:gd name="connsiteX147-32023" fmla="*/ 909984 w 3024845"/>
                  <a:gd name="connsiteY147-32024" fmla="*/ 605298 h 1059043"/>
                  <a:gd name="connsiteX148-32025" fmla="*/ 909984 w 3024845"/>
                  <a:gd name="connsiteY148-32026" fmla="*/ 606649 h 1059043"/>
                  <a:gd name="connsiteX149-32027" fmla="*/ 909984 w 3024845"/>
                  <a:gd name="connsiteY149-32028" fmla="*/ 616106 h 1059043"/>
                  <a:gd name="connsiteX150-32029" fmla="*/ 910744 w 3024845"/>
                  <a:gd name="connsiteY150-32030" fmla="*/ 616106 h 1059043"/>
                  <a:gd name="connsiteX151-32031" fmla="*/ 916065 w 3024845"/>
                  <a:gd name="connsiteY151-32032" fmla="*/ 616106 h 1059043"/>
                  <a:gd name="connsiteX152-32033" fmla="*/ 916065 w 3024845"/>
                  <a:gd name="connsiteY152-32034" fmla="*/ 618268 h 1059043"/>
                  <a:gd name="connsiteX153-32035" fmla="*/ 916065 w 3024845"/>
                  <a:gd name="connsiteY153-32036" fmla="*/ 633401 h 1059043"/>
                  <a:gd name="connsiteX154-32037" fmla="*/ 918091 w 3024845"/>
                  <a:gd name="connsiteY154-32038" fmla="*/ 632050 h 1059043"/>
                  <a:gd name="connsiteX155-32039" fmla="*/ 932278 w 3024845"/>
                  <a:gd name="connsiteY155-32040" fmla="*/ 622592 h 1059043"/>
                  <a:gd name="connsiteX156-32041" fmla="*/ 938358 w 3024845"/>
                  <a:gd name="connsiteY156-32042" fmla="*/ 581518 h 1059043"/>
                  <a:gd name="connsiteX157-32043" fmla="*/ 939118 w 3024845"/>
                  <a:gd name="connsiteY157-32044" fmla="*/ 581248 h 1059043"/>
                  <a:gd name="connsiteX158-32045" fmla="*/ 944438 w 3024845"/>
                  <a:gd name="connsiteY158-32046" fmla="*/ 579356 h 1059043"/>
                  <a:gd name="connsiteX159-32047" fmla="*/ 946465 w 3024845"/>
                  <a:gd name="connsiteY159-32048" fmla="*/ 510179 h 1059043"/>
                  <a:gd name="connsiteX160-32049" fmla="*/ 948492 w 3024845"/>
                  <a:gd name="connsiteY160-32050" fmla="*/ 579356 h 1059043"/>
                  <a:gd name="connsiteX161-32051" fmla="*/ 949252 w 3024845"/>
                  <a:gd name="connsiteY161-32052" fmla="*/ 579626 h 1059043"/>
                  <a:gd name="connsiteX162-32053" fmla="*/ 954572 w 3024845"/>
                  <a:gd name="connsiteY162-32054" fmla="*/ 581518 h 1059043"/>
                  <a:gd name="connsiteX163-32055" fmla="*/ 954572 w 3024845"/>
                  <a:gd name="connsiteY163-32056" fmla="*/ 495047 h 1059043"/>
                  <a:gd name="connsiteX164-32057" fmla="*/ 958625 w 3024845"/>
                  <a:gd name="connsiteY164-32058" fmla="*/ 462620 h 1059043"/>
                  <a:gd name="connsiteX165-32059" fmla="*/ 997132 w 3024845"/>
                  <a:gd name="connsiteY165-32060" fmla="*/ 462620 h 1059043"/>
                  <a:gd name="connsiteX166-32061" fmla="*/ 997132 w 3024845"/>
                  <a:gd name="connsiteY166-32062" fmla="*/ 495047 h 1059043"/>
                  <a:gd name="connsiteX167-32063" fmla="*/ 997892 w 3024845"/>
                  <a:gd name="connsiteY167-32064" fmla="*/ 495047 h 1059043"/>
                  <a:gd name="connsiteX168-32065" fmla="*/ 1003212 w 3024845"/>
                  <a:gd name="connsiteY168-32066" fmla="*/ 495047 h 1059043"/>
                  <a:gd name="connsiteX169-32067" fmla="*/ 1003212 w 3024845"/>
                  <a:gd name="connsiteY169-32068" fmla="*/ 412899 h 1059043"/>
                  <a:gd name="connsiteX170-32069" fmla="*/ 1004986 w 3024845"/>
                  <a:gd name="connsiteY170-32070" fmla="*/ 412899 h 1059043"/>
                  <a:gd name="connsiteX171-32071" fmla="*/ 1017399 w 3024845"/>
                  <a:gd name="connsiteY171-32072" fmla="*/ 412899 h 1059043"/>
                  <a:gd name="connsiteX172-32073" fmla="*/ 1017399 w 3024845"/>
                  <a:gd name="connsiteY172-32074" fmla="*/ 411008 h 1059043"/>
                  <a:gd name="connsiteX173-32075" fmla="*/ 1017399 w 3024845"/>
                  <a:gd name="connsiteY173-32076" fmla="*/ 397767 h 1059043"/>
                  <a:gd name="connsiteX174-32077" fmla="*/ 1039693 w 3024845"/>
                  <a:gd name="connsiteY174-32078" fmla="*/ 397767 h 1059043"/>
                  <a:gd name="connsiteX175-32079" fmla="*/ 1039693 w 3024845"/>
                  <a:gd name="connsiteY175-32080" fmla="*/ 396686 h 1059043"/>
                  <a:gd name="connsiteX176-32081" fmla="*/ 1039693 w 3024845"/>
                  <a:gd name="connsiteY176-32082" fmla="*/ 389120 h 1059043"/>
                  <a:gd name="connsiteX177-32083" fmla="*/ 1041466 w 3024845"/>
                  <a:gd name="connsiteY177-32084" fmla="*/ 389120 h 1059043"/>
                  <a:gd name="connsiteX178-32085" fmla="*/ 1053880 w 3024845"/>
                  <a:gd name="connsiteY178-32086" fmla="*/ 389120 h 1059043"/>
                  <a:gd name="connsiteX179-32087" fmla="*/ 1053880 w 3024845"/>
                  <a:gd name="connsiteY179-32088" fmla="*/ 390201 h 1059043"/>
                  <a:gd name="connsiteX180-32089" fmla="*/ 1053880 w 3024845"/>
                  <a:gd name="connsiteY180-32090" fmla="*/ 397767 h 1059043"/>
                  <a:gd name="connsiteX181-32091" fmla="*/ 1054640 w 3024845"/>
                  <a:gd name="connsiteY181-32092" fmla="*/ 397767 h 1059043"/>
                  <a:gd name="connsiteX182-32093" fmla="*/ 1059960 w 3024845"/>
                  <a:gd name="connsiteY182-32094" fmla="*/ 397767 h 1059043"/>
                  <a:gd name="connsiteX183-32095" fmla="*/ 1070093 w 3024845"/>
                  <a:gd name="connsiteY183-32096" fmla="*/ 393443 h 1059043"/>
                  <a:gd name="connsiteX184-32097" fmla="*/ 1074146 w 3024845"/>
                  <a:gd name="connsiteY184-32098" fmla="*/ 396686 h 1059043"/>
                  <a:gd name="connsiteX185-32099" fmla="*/ 1074146 w 3024845"/>
                  <a:gd name="connsiteY185-32100" fmla="*/ 389120 h 1059043"/>
                  <a:gd name="connsiteX186-32101" fmla="*/ 1076426 w 3024845"/>
                  <a:gd name="connsiteY186-32102" fmla="*/ 389120 h 1059043"/>
                  <a:gd name="connsiteX187-32103" fmla="*/ 1092387 w 3024845"/>
                  <a:gd name="connsiteY187-32104" fmla="*/ 389120 h 1059043"/>
                  <a:gd name="connsiteX188-32105" fmla="*/ 1092387 w 3024845"/>
                  <a:gd name="connsiteY188-32106" fmla="*/ 390201 h 1059043"/>
                  <a:gd name="connsiteX189-32107" fmla="*/ 1092387 w 3024845"/>
                  <a:gd name="connsiteY189-32108" fmla="*/ 397767 h 1059043"/>
                  <a:gd name="connsiteX190-32109" fmla="*/ 1122787 w 3024845"/>
                  <a:gd name="connsiteY190-32110" fmla="*/ 397767 h 1059043"/>
                  <a:gd name="connsiteX191-32111" fmla="*/ 1122787 w 3024845"/>
                  <a:gd name="connsiteY191-32112" fmla="*/ 399388 h 1059043"/>
                  <a:gd name="connsiteX192-32113" fmla="*/ 1122787 w 3024845"/>
                  <a:gd name="connsiteY192-32114" fmla="*/ 410738 h 1059043"/>
                  <a:gd name="connsiteX193-32115" fmla="*/ 1149134 w 3024845"/>
                  <a:gd name="connsiteY193-32116" fmla="*/ 410738 h 1059043"/>
                  <a:gd name="connsiteX194-32117" fmla="*/ 1149134 w 3024845"/>
                  <a:gd name="connsiteY194-32118" fmla="*/ 441002 h 1059043"/>
                  <a:gd name="connsiteX195-32119" fmla="*/ 1149894 w 3024845"/>
                  <a:gd name="connsiteY195-32120" fmla="*/ 441002 h 1059043"/>
                  <a:gd name="connsiteX196-32121" fmla="*/ 1155214 w 3024845"/>
                  <a:gd name="connsiteY196-32122" fmla="*/ 441002 h 1059043"/>
                  <a:gd name="connsiteX197-32123" fmla="*/ 1155214 w 3024845"/>
                  <a:gd name="connsiteY197-32124" fmla="*/ 442083 h 1059043"/>
                  <a:gd name="connsiteX198-32125" fmla="*/ 1155214 w 3024845"/>
                  <a:gd name="connsiteY198-32126" fmla="*/ 449650 h 1059043"/>
                  <a:gd name="connsiteX199-32127" fmla="*/ 1159268 w 3024845"/>
                  <a:gd name="connsiteY199-32128" fmla="*/ 479914 h 1059043"/>
                  <a:gd name="connsiteX200-32129" fmla="*/ 1160028 w 3024845"/>
                  <a:gd name="connsiteY200-32130" fmla="*/ 479914 h 1059043"/>
                  <a:gd name="connsiteX201-32131" fmla="*/ 1165348 w 3024845"/>
                  <a:gd name="connsiteY201-32132" fmla="*/ 479914 h 1059043"/>
                  <a:gd name="connsiteX202-32133" fmla="*/ 1165348 w 3024845"/>
                  <a:gd name="connsiteY202-32134" fmla="*/ 480725 h 1059043"/>
                  <a:gd name="connsiteX203-32135" fmla="*/ 1165348 w 3024845"/>
                  <a:gd name="connsiteY203-32136" fmla="*/ 486400 h 1059043"/>
                  <a:gd name="connsiteX204-32137" fmla="*/ 1166361 w 3024845"/>
                  <a:gd name="connsiteY204-32138" fmla="*/ 486400 h 1059043"/>
                  <a:gd name="connsiteX205-32139" fmla="*/ 1173454 w 3024845"/>
                  <a:gd name="connsiteY205-32140" fmla="*/ 486400 h 1059043"/>
                  <a:gd name="connsiteX206-32141" fmla="*/ 1173454 w 3024845"/>
                  <a:gd name="connsiteY206-32142" fmla="*/ 516665 h 1059043"/>
                  <a:gd name="connsiteX207-32143" fmla="*/ 1175481 w 3024845"/>
                  <a:gd name="connsiteY207-32144" fmla="*/ 516665 h 1059043"/>
                  <a:gd name="connsiteX208-32145" fmla="*/ 1189668 w 3024845"/>
                  <a:gd name="connsiteY208-32146" fmla="*/ 516665 h 1059043"/>
                  <a:gd name="connsiteX209-32147" fmla="*/ 1189668 w 3024845"/>
                  <a:gd name="connsiteY209-32148" fmla="*/ 540444 h 1059043"/>
                  <a:gd name="connsiteX210-32149" fmla="*/ 1191695 w 3024845"/>
                  <a:gd name="connsiteY210-32150" fmla="*/ 542065 h 1059043"/>
                  <a:gd name="connsiteX211-32151" fmla="*/ 1191695 w 3024845"/>
                  <a:gd name="connsiteY211-32152" fmla="*/ 553415 h 1059043"/>
                  <a:gd name="connsiteX212-32153" fmla="*/ 1192455 w 3024845"/>
                  <a:gd name="connsiteY212-32154" fmla="*/ 553415 h 1059043"/>
                  <a:gd name="connsiteX213-32155" fmla="*/ 1197775 w 3024845"/>
                  <a:gd name="connsiteY213-32156" fmla="*/ 553415 h 1059043"/>
                  <a:gd name="connsiteX214-32157" fmla="*/ 1197775 w 3024845"/>
                  <a:gd name="connsiteY214-32158" fmla="*/ 577194 h 1059043"/>
                  <a:gd name="connsiteX215-32159" fmla="*/ 1199041 w 3024845"/>
                  <a:gd name="connsiteY215-32160" fmla="*/ 577194 h 1059043"/>
                  <a:gd name="connsiteX216-32161" fmla="*/ 1207908 w 3024845"/>
                  <a:gd name="connsiteY216-32162" fmla="*/ 577194 h 1059043"/>
                  <a:gd name="connsiteX217-32163" fmla="*/ 1209935 w 3024845"/>
                  <a:gd name="connsiteY217-32164" fmla="*/ 581248 h 1059043"/>
                  <a:gd name="connsiteX218-32165" fmla="*/ 1209935 w 3024845"/>
                  <a:gd name="connsiteY218-32166" fmla="*/ 594489 h 1059043"/>
                  <a:gd name="connsiteX219-32167" fmla="*/ 1211455 w 3024845"/>
                  <a:gd name="connsiteY219-32168" fmla="*/ 592597 h 1059043"/>
                  <a:gd name="connsiteX220-32169" fmla="*/ 1222095 w 3024845"/>
                  <a:gd name="connsiteY220-32170" fmla="*/ 579356 h 1059043"/>
                  <a:gd name="connsiteX221-32171" fmla="*/ 1250469 w 3024845"/>
                  <a:gd name="connsiteY221-32172" fmla="*/ 579356 h 1059043"/>
                  <a:gd name="connsiteX222-32173" fmla="*/ 1250469 w 3024845"/>
                  <a:gd name="connsiteY222-32174" fmla="*/ 665827 h 1059043"/>
                  <a:gd name="connsiteX223-32175" fmla="*/ 1251229 w 3024845"/>
                  <a:gd name="connsiteY223-32176" fmla="*/ 665827 h 1059043"/>
                  <a:gd name="connsiteX224-32177" fmla="*/ 1256549 w 3024845"/>
                  <a:gd name="connsiteY224-32178" fmla="*/ 665827 h 1059043"/>
                  <a:gd name="connsiteX225-32179" fmla="*/ 1257309 w 3024845"/>
                  <a:gd name="connsiteY225-32180" fmla="*/ 664476 h 1059043"/>
                  <a:gd name="connsiteX226-32181" fmla="*/ 1262629 w 3024845"/>
                  <a:gd name="connsiteY226-32182" fmla="*/ 655018 h 1059043"/>
                  <a:gd name="connsiteX227-32183" fmla="*/ 1262629 w 3024845"/>
                  <a:gd name="connsiteY227-32184" fmla="*/ 656910 h 1059043"/>
                  <a:gd name="connsiteX228-32185" fmla="*/ 1262629 w 3024845"/>
                  <a:gd name="connsiteY228-32186" fmla="*/ 670151 h 1059043"/>
                  <a:gd name="connsiteX229-32187" fmla="*/ 1266682 w 3024845"/>
                  <a:gd name="connsiteY229-32188" fmla="*/ 624754 h 1059043"/>
                  <a:gd name="connsiteX230-32189" fmla="*/ 1267442 w 3024845"/>
                  <a:gd name="connsiteY230-32190" fmla="*/ 624754 h 1059043"/>
                  <a:gd name="connsiteX231-32191" fmla="*/ 1272762 w 3024845"/>
                  <a:gd name="connsiteY231-32192" fmla="*/ 624754 h 1059043"/>
                  <a:gd name="connsiteX232-32193" fmla="*/ 1272762 w 3024845"/>
                  <a:gd name="connsiteY232-32194" fmla="*/ 559900 h 1059043"/>
                  <a:gd name="connsiteX233-32195" fmla="*/ 1273776 w 3024845"/>
                  <a:gd name="connsiteY233-32196" fmla="*/ 559900 h 1059043"/>
                  <a:gd name="connsiteX234-32197" fmla="*/ 1280869 w 3024845"/>
                  <a:gd name="connsiteY234-32198" fmla="*/ 559900 h 1059043"/>
                  <a:gd name="connsiteX235-32199" fmla="*/ 1293029 w 3024845"/>
                  <a:gd name="connsiteY235-32200" fmla="*/ 516665 h 1059043"/>
                  <a:gd name="connsiteX236-32201" fmla="*/ 1294296 w 3024845"/>
                  <a:gd name="connsiteY236-32202" fmla="*/ 516665 h 1059043"/>
                  <a:gd name="connsiteX237-32203" fmla="*/ 1303163 w 3024845"/>
                  <a:gd name="connsiteY237-32204" fmla="*/ 516665 h 1059043"/>
                  <a:gd name="connsiteX238-32205" fmla="*/ 1313296 w 3024845"/>
                  <a:gd name="connsiteY238-32206" fmla="*/ 559900 h 1059043"/>
                  <a:gd name="connsiteX239-32207" fmla="*/ 1314309 w 3024845"/>
                  <a:gd name="connsiteY239-32208" fmla="*/ 559900 h 1059043"/>
                  <a:gd name="connsiteX240-32209" fmla="*/ 1321403 w 3024845"/>
                  <a:gd name="connsiteY240-32210" fmla="*/ 559900 h 1059043"/>
                  <a:gd name="connsiteX241-32211" fmla="*/ 1321403 w 3024845"/>
                  <a:gd name="connsiteY241-32212" fmla="*/ 598812 h 1059043"/>
                  <a:gd name="connsiteX242-32213" fmla="*/ 1323176 w 3024845"/>
                  <a:gd name="connsiteY242-32214" fmla="*/ 598812 h 1059043"/>
                  <a:gd name="connsiteX243-32215" fmla="*/ 1335590 w 3024845"/>
                  <a:gd name="connsiteY243-32216" fmla="*/ 598812 h 1059043"/>
                  <a:gd name="connsiteX244-32217" fmla="*/ 1335590 w 3024845"/>
                  <a:gd name="connsiteY244-32218" fmla="*/ 600974 h 1059043"/>
                  <a:gd name="connsiteX245-32219" fmla="*/ 1335590 w 3024845"/>
                  <a:gd name="connsiteY245-32220" fmla="*/ 616106 h 1059043"/>
                  <a:gd name="connsiteX246-32221" fmla="*/ 1339643 w 3024845"/>
                  <a:gd name="connsiteY246-32222" fmla="*/ 613945 h 1059043"/>
                  <a:gd name="connsiteX247-32223" fmla="*/ 1339643 w 3024845"/>
                  <a:gd name="connsiteY247-32224" fmla="*/ 598812 h 1059043"/>
                  <a:gd name="connsiteX248-32225" fmla="*/ 1341163 w 3024845"/>
                  <a:gd name="connsiteY248-32226" fmla="*/ 598812 h 1059043"/>
                  <a:gd name="connsiteX249-32227" fmla="*/ 1351803 w 3024845"/>
                  <a:gd name="connsiteY249-32228" fmla="*/ 598812 h 1059043"/>
                  <a:gd name="connsiteX250-32229" fmla="*/ 1351803 w 3024845"/>
                  <a:gd name="connsiteY250-32230" fmla="*/ 600433 h 1059043"/>
                  <a:gd name="connsiteX251-32231" fmla="*/ 1351803 w 3024845"/>
                  <a:gd name="connsiteY251-32232" fmla="*/ 611783 h 1059043"/>
                  <a:gd name="connsiteX252-32233" fmla="*/ 1382204 w 3024845"/>
                  <a:gd name="connsiteY252-32234" fmla="*/ 611783 h 1059043"/>
                  <a:gd name="connsiteX253-32235" fmla="*/ 1382204 w 3024845"/>
                  <a:gd name="connsiteY253-32236" fmla="*/ 575033 h 1059043"/>
                  <a:gd name="connsiteX254-32237" fmla="*/ 1383470 w 3024845"/>
                  <a:gd name="connsiteY254-32238" fmla="*/ 575033 h 1059043"/>
                  <a:gd name="connsiteX255-32239" fmla="*/ 1392337 w 3024845"/>
                  <a:gd name="connsiteY255-32240" fmla="*/ 575033 h 1059043"/>
                  <a:gd name="connsiteX256-32241" fmla="*/ 1392337 w 3024845"/>
                  <a:gd name="connsiteY256-32242" fmla="*/ 596650 h 1059043"/>
                  <a:gd name="connsiteX257-32243" fmla="*/ 1394364 w 3024845"/>
                  <a:gd name="connsiteY257-32244" fmla="*/ 564224 h 1059043"/>
                  <a:gd name="connsiteX258-32245" fmla="*/ 1416657 w 3024845"/>
                  <a:gd name="connsiteY258-32246" fmla="*/ 564224 h 1059043"/>
                  <a:gd name="connsiteX259-32247" fmla="*/ 1416657 w 3024845"/>
                  <a:gd name="connsiteY259-32248" fmla="*/ 562602 h 1059043"/>
                  <a:gd name="connsiteX260-32249" fmla="*/ 1416657 w 3024845"/>
                  <a:gd name="connsiteY260-32250" fmla="*/ 551253 h 1059043"/>
                  <a:gd name="connsiteX261-32251" fmla="*/ 1417417 w 3024845"/>
                  <a:gd name="connsiteY261-32252" fmla="*/ 551253 h 1059043"/>
                  <a:gd name="connsiteX262-32253" fmla="*/ 1422737 w 3024845"/>
                  <a:gd name="connsiteY262-32254" fmla="*/ 551253 h 1059043"/>
                  <a:gd name="connsiteX263-32255" fmla="*/ 1422737 w 3024845"/>
                  <a:gd name="connsiteY263-32256" fmla="*/ 549362 h 1059043"/>
                  <a:gd name="connsiteX264-32257" fmla="*/ 1422737 w 3024845"/>
                  <a:gd name="connsiteY264-32258" fmla="*/ 536121 h 1059043"/>
                  <a:gd name="connsiteX265-32259" fmla="*/ 1426791 w 3024845"/>
                  <a:gd name="connsiteY265-32260" fmla="*/ 542606 h 1059043"/>
                  <a:gd name="connsiteX266-32261" fmla="*/ 1429071 w 3024845"/>
                  <a:gd name="connsiteY266-32262" fmla="*/ 542606 h 1059043"/>
                  <a:gd name="connsiteX267-32263" fmla="*/ 1445031 w 3024845"/>
                  <a:gd name="connsiteY267-32264" fmla="*/ 542606 h 1059043"/>
                  <a:gd name="connsiteX268-32265" fmla="*/ 1445031 w 3024845"/>
                  <a:gd name="connsiteY268-32266" fmla="*/ 541795 h 1059043"/>
                  <a:gd name="connsiteX269-32267" fmla="*/ 1445031 w 3024845"/>
                  <a:gd name="connsiteY269-32268" fmla="*/ 536121 h 1059043"/>
                  <a:gd name="connsiteX270-32269" fmla="*/ 1445791 w 3024845"/>
                  <a:gd name="connsiteY270-32270" fmla="*/ 536121 h 1059043"/>
                  <a:gd name="connsiteX271-32271" fmla="*/ 1451111 w 3024845"/>
                  <a:gd name="connsiteY271-32272" fmla="*/ 536121 h 1059043"/>
                  <a:gd name="connsiteX272-32273" fmla="*/ 1451111 w 3024845"/>
                  <a:gd name="connsiteY272-32274" fmla="*/ 537472 h 1059043"/>
                  <a:gd name="connsiteX273-32275" fmla="*/ 1451111 w 3024845"/>
                  <a:gd name="connsiteY273-32276" fmla="*/ 546930 h 1059043"/>
                  <a:gd name="connsiteX274-32277" fmla="*/ 1489618 w 3024845"/>
                  <a:gd name="connsiteY274-32278" fmla="*/ 546930 h 1059043"/>
                  <a:gd name="connsiteX275-32279" fmla="*/ 1489618 w 3024845"/>
                  <a:gd name="connsiteY275-32280" fmla="*/ 685283 h 1059043"/>
                  <a:gd name="connsiteX276-32281" fmla="*/ 1491138 w 3024845"/>
                  <a:gd name="connsiteY276-32282" fmla="*/ 685283 h 1059043"/>
                  <a:gd name="connsiteX277-32283" fmla="*/ 1501778 w 3024845"/>
                  <a:gd name="connsiteY277-32284" fmla="*/ 685283 h 1059043"/>
                  <a:gd name="connsiteX278-32285" fmla="*/ 1501778 w 3024845"/>
                  <a:gd name="connsiteY278-32286" fmla="*/ 672313 h 1059043"/>
                  <a:gd name="connsiteX279-32287" fmla="*/ 1505832 w 3024845"/>
                  <a:gd name="connsiteY279-32288" fmla="*/ 672313 h 1059043"/>
                  <a:gd name="connsiteX280-32289" fmla="*/ 1505832 w 3024845"/>
                  <a:gd name="connsiteY280-32290" fmla="*/ 685283 h 1059043"/>
                  <a:gd name="connsiteX281-32291" fmla="*/ 1536232 w 3024845"/>
                  <a:gd name="connsiteY281-32292" fmla="*/ 685283 h 1059043"/>
                  <a:gd name="connsiteX282-32293" fmla="*/ 1536232 w 3024845"/>
                  <a:gd name="connsiteY282-32294" fmla="*/ 655018 h 1059043"/>
                  <a:gd name="connsiteX283-32295" fmla="*/ 1548392 w 3024845"/>
                  <a:gd name="connsiteY283-32296" fmla="*/ 655018 h 1059043"/>
                  <a:gd name="connsiteX284-32297" fmla="*/ 1560552 w 3024845"/>
                  <a:gd name="connsiteY284-32298" fmla="*/ 652857 h 1059043"/>
                  <a:gd name="connsiteX285-32299" fmla="*/ 1564606 w 3024845"/>
                  <a:gd name="connsiteY285-32300" fmla="*/ 655018 h 1059043"/>
                  <a:gd name="connsiteX286-32301" fmla="*/ 1574739 w 3024845"/>
                  <a:gd name="connsiteY286-32302" fmla="*/ 655018 h 1059043"/>
                  <a:gd name="connsiteX287-32303" fmla="*/ 1574739 w 3024845"/>
                  <a:gd name="connsiteY287-32304" fmla="*/ 685283 h 1059043"/>
                  <a:gd name="connsiteX288-32305" fmla="*/ 1582846 w 3024845"/>
                  <a:gd name="connsiteY288-32306" fmla="*/ 685283 h 1059043"/>
                  <a:gd name="connsiteX289-32307" fmla="*/ 1582846 w 3024845"/>
                  <a:gd name="connsiteY289-32308" fmla="*/ 702578 h 1059043"/>
                  <a:gd name="connsiteX290-32309" fmla="*/ 1592182 w 3024845"/>
                  <a:gd name="connsiteY290-32310" fmla="*/ 703483 h 1059043"/>
                  <a:gd name="connsiteX291-32311" fmla="*/ 1605140 w 3024845"/>
                  <a:gd name="connsiteY291-32312" fmla="*/ 703483 h 1059043"/>
                  <a:gd name="connsiteX292-32313" fmla="*/ 1605140 w 3024845"/>
                  <a:gd name="connsiteY292-32314" fmla="*/ 687445 h 1059043"/>
                  <a:gd name="connsiteX293-32315" fmla="*/ 1673096 w 3024845"/>
                  <a:gd name="connsiteY293-32316" fmla="*/ 687445 h 1059043"/>
                  <a:gd name="connsiteX294-32317" fmla="*/ 1673096 w 3024845"/>
                  <a:gd name="connsiteY294-32318" fmla="*/ 602192 h 1059043"/>
                  <a:gd name="connsiteX295-32319" fmla="*/ 1745104 w 3024845"/>
                  <a:gd name="connsiteY295-32320" fmla="*/ 602192 h 1059043"/>
                  <a:gd name="connsiteX296-32321" fmla="*/ 1745104 w 3024845"/>
                  <a:gd name="connsiteY296-32322" fmla="*/ 680960 h 1059043"/>
                  <a:gd name="connsiteX297-32323" fmla="*/ 1747008 w 3024845"/>
                  <a:gd name="connsiteY297-32324" fmla="*/ 680960 h 1059043"/>
                  <a:gd name="connsiteX298-32325" fmla="*/ 1748250 w 3024845"/>
                  <a:gd name="connsiteY298-32326" fmla="*/ 703483 h 1059043"/>
                  <a:gd name="connsiteX299-32327" fmla="*/ 1757926 w 3024845"/>
                  <a:gd name="connsiteY299-32328" fmla="*/ 703483 h 1059043"/>
                  <a:gd name="connsiteX300-32329" fmla="*/ 1759168 w 3024845"/>
                  <a:gd name="connsiteY300-32330" fmla="*/ 680960 h 1059043"/>
                  <a:gd name="connsiteX301-32331" fmla="*/ 1765248 w 3024845"/>
                  <a:gd name="connsiteY301-32332" fmla="*/ 680960 h 1059043"/>
                  <a:gd name="connsiteX302-32333" fmla="*/ 1766490 w 3024845"/>
                  <a:gd name="connsiteY302-32334" fmla="*/ 703483 h 1059043"/>
                  <a:gd name="connsiteX303-32335" fmla="*/ 1817112 w 3024845"/>
                  <a:gd name="connsiteY303-32336" fmla="*/ 703483 h 1059043"/>
                  <a:gd name="connsiteX304-32337" fmla="*/ 1817112 w 3024845"/>
                  <a:gd name="connsiteY304-32338" fmla="*/ 540455 h 1059043"/>
                  <a:gd name="connsiteX305-32339" fmla="*/ 2014439 w 3024845"/>
                  <a:gd name="connsiteY305-32340" fmla="*/ 540455 h 1059043"/>
                  <a:gd name="connsiteX306-32341" fmla="*/ 2014439 w 3024845"/>
                  <a:gd name="connsiteY306-32342" fmla="*/ 703483 h 1059043"/>
                  <a:gd name="connsiteX307-32343" fmla="*/ 2033136 w 3024845"/>
                  <a:gd name="connsiteY307-32344" fmla="*/ 703483 h 1059043"/>
                  <a:gd name="connsiteX308-32345" fmla="*/ 2033136 w 3024845"/>
                  <a:gd name="connsiteY308-32346" fmla="*/ 620790 h 1059043"/>
                  <a:gd name="connsiteX309-32347" fmla="*/ 2128256 w 3024845"/>
                  <a:gd name="connsiteY309-32348" fmla="*/ 620790 h 1059043"/>
                  <a:gd name="connsiteX310-32349" fmla="*/ 2146266 w 3024845"/>
                  <a:gd name="connsiteY310-32350" fmla="*/ 131868 h 1059043"/>
                  <a:gd name="connsiteX311-32351" fmla="*/ 2144240 w 3024845"/>
                  <a:gd name="connsiteY311-32352" fmla="*/ 125383 h 1059043"/>
                  <a:gd name="connsiteX312-32353" fmla="*/ 2150320 w 3024845"/>
                  <a:gd name="connsiteY312-32354" fmla="*/ 60529 h 1059043"/>
                  <a:gd name="connsiteX313-32355" fmla="*/ 2152346 w 3024845"/>
                  <a:gd name="connsiteY313-32356" fmla="*/ 56206 h 1059043"/>
                  <a:gd name="connsiteX314-32357" fmla="*/ 2152346 w 3024845"/>
                  <a:gd name="connsiteY314-32358" fmla="*/ 0 h 1059043"/>
                  <a:gd name="connsiteX315-32359" fmla="*/ 2180720 w 3024845"/>
                  <a:gd name="connsiteY315-32360" fmla="*/ 555577 h 1059043"/>
                  <a:gd name="connsiteX316-32361" fmla="*/ 2245574 w 3024845"/>
                  <a:gd name="connsiteY316-32362" fmla="*/ 555577 h 1059043"/>
                  <a:gd name="connsiteX317-32363" fmla="*/ 2245574 w 3024845"/>
                  <a:gd name="connsiteY317-32364" fmla="*/ 631239 h 1059043"/>
                  <a:gd name="connsiteX318-32365" fmla="*/ 2253681 w 3024845"/>
                  <a:gd name="connsiteY318-32366" fmla="*/ 631239 h 1059043"/>
                  <a:gd name="connsiteX319-32367" fmla="*/ 2255708 w 3024845"/>
                  <a:gd name="connsiteY319-32368" fmla="*/ 624754 h 1059043"/>
                  <a:gd name="connsiteX320-32369" fmla="*/ 2261788 w 3024845"/>
                  <a:gd name="connsiteY320-32370" fmla="*/ 624754 h 1059043"/>
                  <a:gd name="connsiteX321-32371" fmla="*/ 2263815 w 3024845"/>
                  <a:gd name="connsiteY321-32372" fmla="*/ 633401 h 1059043"/>
                  <a:gd name="connsiteX322-32373" fmla="*/ 2275975 w 3024845"/>
                  <a:gd name="connsiteY322-32374" fmla="*/ 633401 h 1059043"/>
                  <a:gd name="connsiteX323-32375" fmla="*/ 2275975 w 3024845"/>
                  <a:gd name="connsiteY323-32376" fmla="*/ 626915 h 1059043"/>
                  <a:gd name="connsiteX324-32377" fmla="*/ 2298268 w 3024845"/>
                  <a:gd name="connsiteY324-32378" fmla="*/ 626915 h 1059043"/>
                  <a:gd name="connsiteX325-32379" fmla="*/ 2298268 w 3024845"/>
                  <a:gd name="connsiteY325-32380" fmla="*/ 633401 h 1059043"/>
                  <a:gd name="connsiteX326-32381" fmla="*/ 2318535 w 3024845"/>
                  <a:gd name="connsiteY326-32382" fmla="*/ 633401 h 1059043"/>
                  <a:gd name="connsiteX327-32383" fmla="*/ 2318535 w 3024845"/>
                  <a:gd name="connsiteY327-32384" fmla="*/ 678798 h 1059043"/>
                  <a:gd name="connsiteX328-32385" fmla="*/ 2332722 w 3024845"/>
                  <a:gd name="connsiteY328-32386" fmla="*/ 678798 h 1059043"/>
                  <a:gd name="connsiteX329-32387" fmla="*/ 2332722 w 3024845"/>
                  <a:gd name="connsiteY329-32388" fmla="*/ 665827 h 1059043"/>
                  <a:gd name="connsiteX330-32389" fmla="*/ 2348936 w 3024845"/>
                  <a:gd name="connsiteY330-32390" fmla="*/ 665827 h 1059043"/>
                  <a:gd name="connsiteX331-32391" fmla="*/ 2348936 w 3024845"/>
                  <a:gd name="connsiteY331-32392" fmla="*/ 486400 h 1059043"/>
                  <a:gd name="connsiteX332-32393" fmla="*/ 2355016 w 3024845"/>
                  <a:gd name="connsiteY332-32394" fmla="*/ 479914 h 1059043"/>
                  <a:gd name="connsiteX333-32395" fmla="*/ 2427977 w 3024845"/>
                  <a:gd name="connsiteY333-32396" fmla="*/ 479914 h 1059043"/>
                  <a:gd name="connsiteX334-32397" fmla="*/ 2427977 w 3024845"/>
                  <a:gd name="connsiteY334-32398" fmla="*/ 488562 h 1059043"/>
                  <a:gd name="connsiteX335-32399" fmla="*/ 2438110 w 3024845"/>
                  <a:gd name="connsiteY335-32400" fmla="*/ 488562 h 1059043"/>
                  <a:gd name="connsiteX336-32401" fmla="*/ 2438110 w 3024845"/>
                  <a:gd name="connsiteY336-32402" fmla="*/ 603136 h 1059043"/>
                  <a:gd name="connsiteX337-32403" fmla="*/ 2460404 w 3024845"/>
                  <a:gd name="connsiteY337-32404" fmla="*/ 603136 h 1059043"/>
                  <a:gd name="connsiteX338-32405" fmla="*/ 2460404 w 3024845"/>
                  <a:gd name="connsiteY338-32406" fmla="*/ 536121 h 1059043"/>
                  <a:gd name="connsiteX339-32407" fmla="*/ 2486751 w 3024845"/>
                  <a:gd name="connsiteY339-32408" fmla="*/ 536121 h 1059043"/>
                  <a:gd name="connsiteX340-32409" fmla="*/ 2490804 w 3024845"/>
                  <a:gd name="connsiteY340-32410" fmla="*/ 531797 h 1059043"/>
                  <a:gd name="connsiteX341-32411" fmla="*/ 2498911 w 3024845"/>
                  <a:gd name="connsiteY341-32412" fmla="*/ 531797 h 1059043"/>
                  <a:gd name="connsiteX342-32413" fmla="*/ 2502964 w 3024845"/>
                  <a:gd name="connsiteY342-32414" fmla="*/ 536121 h 1059043"/>
                  <a:gd name="connsiteX343-32415" fmla="*/ 2525258 w 3024845"/>
                  <a:gd name="connsiteY343-32416" fmla="*/ 536121 h 1059043"/>
                  <a:gd name="connsiteX344-32417" fmla="*/ 2525258 w 3024845"/>
                  <a:gd name="connsiteY344-32418" fmla="*/ 419385 h 1059043"/>
                  <a:gd name="connsiteX345-32419" fmla="*/ 2582005 w 3024845"/>
                  <a:gd name="connsiteY345-32420" fmla="*/ 408576 h 1059043"/>
                  <a:gd name="connsiteX346-32421" fmla="*/ 2582005 w 3024845"/>
                  <a:gd name="connsiteY346-32422" fmla="*/ 409657 h 1059043"/>
                  <a:gd name="connsiteX347-32423" fmla="*/ 2582005 w 3024845"/>
                  <a:gd name="connsiteY347-32424" fmla="*/ 417223 h 1059043"/>
                  <a:gd name="connsiteX348-32425" fmla="*/ 2608352 w 3024845"/>
                  <a:gd name="connsiteY348-32426" fmla="*/ 417223 h 1059043"/>
                  <a:gd name="connsiteX349-32427" fmla="*/ 2608352 w 3024845"/>
                  <a:gd name="connsiteY349-32428" fmla="*/ 672313 h 1059043"/>
                  <a:gd name="connsiteX350-32429" fmla="*/ 2630646 w 3024845"/>
                  <a:gd name="connsiteY350-32430" fmla="*/ 672313 h 1059043"/>
                  <a:gd name="connsiteX351-32431" fmla="*/ 2630646 w 3024845"/>
                  <a:gd name="connsiteY351-32432" fmla="*/ 667989 h 1059043"/>
                  <a:gd name="connsiteX352-32433" fmla="*/ 2642806 w 3024845"/>
                  <a:gd name="connsiteY352-32434" fmla="*/ 667989 h 1059043"/>
                  <a:gd name="connsiteX353-32435" fmla="*/ 2642806 w 3024845"/>
                  <a:gd name="connsiteY353-32436" fmla="*/ 672313 h 1059043"/>
                  <a:gd name="connsiteX354-32437" fmla="*/ 2667126 w 3024845"/>
                  <a:gd name="connsiteY354-32438" fmla="*/ 672313 h 1059043"/>
                  <a:gd name="connsiteX355-32439" fmla="*/ 2667126 w 3024845"/>
                  <a:gd name="connsiteY355-32440" fmla="*/ 659342 h 1059043"/>
                  <a:gd name="connsiteX356-32441" fmla="*/ 2695500 w 3024845"/>
                  <a:gd name="connsiteY356-32442" fmla="*/ 659342 h 1059043"/>
                  <a:gd name="connsiteX357-32443" fmla="*/ 2707660 w 3024845"/>
                  <a:gd name="connsiteY357-32444" fmla="*/ 655018 h 1059043"/>
                  <a:gd name="connsiteX358-32445" fmla="*/ 2727927 w 3024845"/>
                  <a:gd name="connsiteY358-32446" fmla="*/ 659342 h 1059043"/>
                  <a:gd name="connsiteX359-32447" fmla="*/ 2727927 w 3024845"/>
                  <a:gd name="connsiteY359-32448" fmla="*/ 642048 h 1059043"/>
                  <a:gd name="connsiteX360-32449" fmla="*/ 2736034 w 3024845"/>
                  <a:gd name="connsiteY360-32450" fmla="*/ 642048 h 1059043"/>
                  <a:gd name="connsiteX361-32451" fmla="*/ 2736034 w 3024845"/>
                  <a:gd name="connsiteY361-32452" fmla="*/ 629077 h 1059043"/>
                  <a:gd name="connsiteX362-32453" fmla="*/ 2792781 w 3024845"/>
                  <a:gd name="connsiteY362-32454" fmla="*/ 629077 h 1059043"/>
                  <a:gd name="connsiteX363-32455" fmla="*/ 2792781 w 3024845"/>
                  <a:gd name="connsiteY363-32456" fmla="*/ 598812 h 1059043"/>
                  <a:gd name="connsiteX364-32457" fmla="*/ 2811021 w 3024845"/>
                  <a:gd name="connsiteY364-32458" fmla="*/ 598812 h 1059043"/>
                  <a:gd name="connsiteX365-32459" fmla="*/ 2811021 w 3024845"/>
                  <a:gd name="connsiteY365-32460" fmla="*/ 592327 h 1059043"/>
                  <a:gd name="connsiteX366-32461" fmla="*/ 2823181 w 3024845"/>
                  <a:gd name="connsiteY366-32462" fmla="*/ 592327 h 1059043"/>
                  <a:gd name="connsiteX367-32463" fmla="*/ 2823181 w 3024845"/>
                  <a:gd name="connsiteY367-32464" fmla="*/ 598812 h 1059043"/>
                  <a:gd name="connsiteX368-32465" fmla="*/ 2839395 w 3024845"/>
                  <a:gd name="connsiteY368-32466" fmla="*/ 598812 h 1059043"/>
                  <a:gd name="connsiteX369-32467" fmla="*/ 2839395 w 3024845"/>
                  <a:gd name="connsiteY369-32468" fmla="*/ 648533 h 1059043"/>
                  <a:gd name="connsiteX370-32469" fmla="*/ 2871822 w 3024845"/>
                  <a:gd name="connsiteY370-32470" fmla="*/ 648533 h 1059043"/>
                  <a:gd name="connsiteX371-32471" fmla="*/ 2871822 w 3024845"/>
                  <a:gd name="connsiteY371-32472" fmla="*/ 622592 h 1059043"/>
                  <a:gd name="connsiteX372-32473" fmla="*/ 2910329 w 3024845"/>
                  <a:gd name="connsiteY372-32474" fmla="*/ 622592 h 1059043"/>
                  <a:gd name="connsiteX373-32475" fmla="*/ 2910329 w 3024845"/>
                  <a:gd name="connsiteY373-32476" fmla="*/ 592327 h 1059043"/>
                  <a:gd name="connsiteX374-32477" fmla="*/ 2958970 w 3024845"/>
                  <a:gd name="connsiteY374-32478" fmla="*/ 592327 h 1059043"/>
                  <a:gd name="connsiteX375-32479" fmla="*/ 2958970 w 3024845"/>
                  <a:gd name="connsiteY375-32480" fmla="*/ 703483 h 1059043"/>
                  <a:gd name="connsiteX376-32481" fmla="*/ 2958970 w 3024845"/>
                  <a:gd name="connsiteY376-32482" fmla="*/ 717262 h 1059043"/>
                  <a:gd name="connsiteX377-32483" fmla="*/ 3024845 w 3024845"/>
                  <a:gd name="connsiteY377-32484" fmla="*/ 717262 h 1059043"/>
                  <a:gd name="connsiteX378-32485" fmla="*/ 3024845 w 3024845"/>
                  <a:gd name="connsiteY378-32486" fmla="*/ 1059043 h 1059043"/>
                  <a:gd name="connsiteX379-32487" fmla="*/ 2054 w 3024845"/>
                  <a:gd name="connsiteY379-32488" fmla="*/ 1056710 h 1059043"/>
                  <a:gd name="connsiteX380-32489" fmla="*/ 0 w 3024845"/>
                  <a:gd name="connsiteY380-32490" fmla="*/ 622592 h 1059043"/>
                  <a:gd name="connsiteX381-32491" fmla="*/ 20267 w 3024845"/>
                  <a:gd name="connsiteY381-32492" fmla="*/ 622592 h 1059043"/>
                  <a:gd name="connsiteX382-32493" fmla="*/ 20774 w 3024845"/>
                  <a:gd name="connsiteY382-32494" fmla="*/ 621511 h 1059043"/>
                  <a:gd name="connsiteX383-32495" fmla="*/ 24320 w 3024845"/>
                  <a:gd name="connsiteY383-32496" fmla="*/ 613945 h 1059043"/>
                  <a:gd name="connsiteX384-32497" fmla="*/ 26094 w 3024845"/>
                  <a:gd name="connsiteY384-32498" fmla="*/ 614215 h 1059043"/>
                  <a:gd name="connsiteX385-32499" fmla="*/ 38507 w 3024845"/>
                  <a:gd name="connsiteY385-32500" fmla="*/ 616106 h 1059043"/>
                  <a:gd name="connsiteX386-32501" fmla="*/ 39014 w 3024845"/>
                  <a:gd name="connsiteY386-32502" fmla="*/ 617458 h 1059043"/>
                  <a:gd name="connsiteX387-32503" fmla="*/ 42560 w 3024845"/>
                  <a:gd name="connsiteY387-32504" fmla="*/ 626915 h 1059043"/>
                  <a:gd name="connsiteX388-32505" fmla="*/ 68907 w 3024845"/>
                  <a:gd name="connsiteY388-32506" fmla="*/ 629077 h 1059043"/>
                  <a:gd name="connsiteX389-32507" fmla="*/ 68907 w 3024845"/>
                  <a:gd name="connsiteY389-32508" fmla="*/ 505856 h 1059043"/>
                  <a:gd name="connsiteX390-32509" fmla="*/ 70934 w 3024845"/>
                  <a:gd name="connsiteY390-32510" fmla="*/ 505856 h 1059043"/>
                  <a:gd name="connsiteX391-32511" fmla="*/ 85121 w 3024845"/>
                  <a:gd name="connsiteY391-32512" fmla="*/ 505856 h 1059043"/>
                  <a:gd name="connsiteX392-32513" fmla="*/ 85121 w 3024845"/>
                  <a:gd name="connsiteY392-32514" fmla="*/ 369664 h 1059043"/>
                  <a:gd name="connsiteX393-32515" fmla="*/ 86894 w 3024845"/>
                  <a:gd name="connsiteY393-32516" fmla="*/ 369664 h 1059043"/>
                  <a:gd name="connsiteX394-32517" fmla="*/ 99308 w 3024845"/>
                  <a:gd name="connsiteY394-32518" fmla="*/ 369664 h 1059043"/>
                  <a:gd name="connsiteX395-32519" fmla="*/ 99308 w 3024845"/>
                  <a:gd name="connsiteY395-32520" fmla="*/ 255090 h 1059043"/>
                  <a:gd name="connsiteX396-32521" fmla="*/ 103361 w 3024845"/>
                  <a:gd name="connsiteY396-32522" fmla="*/ 226986 h 1059043"/>
                  <a:gd name="connsiteX397-32523" fmla="*/ 105388 w 3024845"/>
                  <a:gd name="connsiteY397-32524" fmla="*/ 226986 h 1059043"/>
                  <a:gd name="connsiteX398-32525" fmla="*/ 119575 w 3024845"/>
                  <a:gd name="connsiteY398-32526" fmla="*/ 226986 h 1059043"/>
                  <a:gd name="connsiteX0-32527" fmla="*/ 119575 w 3024845"/>
                  <a:gd name="connsiteY0-32528" fmla="*/ 226986 h 1059043"/>
                  <a:gd name="connsiteX1-32529" fmla="*/ 200642 w 3024845"/>
                  <a:gd name="connsiteY1-32530" fmla="*/ 224825 h 1059043"/>
                  <a:gd name="connsiteX2-32531" fmla="*/ 202669 w 3024845"/>
                  <a:gd name="connsiteY2-32532" fmla="*/ 224825 h 1059043"/>
                  <a:gd name="connsiteX3-32533" fmla="*/ 216856 w 3024845"/>
                  <a:gd name="connsiteY3-32534" fmla="*/ 224825 h 1059043"/>
                  <a:gd name="connsiteX4-32535" fmla="*/ 216856 w 3024845"/>
                  <a:gd name="connsiteY4-32536" fmla="*/ 248604 h 1059043"/>
                  <a:gd name="connsiteX5-32537" fmla="*/ 217363 w 3024845"/>
                  <a:gd name="connsiteY5-32538" fmla="*/ 249415 h 1059043"/>
                  <a:gd name="connsiteX6-32539" fmla="*/ 220909 w 3024845"/>
                  <a:gd name="connsiteY6-32540" fmla="*/ 255090 h 1059043"/>
                  <a:gd name="connsiteX7-32541" fmla="*/ 220909 w 3024845"/>
                  <a:gd name="connsiteY7-32542" fmla="*/ 369664 h 1059043"/>
                  <a:gd name="connsiteX8-32543" fmla="*/ 223189 w 3024845"/>
                  <a:gd name="connsiteY8-32544" fmla="*/ 369664 h 1059043"/>
                  <a:gd name="connsiteX9-32545" fmla="*/ 239150 w 3024845"/>
                  <a:gd name="connsiteY9-32546" fmla="*/ 369664 h 1059043"/>
                  <a:gd name="connsiteX10-32547" fmla="*/ 239150 w 3024845"/>
                  <a:gd name="connsiteY10-32548" fmla="*/ 510179 h 1059043"/>
                  <a:gd name="connsiteX11-32549" fmla="*/ 240670 w 3024845"/>
                  <a:gd name="connsiteY11-32550" fmla="*/ 509909 h 1059043"/>
                  <a:gd name="connsiteX12-32551" fmla="*/ 251310 w 3024845"/>
                  <a:gd name="connsiteY12-32552" fmla="*/ 508018 h 1059043"/>
                  <a:gd name="connsiteX13-32553" fmla="*/ 249283 w 3024845"/>
                  <a:gd name="connsiteY13-32554" fmla="*/ 596650 h 1059043"/>
                  <a:gd name="connsiteX14-32555" fmla="*/ 250803 w 3024845"/>
                  <a:gd name="connsiteY14-32556" fmla="*/ 596921 h 1059043"/>
                  <a:gd name="connsiteX15-32557" fmla="*/ 261443 w 3024845"/>
                  <a:gd name="connsiteY15-32558" fmla="*/ 598812 h 1059043"/>
                  <a:gd name="connsiteX16-32559" fmla="*/ 261696 w 3024845"/>
                  <a:gd name="connsiteY16-32560" fmla="*/ 599623 h 1059043"/>
                  <a:gd name="connsiteX17-32561" fmla="*/ 263470 w 3024845"/>
                  <a:gd name="connsiteY17-32562" fmla="*/ 605298 h 1059043"/>
                  <a:gd name="connsiteX18-32563" fmla="*/ 264230 w 3024845"/>
                  <a:gd name="connsiteY18-32564" fmla="*/ 602866 h 1059043"/>
                  <a:gd name="connsiteX19-32565" fmla="*/ 269550 w 3024845"/>
                  <a:gd name="connsiteY19-32566" fmla="*/ 585842 h 1059043"/>
                  <a:gd name="connsiteX20-32567" fmla="*/ 271323 w 3024845"/>
                  <a:gd name="connsiteY20-32568" fmla="*/ 585842 h 1059043"/>
                  <a:gd name="connsiteX21-32569" fmla="*/ 283737 w 3024845"/>
                  <a:gd name="connsiteY21-32570" fmla="*/ 585842 h 1059043"/>
                  <a:gd name="connsiteX22-32571" fmla="*/ 283737 w 3024845"/>
                  <a:gd name="connsiteY22-32572" fmla="*/ 618268 h 1059043"/>
                  <a:gd name="connsiteX23-32573" fmla="*/ 284750 w 3024845"/>
                  <a:gd name="connsiteY23-32574" fmla="*/ 618809 h 1059043"/>
                  <a:gd name="connsiteX24-32575" fmla="*/ 291844 w 3024845"/>
                  <a:gd name="connsiteY24-32576" fmla="*/ 622592 h 1059043"/>
                  <a:gd name="connsiteX25-32577" fmla="*/ 291844 w 3024845"/>
                  <a:gd name="connsiteY25-32578" fmla="*/ 623943 h 1059043"/>
                  <a:gd name="connsiteX26-32579" fmla="*/ 291844 w 3024845"/>
                  <a:gd name="connsiteY26-32580" fmla="*/ 633401 h 1059043"/>
                  <a:gd name="connsiteX27-32581" fmla="*/ 336431 w 3024845"/>
                  <a:gd name="connsiteY27-32582" fmla="*/ 633401 h 1059043"/>
                  <a:gd name="connsiteX28-32583" fmla="*/ 336431 w 3024845"/>
                  <a:gd name="connsiteY28-32584" fmla="*/ 634482 h 1059043"/>
                  <a:gd name="connsiteX29-32585" fmla="*/ 336431 w 3024845"/>
                  <a:gd name="connsiteY29-32586" fmla="*/ 642048 h 1059043"/>
                  <a:gd name="connsiteX30-32587" fmla="*/ 338457 w 3024845"/>
                  <a:gd name="connsiteY30-32588" fmla="*/ 642048 h 1059043"/>
                  <a:gd name="connsiteX31-32589" fmla="*/ 352644 w 3024845"/>
                  <a:gd name="connsiteY31-32590" fmla="*/ 642048 h 1059043"/>
                  <a:gd name="connsiteX32-32591" fmla="*/ 352644 w 3024845"/>
                  <a:gd name="connsiteY32-32592" fmla="*/ 611783 h 1059043"/>
                  <a:gd name="connsiteX33-32593" fmla="*/ 397231 w 3024845"/>
                  <a:gd name="connsiteY33-32594" fmla="*/ 611783 h 1059043"/>
                  <a:gd name="connsiteX34-32595" fmla="*/ 397231 w 3024845"/>
                  <a:gd name="connsiteY34-32596" fmla="*/ 610432 h 1059043"/>
                  <a:gd name="connsiteX35-32597" fmla="*/ 397231 w 3024845"/>
                  <a:gd name="connsiteY35-32598" fmla="*/ 600974 h 1059043"/>
                  <a:gd name="connsiteX36-32599" fmla="*/ 398245 w 3024845"/>
                  <a:gd name="connsiteY36-32600" fmla="*/ 600974 h 1059043"/>
                  <a:gd name="connsiteX37-32601" fmla="*/ 405338 w 3024845"/>
                  <a:gd name="connsiteY37-32602" fmla="*/ 600974 h 1059043"/>
                  <a:gd name="connsiteX38-32603" fmla="*/ 405338 w 3024845"/>
                  <a:gd name="connsiteY38-32604" fmla="*/ 599083 h 1059043"/>
                  <a:gd name="connsiteX39-32605" fmla="*/ 405338 w 3024845"/>
                  <a:gd name="connsiteY39-32606" fmla="*/ 585842 h 1059043"/>
                  <a:gd name="connsiteX40-32607" fmla="*/ 406098 w 3024845"/>
                  <a:gd name="connsiteY40-32608" fmla="*/ 585842 h 1059043"/>
                  <a:gd name="connsiteX41-32609" fmla="*/ 411418 w 3024845"/>
                  <a:gd name="connsiteY41-32610" fmla="*/ 585842 h 1059043"/>
                  <a:gd name="connsiteX42-32611" fmla="*/ 411418 w 3024845"/>
                  <a:gd name="connsiteY42-32612" fmla="*/ 584761 h 1059043"/>
                  <a:gd name="connsiteX43-32613" fmla="*/ 411418 w 3024845"/>
                  <a:gd name="connsiteY43-32614" fmla="*/ 577194 h 1059043"/>
                  <a:gd name="connsiteX44-32615" fmla="*/ 413445 w 3024845"/>
                  <a:gd name="connsiteY44-32616" fmla="*/ 577194 h 1059043"/>
                  <a:gd name="connsiteX45-32617" fmla="*/ 427632 w 3024845"/>
                  <a:gd name="connsiteY45-32618" fmla="*/ 577194 h 1059043"/>
                  <a:gd name="connsiteX46-32619" fmla="*/ 427632 w 3024845"/>
                  <a:gd name="connsiteY46-32620" fmla="*/ 578275 h 1059043"/>
                  <a:gd name="connsiteX47-32621" fmla="*/ 427632 w 3024845"/>
                  <a:gd name="connsiteY47-32622" fmla="*/ 585842 h 1059043"/>
                  <a:gd name="connsiteX48-32623" fmla="*/ 449925 w 3024845"/>
                  <a:gd name="connsiteY48-32624" fmla="*/ 585842 h 1059043"/>
                  <a:gd name="connsiteX49-32625" fmla="*/ 449925 w 3024845"/>
                  <a:gd name="connsiteY49-32626" fmla="*/ 583950 h 1059043"/>
                  <a:gd name="connsiteX50-32627" fmla="*/ 449925 w 3024845"/>
                  <a:gd name="connsiteY50-32628" fmla="*/ 570709 h 1059043"/>
                  <a:gd name="connsiteX51-32629" fmla="*/ 451699 w 3024845"/>
                  <a:gd name="connsiteY51-32630" fmla="*/ 570709 h 1059043"/>
                  <a:gd name="connsiteX52-32631" fmla="*/ 464112 w 3024845"/>
                  <a:gd name="connsiteY52-32632" fmla="*/ 570709 h 1059043"/>
                  <a:gd name="connsiteX53-32633" fmla="*/ 464112 w 3024845"/>
                  <a:gd name="connsiteY53-32634" fmla="*/ 594489 h 1059043"/>
                  <a:gd name="connsiteX54-32635" fmla="*/ 465126 w 3024845"/>
                  <a:gd name="connsiteY54-32636" fmla="*/ 594489 h 1059043"/>
                  <a:gd name="connsiteX55-32637" fmla="*/ 472219 w 3024845"/>
                  <a:gd name="connsiteY55-32638" fmla="*/ 594489 h 1059043"/>
                  <a:gd name="connsiteX56-32639" fmla="*/ 472219 w 3024845"/>
                  <a:gd name="connsiteY56-32640" fmla="*/ 593408 h 1059043"/>
                  <a:gd name="connsiteX57-32641" fmla="*/ 472219 w 3024845"/>
                  <a:gd name="connsiteY57-32642" fmla="*/ 585842 h 1059043"/>
                  <a:gd name="connsiteX58-32643" fmla="*/ 473992 w 3024845"/>
                  <a:gd name="connsiteY58-32644" fmla="*/ 585842 h 1059043"/>
                  <a:gd name="connsiteX59-32645" fmla="*/ 486406 w 3024845"/>
                  <a:gd name="connsiteY59-32646" fmla="*/ 585842 h 1059043"/>
                  <a:gd name="connsiteX60-32647" fmla="*/ 486406 w 3024845"/>
                  <a:gd name="connsiteY60-32648" fmla="*/ 611783 h 1059043"/>
                  <a:gd name="connsiteX61-32649" fmla="*/ 488433 w 3024845"/>
                  <a:gd name="connsiteY61-32650" fmla="*/ 611783 h 1059043"/>
                  <a:gd name="connsiteX62-32651" fmla="*/ 502619 w 3024845"/>
                  <a:gd name="connsiteY62-32652" fmla="*/ 611783 h 1059043"/>
                  <a:gd name="connsiteX63-32653" fmla="*/ 502619 w 3024845"/>
                  <a:gd name="connsiteY63-32654" fmla="*/ 613404 h 1059043"/>
                  <a:gd name="connsiteX64-32655" fmla="*/ 502619 w 3024845"/>
                  <a:gd name="connsiteY64-32656" fmla="*/ 624754 h 1059043"/>
                  <a:gd name="connsiteX65-32657" fmla="*/ 503379 w 3024845"/>
                  <a:gd name="connsiteY65-32658" fmla="*/ 624754 h 1059043"/>
                  <a:gd name="connsiteX66-32659" fmla="*/ 508700 w 3024845"/>
                  <a:gd name="connsiteY66-32660" fmla="*/ 624754 h 1059043"/>
                  <a:gd name="connsiteX67-32661" fmla="*/ 508700 w 3024845"/>
                  <a:gd name="connsiteY67-32662" fmla="*/ 623943 h 1059043"/>
                  <a:gd name="connsiteX68-32663" fmla="*/ 508700 w 3024845"/>
                  <a:gd name="connsiteY68-32664" fmla="*/ 618268 h 1059043"/>
                  <a:gd name="connsiteX69-32665" fmla="*/ 539100 w 3024845"/>
                  <a:gd name="connsiteY69-32666" fmla="*/ 618268 h 1059043"/>
                  <a:gd name="connsiteX70-32667" fmla="*/ 539100 w 3024845"/>
                  <a:gd name="connsiteY70-32668" fmla="*/ 642048 h 1059043"/>
                  <a:gd name="connsiteX71-32669" fmla="*/ 540113 w 3024845"/>
                  <a:gd name="connsiteY71-32670" fmla="*/ 642048 h 1059043"/>
                  <a:gd name="connsiteX72-32671" fmla="*/ 547207 w 3024845"/>
                  <a:gd name="connsiteY72-32672" fmla="*/ 642048 h 1059043"/>
                  <a:gd name="connsiteX73-32673" fmla="*/ 547207 w 3024845"/>
                  <a:gd name="connsiteY73-32674" fmla="*/ 643129 h 1059043"/>
                  <a:gd name="connsiteX74-32675" fmla="*/ 547207 w 3024845"/>
                  <a:gd name="connsiteY74-32676" fmla="*/ 650695 h 1059043"/>
                  <a:gd name="connsiteX75-32677" fmla="*/ 547967 w 3024845"/>
                  <a:gd name="connsiteY75-32678" fmla="*/ 650695 h 1059043"/>
                  <a:gd name="connsiteX76-32679" fmla="*/ 553287 w 3024845"/>
                  <a:gd name="connsiteY76-32680" fmla="*/ 650695 h 1059043"/>
                  <a:gd name="connsiteX77-32681" fmla="*/ 553287 w 3024845"/>
                  <a:gd name="connsiteY77-32682" fmla="*/ 648533 h 1059043"/>
                  <a:gd name="connsiteX78-32683" fmla="*/ 553287 w 3024845"/>
                  <a:gd name="connsiteY78-32684" fmla="*/ 633401 h 1059043"/>
                  <a:gd name="connsiteX79-32685" fmla="*/ 554300 w 3024845"/>
                  <a:gd name="connsiteY79-32686" fmla="*/ 633401 h 1059043"/>
                  <a:gd name="connsiteX80-32687" fmla="*/ 561394 w 3024845"/>
                  <a:gd name="connsiteY80-32688" fmla="*/ 633401 h 1059043"/>
                  <a:gd name="connsiteX81-32689" fmla="*/ 561394 w 3024845"/>
                  <a:gd name="connsiteY81-32690" fmla="*/ 634482 h 1059043"/>
                  <a:gd name="connsiteX82-32691" fmla="*/ 561394 w 3024845"/>
                  <a:gd name="connsiteY82-32692" fmla="*/ 642048 h 1059043"/>
                  <a:gd name="connsiteX83-32693" fmla="*/ 566714 w 3024845"/>
                  <a:gd name="connsiteY83-32694" fmla="*/ 640055 h 1059043"/>
                  <a:gd name="connsiteX84-32695" fmla="*/ 567474 w 3024845"/>
                  <a:gd name="connsiteY84-32696" fmla="*/ 639075 h 1059043"/>
                  <a:gd name="connsiteX85-32697" fmla="*/ 567474 w 3024845"/>
                  <a:gd name="connsiteY85-32698" fmla="*/ 633401 h 1059043"/>
                  <a:gd name="connsiteX86-32699" fmla="*/ 605981 w 3024845"/>
                  <a:gd name="connsiteY86-32700" fmla="*/ 633401 h 1059043"/>
                  <a:gd name="connsiteX87-32701" fmla="*/ 605981 w 3024845"/>
                  <a:gd name="connsiteY87-32702" fmla="*/ 657180 h 1059043"/>
                  <a:gd name="connsiteX88-32703" fmla="*/ 608007 w 3024845"/>
                  <a:gd name="connsiteY88-32704" fmla="*/ 657180 h 1059043"/>
                  <a:gd name="connsiteX89-32705" fmla="*/ 622194 w 3024845"/>
                  <a:gd name="connsiteY89-32706" fmla="*/ 657180 h 1059043"/>
                  <a:gd name="connsiteX90-32707" fmla="*/ 622194 w 3024845"/>
                  <a:gd name="connsiteY90-32708" fmla="*/ 658261 h 1059043"/>
                  <a:gd name="connsiteX91-32709" fmla="*/ 622194 w 3024845"/>
                  <a:gd name="connsiteY91-32710" fmla="*/ 665827 h 1059043"/>
                  <a:gd name="connsiteX92-32711" fmla="*/ 623968 w 3024845"/>
                  <a:gd name="connsiteY92-32712" fmla="*/ 665827 h 1059043"/>
                  <a:gd name="connsiteX93-32713" fmla="*/ 636381 w 3024845"/>
                  <a:gd name="connsiteY93-32714" fmla="*/ 665827 h 1059043"/>
                  <a:gd name="connsiteX94-32715" fmla="*/ 636381 w 3024845"/>
                  <a:gd name="connsiteY94-32716" fmla="*/ 642048 h 1059043"/>
                  <a:gd name="connsiteX95-32717" fmla="*/ 637394 w 3024845"/>
                  <a:gd name="connsiteY95-32718" fmla="*/ 642048 h 1059043"/>
                  <a:gd name="connsiteX96-32719" fmla="*/ 644488 w 3024845"/>
                  <a:gd name="connsiteY96-32720" fmla="*/ 642048 h 1059043"/>
                  <a:gd name="connsiteX97-32721" fmla="*/ 644488 w 3024845"/>
                  <a:gd name="connsiteY97-32722" fmla="*/ 609621 h 1059043"/>
                  <a:gd name="connsiteX98-32723" fmla="*/ 645501 w 3024845"/>
                  <a:gd name="connsiteY98-32724" fmla="*/ 609621 h 1059043"/>
                  <a:gd name="connsiteX99-32725" fmla="*/ 652595 w 3024845"/>
                  <a:gd name="connsiteY99-32726" fmla="*/ 609621 h 1059043"/>
                  <a:gd name="connsiteX100-32727" fmla="*/ 652595 w 3024845"/>
                  <a:gd name="connsiteY100-32728" fmla="*/ 607730 h 1059043"/>
                  <a:gd name="connsiteX101-32729" fmla="*/ 652595 w 3024845"/>
                  <a:gd name="connsiteY101-32730" fmla="*/ 594489 h 1059043"/>
                  <a:gd name="connsiteX102-32731" fmla="*/ 651328 w 3024845"/>
                  <a:gd name="connsiteY102-32732" fmla="*/ 592867 h 1059043"/>
                  <a:gd name="connsiteX103-32733" fmla="*/ 656648 w 3024845"/>
                  <a:gd name="connsiteY103-32734" fmla="*/ 581518 h 1059043"/>
                  <a:gd name="connsiteX104-32735" fmla="*/ 664755 w 3024845"/>
                  <a:gd name="connsiteY104-32736" fmla="*/ 609621 h 1059043"/>
                  <a:gd name="connsiteX105-32737" fmla="*/ 665515 w 3024845"/>
                  <a:gd name="connsiteY105-32738" fmla="*/ 609621 h 1059043"/>
                  <a:gd name="connsiteX106-32739" fmla="*/ 670835 w 3024845"/>
                  <a:gd name="connsiteY106-32740" fmla="*/ 609621 h 1059043"/>
                  <a:gd name="connsiteX107-32741" fmla="*/ 670835 w 3024845"/>
                  <a:gd name="connsiteY107-32742" fmla="*/ 503694 h 1059043"/>
                  <a:gd name="connsiteX108-32743" fmla="*/ 672355 w 3024845"/>
                  <a:gd name="connsiteY108-32744" fmla="*/ 503694 h 1059043"/>
                  <a:gd name="connsiteX109-32745" fmla="*/ 682995 w 3024845"/>
                  <a:gd name="connsiteY109-32746" fmla="*/ 503694 h 1059043"/>
                  <a:gd name="connsiteX110-32747" fmla="*/ 682995 w 3024845"/>
                  <a:gd name="connsiteY110-32748" fmla="*/ 456135 h 1059043"/>
                  <a:gd name="connsiteX111-32749" fmla="*/ 709342 w 3024845"/>
                  <a:gd name="connsiteY111-32750" fmla="*/ 456135 h 1059043"/>
                  <a:gd name="connsiteX112-32751" fmla="*/ 709342 w 3024845"/>
                  <a:gd name="connsiteY112-32752" fmla="*/ 434517 h 1059043"/>
                  <a:gd name="connsiteX113-32753" fmla="*/ 743796 w 3024845"/>
                  <a:gd name="connsiteY113-32754" fmla="*/ 434517 h 1059043"/>
                  <a:gd name="connsiteX114-32755" fmla="*/ 743796 w 3024845"/>
                  <a:gd name="connsiteY114-32756" fmla="*/ 436949 h 1059043"/>
                  <a:gd name="connsiteX115-32757" fmla="*/ 743796 w 3024845"/>
                  <a:gd name="connsiteY115-32758" fmla="*/ 453973 h 1059043"/>
                  <a:gd name="connsiteX116-32759" fmla="*/ 746076 w 3024845"/>
                  <a:gd name="connsiteY116-32760" fmla="*/ 453973 h 1059043"/>
                  <a:gd name="connsiteX117-32761" fmla="*/ 762036 w 3024845"/>
                  <a:gd name="connsiteY117-32762" fmla="*/ 453973 h 1059043"/>
                  <a:gd name="connsiteX118-32763" fmla="*/ 762036 w 3024845"/>
                  <a:gd name="connsiteY118-32764" fmla="*/ 501532 h 1059043"/>
                  <a:gd name="connsiteX119-32765" fmla="*/ 763049 w 3024845"/>
                  <a:gd name="connsiteY119-32766" fmla="*/ 501532 h 1059043"/>
                  <a:gd name="connsiteX120-32767" fmla="*/ 770143 w 3024845"/>
                  <a:gd name="connsiteY120-32768" fmla="*/ 501532 h 1059043"/>
                  <a:gd name="connsiteX121-32769" fmla="*/ 784330 w 3024845"/>
                  <a:gd name="connsiteY121-32770" fmla="*/ 505856 h 1059043"/>
                  <a:gd name="connsiteX122-32771" fmla="*/ 784330 w 3024845"/>
                  <a:gd name="connsiteY122-32772" fmla="*/ 544768 h 1059043"/>
                  <a:gd name="connsiteX123-32773" fmla="*/ 785343 w 3024845"/>
                  <a:gd name="connsiteY123-32774" fmla="*/ 544768 h 1059043"/>
                  <a:gd name="connsiteX124-32775" fmla="*/ 792436 w 3024845"/>
                  <a:gd name="connsiteY124-32776" fmla="*/ 544768 h 1059043"/>
                  <a:gd name="connsiteX125-32777" fmla="*/ 792436 w 3024845"/>
                  <a:gd name="connsiteY125-32778" fmla="*/ 546389 h 1059043"/>
                  <a:gd name="connsiteX126-32779" fmla="*/ 792436 w 3024845"/>
                  <a:gd name="connsiteY126-32780" fmla="*/ 557738 h 1059043"/>
                  <a:gd name="connsiteX127-32781" fmla="*/ 794463 w 3024845"/>
                  <a:gd name="connsiteY127-32782" fmla="*/ 557738 h 1059043"/>
                  <a:gd name="connsiteX128-32783" fmla="*/ 808650 w 3024845"/>
                  <a:gd name="connsiteY128-32784" fmla="*/ 557738 h 1059043"/>
                  <a:gd name="connsiteX129-32785" fmla="*/ 814730 w 3024845"/>
                  <a:gd name="connsiteY129-32786" fmla="*/ 564224 h 1059043"/>
                  <a:gd name="connsiteX130-32787" fmla="*/ 814730 w 3024845"/>
                  <a:gd name="connsiteY130-32788" fmla="*/ 585842 h 1059043"/>
                  <a:gd name="connsiteX131-32789" fmla="*/ 817010 w 3024845"/>
                  <a:gd name="connsiteY131-32790" fmla="*/ 585842 h 1059043"/>
                  <a:gd name="connsiteX132-32791" fmla="*/ 832970 w 3024845"/>
                  <a:gd name="connsiteY132-32792" fmla="*/ 585842 h 1059043"/>
                  <a:gd name="connsiteX133-32793" fmla="*/ 832970 w 3024845"/>
                  <a:gd name="connsiteY133-32794" fmla="*/ 586922 h 1059043"/>
                  <a:gd name="connsiteX134-32795" fmla="*/ 832970 w 3024845"/>
                  <a:gd name="connsiteY134-32796" fmla="*/ 594489 h 1059043"/>
                  <a:gd name="connsiteX135-32797" fmla="*/ 834237 w 3024845"/>
                  <a:gd name="connsiteY135-32798" fmla="*/ 594489 h 1059043"/>
                  <a:gd name="connsiteX136-32799" fmla="*/ 843104 w 3024845"/>
                  <a:gd name="connsiteY136-32800" fmla="*/ 594489 h 1059043"/>
                  <a:gd name="connsiteX137-32801" fmla="*/ 843104 w 3024845"/>
                  <a:gd name="connsiteY137-32802" fmla="*/ 596650 h 1059043"/>
                  <a:gd name="connsiteX138-32803" fmla="*/ 843104 w 3024845"/>
                  <a:gd name="connsiteY138-32804" fmla="*/ 611783 h 1059043"/>
                  <a:gd name="connsiteX139-32805" fmla="*/ 847157 w 3024845"/>
                  <a:gd name="connsiteY139-32806" fmla="*/ 609891 h 1059043"/>
                  <a:gd name="connsiteX140-32807" fmla="*/ 847157 w 3024845"/>
                  <a:gd name="connsiteY140-32808" fmla="*/ 596650 h 1059043"/>
                  <a:gd name="connsiteX141-32809" fmla="*/ 848170 w 3024845"/>
                  <a:gd name="connsiteY141-32810" fmla="*/ 596650 h 1059043"/>
                  <a:gd name="connsiteX142-32811" fmla="*/ 855264 w 3024845"/>
                  <a:gd name="connsiteY142-32812" fmla="*/ 596650 h 1059043"/>
                  <a:gd name="connsiteX143-32813" fmla="*/ 855264 w 3024845"/>
                  <a:gd name="connsiteY143-32814" fmla="*/ 598272 h 1059043"/>
                  <a:gd name="connsiteX144-32815" fmla="*/ 855264 w 3024845"/>
                  <a:gd name="connsiteY144-32816" fmla="*/ 609621 h 1059043"/>
                  <a:gd name="connsiteX145-32817" fmla="*/ 856024 w 3024845"/>
                  <a:gd name="connsiteY145-32818" fmla="*/ 609621 h 1059043"/>
                  <a:gd name="connsiteX146-32819" fmla="*/ 861344 w 3024845"/>
                  <a:gd name="connsiteY146-32820" fmla="*/ 609621 h 1059043"/>
                  <a:gd name="connsiteX147-32821" fmla="*/ 909984 w 3024845"/>
                  <a:gd name="connsiteY147-32822" fmla="*/ 605298 h 1059043"/>
                  <a:gd name="connsiteX148-32823" fmla="*/ 909984 w 3024845"/>
                  <a:gd name="connsiteY148-32824" fmla="*/ 606649 h 1059043"/>
                  <a:gd name="connsiteX149-32825" fmla="*/ 909984 w 3024845"/>
                  <a:gd name="connsiteY149-32826" fmla="*/ 616106 h 1059043"/>
                  <a:gd name="connsiteX150-32827" fmla="*/ 910744 w 3024845"/>
                  <a:gd name="connsiteY150-32828" fmla="*/ 616106 h 1059043"/>
                  <a:gd name="connsiteX151-32829" fmla="*/ 916065 w 3024845"/>
                  <a:gd name="connsiteY151-32830" fmla="*/ 616106 h 1059043"/>
                  <a:gd name="connsiteX152-32831" fmla="*/ 916065 w 3024845"/>
                  <a:gd name="connsiteY152-32832" fmla="*/ 618268 h 1059043"/>
                  <a:gd name="connsiteX153-32833" fmla="*/ 916065 w 3024845"/>
                  <a:gd name="connsiteY153-32834" fmla="*/ 633401 h 1059043"/>
                  <a:gd name="connsiteX154-32835" fmla="*/ 918091 w 3024845"/>
                  <a:gd name="connsiteY154-32836" fmla="*/ 632050 h 1059043"/>
                  <a:gd name="connsiteX155-32837" fmla="*/ 932278 w 3024845"/>
                  <a:gd name="connsiteY155-32838" fmla="*/ 622592 h 1059043"/>
                  <a:gd name="connsiteX156-32839" fmla="*/ 938358 w 3024845"/>
                  <a:gd name="connsiteY156-32840" fmla="*/ 581518 h 1059043"/>
                  <a:gd name="connsiteX157-32841" fmla="*/ 939118 w 3024845"/>
                  <a:gd name="connsiteY157-32842" fmla="*/ 581248 h 1059043"/>
                  <a:gd name="connsiteX158-32843" fmla="*/ 944438 w 3024845"/>
                  <a:gd name="connsiteY158-32844" fmla="*/ 579356 h 1059043"/>
                  <a:gd name="connsiteX159-32845" fmla="*/ 946465 w 3024845"/>
                  <a:gd name="connsiteY159-32846" fmla="*/ 510179 h 1059043"/>
                  <a:gd name="connsiteX160-32847" fmla="*/ 948492 w 3024845"/>
                  <a:gd name="connsiteY160-32848" fmla="*/ 579356 h 1059043"/>
                  <a:gd name="connsiteX161-32849" fmla="*/ 949252 w 3024845"/>
                  <a:gd name="connsiteY161-32850" fmla="*/ 579626 h 1059043"/>
                  <a:gd name="connsiteX162-32851" fmla="*/ 954572 w 3024845"/>
                  <a:gd name="connsiteY162-32852" fmla="*/ 581518 h 1059043"/>
                  <a:gd name="connsiteX163-32853" fmla="*/ 954572 w 3024845"/>
                  <a:gd name="connsiteY163-32854" fmla="*/ 495047 h 1059043"/>
                  <a:gd name="connsiteX164-32855" fmla="*/ 958625 w 3024845"/>
                  <a:gd name="connsiteY164-32856" fmla="*/ 462620 h 1059043"/>
                  <a:gd name="connsiteX165-32857" fmla="*/ 997132 w 3024845"/>
                  <a:gd name="connsiteY165-32858" fmla="*/ 462620 h 1059043"/>
                  <a:gd name="connsiteX166-32859" fmla="*/ 997132 w 3024845"/>
                  <a:gd name="connsiteY166-32860" fmla="*/ 495047 h 1059043"/>
                  <a:gd name="connsiteX167-32861" fmla="*/ 997892 w 3024845"/>
                  <a:gd name="connsiteY167-32862" fmla="*/ 495047 h 1059043"/>
                  <a:gd name="connsiteX168-32863" fmla="*/ 1003212 w 3024845"/>
                  <a:gd name="connsiteY168-32864" fmla="*/ 495047 h 1059043"/>
                  <a:gd name="connsiteX169-32865" fmla="*/ 1003212 w 3024845"/>
                  <a:gd name="connsiteY169-32866" fmla="*/ 412899 h 1059043"/>
                  <a:gd name="connsiteX170-32867" fmla="*/ 1004986 w 3024845"/>
                  <a:gd name="connsiteY170-32868" fmla="*/ 412899 h 1059043"/>
                  <a:gd name="connsiteX171-32869" fmla="*/ 1017399 w 3024845"/>
                  <a:gd name="connsiteY171-32870" fmla="*/ 412899 h 1059043"/>
                  <a:gd name="connsiteX172-32871" fmla="*/ 1017399 w 3024845"/>
                  <a:gd name="connsiteY172-32872" fmla="*/ 411008 h 1059043"/>
                  <a:gd name="connsiteX173-32873" fmla="*/ 1017399 w 3024845"/>
                  <a:gd name="connsiteY173-32874" fmla="*/ 397767 h 1059043"/>
                  <a:gd name="connsiteX174-32875" fmla="*/ 1039693 w 3024845"/>
                  <a:gd name="connsiteY174-32876" fmla="*/ 397767 h 1059043"/>
                  <a:gd name="connsiteX175-32877" fmla="*/ 1039693 w 3024845"/>
                  <a:gd name="connsiteY175-32878" fmla="*/ 396686 h 1059043"/>
                  <a:gd name="connsiteX176-32879" fmla="*/ 1039693 w 3024845"/>
                  <a:gd name="connsiteY176-32880" fmla="*/ 389120 h 1059043"/>
                  <a:gd name="connsiteX177-32881" fmla="*/ 1041466 w 3024845"/>
                  <a:gd name="connsiteY177-32882" fmla="*/ 389120 h 1059043"/>
                  <a:gd name="connsiteX178-32883" fmla="*/ 1053880 w 3024845"/>
                  <a:gd name="connsiteY178-32884" fmla="*/ 389120 h 1059043"/>
                  <a:gd name="connsiteX179-32885" fmla="*/ 1053880 w 3024845"/>
                  <a:gd name="connsiteY179-32886" fmla="*/ 390201 h 1059043"/>
                  <a:gd name="connsiteX180-32887" fmla="*/ 1053880 w 3024845"/>
                  <a:gd name="connsiteY180-32888" fmla="*/ 397767 h 1059043"/>
                  <a:gd name="connsiteX181-32889" fmla="*/ 1054640 w 3024845"/>
                  <a:gd name="connsiteY181-32890" fmla="*/ 397767 h 1059043"/>
                  <a:gd name="connsiteX182-32891" fmla="*/ 1059960 w 3024845"/>
                  <a:gd name="connsiteY182-32892" fmla="*/ 397767 h 1059043"/>
                  <a:gd name="connsiteX183-32893" fmla="*/ 1070093 w 3024845"/>
                  <a:gd name="connsiteY183-32894" fmla="*/ 393443 h 1059043"/>
                  <a:gd name="connsiteX184-32895" fmla="*/ 1074146 w 3024845"/>
                  <a:gd name="connsiteY184-32896" fmla="*/ 396686 h 1059043"/>
                  <a:gd name="connsiteX185-32897" fmla="*/ 1074146 w 3024845"/>
                  <a:gd name="connsiteY185-32898" fmla="*/ 389120 h 1059043"/>
                  <a:gd name="connsiteX186-32899" fmla="*/ 1076426 w 3024845"/>
                  <a:gd name="connsiteY186-32900" fmla="*/ 389120 h 1059043"/>
                  <a:gd name="connsiteX187-32901" fmla="*/ 1092387 w 3024845"/>
                  <a:gd name="connsiteY187-32902" fmla="*/ 389120 h 1059043"/>
                  <a:gd name="connsiteX188-32903" fmla="*/ 1092387 w 3024845"/>
                  <a:gd name="connsiteY188-32904" fmla="*/ 390201 h 1059043"/>
                  <a:gd name="connsiteX189-32905" fmla="*/ 1092387 w 3024845"/>
                  <a:gd name="connsiteY189-32906" fmla="*/ 397767 h 1059043"/>
                  <a:gd name="connsiteX190-32907" fmla="*/ 1122787 w 3024845"/>
                  <a:gd name="connsiteY190-32908" fmla="*/ 397767 h 1059043"/>
                  <a:gd name="connsiteX191-32909" fmla="*/ 1122787 w 3024845"/>
                  <a:gd name="connsiteY191-32910" fmla="*/ 399388 h 1059043"/>
                  <a:gd name="connsiteX192-32911" fmla="*/ 1122787 w 3024845"/>
                  <a:gd name="connsiteY192-32912" fmla="*/ 410738 h 1059043"/>
                  <a:gd name="connsiteX193-32913" fmla="*/ 1149134 w 3024845"/>
                  <a:gd name="connsiteY193-32914" fmla="*/ 410738 h 1059043"/>
                  <a:gd name="connsiteX194-32915" fmla="*/ 1149134 w 3024845"/>
                  <a:gd name="connsiteY194-32916" fmla="*/ 441002 h 1059043"/>
                  <a:gd name="connsiteX195-32917" fmla="*/ 1149894 w 3024845"/>
                  <a:gd name="connsiteY195-32918" fmla="*/ 441002 h 1059043"/>
                  <a:gd name="connsiteX196-32919" fmla="*/ 1155214 w 3024845"/>
                  <a:gd name="connsiteY196-32920" fmla="*/ 441002 h 1059043"/>
                  <a:gd name="connsiteX197-32921" fmla="*/ 1155214 w 3024845"/>
                  <a:gd name="connsiteY197-32922" fmla="*/ 442083 h 1059043"/>
                  <a:gd name="connsiteX198-32923" fmla="*/ 1155214 w 3024845"/>
                  <a:gd name="connsiteY198-32924" fmla="*/ 449650 h 1059043"/>
                  <a:gd name="connsiteX199-32925" fmla="*/ 1159268 w 3024845"/>
                  <a:gd name="connsiteY199-32926" fmla="*/ 479914 h 1059043"/>
                  <a:gd name="connsiteX200-32927" fmla="*/ 1160028 w 3024845"/>
                  <a:gd name="connsiteY200-32928" fmla="*/ 479914 h 1059043"/>
                  <a:gd name="connsiteX201-32929" fmla="*/ 1165348 w 3024845"/>
                  <a:gd name="connsiteY201-32930" fmla="*/ 479914 h 1059043"/>
                  <a:gd name="connsiteX202-32931" fmla="*/ 1165348 w 3024845"/>
                  <a:gd name="connsiteY202-32932" fmla="*/ 480725 h 1059043"/>
                  <a:gd name="connsiteX203-32933" fmla="*/ 1165348 w 3024845"/>
                  <a:gd name="connsiteY203-32934" fmla="*/ 486400 h 1059043"/>
                  <a:gd name="connsiteX204-32935" fmla="*/ 1166361 w 3024845"/>
                  <a:gd name="connsiteY204-32936" fmla="*/ 486400 h 1059043"/>
                  <a:gd name="connsiteX205-32937" fmla="*/ 1173454 w 3024845"/>
                  <a:gd name="connsiteY205-32938" fmla="*/ 486400 h 1059043"/>
                  <a:gd name="connsiteX206-32939" fmla="*/ 1173454 w 3024845"/>
                  <a:gd name="connsiteY206-32940" fmla="*/ 516665 h 1059043"/>
                  <a:gd name="connsiteX207-32941" fmla="*/ 1175481 w 3024845"/>
                  <a:gd name="connsiteY207-32942" fmla="*/ 516665 h 1059043"/>
                  <a:gd name="connsiteX208-32943" fmla="*/ 1189668 w 3024845"/>
                  <a:gd name="connsiteY208-32944" fmla="*/ 516665 h 1059043"/>
                  <a:gd name="connsiteX209-32945" fmla="*/ 1189668 w 3024845"/>
                  <a:gd name="connsiteY209-32946" fmla="*/ 540444 h 1059043"/>
                  <a:gd name="connsiteX210-32947" fmla="*/ 1191695 w 3024845"/>
                  <a:gd name="connsiteY210-32948" fmla="*/ 542065 h 1059043"/>
                  <a:gd name="connsiteX211-32949" fmla="*/ 1191695 w 3024845"/>
                  <a:gd name="connsiteY211-32950" fmla="*/ 553415 h 1059043"/>
                  <a:gd name="connsiteX212-32951" fmla="*/ 1192455 w 3024845"/>
                  <a:gd name="connsiteY212-32952" fmla="*/ 553415 h 1059043"/>
                  <a:gd name="connsiteX213-32953" fmla="*/ 1197775 w 3024845"/>
                  <a:gd name="connsiteY213-32954" fmla="*/ 553415 h 1059043"/>
                  <a:gd name="connsiteX214-32955" fmla="*/ 1197775 w 3024845"/>
                  <a:gd name="connsiteY214-32956" fmla="*/ 577194 h 1059043"/>
                  <a:gd name="connsiteX215-32957" fmla="*/ 1199041 w 3024845"/>
                  <a:gd name="connsiteY215-32958" fmla="*/ 577194 h 1059043"/>
                  <a:gd name="connsiteX216-32959" fmla="*/ 1207908 w 3024845"/>
                  <a:gd name="connsiteY216-32960" fmla="*/ 577194 h 1059043"/>
                  <a:gd name="connsiteX217-32961" fmla="*/ 1209935 w 3024845"/>
                  <a:gd name="connsiteY217-32962" fmla="*/ 581248 h 1059043"/>
                  <a:gd name="connsiteX218-32963" fmla="*/ 1209935 w 3024845"/>
                  <a:gd name="connsiteY218-32964" fmla="*/ 594489 h 1059043"/>
                  <a:gd name="connsiteX219-32965" fmla="*/ 1211455 w 3024845"/>
                  <a:gd name="connsiteY219-32966" fmla="*/ 592597 h 1059043"/>
                  <a:gd name="connsiteX220-32967" fmla="*/ 1222095 w 3024845"/>
                  <a:gd name="connsiteY220-32968" fmla="*/ 579356 h 1059043"/>
                  <a:gd name="connsiteX221-32969" fmla="*/ 1250469 w 3024845"/>
                  <a:gd name="connsiteY221-32970" fmla="*/ 579356 h 1059043"/>
                  <a:gd name="connsiteX222-32971" fmla="*/ 1250469 w 3024845"/>
                  <a:gd name="connsiteY222-32972" fmla="*/ 665827 h 1059043"/>
                  <a:gd name="connsiteX223-32973" fmla="*/ 1251229 w 3024845"/>
                  <a:gd name="connsiteY223-32974" fmla="*/ 665827 h 1059043"/>
                  <a:gd name="connsiteX224-32975" fmla="*/ 1256549 w 3024845"/>
                  <a:gd name="connsiteY224-32976" fmla="*/ 665827 h 1059043"/>
                  <a:gd name="connsiteX225-32977" fmla="*/ 1257309 w 3024845"/>
                  <a:gd name="connsiteY225-32978" fmla="*/ 664476 h 1059043"/>
                  <a:gd name="connsiteX226-32979" fmla="*/ 1262629 w 3024845"/>
                  <a:gd name="connsiteY226-32980" fmla="*/ 655018 h 1059043"/>
                  <a:gd name="connsiteX227-32981" fmla="*/ 1262629 w 3024845"/>
                  <a:gd name="connsiteY227-32982" fmla="*/ 656910 h 1059043"/>
                  <a:gd name="connsiteX228-32983" fmla="*/ 1262629 w 3024845"/>
                  <a:gd name="connsiteY228-32984" fmla="*/ 670151 h 1059043"/>
                  <a:gd name="connsiteX229-32985" fmla="*/ 1266682 w 3024845"/>
                  <a:gd name="connsiteY229-32986" fmla="*/ 624754 h 1059043"/>
                  <a:gd name="connsiteX230-32987" fmla="*/ 1267442 w 3024845"/>
                  <a:gd name="connsiteY230-32988" fmla="*/ 624754 h 1059043"/>
                  <a:gd name="connsiteX231-32989" fmla="*/ 1272762 w 3024845"/>
                  <a:gd name="connsiteY231-32990" fmla="*/ 624754 h 1059043"/>
                  <a:gd name="connsiteX232-32991" fmla="*/ 1272762 w 3024845"/>
                  <a:gd name="connsiteY232-32992" fmla="*/ 559900 h 1059043"/>
                  <a:gd name="connsiteX233-32993" fmla="*/ 1273776 w 3024845"/>
                  <a:gd name="connsiteY233-32994" fmla="*/ 559900 h 1059043"/>
                  <a:gd name="connsiteX234-32995" fmla="*/ 1280869 w 3024845"/>
                  <a:gd name="connsiteY234-32996" fmla="*/ 559900 h 1059043"/>
                  <a:gd name="connsiteX235-32997" fmla="*/ 1293029 w 3024845"/>
                  <a:gd name="connsiteY235-32998" fmla="*/ 516665 h 1059043"/>
                  <a:gd name="connsiteX236-32999" fmla="*/ 1294296 w 3024845"/>
                  <a:gd name="connsiteY236-33000" fmla="*/ 516665 h 1059043"/>
                  <a:gd name="connsiteX237-33001" fmla="*/ 1303163 w 3024845"/>
                  <a:gd name="connsiteY237-33002" fmla="*/ 516665 h 1059043"/>
                  <a:gd name="connsiteX238-33003" fmla="*/ 1313296 w 3024845"/>
                  <a:gd name="connsiteY238-33004" fmla="*/ 559900 h 1059043"/>
                  <a:gd name="connsiteX239-33005" fmla="*/ 1314309 w 3024845"/>
                  <a:gd name="connsiteY239-33006" fmla="*/ 559900 h 1059043"/>
                  <a:gd name="connsiteX240-33007" fmla="*/ 1321403 w 3024845"/>
                  <a:gd name="connsiteY240-33008" fmla="*/ 559900 h 1059043"/>
                  <a:gd name="connsiteX241-33009" fmla="*/ 1321403 w 3024845"/>
                  <a:gd name="connsiteY241-33010" fmla="*/ 598812 h 1059043"/>
                  <a:gd name="connsiteX242-33011" fmla="*/ 1323176 w 3024845"/>
                  <a:gd name="connsiteY242-33012" fmla="*/ 598812 h 1059043"/>
                  <a:gd name="connsiteX243-33013" fmla="*/ 1335590 w 3024845"/>
                  <a:gd name="connsiteY243-33014" fmla="*/ 598812 h 1059043"/>
                  <a:gd name="connsiteX244-33015" fmla="*/ 1335590 w 3024845"/>
                  <a:gd name="connsiteY244-33016" fmla="*/ 600974 h 1059043"/>
                  <a:gd name="connsiteX245-33017" fmla="*/ 1335590 w 3024845"/>
                  <a:gd name="connsiteY245-33018" fmla="*/ 616106 h 1059043"/>
                  <a:gd name="connsiteX246-33019" fmla="*/ 1339643 w 3024845"/>
                  <a:gd name="connsiteY246-33020" fmla="*/ 613945 h 1059043"/>
                  <a:gd name="connsiteX247-33021" fmla="*/ 1339643 w 3024845"/>
                  <a:gd name="connsiteY247-33022" fmla="*/ 598812 h 1059043"/>
                  <a:gd name="connsiteX248-33023" fmla="*/ 1341163 w 3024845"/>
                  <a:gd name="connsiteY248-33024" fmla="*/ 598812 h 1059043"/>
                  <a:gd name="connsiteX249-33025" fmla="*/ 1351803 w 3024845"/>
                  <a:gd name="connsiteY249-33026" fmla="*/ 598812 h 1059043"/>
                  <a:gd name="connsiteX250-33027" fmla="*/ 1351803 w 3024845"/>
                  <a:gd name="connsiteY250-33028" fmla="*/ 600433 h 1059043"/>
                  <a:gd name="connsiteX251-33029" fmla="*/ 1351803 w 3024845"/>
                  <a:gd name="connsiteY251-33030" fmla="*/ 611783 h 1059043"/>
                  <a:gd name="connsiteX252-33031" fmla="*/ 1382204 w 3024845"/>
                  <a:gd name="connsiteY252-33032" fmla="*/ 611783 h 1059043"/>
                  <a:gd name="connsiteX253-33033" fmla="*/ 1382204 w 3024845"/>
                  <a:gd name="connsiteY253-33034" fmla="*/ 575033 h 1059043"/>
                  <a:gd name="connsiteX254-33035" fmla="*/ 1383470 w 3024845"/>
                  <a:gd name="connsiteY254-33036" fmla="*/ 575033 h 1059043"/>
                  <a:gd name="connsiteX255-33037" fmla="*/ 1392337 w 3024845"/>
                  <a:gd name="connsiteY255-33038" fmla="*/ 575033 h 1059043"/>
                  <a:gd name="connsiteX256-33039" fmla="*/ 1392337 w 3024845"/>
                  <a:gd name="connsiteY256-33040" fmla="*/ 596650 h 1059043"/>
                  <a:gd name="connsiteX257-33041" fmla="*/ 1394364 w 3024845"/>
                  <a:gd name="connsiteY257-33042" fmla="*/ 564224 h 1059043"/>
                  <a:gd name="connsiteX258-33043" fmla="*/ 1416657 w 3024845"/>
                  <a:gd name="connsiteY258-33044" fmla="*/ 564224 h 1059043"/>
                  <a:gd name="connsiteX259-33045" fmla="*/ 1416657 w 3024845"/>
                  <a:gd name="connsiteY259-33046" fmla="*/ 562602 h 1059043"/>
                  <a:gd name="connsiteX260-33047" fmla="*/ 1416657 w 3024845"/>
                  <a:gd name="connsiteY260-33048" fmla="*/ 551253 h 1059043"/>
                  <a:gd name="connsiteX261-33049" fmla="*/ 1417417 w 3024845"/>
                  <a:gd name="connsiteY261-33050" fmla="*/ 551253 h 1059043"/>
                  <a:gd name="connsiteX262-33051" fmla="*/ 1422737 w 3024845"/>
                  <a:gd name="connsiteY262-33052" fmla="*/ 551253 h 1059043"/>
                  <a:gd name="connsiteX263-33053" fmla="*/ 1422737 w 3024845"/>
                  <a:gd name="connsiteY263-33054" fmla="*/ 549362 h 1059043"/>
                  <a:gd name="connsiteX264-33055" fmla="*/ 1422737 w 3024845"/>
                  <a:gd name="connsiteY264-33056" fmla="*/ 536121 h 1059043"/>
                  <a:gd name="connsiteX265-33057" fmla="*/ 1426791 w 3024845"/>
                  <a:gd name="connsiteY265-33058" fmla="*/ 542606 h 1059043"/>
                  <a:gd name="connsiteX266-33059" fmla="*/ 1429071 w 3024845"/>
                  <a:gd name="connsiteY266-33060" fmla="*/ 542606 h 1059043"/>
                  <a:gd name="connsiteX267-33061" fmla="*/ 1445031 w 3024845"/>
                  <a:gd name="connsiteY267-33062" fmla="*/ 542606 h 1059043"/>
                  <a:gd name="connsiteX268-33063" fmla="*/ 1445031 w 3024845"/>
                  <a:gd name="connsiteY268-33064" fmla="*/ 541795 h 1059043"/>
                  <a:gd name="connsiteX269-33065" fmla="*/ 1445031 w 3024845"/>
                  <a:gd name="connsiteY269-33066" fmla="*/ 536121 h 1059043"/>
                  <a:gd name="connsiteX270-33067" fmla="*/ 1445791 w 3024845"/>
                  <a:gd name="connsiteY270-33068" fmla="*/ 536121 h 1059043"/>
                  <a:gd name="connsiteX271-33069" fmla="*/ 1451111 w 3024845"/>
                  <a:gd name="connsiteY271-33070" fmla="*/ 536121 h 1059043"/>
                  <a:gd name="connsiteX272-33071" fmla="*/ 1451111 w 3024845"/>
                  <a:gd name="connsiteY272-33072" fmla="*/ 537472 h 1059043"/>
                  <a:gd name="connsiteX273-33073" fmla="*/ 1451111 w 3024845"/>
                  <a:gd name="connsiteY273-33074" fmla="*/ 546930 h 1059043"/>
                  <a:gd name="connsiteX274-33075" fmla="*/ 1489618 w 3024845"/>
                  <a:gd name="connsiteY274-33076" fmla="*/ 546930 h 1059043"/>
                  <a:gd name="connsiteX275-33077" fmla="*/ 1489618 w 3024845"/>
                  <a:gd name="connsiteY275-33078" fmla="*/ 685283 h 1059043"/>
                  <a:gd name="connsiteX276-33079" fmla="*/ 1491138 w 3024845"/>
                  <a:gd name="connsiteY276-33080" fmla="*/ 685283 h 1059043"/>
                  <a:gd name="connsiteX277-33081" fmla="*/ 1501778 w 3024845"/>
                  <a:gd name="connsiteY277-33082" fmla="*/ 685283 h 1059043"/>
                  <a:gd name="connsiteX278-33083" fmla="*/ 1501778 w 3024845"/>
                  <a:gd name="connsiteY278-33084" fmla="*/ 672313 h 1059043"/>
                  <a:gd name="connsiteX279-33085" fmla="*/ 1505832 w 3024845"/>
                  <a:gd name="connsiteY279-33086" fmla="*/ 672313 h 1059043"/>
                  <a:gd name="connsiteX280-33087" fmla="*/ 1505832 w 3024845"/>
                  <a:gd name="connsiteY280-33088" fmla="*/ 685283 h 1059043"/>
                  <a:gd name="connsiteX281-33089" fmla="*/ 1536232 w 3024845"/>
                  <a:gd name="connsiteY281-33090" fmla="*/ 685283 h 1059043"/>
                  <a:gd name="connsiteX282-33091" fmla="*/ 1536232 w 3024845"/>
                  <a:gd name="connsiteY282-33092" fmla="*/ 655018 h 1059043"/>
                  <a:gd name="connsiteX283-33093" fmla="*/ 1548392 w 3024845"/>
                  <a:gd name="connsiteY283-33094" fmla="*/ 655018 h 1059043"/>
                  <a:gd name="connsiteX284-33095" fmla="*/ 1560552 w 3024845"/>
                  <a:gd name="connsiteY284-33096" fmla="*/ 652857 h 1059043"/>
                  <a:gd name="connsiteX285-33097" fmla="*/ 1564606 w 3024845"/>
                  <a:gd name="connsiteY285-33098" fmla="*/ 655018 h 1059043"/>
                  <a:gd name="connsiteX286-33099" fmla="*/ 1574739 w 3024845"/>
                  <a:gd name="connsiteY286-33100" fmla="*/ 655018 h 1059043"/>
                  <a:gd name="connsiteX287-33101" fmla="*/ 1574739 w 3024845"/>
                  <a:gd name="connsiteY287-33102" fmla="*/ 685283 h 1059043"/>
                  <a:gd name="connsiteX288-33103" fmla="*/ 1582846 w 3024845"/>
                  <a:gd name="connsiteY288-33104" fmla="*/ 685283 h 1059043"/>
                  <a:gd name="connsiteX289-33105" fmla="*/ 1582846 w 3024845"/>
                  <a:gd name="connsiteY289-33106" fmla="*/ 702578 h 1059043"/>
                  <a:gd name="connsiteX290-33107" fmla="*/ 1592182 w 3024845"/>
                  <a:gd name="connsiteY290-33108" fmla="*/ 703483 h 1059043"/>
                  <a:gd name="connsiteX291-33109" fmla="*/ 1605140 w 3024845"/>
                  <a:gd name="connsiteY291-33110" fmla="*/ 703483 h 1059043"/>
                  <a:gd name="connsiteX292-33111" fmla="*/ 1605140 w 3024845"/>
                  <a:gd name="connsiteY292-33112" fmla="*/ 687445 h 1059043"/>
                  <a:gd name="connsiteX293-33113" fmla="*/ 1673096 w 3024845"/>
                  <a:gd name="connsiteY293-33114" fmla="*/ 687445 h 1059043"/>
                  <a:gd name="connsiteX294-33115" fmla="*/ 1673096 w 3024845"/>
                  <a:gd name="connsiteY294-33116" fmla="*/ 602192 h 1059043"/>
                  <a:gd name="connsiteX295-33117" fmla="*/ 1745104 w 3024845"/>
                  <a:gd name="connsiteY295-33118" fmla="*/ 602192 h 1059043"/>
                  <a:gd name="connsiteX296-33119" fmla="*/ 1745104 w 3024845"/>
                  <a:gd name="connsiteY296-33120" fmla="*/ 680960 h 1059043"/>
                  <a:gd name="connsiteX297-33121" fmla="*/ 1747008 w 3024845"/>
                  <a:gd name="connsiteY297-33122" fmla="*/ 680960 h 1059043"/>
                  <a:gd name="connsiteX298-33123" fmla="*/ 1748250 w 3024845"/>
                  <a:gd name="connsiteY298-33124" fmla="*/ 703483 h 1059043"/>
                  <a:gd name="connsiteX299-33125" fmla="*/ 1757926 w 3024845"/>
                  <a:gd name="connsiteY299-33126" fmla="*/ 703483 h 1059043"/>
                  <a:gd name="connsiteX300-33127" fmla="*/ 1759168 w 3024845"/>
                  <a:gd name="connsiteY300-33128" fmla="*/ 680960 h 1059043"/>
                  <a:gd name="connsiteX301-33129" fmla="*/ 1765248 w 3024845"/>
                  <a:gd name="connsiteY301-33130" fmla="*/ 680960 h 1059043"/>
                  <a:gd name="connsiteX302-33131" fmla="*/ 1766490 w 3024845"/>
                  <a:gd name="connsiteY302-33132" fmla="*/ 703483 h 1059043"/>
                  <a:gd name="connsiteX303-33133" fmla="*/ 1817112 w 3024845"/>
                  <a:gd name="connsiteY303-33134" fmla="*/ 703483 h 1059043"/>
                  <a:gd name="connsiteX304-33135" fmla="*/ 1817112 w 3024845"/>
                  <a:gd name="connsiteY304-33136" fmla="*/ 540455 h 1059043"/>
                  <a:gd name="connsiteX305-33137" fmla="*/ 2014439 w 3024845"/>
                  <a:gd name="connsiteY305-33138" fmla="*/ 540455 h 1059043"/>
                  <a:gd name="connsiteX306-33139" fmla="*/ 2014439 w 3024845"/>
                  <a:gd name="connsiteY306-33140" fmla="*/ 703483 h 1059043"/>
                  <a:gd name="connsiteX307-33141" fmla="*/ 2033136 w 3024845"/>
                  <a:gd name="connsiteY307-33142" fmla="*/ 703483 h 1059043"/>
                  <a:gd name="connsiteX308-33143" fmla="*/ 2033136 w 3024845"/>
                  <a:gd name="connsiteY308-33144" fmla="*/ 620790 h 1059043"/>
                  <a:gd name="connsiteX309-33145" fmla="*/ 2128256 w 3024845"/>
                  <a:gd name="connsiteY309-33146" fmla="*/ 620790 h 1059043"/>
                  <a:gd name="connsiteX310-33147" fmla="*/ 2146266 w 3024845"/>
                  <a:gd name="connsiteY310-33148" fmla="*/ 131868 h 1059043"/>
                  <a:gd name="connsiteX311-33149" fmla="*/ 2150320 w 3024845"/>
                  <a:gd name="connsiteY311-33150" fmla="*/ 60529 h 1059043"/>
                  <a:gd name="connsiteX312-33151" fmla="*/ 2152346 w 3024845"/>
                  <a:gd name="connsiteY312-33152" fmla="*/ 56206 h 1059043"/>
                  <a:gd name="connsiteX313-33153" fmla="*/ 2152346 w 3024845"/>
                  <a:gd name="connsiteY313-33154" fmla="*/ 0 h 1059043"/>
                  <a:gd name="connsiteX314-33155" fmla="*/ 2180720 w 3024845"/>
                  <a:gd name="connsiteY314-33156" fmla="*/ 555577 h 1059043"/>
                  <a:gd name="connsiteX315-33157" fmla="*/ 2245574 w 3024845"/>
                  <a:gd name="connsiteY315-33158" fmla="*/ 555577 h 1059043"/>
                  <a:gd name="connsiteX316-33159" fmla="*/ 2245574 w 3024845"/>
                  <a:gd name="connsiteY316-33160" fmla="*/ 631239 h 1059043"/>
                  <a:gd name="connsiteX317-33161" fmla="*/ 2253681 w 3024845"/>
                  <a:gd name="connsiteY317-33162" fmla="*/ 631239 h 1059043"/>
                  <a:gd name="connsiteX318-33163" fmla="*/ 2255708 w 3024845"/>
                  <a:gd name="connsiteY318-33164" fmla="*/ 624754 h 1059043"/>
                  <a:gd name="connsiteX319-33165" fmla="*/ 2261788 w 3024845"/>
                  <a:gd name="connsiteY319-33166" fmla="*/ 624754 h 1059043"/>
                  <a:gd name="connsiteX320-33167" fmla="*/ 2263815 w 3024845"/>
                  <a:gd name="connsiteY320-33168" fmla="*/ 633401 h 1059043"/>
                  <a:gd name="connsiteX321-33169" fmla="*/ 2275975 w 3024845"/>
                  <a:gd name="connsiteY321-33170" fmla="*/ 633401 h 1059043"/>
                  <a:gd name="connsiteX322-33171" fmla="*/ 2275975 w 3024845"/>
                  <a:gd name="connsiteY322-33172" fmla="*/ 626915 h 1059043"/>
                  <a:gd name="connsiteX323-33173" fmla="*/ 2298268 w 3024845"/>
                  <a:gd name="connsiteY323-33174" fmla="*/ 626915 h 1059043"/>
                  <a:gd name="connsiteX324-33175" fmla="*/ 2298268 w 3024845"/>
                  <a:gd name="connsiteY324-33176" fmla="*/ 633401 h 1059043"/>
                  <a:gd name="connsiteX325-33177" fmla="*/ 2318535 w 3024845"/>
                  <a:gd name="connsiteY325-33178" fmla="*/ 633401 h 1059043"/>
                  <a:gd name="connsiteX326-33179" fmla="*/ 2318535 w 3024845"/>
                  <a:gd name="connsiteY326-33180" fmla="*/ 678798 h 1059043"/>
                  <a:gd name="connsiteX327-33181" fmla="*/ 2332722 w 3024845"/>
                  <a:gd name="connsiteY327-33182" fmla="*/ 678798 h 1059043"/>
                  <a:gd name="connsiteX328-33183" fmla="*/ 2332722 w 3024845"/>
                  <a:gd name="connsiteY328-33184" fmla="*/ 665827 h 1059043"/>
                  <a:gd name="connsiteX329-33185" fmla="*/ 2348936 w 3024845"/>
                  <a:gd name="connsiteY329-33186" fmla="*/ 665827 h 1059043"/>
                  <a:gd name="connsiteX330-33187" fmla="*/ 2348936 w 3024845"/>
                  <a:gd name="connsiteY330-33188" fmla="*/ 486400 h 1059043"/>
                  <a:gd name="connsiteX331-33189" fmla="*/ 2355016 w 3024845"/>
                  <a:gd name="connsiteY331-33190" fmla="*/ 479914 h 1059043"/>
                  <a:gd name="connsiteX332-33191" fmla="*/ 2427977 w 3024845"/>
                  <a:gd name="connsiteY332-33192" fmla="*/ 479914 h 1059043"/>
                  <a:gd name="connsiteX333-33193" fmla="*/ 2427977 w 3024845"/>
                  <a:gd name="connsiteY333-33194" fmla="*/ 488562 h 1059043"/>
                  <a:gd name="connsiteX334-33195" fmla="*/ 2438110 w 3024845"/>
                  <a:gd name="connsiteY334-33196" fmla="*/ 488562 h 1059043"/>
                  <a:gd name="connsiteX335-33197" fmla="*/ 2438110 w 3024845"/>
                  <a:gd name="connsiteY335-33198" fmla="*/ 603136 h 1059043"/>
                  <a:gd name="connsiteX336-33199" fmla="*/ 2460404 w 3024845"/>
                  <a:gd name="connsiteY336-33200" fmla="*/ 603136 h 1059043"/>
                  <a:gd name="connsiteX337-33201" fmla="*/ 2460404 w 3024845"/>
                  <a:gd name="connsiteY337-33202" fmla="*/ 536121 h 1059043"/>
                  <a:gd name="connsiteX338-33203" fmla="*/ 2486751 w 3024845"/>
                  <a:gd name="connsiteY338-33204" fmla="*/ 536121 h 1059043"/>
                  <a:gd name="connsiteX339-33205" fmla="*/ 2490804 w 3024845"/>
                  <a:gd name="connsiteY339-33206" fmla="*/ 531797 h 1059043"/>
                  <a:gd name="connsiteX340-33207" fmla="*/ 2498911 w 3024845"/>
                  <a:gd name="connsiteY340-33208" fmla="*/ 531797 h 1059043"/>
                  <a:gd name="connsiteX341-33209" fmla="*/ 2502964 w 3024845"/>
                  <a:gd name="connsiteY341-33210" fmla="*/ 536121 h 1059043"/>
                  <a:gd name="connsiteX342-33211" fmla="*/ 2525258 w 3024845"/>
                  <a:gd name="connsiteY342-33212" fmla="*/ 536121 h 1059043"/>
                  <a:gd name="connsiteX343-33213" fmla="*/ 2525258 w 3024845"/>
                  <a:gd name="connsiteY343-33214" fmla="*/ 419385 h 1059043"/>
                  <a:gd name="connsiteX344-33215" fmla="*/ 2582005 w 3024845"/>
                  <a:gd name="connsiteY344-33216" fmla="*/ 408576 h 1059043"/>
                  <a:gd name="connsiteX345-33217" fmla="*/ 2582005 w 3024845"/>
                  <a:gd name="connsiteY345-33218" fmla="*/ 409657 h 1059043"/>
                  <a:gd name="connsiteX346-33219" fmla="*/ 2582005 w 3024845"/>
                  <a:gd name="connsiteY346-33220" fmla="*/ 417223 h 1059043"/>
                  <a:gd name="connsiteX347-33221" fmla="*/ 2608352 w 3024845"/>
                  <a:gd name="connsiteY347-33222" fmla="*/ 417223 h 1059043"/>
                  <a:gd name="connsiteX348-33223" fmla="*/ 2608352 w 3024845"/>
                  <a:gd name="connsiteY348-33224" fmla="*/ 672313 h 1059043"/>
                  <a:gd name="connsiteX349-33225" fmla="*/ 2630646 w 3024845"/>
                  <a:gd name="connsiteY349-33226" fmla="*/ 672313 h 1059043"/>
                  <a:gd name="connsiteX350-33227" fmla="*/ 2630646 w 3024845"/>
                  <a:gd name="connsiteY350-33228" fmla="*/ 667989 h 1059043"/>
                  <a:gd name="connsiteX351-33229" fmla="*/ 2642806 w 3024845"/>
                  <a:gd name="connsiteY351-33230" fmla="*/ 667989 h 1059043"/>
                  <a:gd name="connsiteX352-33231" fmla="*/ 2642806 w 3024845"/>
                  <a:gd name="connsiteY352-33232" fmla="*/ 672313 h 1059043"/>
                  <a:gd name="connsiteX353-33233" fmla="*/ 2667126 w 3024845"/>
                  <a:gd name="connsiteY353-33234" fmla="*/ 672313 h 1059043"/>
                  <a:gd name="connsiteX354-33235" fmla="*/ 2667126 w 3024845"/>
                  <a:gd name="connsiteY354-33236" fmla="*/ 659342 h 1059043"/>
                  <a:gd name="connsiteX355-33237" fmla="*/ 2695500 w 3024845"/>
                  <a:gd name="connsiteY355-33238" fmla="*/ 659342 h 1059043"/>
                  <a:gd name="connsiteX356-33239" fmla="*/ 2707660 w 3024845"/>
                  <a:gd name="connsiteY356-33240" fmla="*/ 655018 h 1059043"/>
                  <a:gd name="connsiteX357-33241" fmla="*/ 2727927 w 3024845"/>
                  <a:gd name="connsiteY357-33242" fmla="*/ 659342 h 1059043"/>
                  <a:gd name="connsiteX358-33243" fmla="*/ 2727927 w 3024845"/>
                  <a:gd name="connsiteY358-33244" fmla="*/ 642048 h 1059043"/>
                  <a:gd name="connsiteX359-33245" fmla="*/ 2736034 w 3024845"/>
                  <a:gd name="connsiteY359-33246" fmla="*/ 642048 h 1059043"/>
                  <a:gd name="connsiteX360-33247" fmla="*/ 2736034 w 3024845"/>
                  <a:gd name="connsiteY360-33248" fmla="*/ 629077 h 1059043"/>
                  <a:gd name="connsiteX361-33249" fmla="*/ 2792781 w 3024845"/>
                  <a:gd name="connsiteY361-33250" fmla="*/ 629077 h 1059043"/>
                  <a:gd name="connsiteX362-33251" fmla="*/ 2792781 w 3024845"/>
                  <a:gd name="connsiteY362-33252" fmla="*/ 598812 h 1059043"/>
                  <a:gd name="connsiteX363-33253" fmla="*/ 2811021 w 3024845"/>
                  <a:gd name="connsiteY363-33254" fmla="*/ 598812 h 1059043"/>
                  <a:gd name="connsiteX364-33255" fmla="*/ 2811021 w 3024845"/>
                  <a:gd name="connsiteY364-33256" fmla="*/ 592327 h 1059043"/>
                  <a:gd name="connsiteX365-33257" fmla="*/ 2823181 w 3024845"/>
                  <a:gd name="connsiteY365-33258" fmla="*/ 592327 h 1059043"/>
                  <a:gd name="connsiteX366-33259" fmla="*/ 2823181 w 3024845"/>
                  <a:gd name="connsiteY366-33260" fmla="*/ 598812 h 1059043"/>
                  <a:gd name="connsiteX367-33261" fmla="*/ 2839395 w 3024845"/>
                  <a:gd name="connsiteY367-33262" fmla="*/ 598812 h 1059043"/>
                  <a:gd name="connsiteX368-33263" fmla="*/ 2839395 w 3024845"/>
                  <a:gd name="connsiteY368-33264" fmla="*/ 648533 h 1059043"/>
                  <a:gd name="connsiteX369-33265" fmla="*/ 2871822 w 3024845"/>
                  <a:gd name="connsiteY369-33266" fmla="*/ 648533 h 1059043"/>
                  <a:gd name="connsiteX370-33267" fmla="*/ 2871822 w 3024845"/>
                  <a:gd name="connsiteY370-33268" fmla="*/ 622592 h 1059043"/>
                  <a:gd name="connsiteX371-33269" fmla="*/ 2910329 w 3024845"/>
                  <a:gd name="connsiteY371-33270" fmla="*/ 622592 h 1059043"/>
                  <a:gd name="connsiteX372-33271" fmla="*/ 2910329 w 3024845"/>
                  <a:gd name="connsiteY372-33272" fmla="*/ 592327 h 1059043"/>
                  <a:gd name="connsiteX373-33273" fmla="*/ 2958970 w 3024845"/>
                  <a:gd name="connsiteY373-33274" fmla="*/ 592327 h 1059043"/>
                  <a:gd name="connsiteX374-33275" fmla="*/ 2958970 w 3024845"/>
                  <a:gd name="connsiteY374-33276" fmla="*/ 703483 h 1059043"/>
                  <a:gd name="connsiteX375-33277" fmla="*/ 2958970 w 3024845"/>
                  <a:gd name="connsiteY375-33278" fmla="*/ 717262 h 1059043"/>
                  <a:gd name="connsiteX376-33279" fmla="*/ 3024845 w 3024845"/>
                  <a:gd name="connsiteY376-33280" fmla="*/ 717262 h 1059043"/>
                  <a:gd name="connsiteX377-33281" fmla="*/ 3024845 w 3024845"/>
                  <a:gd name="connsiteY377-33282" fmla="*/ 1059043 h 1059043"/>
                  <a:gd name="connsiteX378-33283" fmla="*/ 2054 w 3024845"/>
                  <a:gd name="connsiteY378-33284" fmla="*/ 1056710 h 1059043"/>
                  <a:gd name="connsiteX379-33285" fmla="*/ 0 w 3024845"/>
                  <a:gd name="connsiteY379-33286" fmla="*/ 622592 h 1059043"/>
                  <a:gd name="connsiteX380-33287" fmla="*/ 20267 w 3024845"/>
                  <a:gd name="connsiteY380-33288" fmla="*/ 622592 h 1059043"/>
                  <a:gd name="connsiteX381-33289" fmla="*/ 20774 w 3024845"/>
                  <a:gd name="connsiteY381-33290" fmla="*/ 621511 h 1059043"/>
                  <a:gd name="connsiteX382-33291" fmla="*/ 24320 w 3024845"/>
                  <a:gd name="connsiteY382-33292" fmla="*/ 613945 h 1059043"/>
                  <a:gd name="connsiteX383-33293" fmla="*/ 26094 w 3024845"/>
                  <a:gd name="connsiteY383-33294" fmla="*/ 614215 h 1059043"/>
                  <a:gd name="connsiteX384-33295" fmla="*/ 38507 w 3024845"/>
                  <a:gd name="connsiteY384-33296" fmla="*/ 616106 h 1059043"/>
                  <a:gd name="connsiteX385-33297" fmla="*/ 39014 w 3024845"/>
                  <a:gd name="connsiteY385-33298" fmla="*/ 617458 h 1059043"/>
                  <a:gd name="connsiteX386-33299" fmla="*/ 42560 w 3024845"/>
                  <a:gd name="connsiteY386-33300" fmla="*/ 626915 h 1059043"/>
                  <a:gd name="connsiteX387-33301" fmla="*/ 68907 w 3024845"/>
                  <a:gd name="connsiteY387-33302" fmla="*/ 629077 h 1059043"/>
                  <a:gd name="connsiteX388-33303" fmla="*/ 68907 w 3024845"/>
                  <a:gd name="connsiteY388-33304" fmla="*/ 505856 h 1059043"/>
                  <a:gd name="connsiteX389-33305" fmla="*/ 70934 w 3024845"/>
                  <a:gd name="connsiteY389-33306" fmla="*/ 505856 h 1059043"/>
                  <a:gd name="connsiteX390-33307" fmla="*/ 85121 w 3024845"/>
                  <a:gd name="connsiteY390-33308" fmla="*/ 505856 h 1059043"/>
                  <a:gd name="connsiteX391-33309" fmla="*/ 85121 w 3024845"/>
                  <a:gd name="connsiteY391-33310" fmla="*/ 369664 h 1059043"/>
                  <a:gd name="connsiteX392-33311" fmla="*/ 86894 w 3024845"/>
                  <a:gd name="connsiteY392-33312" fmla="*/ 369664 h 1059043"/>
                  <a:gd name="connsiteX393-33313" fmla="*/ 99308 w 3024845"/>
                  <a:gd name="connsiteY393-33314" fmla="*/ 369664 h 1059043"/>
                  <a:gd name="connsiteX394-33315" fmla="*/ 99308 w 3024845"/>
                  <a:gd name="connsiteY394-33316" fmla="*/ 255090 h 1059043"/>
                  <a:gd name="connsiteX395-33317" fmla="*/ 103361 w 3024845"/>
                  <a:gd name="connsiteY395-33318" fmla="*/ 226986 h 1059043"/>
                  <a:gd name="connsiteX396-33319" fmla="*/ 105388 w 3024845"/>
                  <a:gd name="connsiteY396-33320" fmla="*/ 226986 h 1059043"/>
                  <a:gd name="connsiteX397-33321" fmla="*/ 119575 w 3024845"/>
                  <a:gd name="connsiteY397-33322" fmla="*/ 226986 h 1059043"/>
                  <a:gd name="connsiteX0-33323" fmla="*/ 119575 w 3024845"/>
                  <a:gd name="connsiteY0-33324" fmla="*/ 255427 h 1087484"/>
                  <a:gd name="connsiteX1-33325" fmla="*/ 200642 w 3024845"/>
                  <a:gd name="connsiteY1-33326" fmla="*/ 253266 h 1087484"/>
                  <a:gd name="connsiteX2-33327" fmla="*/ 202669 w 3024845"/>
                  <a:gd name="connsiteY2-33328" fmla="*/ 253266 h 1087484"/>
                  <a:gd name="connsiteX3-33329" fmla="*/ 216856 w 3024845"/>
                  <a:gd name="connsiteY3-33330" fmla="*/ 253266 h 1087484"/>
                  <a:gd name="connsiteX4-33331" fmla="*/ 216856 w 3024845"/>
                  <a:gd name="connsiteY4-33332" fmla="*/ 277045 h 1087484"/>
                  <a:gd name="connsiteX5-33333" fmla="*/ 217363 w 3024845"/>
                  <a:gd name="connsiteY5-33334" fmla="*/ 277856 h 1087484"/>
                  <a:gd name="connsiteX6-33335" fmla="*/ 220909 w 3024845"/>
                  <a:gd name="connsiteY6-33336" fmla="*/ 283531 h 1087484"/>
                  <a:gd name="connsiteX7-33337" fmla="*/ 220909 w 3024845"/>
                  <a:gd name="connsiteY7-33338" fmla="*/ 398105 h 1087484"/>
                  <a:gd name="connsiteX8-33339" fmla="*/ 223189 w 3024845"/>
                  <a:gd name="connsiteY8-33340" fmla="*/ 398105 h 1087484"/>
                  <a:gd name="connsiteX9-33341" fmla="*/ 239150 w 3024845"/>
                  <a:gd name="connsiteY9-33342" fmla="*/ 398105 h 1087484"/>
                  <a:gd name="connsiteX10-33343" fmla="*/ 239150 w 3024845"/>
                  <a:gd name="connsiteY10-33344" fmla="*/ 538620 h 1087484"/>
                  <a:gd name="connsiteX11-33345" fmla="*/ 240670 w 3024845"/>
                  <a:gd name="connsiteY11-33346" fmla="*/ 538350 h 1087484"/>
                  <a:gd name="connsiteX12-33347" fmla="*/ 251310 w 3024845"/>
                  <a:gd name="connsiteY12-33348" fmla="*/ 536459 h 1087484"/>
                  <a:gd name="connsiteX13-33349" fmla="*/ 249283 w 3024845"/>
                  <a:gd name="connsiteY13-33350" fmla="*/ 625091 h 1087484"/>
                  <a:gd name="connsiteX14-33351" fmla="*/ 250803 w 3024845"/>
                  <a:gd name="connsiteY14-33352" fmla="*/ 625362 h 1087484"/>
                  <a:gd name="connsiteX15-33353" fmla="*/ 261443 w 3024845"/>
                  <a:gd name="connsiteY15-33354" fmla="*/ 627253 h 1087484"/>
                  <a:gd name="connsiteX16-33355" fmla="*/ 261696 w 3024845"/>
                  <a:gd name="connsiteY16-33356" fmla="*/ 628064 h 1087484"/>
                  <a:gd name="connsiteX17-33357" fmla="*/ 263470 w 3024845"/>
                  <a:gd name="connsiteY17-33358" fmla="*/ 633739 h 1087484"/>
                  <a:gd name="connsiteX18-33359" fmla="*/ 264230 w 3024845"/>
                  <a:gd name="connsiteY18-33360" fmla="*/ 631307 h 1087484"/>
                  <a:gd name="connsiteX19-33361" fmla="*/ 269550 w 3024845"/>
                  <a:gd name="connsiteY19-33362" fmla="*/ 614283 h 1087484"/>
                  <a:gd name="connsiteX20-33363" fmla="*/ 271323 w 3024845"/>
                  <a:gd name="connsiteY20-33364" fmla="*/ 614283 h 1087484"/>
                  <a:gd name="connsiteX21-33365" fmla="*/ 283737 w 3024845"/>
                  <a:gd name="connsiteY21-33366" fmla="*/ 614283 h 1087484"/>
                  <a:gd name="connsiteX22-33367" fmla="*/ 283737 w 3024845"/>
                  <a:gd name="connsiteY22-33368" fmla="*/ 646709 h 1087484"/>
                  <a:gd name="connsiteX23-33369" fmla="*/ 284750 w 3024845"/>
                  <a:gd name="connsiteY23-33370" fmla="*/ 647250 h 1087484"/>
                  <a:gd name="connsiteX24-33371" fmla="*/ 291844 w 3024845"/>
                  <a:gd name="connsiteY24-33372" fmla="*/ 651033 h 1087484"/>
                  <a:gd name="connsiteX25-33373" fmla="*/ 291844 w 3024845"/>
                  <a:gd name="connsiteY25-33374" fmla="*/ 652384 h 1087484"/>
                  <a:gd name="connsiteX26-33375" fmla="*/ 291844 w 3024845"/>
                  <a:gd name="connsiteY26-33376" fmla="*/ 661842 h 1087484"/>
                  <a:gd name="connsiteX27-33377" fmla="*/ 336431 w 3024845"/>
                  <a:gd name="connsiteY27-33378" fmla="*/ 661842 h 1087484"/>
                  <a:gd name="connsiteX28-33379" fmla="*/ 336431 w 3024845"/>
                  <a:gd name="connsiteY28-33380" fmla="*/ 662923 h 1087484"/>
                  <a:gd name="connsiteX29-33381" fmla="*/ 336431 w 3024845"/>
                  <a:gd name="connsiteY29-33382" fmla="*/ 670489 h 1087484"/>
                  <a:gd name="connsiteX30-33383" fmla="*/ 338457 w 3024845"/>
                  <a:gd name="connsiteY30-33384" fmla="*/ 670489 h 1087484"/>
                  <a:gd name="connsiteX31-33385" fmla="*/ 352644 w 3024845"/>
                  <a:gd name="connsiteY31-33386" fmla="*/ 670489 h 1087484"/>
                  <a:gd name="connsiteX32-33387" fmla="*/ 352644 w 3024845"/>
                  <a:gd name="connsiteY32-33388" fmla="*/ 640224 h 1087484"/>
                  <a:gd name="connsiteX33-33389" fmla="*/ 397231 w 3024845"/>
                  <a:gd name="connsiteY33-33390" fmla="*/ 640224 h 1087484"/>
                  <a:gd name="connsiteX34-33391" fmla="*/ 397231 w 3024845"/>
                  <a:gd name="connsiteY34-33392" fmla="*/ 638873 h 1087484"/>
                  <a:gd name="connsiteX35-33393" fmla="*/ 397231 w 3024845"/>
                  <a:gd name="connsiteY35-33394" fmla="*/ 629415 h 1087484"/>
                  <a:gd name="connsiteX36-33395" fmla="*/ 398245 w 3024845"/>
                  <a:gd name="connsiteY36-33396" fmla="*/ 629415 h 1087484"/>
                  <a:gd name="connsiteX37-33397" fmla="*/ 405338 w 3024845"/>
                  <a:gd name="connsiteY37-33398" fmla="*/ 629415 h 1087484"/>
                  <a:gd name="connsiteX38-33399" fmla="*/ 405338 w 3024845"/>
                  <a:gd name="connsiteY38-33400" fmla="*/ 627524 h 1087484"/>
                  <a:gd name="connsiteX39-33401" fmla="*/ 405338 w 3024845"/>
                  <a:gd name="connsiteY39-33402" fmla="*/ 614283 h 1087484"/>
                  <a:gd name="connsiteX40-33403" fmla="*/ 406098 w 3024845"/>
                  <a:gd name="connsiteY40-33404" fmla="*/ 614283 h 1087484"/>
                  <a:gd name="connsiteX41-33405" fmla="*/ 411418 w 3024845"/>
                  <a:gd name="connsiteY41-33406" fmla="*/ 614283 h 1087484"/>
                  <a:gd name="connsiteX42-33407" fmla="*/ 411418 w 3024845"/>
                  <a:gd name="connsiteY42-33408" fmla="*/ 613202 h 1087484"/>
                  <a:gd name="connsiteX43-33409" fmla="*/ 411418 w 3024845"/>
                  <a:gd name="connsiteY43-33410" fmla="*/ 605635 h 1087484"/>
                  <a:gd name="connsiteX44-33411" fmla="*/ 413445 w 3024845"/>
                  <a:gd name="connsiteY44-33412" fmla="*/ 605635 h 1087484"/>
                  <a:gd name="connsiteX45-33413" fmla="*/ 427632 w 3024845"/>
                  <a:gd name="connsiteY45-33414" fmla="*/ 605635 h 1087484"/>
                  <a:gd name="connsiteX46-33415" fmla="*/ 427632 w 3024845"/>
                  <a:gd name="connsiteY46-33416" fmla="*/ 606716 h 1087484"/>
                  <a:gd name="connsiteX47-33417" fmla="*/ 427632 w 3024845"/>
                  <a:gd name="connsiteY47-33418" fmla="*/ 614283 h 1087484"/>
                  <a:gd name="connsiteX48-33419" fmla="*/ 449925 w 3024845"/>
                  <a:gd name="connsiteY48-33420" fmla="*/ 614283 h 1087484"/>
                  <a:gd name="connsiteX49-33421" fmla="*/ 449925 w 3024845"/>
                  <a:gd name="connsiteY49-33422" fmla="*/ 612391 h 1087484"/>
                  <a:gd name="connsiteX50-33423" fmla="*/ 449925 w 3024845"/>
                  <a:gd name="connsiteY50-33424" fmla="*/ 599150 h 1087484"/>
                  <a:gd name="connsiteX51-33425" fmla="*/ 451699 w 3024845"/>
                  <a:gd name="connsiteY51-33426" fmla="*/ 599150 h 1087484"/>
                  <a:gd name="connsiteX52-33427" fmla="*/ 464112 w 3024845"/>
                  <a:gd name="connsiteY52-33428" fmla="*/ 599150 h 1087484"/>
                  <a:gd name="connsiteX53-33429" fmla="*/ 464112 w 3024845"/>
                  <a:gd name="connsiteY53-33430" fmla="*/ 622930 h 1087484"/>
                  <a:gd name="connsiteX54-33431" fmla="*/ 465126 w 3024845"/>
                  <a:gd name="connsiteY54-33432" fmla="*/ 622930 h 1087484"/>
                  <a:gd name="connsiteX55-33433" fmla="*/ 472219 w 3024845"/>
                  <a:gd name="connsiteY55-33434" fmla="*/ 622930 h 1087484"/>
                  <a:gd name="connsiteX56-33435" fmla="*/ 472219 w 3024845"/>
                  <a:gd name="connsiteY56-33436" fmla="*/ 621849 h 1087484"/>
                  <a:gd name="connsiteX57-33437" fmla="*/ 472219 w 3024845"/>
                  <a:gd name="connsiteY57-33438" fmla="*/ 614283 h 1087484"/>
                  <a:gd name="connsiteX58-33439" fmla="*/ 473992 w 3024845"/>
                  <a:gd name="connsiteY58-33440" fmla="*/ 614283 h 1087484"/>
                  <a:gd name="connsiteX59-33441" fmla="*/ 486406 w 3024845"/>
                  <a:gd name="connsiteY59-33442" fmla="*/ 614283 h 1087484"/>
                  <a:gd name="connsiteX60-33443" fmla="*/ 486406 w 3024845"/>
                  <a:gd name="connsiteY60-33444" fmla="*/ 640224 h 1087484"/>
                  <a:gd name="connsiteX61-33445" fmla="*/ 488433 w 3024845"/>
                  <a:gd name="connsiteY61-33446" fmla="*/ 640224 h 1087484"/>
                  <a:gd name="connsiteX62-33447" fmla="*/ 502619 w 3024845"/>
                  <a:gd name="connsiteY62-33448" fmla="*/ 640224 h 1087484"/>
                  <a:gd name="connsiteX63-33449" fmla="*/ 502619 w 3024845"/>
                  <a:gd name="connsiteY63-33450" fmla="*/ 641845 h 1087484"/>
                  <a:gd name="connsiteX64-33451" fmla="*/ 502619 w 3024845"/>
                  <a:gd name="connsiteY64-33452" fmla="*/ 653195 h 1087484"/>
                  <a:gd name="connsiteX65-33453" fmla="*/ 503379 w 3024845"/>
                  <a:gd name="connsiteY65-33454" fmla="*/ 653195 h 1087484"/>
                  <a:gd name="connsiteX66-33455" fmla="*/ 508700 w 3024845"/>
                  <a:gd name="connsiteY66-33456" fmla="*/ 653195 h 1087484"/>
                  <a:gd name="connsiteX67-33457" fmla="*/ 508700 w 3024845"/>
                  <a:gd name="connsiteY67-33458" fmla="*/ 652384 h 1087484"/>
                  <a:gd name="connsiteX68-33459" fmla="*/ 508700 w 3024845"/>
                  <a:gd name="connsiteY68-33460" fmla="*/ 646709 h 1087484"/>
                  <a:gd name="connsiteX69-33461" fmla="*/ 539100 w 3024845"/>
                  <a:gd name="connsiteY69-33462" fmla="*/ 646709 h 1087484"/>
                  <a:gd name="connsiteX70-33463" fmla="*/ 539100 w 3024845"/>
                  <a:gd name="connsiteY70-33464" fmla="*/ 670489 h 1087484"/>
                  <a:gd name="connsiteX71-33465" fmla="*/ 540113 w 3024845"/>
                  <a:gd name="connsiteY71-33466" fmla="*/ 670489 h 1087484"/>
                  <a:gd name="connsiteX72-33467" fmla="*/ 547207 w 3024845"/>
                  <a:gd name="connsiteY72-33468" fmla="*/ 670489 h 1087484"/>
                  <a:gd name="connsiteX73-33469" fmla="*/ 547207 w 3024845"/>
                  <a:gd name="connsiteY73-33470" fmla="*/ 671570 h 1087484"/>
                  <a:gd name="connsiteX74-33471" fmla="*/ 547207 w 3024845"/>
                  <a:gd name="connsiteY74-33472" fmla="*/ 679136 h 1087484"/>
                  <a:gd name="connsiteX75-33473" fmla="*/ 547967 w 3024845"/>
                  <a:gd name="connsiteY75-33474" fmla="*/ 679136 h 1087484"/>
                  <a:gd name="connsiteX76-33475" fmla="*/ 553287 w 3024845"/>
                  <a:gd name="connsiteY76-33476" fmla="*/ 679136 h 1087484"/>
                  <a:gd name="connsiteX77-33477" fmla="*/ 553287 w 3024845"/>
                  <a:gd name="connsiteY77-33478" fmla="*/ 676974 h 1087484"/>
                  <a:gd name="connsiteX78-33479" fmla="*/ 553287 w 3024845"/>
                  <a:gd name="connsiteY78-33480" fmla="*/ 661842 h 1087484"/>
                  <a:gd name="connsiteX79-33481" fmla="*/ 554300 w 3024845"/>
                  <a:gd name="connsiteY79-33482" fmla="*/ 661842 h 1087484"/>
                  <a:gd name="connsiteX80-33483" fmla="*/ 561394 w 3024845"/>
                  <a:gd name="connsiteY80-33484" fmla="*/ 661842 h 1087484"/>
                  <a:gd name="connsiteX81-33485" fmla="*/ 561394 w 3024845"/>
                  <a:gd name="connsiteY81-33486" fmla="*/ 662923 h 1087484"/>
                  <a:gd name="connsiteX82-33487" fmla="*/ 561394 w 3024845"/>
                  <a:gd name="connsiteY82-33488" fmla="*/ 670489 h 1087484"/>
                  <a:gd name="connsiteX83-33489" fmla="*/ 566714 w 3024845"/>
                  <a:gd name="connsiteY83-33490" fmla="*/ 668496 h 1087484"/>
                  <a:gd name="connsiteX84-33491" fmla="*/ 567474 w 3024845"/>
                  <a:gd name="connsiteY84-33492" fmla="*/ 667516 h 1087484"/>
                  <a:gd name="connsiteX85-33493" fmla="*/ 567474 w 3024845"/>
                  <a:gd name="connsiteY85-33494" fmla="*/ 661842 h 1087484"/>
                  <a:gd name="connsiteX86-33495" fmla="*/ 605981 w 3024845"/>
                  <a:gd name="connsiteY86-33496" fmla="*/ 661842 h 1087484"/>
                  <a:gd name="connsiteX87-33497" fmla="*/ 605981 w 3024845"/>
                  <a:gd name="connsiteY87-33498" fmla="*/ 685621 h 1087484"/>
                  <a:gd name="connsiteX88-33499" fmla="*/ 608007 w 3024845"/>
                  <a:gd name="connsiteY88-33500" fmla="*/ 685621 h 1087484"/>
                  <a:gd name="connsiteX89-33501" fmla="*/ 622194 w 3024845"/>
                  <a:gd name="connsiteY89-33502" fmla="*/ 685621 h 1087484"/>
                  <a:gd name="connsiteX90-33503" fmla="*/ 622194 w 3024845"/>
                  <a:gd name="connsiteY90-33504" fmla="*/ 686702 h 1087484"/>
                  <a:gd name="connsiteX91-33505" fmla="*/ 622194 w 3024845"/>
                  <a:gd name="connsiteY91-33506" fmla="*/ 694268 h 1087484"/>
                  <a:gd name="connsiteX92-33507" fmla="*/ 623968 w 3024845"/>
                  <a:gd name="connsiteY92-33508" fmla="*/ 694268 h 1087484"/>
                  <a:gd name="connsiteX93-33509" fmla="*/ 636381 w 3024845"/>
                  <a:gd name="connsiteY93-33510" fmla="*/ 694268 h 1087484"/>
                  <a:gd name="connsiteX94-33511" fmla="*/ 636381 w 3024845"/>
                  <a:gd name="connsiteY94-33512" fmla="*/ 670489 h 1087484"/>
                  <a:gd name="connsiteX95-33513" fmla="*/ 637394 w 3024845"/>
                  <a:gd name="connsiteY95-33514" fmla="*/ 670489 h 1087484"/>
                  <a:gd name="connsiteX96-33515" fmla="*/ 644488 w 3024845"/>
                  <a:gd name="connsiteY96-33516" fmla="*/ 670489 h 1087484"/>
                  <a:gd name="connsiteX97-33517" fmla="*/ 644488 w 3024845"/>
                  <a:gd name="connsiteY97-33518" fmla="*/ 638062 h 1087484"/>
                  <a:gd name="connsiteX98-33519" fmla="*/ 645501 w 3024845"/>
                  <a:gd name="connsiteY98-33520" fmla="*/ 638062 h 1087484"/>
                  <a:gd name="connsiteX99-33521" fmla="*/ 652595 w 3024845"/>
                  <a:gd name="connsiteY99-33522" fmla="*/ 638062 h 1087484"/>
                  <a:gd name="connsiteX100-33523" fmla="*/ 652595 w 3024845"/>
                  <a:gd name="connsiteY100-33524" fmla="*/ 636171 h 1087484"/>
                  <a:gd name="connsiteX101-33525" fmla="*/ 652595 w 3024845"/>
                  <a:gd name="connsiteY101-33526" fmla="*/ 622930 h 1087484"/>
                  <a:gd name="connsiteX102-33527" fmla="*/ 651328 w 3024845"/>
                  <a:gd name="connsiteY102-33528" fmla="*/ 621308 h 1087484"/>
                  <a:gd name="connsiteX103-33529" fmla="*/ 656648 w 3024845"/>
                  <a:gd name="connsiteY103-33530" fmla="*/ 609959 h 1087484"/>
                  <a:gd name="connsiteX104-33531" fmla="*/ 664755 w 3024845"/>
                  <a:gd name="connsiteY104-33532" fmla="*/ 638062 h 1087484"/>
                  <a:gd name="connsiteX105-33533" fmla="*/ 665515 w 3024845"/>
                  <a:gd name="connsiteY105-33534" fmla="*/ 638062 h 1087484"/>
                  <a:gd name="connsiteX106-33535" fmla="*/ 670835 w 3024845"/>
                  <a:gd name="connsiteY106-33536" fmla="*/ 638062 h 1087484"/>
                  <a:gd name="connsiteX107-33537" fmla="*/ 670835 w 3024845"/>
                  <a:gd name="connsiteY107-33538" fmla="*/ 532135 h 1087484"/>
                  <a:gd name="connsiteX108-33539" fmla="*/ 672355 w 3024845"/>
                  <a:gd name="connsiteY108-33540" fmla="*/ 532135 h 1087484"/>
                  <a:gd name="connsiteX109-33541" fmla="*/ 682995 w 3024845"/>
                  <a:gd name="connsiteY109-33542" fmla="*/ 532135 h 1087484"/>
                  <a:gd name="connsiteX110-33543" fmla="*/ 682995 w 3024845"/>
                  <a:gd name="connsiteY110-33544" fmla="*/ 484576 h 1087484"/>
                  <a:gd name="connsiteX111-33545" fmla="*/ 709342 w 3024845"/>
                  <a:gd name="connsiteY111-33546" fmla="*/ 484576 h 1087484"/>
                  <a:gd name="connsiteX112-33547" fmla="*/ 709342 w 3024845"/>
                  <a:gd name="connsiteY112-33548" fmla="*/ 462958 h 1087484"/>
                  <a:gd name="connsiteX113-33549" fmla="*/ 743796 w 3024845"/>
                  <a:gd name="connsiteY113-33550" fmla="*/ 462958 h 1087484"/>
                  <a:gd name="connsiteX114-33551" fmla="*/ 743796 w 3024845"/>
                  <a:gd name="connsiteY114-33552" fmla="*/ 465390 h 1087484"/>
                  <a:gd name="connsiteX115-33553" fmla="*/ 743796 w 3024845"/>
                  <a:gd name="connsiteY115-33554" fmla="*/ 482414 h 1087484"/>
                  <a:gd name="connsiteX116-33555" fmla="*/ 746076 w 3024845"/>
                  <a:gd name="connsiteY116-33556" fmla="*/ 482414 h 1087484"/>
                  <a:gd name="connsiteX117-33557" fmla="*/ 762036 w 3024845"/>
                  <a:gd name="connsiteY117-33558" fmla="*/ 482414 h 1087484"/>
                  <a:gd name="connsiteX118-33559" fmla="*/ 762036 w 3024845"/>
                  <a:gd name="connsiteY118-33560" fmla="*/ 529973 h 1087484"/>
                  <a:gd name="connsiteX119-33561" fmla="*/ 763049 w 3024845"/>
                  <a:gd name="connsiteY119-33562" fmla="*/ 529973 h 1087484"/>
                  <a:gd name="connsiteX120-33563" fmla="*/ 770143 w 3024845"/>
                  <a:gd name="connsiteY120-33564" fmla="*/ 529973 h 1087484"/>
                  <a:gd name="connsiteX121-33565" fmla="*/ 784330 w 3024845"/>
                  <a:gd name="connsiteY121-33566" fmla="*/ 534297 h 1087484"/>
                  <a:gd name="connsiteX122-33567" fmla="*/ 784330 w 3024845"/>
                  <a:gd name="connsiteY122-33568" fmla="*/ 573209 h 1087484"/>
                  <a:gd name="connsiteX123-33569" fmla="*/ 785343 w 3024845"/>
                  <a:gd name="connsiteY123-33570" fmla="*/ 573209 h 1087484"/>
                  <a:gd name="connsiteX124-33571" fmla="*/ 792436 w 3024845"/>
                  <a:gd name="connsiteY124-33572" fmla="*/ 573209 h 1087484"/>
                  <a:gd name="connsiteX125-33573" fmla="*/ 792436 w 3024845"/>
                  <a:gd name="connsiteY125-33574" fmla="*/ 574830 h 1087484"/>
                  <a:gd name="connsiteX126-33575" fmla="*/ 792436 w 3024845"/>
                  <a:gd name="connsiteY126-33576" fmla="*/ 586179 h 1087484"/>
                  <a:gd name="connsiteX127-33577" fmla="*/ 794463 w 3024845"/>
                  <a:gd name="connsiteY127-33578" fmla="*/ 586179 h 1087484"/>
                  <a:gd name="connsiteX128-33579" fmla="*/ 808650 w 3024845"/>
                  <a:gd name="connsiteY128-33580" fmla="*/ 586179 h 1087484"/>
                  <a:gd name="connsiteX129-33581" fmla="*/ 814730 w 3024845"/>
                  <a:gd name="connsiteY129-33582" fmla="*/ 592665 h 1087484"/>
                  <a:gd name="connsiteX130-33583" fmla="*/ 814730 w 3024845"/>
                  <a:gd name="connsiteY130-33584" fmla="*/ 614283 h 1087484"/>
                  <a:gd name="connsiteX131-33585" fmla="*/ 817010 w 3024845"/>
                  <a:gd name="connsiteY131-33586" fmla="*/ 614283 h 1087484"/>
                  <a:gd name="connsiteX132-33587" fmla="*/ 832970 w 3024845"/>
                  <a:gd name="connsiteY132-33588" fmla="*/ 614283 h 1087484"/>
                  <a:gd name="connsiteX133-33589" fmla="*/ 832970 w 3024845"/>
                  <a:gd name="connsiteY133-33590" fmla="*/ 615363 h 1087484"/>
                  <a:gd name="connsiteX134-33591" fmla="*/ 832970 w 3024845"/>
                  <a:gd name="connsiteY134-33592" fmla="*/ 622930 h 1087484"/>
                  <a:gd name="connsiteX135-33593" fmla="*/ 834237 w 3024845"/>
                  <a:gd name="connsiteY135-33594" fmla="*/ 622930 h 1087484"/>
                  <a:gd name="connsiteX136-33595" fmla="*/ 843104 w 3024845"/>
                  <a:gd name="connsiteY136-33596" fmla="*/ 622930 h 1087484"/>
                  <a:gd name="connsiteX137-33597" fmla="*/ 843104 w 3024845"/>
                  <a:gd name="connsiteY137-33598" fmla="*/ 625091 h 1087484"/>
                  <a:gd name="connsiteX138-33599" fmla="*/ 843104 w 3024845"/>
                  <a:gd name="connsiteY138-33600" fmla="*/ 640224 h 1087484"/>
                  <a:gd name="connsiteX139-33601" fmla="*/ 847157 w 3024845"/>
                  <a:gd name="connsiteY139-33602" fmla="*/ 638332 h 1087484"/>
                  <a:gd name="connsiteX140-33603" fmla="*/ 847157 w 3024845"/>
                  <a:gd name="connsiteY140-33604" fmla="*/ 625091 h 1087484"/>
                  <a:gd name="connsiteX141-33605" fmla="*/ 848170 w 3024845"/>
                  <a:gd name="connsiteY141-33606" fmla="*/ 625091 h 1087484"/>
                  <a:gd name="connsiteX142-33607" fmla="*/ 855264 w 3024845"/>
                  <a:gd name="connsiteY142-33608" fmla="*/ 625091 h 1087484"/>
                  <a:gd name="connsiteX143-33609" fmla="*/ 855264 w 3024845"/>
                  <a:gd name="connsiteY143-33610" fmla="*/ 626713 h 1087484"/>
                  <a:gd name="connsiteX144-33611" fmla="*/ 855264 w 3024845"/>
                  <a:gd name="connsiteY144-33612" fmla="*/ 638062 h 1087484"/>
                  <a:gd name="connsiteX145-33613" fmla="*/ 856024 w 3024845"/>
                  <a:gd name="connsiteY145-33614" fmla="*/ 638062 h 1087484"/>
                  <a:gd name="connsiteX146-33615" fmla="*/ 861344 w 3024845"/>
                  <a:gd name="connsiteY146-33616" fmla="*/ 638062 h 1087484"/>
                  <a:gd name="connsiteX147-33617" fmla="*/ 909984 w 3024845"/>
                  <a:gd name="connsiteY147-33618" fmla="*/ 633739 h 1087484"/>
                  <a:gd name="connsiteX148-33619" fmla="*/ 909984 w 3024845"/>
                  <a:gd name="connsiteY148-33620" fmla="*/ 635090 h 1087484"/>
                  <a:gd name="connsiteX149-33621" fmla="*/ 909984 w 3024845"/>
                  <a:gd name="connsiteY149-33622" fmla="*/ 644547 h 1087484"/>
                  <a:gd name="connsiteX150-33623" fmla="*/ 910744 w 3024845"/>
                  <a:gd name="connsiteY150-33624" fmla="*/ 644547 h 1087484"/>
                  <a:gd name="connsiteX151-33625" fmla="*/ 916065 w 3024845"/>
                  <a:gd name="connsiteY151-33626" fmla="*/ 644547 h 1087484"/>
                  <a:gd name="connsiteX152-33627" fmla="*/ 916065 w 3024845"/>
                  <a:gd name="connsiteY152-33628" fmla="*/ 646709 h 1087484"/>
                  <a:gd name="connsiteX153-33629" fmla="*/ 916065 w 3024845"/>
                  <a:gd name="connsiteY153-33630" fmla="*/ 661842 h 1087484"/>
                  <a:gd name="connsiteX154-33631" fmla="*/ 918091 w 3024845"/>
                  <a:gd name="connsiteY154-33632" fmla="*/ 660491 h 1087484"/>
                  <a:gd name="connsiteX155-33633" fmla="*/ 932278 w 3024845"/>
                  <a:gd name="connsiteY155-33634" fmla="*/ 651033 h 1087484"/>
                  <a:gd name="connsiteX156-33635" fmla="*/ 938358 w 3024845"/>
                  <a:gd name="connsiteY156-33636" fmla="*/ 609959 h 1087484"/>
                  <a:gd name="connsiteX157-33637" fmla="*/ 939118 w 3024845"/>
                  <a:gd name="connsiteY157-33638" fmla="*/ 609689 h 1087484"/>
                  <a:gd name="connsiteX158-33639" fmla="*/ 944438 w 3024845"/>
                  <a:gd name="connsiteY158-33640" fmla="*/ 607797 h 1087484"/>
                  <a:gd name="connsiteX159-33641" fmla="*/ 946465 w 3024845"/>
                  <a:gd name="connsiteY159-33642" fmla="*/ 538620 h 1087484"/>
                  <a:gd name="connsiteX160-33643" fmla="*/ 948492 w 3024845"/>
                  <a:gd name="connsiteY160-33644" fmla="*/ 607797 h 1087484"/>
                  <a:gd name="connsiteX161-33645" fmla="*/ 949252 w 3024845"/>
                  <a:gd name="connsiteY161-33646" fmla="*/ 608067 h 1087484"/>
                  <a:gd name="connsiteX162-33647" fmla="*/ 954572 w 3024845"/>
                  <a:gd name="connsiteY162-33648" fmla="*/ 609959 h 1087484"/>
                  <a:gd name="connsiteX163-33649" fmla="*/ 954572 w 3024845"/>
                  <a:gd name="connsiteY163-33650" fmla="*/ 523488 h 1087484"/>
                  <a:gd name="connsiteX164-33651" fmla="*/ 958625 w 3024845"/>
                  <a:gd name="connsiteY164-33652" fmla="*/ 491061 h 1087484"/>
                  <a:gd name="connsiteX165-33653" fmla="*/ 997132 w 3024845"/>
                  <a:gd name="connsiteY165-33654" fmla="*/ 491061 h 1087484"/>
                  <a:gd name="connsiteX166-33655" fmla="*/ 997132 w 3024845"/>
                  <a:gd name="connsiteY166-33656" fmla="*/ 523488 h 1087484"/>
                  <a:gd name="connsiteX167-33657" fmla="*/ 997892 w 3024845"/>
                  <a:gd name="connsiteY167-33658" fmla="*/ 523488 h 1087484"/>
                  <a:gd name="connsiteX168-33659" fmla="*/ 1003212 w 3024845"/>
                  <a:gd name="connsiteY168-33660" fmla="*/ 523488 h 1087484"/>
                  <a:gd name="connsiteX169-33661" fmla="*/ 1003212 w 3024845"/>
                  <a:gd name="connsiteY169-33662" fmla="*/ 441340 h 1087484"/>
                  <a:gd name="connsiteX170-33663" fmla="*/ 1004986 w 3024845"/>
                  <a:gd name="connsiteY170-33664" fmla="*/ 441340 h 1087484"/>
                  <a:gd name="connsiteX171-33665" fmla="*/ 1017399 w 3024845"/>
                  <a:gd name="connsiteY171-33666" fmla="*/ 441340 h 1087484"/>
                  <a:gd name="connsiteX172-33667" fmla="*/ 1017399 w 3024845"/>
                  <a:gd name="connsiteY172-33668" fmla="*/ 439449 h 1087484"/>
                  <a:gd name="connsiteX173-33669" fmla="*/ 1017399 w 3024845"/>
                  <a:gd name="connsiteY173-33670" fmla="*/ 426208 h 1087484"/>
                  <a:gd name="connsiteX174-33671" fmla="*/ 1039693 w 3024845"/>
                  <a:gd name="connsiteY174-33672" fmla="*/ 426208 h 1087484"/>
                  <a:gd name="connsiteX175-33673" fmla="*/ 1039693 w 3024845"/>
                  <a:gd name="connsiteY175-33674" fmla="*/ 425127 h 1087484"/>
                  <a:gd name="connsiteX176-33675" fmla="*/ 1039693 w 3024845"/>
                  <a:gd name="connsiteY176-33676" fmla="*/ 417561 h 1087484"/>
                  <a:gd name="connsiteX177-33677" fmla="*/ 1041466 w 3024845"/>
                  <a:gd name="connsiteY177-33678" fmla="*/ 417561 h 1087484"/>
                  <a:gd name="connsiteX178-33679" fmla="*/ 1053880 w 3024845"/>
                  <a:gd name="connsiteY178-33680" fmla="*/ 417561 h 1087484"/>
                  <a:gd name="connsiteX179-33681" fmla="*/ 1053880 w 3024845"/>
                  <a:gd name="connsiteY179-33682" fmla="*/ 418642 h 1087484"/>
                  <a:gd name="connsiteX180-33683" fmla="*/ 1053880 w 3024845"/>
                  <a:gd name="connsiteY180-33684" fmla="*/ 426208 h 1087484"/>
                  <a:gd name="connsiteX181-33685" fmla="*/ 1054640 w 3024845"/>
                  <a:gd name="connsiteY181-33686" fmla="*/ 426208 h 1087484"/>
                  <a:gd name="connsiteX182-33687" fmla="*/ 1059960 w 3024845"/>
                  <a:gd name="connsiteY182-33688" fmla="*/ 426208 h 1087484"/>
                  <a:gd name="connsiteX183-33689" fmla="*/ 1070093 w 3024845"/>
                  <a:gd name="connsiteY183-33690" fmla="*/ 421884 h 1087484"/>
                  <a:gd name="connsiteX184-33691" fmla="*/ 1074146 w 3024845"/>
                  <a:gd name="connsiteY184-33692" fmla="*/ 425127 h 1087484"/>
                  <a:gd name="connsiteX185-33693" fmla="*/ 1074146 w 3024845"/>
                  <a:gd name="connsiteY185-33694" fmla="*/ 417561 h 1087484"/>
                  <a:gd name="connsiteX186-33695" fmla="*/ 1076426 w 3024845"/>
                  <a:gd name="connsiteY186-33696" fmla="*/ 417561 h 1087484"/>
                  <a:gd name="connsiteX187-33697" fmla="*/ 1092387 w 3024845"/>
                  <a:gd name="connsiteY187-33698" fmla="*/ 417561 h 1087484"/>
                  <a:gd name="connsiteX188-33699" fmla="*/ 1092387 w 3024845"/>
                  <a:gd name="connsiteY188-33700" fmla="*/ 418642 h 1087484"/>
                  <a:gd name="connsiteX189-33701" fmla="*/ 1092387 w 3024845"/>
                  <a:gd name="connsiteY189-33702" fmla="*/ 426208 h 1087484"/>
                  <a:gd name="connsiteX190-33703" fmla="*/ 1122787 w 3024845"/>
                  <a:gd name="connsiteY190-33704" fmla="*/ 426208 h 1087484"/>
                  <a:gd name="connsiteX191-33705" fmla="*/ 1122787 w 3024845"/>
                  <a:gd name="connsiteY191-33706" fmla="*/ 427829 h 1087484"/>
                  <a:gd name="connsiteX192-33707" fmla="*/ 1122787 w 3024845"/>
                  <a:gd name="connsiteY192-33708" fmla="*/ 439179 h 1087484"/>
                  <a:gd name="connsiteX193-33709" fmla="*/ 1149134 w 3024845"/>
                  <a:gd name="connsiteY193-33710" fmla="*/ 439179 h 1087484"/>
                  <a:gd name="connsiteX194-33711" fmla="*/ 1149134 w 3024845"/>
                  <a:gd name="connsiteY194-33712" fmla="*/ 469443 h 1087484"/>
                  <a:gd name="connsiteX195-33713" fmla="*/ 1149894 w 3024845"/>
                  <a:gd name="connsiteY195-33714" fmla="*/ 469443 h 1087484"/>
                  <a:gd name="connsiteX196-33715" fmla="*/ 1155214 w 3024845"/>
                  <a:gd name="connsiteY196-33716" fmla="*/ 469443 h 1087484"/>
                  <a:gd name="connsiteX197-33717" fmla="*/ 1155214 w 3024845"/>
                  <a:gd name="connsiteY197-33718" fmla="*/ 470524 h 1087484"/>
                  <a:gd name="connsiteX198-33719" fmla="*/ 1155214 w 3024845"/>
                  <a:gd name="connsiteY198-33720" fmla="*/ 478091 h 1087484"/>
                  <a:gd name="connsiteX199-33721" fmla="*/ 1159268 w 3024845"/>
                  <a:gd name="connsiteY199-33722" fmla="*/ 508355 h 1087484"/>
                  <a:gd name="connsiteX200-33723" fmla="*/ 1160028 w 3024845"/>
                  <a:gd name="connsiteY200-33724" fmla="*/ 508355 h 1087484"/>
                  <a:gd name="connsiteX201-33725" fmla="*/ 1165348 w 3024845"/>
                  <a:gd name="connsiteY201-33726" fmla="*/ 508355 h 1087484"/>
                  <a:gd name="connsiteX202-33727" fmla="*/ 1165348 w 3024845"/>
                  <a:gd name="connsiteY202-33728" fmla="*/ 509166 h 1087484"/>
                  <a:gd name="connsiteX203-33729" fmla="*/ 1165348 w 3024845"/>
                  <a:gd name="connsiteY203-33730" fmla="*/ 514841 h 1087484"/>
                  <a:gd name="connsiteX204-33731" fmla="*/ 1166361 w 3024845"/>
                  <a:gd name="connsiteY204-33732" fmla="*/ 514841 h 1087484"/>
                  <a:gd name="connsiteX205-33733" fmla="*/ 1173454 w 3024845"/>
                  <a:gd name="connsiteY205-33734" fmla="*/ 514841 h 1087484"/>
                  <a:gd name="connsiteX206-33735" fmla="*/ 1173454 w 3024845"/>
                  <a:gd name="connsiteY206-33736" fmla="*/ 545106 h 1087484"/>
                  <a:gd name="connsiteX207-33737" fmla="*/ 1175481 w 3024845"/>
                  <a:gd name="connsiteY207-33738" fmla="*/ 545106 h 1087484"/>
                  <a:gd name="connsiteX208-33739" fmla="*/ 1189668 w 3024845"/>
                  <a:gd name="connsiteY208-33740" fmla="*/ 545106 h 1087484"/>
                  <a:gd name="connsiteX209-33741" fmla="*/ 1189668 w 3024845"/>
                  <a:gd name="connsiteY209-33742" fmla="*/ 568885 h 1087484"/>
                  <a:gd name="connsiteX210-33743" fmla="*/ 1191695 w 3024845"/>
                  <a:gd name="connsiteY210-33744" fmla="*/ 570506 h 1087484"/>
                  <a:gd name="connsiteX211-33745" fmla="*/ 1191695 w 3024845"/>
                  <a:gd name="connsiteY211-33746" fmla="*/ 581856 h 1087484"/>
                  <a:gd name="connsiteX212-33747" fmla="*/ 1192455 w 3024845"/>
                  <a:gd name="connsiteY212-33748" fmla="*/ 581856 h 1087484"/>
                  <a:gd name="connsiteX213-33749" fmla="*/ 1197775 w 3024845"/>
                  <a:gd name="connsiteY213-33750" fmla="*/ 581856 h 1087484"/>
                  <a:gd name="connsiteX214-33751" fmla="*/ 1197775 w 3024845"/>
                  <a:gd name="connsiteY214-33752" fmla="*/ 605635 h 1087484"/>
                  <a:gd name="connsiteX215-33753" fmla="*/ 1199041 w 3024845"/>
                  <a:gd name="connsiteY215-33754" fmla="*/ 605635 h 1087484"/>
                  <a:gd name="connsiteX216-33755" fmla="*/ 1207908 w 3024845"/>
                  <a:gd name="connsiteY216-33756" fmla="*/ 605635 h 1087484"/>
                  <a:gd name="connsiteX217-33757" fmla="*/ 1209935 w 3024845"/>
                  <a:gd name="connsiteY217-33758" fmla="*/ 609689 h 1087484"/>
                  <a:gd name="connsiteX218-33759" fmla="*/ 1209935 w 3024845"/>
                  <a:gd name="connsiteY218-33760" fmla="*/ 622930 h 1087484"/>
                  <a:gd name="connsiteX219-33761" fmla="*/ 1211455 w 3024845"/>
                  <a:gd name="connsiteY219-33762" fmla="*/ 621038 h 1087484"/>
                  <a:gd name="connsiteX220-33763" fmla="*/ 1222095 w 3024845"/>
                  <a:gd name="connsiteY220-33764" fmla="*/ 607797 h 1087484"/>
                  <a:gd name="connsiteX221-33765" fmla="*/ 1250469 w 3024845"/>
                  <a:gd name="connsiteY221-33766" fmla="*/ 607797 h 1087484"/>
                  <a:gd name="connsiteX222-33767" fmla="*/ 1250469 w 3024845"/>
                  <a:gd name="connsiteY222-33768" fmla="*/ 694268 h 1087484"/>
                  <a:gd name="connsiteX223-33769" fmla="*/ 1251229 w 3024845"/>
                  <a:gd name="connsiteY223-33770" fmla="*/ 694268 h 1087484"/>
                  <a:gd name="connsiteX224-33771" fmla="*/ 1256549 w 3024845"/>
                  <a:gd name="connsiteY224-33772" fmla="*/ 694268 h 1087484"/>
                  <a:gd name="connsiteX225-33773" fmla="*/ 1257309 w 3024845"/>
                  <a:gd name="connsiteY225-33774" fmla="*/ 692917 h 1087484"/>
                  <a:gd name="connsiteX226-33775" fmla="*/ 1262629 w 3024845"/>
                  <a:gd name="connsiteY226-33776" fmla="*/ 683459 h 1087484"/>
                  <a:gd name="connsiteX227-33777" fmla="*/ 1262629 w 3024845"/>
                  <a:gd name="connsiteY227-33778" fmla="*/ 685351 h 1087484"/>
                  <a:gd name="connsiteX228-33779" fmla="*/ 1262629 w 3024845"/>
                  <a:gd name="connsiteY228-33780" fmla="*/ 698592 h 1087484"/>
                  <a:gd name="connsiteX229-33781" fmla="*/ 1266682 w 3024845"/>
                  <a:gd name="connsiteY229-33782" fmla="*/ 653195 h 1087484"/>
                  <a:gd name="connsiteX230-33783" fmla="*/ 1267442 w 3024845"/>
                  <a:gd name="connsiteY230-33784" fmla="*/ 653195 h 1087484"/>
                  <a:gd name="connsiteX231-33785" fmla="*/ 1272762 w 3024845"/>
                  <a:gd name="connsiteY231-33786" fmla="*/ 653195 h 1087484"/>
                  <a:gd name="connsiteX232-33787" fmla="*/ 1272762 w 3024845"/>
                  <a:gd name="connsiteY232-33788" fmla="*/ 588341 h 1087484"/>
                  <a:gd name="connsiteX233-33789" fmla="*/ 1273776 w 3024845"/>
                  <a:gd name="connsiteY233-33790" fmla="*/ 588341 h 1087484"/>
                  <a:gd name="connsiteX234-33791" fmla="*/ 1280869 w 3024845"/>
                  <a:gd name="connsiteY234-33792" fmla="*/ 588341 h 1087484"/>
                  <a:gd name="connsiteX235-33793" fmla="*/ 1293029 w 3024845"/>
                  <a:gd name="connsiteY235-33794" fmla="*/ 545106 h 1087484"/>
                  <a:gd name="connsiteX236-33795" fmla="*/ 1294296 w 3024845"/>
                  <a:gd name="connsiteY236-33796" fmla="*/ 545106 h 1087484"/>
                  <a:gd name="connsiteX237-33797" fmla="*/ 1303163 w 3024845"/>
                  <a:gd name="connsiteY237-33798" fmla="*/ 545106 h 1087484"/>
                  <a:gd name="connsiteX238-33799" fmla="*/ 1313296 w 3024845"/>
                  <a:gd name="connsiteY238-33800" fmla="*/ 588341 h 1087484"/>
                  <a:gd name="connsiteX239-33801" fmla="*/ 1314309 w 3024845"/>
                  <a:gd name="connsiteY239-33802" fmla="*/ 588341 h 1087484"/>
                  <a:gd name="connsiteX240-33803" fmla="*/ 1321403 w 3024845"/>
                  <a:gd name="connsiteY240-33804" fmla="*/ 588341 h 1087484"/>
                  <a:gd name="connsiteX241-33805" fmla="*/ 1321403 w 3024845"/>
                  <a:gd name="connsiteY241-33806" fmla="*/ 627253 h 1087484"/>
                  <a:gd name="connsiteX242-33807" fmla="*/ 1323176 w 3024845"/>
                  <a:gd name="connsiteY242-33808" fmla="*/ 627253 h 1087484"/>
                  <a:gd name="connsiteX243-33809" fmla="*/ 1335590 w 3024845"/>
                  <a:gd name="connsiteY243-33810" fmla="*/ 627253 h 1087484"/>
                  <a:gd name="connsiteX244-33811" fmla="*/ 1335590 w 3024845"/>
                  <a:gd name="connsiteY244-33812" fmla="*/ 629415 h 1087484"/>
                  <a:gd name="connsiteX245-33813" fmla="*/ 1335590 w 3024845"/>
                  <a:gd name="connsiteY245-33814" fmla="*/ 644547 h 1087484"/>
                  <a:gd name="connsiteX246-33815" fmla="*/ 1339643 w 3024845"/>
                  <a:gd name="connsiteY246-33816" fmla="*/ 642386 h 1087484"/>
                  <a:gd name="connsiteX247-33817" fmla="*/ 1339643 w 3024845"/>
                  <a:gd name="connsiteY247-33818" fmla="*/ 627253 h 1087484"/>
                  <a:gd name="connsiteX248-33819" fmla="*/ 1341163 w 3024845"/>
                  <a:gd name="connsiteY248-33820" fmla="*/ 627253 h 1087484"/>
                  <a:gd name="connsiteX249-33821" fmla="*/ 1351803 w 3024845"/>
                  <a:gd name="connsiteY249-33822" fmla="*/ 627253 h 1087484"/>
                  <a:gd name="connsiteX250-33823" fmla="*/ 1351803 w 3024845"/>
                  <a:gd name="connsiteY250-33824" fmla="*/ 628874 h 1087484"/>
                  <a:gd name="connsiteX251-33825" fmla="*/ 1351803 w 3024845"/>
                  <a:gd name="connsiteY251-33826" fmla="*/ 640224 h 1087484"/>
                  <a:gd name="connsiteX252-33827" fmla="*/ 1382204 w 3024845"/>
                  <a:gd name="connsiteY252-33828" fmla="*/ 640224 h 1087484"/>
                  <a:gd name="connsiteX253-33829" fmla="*/ 1382204 w 3024845"/>
                  <a:gd name="connsiteY253-33830" fmla="*/ 603474 h 1087484"/>
                  <a:gd name="connsiteX254-33831" fmla="*/ 1383470 w 3024845"/>
                  <a:gd name="connsiteY254-33832" fmla="*/ 603474 h 1087484"/>
                  <a:gd name="connsiteX255-33833" fmla="*/ 1392337 w 3024845"/>
                  <a:gd name="connsiteY255-33834" fmla="*/ 603474 h 1087484"/>
                  <a:gd name="connsiteX256-33835" fmla="*/ 1392337 w 3024845"/>
                  <a:gd name="connsiteY256-33836" fmla="*/ 625091 h 1087484"/>
                  <a:gd name="connsiteX257-33837" fmla="*/ 1394364 w 3024845"/>
                  <a:gd name="connsiteY257-33838" fmla="*/ 592665 h 1087484"/>
                  <a:gd name="connsiteX258-33839" fmla="*/ 1416657 w 3024845"/>
                  <a:gd name="connsiteY258-33840" fmla="*/ 592665 h 1087484"/>
                  <a:gd name="connsiteX259-33841" fmla="*/ 1416657 w 3024845"/>
                  <a:gd name="connsiteY259-33842" fmla="*/ 591043 h 1087484"/>
                  <a:gd name="connsiteX260-33843" fmla="*/ 1416657 w 3024845"/>
                  <a:gd name="connsiteY260-33844" fmla="*/ 579694 h 1087484"/>
                  <a:gd name="connsiteX261-33845" fmla="*/ 1417417 w 3024845"/>
                  <a:gd name="connsiteY261-33846" fmla="*/ 579694 h 1087484"/>
                  <a:gd name="connsiteX262-33847" fmla="*/ 1422737 w 3024845"/>
                  <a:gd name="connsiteY262-33848" fmla="*/ 579694 h 1087484"/>
                  <a:gd name="connsiteX263-33849" fmla="*/ 1422737 w 3024845"/>
                  <a:gd name="connsiteY263-33850" fmla="*/ 577803 h 1087484"/>
                  <a:gd name="connsiteX264-33851" fmla="*/ 1422737 w 3024845"/>
                  <a:gd name="connsiteY264-33852" fmla="*/ 564562 h 1087484"/>
                  <a:gd name="connsiteX265-33853" fmla="*/ 1426791 w 3024845"/>
                  <a:gd name="connsiteY265-33854" fmla="*/ 571047 h 1087484"/>
                  <a:gd name="connsiteX266-33855" fmla="*/ 1429071 w 3024845"/>
                  <a:gd name="connsiteY266-33856" fmla="*/ 571047 h 1087484"/>
                  <a:gd name="connsiteX267-33857" fmla="*/ 1445031 w 3024845"/>
                  <a:gd name="connsiteY267-33858" fmla="*/ 571047 h 1087484"/>
                  <a:gd name="connsiteX268-33859" fmla="*/ 1445031 w 3024845"/>
                  <a:gd name="connsiteY268-33860" fmla="*/ 570236 h 1087484"/>
                  <a:gd name="connsiteX269-33861" fmla="*/ 1445031 w 3024845"/>
                  <a:gd name="connsiteY269-33862" fmla="*/ 564562 h 1087484"/>
                  <a:gd name="connsiteX270-33863" fmla="*/ 1445791 w 3024845"/>
                  <a:gd name="connsiteY270-33864" fmla="*/ 564562 h 1087484"/>
                  <a:gd name="connsiteX271-33865" fmla="*/ 1451111 w 3024845"/>
                  <a:gd name="connsiteY271-33866" fmla="*/ 564562 h 1087484"/>
                  <a:gd name="connsiteX272-33867" fmla="*/ 1451111 w 3024845"/>
                  <a:gd name="connsiteY272-33868" fmla="*/ 565913 h 1087484"/>
                  <a:gd name="connsiteX273-33869" fmla="*/ 1451111 w 3024845"/>
                  <a:gd name="connsiteY273-33870" fmla="*/ 575371 h 1087484"/>
                  <a:gd name="connsiteX274-33871" fmla="*/ 1489618 w 3024845"/>
                  <a:gd name="connsiteY274-33872" fmla="*/ 575371 h 1087484"/>
                  <a:gd name="connsiteX275-33873" fmla="*/ 1489618 w 3024845"/>
                  <a:gd name="connsiteY275-33874" fmla="*/ 713724 h 1087484"/>
                  <a:gd name="connsiteX276-33875" fmla="*/ 1491138 w 3024845"/>
                  <a:gd name="connsiteY276-33876" fmla="*/ 713724 h 1087484"/>
                  <a:gd name="connsiteX277-33877" fmla="*/ 1501778 w 3024845"/>
                  <a:gd name="connsiteY277-33878" fmla="*/ 713724 h 1087484"/>
                  <a:gd name="connsiteX278-33879" fmla="*/ 1501778 w 3024845"/>
                  <a:gd name="connsiteY278-33880" fmla="*/ 700754 h 1087484"/>
                  <a:gd name="connsiteX279-33881" fmla="*/ 1505832 w 3024845"/>
                  <a:gd name="connsiteY279-33882" fmla="*/ 700754 h 1087484"/>
                  <a:gd name="connsiteX280-33883" fmla="*/ 1505832 w 3024845"/>
                  <a:gd name="connsiteY280-33884" fmla="*/ 713724 h 1087484"/>
                  <a:gd name="connsiteX281-33885" fmla="*/ 1536232 w 3024845"/>
                  <a:gd name="connsiteY281-33886" fmla="*/ 713724 h 1087484"/>
                  <a:gd name="connsiteX282-33887" fmla="*/ 1536232 w 3024845"/>
                  <a:gd name="connsiteY282-33888" fmla="*/ 683459 h 1087484"/>
                  <a:gd name="connsiteX283-33889" fmla="*/ 1548392 w 3024845"/>
                  <a:gd name="connsiteY283-33890" fmla="*/ 683459 h 1087484"/>
                  <a:gd name="connsiteX284-33891" fmla="*/ 1560552 w 3024845"/>
                  <a:gd name="connsiteY284-33892" fmla="*/ 681298 h 1087484"/>
                  <a:gd name="connsiteX285-33893" fmla="*/ 1564606 w 3024845"/>
                  <a:gd name="connsiteY285-33894" fmla="*/ 683459 h 1087484"/>
                  <a:gd name="connsiteX286-33895" fmla="*/ 1574739 w 3024845"/>
                  <a:gd name="connsiteY286-33896" fmla="*/ 683459 h 1087484"/>
                  <a:gd name="connsiteX287-33897" fmla="*/ 1574739 w 3024845"/>
                  <a:gd name="connsiteY287-33898" fmla="*/ 713724 h 1087484"/>
                  <a:gd name="connsiteX288-33899" fmla="*/ 1582846 w 3024845"/>
                  <a:gd name="connsiteY288-33900" fmla="*/ 713724 h 1087484"/>
                  <a:gd name="connsiteX289-33901" fmla="*/ 1582846 w 3024845"/>
                  <a:gd name="connsiteY289-33902" fmla="*/ 731019 h 1087484"/>
                  <a:gd name="connsiteX290-33903" fmla="*/ 1592182 w 3024845"/>
                  <a:gd name="connsiteY290-33904" fmla="*/ 731924 h 1087484"/>
                  <a:gd name="connsiteX291-33905" fmla="*/ 1605140 w 3024845"/>
                  <a:gd name="connsiteY291-33906" fmla="*/ 731924 h 1087484"/>
                  <a:gd name="connsiteX292-33907" fmla="*/ 1605140 w 3024845"/>
                  <a:gd name="connsiteY292-33908" fmla="*/ 715886 h 1087484"/>
                  <a:gd name="connsiteX293-33909" fmla="*/ 1673096 w 3024845"/>
                  <a:gd name="connsiteY293-33910" fmla="*/ 715886 h 1087484"/>
                  <a:gd name="connsiteX294-33911" fmla="*/ 1673096 w 3024845"/>
                  <a:gd name="connsiteY294-33912" fmla="*/ 630633 h 1087484"/>
                  <a:gd name="connsiteX295-33913" fmla="*/ 1745104 w 3024845"/>
                  <a:gd name="connsiteY295-33914" fmla="*/ 630633 h 1087484"/>
                  <a:gd name="connsiteX296-33915" fmla="*/ 1745104 w 3024845"/>
                  <a:gd name="connsiteY296-33916" fmla="*/ 709401 h 1087484"/>
                  <a:gd name="connsiteX297-33917" fmla="*/ 1747008 w 3024845"/>
                  <a:gd name="connsiteY297-33918" fmla="*/ 709401 h 1087484"/>
                  <a:gd name="connsiteX298-33919" fmla="*/ 1748250 w 3024845"/>
                  <a:gd name="connsiteY298-33920" fmla="*/ 731924 h 1087484"/>
                  <a:gd name="connsiteX299-33921" fmla="*/ 1757926 w 3024845"/>
                  <a:gd name="connsiteY299-33922" fmla="*/ 731924 h 1087484"/>
                  <a:gd name="connsiteX300-33923" fmla="*/ 1759168 w 3024845"/>
                  <a:gd name="connsiteY300-33924" fmla="*/ 709401 h 1087484"/>
                  <a:gd name="connsiteX301-33925" fmla="*/ 1765248 w 3024845"/>
                  <a:gd name="connsiteY301-33926" fmla="*/ 709401 h 1087484"/>
                  <a:gd name="connsiteX302-33927" fmla="*/ 1766490 w 3024845"/>
                  <a:gd name="connsiteY302-33928" fmla="*/ 731924 h 1087484"/>
                  <a:gd name="connsiteX303-33929" fmla="*/ 1817112 w 3024845"/>
                  <a:gd name="connsiteY303-33930" fmla="*/ 731924 h 1087484"/>
                  <a:gd name="connsiteX304-33931" fmla="*/ 1817112 w 3024845"/>
                  <a:gd name="connsiteY304-33932" fmla="*/ 568896 h 1087484"/>
                  <a:gd name="connsiteX305-33933" fmla="*/ 2014439 w 3024845"/>
                  <a:gd name="connsiteY305-33934" fmla="*/ 568896 h 1087484"/>
                  <a:gd name="connsiteX306-33935" fmla="*/ 2014439 w 3024845"/>
                  <a:gd name="connsiteY306-33936" fmla="*/ 731924 h 1087484"/>
                  <a:gd name="connsiteX307-33937" fmla="*/ 2033136 w 3024845"/>
                  <a:gd name="connsiteY307-33938" fmla="*/ 731924 h 1087484"/>
                  <a:gd name="connsiteX308-33939" fmla="*/ 2033136 w 3024845"/>
                  <a:gd name="connsiteY308-33940" fmla="*/ 649231 h 1087484"/>
                  <a:gd name="connsiteX309-33941" fmla="*/ 2128256 w 3024845"/>
                  <a:gd name="connsiteY309-33942" fmla="*/ 649231 h 1087484"/>
                  <a:gd name="connsiteX310-33943" fmla="*/ 2146266 w 3024845"/>
                  <a:gd name="connsiteY310-33944" fmla="*/ 160309 h 1087484"/>
                  <a:gd name="connsiteX311-33945" fmla="*/ 2150320 w 3024845"/>
                  <a:gd name="connsiteY311-33946" fmla="*/ 88970 h 1087484"/>
                  <a:gd name="connsiteX312-33947" fmla="*/ 2152346 w 3024845"/>
                  <a:gd name="connsiteY312-33948" fmla="*/ 28441 h 1087484"/>
                  <a:gd name="connsiteX313-33949" fmla="*/ 2180720 w 3024845"/>
                  <a:gd name="connsiteY313-33950" fmla="*/ 584018 h 1087484"/>
                  <a:gd name="connsiteX314-33951" fmla="*/ 2245574 w 3024845"/>
                  <a:gd name="connsiteY314-33952" fmla="*/ 584018 h 1087484"/>
                  <a:gd name="connsiteX315-33953" fmla="*/ 2245574 w 3024845"/>
                  <a:gd name="connsiteY315-33954" fmla="*/ 659680 h 1087484"/>
                  <a:gd name="connsiteX316-33955" fmla="*/ 2253681 w 3024845"/>
                  <a:gd name="connsiteY316-33956" fmla="*/ 659680 h 1087484"/>
                  <a:gd name="connsiteX317-33957" fmla="*/ 2255708 w 3024845"/>
                  <a:gd name="connsiteY317-33958" fmla="*/ 653195 h 1087484"/>
                  <a:gd name="connsiteX318-33959" fmla="*/ 2261788 w 3024845"/>
                  <a:gd name="connsiteY318-33960" fmla="*/ 653195 h 1087484"/>
                  <a:gd name="connsiteX319-33961" fmla="*/ 2263815 w 3024845"/>
                  <a:gd name="connsiteY319-33962" fmla="*/ 661842 h 1087484"/>
                  <a:gd name="connsiteX320-33963" fmla="*/ 2275975 w 3024845"/>
                  <a:gd name="connsiteY320-33964" fmla="*/ 661842 h 1087484"/>
                  <a:gd name="connsiteX321-33965" fmla="*/ 2275975 w 3024845"/>
                  <a:gd name="connsiteY321-33966" fmla="*/ 655356 h 1087484"/>
                  <a:gd name="connsiteX322-33967" fmla="*/ 2298268 w 3024845"/>
                  <a:gd name="connsiteY322-33968" fmla="*/ 655356 h 1087484"/>
                  <a:gd name="connsiteX323-33969" fmla="*/ 2298268 w 3024845"/>
                  <a:gd name="connsiteY323-33970" fmla="*/ 661842 h 1087484"/>
                  <a:gd name="connsiteX324-33971" fmla="*/ 2318535 w 3024845"/>
                  <a:gd name="connsiteY324-33972" fmla="*/ 661842 h 1087484"/>
                  <a:gd name="connsiteX325-33973" fmla="*/ 2318535 w 3024845"/>
                  <a:gd name="connsiteY325-33974" fmla="*/ 707239 h 1087484"/>
                  <a:gd name="connsiteX326-33975" fmla="*/ 2332722 w 3024845"/>
                  <a:gd name="connsiteY326-33976" fmla="*/ 707239 h 1087484"/>
                  <a:gd name="connsiteX327-33977" fmla="*/ 2332722 w 3024845"/>
                  <a:gd name="connsiteY327-33978" fmla="*/ 694268 h 1087484"/>
                  <a:gd name="connsiteX328-33979" fmla="*/ 2348936 w 3024845"/>
                  <a:gd name="connsiteY328-33980" fmla="*/ 694268 h 1087484"/>
                  <a:gd name="connsiteX329-33981" fmla="*/ 2348936 w 3024845"/>
                  <a:gd name="connsiteY329-33982" fmla="*/ 514841 h 1087484"/>
                  <a:gd name="connsiteX330-33983" fmla="*/ 2355016 w 3024845"/>
                  <a:gd name="connsiteY330-33984" fmla="*/ 508355 h 1087484"/>
                  <a:gd name="connsiteX331-33985" fmla="*/ 2427977 w 3024845"/>
                  <a:gd name="connsiteY331-33986" fmla="*/ 508355 h 1087484"/>
                  <a:gd name="connsiteX332-33987" fmla="*/ 2427977 w 3024845"/>
                  <a:gd name="connsiteY332-33988" fmla="*/ 517003 h 1087484"/>
                  <a:gd name="connsiteX333-33989" fmla="*/ 2438110 w 3024845"/>
                  <a:gd name="connsiteY333-33990" fmla="*/ 517003 h 1087484"/>
                  <a:gd name="connsiteX334-33991" fmla="*/ 2438110 w 3024845"/>
                  <a:gd name="connsiteY334-33992" fmla="*/ 631577 h 1087484"/>
                  <a:gd name="connsiteX335-33993" fmla="*/ 2460404 w 3024845"/>
                  <a:gd name="connsiteY335-33994" fmla="*/ 631577 h 1087484"/>
                  <a:gd name="connsiteX336-33995" fmla="*/ 2460404 w 3024845"/>
                  <a:gd name="connsiteY336-33996" fmla="*/ 564562 h 1087484"/>
                  <a:gd name="connsiteX337-33997" fmla="*/ 2486751 w 3024845"/>
                  <a:gd name="connsiteY337-33998" fmla="*/ 564562 h 1087484"/>
                  <a:gd name="connsiteX338-33999" fmla="*/ 2490804 w 3024845"/>
                  <a:gd name="connsiteY338-34000" fmla="*/ 560238 h 1087484"/>
                  <a:gd name="connsiteX339-34001" fmla="*/ 2498911 w 3024845"/>
                  <a:gd name="connsiteY339-34002" fmla="*/ 560238 h 1087484"/>
                  <a:gd name="connsiteX340-34003" fmla="*/ 2502964 w 3024845"/>
                  <a:gd name="connsiteY340-34004" fmla="*/ 564562 h 1087484"/>
                  <a:gd name="connsiteX341-34005" fmla="*/ 2525258 w 3024845"/>
                  <a:gd name="connsiteY341-34006" fmla="*/ 564562 h 1087484"/>
                  <a:gd name="connsiteX342-34007" fmla="*/ 2525258 w 3024845"/>
                  <a:gd name="connsiteY342-34008" fmla="*/ 447826 h 1087484"/>
                  <a:gd name="connsiteX343-34009" fmla="*/ 2582005 w 3024845"/>
                  <a:gd name="connsiteY343-34010" fmla="*/ 437017 h 1087484"/>
                  <a:gd name="connsiteX344-34011" fmla="*/ 2582005 w 3024845"/>
                  <a:gd name="connsiteY344-34012" fmla="*/ 438098 h 1087484"/>
                  <a:gd name="connsiteX345-34013" fmla="*/ 2582005 w 3024845"/>
                  <a:gd name="connsiteY345-34014" fmla="*/ 445664 h 1087484"/>
                  <a:gd name="connsiteX346-34015" fmla="*/ 2608352 w 3024845"/>
                  <a:gd name="connsiteY346-34016" fmla="*/ 445664 h 1087484"/>
                  <a:gd name="connsiteX347-34017" fmla="*/ 2608352 w 3024845"/>
                  <a:gd name="connsiteY347-34018" fmla="*/ 700754 h 1087484"/>
                  <a:gd name="connsiteX348-34019" fmla="*/ 2630646 w 3024845"/>
                  <a:gd name="connsiteY348-34020" fmla="*/ 700754 h 1087484"/>
                  <a:gd name="connsiteX349-34021" fmla="*/ 2630646 w 3024845"/>
                  <a:gd name="connsiteY349-34022" fmla="*/ 696430 h 1087484"/>
                  <a:gd name="connsiteX350-34023" fmla="*/ 2642806 w 3024845"/>
                  <a:gd name="connsiteY350-34024" fmla="*/ 696430 h 1087484"/>
                  <a:gd name="connsiteX351-34025" fmla="*/ 2642806 w 3024845"/>
                  <a:gd name="connsiteY351-34026" fmla="*/ 700754 h 1087484"/>
                  <a:gd name="connsiteX352-34027" fmla="*/ 2667126 w 3024845"/>
                  <a:gd name="connsiteY352-34028" fmla="*/ 700754 h 1087484"/>
                  <a:gd name="connsiteX353-34029" fmla="*/ 2667126 w 3024845"/>
                  <a:gd name="connsiteY353-34030" fmla="*/ 687783 h 1087484"/>
                  <a:gd name="connsiteX354-34031" fmla="*/ 2695500 w 3024845"/>
                  <a:gd name="connsiteY354-34032" fmla="*/ 687783 h 1087484"/>
                  <a:gd name="connsiteX355-34033" fmla="*/ 2707660 w 3024845"/>
                  <a:gd name="connsiteY355-34034" fmla="*/ 683459 h 1087484"/>
                  <a:gd name="connsiteX356-34035" fmla="*/ 2727927 w 3024845"/>
                  <a:gd name="connsiteY356-34036" fmla="*/ 687783 h 1087484"/>
                  <a:gd name="connsiteX357-34037" fmla="*/ 2727927 w 3024845"/>
                  <a:gd name="connsiteY357-34038" fmla="*/ 670489 h 1087484"/>
                  <a:gd name="connsiteX358-34039" fmla="*/ 2736034 w 3024845"/>
                  <a:gd name="connsiteY358-34040" fmla="*/ 670489 h 1087484"/>
                  <a:gd name="connsiteX359-34041" fmla="*/ 2736034 w 3024845"/>
                  <a:gd name="connsiteY359-34042" fmla="*/ 657518 h 1087484"/>
                  <a:gd name="connsiteX360-34043" fmla="*/ 2792781 w 3024845"/>
                  <a:gd name="connsiteY360-34044" fmla="*/ 657518 h 1087484"/>
                  <a:gd name="connsiteX361-34045" fmla="*/ 2792781 w 3024845"/>
                  <a:gd name="connsiteY361-34046" fmla="*/ 627253 h 1087484"/>
                  <a:gd name="connsiteX362-34047" fmla="*/ 2811021 w 3024845"/>
                  <a:gd name="connsiteY362-34048" fmla="*/ 627253 h 1087484"/>
                  <a:gd name="connsiteX363-34049" fmla="*/ 2811021 w 3024845"/>
                  <a:gd name="connsiteY363-34050" fmla="*/ 620768 h 1087484"/>
                  <a:gd name="connsiteX364-34051" fmla="*/ 2823181 w 3024845"/>
                  <a:gd name="connsiteY364-34052" fmla="*/ 620768 h 1087484"/>
                  <a:gd name="connsiteX365-34053" fmla="*/ 2823181 w 3024845"/>
                  <a:gd name="connsiteY365-34054" fmla="*/ 627253 h 1087484"/>
                  <a:gd name="connsiteX366-34055" fmla="*/ 2839395 w 3024845"/>
                  <a:gd name="connsiteY366-34056" fmla="*/ 627253 h 1087484"/>
                  <a:gd name="connsiteX367-34057" fmla="*/ 2839395 w 3024845"/>
                  <a:gd name="connsiteY367-34058" fmla="*/ 676974 h 1087484"/>
                  <a:gd name="connsiteX368-34059" fmla="*/ 2871822 w 3024845"/>
                  <a:gd name="connsiteY368-34060" fmla="*/ 676974 h 1087484"/>
                  <a:gd name="connsiteX369-34061" fmla="*/ 2871822 w 3024845"/>
                  <a:gd name="connsiteY369-34062" fmla="*/ 651033 h 1087484"/>
                  <a:gd name="connsiteX370-34063" fmla="*/ 2910329 w 3024845"/>
                  <a:gd name="connsiteY370-34064" fmla="*/ 651033 h 1087484"/>
                  <a:gd name="connsiteX371-34065" fmla="*/ 2910329 w 3024845"/>
                  <a:gd name="connsiteY371-34066" fmla="*/ 620768 h 1087484"/>
                  <a:gd name="connsiteX372-34067" fmla="*/ 2958970 w 3024845"/>
                  <a:gd name="connsiteY372-34068" fmla="*/ 620768 h 1087484"/>
                  <a:gd name="connsiteX373-34069" fmla="*/ 2958970 w 3024845"/>
                  <a:gd name="connsiteY373-34070" fmla="*/ 731924 h 1087484"/>
                  <a:gd name="connsiteX374-34071" fmla="*/ 2958970 w 3024845"/>
                  <a:gd name="connsiteY374-34072" fmla="*/ 745703 h 1087484"/>
                  <a:gd name="connsiteX375-34073" fmla="*/ 3024845 w 3024845"/>
                  <a:gd name="connsiteY375-34074" fmla="*/ 745703 h 1087484"/>
                  <a:gd name="connsiteX376-34075" fmla="*/ 3024845 w 3024845"/>
                  <a:gd name="connsiteY376-34076" fmla="*/ 1087484 h 1087484"/>
                  <a:gd name="connsiteX377-34077" fmla="*/ 2054 w 3024845"/>
                  <a:gd name="connsiteY377-34078" fmla="*/ 1085151 h 1087484"/>
                  <a:gd name="connsiteX378-34079" fmla="*/ 0 w 3024845"/>
                  <a:gd name="connsiteY378-34080" fmla="*/ 651033 h 1087484"/>
                  <a:gd name="connsiteX379-34081" fmla="*/ 20267 w 3024845"/>
                  <a:gd name="connsiteY379-34082" fmla="*/ 651033 h 1087484"/>
                  <a:gd name="connsiteX380-34083" fmla="*/ 20774 w 3024845"/>
                  <a:gd name="connsiteY380-34084" fmla="*/ 649952 h 1087484"/>
                  <a:gd name="connsiteX381-34085" fmla="*/ 24320 w 3024845"/>
                  <a:gd name="connsiteY381-34086" fmla="*/ 642386 h 1087484"/>
                  <a:gd name="connsiteX382-34087" fmla="*/ 26094 w 3024845"/>
                  <a:gd name="connsiteY382-34088" fmla="*/ 642656 h 1087484"/>
                  <a:gd name="connsiteX383-34089" fmla="*/ 38507 w 3024845"/>
                  <a:gd name="connsiteY383-34090" fmla="*/ 644547 h 1087484"/>
                  <a:gd name="connsiteX384-34091" fmla="*/ 39014 w 3024845"/>
                  <a:gd name="connsiteY384-34092" fmla="*/ 645899 h 1087484"/>
                  <a:gd name="connsiteX385-34093" fmla="*/ 42560 w 3024845"/>
                  <a:gd name="connsiteY385-34094" fmla="*/ 655356 h 1087484"/>
                  <a:gd name="connsiteX386-34095" fmla="*/ 68907 w 3024845"/>
                  <a:gd name="connsiteY386-34096" fmla="*/ 657518 h 1087484"/>
                  <a:gd name="connsiteX387-34097" fmla="*/ 68907 w 3024845"/>
                  <a:gd name="connsiteY387-34098" fmla="*/ 534297 h 1087484"/>
                  <a:gd name="connsiteX388-34099" fmla="*/ 70934 w 3024845"/>
                  <a:gd name="connsiteY388-34100" fmla="*/ 534297 h 1087484"/>
                  <a:gd name="connsiteX389-34101" fmla="*/ 85121 w 3024845"/>
                  <a:gd name="connsiteY389-34102" fmla="*/ 534297 h 1087484"/>
                  <a:gd name="connsiteX390-34103" fmla="*/ 85121 w 3024845"/>
                  <a:gd name="connsiteY390-34104" fmla="*/ 398105 h 1087484"/>
                  <a:gd name="connsiteX391-34105" fmla="*/ 86894 w 3024845"/>
                  <a:gd name="connsiteY391-34106" fmla="*/ 398105 h 1087484"/>
                  <a:gd name="connsiteX392-34107" fmla="*/ 99308 w 3024845"/>
                  <a:gd name="connsiteY392-34108" fmla="*/ 398105 h 1087484"/>
                  <a:gd name="connsiteX393-34109" fmla="*/ 99308 w 3024845"/>
                  <a:gd name="connsiteY393-34110" fmla="*/ 283531 h 1087484"/>
                  <a:gd name="connsiteX394-34111" fmla="*/ 103361 w 3024845"/>
                  <a:gd name="connsiteY394-34112" fmla="*/ 255427 h 1087484"/>
                  <a:gd name="connsiteX395-34113" fmla="*/ 105388 w 3024845"/>
                  <a:gd name="connsiteY395-34114" fmla="*/ 255427 h 1087484"/>
                  <a:gd name="connsiteX396-34115" fmla="*/ 119575 w 3024845"/>
                  <a:gd name="connsiteY396-34116" fmla="*/ 255427 h 1087484"/>
                  <a:gd name="connsiteX0-34117" fmla="*/ 119575 w 3024845"/>
                  <a:gd name="connsiteY0-34118" fmla="*/ 200101 h 1032158"/>
                  <a:gd name="connsiteX1-34119" fmla="*/ 200642 w 3024845"/>
                  <a:gd name="connsiteY1-34120" fmla="*/ 197940 h 1032158"/>
                  <a:gd name="connsiteX2-34121" fmla="*/ 202669 w 3024845"/>
                  <a:gd name="connsiteY2-34122" fmla="*/ 197940 h 1032158"/>
                  <a:gd name="connsiteX3-34123" fmla="*/ 216856 w 3024845"/>
                  <a:gd name="connsiteY3-34124" fmla="*/ 197940 h 1032158"/>
                  <a:gd name="connsiteX4-34125" fmla="*/ 216856 w 3024845"/>
                  <a:gd name="connsiteY4-34126" fmla="*/ 221719 h 1032158"/>
                  <a:gd name="connsiteX5-34127" fmla="*/ 217363 w 3024845"/>
                  <a:gd name="connsiteY5-34128" fmla="*/ 222530 h 1032158"/>
                  <a:gd name="connsiteX6-34129" fmla="*/ 220909 w 3024845"/>
                  <a:gd name="connsiteY6-34130" fmla="*/ 228205 h 1032158"/>
                  <a:gd name="connsiteX7-34131" fmla="*/ 220909 w 3024845"/>
                  <a:gd name="connsiteY7-34132" fmla="*/ 342779 h 1032158"/>
                  <a:gd name="connsiteX8-34133" fmla="*/ 223189 w 3024845"/>
                  <a:gd name="connsiteY8-34134" fmla="*/ 342779 h 1032158"/>
                  <a:gd name="connsiteX9-34135" fmla="*/ 239150 w 3024845"/>
                  <a:gd name="connsiteY9-34136" fmla="*/ 342779 h 1032158"/>
                  <a:gd name="connsiteX10-34137" fmla="*/ 239150 w 3024845"/>
                  <a:gd name="connsiteY10-34138" fmla="*/ 483294 h 1032158"/>
                  <a:gd name="connsiteX11-34139" fmla="*/ 240670 w 3024845"/>
                  <a:gd name="connsiteY11-34140" fmla="*/ 483024 h 1032158"/>
                  <a:gd name="connsiteX12-34141" fmla="*/ 251310 w 3024845"/>
                  <a:gd name="connsiteY12-34142" fmla="*/ 481133 h 1032158"/>
                  <a:gd name="connsiteX13-34143" fmla="*/ 249283 w 3024845"/>
                  <a:gd name="connsiteY13-34144" fmla="*/ 569765 h 1032158"/>
                  <a:gd name="connsiteX14-34145" fmla="*/ 250803 w 3024845"/>
                  <a:gd name="connsiteY14-34146" fmla="*/ 570036 h 1032158"/>
                  <a:gd name="connsiteX15-34147" fmla="*/ 261443 w 3024845"/>
                  <a:gd name="connsiteY15-34148" fmla="*/ 571927 h 1032158"/>
                  <a:gd name="connsiteX16-34149" fmla="*/ 261696 w 3024845"/>
                  <a:gd name="connsiteY16-34150" fmla="*/ 572738 h 1032158"/>
                  <a:gd name="connsiteX17-34151" fmla="*/ 263470 w 3024845"/>
                  <a:gd name="connsiteY17-34152" fmla="*/ 578413 h 1032158"/>
                  <a:gd name="connsiteX18-34153" fmla="*/ 264230 w 3024845"/>
                  <a:gd name="connsiteY18-34154" fmla="*/ 575981 h 1032158"/>
                  <a:gd name="connsiteX19-34155" fmla="*/ 269550 w 3024845"/>
                  <a:gd name="connsiteY19-34156" fmla="*/ 558957 h 1032158"/>
                  <a:gd name="connsiteX20-34157" fmla="*/ 271323 w 3024845"/>
                  <a:gd name="connsiteY20-34158" fmla="*/ 558957 h 1032158"/>
                  <a:gd name="connsiteX21-34159" fmla="*/ 283737 w 3024845"/>
                  <a:gd name="connsiteY21-34160" fmla="*/ 558957 h 1032158"/>
                  <a:gd name="connsiteX22-34161" fmla="*/ 283737 w 3024845"/>
                  <a:gd name="connsiteY22-34162" fmla="*/ 591383 h 1032158"/>
                  <a:gd name="connsiteX23-34163" fmla="*/ 284750 w 3024845"/>
                  <a:gd name="connsiteY23-34164" fmla="*/ 591924 h 1032158"/>
                  <a:gd name="connsiteX24-34165" fmla="*/ 291844 w 3024845"/>
                  <a:gd name="connsiteY24-34166" fmla="*/ 595707 h 1032158"/>
                  <a:gd name="connsiteX25-34167" fmla="*/ 291844 w 3024845"/>
                  <a:gd name="connsiteY25-34168" fmla="*/ 597058 h 1032158"/>
                  <a:gd name="connsiteX26-34169" fmla="*/ 291844 w 3024845"/>
                  <a:gd name="connsiteY26-34170" fmla="*/ 606516 h 1032158"/>
                  <a:gd name="connsiteX27-34171" fmla="*/ 336431 w 3024845"/>
                  <a:gd name="connsiteY27-34172" fmla="*/ 606516 h 1032158"/>
                  <a:gd name="connsiteX28-34173" fmla="*/ 336431 w 3024845"/>
                  <a:gd name="connsiteY28-34174" fmla="*/ 607597 h 1032158"/>
                  <a:gd name="connsiteX29-34175" fmla="*/ 336431 w 3024845"/>
                  <a:gd name="connsiteY29-34176" fmla="*/ 615163 h 1032158"/>
                  <a:gd name="connsiteX30-34177" fmla="*/ 338457 w 3024845"/>
                  <a:gd name="connsiteY30-34178" fmla="*/ 615163 h 1032158"/>
                  <a:gd name="connsiteX31-34179" fmla="*/ 352644 w 3024845"/>
                  <a:gd name="connsiteY31-34180" fmla="*/ 615163 h 1032158"/>
                  <a:gd name="connsiteX32-34181" fmla="*/ 352644 w 3024845"/>
                  <a:gd name="connsiteY32-34182" fmla="*/ 584898 h 1032158"/>
                  <a:gd name="connsiteX33-34183" fmla="*/ 397231 w 3024845"/>
                  <a:gd name="connsiteY33-34184" fmla="*/ 584898 h 1032158"/>
                  <a:gd name="connsiteX34-34185" fmla="*/ 397231 w 3024845"/>
                  <a:gd name="connsiteY34-34186" fmla="*/ 583547 h 1032158"/>
                  <a:gd name="connsiteX35-34187" fmla="*/ 397231 w 3024845"/>
                  <a:gd name="connsiteY35-34188" fmla="*/ 574089 h 1032158"/>
                  <a:gd name="connsiteX36-34189" fmla="*/ 398245 w 3024845"/>
                  <a:gd name="connsiteY36-34190" fmla="*/ 574089 h 1032158"/>
                  <a:gd name="connsiteX37-34191" fmla="*/ 405338 w 3024845"/>
                  <a:gd name="connsiteY37-34192" fmla="*/ 574089 h 1032158"/>
                  <a:gd name="connsiteX38-34193" fmla="*/ 405338 w 3024845"/>
                  <a:gd name="connsiteY38-34194" fmla="*/ 572198 h 1032158"/>
                  <a:gd name="connsiteX39-34195" fmla="*/ 405338 w 3024845"/>
                  <a:gd name="connsiteY39-34196" fmla="*/ 558957 h 1032158"/>
                  <a:gd name="connsiteX40-34197" fmla="*/ 406098 w 3024845"/>
                  <a:gd name="connsiteY40-34198" fmla="*/ 558957 h 1032158"/>
                  <a:gd name="connsiteX41-34199" fmla="*/ 411418 w 3024845"/>
                  <a:gd name="connsiteY41-34200" fmla="*/ 558957 h 1032158"/>
                  <a:gd name="connsiteX42-34201" fmla="*/ 411418 w 3024845"/>
                  <a:gd name="connsiteY42-34202" fmla="*/ 557876 h 1032158"/>
                  <a:gd name="connsiteX43-34203" fmla="*/ 411418 w 3024845"/>
                  <a:gd name="connsiteY43-34204" fmla="*/ 550309 h 1032158"/>
                  <a:gd name="connsiteX44-34205" fmla="*/ 413445 w 3024845"/>
                  <a:gd name="connsiteY44-34206" fmla="*/ 550309 h 1032158"/>
                  <a:gd name="connsiteX45-34207" fmla="*/ 427632 w 3024845"/>
                  <a:gd name="connsiteY45-34208" fmla="*/ 550309 h 1032158"/>
                  <a:gd name="connsiteX46-34209" fmla="*/ 427632 w 3024845"/>
                  <a:gd name="connsiteY46-34210" fmla="*/ 551390 h 1032158"/>
                  <a:gd name="connsiteX47-34211" fmla="*/ 427632 w 3024845"/>
                  <a:gd name="connsiteY47-34212" fmla="*/ 558957 h 1032158"/>
                  <a:gd name="connsiteX48-34213" fmla="*/ 449925 w 3024845"/>
                  <a:gd name="connsiteY48-34214" fmla="*/ 558957 h 1032158"/>
                  <a:gd name="connsiteX49-34215" fmla="*/ 449925 w 3024845"/>
                  <a:gd name="connsiteY49-34216" fmla="*/ 557065 h 1032158"/>
                  <a:gd name="connsiteX50-34217" fmla="*/ 449925 w 3024845"/>
                  <a:gd name="connsiteY50-34218" fmla="*/ 543824 h 1032158"/>
                  <a:gd name="connsiteX51-34219" fmla="*/ 451699 w 3024845"/>
                  <a:gd name="connsiteY51-34220" fmla="*/ 543824 h 1032158"/>
                  <a:gd name="connsiteX52-34221" fmla="*/ 464112 w 3024845"/>
                  <a:gd name="connsiteY52-34222" fmla="*/ 543824 h 1032158"/>
                  <a:gd name="connsiteX53-34223" fmla="*/ 464112 w 3024845"/>
                  <a:gd name="connsiteY53-34224" fmla="*/ 567604 h 1032158"/>
                  <a:gd name="connsiteX54-34225" fmla="*/ 465126 w 3024845"/>
                  <a:gd name="connsiteY54-34226" fmla="*/ 567604 h 1032158"/>
                  <a:gd name="connsiteX55-34227" fmla="*/ 472219 w 3024845"/>
                  <a:gd name="connsiteY55-34228" fmla="*/ 567604 h 1032158"/>
                  <a:gd name="connsiteX56-34229" fmla="*/ 472219 w 3024845"/>
                  <a:gd name="connsiteY56-34230" fmla="*/ 566523 h 1032158"/>
                  <a:gd name="connsiteX57-34231" fmla="*/ 472219 w 3024845"/>
                  <a:gd name="connsiteY57-34232" fmla="*/ 558957 h 1032158"/>
                  <a:gd name="connsiteX58-34233" fmla="*/ 473992 w 3024845"/>
                  <a:gd name="connsiteY58-34234" fmla="*/ 558957 h 1032158"/>
                  <a:gd name="connsiteX59-34235" fmla="*/ 486406 w 3024845"/>
                  <a:gd name="connsiteY59-34236" fmla="*/ 558957 h 1032158"/>
                  <a:gd name="connsiteX60-34237" fmla="*/ 486406 w 3024845"/>
                  <a:gd name="connsiteY60-34238" fmla="*/ 584898 h 1032158"/>
                  <a:gd name="connsiteX61-34239" fmla="*/ 488433 w 3024845"/>
                  <a:gd name="connsiteY61-34240" fmla="*/ 584898 h 1032158"/>
                  <a:gd name="connsiteX62-34241" fmla="*/ 502619 w 3024845"/>
                  <a:gd name="connsiteY62-34242" fmla="*/ 584898 h 1032158"/>
                  <a:gd name="connsiteX63-34243" fmla="*/ 502619 w 3024845"/>
                  <a:gd name="connsiteY63-34244" fmla="*/ 586519 h 1032158"/>
                  <a:gd name="connsiteX64-34245" fmla="*/ 502619 w 3024845"/>
                  <a:gd name="connsiteY64-34246" fmla="*/ 597869 h 1032158"/>
                  <a:gd name="connsiteX65-34247" fmla="*/ 503379 w 3024845"/>
                  <a:gd name="connsiteY65-34248" fmla="*/ 597869 h 1032158"/>
                  <a:gd name="connsiteX66-34249" fmla="*/ 508700 w 3024845"/>
                  <a:gd name="connsiteY66-34250" fmla="*/ 597869 h 1032158"/>
                  <a:gd name="connsiteX67-34251" fmla="*/ 508700 w 3024845"/>
                  <a:gd name="connsiteY67-34252" fmla="*/ 597058 h 1032158"/>
                  <a:gd name="connsiteX68-34253" fmla="*/ 508700 w 3024845"/>
                  <a:gd name="connsiteY68-34254" fmla="*/ 591383 h 1032158"/>
                  <a:gd name="connsiteX69-34255" fmla="*/ 539100 w 3024845"/>
                  <a:gd name="connsiteY69-34256" fmla="*/ 591383 h 1032158"/>
                  <a:gd name="connsiteX70-34257" fmla="*/ 539100 w 3024845"/>
                  <a:gd name="connsiteY70-34258" fmla="*/ 615163 h 1032158"/>
                  <a:gd name="connsiteX71-34259" fmla="*/ 540113 w 3024845"/>
                  <a:gd name="connsiteY71-34260" fmla="*/ 615163 h 1032158"/>
                  <a:gd name="connsiteX72-34261" fmla="*/ 547207 w 3024845"/>
                  <a:gd name="connsiteY72-34262" fmla="*/ 615163 h 1032158"/>
                  <a:gd name="connsiteX73-34263" fmla="*/ 547207 w 3024845"/>
                  <a:gd name="connsiteY73-34264" fmla="*/ 616244 h 1032158"/>
                  <a:gd name="connsiteX74-34265" fmla="*/ 547207 w 3024845"/>
                  <a:gd name="connsiteY74-34266" fmla="*/ 623810 h 1032158"/>
                  <a:gd name="connsiteX75-34267" fmla="*/ 547967 w 3024845"/>
                  <a:gd name="connsiteY75-34268" fmla="*/ 623810 h 1032158"/>
                  <a:gd name="connsiteX76-34269" fmla="*/ 553287 w 3024845"/>
                  <a:gd name="connsiteY76-34270" fmla="*/ 623810 h 1032158"/>
                  <a:gd name="connsiteX77-34271" fmla="*/ 553287 w 3024845"/>
                  <a:gd name="connsiteY77-34272" fmla="*/ 621648 h 1032158"/>
                  <a:gd name="connsiteX78-34273" fmla="*/ 553287 w 3024845"/>
                  <a:gd name="connsiteY78-34274" fmla="*/ 606516 h 1032158"/>
                  <a:gd name="connsiteX79-34275" fmla="*/ 554300 w 3024845"/>
                  <a:gd name="connsiteY79-34276" fmla="*/ 606516 h 1032158"/>
                  <a:gd name="connsiteX80-34277" fmla="*/ 561394 w 3024845"/>
                  <a:gd name="connsiteY80-34278" fmla="*/ 606516 h 1032158"/>
                  <a:gd name="connsiteX81-34279" fmla="*/ 561394 w 3024845"/>
                  <a:gd name="connsiteY81-34280" fmla="*/ 607597 h 1032158"/>
                  <a:gd name="connsiteX82-34281" fmla="*/ 561394 w 3024845"/>
                  <a:gd name="connsiteY82-34282" fmla="*/ 615163 h 1032158"/>
                  <a:gd name="connsiteX83-34283" fmla="*/ 566714 w 3024845"/>
                  <a:gd name="connsiteY83-34284" fmla="*/ 613170 h 1032158"/>
                  <a:gd name="connsiteX84-34285" fmla="*/ 567474 w 3024845"/>
                  <a:gd name="connsiteY84-34286" fmla="*/ 612190 h 1032158"/>
                  <a:gd name="connsiteX85-34287" fmla="*/ 567474 w 3024845"/>
                  <a:gd name="connsiteY85-34288" fmla="*/ 606516 h 1032158"/>
                  <a:gd name="connsiteX86-34289" fmla="*/ 605981 w 3024845"/>
                  <a:gd name="connsiteY86-34290" fmla="*/ 606516 h 1032158"/>
                  <a:gd name="connsiteX87-34291" fmla="*/ 605981 w 3024845"/>
                  <a:gd name="connsiteY87-34292" fmla="*/ 630295 h 1032158"/>
                  <a:gd name="connsiteX88-34293" fmla="*/ 608007 w 3024845"/>
                  <a:gd name="connsiteY88-34294" fmla="*/ 630295 h 1032158"/>
                  <a:gd name="connsiteX89-34295" fmla="*/ 622194 w 3024845"/>
                  <a:gd name="connsiteY89-34296" fmla="*/ 630295 h 1032158"/>
                  <a:gd name="connsiteX90-34297" fmla="*/ 622194 w 3024845"/>
                  <a:gd name="connsiteY90-34298" fmla="*/ 631376 h 1032158"/>
                  <a:gd name="connsiteX91-34299" fmla="*/ 622194 w 3024845"/>
                  <a:gd name="connsiteY91-34300" fmla="*/ 638942 h 1032158"/>
                  <a:gd name="connsiteX92-34301" fmla="*/ 623968 w 3024845"/>
                  <a:gd name="connsiteY92-34302" fmla="*/ 638942 h 1032158"/>
                  <a:gd name="connsiteX93-34303" fmla="*/ 636381 w 3024845"/>
                  <a:gd name="connsiteY93-34304" fmla="*/ 638942 h 1032158"/>
                  <a:gd name="connsiteX94-34305" fmla="*/ 636381 w 3024845"/>
                  <a:gd name="connsiteY94-34306" fmla="*/ 615163 h 1032158"/>
                  <a:gd name="connsiteX95-34307" fmla="*/ 637394 w 3024845"/>
                  <a:gd name="connsiteY95-34308" fmla="*/ 615163 h 1032158"/>
                  <a:gd name="connsiteX96-34309" fmla="*/ 644488 w 3024845"/>
                  <a:gd name="connsiteY96-34310" fmla="*/ 615163 h 1032158"/>
                  <a:gd name="connsiteX97-34311" fmla="*/ 644488 w 3024845"/>
                  <a:gd name="connsiteY97-34312" fmla="*/ 582736 h 1032158"/>
                  <a:gd name="connsiteX98-34313" fmla="*/ 645501 w 3024845"/>
                  <a:gd name="connsiteY98-34314" fmla="*/ 582736 h 1032158"/>
                  <a:gd name="connsiteX99-34315" fmla="*/ 652595 w 3024845"/>
                  <a:gd name="connsiteY99-34316" fmla="*/ 582736 h 1032158"/>
                  <a:gd name="connsiteX100-34317" fmla="*/ 652595 w 3024845"/>
                  <a:gd name="connsiteY100-34318" fmla="*/ 580845 h 1032158"/>
                  <a:gd name="connsiteX101-34319" fmla="*/ 652595 w 3024845"/>
                  <a:gd name="connsiteY101-34320" fmla="*/ 567604 h 1032158"/>
                  <a:gd name="connsiteX102-34321" fmla="*/ 651328 w 3024845"/>
                  <a:gd name="connsiteY102-34322" fmla="*/ 565982 h 1032158"/>
                  <a:gd name="connsiteX103-34323" fmla="*/ 656648 w 3024845"/>
                  <a:gd name="connsiteY103-34324" fmla="*/ 554633 h 1032158"/>
                  <a:gd name="connsiteX104-34325" fmla="*/ 664755 w 3024845"/>
                  <a:gd name="connsiteY104-34326" fmla="*/ 582736 h 1032158"/>
                  <a:gd name="connsiteX105-34327" fmla="*/ 665515 w 3024845"/>
                  <a:gd name="connsiteY105-34328" fmla="*/ 582736 h 1032158"/>
                  <a:gd name="connsiteX106-34329" fmla="*/ 670835 w 3024845"/>
                  <a:gd name="connsiteY106-34330" fmla="*/ 582736 h 1032158"/>
                  <a:gd name="connsiteX107-34331" fmla="*/ 670835 w 3024845"/>
                  <a:gd name="connsiteY107-34332" fmla="*/ 476809 h 1032158"/>
                  <a:gd name="connsiteX108-34333" fmla="*/ 672355 w 3024845"/>
                  <a:gd name="connsiteY108-34334" fmla="*/ 476809 h 1032158"/>
                  <a:gd name="connsiteX109-34335" fmla="*/ 682995 w 3024845"/>
                  <a:gd name="connsiteY109-34336" fmla="*/ 476809 h 1032158"/>
                  <a:gd name="connsiteX110-34337" fmla="*/ 682995 w 3024845"/>
                  <a:gd name="connsiteY110-34338" fmla="*/ 429250 h 1032158"/>
                  <a:gd name="connsiteX111-34339" fmla="*/ 709342 w 3024845"/>
                  <a:gd name="connsiteY111-34340" fmla="*/ 429250 h 1032158"/>
                  <a:gd name="connsiteX112-34341" fmla="*/ 709342 w 3024845"/>
                  <a:gd name="connsiteY112-34342" fmla="*/ 407632 h 1032158"/>
                  <a:gd name="connsiteX113-34343" fmla="*/ 743796 w 3024845"/>
                  <a:gd name="connsiteY113-34344" fmla="*/ 407632 h 1032158"/>
                  <a:gd name="connsiteX114-34345" fmla="*/ 743796 w 3024845"/>
                  <a:gd name="connsiteY114-34346" fmla="*/ 410064 h 1032158"/>
                  <a:gd name="connsiteX115-34347" fmla="*/ 743796 w 3024845"/>
                  <a:gd name="connsiteY115-34348" fmla="*/ 427088 h 1032158"/>
                  <a:gd name="connsiteX116-34349" fmla="*/ 746076 w 3024845"/>
                  <a:gd name="connsiteY116-34350" fmla="*/ 427088 h 1032158"/>
                  <a:gd name="connsiteX117-34351" fmla="*/ 762036 w 3024845"/>
                  <a:gd name="connsiteY117-34352" fmla="*/ 427088 h 1032158"/>
                  <a:gd name="connsiteX118-34353" fmla="*/ 762036 w 3024845"/>
                  <a:gd name="connsiteY118-34354" fmla="*/ 474647 h 1032158"/>
                  <a:gd name="connsiteX119-34355" fmla="*/ 763049 w 3024845"/>
                  <a:gd name="connsiteY119-34356" fmla="*/ 474647 h 1032158"/>
                  <a:gd name="connsiteX120-34357" fmla="*/ 770143 w 3024845"/>
                  <a:gd name="connsiteY120-34358" fmla="*/ 474647 h 1032158"/>
                  <a:gd name="connsiteX121-34359" fmla="*/ 784330 w 3024845"/>
                  <a:gd name="connsiteY121-34360" fmla="*/ 478971 h 1032158"/>
                  <a:gd name="connsiteX122-34361" fmla="*/ 784330 w 3024845"/>
                  <a:gd name="connsiteY122-34362" fmla="*/ 517883 h 1032158"/>
                  <a:gd name="connsiteX123-34363" fmla="*/ 785343 w 3024845"/>
                  <a:gd name="connsiteY123-34364" fmla="*/ 517883 h 1032158"/>
                  <a:gd name="connsiteX124-34365" fmla="*/ 792436 w 3024845"/>
                  <a:gd name="connsiteY124-34366" fmla="*/ 517883 h 1032158"/>
                  <a:gd name="connsiteX125-34367" fmla="*/ 792436 w 3024845"/>
                  <a:gd name="connsiteY125-34368" fmla="*/ 519504 h 1032158"/>
                  <a:gd name="connsiteX126-34369" fmla="*/ 792436 w 3024845"/>
                  <a:gd name="connsiteY126-34370" fmla="*/ 530853 h 1032158"/>
                  <a:gd name="connsiteX127-34371" fmla="*/ 794463 w 3024845"/>
                  <a:gd name="connsiteY127-34372" fmla="*/ 530853 h 1032158"/>
                  <a:gd name="connsiteX128-34373" fmla="*/ 808650 w 3024845"/>
                  <a:gd name="connsiteY128-34374" fmla="*/ 530853 h 1032158"/>
                  <a:gd name="connsiteX129-34375" fmla="*/ 814730 w 3024845"/>
                  <a:gd name="connsiteY129-34376" fmla="*/ 537339 h 1032158"/>
                  <a:gd name="connsiteX130-34377" fmla="*/ 814730 w 3024845"/>
                  <a:gd name="connsiteY130-34378" fmla="*/ 558957 h 1032158"/>
                  <a:gd name="connsiteX131-34379" fmla="*/ 817010 w 3024845"/>
                  <a:gd name="connsiteY131-34380" fmla="*/ 558957 h 1032158"/>
                  <a:gd name="connsiteX132-34381" fmla="*/ 832970 w 3024845"/>
                  <a:gd name="connsiteY132-34382" fmla="*/ 558957 h 1032158"/>
                  <a:gd name="connsiteX133-34383" fmla="*/ 832970 w 3024845"/>
                  <a:gd name="connsiteY133-34384" fmla="*/ 560037 h 1032158"/>
                  <a:gd name="connsiteX134-34385" fmla="*/ 832970 w 3024845"/>
                  <a:gd name="connsiteY134-34386" fmla="*/ 567604 h 1032158"/>
                  <a:gd name="connsiteX135-34387" fmla="*/ 834237 w 3024845"/>
                  <a:gd name="connsiteY135-34388" fmla="*/ 567604 h 1032158"/>
                  <a:gd name="connsiteX136-34389" fmla="*/ 843104 w 3024845"/>
                  <a:gd name="connsiteY136-34390" fmla="*/ 567604 h 1032158"/>
                  <a:gd name="connsiteX137-34391" fmla="*/ 843104 w 3024845"/>
                  <a:gd name="connsiteY137-34392" fmla="*/ 569765 h 1032158"/>
                  <a:gd name="connsiteX138-34393" fmla="*/ 843104 w 3024845"/>
                  <a:gd name="connsiteY138-34394" fmla="*/ 584898 h 1032158"/>
                  <a:gd name="connsiteX139-34395" fmla="*/ 847157 w 3024845"/>
                  <a:gd name="connsiteY139-34396" fmla="*/ 583006 h 1032158"/>
                  <a:gd name="connsiteX140-34397" fmla="*/ 847157 w 3024845"/>
                  <a:gd name="connsiteY140-34398" fmla="*/ 569765 h 1032158"/>
                  <a:gd name="connsiteX141-34399" fmla="*/ 848170 w 3024845"/>
                  <a:gd name="connsiteY141-34400" fmla="*/ 569765 h 1032158"/>
                  <a:gd name="connsiteX142-34401" fmla="*/ 855264 w 3024845"/>
                  <a:gd name="connsiteY142-34402" fmla="*/ 569765 h 1032158"/>
                  <a:gd name="connsiteX143-34403" fmla="*/ 855264 w 3024845"/>
                  <a:gd name="connsiteY143-34404" fmla="*/ 571387 h 1032158"/>
                  <a:gd name="connsiteX144-34405" fmla="*/ 855264 w 3024845"/>
                  <a:gd name="connsiteY144-34406" fmla="*/ 582736 h 1032158"/>
                  <a:gd name="connsiteX145-34407" fmla="*/ 856024 w 3024845"/>
                  <a:gd name="connsiteY145-34408" fmla="*/ 582736 h 1032158"/>
                  <a:gd name="connsiteX146-34409" fmla="*/ 861344 w 3024845"/>
                  <a:gd name="connsiteY146-34410" fmla="*/ 582736 h 1032158"/>
                  <a:gd name="connsiteX147-34411" fmla="*/ 909984 w 3024845"/>
                  <a:gd name="connsiteY147-34412" fmla="*/ 578413 h 1032158"/>
                  <a:gd name="connsiteX148-34413" fmla="*/ 909984 w 3024845"/>
                  <a:gd name="connsiteY148-34414" fmla="*/ 579764 h 1032158"/>
                  <a:gd name="connsiteX149-34415" fmla="*/ 909984 w 3024845"/>
                  <a:gd name="connsiteY149-34416" fmla="*/ 589221 h 1032158"/>
                  <a:gd name="connsiteX150-34417" fmla="*/ 910744 w 3024845"/>
                  <a:gd name="connsiteY150-34418" fmla="*/ 589221 h 1032158"/>
                  <a:gd name="connsiteX151-34419" fmla="*/ 916065 w 3024845"/>
                  <a:gd name="connsiteY151-34420" fmla="*/ 589221 h 1032158"/>
                  <a:gd name="connsiteX152-34421" fmla="*/ 916065 w 3024845"/>
                  <a:gd name="connsiteY152-34422" fmla="*/ 591383 h 1032158"/>
                  <a:gd name="connsiteX153-34423" fmla="*/ 916065 w 3024845"/>
                  <a:gd name="connsiteY153-34424" fmla="*/ 606516 h 1032158"/>
                  <a:gd name="connsiteX154-34425" fmla="*/ 918091 w 3024845"/>
                  <a:gd name="connsiteY154-34426" fmla="*/ 605165 h 1032158"/>
                  <a:gd name="connsiteX155-34427" fmla="*/ 932278 w 3024845"/>
                  <a:gd name="connsiteY155-34428" fmla="*/ 595707 h 1032158"/>
                  <a:gd name="connsiteX156-34429" fmla="*/ 938358 w 3024845"/>
                  <a:gd name="connsiteY156-34430" fmla="*/ 554633 h 1032158"/>
                  <a:gd name="connsiteX157-34431" fmla="*/ 939118 w 3024845"/>
                  <a:gd name="connsiteY157-34432" fmla="*/ 554363 h 1032158"/>
                  <a:gd name="connsiteX158-34433" fmla="*/ 944438 w 3024845"/>
                  <a:gd name="connsiteY158-34434" fmla="*/ 552471 h 1032158"/>
                  <a:gd name="connsiteX159-34435" fmla="*/ 946465 w 3024845"/>
                  <a:gd name="connsiteY159-34436" fmla="*/ 483294 h 1032158"/>
                  <a:gd name="connsiteX160-34437" fmla="*/ 948492 w 3024845"/>
                  <a:gd name="connsiteY160-34438" fmla="*/ 552471 h 1032158"/>
                  <a:gd name="connsiteX161-34439" fmla="*/ 949252 w 3024845"/>
                  <a:gd name="connsiteY161-34440" fmla="*/ 552741 h 1032158"/>
                  <a:gd name="connsiteX162-34441" fmla="*/ 954572 w 3024845"/>
                  <a:gd name="connsiteY162-34442" fmla="*/ 554633 h 1032158"/>
                  <a:gd name="connsiteX163-34443" fmla="*/ 954572 w 3024845"/>
                  <a:gd name="connsiteY163-34444" fmla="*/ 468162 h 1032158"/>
                  <a:gd name="connsiteX164-34445" fmla="*/ 958625 w 3024845"/>
                  <a:gd name="connsiteY164-34446" fmla="*/ 435735 h 1032158"/>
                  <a:gd name="connsiteX165-34447" fmla="*/ 997132 w 3024845"/>
                  <a:gd name="connsiteY165-34448" fmla="*/ 435735 h 1032158"/>
                  <a:gd name="connsiteX166-34449" fmla="*/ 997132 w 3024845"/>
                  <a:gd name="connsiteY166-34450" fmla="*/ 468162 h 1032158"/>
                  <a:gd name="connsiteX167-34451" fmla="*/ 997892 w 3024845"/>
                  <a:gd name="connsiteY167-34452" fmla="*/ 468162 h 1032158"/>
                  <a:gd name="connsiteX168-34453" fmla="*/ 1003212 w 3024845"/>
                  <a:gd name="connsiteY168-34454" fmla="*/ 468162 h 1032158"/>
                  <a:gd name="connsiteX169-34455" fmla="*/ 1003212 w 3024845"/>
                  <a:gd name="connsiteY169-34456" fmla="*/ 386014 h 1032158"/>
                  <a:gd name="connsiteX170-34457" fmla="*/ 1004986 w 3024845"/>
                  <a:gd name="connsiteY170-34458" fmla="*/ 386014 h 1032158"/>
                  <a:gd name="connsiteX171-34459" fmla="*/ 1017399 w 3024845"/>
                  <a:gd name="connsiteY171-34460" fmla="*/ 386014 h 1032158"/>
                  <a:gd name="connsiteX172-34461" fmla="*/ 1017399 w 3024845"/>
                  <a:gd name="connsiteY172-34462" fmla="*/ 384123 h 1032158"/>
                  <a:gd name="connsiteX173-34463" fmla="*/ 1017399 w 3024845"/>
                  <a:gd name="connsiteY173-34464" fmla="*/ 370882 h 1032158"/>
                  <a:gd name="connsiteX174-34465" fmla="*/ 1039693 w 3024845"/>
                  <a:gd name="connsiteY174-34466" fmla="*/ 370882 h 1032158"/>
                  <a:gd name="connsiteX175-34467" fmla="*/ 1039693 w 3024845"/>
                  <a:gd name="connsiteY175-34468" fmla="*/ 369801 h 1032158"/>
                  <a:gd name="connsiteX176-34469" fmla="*/ 1039693 w 3024845"/>
                  <a:gd name="connsiteY176-34470" fmla="*/ 362235 h 1032158"/>
                  <a:gd name="connsiteX177-34471" fmla="*/ 1041466 w 3024845"/>
                  <a:gd name="connsiteY177-34472" fmla="*/ 362235 h 1032158"/>
                  <a:gd name="connsiteX178-34473" fmla="*/ 1053880 w 3024845"/>
                  <a:gd name="connsiteY178-34474" fmla="*/ 362235 h 1032158"/>
                  <a:gd name="connsiteX179-34475" fmla="*/ 1053880 w 3024845"/>
                  <a:gd name="connsiteY179-34476" fmla="*/ 363316 h 1032158"/>
                  <a:gd name="connsiteX180-34477" fmla="*/ 1053880 w 3024845"/>
                  <a:gd name="connsiteY180-34478" fmla="*/ 370882 h 1032158"/>
                  <a:gd name="connsiteX181-34479" fmla="*/ 1054640 w 3024845"/>
                  <a:gd name="connsiteY181-34480" fmla="*/ 370882 h 1032158"/>
                  <a:gd name="connsiteX182-34481" fmla="*/ 1059960 w 3024845"/>
                  <a:gd name="connsiteY182-34482" fmla="*/ 370882 h 1032158"/>
                  <a:gd name="connsiteX183-34483" fmla="*/ 1070093 w 3024845"/>
                  <a:gd name="connsiteY183-34484" fmla="*/ 366558 h 1032158"/>
                  <a:gd name="connsiteX184-34485" fmla="*/ 1074146 w 3024845"/>
                  <a:gd name="connsiteY184-34486" fmla="*/ 369801 h 1032158"/>
                  <a:gd name="connsiteX185-34487" fmla="*/ 1074146 w 3024845"/>
                  <a:gd name="connsiteY185-34488" fmla="*/ 362235 h 1032158"/>
                  <a:gd name="connsiteX186-34489" fmla="*/ 1076426 w 3024845"/>
                  <a:gd name="connsiteY186-34490" fmla="*/ 362235 h 1032158"/>
                  <a:gd name="connsiteX187-34491" fmla="*/ 1092387 w 3024845"/>
                  <a:gd name="connsiteY187-34492" fmla="*/ 362235 h 1032158"/>
                  <a:gd name="connsiteX188-34493" fmla="*/ 1092387 w 3024845"/>
                  <a:gd name="connsiteY188-34494" fmla="*/ 363316 h 1032158"/>
                  <a:gd name="connsiteX189-34495" fmla="*/ 1092387 w 3024845"/>
                  <a:gd name="connsiteY189-34496" fmla="*/ 370882 h 1032158"/>
                  <a:gd name="connsiteX190-34497" fmla="*/ 1122787 w 3024845"/>
                  <a:gd name="connsiteY190-34498" fmla="*/ 370882 h 1032158"/>
                  <a:gd name="connsiteX191-34499" fmla="*/ 1122787 w 3024845"/>
                  <a:gd name="connsiteY191-34500" fmla="*/ 372503 h 1032158"/>
                  <a:gd name="connsiteX192-34501" fmla="*/ 1122787 w 3024845"/>
                  <a:gd name="connsiteY192-34502" fmla="*/ 383853 h 1032158"/>
                  <a:gd name="connsiteX193-34503" fmla="*/ 1149134 w 3024845"/>
                  <a:gd name="connsiteY193-34504" fmla="*/ 383853 h 1032158"/>
                  <a:gd name="connsiteX194-34505" fmla="*/ 1149134 w 3024845"/>
                  <a:gd name="connsiteY194-34506" fmla="*/ 414117 h 1032158"/>
                  <a:gd name="connsiteX195-34507" fmla="*/ 1149894 w 3024845"/>
                  <a:gd name="connsiteY195-34508" fmla="*/ 414117 h 1032158"/>
                  <a:gd name="connsiteX196-34509" fmla="*/ 1155214 w 3024845"/>
                  <a:gd name="connsiteY196-34510" fmla="*/ 414117 h 1032158"/>
                  <a:gd name="connsiteX197-34511" fmla="*/ 1155214 w 3024845"/>
                  <a:gd name="connsiteY197-34512" fmla="*/ 415198 h 1032158"/>
                  <a:gd name="connsiteX198-34513" fmla="*/ 1155214 w 3024845"/>
                  <a:gd name="connsiteY198-34514" fmla="*/ 422765 h 1032158"/>
                  <a:gd name="connsiteX199-34515" fmla="*/ 1159268 w 3024845"/>
                  <a:gd name="connsiteY199-34516" fmla="*/ 453029 h 1032158"/>
                  <a:gd name="connsiteX200-34517" fmla="*/ 1160028 w 3024845"/>
                  <a:gd name="connsiteY200-34518" fmla="*/ 453029 h 1032158"/>
                  <a:gd name="connsiteX201-34519" fmla="*/ 1165348 w 3024845"/>
                  <a:gd name="connsiteY201-34520" fmla="*/ 453029 h 1032158"/>
                  <a:gd name="connsiteX202-34521" fmla="*/ 1165348 w 3024845"/>
                  <a:gd name="connsiteY202-34522" fmla="*/ 453840 h 1032158"/>
                  <a:gd name="connsiteX203-34523" fmla="*/ 1165348 w 3024845"/>
                  <a:gd name="connsiteY203-34524" fmla="*/ 459515 h 1032158"/>
                  <a:gd name="connsiteX204-34525" fmla="*/ 1166361 w 3024845"/>
                  <a:gd name="connsiteY204-34526" fmla="*/ 459515 h 1032158"/>
                  <a:gd name="connsiteX205-34527" fmla="*/ 1173454 w 3024845"/>
                  <a:gd name="connsiteY205-34528" fmla="*/ 459515 h 1032158"/>
                  <a:gd name="connsiteX206-34529" fmla="*/ 1173454 w 3024845"/>
                  <a:gd name="connsiteY206-34530" fmla="*/ 489780 h 1032158"/>
                  <a:gd name="connsiteX207-34531" fmla="*/ 1175481 w 3024845"/>
                  <a:gd name="connsiteY207-34532" fmla="*/ 489780 h 1032158"/>
                  <a:gd name="connsiteX208-34533" fmla="*/ 1189668 w 3024845"/>
                  <a:gd name="connsiteY208-34534" fmla="*/ 489780 h 1032158"/>
                  <a:gd name="connsiteX209-34535" fmla="*/ 1189668 w 3024845"/>
                  <a:gd name="connsiteY209-34536" fmla="*/ 513559 h 1032158"/>
                  <a:gd name="connsiteX210-34537" fmla="*/ 1191695 w 3024845"/>
                  <a:gd name="connsiteY210-34538" fmla="*/ 515180 h 1032158"/>
                  <a:gd name="connsiteX211-34539" fmla="*/ 1191695 w 3024845"/>
                  <a:gd name="connsiteY211-34540" fmla="*/ 526530 h 1032158"/>
                  <a:gd name="connsiteX212-34541" fmla="*/ 1192455 w 3024845"/>
                  <a:gd name="connsiteY212-34542" fmla="*/ 526530 h 1032158"/>
                  <a:gd name="connsiteX213-34543" fmla="*/ 1197775 w 3024845"/>
                  <a:gd name="connsiteY213-34544" fmla="*/ 526530 h 1032158"/>
                  <a:gd name="connsiteX214-34545" fmla="*/ 1197775 w 3024845"/>
                  <a:gd name="connsiteY214-34546" fmla="*/ 550309 h 1032158"/>
                  <a:gd name="connsiteX215-34547" fmla="*/ 1199041 w 3024845"/>
                  <a:gd name="connsiteY215-34548" fmla="*/ 550309 h 1032158"/>
                  <a:gd name="connsiteX216-34549" fmla="*/ 1207908 w 3024845"/>
                  <a:gd name="connsiteY216-34550" fmla="*/ 550309 h 1032158"/>
                  <a:gd name="connsiteX217-34551" fmla="*/ 1209935 w 3024845"/>
                  <a:gd name="connsiteY217-34552" fmla="*/ 554363 h 1032158"/>
                  <a:gd name="connsiteX218-34553" fmla="*/ 1209935 w 3024845"/>
                  <a:gd name="connsiteY218-34554" fmla="*/ 567604 h 1032158"/>
                  <a:gd name="connsiteX219-34555" fmla="*/ 1211455 w 3024845"/>
                  <a:gd name="connsiteY219-34556" fmla="*/ 565712 h 1032158"/>
                  <a:gd name="connsiteX220-34557" fmla="*/ 1222095 w 3024845"/>
                  <a:gd name="connsiteY220-34558" fmla="*/ 552471 h 1032158"/>
                  <a:gd name="connsiteX221-34559" fmla="*/ 1250469 w 3024845"/>
                  <a:gd name="connsiteY221-34560" fmla="*/ 552471 h 1032158"/>
                  <a:gd name="connsiteX222-34561" fmla="*/ 1250469 w 3024845"/>
                  <a:gd name="connsiteY222-34562" fmla="*/ 638942 h 1032158"/>
                  <a:gd name="connsiteX223-34563" fmla="*/ 1251229 w 3024845"/>
                  <a:gd name="connsiteY223-34564" fmla="*/ 638942 h 1032158"/>
                  <a:gd name="connsiteX224-34565" fmla="*/ 1256549 w 3024845"/>
                  <a:gd name="connsiteY224-34566" fmla="*/ 638942 h 1032158"/>
                  <a:gd name="connsiteX225-34567" fmla="*/ 1257309 w 3024845"/>
                  <a:gd name="connsiteY225-34568" fmla="*/ 637591 h 1032158"/>
                  <a:gd name="connsiteX226-34569" fmla="*/ 1262629 w 3024845"/>
                  <a:gd name="connsiteY226-34570" fmla="*/ 628133 h 1032158"/>
                  <a:gd name="connsiteX227-34571" fmla="*/ 1262629 w 3024845"/>
                  <a:gd name="connsiteY227-34572" fmla="*/ 630025 h 1032158"/>
                  <a:gd name="connsiteX228-34573" fmla="*/ 1262629 w 3024845"/>
                  <a:gd name="connsiteY228-34574" fmla="*/ 643266 h 1032158"/>
                  <a:gd name="connsiteX229-34575" fmla="*/ 1266682 w 3024845"/>
                  <a:gd name="connsiteY229-34576" fmla="*/ 597869 h 1032158"/>
                  <a:gd name="connsiteX230-34577" fmla="*/ 1267442 w 3024845"/>
                  <a:gd name="connsiteY230-34578" fmla="*/ 597869 h 1032158"/>
                  <a:gd name="connsiteX231-34579" fmla="*/ 1272762 w 3024845"/>
                  <a:gd name="connsiteY231-34580" fmla="*/ 597869 h 1032158"/>
                  <a:gd name="connsiteX232-34581" fmla="*/ 1272762 w 3024845"/>
                  <a:gd name="connsiteY232-34582" fmla="*/ 533015 h 1032158"/>
                  <a:gd name="connsiteX233-34583" fmla="*/ 1273776 w 3024845"/>
                  <a:gd name="connsiteY233-34584" fmla="*/ 533015 h 1032158"/>
                  <a:gd name="connsiteX234-34585" fmla="*/ 1280869 w 3024845"/>
                  <a:gd name="connsiteY234-34586" fmla="*/ 533015 h 1032158"/>
                  <a:gd name="connsiteX235-34587" fmla="*/ 1293029 w 3024845"/>
                  <a:gd name="connsiteY235-34588" fmla="*/ 489780 h 1032158"/>
                  <a:gd name="connsiteX236-34589" fmla="*/ 1294296 w 3024845"/>
                  <a:gd name="connsiteY236-34590" fmla="*/ 489780 h 1032158"/>
                  <a:gd name="connsiteX237-34591" fmla="*/ 1303163 w 3024845"/>
                  <a:gd name="connsiteY237-34592" fmla="*/ 489780 h 1032158"/>
                  <a:gd name="connsiteX238-34593" fmla="*/ 1313296 w 3024845"/>
                  <a:gd name="connsiteY238-34594" fmla="*/ 533015 h 1032158"/>
                  <a:gd name="connsiteX239-34595" fmla="*/ 1314309 w 3024845"/>
                  <a:gd name="connsiteY239-34596" fmla="*/ 533015 h 1032158"/>
                  <a:gd name="connsiteX240-34597" fmla="*/ 1321403 w 3024845"/>
                  <a:gd name="connsiteY240-34598" fmla="*/ 533015 h 1032158"/>
                  <a:gd name="connsiteX241-34599" fmla="*/ 1321403 w 3024845"/>
                  <a:gd name="connsiteY241-34600" fmla="*/ 571927 h 1032158"/>
                  <a:gd name="connsiteX242-34601" fmla="*/ 1323176 w 3024845"/>
                  <a:gd name="connsiteY242-34602" fmla="*/ 571927 h 1032158"/>
                  <a:gd name="connsiteX243-34603" fmla="*/ 1335590 w 3024845"/>
                  <a:gd name="connsiteY243-34604" fmla="*/ 571927 h 1032158"/>
                  <a:gd name="connsiteX244-34605" fmla="*/ 1335590 w 3024845"/>
                  <a:gd name="connsiteY244-34606" fmla="*/ 574089 h 1032158"/>
                  <a:gd name="connsiteX245-34607" fmla="*/ 1335590 w 3024845"/>
                  <a:gd name="connsiteY245-34608" fmla="*/ 589221 h 1032158"/>
                  <a:gd name="connsiteX246-34609" fmla="*/ 1339643 w 3024845"/>
                  <a:gd name="connsiteY246-34610" fmla="*/ 587060 h 1032158"/>
                  <a:gd name="connsiteX247-34611" fmla="*/ 1339643 w 3024845"/>
                  <a:gd name="connsiteY247-34612" fmla="*/ 571927 h 1032158"/>
                  <a:gd name="connsiteX248-34613" fmla="*/ 1341163 w 3024845"/>
                  <a:gd name="connsiteY248-34614" fmla="*/ 571927 h 1032158"/>
                  <a:gd name="connsiteX249-34615" fmla="*/ 1351803 w 3024845"/>
                  <a:gd name="connsiteY249-34616" fmla="*/ 571927 h 1032158"/>
                  <a:gd name="connsiteX250-34617" fmla="*/ 1351803 w 3024845"/>
                  <a:gd name="connsiteY250-34618" fmla="*/ 573548 h 1032158"/>
                  <a:gd name="connsiteX251-34619" fmla="*/ 1351803 w 3024845"/>
                  <a:gd name="connsiteY251-34620" fmla="*/ 584898 h 1032158"/>
                  <a:gd name="connsiteX252-34621" fmla="*/ 1382204 w 3024845"/>
                  <a:gd name="connsiteY252-34622" fmla="*/ 584898 h 1032158"/>
                  <a:gd name="connsiteX253-34623" fmla="*/ 1382204 w 3024845"/>
                  <a:gd name="connsiteY253-34624" fmla="*/ 548148 h 1032158"/>
                  <a:gd name="connsiteX254-34625" fmla="*/ 1383470 w 3024845"/>
                  <a:gd name="connsiteY254-34626" fmla="*/ 548148 h 1032158"/>
                  <a:gd name="connsiteX255-34627" fmla="*/ 1392337 w 3024845"/>
                  <a:gd name="connsiteY255-34628" fmla="*/ 548148 h 1032158"/>
                  <a:gd name="connsiteX256-34629" fmla="*/ 1392337 w 3024845"/>
                  <a:gd name="connsiteY256-34630" fmla="*/ 569765 h 1032158"/>
                  <a:gd name="connsiteX257-34631" fmla="*/ 1394364 w 3024845"/>
                  <a:gd name="connsiteY257-34632" fmla="*/ 537339 h 1032158"/>
                  <a:gd name="connsiteX258-34633" fmla="*/ 1416657 w 3024845"/>
                  <a:gd name="connsiteY258-34634" fmla="*/ 537339 h 1032158"/>
                  <a:gd name="connsiteX259-34635" fmla="*/ 1416657 w 3024845"/>
                  <a:gd name="connsiteY259-34636" fmla="*/ 535717 h 1032158"/>
                  <a:gd name="connsiteX260-34637" fmla="*/ 1416657 w 3024845"/>
                  <a:gd name="connsiteY260-34638" fmla="*/ 524368 h 1032158"/>
                  <a:gd name="connsiteX261-34639" fmla="*/ 1417417 w 3024845"/>
                  <a:gd name="connsiteY261-34640" fmla="*/ 524368 h 1032158"/>
                  <a:gd name="connsiteX262-34641" fmla="*/ 1422737 w 3024845"/>
                  <a:gd name="connsiteY262-34642" fmla="*/ 524368 h 1032158"/>
                  <a:gd name="connsiteX263-34643" fmla="*/ 1422737 w 3024845"/>
                  <a:gd name="connsiteY263-34644" fmla="*/ 522477 h 1032158"/>
                  <a:gd name="connsiteX264-34645" fmla="*/ 1422737 w 3024845"/>
                  <a:gd name="connsiteY264-34646" fmla="*/ 509236 h 1032158"/>
                  <a:gd name="connsiteX265-34647" fmla="*/ 1426791 w 3024845"/>
                  <a:gd name="connsiteY265-34648" fmla="*/ 515721 h 1032158"/>
                  <a:gd name="connsiteX266-34649" fmla="*/ 1429071 w 3024845"/>
                  <a:gd name="connsiteY266-34650" fmla="*/ 515721 h 1032158"/>
                  <a:gd name="connsiteX267-34651" fmla="*/ 1445031 w 3024845"/>
                  <a:gd name="connsiteY267-34652" fmla="*/ 515721 h 1032158"/>
                  <a:gd name="connsiteX268-34653" fmla="*/ 1445031 w 3024845"/>
                  <a:gd name="connsiteY268-34654" fmla="*/ 514910 h 1032158"/>
                  <a:gd name="connsiteX269-34655" fmla="*/ 1445031 w 3024845"/>
                  <a:gd name="connsiteY269-34656" fmla="*/ 509236 h 1032158"/>
                  <a:gd name="connsiteX270-34657" fmla="*/ 1445791 w 3024845"/>
                  <a:gd name="connsiteY270-34658" fmla="*/ 509236 h 1032158"/>
                  <a:gd name="connsiteX271-34659" fmla="*/ 1451111 w 3024845"/>
                  <a:gd name="connsiteY271-34660" fmla="*/ 509236 h 1032158"/>
                  <a:gd name="connsiteX272-34661" fmla="*/ 1451111 w 3024845"/>
                  <a:gd name="connsiteY272-34662" fmla="*/ 510587 h 1032158"/>
                  <a:gd name="connsiteX273-34663" fmla="*/ 1451111 w 3024845"/>
                  <a:gd name="connsiteY273-34664" fmla="*/ 520045 h 1032158"/>
                  <a:gd name="connsiteX274-34665" fmla="*/ 1489618 w 3024845"/>
                  <a:gd name="connsiteY274-34666" fmla="*/ 520045 h 1032158"/>
                  <a:gd name="connsiteX275-34667" fmla="*/ 1489618 w 3024845"/>
                  <a:gd name="connsiteY275-34668" fmla="*/ 658398 h 1032158"/>
                  <a:gd name="connsiteX276-34669" fmla="*/ 1491138 w 3024845"/>
                  <a:gd name="connsiteY276-34670" fmla="*/ 658398 h 1032158"/>
                  <a:gd name="connsiteX277-34671" fmla="*/ 1501778 w 3024845"/>
                  <a:gd name="connsiteY277-34672" fmla="*/ 658398 h 1032158"/>
                  <a:gd name="connsiteX278-34673" fmla="*/ 1501778 w 3024845"/>
                  <a:gd name="connsiteY278-34674" fmla="*/ 645428 h 1032158"/>
                  <a:gd name="connsiteX279-34675" fmla="*/ 1505832 w 3024845"/>
                  <a:gd name="connsiteY279-34676" fmla="*/ 645428 h 1032158"/>
                  <a:gd name="connsiteX280-34677" fmla="*/ 1505832 w 3024845"/>
                  <a:gd name="connsiteY280-34678" fmla="*/ 658398 h 1032158"/>
                  <a:gd name="connsiteX281-34679" fmla="*/ 1536232 w 3024845"/>
                  <a:gd name="connsiteY281-34680" fmla="*/ 658398 h 1032158"/>
                  <a:gd name="connsiteX282-34681" fmla="*/ 1536232 w 3024845"/>
                  <a:gd name="connsiteY282-34682" fmla="*/ 628133 h 1032158"/>
                  <a:gd name="connsiteX283-34683" fmla="*/ 1548392 w 3024845"/>
                  <a:gd name="connsiteY283-34684" fmla="*/ 628133 h 1032158"/>
                  <a:gd name="connsiteX284-34685" fmla="*/ 1560552 w 3024845"/>
                  <a:gd name="connsiteY284-34686" fmla="*/ 625972 h 1032158"/>
                  <a:gd name="connsiteX285-34687" fmla="*/ 1564606 w 3024845"/>
                  <a:gd name="connsiteY285-34688" fmla="*/ 628133 h 1032158"/>
                  <a:gd name="connsiteX286-34689" fmla="*/ 1574739 w 3024845"/>
                  <a:gd name="connsiteY286-34690" fmla="*/ 628133 h 1032158"/>
                  <a:gd name="connsiteX287-34691" fmla="*/ 1574739 w 3024845"/>
                  <a:gd name="connsiteY287-34692" fmla="*/ 658398 h 1032158"/>
                  <a:gd name="connsiteX288-34693" fmla="*/ 1582846 w 3024845"/>
                  <a:gd name="connsiteY288-34694" fmla="*/ 658398 h 1032158"/>
                  <a:gd name="connsiteX289-34695" fmla="*/ 1582846 w 3024845"/>
                  <a:gd name="connsiteY289-34696" fmla="*/ 675693 h 1032158"/>
                  <a:gd name="connsiteX290-34697" fmla="*/ 1592182 w 3024845"/>
                  <a:gd name="connsiteY290-34698" fmla="*/ 676598 h 1032158"/>
                  <a:gd name="connsiteX291-34699" fmla="*/ 1605140 w 3024845"/>
                  <a:gd name="connsiteY291-34700" fmla="*/ 676598 h 1032158"/>
                  <a:gd name="connsiteX292-34701" fmla="*/ 1605140 w 3024845"/>
                  <a:gd name="connsiteY292-34702" fmla="*/ 660560 h 1032158"/>
                  <a:gd name="connsiteX293-34703" fmla="*/ 1673096 w 3024845"/>
                  <a:gd name="connsiteY293-34704" fmla="*/ 660560 h 1032158"/>
                  <a:gd name="connsiteX294-34705" fmla="*/ 1673096 w 3024845"/>
                  <a:gd name="connsiteY294-34706" fmla="*/ 575307 h 1032158"/>
                  <a:gd name="connsiteX295-34707" fmla="*/ 1745104 w 3024845"/>
                  <a:gd name="connsiteY295-34708" fmla="*/ 575307 h 1032158"/>
                  <a:gd name="connsiteX296-34709" fmla="*/ 1745104 w 3024845"/>
                  <a:gd name="connsiteY296-34710" fmla="*/ 654075 h 1032158"/>
                  <a:gd name="connsiteX297-34711" fmla="*/ 1747008 w 3024845"/>
                  <a:gd name="connsiteY297-34712" fmla="*/ 654075 h 1032158"/>
                  <a:gd name="connsiteX298-34713" fmla="*/ 1748250 w 3024845"/>
                  <a:gd name="connsiteY298-34714" fmla="*/ 676598 h 1032158"/>
                  <a:gd name="connsiteX299-34715" fmla="*/ 1757926 w 3024845"/>
                  <a:gd name="connsiteY299-34716" fmla="*/ 676598 h 1032158"/>
                  <a:gd name="connsiteX300-34717" fmla="*/ 1759168 w 3024845"/>
                  <a:gd name="connsiteY300-34718" fmla="*/ 654075 h 1032158"/>
                  <a:gd name="connsiteX301-34719" fmla="*/ 1765248 w 3024845"/>
                  <a:gd name="connsiteY301-34720" fmla="*/ 654075 h 1032158"/>
                  <a:gd name="connsiteX302-34721" fmla="*/ 1766490 w 3024845"/>
                  <a:gd name="connsiteY302-34722" fmla="*/ 676598 h 1032158"/>
                  <a:gd name="connsiteX303-34723" fmla="*/ 1817112 w 3024845"/>
                  <a:gd name="connsiteY303-34724" fmla="*/ 676598 h 1032158"/>
                  <a:gd name="connsiteX304-34725" fmla="*/ 1817112 w 3024845"/>
                  <a:gd name="connsiteY304-34726" fmla="*/ 513570 h 1032158"/>
                  <a:gd name="connsiteX305-34727" fmla="*/ 2014439 w 3024845"/>
                  <a:gd name="connsiteY305-34728" fmla="*/ 513570 h 1032158"/>
                  <a:gd name="connsiteX306-34729" fmla="*/ 2014439 w 3024845"/>
                  <a:gd name="connsiteY306-34730" fmla="*/ 676598 h 1032158"/>
                  <a:gd name="connsiteX307-34731" fmla="*/ 2033136 w 3024845"/>
                  <a:gd name="connsiteY307-34732" fmla="*/ 676598 h 1032158"/>
                  <a:gd name="connsiteX308-34733" fmla="*/ 2033136 w 3024845"/>
                  <a:gd name="connsiteY308-34734" fmla="*/ 593905 h 1032158"/>
                  <a:gd name="connsiteX309-34735" fmla="*/ 2128256 w 3024845"/>
                  <a:gd name="connsiteY309-34736" fmla="*/ 593905 h 1032158"/>
                  <a:gd name="connsiteX310-34737" fmla="*/ 2146266 w 3024845"/>
                  <a:gd name="connsiteY310-34738" fmla="*/ 104983 h 1032158"/>
                  <a:gd name="connsiteX311-34739" fmla="*/ 2150320 w 3024845"/>
                  <a:gd name="connsiteY311-34740" fmla="*/ 33644 h 1032158"/>
                  <a:gd name="connsiteX312-34741" fmla="*/ 2180720 w 3024845"/>
                  <a:gd name="connsiteY312-34742" fmla="*/ 528692 h 1032158"/>
                  <a:gd name="connsiteX313-34743" fmla="*/ 2245574 w 3024845"/>
                  <a:gd name="connsiteY313-34744" fmla="*/ 528692 h 1032158"/>
                  <a:gd name="connsiteX314-34745" fmla="*/ 2245574 w 3024845"/>
                  <a:gd name="connsiteY314-34746" fmla="*/ 604354 h 1032158"/>
                  <a:gd name="connsiteX315-34747" fmla="*/ 2253681 w 3024845"/>
                  <a:gd name="connsiteY315-34748" fmla="*/ 604354 h 1032158"/>
                  <a:gd name="connsiteX316-34749" fmla="*/ 2255708 w 3024845"/>
                  <a:gd name="connsiteY316-34750" fmla="*/ 597869 h 1032158"/>
                  <a:gd name="connsiteX317-34751" fmla="*/ 2261788 w 3024845"/>
                  <a:gd name="connsiteY317-34752" fmla="*/ 597869 h 1032158"/>
                  <a:gd name="connsiteX318-34753" fmla="*/ 2263815 w 3024845"/>
                  <a:gd name="connsiteY318-34754" fmla="*/ 606516 h 1032158"/>
                  <a:gd name="connsiteX319-34755" fmla="*/ 2275975 w 3024845"/>
                  <a:gd name="connsiteY319-34756" fmla="*/ 606516 h 1032158"/>
                  <a:gd name="connsiteX320-34757" fmla="*/ 2275975 w 3024845"/>
                  <a:gd name="connsiteY320-34758" fmla="*/ 600030 h 1032158"/>
                  <a:gd name="connsiteX321-34759" fmla="*/ 2298268 w 3024845"/>
                  <a:gd name="connsiteY321-34760" fmla="*/ 600030 h 1032158"/>
                  <a:gd name="connsiteX322-34761" fmla="*/ 2298268 w 3024845"/>
                  <a:gd name="connsiteY322-34762" fmla="*/ 606516 h 1032158"/>
                  <a:gd name="connsiteX323-34763" fmla="*/ 2318535 w 3024845"/>
                  <a:gd name="connsiteY323-34764" fmla="*/ 606516 h 1032158"/>
                  <a:gd name="connsiteX324-34765" fmla="*/ 2318535 w 3024845"/>
                  <a:gd name="connsiteY324-34766" fmla="*/ 651913 h 1032158"/>
                  <a:gd name="connsiteX325-34767" fmla="*/ 2332722 w 3024845"/>
                  <a:gd name="connsiteY325-34768" fmla="*/ 651913 h 1032158"/>
                  <a:gd name="connsiteX326-34769" fmla="*/ 2332722 w 3024845"/>
                  <a:gd name="connsiteY326-34770" fmla="*/ 638942 h 1032158"/>
                  <a:gd name="connsiteX327-34771" fmla="*/ 2348936 w 3024845"/>
                  <a:gd name="connsiteY327-34772" fmla="*/ 638942 h 1032158"/>
                  <a:gd name="connsiteX328-34773" fmla="*/ 2348936 w 3024845"/>
                  <a:gd name="connsiteY328-34774" fmla="*/ 459515 h 1032158"/>
                  <a:gd name="connsiteX329-34775" fmla="*/ 2355016 w 3024845"/>
                  <a:gd name="connsiteY329-34776" fmla="*/ 453029 h 1032158"/>
                  <a:gd name="connsiteX330-34777" fmla="*/ 2427977 w 3024845"/>
                  <a:gd name="connsiteY330-34778" fmla="*/ 453029 h 1032158"/>
                  <a:gd name="connsiteX331-34779" fmla="*/ 2427977 w 3024845"/>
                  <a:gd name="connsiteY331-34780" fmla="*/ 461677 h 1032158"/>
                  <a:gd name="connsiteX332-34781" fmla="*/ 2438110 w 3024845"/>
                  <a:gd name="connsiteY332-34782" fmla="*/ 461677 h 1032158"/>
                  <a:gd name="connsiteX333-34783" fmla="*/ 2438110 w 3024845"/>
                  <a:gd name="connsiteY333-34784" fmla="*/ 576251 h 1032158"/>
                  <a:gd name="connsiteX334-34785" fmla="*/ 2460404 w 3024845"/>
                  <a:gd name="connsiteY334-34786" fmla="*/ 576251 h 1032158"/>
                  <a:gd name="connsiteX335-34787" fmla="*/ 2460404 w 3024845"/>
                  <a:gd name="connsiteY335-34788" fmla="*/ 509236 h 1032158"/>
                  <a:gd name="connsiteX336-34789" fmla="*/ 2486751 w 3024845"/>
                  <a:gd name="connsiteY336-34790" fmla="*/ 509236 h 1032158"/>
                  <a:gd name="connsiteX337-34791" fmla="*/ 2490804 w 3024845"/>
                  <a:gd name="connsiteY337-34792" fmla="*/ 504912 h 1032158"/>
                  <a:gd name="connsiteX338-34793" fmla="*/ 2498911 w 3024845"/>
                  <a:gd name="connsiteY338-34794" fmla="*/ 504912 h 1032158"/>
                  <a:gd name="connsiteX339-34795" fmla="*/ 2502964 w 3024845"/>
                  <a:gd name="connsiteY339-34796" fmla="*/ 509236 h 1032158"/>
                  <a:gd name="connsiteX340-34797" fmla="*/ 2525258 w 3024845"/>
                  <a:gd name="connsiteY340-34798" fmla="*/ 509236 h 1032158"/>
                  <a:gd name="connsiteX341-34799" fmla="*/ 2525258 w 3024845"/>
                  <a:gd name="connsiteY341-34800" fmla="*/ 392500 h 1032158"/>
                  <a:gd name="connsiteX342-34801" fmla="*/ 2582005 w 3024845"/>
                  <a:gd name="connsiteY342-34802" fmla="*/ 381691 h 1032158"/>
                  <a:gd name="connsiteX343-34803" fmla="*/ 2582005 w 3024845"/>
                  <a:gd name="connsiteY343-34804" fmla="*/ 382772 h 1032158"/>
                  <a:gd name="connsiteX344-34805" fmla="*/ 2582005 w 3024845"/>
                  <a:gd name="connsiteY344-34806" fmla="*/ 390338 h 1032158"/>
                  <a:gd name="connsiteX345-34807" fmla="*/ 2608352 w 3024845"/>
                  <a:gd name="connsiteY345-34808" fmla="*/ 390338 h 1032158"/>
                  <a:gd name="connsiteX346-34809" fmla="*/ 2608352 w 3024845"/>
                  <a:gd name="connsiteY346-34810" fmla="*/ 645428 h 1032158"/>
                  <a:gd name="connsiteX347-34811" fmla="*/ 2630646 w 3024845"/>
                  <a:gd name="connsiteY347-34812" fmla="*/ 645428 h 1032158"/>
                  <a:gd name="connsiteX348-34813" fmla="*/ 2630646 w 3024845"/>
                  <a:gd name="connsiteY348-34814" fmla="*/ 641104 h 1032158"/>
                  <a:gd name="connsiteX349-34815" fmla="*/ 2642806 w 3024845"/>
                  <a:gd name="connsiteY349-34816" fmla="*/ 641104 h 1032158"/>
                  <a:gd name="connsiteX350-34817" fmla="*/ 2642806 w 3024845"/>
                  <a:gd name="connsiteY350-34818" fmla="*/ 645428 h 1032158"/>
                  <a:gd name="connsiteX351-34819" fmla="*/ 2667126 w 3024845"/>
                  <a:gd name="connsiteY351-34820" fmla="*/ 645428 h 1032158"/>
                  <a:gd name="connsiteX352-34821" fmla="*/ 2667126 w 3024845"/>
                  <a:gd name="connsiteY352-34822" fmla="*/ 632457 h 1032158"/>
                  <a:gd name="connsiteX353-34823" fmla="*/ 2695500 w 3024845"/>
                  <a:gd name="connsiteY353-34824" fmla="*/ 632457 h 1032158"/>
                  <a:gd name="connsiteX354-34825" fmla="*/ 2707660 w 3024845"/>
                  <a:gd name="connsiteY354-34826" fmla="*/ 628133 h 1032158"/>
                  <a:gd name="connsiteX355-34827" fmla="*/ 2727927 w 3024845"/>
                  <a:gd name="connsiteY355-34828" fmla="*/ 632457 h 1032158"/>
                  <a:gd name="connsiteX356-34829" fmla="*/ 2727927 w 3024845"/>
                  <a:gd name="connsiteY356-34830" fmla="*/ 615163 h 1032158"/>
                  <a:gd name="connsiteX357-34831" fmla="*/ 2736034 w 3024845"/>
                  <a:gd name="connsiteY357-34832" fmla="*/ 615163 h 1032158"/>
                  <a:gd name="connsiteX358-34833" fmla="*/ 2736034 w 3024845"/>
                  <a:gd name="connsiteY358-34834" fmla="*/ 602192 h 1032158"/>
                  <a:gd name="connsiteX359-34835" fmla="*/ 2792781 w 3024845"/>
                  <a:gd name="connsiteY359-34836" fmla="*/ 602192 h 1032158"/>
                  <a:gd name="connsiteX360-34837" fmla="*/ 2792781 w 3024845"/>
                  <a:gd name="connsiteY360-34838" fmla="*/ 571927 h 1032158"/>
                  <a:gd name="connsiteX361-34839" fmla="*/ 2811021 w 3024845"/>
                  <a:gd name="connsiteY361-34840" fmla="*/ 571927 h 1032158"/>
                  <a:gd name="connsiteX362-34841" fmla="*/ 2811021 w 3024845"/>
                  <a:gd name="connsiteY362-34842" fmla="*/ 565442 h 1032158"/>
                  <a:gd name="connsiteX363-34843" fmla="*/ 2823181 w 3024845"/>
                  <a:gd name="connsiteY363-34844" fmla="*/ 565442 h 1032158"/>
                  <a:gd name="connsiteX364-34845" fmla="*/ 2823181 w 3024845"/>
                  <a:gd name="connsiteY364-34846" fmla="*/ 571927 h 1032158"/>
                  <a:gd name="connsiteX365-34847" fmla="*/ 2839395 w 3024845"/>
                  <a:gd name="connsiteY365-34848" fmla="*/ 571927 h 1032158"/>
                  <a:gd name="connsiteX366-34849" fmla="*/ 2839395 w 3024845"/>
                  <a:gd name="connsiteY366-34850" fmla="*/ 621648 h 1032158"/>
                  <a:gd name="connsiteX367-34851" fmla="*/ 2871822 w 3024845"/>
                  <a:gd name="connsiteY367-34852" fmla="*/ 621648 h 1032158"/>
                  <a:gd name="connsiteX368-34853" fmla="*/ 2871822 w 3024845"/>
                  <a:gd name="connsiteY368-34854" fmla="*/ 595707 h 1032158"/>
                  <a:gd name="connsiteX369-34855" fmla="*/ 2910329 w 3024845"/>
                  <a:gd name="connsiteY369-34856" fmla="*/ 595707 h 1032158"/>
                  <a:gd name="connsiteX370-34857" fmla="*/ 2910329 w 3024845"/>
                  <a:gd name="connsiteY370-34858" fmla="*/ 565442 h 1032158"/>
                  <a:gd name="connsiteX371-34859" fmla="*/ 2958970 w 3024845"/>
                  <a:gd name="connsiteY371-34860" fmla="*/ 565442 h 1032158"/>
                  <a:gd name="connsiteX372-34861" fmla="*/ 2958970 w 3024845"/>
                  <a:gd name="connsiteY372-34862" fmla="*/ 676598 h 1032158"/>
                  <a:gd name="connsiteX373-34863" fmla="*/ 2958970 w 3024845"/>
                  <a:gd name="connsiteY373-34864" fmla="*/ 690377 h 1032158"/>
                  <a:gd name="connsiteX374-34865" fmla="*/ 3024845 w 3024845"/>
                  <a:gd name="connsiteY374-34866" fmla="*/ 690377 h 1032158"/>
                  <a:gd name="connsiteX375-34867" fmla="*/ 3024845 w 3024845"/>
                  <a:gd name="connsiteY375-34868" fmla="*/ 1032158 h 1032158"/>
                  <a:gd name="connsiteX376-34869" fmla="*/ 2054 w 3024845"/>
                  <a:gd name="connsiteY376-34870" fmla="*/ 1029825 h 1032158"/>
                  <a:gd name="connsiteX377-34871" fmla="*/ 0 w 3024845"/>
                  <a:gd name="connsiteY377-34872" fmla="*/ 595707 h 1032158"/>
                  <a:gd name="connsiteX378-34873" fmla="*/ 20267 w 3024845"/>
                  <a:gd name="connsiteY378-34874" fmla="*/ 595707 h 1032158"/>
                  <a:gd name="connsiteX379-34875" fmla="*/ 20774 w 3024845"/>
                  <a:gd name="connsiteY379-34876" fmla="*/ 594626 h 1032158"/>
                  <a:gd name="connsiteX380-34877" fmla="*/ 24320 w 3024845"/>
                  <a:gd name="connsiteY380-34878" fmla="*/ 587060 h 1032158"/>
                  <a:gd name="connsiteX381-34879" fmla="*/ 26094 w 3024845"/>
                  <a:gd name="connsiteY381-34880" fmla="*/ 587330 h 1032158"/>
                  <a:gd name="connsiteX382-34881" fmla="*/ 38507 w 3024845"/>
                  <a:gd name="connsiteY382-34882" fmla="*/ 589221 h 1032158"/>
                  <a:gd name="connsiteX383-34883" fmla="*/ 39014 w 3024845"/>
                  <a:gd name="connsiteY383-34884" fmla="*/ 590573 h 1032158"/>
                  <a:gd name="connsiteX384-34885" fmla="*/ 42560 w 3024845"/>
                  <a:gd name="connsiteY384-34886" fmla="*/ 600030 h 1032158"/>
                  <a:gd name="connsiteX385-34887" fmla="*/ 68907 w 3024845"/>
                  <a:gd name="connsiteY385-34888" fmla="*/ 602192 h 1032158"/>
                  <a:gd name="connsiteX386-34889" fmla="*/ 68907 w 3024845"/>
                  <a:gd name="connsiteY386-34890" fmla="*/ 478971 h 1032158"/>
                  <a:gd name="connsiteX387-34891" fmla="*/ 70934 w 3024845"/>
                  <a:gd name="connsiteY387-34892" fmla="*/ 478971 h 1032158"/>
                  <a:gd name="connsiteX388-34893" fmla="*/ 85121 w 3024845"/>
                  <a:gd name="connsiteY388-34894" fmla="*/ 478971 h 1032158"/>
                  <a:gd name="connsiteX389-34895" fmla="*/ 85121 w 3024845"/>
                  <a:gd name="connsiteY389-34896" fmla="*/ 342779 h 1032158"/>
                  <a:gd name="connsiteX390-34897" fmla="*/ 86894 w 3024845"/>
                  <a:gd name="connsiteY390-34898" fmla="*/ 342779 h 1032158"/>
                  <a:gd name="connsiteX391-34899" fmla="*/ 99308 w 3024845"/>
                  <a:gd name="connsiteY391-34900" fmla="*/ 342779 h 1032158"/>
                  <a:gd name="connsiteX392-34901" fmla="*/ 99308 w 3024845"/>
                  <a:gd name="connsiteY392-34902" fmla="*/ 228205 h 1032158"/>
                  <a:gd name="connsiteX393-34903" fmla="*/ 103361 w 3024845"/>
                  <a:gd name="connsiteY393-34904" fmla="*/ 200101 h 1032158"/>
                  <a:gd name="connsiteX394-34905" fmla="*/ 105388 w 3024845"/>
                  <a:gd name="connsiteY394-34906" fmla="*/ 200101 h 1032158"/>
                  <a:gd name="connsiteX395-34907" fmla="*/ 119575 w 3024845"/>
                  <a:gd name="connsiteY395-34908" fmla="*/ 200101 h 1032158"/>
                  <a:gd name="connsiteX0-34909" fmla="*/ 119575 w 3024845"/>
                  <a:gd name="connsiteY0-34910" fmla="*/ 95357 h 927414"/>
                  <a:gd name="connsiteX1-34911" fmla="*/ 200642 w 3024845"/>
                  <a:gd name="connsiteY1-34912" fmla="*/ 93196 h 927414"/>
                  <a:gd name="connsiteX2-34913" fmla="*/ 202669 w 3024845"/>
                  <a:gd name="connsiteY2-34914" fmla="*/ 93196 h 927414"/>
                  <a:gd name="connsiteX3-34915" fmla="*/ 216856 w 3024845"/>
                  <a:gd name="connsiteY3-34916" fmla="*/ 93196 h 927414"/>
                  <a:gd name="connsiteX4-34917" fmla="*/ 216856 w 3024845"/>
                  <a:gd name="connsiteY4-34918" fmla="*/ 116975 h 927414"/>
                  <a:gd name="connsiteX5-34919" fmla="*/ 217363 w 3024845"/>
                  <a:gd name="connsiteY5-34920" fmla="*/ 117786 h 927414"/>
                  <a:gd name="connsiteX6-34921" fmla="*/ 220909 w 3024845"/>
                  <a:gd name="connsiteY6-34922" fmla="*/ 123461 h 927414"/>
                  <a:gd name="connsiteX7-34923" fmla="*/ 220909 w 3024845"/>
                  <a:gd name="connsiteY7-34924" fmla="*/ 238035 h 927414"/>
                  <a:gd name="connsiteX8-34925" fmla="*/ 223189 w 3024845"/>
                  <a:gd name="connsiteY8-34926" fmla="*/ 238035 h 927414"/>
                  <a:gd name="connsiteX9-34927" fmla="*/ 239150 w 3024845"/>
                  <a:gd name="connsiteY9-34928" fmla="*/ 238035 h 927414"/>
                  <a:gd name="connsiteX10-34929" fmla="*/ 239150 w 3024845"/>
                  <a:gd name="connsiteY10-34930" fmla="*/ 378550 h 927414"/>
                  <a:gd name="connsiteX11-34931" fmla="*/ 240670 w 3024845"/>
                  <a:gd name="connsiteY11-34932" fmla="*/ 378280 h 927414"/>
                  <a:gd name="connsiteX12-34933" fmla="*/ 251310 w 3024845"/>
                  <a:gd name="connsiteY12-34934" fmla="*/ 376389 h 927414"/>
                  <a:gd name="connsiteX13-34935" fmla="*/ 249283 w 3024845"/>
                  <a:gd name="connsiteY13-34936" fmla="*/ 465021 h 927414"/>
                  <a:gd name="connsiteX14-34937" fmla="*/ 250803 w 3024845"/>
                  <a:gd name="connsiteY14-34938" fmla="*/ 465292 h 927414"/>
                  <a:gd name="connsiteX15-34939" fmla="*/ 261443 w 3024845"/>
                  <a:gd name="connsiteY15-34940" fmla="*/ 467183 h 927414"/>
                  <a:gd name="connsiteX16-34941" fmla="*/ 261696 w 3024845"/>
                  <a:gd name="connsiteY16-34942" fmla="*/ 467994 h 927414"/>
                  <a:gd name="connsiteX17-34943" fmla="*/ 263470 w 3024845"/>
                  <a:gd name="connsiteY17-34944" fmla="*/ 473669 h 927414"/>
                  <a:gd name="connsiteX18-34945" fmla="*/ 264230 w 3024845"/>
                  <a:gd name="connsiteY18-34946" fmla="*/ 471237 h 927414"/>
                  <a:gd name="connsiteX19-34947" fmla="*/ 269550 w 3024845"/>
                  <a:gd name="connsiteY19-34948" fmla="*/ 454213 h 927414"/>
                  <a:gd name="connsiteX20-34949" fmla="*/ 271323 w 3024845"/>
                  <a:gd name="connsiteY20-34950" fmla="*/ 454213 h 927414"/>
                  <a:gd name="connsiteX21-34951" fmla="*/ 283737 w 3024845"/>
                  <a:gd name="connsiteY21-34952" fmla="*/ 454213 h 927414"/>
                  <a:gd name="connsiteX22-34953" fmla="*/ 283737 w 3024845"/>
                  <a:gd name="connsiteY22-34954" fmla="*/ 486639 h 927414"/>
                  <a:gd name="connsiteX23-34955" fmla="*/ 284750 w 3024845"/>
                  <a:gd name="connsiteY23-34956" fmla="*/ 487180 h 927414"/>
                  <a:gd name="connsiteX24-34957" fmla="*/ 291844 w 3024845"/>
                  <a:gd name="connsiteY24-34958" fmla="*/ 490963 h 927414"/>
                  <a:gd name="connsiteX25-34959" fmla="*/ 291844 w 3024845"/>
                  <a:gd name="connsiteY25-34960" fmla="*/ 492314 h 927414"/>
                  <a:gd name="connsiteX26-34961" fmla="*/ 291844 w 3024845"/>
                  <a:gd name="connsiteY26-34962" fmla="*/ 501772 h 927414"/>
                  <a:gd name="connsiteX27-34963" fmla="*/ 336431 w 3024845"/>
                  <a:gd name="connsiteY27-34964" fmla="*/ 501772 h 927414"/>
                  <a:gd name="connsiteX28-34965" fmla="*/ 336431 w 3024845"/>
                  <a:gd name="connsiteY28-34966" fmla="*/ 502853 h 927414"/>
                  <a:gd name="connsiteX29-34967" fmla="*/ 336431 w 3024845"/>
                  <a:gd name="connsiteY29-34968" fmla="*/ 510419 h 927414"/>
                  <a:gd name="connsiteX30-34969" fmla="*/ 338457 w 3024845"/>
                  <a:gd name="connsiteY30-34970" fmla="*/ 510419 h 927414"/>
                  <a:gd name="connsiteX31-34971" fmla="*/ 352644 w 3024845"/>
                  <a:gd name="connsiteY31-34972" fmla="*/ 510419 h 927414"/>
                  <a:gd name="connsiteX32-34973" fmla="*/ 352644 w 3024845"/>
                  <a:gd name="connsiteY32-34974" fmla="*/ 480154 h 927414"/>
                  <a:gd name="connsiteX33-34975" fmla="*/ 397231 w 3024845"/>
                  <a:gd name="connsiteY33-34976" fmla="*/ 480154 h 927414"/>
                  <a:gd name="connsiteX34-34977" fmla="*/ 397231 w 3024845"/>
                  <a:gd name="connsiteY34-34978" fmla="*/ 478803 h 927414"/>
                  <a:gd name="connsiteX35-34979" fmla="*/ 397231 w 3024845"/>
                  <a:gd name="connsiteY35-34980" fmla="*/ 469345 h 927414"/>
                  <a:gd name="connsiteX36-34981" fmla="*/ 398245 w 3024845"/>
                  <a:gd name="connsiteY36-34982" fmla="*/ 469345 h 927414"/>
                  <a:gd name="connsiteX37-34983" fmla="*/ 405338 w 3024845"/>
                  <a:gd name="connsiteY37-34984" fmla="*/ 469345 h 927414"/>
                  <a:gd name="connsiteX38-34985" fmla="*/ 405338 w 3024845"/>
                  <a:gd name="connsiteY38-34986" fmla="*/ 467454 h 927414"/>
                  <a:gd name="connsiteX39-34987" fmla="*/ 405338 w 3024845"/>
                  <a:gd name="connsiteY39-34988" fmla="*/ 454213 h 927414"/>
                  <a:gd name="connsiteX40-34989" fmla="*/ 406098 w 3024845"/>
                  <a:gd name="connsiteY40-34990" fmla="*/ 454213 h 927414"/>
                  <a:gd name="connsiteX41-34991" fmla="*/ 411418 w 3024845"/>
                  <a:gd name="connsiteY41-34992" fmla="*/ 454213 h 927414"/>
                  <a:gd name="connsiteX42-34993" fmla="*/ 411418 w 3024845"/>
                  <a:gd name="connsiteY42-34994" fmla="*/ 453132 h 927414"/>
                  <a:gd name="connsiteX43-34995" fmla="*/ 411418 w 3024845"/>
                  <a:gd name="connsiteY43-34996" fmla="*/ 445565 h 927414"/>
                  <a:gd name="connsiteX44-34997" fmla="*/ 413445 w 3024845"/>
                  <a:gd name="connsiteY44-34998" fmla="*/ 445565 h 927414"/>
                  <a:gd name="connsiteX45-34999" fmla="*/ 427632 w 3024845"/>
                  <a:gd name="connsiteY45-35000" fmla="*/ 445565 h 927414"/>
                  <a:gd name="connsiteX46-35001" fmla="*/ 427632 w 3024845"/>
                  <a:gd name="connsiteY46-35002" fmla="*/ 446646 h 927414"/>
                  <a:gd name="connsiteX47-35003" fmla="*/ 427632 w 3024845"/>
                  <a:gd name="connsiteY47-35004" fmla="*/ 454213 h 927414"/>
                  <a:gd name="connsiteX48-35005" fmla="*/ 449925 w 3024845"/>
                  <a:gd name="connsiteY48-35006" fmla="*/ 454213 h 927414"/>
                  <a:gd name="connsiteX49-35007" fmla="*/ 449925 w 3024845"/>
                  <a:gd name="connsiteY49-35008" fmla="*/ 452321 h 927414"/>
                  <a:gd name="connsiteX50-35009" fmla="*/ 449925 w 3024845"/>
                  <a:gd name="connsiteY50-35010" fmla="*/ 439080 h 927414"/>
                  <a:gd name="connsiteX51-35011" fmla="*/ 451699 w 3024845"/>
                  <a:gd name="connsiteY51-35012" fmla="*/ 439080 h 927414"/>
                  <a:gd name="connsiteX52-35013" fmla="*/ 464112 w 3024845"/>
                  <a:gd name="connsiteY52-35014" fmla="*/ 439080 h 927414"/>
                  <a:gd name="connsiteX53-35015" fmla="*/ 464112 w 3024845"/>
                  <a:gd name="connsiteY53-35016" fmla="*/ 462860 h 927414"/>
                  <a:gd name="connsiteX54-35017" fmla="*/ 465126 w 3024845"/>
                  <a:gd name="connsiteY54-35018" fmla="*/ 462860 h 927414"/>
                  <a:gd name="connsiteX55-35019" fmla="*/ 472219 w 3024845"/>
                  <a:gd name="connsiteY55-35020" fmla="*/ 462860 h 927414"/>
                  <a:gd name="connsiteX56-35021" fmla="*/ 472219 w 3024845"/>
                  <a:gd name="connsiteY56-35022" fmla="*/ 461779 h 927414"/>
                  <a:gd name="connsiteX57-35023" fmla="*/ 472219 w 3024845"/>
                  <a:gd name="connsiteY57-35024" fmla="*/ 454213 h 927414"/>
                  <a:gd name="connsiteX58-35025" fmla="*/ 473992 w 3024845"/>
                  <a:gd name="connsiteY58-35026" fmla="*/ 454213 h 927414"/>
                  <a:gd name="connsiteX59-35027" fmla="*/ 486406 w 3024845"/>
                  <a:gd name="connsiteY59-35028" fmla="*/ 454213 h 927414"/>
                  <a:gd name="connsiteX60-35029" fmla="*/ 486406 w 3024845"/>
                  <a:gd name="connsiteY60-35030" fmla="*/ 480154 h 927414"/>
                  <a:gd name="connsiteX61-35031" fmla="*/ 488433 w 3024845"/>
                  <a:gd name="connsiteY61-35032" fmla="*/ 480154 h 927414"/>
                  <a:gd name="connsiteX62-35033" fmla="*/ 502619 w 3024845"/>
                  <a:gd name="connsiteY62-35034" fmla="*/ 480154 h 927414"/>
                  <a:gd name="connsiteX63-35035" fmla="*/ 502619 w 3024845"/>
                  <a:gd name="connsiteY63-35036" fmla="*/ 481775 h 927414"/>
                  <a:gd name="connsiteX64-35037" fmla="*/ 502619 w 3024845"/>
                  <a:gd name="connsiteY64-35038" fmla="*/ 493125 h 927414"/>
                  <a:gd name="connsiteX65-35039" fmla="*/ 503379 w 3024845"/>
                  <a:gd name="connsiteY65-35040" fmla="*/ 493125 h 927414"/>
                  <a:gd name="connsiteX66-35041" fmla="*/ 508700 w 3024845"/>
                  <a:gd name="connsiteY66-35042" fmla="*/ 493125 h 927414"/>
                  <a:gd name="connsiteX67-35043" fmla="*/ 508700 w 3024845"/>
                  <a:gd name="connsiteY67-35044" fmla="*/ 492314 h 927414"/>
                  <a:gd name="connsiteX68-35045" fmla="*/ 508700 w 3024845"/>
                  <a:gd name="connsiteY68-35046" fmla="*/ 486639 h 927414"/>
                  <a:gd name="connsiteX69-35047" fmla="*/ 539100 w 3024845"/>
                  <a:gd name="connsiteY69-35048" fmla="*/ 486639 h 927414"/>
                  <a:gd name="connsiteX70-35049" fmla="*/ 539100 w 3024845"/>
                  <a:gd name="connsiteY70-35050" fmla="*/ 510419 h 927414"/>
                  <a:gd name="connsiteX71-35051" fmla="*/ 540113 w 3024845"/>
                  <a:gd name="connsiteY71-35052" fmla="*/ 510419 h 927414"/>
                  <a:gd name="connsiteX72-35053" fmla="*/ 547207 w 3024845"/>
                  <a:gd name="connsiteY72-35054" fmla="*/ 510419 h 927414"/>
                  <a:gd name="connsiteX73-35055" fmla="*/ 547207 w 3024845"/>
                  <a:gd name="connsiteY73-35056" fmla="*/ 511500 h 927414"/>
                  <a:gd name="connsiteX74-35057" fmla="*/ 547207 w 3024845"/>
                  <a:gd name="connsiteY74-35058" fmla="*/ 519066 h 927414"/>
                  <a:gd name="connsiteX75-35059" fmla="*/ 547967 w 3024845"/>
                  <a:gd name="connsiteY75-35060" fmla="*/ 519066 h 927414"/>
                  <a:gd name="connsiteX76-35061" fmla="*/ 553287 w 3024845"/>
                  <a:gd name="connsiteY76-35062" fmla="*/ 519066 h 927414"/>
                  <a:gd name="connsiteX77-35063" fmla="*/ 553287 w 3024845"/>
                  <a:gd name="connsiteY77-35064" fmla="*/ 516904 h 927414"/>
                  <a:gd name="connsiteX78-35065" fmla="*/ 553287 w 3024845"/>
                  <a:gd name="connsiteY78-35066" fmla="*/ 501772 h 927414"/>
                  <a:gd name="connsiteX79-35067" fmla="*/ 554300 w 3024845"/>
                  <a:gd name="connsiteY79-35068" fmla="*/ 501772 h 927414"/>
                  <a:gd name="connsiteX80-35069" fmla="*/ 561394 w 3024845"/>
                  <a:gd name="connsiteY80-35070" fmla="*/ 501772 h 927414"/>
                  <a:gd name="connsiteX81-35071" fmla="*/ 561394 w 3024845"/>
                  <a:gd name="connsiteY81-35072" fmla="*/ 502853 h 927414"/>
                  <a:gd name="connsiteX82-35073" fmla="*/ 561394 w 3024845"/>
                  <a:gd name="connsiteY82-35074" fmla="*/ 510419 h 927414"/>
                  <a:gd name="connsiteX83-35075" fmla="*/ 566714 w 3024845"/>
                  <a:gd name="connsiteY83-35076" fmla="*/ 508426 h 927414"/>
                  <a:gd name="connsiteX84-35077" fmla="*/ 567474 w 3024845"/>
                  <a:gd name="connsiteY84-35078" fmla="*/ 507446 h 927414"/>
                  <a:gd name="connsiteX85-35079" fmla="*/ 567474 w 3024845"/>
                  <a:gd name="connsiteY85-35080" fmla="*/ 501772 h 927414"/>
                  <a:gd name="connsiteX86-35081" fmla="*/ 605981 w 3024845"/>
                  <a:gd name="connsiteY86-35082" fmla="*/ 501772 h 927414"/>
                  <a:gd name="connsiteX87-35083" fmla="*/ 605981 w 3024845"/>
                  <a:gd name="connsiteY87-35084" fmla="*/ 525551 h 927414"/>
                  <a:gd name="connsiteX88-35085" fmla="*/ 608007 w 3024845"/>
                  <a:gd name="connsiteY88-35086" fmla="*/ 525551 h 927414"/>
                  <a:gd name="connsiteX89-35087" fmla="*/ 622194 w 3024845"/>
                  <a:gd name="connsiteY89-35088" fmla="*/ 525551 h 927414"/>
                  <a:gd name="connsiteX90-35089" fmla="*/ 622194 w 3024845"/>
                  <a:gd name="connsiteY90-35090" fmla="*/ 526632 h 927414"/>
                  <a:gd name="connsiteX91-35091" fmla="*/ 622194 w 3024845"/>
                  <a:gd name="connsiteY91-35092" fmla="*/ 534198 h 927414"/>
                  <a:gd name="connsiteX92-35093" fmla="*/ 623968 w 3024845"/>
                  <a:gd name="connsiteY92-35094" fmla="*/ 534198 h 927414"/>
                  <a:gd name="connsiteX93-35095" fmla="*/ 636381 w 3024845"/>
                  <a:gd name="connsiteY93-35096" fmla="*/ 534198 h 927414"/>
                  <a:gd name="connsiteX94-35097" fmla="*/ 636381 w 3024845"/>
                  <a:gd name="connsiteY94-35098" fmla="*/ 510419 h 927414"/>
                  <a:gd name="connsiteX95-35099" fmla="*/ 637394 w 3024845"/>
                  <a:gd name="connsiteY95-35100" fmla="*/ 510419 h 927414"/>
                  <a:gd name="connsiteX96-35101" fmla="*/ 644488 w 3024845"/>
                  <a:gd name="connsiteY96-35102" fmla="*/ 510419 h 927414"/>
                  <a:gd name="connsiteX97-35103" fmla="*/ 644488 w 3024845"/>
                  <a:gd name="connsiteY97-35104" fmla="*/ 477992 h 927414"/>
                  <a:gd name="connsiteX98-35105" fmla="*/ 645501 w 3024845"/>
                  <a:gd name="connsiteY98-35106" fmla="*/ 477992 h 927414"/>
                  <a:gd name="connsiteX99-35107" fmla="*/ 652595 w 3024845"/>
                  <a:gd name="connsiteY99-35108" fmla="*/ 477992 h 927414"/>
                  <a:gd name="connsiteX100-35109" fmla="*/ 652595 w 3024845"/>
                  <a:gd name="connsiteY100-35110" fmla="*/ 476101 h 927414"/>
                  <a:gd name="connsiteX101-35111" fmla="*/ 652595 w 3024845"/>
                  <a:gd name="connsiteY101-35112" fmla="*/ 462860 h 927414"/>
                  <a:gd name="connsiteX102-35113" fmla="*/ 651328 w 3024845"/>
                  <a:gd name="connsiteY102-35114" fmla="*/ 461238 h 927414"/>
                  <a:gd name="connsiteX103-35115" fmla="*/ 656648 w 3024845"/>
                  <a:gd name="connsiteY103-35116" fmla="*/ 449889 h 927414"/>
                  <a:gd name="connsiteX104-35117" fmla="*/ 664755 w 3024845"/>
                  <a:gd name="connsiteY104-35118" fmla="*/ 477992 h 927414"/>
                  <a:gd name="connsiteX105-35119" fmla="*/ 665515 w 3024845"/>
                  <a:gd name="connsiteY105-35120" fmla="*/ 477992 h 927414"/>
                  <a:gd name="connsiteX106-35121" fmla="*/ 670835 w 3024845"/>
                  <a:gd name="connsiteY106-35122" fmla="*/ 477992 h 927414"/>
                  <a:gd name="connsiteX107-35123" fmla="*/ 670835 w 3024845"/>
                  <a:gd name="connsiteY107-35124" fmla="*/ 372065 h 927414"/>
                  <a:gd name="connsiteX108-35125" fmla="*/ 672355 w 3024845"/>
                  <a:gd name="connsiteY108-35126" fmla="*/ 372065 h 927414"/>
                  <a:gd name="connsiteX109-35127" fmla="*/ 682995 w 3024845"/>
                  <a:gd name="connsiteY109-35128" fmla="*/ 372065 h 927414"/>
                  <a:gd name="connsiteX110-35129" fmla="*/ 682995 w 3024845"/>
                  <a:gd name="connsiteY110-35130" fmla="*/ 324506 h 927414"/>
                  <a:gd name="connsiteX111-35131" fmla="*/ 709342 w 3024845"/>
                  <a:gd name="connsiteY111-35132" fmla="*/ 324506 h 927414"/>
                  <a:gd name="connsiteX112-35133" fmla="*/ 709342 w 3024845"/>
                  <a:gd name="connsiteY112-35134" fmla="*/ 302888 h 927414"/>
                  <a:gd name="connsiteX113-35135" fmla="*/ 743796 w 3024845"/>
                  <a:gd name="connsiteY113-35136" fmla="*/ 302888 h 927414"/>
                  <a:gd name="connsiteX114-35137" fmla="*/ 743796 w 3024845"/>
                  <a:gd name="connsiteY114-35138" fmla="*/ 305320 h 927414"/>
                  <a:gd name="connsiteX115-35139" fmla="*/ 743796 w 3024845"/>
                  <a:gd name="connsiteY115-35140" fmla="*/ 322344 h 927414"/>
                  <a:gd name="connsiteX116-35141" fmla="*/ 746076 w 3024845"/>
                  <a:gd name="connsiteY116-35142" fmla="*/ 322344 h 927414"/>
                  <a:gd name="connsiteX117-35143" fmla="*/ 762036 w 3024845"/>
                  <a:gd name="connsiteY117-35144" fmla="*/ 322344 h 927414"/>
                  <a:gd name="connsiteX118-35145" fmla="*/ 762036 w 3024845"/>
                  <a:gd name="connsiteY118-35146" fmla="*/ 369903 h 927414"/>
                  <a:gd name="connsiteX119-35147" fmla="*/ 763049 w 3024845"/>
                  <a:gd name="connsiteY119-35148" fmla="*/ 369903 h 927414"/>
                  <a:gd name="connsiteX120-35149" fmla="*/ 770143 w 3024845"/>
                  <a:gd name="connsiteY120-35150" fmla="*/ 369903 h 927414"/>
                  <a:gd name="connsiteX121-35151" fmla="*/ 784330 w 3024845"/>
                  <a:gd name="connsiteY121-35152" fmla="*/ 374227 h 927414"/>
                  <a:gd name="connsiteX122-35153" fmla="*/ 784330 w 3024845"/>
                  <a:gd name="connsiteY122-35154" fmla="*/ 413139 h 927414"/>
                  <a:gd name="connsiteX123-35155" fmla="*/ 785343 w 3024845"/>
                  <a:gd name="connsiteY123-35156" fmla="*/ 413139 h 927414"/>
                  <a:gd name="connsiteX124-35157" fmla="*/ 792436 w 3024845"/>
                  <a:gd name="connsiteY124-35158" fmla="*/ 413139 h 927414"/>
                  <a:gd name="connsiteX125-35159" fmla="*/ 792436 w 3024845"/>
                  <a:gd name="connsiteY125-35160" fmla="*/ 414760 h 927414"/>
                  <a:gd name="connsiteX126-35161" fmla="*/ 792436 w 3024845"/>
                  <a:gd name="connsiteY126-35162" fmla="*/ 426109 h 927414"/>
                  <a:gd name="connsiteX127-35163" fmla="*/ 794463 w 3024845"/>
                  <a:gd name="connsiteY127-35164" fmla="*/ 426109 h 927414"/>
                  <a:gd name="connsiteX128-35165" fmla="*/ 808650 w 3024845"/>
                  <a:gd name="connsiteY128-35166" fmla="*/ 426109 h 927414"/>
                  <a:gd name="connsiteX129-35167" fmla="*/ 814730 w 3024845"/>
                  <a:gd name="connsiteY129-35168" fmla="*/ 432595 h 927414"/>
                  <a:gd name="connsiteX130-35169" fmla="*/ 814730 w 3024845"/>
                  <a:gd name="connsiteY130-35170" fmla="*/ 454213 h 927414"/>
                  <a:gd name="connsiteX131-35171" fmla="*/ 817010 w 3024845"/>
                  <a:gd name="connsiteY131-35172" fmla="*/ 454213 h 927414"/>
                  <a:gd name="connsiteX132-35173" fmla="*/ 832970 w 3024845"/>
                  <a:gd name="connsiteY132-35174" fmla="*/ 454213 h 927414"/>
                  <a:gd name="connsiteX133-35175" fmla="*/ 832970 w 3024845"/>
                  <a:gd name="connsiteY133-35176" fmla="*/ 455293 h 927414"/>
                  <a:gd name="connsiteX134-35177" fmla="*/ 832970 w 3024845"/>
                  <a:gd name="connsiteY134-35178" fmla="*/ 462860 h 927414"/>
                  <a:gd name="connsiteX135-35179" fmla="*/ 834237 w 3024845"/>
                  <a:gd name="connsiteY135-35180" fmla="*/ 462860 h 927414"/>
                  <a:gd name="connsiteX136-35181" fmla="*/ 843104 w 3024845"/>
                  <a:gd name="connsiteY136-35182" fmla="*/ 462860 h 927414"/>
                  <a:gd name="connsiteX137-35183" fmla="*/ 843104 w 3024845"/>
                  <a:gd name="connsiteY137-35184" fmla="*/ 465021 h 927414"/>
                  <a:gd name="connsiteX138-35185" fmla="*/ 843104 w 3024845"/>
                  <a:gd name="connsiteY138-35186" fmla="*/ 480154 h 927414"/>
                  <a:gd name="connsiteX139-35187" fmla="*/ 847157 w 3024845"/>
                  <a:gd name="connsiteY139-35188" fmla="*/ 478262 h 927414"/>
                  <a:gd name="connsiteX140-35189" fmla="*/ 847157 w 3024845"/>
                  <a:gd name="connsiteY140-35190" fmla="*/ 465021 h 927414"/>
                  <a:gd name="connsiteX141-35191" fmla="*/ 848170 w 3024845"/>
                  <a:gd name="connsiteY141-35192" fmla="*/ 465021 h 927414"/>
                  <a:gd name="connsiteX142-35193" fmla="*/ 855264 w 3024845"/>
                  <a:gd name="connsiteY142-35194" fmla="*/ 465021 h 927414"/>
                  <a:gd name="connsiteX143-35195" fmla="*/ 855264 w 3024845"/>
                  <a:gd name="connsiteY143-35196" fmla="*/ 466643 h 927414"/>
                  <a:gd name="connsiteX144-35197" fmla="*/ 855264 w 3024845"/>
                  <a:gd name="connsiteY144-35198" fmla="*/ 477992 h 927414"/>
                  <a:gd name="connsiteX145-35199" fmla="*/ 856024 w 3024845"/>
                  <a:gd name="connsiteY145-35200" fmla="*/ 477992 h 927414"/>
                  <a:gd name="connsiteX146-35201" fmla="*/ 861344 w 3024845"/>
                  <a:gd name="connsiteY146-35202" fmla="*/ 477992 h 927414"/>
                  <a:gd name="connsiteX147-35203" fmla="*/ 909984 w 3024845"/>
                  <a:gd name="connsiteY147-35204" fmla="*/ 473669 h 927414"/>
                  <a:gd name="connsiteX148-35205" fmla="*/ 909984 w 3024845"/>
                  <a:gd name="connsiteY148-35206" fmla="*/ 475020 h 927414"/>
                  <a:gd name="connsiteX149-35207" fmla="*/ 909984 w 3024845"/>
                  <a:gd name="connsiteY149-35208" fmla="*/ 484477 h 927414"/>
                  <a:gd name="connsiteX150-35209" fmla="*/ 910744 w 3024845"/>
                  <a:gd name="connsiteY150-35210" fmla="*/ 484477 h 927414"/>
                  <a:gd name="connsiteX151-35211" fmla="*/ 916065 w 3024845"/>
                  <a:gd name="connsiteY151-35212" fmla="*/ 484477 h 927414"/>
                  <a:gd name="connsiteX152-35213" fmla="*/ 916065 w 3024845"/>
                  <a:gd name="connsiteY152-35214" fmla="*/ 486639 h 927414"/>
                  <a:gd name="connsiteX153-35215" fmla="*/ 916065 w 3024845"/>
                  <a:gd name="connsiteY153-35216" fmla="*/ 501772 h 927414"/>
                  <a:gd name="connsiteX154-35217" fmla="*/ 918091 w 3024845"/>
                  <a:gd name="connsiteY154-35218" fmla="*/ 500421 h 927414"/>
                  <a:gd name="connsiteX155-35219" fmla="*/ 932278 w 3024845"/>
                  <a:gd name="connsiteY155-35220" fmla="*/ 490963 h 927414"/>
                  <a:gd name="connsiteX156-35221" fmla="*/ 938358 w 3024845"/>
                  <a:gd name="connsiteY156-35222" fmla="*/ 449889 h 927414"/>
                  <a:gd name="connsiteX157-35223" fmla="*/ 939118 w 3024845"/>
                  <a:gd name="connsiteY157-35224" fmla="*/ 449619 h 927414"/>
                  <a:gd name="connsiteX158-35225" fmla="*/ 944438 w 3024845"/>
                  <a:gd name="connsiteY158-35226" fmla="*/ 447727 h 927414"/>
                  <a:gd name="connsiteX159-35227" fmla="*/ 946465 w 3024845"/>
                  <a:gd name="connsiteY159-35228" fmla="*/ 378550 h 927414"/>
                  <a:gd name="connsiteX160-35229" fmla="*/ 948492 w 3024845"/>
                  <a:gd name="connsiteY160-35230" fmla="*/ 447727 h 927414"/>
                  <a:gd name="connsiteX161-35231" fmla="*/ 949252 w 3024845"/>
                  <a:gd name="connsiteY161-35232" fmla="*/ 447997 h 927414"/>
                  <a:gd name="connsiteX162-35233" fmla="*/ 954572 w 3024845"/>
                  <a:gd name="connsiteY162-35234" fmla="*/ 449889 h 927414"/>
                  <a:gd name="connsiteX163-35235" fmla="*/ 954572 w 3024845"/>
                  <a:gd name="connsiteY163-35236" fmla="*/ 363418 h 927414"/>
                  <a:gd name="connsiteX164-35237" fmla="*/ 958625 w 3024845"/>
                  <a:gd name="connsiteY164-35238" fmla="*/ 330991 h 927414"/>
                  <a:gd name="connsiteX165-35239" fmla="*/ 997132 w 3024845"/>
                  <a:gd name="connsiteY165-35240" fmla="*/ 330991 h 927414"/>
                  <a:gd name="connsiteX166-35241" fmla="*/ 997132 w 3024845"/>
                  <a:gd name="connsiteY166-35242" fmla="*/ 363418 h 927414"/>
                  <a:gd name="connsiteX167-35243" fmla="*/ 997892 w 3024845"/>
                  <a:gd name="connsiteY167-35244" fmla="*/ 363418 h 927414"/>
                  <a:gd name="connsiteX168-35245" fmla="*/ 1003212 w 3024845"/>
                  <a:gd name="connsiteY168-35246" fmla="*/ 363418 h 927414"/>
                  <a:gd name="connsiteX169-35247" fmla="*/ 1003212 w 3024845"/>
                  <a:gd name="connsiteY169-35248" fmla="*/ 281270 h 927414"/>
                  <a:gd name="connsiteX170-35249" fmla="*/ 1004986 w 3024845"/>
                  <a:gd name="connsiteY170-35250" fmla="*/ 281270 h 927414"/>
                  <a:gd name="connsiteX171-35251" fmla="*/ 1017399 w 3024845"/>
                  <a:gd name="connsiteY171-35252" fmla="*/ 281270 h 927414"/>
                  <a:gd name="connsiteX172-35253" fmla="*/ 1017399 w 3024845"/>
                  <a:gd name="connsiteY172-35254" fmla="*/ 279379 h 927414"/>
                  <a:gd name="connsiteX173-35255" fmla="*/ 1017399 w 3024845"/>
                  <a:gd name="connsiteY173-35256" fmla="*/ 266138 h 927414"/>
                  <a:gd name="connsiteX174-35257" fmla="*/ 1039693 w 3024845"/>
                  <a:gd name="connsiteY174-35258" fmla="*/ 266138 h 927414"/>
                  <a:gd name="connsiteX175-35259" fmla="*/ 1039693 w 3024845"/>
                  <a:gd name="connsiteY175-35260" fmla="*/ 265057 h 927414"/>
                  <a:gd name="connsiteX176-35261" fmla="*/ 1039693 w 3024845"/>
                  <a:gd name="connsiteY176-35262" fmla="*/ 257491 h 927414"/>
                  <a:gd name="connsiteX177-35263" fmla="*/ 1041466 w 3024845"/>
                  <a:gd name="connsiteY177-35264" fmla="*/ 257491 h 927414"/>
                  <a:gd name="connsiteX178-35265" fmla="*/ 1053880 w 3024845"/>
                  <a:gd name="connsiteY178-35266" fmla="*/ 257491 h 927414"/>
                  <a:gd name="connsiteX179-35267" fmla="*/ 1053880 w 3024845"/>
                  <a:gd name="connsiteY179-35268" fmla="*/ 258572 h 927414"/>
                  <a:gd name="connsiteX180-35269" fmla="*/ 1053880 w 3024845"/>
                  <a:gd name="connsiteY180-35270" fmla="*/ 266138 h 927414"/>
                  <a:gd name="connsiteX181-35271" fmla="*/ 1054640 w 3024845"/>
                  <a:gd name="connsiteY181-35272" fmla="*/ 266138 h 927414"/>
                  <a:gd name="connsiteX182-35273" fmla="*/ 1059960 w 3024845"/>
                  <a:gd name="connsiteY182-35274" fmla="*/ 266138 h 927414"/>
                  <a:gd name="connsiteX183-35275" fmla="*/ 1070093 w 3024845"/>
                  <a:gd name="connsiteY183-35276" fmla="*/ 261814 h 927414"/>
                  <a:gd name="connsiteX184-35277" fmla="*/ 1074146 w 3024845"/>
                  <a:gd name="connsiteY184-35278" fmla="*/ 265057 h 927414"/>
                  <a:gd name="connsiteX185-35279" fmla="*/ 1074146 w 3024845"/>
                  <a:gd name="connsiteY185-35280" fmla="*/ 257491 h 927414"/>
                  <a:gd name="connsiteX186-35281" fmla="*/ 1076426 w 3024845"/>
                  <a:gd name="connsiteY186-35282" fmla="*/ 257491 h 927414"/>
                  <a:gd name="connsiteX187-35283" fmla="*/ 1092387 w 3024845"/>
                  <a:gd name="connsiteY187-35284" fmla="*/ 257491 h 927414"/>
                  <a:gd name="connsiteX188-35285" fmla="*/ 1092387 w 3024845"/>
                  <a:gd name="connsiteY188-35286" fmla="*/ 258572 h 927414"/>
                  <a:gd name="connsiteX189-35287" fmla="*/ 1092387 w 3024845"/>
                  <a:gd name="connsiteY189-35288" fmla="*/ 266138 h 927414"/>
                  <a:gd name="connsiteX190-35289" fmla="*/ 1122787 w 3024845"/>
                  <a:gd name="connsiteY190-35290" fmla="*/ 266138 h 927414"/>
                  <a:gd name="connsiteX191-35291" fmla="*/ 1122787 w 3024845"/>
                  <a:gd name="connsiteY191-35292" fmla="*/ 267759 h 927414"/>
                  <a:gd name="connsiteX192-35293" fmla="*/ 1122787 w 3024845"/>
                  <a:gd name="connsiteY192-35294" fmla="*/ 279109 h 927414"/>
                  <a:gd name="connsiteX193-35295" fmla="*/ 1149134 w 3024845"/>
                  <a:gd name="connsiteY193-35296" fmla="*/ 279109 h 927414"/>
                  <a:gd name="connsiteX194-35297" fmla="*/ 1149134 w 3024845"/>
                  <a:gd name="connsiteY194-35298" fmla="*/ 309373 h 927414"/>
                  <a:gd name="connsiteX195-35299" fmla="*/ 1149894 w 3024845"/>
                  <a:gd name="connsiteY195-35300" fmla="*/ 309373 h 927414"/>
                  <a:gd name="connsiteX196-35301" fmla="*/ 1155214 w 3024845"/>
                  <a:gd name="connsiteY196-35302" fmla="*/ 309373 h 927414"/>
                  <a:gd name="connsiteX197-35303" fmla="*/ 1155214 w 3024845"/>
                  <a:gd name="connsiteY197-35304" fmla="*/ 310454 h 927414"/>
                  <a:gd name="connsiteX198-35305" fmla="*/ 1155214 w 3024845"/>
                  <a:gd name="connsiteY198-35306" fmla="*/ 318021 h 927414"/>
                  <a:gd name="connsiteX199-35307" fmla="*/ 1159268 w 3024845"/>
                  <a:gd name="connsiteY199-35308" fmla="*/ 348285 h 927414"/>
                  <a:gd name="connsiteX200-35309" fmla="*/ 1160028 w 3024845"/>
                  <a:gd name="connsiteY200-35310" fmla="*/ 348285 h 927414"/>
                  <a:gd name="connsiteX201-35311" fmla="*/ 1165348 w 3024845"/>
                  <a:gd name="connsiteY201-35312" fmla="*/ 348285 h 927414"/>
                  <a:gd name="connsiteX202-35313" fmla="*/ 1165348 w 3024845"/>
                  <a:gd name="connsiteY202-35314" fmla="*/ 349096 h 927414"/>
                  <a:gd name="connsiteX203-35315" fmla="*/ 1165348 w 3024845"/>
                  <a:gd name="connsiteY203-35316" fmla="*/ 354771 h 927414"/>
                  <a:gd name="connsiteX204-35317" fmla="*/ 1166361 w 3024845"/>
                  <a:gd name="connsiteY204-35318" fmla="*/ 354771 h 927414"/>
                  <a:gd name="connsiteX205-35319" fmla="*/ 1173454 w 3024845"/>
                  <a:gd name="connsiteY205-35320" fmla="*/ 354771 h 927414"/>
                  <a:gd name="connsiteX206-35321" fmla="*/ 1173454 w 3024845"/>
                  <a:gd name="connsiteY206-35322" fmla="*/ 385036 h 927414"/>
                  <a:gd name="connsiteX207-35323" fmla="*/ 1175481 w 3024845"/>
                  <a:gd name="connsiteY207-35324" fmla="*/ 385036 h 927414"/>
                  <a:gd name="connsiteX208-35325" fmla="*/ 1189668 w 3024845"/>
                  <a:gd name="connsiteY208-35326" fmla="*/ 385036 h 927414"/>
                  <a:gd name="connsiteX209-35327" fmla="*/ 1189668 w 3024845"/>
                  <a:gd name="connsiteY209-35328" fmla="*/ 408815 h 927414"/>
                  <a:gd name="connsiteX210-35329" fmla="*/ 1191695 w 3024845"/>
                  <a:gd name="connsiteY210-35330" fmla="*/ 410436 h 927414"/>
                  <a:gd name="connsiteX211-35331" fmla="*/ 1191695 w 3024845"/>
                  <a:gd name="connsiteY211-35332" fmla="*/ 421786 h 927414"/>
                  <a:gd name="connsiteX212-35333" fmla="*/ 1192455 w 3024845"/>
                  <a:gd name="connsiteY212-35334" fmla="*/ 421786 h 927414"/>
                  <a:gd name="connsiteX213-35335" fmla="*/ 1197775 w 3024845"/>
                  <a:gd name="connsiteY213-35336" fmla="*/ 421786 h 927414"/>
                  <a:gd name="connsiteX214-35337" fmla="*/ 1197775 w 3024845"/>
                  <a:gd name="connsiteY214-35338" fmla="*/ 445565 h 927414"/>
                  <a:gd name="connsiteX215-35339" fmla="*/ 1199041 w 3024845"/>
                  <a:gd name="connsiteY215-35340" fmla="*/ 445565 h 927414"/>
                  <a:gd name="connsiteX216-35341" fmla="*/ 1207908 w 3024845"/>
                  <a:gd name="connsiteY216-35342" fmla="*/ 445565 h 927414"/>
                  <a:gd name="connsiteX217-35343" fmla="*/ 1209935 w 3024845"/>
                  <a:gd name="connsiteY217-35344" fmla="*/ 449619 h 927414"/>
                  <a:gd name="connsiteX218-35345" fmla="*/ 1209935 w 3024845"/>
                  <a:gd name="connsiteY218-35346" fmla="*/ 462860 h 927414"/>
                  <a:gd name="connsiteX219-35347" fmla="*/ 1211455 w 3024845"/>
                  <a:gd name="connsiteY219-35348" fmla="*/ 460968 h 927414"/>
                  <a:gd name="connsiteX220-35349" fmla="*/ 1222095 w 3024845"/>
                  <a:gd name="connsiteY220-35350" fmla="*/ 447727 h 927414"/>
                  <a:gd name="connsiteX221-35351" fmla="*/ 1250469 w 3024845"/>
                  <a:gd name="connsiteY221-35352" fmla="*/ 447727 h 927414"/>
                  <a:gd name="connsiteX222-35353" fmla="*/ 1250469 w 3024845"/>
                  <a:gd name="connsiteY222-35354" fmla="*/ 534198 h 927414"/>
                  <a:gd name="connsiteX223-35355" fmla="*/ 1251229 w 3024845"/>
                  <a:gd name="connsiteY223-35356" fmla="*/ 534198 h 927414"/>
                  <a:gd name="connsiteX224-35357" fmla="*/ 1256549 w 3024845"/>
                  <a:gd name="connsiteY224-35358" fmla="*/ 534198 h 927414"/>
                  <a:gd name="connsiteX225-35359" fmla="*/ 1257309 w 3024845"/>
                  <a:gd name="connsiteY225-35360" fmla="*/ 532847 h 927414"/>
                  <a:gd name="connsiteX226-35361" fmla="*/ 1262629 w 3024845"/>
                  <a:gd name="connsiteY226-35362" fmla="*/ 523389 h 927414"/>
                  <a:gd name="connsiteX227-35363" fmla="*/ 1262629 w 3024845"/>
                  <a:gd name="connsiteY227-35364" fmla="*/ 525281 h 927414"/>
                  <a:gd name="connsiteX228-35365" fmla="*/ 1262629 w 3024845"/>
                  <a:gd name="connsiteY228-35366" fmla="*/ 538522 h 927414"/>
                  <a:gd name="connsiteX229-35367" fmla="*/ 1266682 w 3024845"/>
                  <a:gd name="connsiteY229-35368" fmla="*/ 493125 h 927414"/>
                  <a:gd name="connsiteX230-35369" fmla="*/ 1267442 w 3024845"/>
                  <a:gd name="connsiteY230-35370" fmla="*/ 493125 h 927414"/>
                  <a:gd name="connsiteX231-35371" fmla="*/ 1272762 w 3024845"/>
                  <a:gd name="connsiteY231-35372" fmla="*/ 493125 h 927414"/>
                  <a:gd name="connsiteX232-35373" fmla="*/ 1272762 w 3024845"/>
                  <a:gd name="connsiteY232-35374" fmla="*/ 428271 h 927414"/>
                  <a:gd name="connsiteX233-35375" fmla="*/ 1273776 w 3024845"/>
                  <a:gd name="connsiteY233-35376" fmla="*/ 428271 h 927414"/>
                  <a:gd name="connsiteX234-35377" fmla="*/ 1280869 w 3024845"/>
                  <a:gd name="connsiteY234-35378" fmla="*/ 428271 h 927414"/>
                  <a:gd name="connsiteX235-35379" fmla="*/ 1293029 w 3024845"/>
                  <a:gd name="connsiteY235-35380" fmla="*/ 385036 h 927414"/>
                  <a:gd name="connsiteX236-35381" fmla="*/ 1294296 w 3024845"/>
                  <a:gd name="connsiteY236-35382" fmla="*/ 385036 h 927414"/>
                  <a:gd name="connsiteX237-35383" fmla="*/ 1303163 w 3024845"/>
                  <a:gd name="connsiteY237-35384" fmla="*/ 385036 h 927414"/>
                  <a:gd name="connsiteX238-35385" fmla="*/ 1313296 w 3024845"/>
                  <a:gd name="connsiteY238-35386" fmla="*/ 428271 h 927414"/>
                  <a:gd name="connsiteX239-35387" fmla="*/ 1314309 w 3024845"/>
                  <a:gd name="connsiteY239-35388" fmla="*/ 428271 h 927414"/>
                  <a:gd name="connsiteX240-35389" fmla="*/ 1321403 w 3024845"/>
                  <a:gd name="connsiteY240-35390" fmla="*/ 428271 h 927414"/>
                  <a:gd name="connsiteX241-35391" fmla="*/ 1321403 w 3024845"/>
                  <a:gd name="connsiteY241-35392" fmla="*/ 467183 h 927414"/>
                  <a:gd name="connsiteX242-35393" fmla="*/ 1323176 w 3024845"/>
                  <a:gd name="connsiteY242-35394" fmla="*/ 467183 h 927414"/>
                  <a:gd name="connsiteX243-35395" fmla="*/ 1335590 w 3024845"/>
                  <a:gd name="connsiteY243-35396" fmla="*/ 467183 h 927414"/>
                  <a:gd name="connsiteX244-35397" fmla="*/ 1335590 w 3024845"/>
                  <a:gd name="connsiteY244-35398" fmla="*/ 469345 h 927414"/>
                  <a:gd name="connsiteX245-35399" fmla="*/ 1335590 w 3024845"/>
                  <a:gd name="connsiteY245-35400" fmla="*/ 484477 h 927414"/>
                  <a:gd name="connsiteX246-35401" fmla="*/ 1339643 w 3024845"/>
                  <a:gd name="connsiteY246-35402" fmla="*/ 482316 h 927414"/>
                  <a:gd name="connsiteX247-35403" fmla="*/ 1339643 w 3024845"/>
                  <a:gd name="connsiteY247-35404" fmla="*/ 467183 h 927414"/>
                  <a:gd name="connsiteX248-35405" fmla="*/ 1341163 w 3024845"/>
                  <a:gd name="connsiteY248-35406" fmla="*/ 467183 h 927414"/>
                  <a:gd name="connsiteX249-35407" fmla="*/ 1351803 w 3024845"/>
                  <a:gd name="connsiteY249-35408" fmla="*/ 467183 h 927414"/>
                  <a:gd name="connsiteX250-35409" fmla="*/ 1351803 w 3024845"/>
                  <a:gd name="connsiteY250-35410" fmla="*/ 468804 h 927414"/>
                  <a:gd name="connsiteX251-35411" fmla="*/ 1351803 w 3024845"/>
                  <a:gd name="connsiteY251-35412" fmla="*/ 480154 h 927414"/>
                  <a:gd name="connsiteX252-35413" fmla="*/ 1382204 w 3024845"/>
                  <a:gd name="connsiteY252-35414" fmla="*/ 480154 h 927414"/>
                  <a:gd name="connsiteX253-35415" fmla="*/ 1382204 w 3024845"/>
                  <a:gd name="connsiteY253-35416" fmla="*/ 443404 h 927414"/>
                  <a:gd name="connsiteX254-35417" fmla="*/ 1383470 w 3024845"/>
                  <a:gd name="connsiteY254-35418" fmla="*/ 443404 h 927414"/>
                  <a:gd name="connsiteX255-35419" fmla="*/ 1392337 w 3024845"/>
                  <a:gd name="connsiteY255-35420" fmla="*/ 443404 h 927414"/>
                  <a:gd name="connsiteX256-35421" fmla="*/ 1392337 w 3024845"/>
                  <a:gd name="connsiteY256-35422" fmla="*/ 465021 h 927414"/>
                  <a:gd name="connsiteX257-35423" fmla="*/ 1394364 w 3024845"/>
                  <a:gd name="connsiteY257-35424" fmla="*/ 432595 h 927414"/>
                  <a:gd name="connsiteX258-35425" fmla="*/ 1416657 w 3024845"/>
                  <a:gd name="connsiteY258-35426" fmla="*/ 432595 h 927414"/>
                  <a:gd name="connsiteX259-35427" fmla="*/ 1416657 w 3024845"/>
                  <a:gd name="connsiteY259-35428" fmla="*/ 430973 h 927414"/>
                  <a:gd name="connsiteX260-35429" fmla="*/ 1416657 w 3024845"/>
                  <a:gd name="connsiteY260-35430" fmla="*/ 419624 h 927414"/>
                  <a:gd name="connsiteX261-35431" fmla="*/ 1417417 w 3024845"/>
                  <a:gd name="connsiteY261-35432" fmla="*/ 419624 h 927414"/>
                  <a:gd name="connsiteX262-35433" fmla="*/ 1422737 w 3024845"/>
                  <a:gd name="connsiteY262-35434" fmla="*/ 419624 h 927414"/>
                  <a:gd name="connsiteX263-35435" fmla="*/ 1422737 w 3024845"/>
                  <a:gd name="connsiteY263-35436" fmla="*/ 417733 h 927414"/>
                  <a:gd name="connsiteX264-35437" fmla="*/ 1422737 w 3024845"/>
                  <a:gd name="connsiteY264-35438" fmla="*/ 404492 h 927414"/>
                  <a:gd name="connsiteX265-35439" fmla="*/ 1426791 w 3024845"/>
                  <a:gd name="connsiteY265-35440" fmla="*/ 410977 h 927414"/>
                  <a:gd name="connsiteX266-35441" fmla="*/ 1429071 w 3024845"/>
                  <a:gd name="connsiteY266-35442" fmla="*/ 410977 h 927414"/>
                  <a:gd name="connsiteX267-35443" fmla="*/ 1445031 w 3024845"/>
                  <a:gd name="connsiteY267-35444" fmla="*/ 410977 h 927414"/>
                  <a:gd name="connsiteX268-35445" fmla="*/ 1445031 w 3024845"/>
                  <a:gd name="connsiteY268-35446" fmla="*/ 410166 h 927414"/>
                  <a:gd name="connsiteX269-35447" fmla="*/ 1445031 w 3024845"/>
                  <a:gd name="connsiteY269-35448" fmla="*/ 404492 h 927414"/>
                  <a:gd name="connsiteX270-35449" fmla="*/ 1445791 w 3024845"/>
                  <a:gd name="connsiteY270-35450" fmla="*/ 404492 h 927414"/>
                  <a:gd name="connsiteX271-35451" fmla="*/ 1451111 w 3024845"/>
                  <a:gd name="connsiteY271-35452" fmla="*/ 404492 h 927414"/>
                  <a:gd name="connsiteX272-35453" fmla="*/ 1451111 w 3024845"/>
                  <a:gd name="connsiteY272-35454" fmla="*/ 405843 h 927414"/>
                  <a:gd name="connsiteX273-35455" fmla="*/ 1451111 w 3024845"/>
                  <a:gd name="connsiteY273-35456" fmla="*/ 415301 h 927414"/>
                  <a:gd name="connsiteX274-35457" fmla="*/ 1489618 w 3024845"/>
                  <a:gd name="connsiteY274-35458" fmla="*/ 415301 h 927414"/>
                  <a:gd name="connsiteX275-35459" fmla="*/ 1489618 w 3024845"/>
                  <a:gd name="connsiteY275-35460" fmla="*/ 553654 h 927414"/>
                  <a:gd name="connsiteX276-35461" fmla="*/ 1491138 w 3024845"/>
                  <a:gd name="connsiteY276-35462" fmla="*/ 553654 h 927414"/>
                  <a:gd name="connsiteX277-35463" fmla="*/ 1501778 w 3024845"/>
                  <a:gd name="connsiteY277-35464" fmla="*/ 553654 h 927414"/>
                  <a:gd name="connsiteX278-35465" fmla="*/ 1501778 w 3024845"/>
                  <a:gd name="connsiteY278-35466" fmla="*/ 540684 h 927414"/>
                  <a:gd name="connsiteX279-35467" fmla="*/ 1505832 w 3024845"/>
                  <a:gd name="connsiteY279-35468" fmla="*/ 540684 h 927414"/>
                  <a:gd name="connsiteX280-35469" fmla="*/ 1505832 w 3024845"/>
                  <a:gd name="connsiteY280-35470" fmla="*/ 553654 h 927414"/>
                  <a:gd name="connsiteX281-35471" fmla="*/ 1536232 w 3024845"/>
                  <a:gd name="connsiteY281-35472" fmla="*/ 553654 h 927414"/>
                  <a:gd name="connsiteX282-35473" fmla="*/ 1536232 w 3024845"/>
                  <a:gd name="connsiteY282-35474" fmla="*/ 523389 h 927414"/>
                  <a:gd name="connsiteX283-35475" fmla="*/ 1548392 w 3024845"/>
                  <a:gd name="connsiteY283-35476" fmla="*/ 523389 h 927414"/>
                  <a:gd name="connsiteX284-35477" fmla="*/ 1560552 w 3024845"/>
                  <a:gd name="connsiteY284-35478" fmla="*/ 521228 h 927414"/>
                  <a:gd name="connsiteX285-35479" fmla="*/ 1564606 w 3024845"/>
                  <a:gd name="connsiteY285-35480" fmla="*/ 523389 h 927414"/>
                  <a:gd name="connsiteX286-35481" fmla="*/ 1574739 w 3024845"/>
                  <a:gd name="connsiteY286-35482" fmla="*/ 523389 h 927414"/>
                  <a:gd name="connsiteX287-35483" fmla="*/ 1574739 w 3024845"/>
                  <a:gd name="connsiteY287-35484" fmla="*/ 553654 h 927414"/>
                  <a:gd name="connsiteX288-35485" fmla="*/ 1582846 w 3024845"/>
                  <a:gd name="connsiteY288-35486" fmla="*/ 553654 h 927414"/>
                  <a:gd name="connsiteX289-35487" fmla="*/ 1582846 w 3024845"/>
                  <a:gd name="connsiteY289-35488" fmla="*/ 570949 h 927414"/>
                  <a:gd name="connsiteX290-35489" fmla="*/ 1592182 w 3024845"/>
                  <a:gd name="connsiteY290-35490" fmla="*/ 571854 h 927414"/>
                  <a:gd name="connsiteX291-35491" fmla="*/ 1605140 w 3024845"/>
                  <a:gd name="connsiteY291-35492" fmla="*/ 571854 h 927414"/>
                  <a:gd name="connsiteX292-35493" fmla="*/ 1605140 w 3024845"/>
                  <a:gd name="connsiteY292-35494" fmla="*/ 555816 h 927414"/>
                  <a:gd name="connsiteX293-35495" fmla="*/ 1673096 w 3024845"/>
                  <a:gd name="connsiteY293-35496" fmla="*/ 555816 h 927414"/>
                  <a:gd name="connsiteX294-35497" fmla="*/ 1673096 w 3024845"/>
                  <a:gd name="connsiteY294-35498" fmla="*/ 470563 h 927414"/>
                  <a:gd name="connsiteX295-35499" fmla="*/ 1745104 w 3024845"/>
                  <a:gd name="connsiteY295-35500" fmla="*/ 470563 h 927414"/>
                  <a:gd name="connsiteX296-35501" fmla="*/ 1745104 w 3024845"/>
                  <a:gd name="connsiteY296-35502" fmla="*/ 549331 h 927414"/>
                  <a:gd name="connsiteX297-35503" fmla="*/ 1747008 w 3024845"/>
                  <a:gd name="connsiteY297-35504" fmla="*/ 549331 h 927414"/>
                  <a:gd name="connsiteX298-35505" fmla="*/ 1748250 w 3024845"/>
                  <a:gd name="connsiteY298-35506" fmla="*/ 571854 h 927414"/>
                  <a:gd name="connsiteX299-35507" fmla="*/ 1757926 w 3024845"/>
                  <a:gd name="connsiteY299-35508" fmla="*/ 571854 h 927414"/>
                  <a:gd name="connsiteX300-35509" fmla="*/ 1759168 w 3024845"/>
                  <a:gd name="connsiteY300-35510" fmla="*/ 549331 h 927414"/>
                  <a:gd name="connsiteX301-35511" fmla="*/ 1765248 w 3024845"/>
                  <a:gd name="connsiteY301-35512" fmla="*/ 549331 h 927414"/>
                  <a:gd name="connsiteX302-35513" fmla="*/ 1766490 w 3024845"/>
                  <a:gd name="connsiteY302-35514" fmla="*/ 571854 h 927414"/>
                  <a:gd name="connsiteX303-35515" fmla="*/ 1817112 w 3024845"/>
                  <a:gd name="connsiteY303-35516" fmla="*/ 571854 h 927414"/>
                  <a:gd name="connsiteX304-35517" fmla="*/ 1817112 w 3024845"/>
                  <a:gd name="connsiteY304-35518" fmla="*/ 408826 h 927414"/>
                  <a:gd name="connsiteX305-35519" fmla="*/ 2014439 w 3024845"/>
                  <a:gd name="connsiteY305-35520" fmla="*/ 408826 h 927414"/>
                  <a:gd name="connsiteX306-35521" fmla="*/ 2014439 w 3024845"/>
                  <a:gd name="connsiteY306-35522" fmla="*/ 571854 h 927414"/>
                  <a:gd name="connsiteX307-35523" fmla="*/ 2033136 w 3024845"/>
                  <a:gd name="connsiteY307-35524" fmla="*/ 571854 h 927414"/>
                  <a:gd name="connsiteX308-35525" fmla="*/ 2033136 w 3024845"/>
                  <a:gd name="connsiteY308-35526" fmla="*/ 489161 h 927414"/>
                  <a:gd name="connsiteX309-35527" fmla="*/ 2128256 w 3024845"/>
                  <a:gd name="connsiteY309-35528" fmla="*/ 489161 h 927414"/>
                  <a:gd name="connsiteX310-35529" fmla="*/ 2146266 w 3024845"/>
                  <a:gd name="connsiteY310-35530" fmla="*/ 239 h 927414"/>
                  <a:gd name="connsiteX311-35531" fmla="*/ 2180720 w 3024845"/>
                  <a:gd name="connsiteY311-35532" fmla="*/ 423948 h 927414"/>
                  <a:gd name="connsiteX312-35533" fmla="*/ 2245574 w 3024845"/>
                  <a:gd name="connsiteY312-35534" fmla="*/ 423948 h 927414"/>
                  <a:gd name="connsiteX313-35535" fmla="*/ 2245574 w 3024845"/>
                  <a:gd name="connsiteY313-35536" fmla="*/ 499610 h 927414"/>
                  <a:gd name="connsiteX314-35537" fmla="*/ 2253681 w 3024845"/>
                  <a:gd name="connsiteY314-35538" fmla="*/ 499610 h 927414"/>
                  <a:gd name="connsiteX315-35539" fmla="*/ 2255708 w 3024845"/>
                  <a:gd name="connsiteY315-35540" fmla="*/ 493125 h 927414"/>
                  <a:gd name="connsiteX316-35541" fmla="*/ 2261788 w 3024845"/>
                  <a:gd name="connsiteY316-35542" fmla="*/ 493125 h 927414"/>
                  <a:gd name="connsiteX317-35543" fmla="*/ 2263815 w 3024845"/>
                  <a:gd name="connsiteY317-35544" fmla="*/ 501772 h 927414"/>
                  <a:gd name="connsiteX318-35545" fmla="*/ 2275975 w 3024845"/>
                  <a:gd name="connsiteY318-35546" fmla="*/ 501772 h 927414"/>
                  <a:gd name="connsiteX319-35547" fmla="*/ 2275975 w 3024845"/>
                  <a:gd name="connsiteY319-35548" fmla="*/ 495286 h 927414"/>
                  <a:gd name="connsiteX320-35549" fmla="*/ 2298268 w 3024845"/>
                  <a:gd name="connsiteY320-35550" fmla="*/ 495286 h 927414"/>
                  <a:gd name="connsiteX321-35551" fmla="*/ 2298268 w 3024845"/>
                  <a:gd name="connsiteY321-35552" fmla="*/ 501772 h 927414"/>
                  <a:gd name="connsiteX322-35553" fmla="*/ 2318535 w 3024845"/>
                  <a:gd name="connsiteY322-35554" fmla="*/ 501772 h 927414"/>
                  <a:gd name="connsiteX323-35555" fmla="*/ 2318535 w 3024845"/>
                  <a:gd name="connsiteY323-35556" fmla="*/ 547169 h 927414"/>
                  <a:gd name="connsiteX324-35557" fmla="*/ 2332722 w 3024845"/>
                  <a:gd name="connsiteY324-35558" fmla="*/ 547169 h 927414"/>
                  <a:gd name="connsiteX325-35559" fmla="*/ 2332722 w 3024845"/>
                  <a:gd name="connsiteY325-35560" fmla="*/ 534198 h 927414"/>
                  <a:gd name="connsiteX326-35561" fmla="*/ 2348936 w 3024845"/>
                  <a:gd name="connsiteY326-35562" fmla="*/ 534198 h 927414"/>
                  <a:gd name="connsiteX327-35563" fmla="*/ 2348936 w 3024845"/>
                  <a:gd name="connsiteY327-35564" fmla="*/ 354771 h 927414"/>
                  <a:gd name="connsiteX328-35565" fmla="*/ 2355016 w 3024845"/>
                  <a:gd name="connsiteY328-35566" fmla="*/ 348285 h 927414"/>
                  <a:gd name="connsiteX329-35567" fmla="*/ 2427977 w 3024845"/>
                  <a:gd name="connsiteY329-35568" fmla="*/ 348285 h 927414"/>
                  <a:gd name="connsiteX330-35569" fmla="*/ 2427977 w 3024845"/>
                  <a:gd name="connsiteY330-35570" fmla="*/ 356933 h 927414"/>
                  <a:gd name="connsiteX331-35571" fmla="*/ 2438110 w 3024845"/>
                  <a:gd name="connsiteY331-35572" fmla="*/ 356933 h 927414"/>
                  <a:gd name="connsiteX332-35573" fmla="*/ 2438110 w 3024845"/>
                  <a:gd name="connsiteY332-35574" fmla="*/ 471507 h 927414"/>
                  <a:gd name="connsiteX333-35575" fmla="*/ 2460404 w 3024845"/>
                  <a:gd name="connsiteY333-35576" fmla="*/ 471507 h 927414"/>
                  <a:gd name="connsiteX334-35577" fmla="*/ 2460404 w 3024845"/>
                  <a:gd name="connsiteY334-35578" fmla="*/ 404492 h 927414"/>
                  <a:gd name="connsiteX335-35579" fmla="*/ 2486751 w 3024845"/>
                  <a:gd name="connsiteY335-35580" fmla="*/ 404492 h 927414"/>
                  <a:gd name="connsiteX336-35581" fmla="*/ 2490804 w 3024845"/>
                  <a:gd name="connsiteY336-35582" fmla="*/ 400168 h 927414"/>
                  <a:gd name="connsiteX337-35583" fmla="*/ 2498911 w 3024845"/>
                  <a:gd name="connsiteY337-35584" fmla="*/ 400168 h 927414"/>
                  <a:gd name="connsiteX338-35585" fmla="*/ 2502964 w 3024845"/>
                  <a:gd name="connsiteY338-35586" fmla="*/ 404492 h 927414"/>
                  <a:gd name="connsiteX339-35587" fmla="*/ 2525258 w 3024845"/>
                  <a:gd name="connsiteY339-35588" fmla="*/ 404492 h 927414"/>
                  <a:gd name="connsiteX340-35589" fmla="*/ 2525258 w 3024845"/>
                  <a:gd name="connsiteY340-35590" fmla="*/ 287756 h 927414"/>
                  <a:gd name="connsiteX341-35591" fmla="*/ 2582005 w 3024845"/>
                  <a:gd name="connsiteY341-35592" fmla="*/ 276947 h 927414"/>
                  <a:gd name="connsiteX342-35593" fmla="*/ 2582005 w 3024845"/>
                  <a:gd name="connsiteY342-35594" fmla="*/ 278028 h 927414"/>
                  <a:gd name="connsiteX343-35595" fmla="*/ 2582005 w 3024845"/>
                  <a:gd name="connsiteY343-35596" fmla="*/ 285594 h 927414"/>
                  <a:gd name="connsiteX344-35597" fmla="*/ 2608352 w 3024845"/>
                  <a:gd name="connsiteY344-35598" fmla="*/ 285594 h 927414"/>
                  <a:gd name="connsiteX345-35599" fmla="*/ 2608352 w 3024845"/>
                  <a:gd name="connsiteY345-35600" fmla="*/ 540684 h 927414"/>
                  <a:gd name="connsiteX346-35601" fmla="*/ 2630646 w 3024845"/>
                  <a:gd name="connsiteY346-35602" fmla="*/ 540684 h 927414"/>
                  <a:gd name="connsiteX347-35603" fmla="*/ 2630646 w 3024845"/>
                  <a:gd name="connsiteY347-35604" fmla="*/ 536360 h 927414"/>
                  <a:gd name="connsiteX348-35605" fmla="*/ 2642806 w 3024845"/>
                  <a:gd name="connsiteY348-35606" fmla="*/ 536360 h 927414"/>
                  <a:gd name="connsiteX349-35607" fmla="*/ 2642806 w 3024845"/>
                  <a:gd name="connsiteY349-35608" fmla="*/ 540684 h 927414"/>
                  <a:gd name="connsiteX350-35609" fmla="*/ 2667126 w 3024845"/>
                  <a:gd name="connsiteY350-35610" fmla="*/ 540684 h 927414"/>
                  <a:gd name="connsiteX351-35611" fmla="*/ 2667126 w 3024845"/>
                  <a:gd name="connsiteY351-35612" fmla="*/ 527713 h 927414"/>
                  <a:gd name="connsiteX352-35613" fmla="*/ 2695500 w 3024845"/>
                  <a:gd name="connsiteY352-35614" fmla="*/ 527713 h 927414"/>
                  <a:gd name="connsiteX353-35615" fmla="*/ 2707660 w 3024845"/>
                  <a:gd name="connsiteY353-35616" fmla="*/ 523389 h 927414"/>
                  <a:gd name="connsiteX354-35617" fmla="*/ 2727927 w 3024845"/>
                  <a:gd name="connsiteY354-35618" fmla="*/ 527713 h 927414"/>
                  <a:gd name="connsiteX355-35619" fmla="*/ 2727927 w 3024845"/>
                  <a:gd name="connsiteY355-35620" fmla="*/ 510419 h 927414"/>
                  <a:gd name="connsiteX356-35621" fmla="*/ 2736034 w 3024845"/>
                  <a:gd name="connsiteY356-35622" fmla="*/ 510419 h 927414"/>
                  <a:gd name="connsiteX357-35623" fmla="*/ 2736034 w 3024845"/>
                  <a:gd name="connsiteY357-35624" fmla="*/ 497448 h 927414"/>
                  <a:gd name="connsiteX358-35625" fmla="*/ 2792781 w 3024845"/>
                  <a:gd name="connsiteY358-35626" fmla="*/ 497448 h 927414"/>
                  <a:gd name="connsiteX359-35627" fmla="*/ 2792781 w 3024845"/>
                  <a:gd name="connsiteY359-35628" fmla="*/ 467183 h 927414"/>
                  <a:gd name="connsiteX360-35629" fmla="*/ 2811021 w 3024845"/>
                  <a:gd name="connsiteY360-35630" fmla="*/ 467183 h 927414"/>
                  <a:gd name="connsiteX361-35631" fmla="*/ 2811021 w 3024845"/>
                  <a:gd name="connsiteY361-35632" fmla="*/ 460698 h 927414"/>
                  <a:gd name="connsiteX362-35633" fmla="*/ 2823181 w 3024845"/>
                  <a:gd name="connsiteY362-35634" fmla="*/ 460698 h 927414"/>
                  <a:gd name="connsiteX363-35635" fmla="*/ 2823181 w 3024845"/>
                  <a:gd name="connsiteY363-35636" fmla="*/ 467183 h 927414"/>
                  <a:gd name="connsiteX364-35637" fmla="*/ 2839395 w 3024845"/>
                  <a:gd name="connsiteY364-35638" fmla="*/ 467183 h 927414"/>
                  <a:gd name="connsiteX365-35639" fmla="*/ 2839395 w 3024845"/>
                  <a:gd name="connsiteY365-35640" fmla="*/ 516904 h 927414"/>
                  <a:gd name="connsiteX366-35641" fmla="*/ 2871822 w 3024845"/>
                  <a:gd name="connsiteY366-35642" fmla="*/ 516904 h 927414"/>
                  <a:gd name="connsiteX367-35643" fmla="*/ 2871822 w 3024845"/>
                  <a:gd name="connsiteY367-35644" fmla="*/ 490963 h 927414"/>
                  <a:gd name="connsiteX368-35645" fmla="*/ 2910329 w 3024845"/>
                  <a:gd name="connsiteY368-35646" fmla="*/ 490963 h 927414"/>
                  <a:gd name="connsiteX369-35647" fmla="*/ 2910329 w 3024845"/>
                  <a:gd name="connsiteY369-35648" fmla="*/ 460698 h 927414"/>
                  <a:gd name="connsiteX370-35649" fmla="*/ 2958970 w 3024845"/>
                  <a:gd name="connsiteY370-35650" fmla="*/ 460698 h 927414"/>
                  <a:gd name="connsiteX371-35651" fmla="*/ 2958970 w 3024845"/>
                  <a:gd name="connsiteY371-35652" fmla="*/ 571854 h 927414"/>
                  <a:gd name="connsiteX372-35653" fmla="*/ 2958970 w 3024845"/>
                  <a:gd name="connsiteY372-35654" fmla="*/ 585633 h 927414"/>
                  <a:gd name="connsiteX373-35655" fmla="*/ 3024845 w 3024845"/>
                  <a:gd name="connsiteY373-35656" fmla="*/ 585633 h 927414"/>
                  <a:gd name="connsiteX374-35657" fmla="*/ 3024845 w 3024845"/>
                  <a:gd name="connsiteY374-35658" fmla="*/ 927414 h 927414"/>
                  <a:gd name="connsiteX375-35659" fmla="*/ 2054 w 3024845"/>
                  <a:gd name="connsiteY375-35660" fmla="*/ 925081 h 927414"/>
                  <a:gd name="connsiteX376-35661" fmla="*/ 0 w 3024845"/>
                  <a:gd name="connsiteY376-35662" fmla="*/ 490963 h 927414"/>
                  <a:gd name="connsiteX377-35663" fmla="*/ 20267 w 3024845"/>
                  <a:gd name="connsiteY377-35664" fmla="*/ 490963 h 927414"/>
                  <a:gd name="connsiteX378-35665" fmla="*/ 20774 w 3024845"/>
                  <a:gd name="connsiteY378-35666" fmla="*/ 489882 h 927414"/>
                  <a:gd name="connsiteX379-35667" fmla="*/ 24320 w 3024845"/>
                  <a:gd name="connsiteY379-35668" fmla="*/ 482316 h 927414"/>
                  <a:gd name="connsiteX380-35669" fmla="*/ 26094 w 3024845"/>
                  <a:gd name="connsiteY380-35670" fmla="*/ 482586 h 927414"/>
                  <a:gd name="connsiteX381-35671" fmla="*/ 38507 w 3024845"/>
                  <a:gd name="connsiteY381-35672" fmla="*/ 484477 h 927414"/>
                  <a:gd name="connsiteX382-35673" fmla="*/ 39014 w 3024845"/>
                  <a:gd name="connsiteY382-35674" fmla="*/ 485829 h 927414"/>
                  <a:gd name="connsiteX383-35675" fmla="*/ 42560 w 3024845"/>
                  <a:gd name="connsiteY383-35676" fmla="*/ 495286 h 927414"/>
                  <a:gd name="connsiteX384-35677" fmla="*/ 68907 w 3024845"/>
                  <a:gd name="connsiteY384-35678" fmla="*/ 497448 h 927414"/>
                  <a:gd name="connsiteX385-35679" fmla="*/ 68907 w 3024845"/>
                  <a:gd name="connsiteY385-35680" fmla="*/ 374227 h 927414"/>
                  <a:gd name="connsiteX386-35681" fmla="*/ 70934 w 3024845"/>
                  <a:gd name="connsiteY386-35682" fmla="*/ 374227 h 927414"/>
                  <a:gd name="connsiteX387-35683" fmla="*/ 85121 w 3024845"/>
                  <a:gd name="connsiteY387-35684" fmla="*/ 374227 h 927414"/>
                  <a:gd name="connsiteX388-35685" fmla="*/ 85121 w 3024845"/>
                  <a:gd name="connsiteY388-35686" fmla="*/ 238035 h 927414"/>
                  <a:gd name="connsiteX389-35687" fmla="*/ 86894 w 3024845"/>
                  <a:gd name="connsiteY389-35688" fmla="*/ 238035 h 927414"/>
                  <a:gd name="connsiteX390-35689" fmla="*/ 99308 w 3024845"/>
                  <a:gd name="connsiteY390-35690" fmla="*/ 238035 h 927414"/>
                  <a:gd name="connsiteX391-35691" fmla="*/ 99308 w 3024845"/>
                  <a:gd name="connsiteY391-35692" fmla="*/ 123461 h 927414"/>
                  <a:gd name="connsiteX392-35693" fmla="*/ 103361 w 3024845"/>
                  <a:gd name="connsiteY392-35694" fmla="*/ 95357 h 927414"/>
                  <a:gd name="connsiteX393-35695" fmla="*/ 105388 w 3024845"/>
                  <a:gd name="connsiteY393-35696" fmla="*/ 95357 h 927414"/>
                  <a:gd name="connsiteX394-35697" fmla="*/ 119575 w 3024845"/>
                  <a:gd name="connsiteY394-35698" fmla="*/ 95357 h 927414"/>
                  <a:gd name="connsiteX0-35699" fmla="*/ 119575 w 3024845"/>
                  <a:gd name="connsiteY0-35700" fmla="*/ 2161 h 834218"/>
                  <a:gd name="connsiteX1-35701" fmla="*/ 200642 w 3024845"/>
                  <a:gd name="connsiteY1-35702" fmla="*/ 0 h 834218"/>
                  <a:gd name="connsiteX2-35703" fmla="*/ 202669 w 3024845"/>
                  <a:gd name="connsiteY2-35704" fmla="*/ 0 h 834218"/>
                  <a:gd name="connsiteX3-35705" fmla="*/ 216856 w 3024845"/>
                  <a:gd name="connsiteY3-35706" fmla="*/ 0 h 834218"/>
                  <a:gd name="connsiteX4-35707" fmla="*/ 216856 w 3024845"/>
                  <a:gd name="connsiteY4-35708" fmla="*/ 23779 h 834218"/>
                  <a:gd name="connsiteX5-35709" fmla="*/ 217363 w 3024845"/>
                  <a:gd name="connsiteY5-35710" fmla="*/ 24590 h 834218"/>
                  <a:gd name="connsiteX6-35711" fmla="*/ 220909 w 3024845"/>
                  <a:gd name="connsiteY6-35712" fmla="*/ 30265 h 834218"/>
                  <a:gd name="connsiteX7-35713" fmla="*/ 220909 w 3024845"/>
                  <a:gd name="connsiteY7-35714" fmla="*/ 144839 h 834218"/>
                  <a:gd name="connsiteX8-35715" fmla="*/ 223189 w 3024845"/>
                  <a:gd name="connsiteY8-35716" fmla="*/ 144839 h 834218"/>
                  <a:gd name="connsiteX9-35717" fmla="*/ 239150 w 3024845"/>
                  <a:gd name="connsiteY9-35718" fmla="*/ 144839 h 834218"/>
                  <a:gd name="connsiteX10-35719" fmla="*/ 239150 w 3024845"/>
                  <a:gd name="connsiteY10-35720" fmla="*/ 285354 h 834218"/>
                  <a:gd name="connsiteX11-35721" fmla="*/ 240670 w 3024845"/>
                  <a:gd name="connsiteY11-35722" fmla="*/ 285084 h 834218"/>
                  <a:gd name="connsiteX12-35723" fmla="*/ 251310 w 3024845"/>
                  <a:gd name="connsiteY12-35724" fmla="*/ 283193 h 834218"/>
                  <a:gd name="connsiteX13-35725" fmla="*/ 249283 w 3024845"/>
                  <a:gd name="connsiteY13-35726" fmla="*/ 371825 h 834218"/>
                  <a:gd name="connsiteX14-35727" fmla="*/ 250803 w 3024845"/>
                  <a:gd name="connsiteY14-35728" fmla="*/ 372096 h 834218"/>
                  <a:gd name="connsiteX15-35729" fmla="*/ 261443 w 3024845"/>
                  <a:gd name="connsiteY15-35730" fmla="*/ 373987 h 834218"/>
                  <a:gd name="connsiteX16-35731" fmla="*/ 261696 w 3024845"/>
                  <a:gd name="connsiteY16-35732" fmla="*/ 374798 h 834218"/>
                  <a:gd name="connsiteX17-35733" fmla="*/ 263470 w 3024845"/>
                  <a:gd name="connsiteY17-35734" fmla="*/ 380473 h 834218"/>
                  <a:gd name="connsiteX18-35735" fmla="*/ 264230 w 3024845"/>
                  <a:gd name="connsiteY18-35736" fmla="*/ 378041 h 834218"/>
                  <a:gd name="connsiteX19-35737" fmla="*/ 269550 w 3024845"/>
                  <a:gd name="connsiteY19-35738" fmla="*/ 361017 h 834218"/>
                  <a:gd name="connsiteX20-35739" fmla="*/ 271323 w 3024845"/>
                  <a:gd name="connsiteY20-35740" fmla="*/ 361017 h 834218"/>
                  <a:gd name="connsiteX21-35741" fmla="*/ 283737 w 3024845"/>
                  <a:gd name="connsiteY21-35742" fmla="*/ 361017 h 834218"/>
                  <a:gd name="connsiteX22-35743" fmla="*/ 283737 w 3024845"/>
                  <a:gd name="connsiteY22-35744" fmla="*/ 393443 h 834218"/>
                  <a:gd name="connsiteX23-35745" fmla="*/ 284750 w 3024845"/>
                  <a:gd name="connsiteY23-35746" fmla="*/ 393984 h 834218"/>
                  <a:gd name="connsiteX24-35747" fmla="*/ 291844 w 3024845"/>
                  <a:gd name="connsiteY24-35748" fmla="*/ 397767 h 834218"/>
                  <a:gd name="connsiteX25-35749" fmla="*/ 291844 w 3024845"/>
                  <a:gd name="connsiteY25-35750" fmla="*/ 399118 h 834218"/>
                  <a:gd name="connsiteX26-35751" fmla="*/ 291844 w 3024845"/>
                  <a:gd name="connsiteY26-35752" fmla="*/ 408576 h 834218"/>
                  <a:gd name="connsiteX27-35753" fmla="*/ 336431 w 3024845"/>
                  <a:gd name="connsiteY27-35754" fmla="*/ 408576 h 834218"/>
                  <a:gd name="connsiteX28-35755" fmla="*/ 336431 w 3024845"/>
                  <a:gd name="connsiteY28-35756" fmla="*/ 409657 h 834218"/>
                  <a:gd name="connsiteX29-35757" fmla="*/ 336431 w 3024845"/>
                  <a:gd name="connsiteY29-35758" fmla="*/ 417223 h 834218"/>
                  <a:gd name="connsiteX30-35759" fmla="*/ 338457 w 3024845"/>
                  <a:gd name="connsiteY30-35760" fmla="*/ 417223 h 834218"/>
                  <a:gd name="connsiteX31-35761" fmla="*/ 352644 w 3024845"/>
                  <a:gd name="connsiteY31-35762" fmla="*/ 417223 h 834218"/>
                  <a:gd name="connsiteX32-35763" fmla="*/ 352644 w 3024845"/>
                  <a:gd name="connsiteY32-35764" fmla="*/ 386958 h 834218"/>
                  <a:gd name="connsiteX33-35765" fmla="*/ 397231 w 3024845"/>
                  <a:gd name="connsiteY33-35766" fmla="*/ 386958 h 834218"/>
                  <a:gd name="connsiteX34-35767" fmla="*/ 397231 w 3024845"/>
                  <a:gd name="connsiteY34-35768" fmla="*/ 385607 h 834218"/>
                  <a:gd name="connsiteX35-35769" fmla="*/ 397231 w 3024845"/>
                  <a:gd name="connsiteY35-35770" fmla="*/ 376149 h 834218"/>
                  <a:gd name="connsiteX36-35771" fmla="*/ 398245 w 3024845"/>
                  <a:gd name="connsiteY36-35772" fmla="*/ 376149 h 834218"/>
                  <a:gd name="connsiteX37-35773" fmla="*/ 405338 w 3024845"/>
                  <a:gd name="connsiteY37-35774" fmla="*/ 376149 h 834218"/>
                  <a:gd name="connsiteX38-35775" fmla="*/ 405338 w 3024845"/>
                  <a:gd name="connsiteY38-35776" fmla="*/ 374258 h 834218"/>
                  <a:gd name="connsiteX39-35777" fmla="*/ 405338 w 3024845"/>
                  <a:gd name="connsiteY39-35778" fmla="*/ 361017 h 834218"/>
                  <a:gd name="connsiteX40-35779" fmla="*/ 406098 w 3024845"/>
                  <a:gd name="connsiteY40-35780" fmla="*/ 361017 h 834218"/>
                  <a:gd name="connsiteX41-35781" fmla="*/ 411418 w 3024845"/>
                  <a:gd name="connsiteY41-35782" fmla="*/ 361017 h 834218"/>
                  <a:gd name="connsiteX42-35783" fmla="*/ 411418 w 3024845"/>
                  <a:gd name="connsiteY42-35784" fmla="*/ 359936 h 834218"/>
                  <a:gd name="connsiteX43-35785" fmla="*/ 411418 w 3024845"/>
                  <a:gd name="connsiteY43-35786" fmla="*/ 352369 h 834218"/>
                  <a:gd name="connsiteX44-35787" fmla="*/ 413445 w 3024845"/>
                  <a:gd name="connsiteY44-35788" fmla="*/ 352369 h 834218"/>
                  <a:gd name="connsiteX45-35789" fmla="*/ 427632 w 3024845"/>
                  <a:gd name="connsiteY45-35790" fmla="*/ 352369 h 834218"/>
                  <a:gd name="connsiteX46-35791" fmla="*/ 427632 w 3024845"/>
                  <a:gd name="connsiteY46-35792" fmla="*/ 353450 h 834218"/>
                  <a:gd name="connsiteX47-35793" fmla="*/ 427632 w 3024845"/>
                  <a:gd name="connsiteY47-35794" fmla="*/ 361017 h 834218"/>
                  <a:gd name="connsiteX48-35795" fmla="*/ 449925 w 3024845"/>
                  <a:gd name="connsiteY48-35796" fmla="*/ 361017 h 834218"/>
                  <a:gd name="connsiteX49-35797" fmla="*/ 449925 w 3024845"/>
                  <a:gd name="connsiteY49-35798" fmla="*/ 359125 h 834218"/>
                  <a:gd name="connsiteX50-35799" fmla="*/ 449925 w 3024845"/>
                  <a:gd name="connsiteY50-35800" fmla="*/ 345884 h 834218"/>
                  <a:gd name="connsiteX51-35801" fmla="*/ 451699 w 3024845"/>
                  <a:gd name="connsiteY51-35802" fmla="*/ 345884 h 834218"/>
                  <a:gd name="connsiteX52-35803" fmla="*/ 464112 w 3024845"/>
                  <a:gd name="connsiteY52-35804" fmla="*/ 345884 h 834218"/>
                  <a:gd name="connsiteX53-35805" fmla="*/ 464112 w 3024845"/>
                  <a:gd name="connsiteY53-35806" fmla="*/ 369664 h 834218"/>
                  <a:gd name="connsiteX54-35807" fmla="*/ 465126 w 3024845"/>
                  <a:gd name="connsiteY54-35808" fmla="*/ 369664 h 834218"/>
                  <a:gd name="connsiteX55-35809" fmla="*/ 472219 w 3024845"/>
                  <a:gd name="connsiteY55-35810" fmla="*/ 369664 h 834218"/>
                  <a:gd name="connsiteX56-35811" fmla="*/ 472219 w 3024845"/>
                  <a:gd name="connsiteY56-35812" fmla="*/ 368583 h 834218"/>
                  <a:gd name="connsiteX57-35813" fmla="*/ 472219 w 3024845"/>
                  <a:gd name="connsiteY57-35814" fmla="*/ 361017 h 834218"/>
                  <a:gd name="connsiteX58-35815" fmla="*/ 473992 w 3024845"/>
                  <a:gd name="connsiteY58-35816" fmla="*/ 361017 h 834218"/>
                  <a:gd name="connsiteX59-35817" fmla="*/ 486406 w 3024845"/>
                  <a:gd name="connsiteY59-35818" fmla="*/ 361017 h 834218"/>
                  <a:gd name="connsiteX60-35819" fmla="*/ 486406 w 3024845"/>
                  <a:gd name="connsiteY60-35820" fmla="*/ 386958 h 834218"/>
                  <a:gd name="connsiteX61-35821" fmla="*/ 488433 w 3024845"/>
                  <a:gd name="connsiteY61-35822" fmla="*/ 386958 h 834218"/>
                  <a:gd name="connsiteX62-35823" fmla="*/ 502619 w 3024845"/>
                  <a:gd name="connsiteY62-35824" fmla="*/ 386958 h 834218"/>
                  <a:gd name="connsiteX63-35825" fmla="*/ 502619 w 3024845"/>
                  <a:gd name="connsiteY63-35826" fmla="*/ 388579 h 834218"/>
                  <a:gd name="connsiteX64-35827" fmla="*/ 502619 w 3024845"/>
                  <a:gd name="connsiteY64-35828" fmla="*/ 399929 h 834218"/>
                  <a:gd name="connsiteX65-35829" fmla="*/ 503379 w 3024845"/>
                  <a:gd name="connsiteY65-35830" fmla="*/ 399929 h 834218"/>
                  <a:gd name="connsiteX66-35831" fmla="*/ 508700 w 3024845"/>
                  <a:gd name="connsiteY66-35832" fmla="*/ 399929 h 834218"/>
                  <a:gd name="connsiteX67-35833" fmla="*/ 508700 w 3024845"/>
                  <a:gd name="connsiteY67-35834" fmla="*/ 399118 h 834218"/>
                  <a:gd name="connsiteX68-35835" fmla="*/ 508700 w 3024845"/>
                  <a:gd name="connsiteY68-35836" fmla="*/ 393443 h 834218"/>
                  <a:gd name="connsiteX69-35837" fmla="*/ 539100 w 3024845"/>
                  <a:gd name="connsiteY69-35838" fmla="*/ 393443 h 834218"/>
                  <a:gd name="connsiteX70-35839" fmla="*/ 539100 w 3024845"/>
                  <a:gd name="connsiteY70-35840" fmla="*/ 417223 h 834218"/>
                  <a:gd name="connsiteX71-35841" fmla="*/ 540113 w 3024845"/>
                  <a:gd name="connsiteY71-35842" fmla="*/ 417223 h 834218"/>
                  <a:gd name="connsiteX72-35843" fmla="*/ 547207 w 3024845"/>
                  <a:gd name="connsiteY72-35844" fmla="*/ 417223 h 834218"/>
                  <a:gd name="connsiteX73-35845" fmla="*/ 547207 w 3024845"/>
                  <a:gd name="connsiteY73-35846" fmla="*/ 418304 h 834218"/>
                  <a:gd name="connsiteX74-35847" fmla="*/ 547207 w 3024845"/>
                  <a:gd name="connsiteY74-35848" fmla="*/ 425870 h 834218"/>
                  <a:gd name="connsiteX75-35849" fmla="*/ 547967 w 3024845"/>
                  <a:gd name="connsiteY75-35850" fmla="*/ 425870 h 834218"/>
                  <a:gd name="connsiteX76-35851" fmla="*/ 553287 w 3024845"/>
                  <a:gd name="connsiteY76-35852" fmla="*/ 425870 h 834218"/>
                  <a:gd name="connsiteX77-35853" fmla="*/ 553287 w 3024845"/>
                  <a:gd name="connsiteY77-35854" fmla="*/ 423708 h 834218"/>
                  <a:gd name="connsiteX78-35855" fmla="*/ 553287 w 3024845"/>
                  <a:gd name="connsiteY78-35856" fmla="*/ 408576 h 834218"/>
                  <a:gd name="connsiteX79-35857" fmla="*/ 554300 w 3024845"/>
                  <a:gd name="connsiteY79-35858" fmla="*/ 408576 h 834218"/>
                  <a:gd name="connsiteX80-35859" fmla="*/ 561394 w 3024845"/>
                  <a:gd name="connsiteY80-35860" fmla="*/ 408576 h 834218"/>
                  <a:gd name="connsiteX81-35861" fmla="*/ 561394 w 3024845"/>
                  <a:gd name="connsiteY81-35862" fmla="*/ 409657 h 834218"/>
                  <a:gd name="connsiteX82-35863" fmla="*/ 561394 w 3024845"/>
                  <a:gd name="connsiteY82-35864" fmla="*/ 417223 h 834218"/>
                  <a:gd name="connsiteX83-35865" fmla="*/ 566714 w 3024845"/>
                  <a:gd name="connsiteY83-35866" fmla="*/ 415230 h 834218"/>
                  <a:gd name="connsiteX84-35867" fmla="*/ 567474 w 3024845"/>
                  <a:gd name="connsiteY84-35868" fmla="*/ 414250 h 834218"/>
                  <a:gd name="connsiteX85-35869" fmla="*/ 567474 w 3024845"/>
                  <a:gd name="connsiteY85-35870" fmla="*/ 408576 h 834218"/>
                  <a:gd name="connsiteX86-35871" fmla="*/ 605981 w 3024845"/>
                  <a:gd name="connsiteY86-35872" fmla="*/ 408576 h 834218"/>
                  <a:gd name="connsiteX87-35873" fmla="*/ 605981 w 3024845"/>
                  <a:gd name="connsiteY87-35874" fmla="*/ 432355 h 834218"/>
                  <a:gd name="connsiteX88-35875" fmla="*/ 608007 w 3024845"/>
                  <a:gd name="connsiteY88-35876" fmla="*/ 432355 h 834218"/>
                  <a:gd name="connsiteX89-35877" fmla="*/ 622194 w 3024845"/>
                  <a:gd name="connsiteY89-35878" fmla="*/ 432355 h 834218"/>
                  <a:gd name="connsiteX90-35879" fmla="*/ 622194 w 3024845"/>
                  <a:gd name="connsiteY90-35880" fmla="*/ 433436 h 834218"/>
                  <a:gd name="connsiteX91-35881" fmla="*/ 622194 w 3024845"/>
                  <a:gd name="connsiteY91-35882" fmla="*/ 441002 h 834218"/>
                  <a:gd name="connsiteX92-35883" fmla="*/ 623968 w 3024845"/>
                  <a:gd name="connsiteY92-35884" fmla="*/ 441002 h 834218"/>
                  <a:gd name="connsiteX93-35885" fmla="*/ 636381 w 3024845"/>
                  <a:gd name="connsiteY93-35886" fmla="*/ 441002 h 834218"/>
                  <a:gd name="connsiteX94-35887" fmla="*/ 636381 w 3024845"/>
                  <a:gd name="connsiteY94-35888" fmla="*/ 417223 h 834218"/>
                  <a:gd name="connsiteX95-35889" fmla="*/ 637394 w 3024845"/>
                  <a:gd name="connsiteY95-35890" fmla="*/ 417223 h 834218"/>
                  <a:gd name="connsiteX96-35891" fmla="*/ 644488 w 3024845"/>
                  <a:gd name="connsiteY96-35892" fmla="*/ 417223 h 834218"/>
                  <a:gd name="connsiteX97-35893" fmla="*/ 644488 w 3024845"/>
                  <a:gd name="connsiteY97-35894" fmla="*/ 384796 h 834218"/>
                  <a:gd name="connsiteX98-35895" fmla="*/ 645501 w 3024845"/>
                  <a:gd name="connsiteY98-35896" fmla="*/ 384796 h 834218"/>
                  <a:gd name="connsiteX99-35897" fmla="*/ 652595 w 3024845"/>
                  <a:gd name="connsiteY99-35898" fmla="*/ 384796 h 834218"/>
                  <a:gd name="connsiteX100-35899" fmla="*/ 652595 w 3024845"/>
                  <a:gd name="connsiteY100-35900" fmla="*/ 382905 h 834218"/>
                  <a:gd name="connsiteX101-35901" fmla="*/ 652595 w 3024845"/>
                  <a:gd name="connsiteY101-35902" fmla="*/ 369664 h 834218"/>
                  <a:gd name="connsiteX102-35903" fmla="*/ 651328 w 3024845"/>
                  <a:gd name="connsiteY102-35904" fmla="*/ 368042 h 834218"/>
                  <a:gd name="connsiteX103-35905" fmla="*/ 656648 w 3024845"/>
                  <a:gd name="connsiteY103-35906" fmla="*/ 356693 h 834218"/>
                  <a:gd name="connsiteX104-35907" fmla="*/ 664755 w 3024845"/>
                  <a:gd name="connsiteY104-35908" fmla="*/ 384796 h 834218"/>
                  <a:gd name="connsiteX105-35909" fmla="*/ 665515 w 3024845"/>
                  <a:gd name="connsiteY105-35910" fmla="*/ 384796 h 834218"/>
                  <a:gd name="connsiteX106-35911" fmla="*/ 670835 w 3024845"/>
                  <a:gd name="connsiteY106-35912" fmla="*/ 384796 h 834218"/>
                  <a:gd name="connsiteX107-35913" fmla="*/ 670835 w 3024845"/>
                  <a:gd name="connsiteY107-35914" fmla="*/ 278869 h 834218"/>
                  <a:gd name="connsiteX108-35915" fmla="*/ 672355 w 3024845"/>
                  <a:gd name="connsiteY108-35916" fmla="*/ 278869 h 834218"/>
                  <a:gd name="connsiteX109-35917" fmla="*/ 682995 w 3024845"/>
                  <a:gd name="connsiteY109-35918" fmla="*/ 278869 h 834218"/>
                  <a:gd name="connsiteX110-35919" fmla="*/ 682995 w 3024845"/>
                  <a:gd name="connsiteY110-35920" fmla="*/ 231310 h 834218"/>
                  <a:gd name="connsiteX111-35921" fmla="*/ 709342 w 3024845"/>
                  <a:gd name="connsiteY111-35922" fmla="*/ 231310 h 834218"/>
                  <a:gd name="connsiteX112-35923" fmla="*/ 709342 w 3024845"/>
                  <a:gd name="connsiteY112-35924" fmla="*/ 209692 h 834218"/>
                  <a:gd name="connsiteX113-35925" fmla="*/ 743796 w 3024845"/>
                  <a:gd name="connsiteY113-35926" fmla="*/ 209692 h 834218"/>
                  <a:gd name="connsiteX114-35927" fmla="*/ 743796 w 3024845"/>
                  <a:gd name="connsiteY114-35928" fmla="*/ 212124 h 834218"/>
                  <a:gd name="connsiteX115-35929" fmla="*/ 743796 w 3024845"/>
                  <a:gd name="connsiteY115-35930" fmla="*/ 229148 h 834218"/>
                  <a:gd name="connsiteX116-35931" fmla="*/ 746076 w 3024845"/>
                  <a:gd name="connsiteY116-35932" fmla="*/ 229148 h 834218"/>
                  <a:gd name="connsiteX117-35933" fmla="*/ 762036 w 3024845"/>
                  <a:gd name="connsiteY117-35934" fmla="*/ 229148 h 834218"/>
                  <a:gd name="connsiteX118-35935" fmla="*/ 762036 w 3024845"/>
                  <a:gd name="connsiteY118-35936" fmla="*/ 276707 h 834218"/>
                  <a:gd name="connsiteX119-35937" fmla="*/ 763049 w 3024845"/>
                  <a:gd name="connsiteY119-35938" fmla="*/ 276707 h 834218"/>
                  <a:gd name="connsiteX120-35939" fmla="*/ 770143 w 3024845"/>
                  <a:gd name="connsiteY120-35940" fmla="*/ 276707 h 834218"/>
                  <a:gd name="connsiteX121-35941" fmla="*/ 784330 w 3024845"/>
                  <a:gd name="connsiteY121-35942" fmla="*/ 281031 h 834218"/>
                  <a:gd name="connsiteX122-35943" fmla="*/ 784330 w 3024845"/>
                  <a:gd name="connsiteY122-35944" fmla="*/ 319943 h 834218"/>
                  <a:gd name="connsiteX123-35945" fmla="*/ 785343 w 3024845"/>
                  <a:gd name="connsiteY123-35946" fmla="*/ 319943 h 834218"/>
                  <a:gd name="connsiteX124-35947" fmla="*/ 792436 w 3024845"/>
                  <a:gd name="connsiteY124-35948" fmla="*/ 319943 h 834218"/>
                  <a:gd name="connsiteX125-35949" fmla="*/ 792436 w 3024845"/>
                  <a:gd name="connsiteY125-35950" fmla="*/ 321564 h 834218"/>
                  <a:gd name="connsiteX126-35951" fmla="*/ 792436 w 3024845"/>
                  <a:gd name="connsiteY126-35952" fmla="*/ 332913 h 834218"/>
                  <a:gd name="connsiteX127-35953" fmla="*/ 794463 w 3024845"/>
                  <a:gd name="connsiteY127-35954" fmla="*/ 332913 h 834218"/>
                  <a:gd name="connsiteX128-35955" fmla="*/ 808650 w 3024845"/>
                  <a:gd name="connsiteY128-35956" fmla="*/ 332913 h 834218"/>
                  <a:gd name="connsiteX129-35957" fmla="*/ 814730 w 3024845"/>
                  <a:gd name="connsiteY129-35958" fmla="*/ 339399 h 834218"/>
                  <a:gd name="connsiteX130-35959" fmla="*/ 814730 w 3024845"/>
                  <a:gd name="connsiteY130-35960" fmla="*/ 361017 h 834218"/>
                  <a:gd name="connsiteX131-35961" fmla="*/ 817010 w 3024845"/>
                  <a:gd name="connsiteY131-35962" fmla="*/ 361017 h 834218"/>
                  <a:gd name="connsiteX132-35963" fmla="*/ 832970 w 3024845"/>
                  <a:gd name="connsiteY132-35964" fmla="*/ 361017 h 834218"/>
                  <a:gd name="connsiteX133-35965" fmla="*/ 832970 w 3024845"/>
                  <a:gd name="connsiteY133-35966" fmla="*/ 362097 h 834218"/>
                  <a:gd name="connsiteX134-35967" fmla="*/ 832970 w 3024845"/>
                  <a:gd name="connsiteY134-35968" fmla="*/ 369664 h 834218"/>
                  <a:gd name="connsiteX135-35969" fmla="*/ 834237 w 3024845"/>
                  <a:gd name="connsiteY135-35970" fmla="*/ 369664 h 834218"/>
                  <a:gd name="connsiteX136-35971" fmla="*/ 843104 w 3024845"/>
                  <a:gd name="connsiteY136-35972" fmla="*/ 369664 h 834218"/>
                  <a:gd name="connsiteX137-35973" fmla="*/ 843104 w 3024845"/>
                  <a:gd name="connsiteY137-35974" fmla="*/ 371825 h 834218"/>
                  <a:gd name="connsiteX138-35975" fmla="*/ 843104 w 3024845"/>
                  <a:gd name="connsiteY138-35976" fmla="*/ 386958 h 834218"/>
                  <a:gd name="connsiteX139-35977" fmla="*/ 847157 w 3024845"/>
                  <a:gd name="connsiteY139-35978" fmla="*/ 385066 h 834218"/>
                  <a:gd name="connsiteX140-35979" fmla="*/ 847157 w 3024845"/>
                  <a:gd name="connsiteY140-35980" fmla="*/ 371825 h 834218"/>
                  <a:gd name="connsiteX141-35981" fmla="*/ 848170 w 3024845"/>
                  <a:gd name="connsiteY141-35982" fmla="*/ 371825 h 834218"/>
                  <a:gd name="connsiteX142-35983" fmla="*/ 855264 w 3024845"/>
                  <a:gd name="connsiteY142-35984" fmla="*/ 371825 h 834218"/>
                  <a:gd name="connsiteX143-35985" fmla="*/ 855264 w 3024845"/>
                  <a:gd name="connsiteY143-35986" fmla="*/ 373447 h 834218"/>
                  <a:gd name="connsiteX144-35987" fmla="*/ 855264 w 3024845"/>
                  <a:gd name="connsiteY144-35988" fmla="*/ 384796 h 834218"/>
                  <a:gd name="connsiteX145-35989" fmla="*/ 856024 w 3024845"/>
                  <a:gd name="connsiteY145-35990" fmla="*/ 384796 h 834218"/>
                  <a:gd name="connsiteX146-35991" fmla="*/ 861344 w 3024845"/>
                  <a:gd name="connsiteY146-35992" fmla="*/ 384796 h 834218"/>
                  <a:gd name="connsiteX147-35993" fmla="*/ 909984 w 3024845"/>
                  <a:gd name="connsiteY147-35994" fmla="*/ 380473 h 834218"/>
                  <a:gd name="connsiteX148-35995" fmla="*/ 909984 w 3024845"/>
                  <a:gd name="connsiteY148-35996" fmla="*/ 381824 h 834218"/>
                  <a:gd name="connsiteX149-35997" fmla="*/ 909984 w 3024845"/>
                  <a:gd name="connsiteY149-35998" fmla="*/ 391281 h 834218"/>
                  <a:gd name="connsiteX150-35999" fmla="*/ 910744 w 3024845"/>
                  <a:gd name="connsiteY150-36000" fmla="*/ 391281 h 834218"/>
                  <a:gd name="connsiteX151-36001" fmla="*/ 916065 w 3024845"/>
                  <a:gd name="connsiteY151-36002" fmla="*/ 391281 h 834218"/>
                  <a:gd name="connsiteX152-36003" fmla="*/ 916065 w 3024845"/>
                  <a:gd name="connsiteY152-36004" fmla="*/ 393443 h 834218"/>
                  <a:gd name="connsiteX153-36005" fmla="*/ 916065 w 3024845"/>
                  <a:gd name="connsiteY153-36006" fmla="*/ 408576 h 834218"/>
                  <a:gd name="connsiteX154-36007" fmla="*/ 918091 w 3024845"/>
                  <a:gd name="connsiteY154-36008" fmla="*/ 407225 h 834218"/>
                  <a:gd name="connsiteX155-36009" fmla="*/ 932278 w 3024845"/>
                  <a:gd name="connsiteY155-36010" fmla="*/ 397767 h 834218"/>
                  <a:gd name="connsiteX156-36011" fmla="*/ 938358 w 3024845"/>
                  <a:gd name="connsiteY156-36012" fmla="*/ 356693 h 834218"/>
                  <a:gd name="connsiteX157-36013" fmla="*/ 939118 w 3024845"/>
                  <a:gd name="connsiteY157-36014" fmla="*/ 356423 h 834218"/>
                  <a:gd name="connsiteX158-36015" fmla="*/ 944438 w 3024845"/>
                  <a:gd name="connsiteY158-36016" fmla="*/ 354531 h 834218"/>
                  <a:gd name="connsiteX159-36017" fmla="*/ 946465 w 3024845"/>
                  <a:gd name="connsiteY159-36018" fmla="*/ 285354 h 834218"/>
                  <a:gd name="connsiteX160-36019" fmla="*/ 948492 w 3024845"/>
                  <a:gd name="connsiteY160-36020" fmla="*/ 354531 h 834218"/>
                  <a:gd name="connsiteX161-36021" fmla="*/ 949252 w 3024845"/>
                  <a:gd name="connsiteY161-36022" fmla="*/ 354801 h 834218"/>
                  <a:gd name="connsiteX162-36023" fmla="*/ 954572 w 3024845"/>
                  <a:gd name="connsiteY162-36024" fmla="*/ 356693 h 834218"/>
                  <a:gd name="connsiteX163-36025" fmla="*/ 954572 w 3024845"/>
                  <a:gd name="connsiteY163-36026" fmla="*/ 270222 h 834218"/>
                  <a:gd name="connsiteX164-36027" fmla="*/ 958625 w 3024845"/>
                  <a:gd name="connsiteY164-36028" fmla="*/ 237795 h 834218"/>
                  <a:gd name="connsiteX165-36029" fmla="*/ 997132 w 3024845"/>
                  <a:gd name="connsiteY165-36030" fmla="*/ 237795 h 834218"/>
                  <a:gd name="connsiteX166-36031" fmla="*/ 997132 w 3024845"/>
                  <a:gd name="connsiteY166-36032" fmla="*/ 270222 h 834218"/>
                  <a:gd name="connsiteX167-36033" fmla="*/ 997892 w 3024845"/>
                  <a:gd name="connsiteY167-36034" fmla="*/ 270222 h 834218"/>
                  <a:gd name="connsiteX168-36035" fmla="*/ 1003212 w 3024845"/>
                  <a:gd name="connsiteY168-36036" fmla="*/ 270222 h 834218"/>
                  <a:gd name="connsiteX169-36037" fmla="*/ 1003212 w 3024845"/>
                  <a:gd name="connsiteY169-36038" fmla="*/ 188074 h 834218"/>
                  <a:gd name="connsiteX170-36039" fmla="*/ 1004986 w 3024845"/>
                  <a:gd name="connsiteY170-36040" fmla="*/ 188074 h 834218"/>
                  <a:gd name="connsiteX171-36041" fmla="*/ 1017399 w 3024845"/>
                  <a:gd name="connsiteY171-36042" fmla="*/ 188074 h 834218"/>
                  <a:gd name="connsiteX172-36043" fmla="*/ 1017399 w 3024845"/>
                  <a:gd name="connsiteY172-36044" fmla="*/ 186183 h 834218"/>
                  <a:gd name="connsiteX173-36045" fmla="*/ 1017399 w 3024845"/>
                  <a:gd name="connsiteY173-36046" fmla="*/ 172942 h 834218"/>
                  <a:gd name="connsiteX174-36047" fmla="*/ 1039693 w 3024845"/>
                  <a:gd name="connsiteY174-36048" fmla="*/ 172942 h 834218"/>
                  <a:gd name="connsiteX175-36049" fmla="*/ 1039693 w 3024845"/>
                  <a:gd name="connsiteY175-36050" fmla="*/ 171861 h 834218"/>
                  <a:gd name="connsiteX176-36051" fmla="*/ 1039693 w 3024845"/>
                  <a:gd name="connsiteY176-36052" fmla="*/ 164295 h 834218"/>
                  <a:gd name="connsiteX177-36053" fmla="*/ 1041466 w 3024845"/>
                  <a:gd name="connsiteY177-36054" fmla="*/ 164295 h 834218"/>
                  <a:gd name="connsiteX178-36055" fmla="*/ 1053880 w 3024845"/>
                  <a:gd name="connsiteY178-36056" fmla="*/ 164295 h 834218"/>
                  <a:gd name="connsiteX179-36057" fmla="*/ 1053880 w 3024845"/>
                  <a:gd name="connsiteY179-36058" fmla="*/ 165376 h 834218"/>
                  <a:gd name="connsiteX180-36059" fmla="*/ 1053880 w 3024845"/>
                  <a:gd name="connsiteY180-36060" fmla="*/ 172942 h 834218"/>
                  <a:gd name="connsiteX181-36061" fmla="*/ 1054640 w 3024845"/>
                  <a:gd name="connsiteY181-36062" fmla="*/ 172942 h 834218"/>
                  <a:gd name="connsiteX182-36063" fmla="*/ 1059960 w 3024845"/>
                  <a:gd name="connsiteY182-36064" fmla="*/ 172942 h 834218"/>
                  <a:gd name="connsiteX183-36065" fmla="*/ 1070093 w 3024845"/>
                  <a:gd name="connsiteY183-36066" fmla="*/ 168618 h 834218"/>
                  <a:gd name="connsiteX184-36067" fmla="*/ 1074146 w 3024845"/>
                  <a:gd name="connsiteY184-36068" fmla="*/ 171861 h 834218"/>
                  <a:gd name="connsiteX185-36069" fmla="*/ 1074146 w 3024845"/>
                  <a:gd name="connsiteY185-36070" fmla="*/ 164295 h 834218"/>
                  <a:gd name="connsiteX186-36071" fmla="*/ 1076426 w 3024845"/>
                  <a:gd name="connsiteY186-36072" fmla="*/ 164295 h 834218"/>
                  <a:gd name="connsiteX187-36073" fmla="*/ 1092387 w 3024845"/>
                  <a:gd name="connsiteY187-36074" fmla="*/ 164295 h 834218"/>
                  <a:gd name="connsiteX188-36075" fmla="*/ 1092387 w 3024845"/>
                  <a:gd name="connsiteY188-36076" fmla="*/ 165376 h 834218"/>
                  <a:gd name="connsiteX189-36077" fmla="*/ 1092387 w 3024845"/>
                  <a:gd name="connsiteY189-36078" fmla="*/ 172942 h 834218"/>
                  <a:gd name="connsiteX190-36079" fmla="*/ 1122787 w 3024845"/>
                  <a:gd name="connsiteY190-36080" fmla="*/ 172942 h 834218"/>
                  <a:gd name="connsiteX191-36081" fmla="*/ 1122787 w 3024845"/>
                  <a:gd name="connsiteY191-36082" fmla="*/ 174563 h 834218"/>
                  <a:gd name="connsiteX192-36083" fmla="*/ 1122787 w 3024845"/>
                  <a:gd name="connsiteY192-36084" fmla="*/ 185913 h 834218"/>
                  <a:gd name="connsiteX193-36085" fmla="*/ 1149134 w 3024845"/>
                  <a:gd name="connsiteY193-36086" fmla="*/ 185913 h 834218"/>
                  <a:gd name="connsiteX194-36087" fmla="*/ 1149134 w 3024845"/>
                  <a:gd name="connsiteY194-36088" fmla="*/ 216177 h 834218"/>
                  <a:gd name="connsiteX195-36089" fmla="*/ 1149894 w 3024845"/>
                  <a:gd name="connsiteY195-36090" fmla="*/ 216177 h 834218"/>
                  <a:gd name="connsiteX196-36091" fmla="*/ 1155214 w 3024845"/>
                  <a:gd name="connsiteY196-36092" fmla="*/ 216177 h 834218"/>
                  <a:gd name="connsiteX197-36093" fmla="*/ 1155214 w 3024845"/>
                  <a:gd name="connsiteY197-36094" fmla="*/ 217258 h 834218"/>
                  <a:gd name="connsiteX198-36095" fmla="*/ 1155214 w 3024845"/>
                  <a:gd name="connsiteY198-36096" fmla="*/ 224825 h 834218"/>
                  <a:gd name="connsiteX199-36097" fmla="*/ 1159268 w 3024845"/>
                  <a:gd name="connsiteY199-36098" fmla="*/ 255089 h 834218"/>
                  <a:gd name="connsiteX200-36099" fmla="*/ 1160028 w 3024845"/>
                  <a:gd name="connsiteY200-36100" fmla="*/ 255089 h 834218"/>
                  <a:gd name="connsiteX201-36101" fmla="*/ 1165348 w 3024845"/>
                  <a:gd name="connsiteY201-36102" fmla="*/ 255089 h 834218"/>
                  <a:gd name="connsiteX202-36103" fmla="*/ 1165348 w 3024845"/>
                  <a:gd name="connsiteY202-36104" fmla="*/ 255900 h 834218"/>
                  <a:gd name="connsiteX203-36105" fmla="*/ 1165348 w 3024845"/>
                  <a:gd name="connsiteY203-36106" fmla="*/ 261575 h 834218"/>
                  <a:gd name="connsiteX204-36107" fmla="*/ 1166361 w 3024845"/>
                  <a:gd name="connsiteY204-36108" fmla="*/ 261575 h 834218"/>
                  <a:gd name="connsiteX205-36109" fmla="*/ 1173454 w 3024845"/>
                  <a:gd name="connsiteY205-36110" fmla="*/ 261575 h 834218"/>
                  <a:gd name="connsiteX206-36111" fmla="*/ 1173454 w 3024845"/>
                  <a:gd name="connsiteY206-36112" fmla="*/ 291840 h 834218"/>
                  <a:gd name="connsiteX207-36113" fmla="*/ 1175481 w 3024845"/>
                  <a:gd name="connsiteY207-36114" fmla="*/ 291840 h 834218"/>
                  <a:gd name="connsiteX208-36115" fmla="*/ 1189668 w 3024845"/>
                  <a:gd name="connsiteY208-36116" fmla="*/ 291840 h 834218"/>
                  <a:gd name="connsiteX209-36117" fmla="*/ 1189668 w 3024845"/>
                  <a:gd name="connsiteY209-36118" fmla="*/ 315619 h 834218"/>
                  <a:gd name="connsiteX210-36119" fmla="*/ 1191695 w 3024845"/>
                  <a:gd name="connsiteY210-36120" fmla="*/ 317240 h 834218"/>
                  <a:gd name="connsiteX211-36121" fmla="*/ 1191695 w 3024845"/>
                  <a:gd name="connsiteY211-36122" fmla="*/ 328590 h 834218"/>
                  <a:gd name="connsiteX212-36123" fmla="*/ 1192455 w 3024845"/>
                  <a:gd name="connsiteY212-36124" fmla="*/ 328590 h 834218"/>
                  <a:gd name="connsiteX213-36125" fmla="*/ 1197775 w 3024845"/>
                  <a:gd name="connsiteY213-36126" fmla="*/ 328590 h 834218"/>
                  <a:gd name="connsiteX214-36127" fmla="*/ 1197775 w 3024845"/>
                  <a:gd name="connsiteY214-36128" fmla="*/ 352369 h 834218"/>
                  <a:gd name="connsiteX215-36129" fmla="*/ 1199041 w 3024845"/>
                  <a:gd name="connsiteY215-36130" fmla="*/ 352369 h 834218"/>
                  <a:gd name="connsiteX216-36131" fmla="*/ 1207908 w 3024845"/>
                  <a:gd name="connsiteY216-36132" fmla="*/ 352369 h 834218"/>
                  <a:gd name="connsiteX217-36133" fmla="*/ 1209935 w 3024845"/>
                  <a:gd name="connsiteY217-36134" fmla="*/ 356423 h 834218"/>
                  <a:gd name="connsiteX218-36135" fmla="*/ 1209935 w 3024845"/>
                  <a:gd name="connsiteY218-36136" fmla="*/ 369664 h 834218"/>
                  <a:gd name="connsiteX219-36137" fmla="*/ 1211455 w 3024845"/>
                  <a:gd name="connsiteY219-36138" fmla="*/ 367772 h 834218"/>
                  <a:gd name="connsiteX220-36139" fmla="*/ 1222095 w 3024845"/>
                  <a:gd name="connsiteY220-36140" fmla="*/ 354531 h 834218"/>
                  <a:gd name="connsiteX221-36141" fmla="*/ 1250469 w 3024845"/>
                  <a:gd name="connsiteY221-36142" fmla="*/ 354531 h 834218"/>
                  <a:gd name="connsiteX222-36143" fmla="*/ 1250469 w 3024845"/>
                  <a:gd name="connsiteY222-36144" fmla="*/ 441002 h 834218"/>
                  <a:gd name="connsiteX223-36145" fmla="*/ 1251229 w 3024845"/>
                  <a:gd name="connsiteY223-36146" fmla="*/ 441002 h 834218"/>
                  <a:gd name="connsiteX224-36147" fmla="*/ 1256549 w 3024845"/>
                  <a:gd name="connsiteY224-36148" fmla="*/ 441002 h 834218"/>
                  <a:gd name="connsiteX225-36149" fmla="*/ 1257309 w 3024845"/>
                  <a:gd name="connsiteY225-36150" fmla="*/ 439651 h 834218"/>
                  <a:gd name="connsiteX226-36151" fmla="*/ 1262629 w 3024845"/>
                  <a:gd name="connsiteY226-36152" fmla="*/ 430193 h 834218"/>
                  <a:gd name="connsiteX227-36153" fmla="*/ 1262629 w 3024845"/>
                  <a:gd name="connsiteY227-36154" fmla="*/ 432085 h 834218"/>
                  <a:gd name="connsiteX228-36155" fmla="*/ 1262629 w 3024845"/>
                  <a:gd name="connsiteY228-36156" fmla="*/ 445326 h 834218"/>
                  <a:gd name="connsiteX229-36157" fmla="*/ 1266682 w 3024845"/>
                  <a:gd name="connsiteY229-36158" fmla="*/ 399929 h 834218"/>
                  <a:gd name="connsiteX230-36159" fmla="*/ 1267442 w 3024845"/>
                  <a:gd name="connsiteY230-36160" fmla="*/ 399929 h 834218"/>
                  <a:gd name="connsiteX231-36161" fmla="*/ 1272762 w 3024845"/>
                  <a:gd name="connsiteY231-36162" fmla="*/ 399929 h 834218"/>
                  <a:gd name="connsiteX232-36163" fmla="*/ 1272762 w 3024845"/>
                  <a:gd name="connsiteY232-36164" fmla="*/ 335075 h 834218"/>
                  <a:gd name="connsiteX233-36165" fmla="*/ 1273776 w 3024845"/>
                  <a:gd name="connsiteY233-36166" fmla="*/ 335075 h 834218"/>
                  <a:gd name="connsiteX234-36167" fmla="*/ 1280869 w 3024845"/>
                  <a:gd name="connsiteY234-36168" fmla="*/ 335075 h 834218"/>
                  <a:gd name="connsiteX235-36169" fmla="*/ 1293029 w 3024845"/>
                  <a:gd name="connsiteY235-36170" fmla="*/ 291840 h 834218"/>
                  <a:gd name="connsiteX236-36171" fmla="*/ 1294296 w 3024845"/>
                  <a:gd name="connsiteY236-36172" fmla="*/ 291840 h 834218"/>
                  <a:gd name="connsiteX237-36173" fmla="*/ 1303163 w 3024845"/>
                  <a:gd name="connsiteY237-36174" fmla="*/ 291840 h 834218"/>
                  <a:gd name="connsiteX238-36175" fmla="*/ 1313296 w 3024845"/>
                  <a:gd name="connsiteY238-36176" fmla="*/ 335075 h 834218"/>
                  <a:gd name="connsiteX239-36177" fmla="*/ 1314309 w 3024845"/>
                  <a:gd name="connsiteY239-36178" fmla="*/ 335075 h 834218"/>
                  <a:gd name="connsiteX240-36179" fmla="*/ 1321403 w 3024845"/>
                  <a:gd name="connsiteY240-36180" fmla="*/ 335075 h 834218"/>
                  <a:gd name="connsiteX241-36181" fmla="*/ 1321403 w 3024845"/>
                  <a:gd name="connsiteY241-36182" fmla="*/ 373987 h 834218"/>
                  <a:gd name="connsiteX242-36183" fmla="*/ 1323176 w 3024845"/>
                  <a:gd name="connsiteY242-36184" fmla="*/ 373987 h 834218"/>
                  <a:gd name="connsiteX243-36185" fmla="*/ 1335590 w 3024845"/>
                  <a:gd name="connsiteY243-36186" fmla="*/ 373987 h 834218"/>
                  <a:gd name="connsiteX244-36187" fmla="*/ 1335590 w 3024845"/>
                  <a:gd name="connsiteY244-36188" fmla="*/ 376149 h 834218"/>
                  <a:gd name="connsiteX245-36189" fmla="*/ 1335590 w 3024845"/>
                  <a:gd name="connsiteY245-36190" fmla="*/ 391281 h 834218"/>
                  <a:gd name="connsiteX246-36191" fmla="*/ 1339643 w 3024845"/>
                  <a:gd name="connsiteY246-36192" fmla="*/ 389120 h 834218"/>
                  <a:gd name="connsiteX247-36193" fmla="*/ 1339643 w 3024845"/>
                  <a:gd name="connsiteY247-36194" fmla="*/ 373987 h 834218"/>
                  <a:gd name="connsiteX248-36195" fmla="*/ 1341163 w 3024845"/>
                  <a:gd name="connsiteY248-36196" fmla="*/ 373987 h 834218"/>
                  <a:gd name="connsiteX249-36197" fmla="*/ 1351803 w 3024845"/>
                  <a:gd name="connsiteY249-36198" fmla="*/ 373987 h 834218"/>
                  <a:gd name="connsiteX250-36199" fmla="*/ 1351803 w 3024845"/>
                  <a:gd name="connsiteY250-36200" fmla="*/ 375608 h 834218"/>
                  <a:gd name="connsiteX251-36201" fmla="*/ 1351803 w 3024845"/>
                  <a:gd name="connsiteY251-36202" fmla="*/ 386958 h 834218"/>
                  <a:gd name="connsiteX252-36203" fmla="*/ 1382204 w 3024845"/>
                  <a:gd name="connsiteY252-36204" fmla="*/ 386958 h 834218"/>
                  <a:gd name="connsiteX253-36205" fmla="*/ 1382204 w 3024845"/>
                  <a:gd name="connsiteY253-36206" fmla="*/ 350208 h 834218"/>
                  <a:gd name="connsiteX254-36207" fmla="*/ 1383470 w 3024845"/>
                  <a:gd name="connsiteY254-36208" fmla="*/ 350208 h 834218"/>
                  <a:gd name="connsiteX255-36209" fmla="*/ 1392337 w 3024845"/>
                  <a:gd name="connsiteY255-36210" fmla="*/ 350208 h 834218"/>
                  <a:gd name="connsiteX256-36211" fmla="*/ 1392337 w 3024845"/>
                  <a:gd name="connsiteY256-36212" fmla="*/ 371825 h 834218"/>
                  <a:gd name="connsiteX257-36213" fmla="*/ 1394364 w 3024845"/>
                  <a:gd name="connsiteY257-36214" fmla="*/ 339399 h 834218"/>
                  <a:gd name="connsiteX258-36215" fmla="*/ 1416657 w 3024845"/>
                  <a:gd name="connsiteY258-36216" fmla="*/ 339399 h 834218"/>
                  <a:gd name="connsiteX259-36217" fmla="*/ 1416657 w 3024845"/>
                  <a:gd name="connsiteY259-36218" fmla="*/ 337777 h 834218"/>
                  <a:gd name="connsiteX260-36219" fmla="*/ 1416657 w 3024845"/>
                  <a:gd name="connsiteY260-36220" fmla="*/ 326428 h 834218"/>
                  <a:gd name="connsiteX261-36221" fmla="*/ 1417417 w 3024845"/>
                  <a:gd name="connsiteY261-36222" fmla="*/ 326428 h 834218"/>
                  <a:gd name="connsiteX262-36223" fmla="*/ 1422737 w 3024845"/>
                  <a:gd name="connsiteY262-36224" fmla="*/ 326428 h 834218"/>
                  <a:gd name="connsiteX263-36225" fmla="*/ 1422737 w 3024845"/>
                  <a:gd name="connsiteY263-36226" fmla="*/ 324537 h 834218"/>
                  <a:gd name="connsiteX264-36227" fmla="*/ 1422737 w 3024845"/>
                  <a:gd name="connsiteY264-36228" fmla="*/ 311296 h 834218"/>
                  <a:gd name="connsiteX265-36229" fmla="*/ 1426791 w 3024845"/>
                  <a:gd name="connsiteY265-36230" fmla="*/ 317781 h 834218"/>
                  <a:gd name="connsiteX266-36231" fmla="*/ 1429071 w 3024845"/>
                  <a:gd name="connsiteY266-36232" fmla="*/ 317781 h 834218"/>
                  <a:gd name="connsiteX267-36233" fmla="*/ 1445031 w 3024845"/>
                  <a:gd name="connsiteY267-36234" fmla="*/ 317781 h 834218"/>
                  <a:gd name="connsiteX268-36235" fmla="*/ 1445031 w 3024845"/>
                  <a:gd name="connsiteY268-36236" fmla="*/ 316970 h 834218"/>
                  <a:gd name="connsiteX269-36237" fmla="*/ 1445031 w 3024845"/>
                  <a:gd name="connsiteY269-36238" fmla="*/ 311296 h 834218"/>
                  <a:gd name="connsiteX270-36239" fmla="*/ 1445791 w 3024845"/>
                  <a:gd name="connsiteY270-36240" fmla="*/ 311296 h 834218"/>
                  <a:gd name="connsiteX271-36241" fmla="*/ 1451111 w 3024845"/>
                  <a:gd name="connsiteY271-36242" fmla="*/ 311296 h 834218"/>
                  <a:gd name="connsiteX272-36243" fmla="*/ 1451111 w 3024845"/>
                  <a:gd name="connsiteY272-36244" fmla="*/ 312647 h 834218"/>
                  <a:gd name="connsiteX273-36245" fmla="*/ 1451111 w 3024845"/>
                  <a:gd name="connsiteY273-36246" fmla="*/ 322105 h 834218"/>
                  <a:gd name="connsiteX274-36247" fmla="*/ 1489618 w 3024845"/>
                  <a:gd name="connsiteY274-36248" fmla="*/ 322105 h 834218"/>
                  <a:gd name="connsiteX275-36249" fmla="*/ 1489618 w 3024845"/>
                  <a:gd name="connsiteY275-36250" fmla="*/ 460458 h 834218"/>
                  <a:gd name="connsiteX276-36251" fmla="*/ 1491138 w 3024845"/>
                  <a:gd name="connsiteY276-36252" fmla="*/ 460458 h 834218"/>
                  <a:gd name="connsiteX277-36253" fmla="*/ 1501778 w 3024845"/>
                  <a:gd name="connsiteY277-36254" fmla="*/ 460458 h 834218"/>
                  <a:gd name="connsiteX278-36255" fmla="*/ 1501778 w 3024845"/>
                  <a:gd name="connsiteY278-36256" fmla="*/ 447488 h 834218"/>
                  <a:gd name="connsiteX279-36257" fmla="*/ 1505832 w 3024845"/>
                  <a:gd name="connsiteY279-36258" fmla="*/ 447488 h 834218"/>
                  <a:gd name="connsiteX280-36259" fmla="*/ 1505832 w 3024845"/>
                  <a:gd name="connsiteY280-36260" fmla="*/ 460458 h 834218"/>
                  <a:gd name="connsiteX281-36261" fmla="*/ 1536232 w 3024845"/>
                  <a:gd name="connsiteY281-36262" fmla="*/ 460458 h 834218"/>
                  <a:gd name="connsiteX282-36263" fmla="*/ 1536232 w 3024845"/>
                  <a:gd name="connsiteY282-36264" fmla="*/ 430193 h 834218"/>
                  <a:gd name="connsiteX283-36265" fmla="*/ 1548392 w 3024845"/>
                  <a:gd name="connsiteY283-36266" fmla="*/ 430193 h 834218"/>
                  <a:gd name="connsiteX284-36267" fmla="*/ 1560552 w 3024845"/>
                  <a:gd name="connsiteY284-36268" fmla="*/ 428032 h 834218"/>
                  <a:gd name="connsiteX285-36269" fmla="*/ 1564606 w 3024845"/>
                  <a:gd name="connsiteY285-36270" fmla="*/ 430193 h 834218"/>
                  <a:gd name="connsiteX286-36271" fmla="*/ 1574739 w 3024845"/>
                  <a:gd name="connsiteY286-36272" fmla="*/ 430193 h 834218"/>
                  <a:gd name="connsiteX287-36273" fmla="*/ 1574739 w 3024845"/>
                  <a:gd name="connsiteY287-36274" fmla="*/ 460458 h 834218"/>
                  <a:gd name="connsiteX288-36275" fmla="*/ 1582846 w 3024845"/>
                  <a:gd name="connsiteY288-36276" fmla="*/ 460458 h 834218"/>
                  <a:gd name="connsiteX289-36277" fmla="*/ 1582846 w 3024845"/>
                  <a:gd name="connsiteY289-36278" fmla="*/ 477753 h 834218"/>
                  <a:gd name="connsiteX290-36279" fmla="*/ 1592182 w 3024845"/>
                  <a:gd name="connsiteY290-36280" fmla="*/ 478658 h 834218"/>
                  <a:gd name="connsiteX291-36281" fmla="*/ 1605140 w 3024845"/>
                  <a:gd name="connsiteY291-36282" fmla="*/ 478658 h 834218"/>
                  <a:gd name="connsiteX292-36283" fmla="*/ 1605140 w 3024845"/>
                  <a:gd name="connsiteY292-36284" fmla="*/ 462620 h 834218"/>
                  <a:gd name="connsiteX293-36285" fmla="*/ 1673096 w 3024845"/>
                  <a:gd name="connsiteY293-36286" fmla="*/ 462620 h 834218"/>
                  <a:gd name="connsiteX294-36287" fmla="*/ 1673096 w 3024845"/>
                  <a:gd name="connsiteY294-36288" fmla="*/ 377367 h 834218"/>
                  <a:gd name="connsiteX295-36289" fmla="*/ 1745104 w 3024845"/>
                  <a:gd name="connsiteY295-36290" fmla="*/ 377367 h 834218"/>
                  <a:gd name="connsiteX296-36291" fmla="*/ 1745104 w 3024845"/>
                  <a:gd name="connsiteY296-36292" fmla="*/ 456135 h 834218"/>
                  <a:gd name="connsiteX297-36293" fmla="*/ 1747008 w 3024845"/>
                  <a:gd name="connsiteY297-36294" fmla="*/ 456135 h 834218"/>
                  <a:gd name="connsiteX298-36295" fmla="*/ 1748250 w 3024845"/>
                  <a:gd name="connsiteY298-36296" fmla="*/ 478658 h 834218"/>
                  <a:gd name="connsiteX299-36297" fmla="*/ 1757926 w 3024845"/>
                  <a:gd name="connsiteY299-36298" fmla="*/ 478658 h 834218"/>
                  <a:gd name="connsiteX300-36299" fmla="*/ 1759168 w 3024845"/>
                  <a:gd name="connsiteY300-36300" fmla="*/ 456135 h 834218"/>
                  <a:gd name="connsiteX301-36301" fmla="*/ 1765248 w 3024845"/>
                  <a:gd name="connsiteY301-36302" fmla="*/ 456135 h 834218"/>
                  <a:gd name="connsiteX302-36303" fmla="*/ 1766490 w 3024845"/>
                  <a:gd name="connsiteY302-36304" fmla="*/ 478658 h 834218"/>
                  <a:gd name="connsiteX303-36305" fmla="*/ 1817112 w 3024845"/>
                  <a:gd name="connsiteY303-36306" fmla="*/ 478658 h 834218"/>
                  <a:gd name="connsiteX304-36307" fmla="*/ 1817112 w 3024845"/>
                  <a:gd name="connsiteY304-36308" fmla="*/ 315630 h 834218"/>
                  <a:gd name="connsiteX305-36309" fmla="*/ 2014439 w 3024845"/>
                  <a:gd name="connsiteY305-36310" fmla="*/ 315630 h 834218"/>
                  <a:gd name="connsiteX306-36311" fmla="*/ 2014439 w 3024845"/>
                  <a:gd name="connsiteY306-36312" fmla="*/ 478658 h 834218"/>
                  <a:gd name="connsiteX307-36313" fmla="*/ 2033136 w 3024845"/>
                  <a:gd name="connsiteY307-36314" fmla="*/ 478658 h 834218"/>
                  <a:gd name="connsiteX308-36315" fmla="*/ 2033136 w 3024845"/>
                  <a:gd name="connsiteY308-36316" fmla="*/ 395965 h 834218"/>
                  <a:gd name="connsiteX309-36317" fmla="*/ 2128256 w 3024845"/>
                  <a:gd name="connsiteY309-36318" fmla="*/ 395965 h 834218"/>
                  <a:gd name="connsiteX310-36319" fmla="*/ 2180720 w 3024845"/>
                  <a:gd name="connsiteY310-36320" fmla="*/ 330752 h 834218"/>
                  <a:gd name="connsiteX311-36321" fmla="*/ 2245574 w 3024845"/>
                  <a:gd name="connsiteY311-36322" fmla="*/ 330752 h 834218"/>
                  <a:gd name="connsiteX312-36323" fmla="*/ 2245574 w 3024845"/>
                  <a:gd name="connsiteY312-36324" fmla="*/ 406414 h 834218"/>
                  <a:gd name="connsiteX313-36325" fmla="*/ 2253681 w 3024845"/>
                  <a:gd name="connsiteY313-36326" fmla="*/ 406414 h 834218"/>
                  <a:gd name="connsiteX314-36327" fmla="*/ 2255708 w 3024845"/>
                  <a:gd name="connsiteY314-36328" fmla="*/ 399929 h 834218"/>
                  <a:gd name="connsiteX315-36329" fmla="*/ 2261788 w 3024845"/>
                  <a:gd name="connsiteY315-36330" fmla="*/ 399929 h 834218"/>
                  <a:gd name="connsiteX316-36331" fmla="*/ 2263815 w 3024845"/>
                  <a:gd name="connsiteY316-36332" fmla="*/ 408576 h 834218"/>
                  <a:gd name="connsiteX317-36333" fmla="*/ 2275975 w 3024845"/>
                  <a:gd name="connsiteY317-36334" fmla="*/ 408576 h 834218"/>
                  <a:gd name="connsiteX318-36335" fmla="*/ 2275975 w 3024845"/>
                  <a:gd name="connsiteY318-36336" fmla="*/ 402090 h 834218"/>
                  <a:gd name="connsiteX319-36337" fmla="*/ 2298268 w 3024845"/>
                  <a:gd name="connsiteY319-36338" fmla="*/ 402090 h 834218"/>
                  <a:gd name="connsiteX320-36339" fmla="*/ 2298268 w 3024845"/>
                  <a:gd name="connsiteY320-36340" fmla="*/ 408576 h 834218"/>
                  <a:gd name="connsiteX321-36341" fmla="*/ 2318535 w 3024845"/>
                  <a:gd name="connsiteY321-36342" fmla="*/ 408576 h 834218"/>
                  <a:gd name="connsiteX322-36343" fmla="*/ 2318535 w 3024845"/>
                  <a:gd name="connsiteY322-36344" fmla="*/ 453973 h 834218"/>
                  <a:gd name="connsiteX323-36345" fmla="*/ 2332722 w 3024845"/>
                  <a:gd name="connsiteY323-36346" fmla="*/ 453973 h 834218"/>
                  <a:gd name="connsiteX324-36347" fmla="*/ 2332722 w 3024845"/>
                  <a:gd name="connsiteY324-36348" fmla="*/ 441002 h 834218"/>
                  <a:gd name="connsiteX325-36349" fmla="*/ 2348936 w 3024845"/>
                  <a:gd name="connsiteY325-36350" fmla="*/ 441002 h 834218"/>
                  <a:gd name="connsiteX326-36351" fmla="*/ 2348936 w 3024845"/>
                  <a:gd name="connsiteY326-36352" fmla="*/ 261575 h 834218"/>
                  <a:gd name="connsiteX327-36353" fmla="*/ 2355016 w 3024845"/>
                  <a:gd name="connsiteY327-36354" fmla="*/ 255089 h 834218"/>
                  <a:gd name="connsiteX328-36355" fmla="*/ 2427977 w 3024845"/>
                  <a:gd name="connsiteY328-36356" fmla="*/ 255089 h 834218"/>
                  <a:gd name="connsiteX329-36357" fmla="*/ 2427977 w 3024845"/>
                  <a:gd name="connsiteY329-36358" fmla="*/ 263737 h 834218"/>
                  <a:gd name="connsiteX330-36359" fmla="*/ 2438110 w 3024845"/>
                  <a:gd name="connsiteY330-36360" fmla="*/ 263737 h 834218"/>
                  <a:gd name="connsiteX331-36361" fmla="*/ 2438110 w 3024845"/>
                  <a:gd name="connsiteY331-36362" fmla="*/ 378311 h 834218"/>
                  <a:gd name="connsiteX332-36363" fmla="*/ 2460404 w 3024845"/>
                  <a:gd name="connsiteY332-36364" fmla="*/ 378311 h 834218"/>
                  <a:gd name="connsiteX333-36365" fmla="*/ 2460404 w 3024845"/>
                  <a:gd name="connsiteY333-36366" fmla="*/ 311296 h 834218"/>
                  <a:gd name="connsiteX334-36367" fmla="*/ 2486751 w 3024845"/>
                  <a:gd name="connsiteY334-36368" fmla="*/ 311296 h 834218"/>
                  <a:gd name="connsiteX335-36369" fmla="*/ 2490804 w 3024845"/>
                  <a:gd name="connsiteY335-36370" fmla="*/ 306972 h 834218"/>
                  <a:gd name="connsiteX336-36371" fmla="*/ 2498911 w 3024845"/>
                  <a:gd name="connsiteY336-36372" fmla="*/ 306972 h 834218"/>
                  <a:gd name="connsiteX337-36373" fmla="*/ 2502964 w 3024845"/>
                  <a:gd name="connsiteY337-36374" fmla="*/ 311296 h 834218"/>
                  <a:gd name="connsiteX338-36375" fmla="*/ 2525258 w 3024845"/>
                  <a:gd name="connsiteY338-36376" fmla="*/ 311296 h 834218"/>
                  <a:gd name="connsiteX339-36377" fmla="*/ 2525258 w 3024845"/>
                  <a:gd name="connsiteY339-36378" fmla="*/ 194560 h 834218"/>
                  <a:gd name="connsiteX340-36379" fmla="*/ 2582005 w 3024845"/>
                  <a:gd name="connsiteY340-36380" fmla="*/ 183751 h 834218"/>
                  <a:gd name="connsiteX341-36381" fmla="*/ 2582005 w 3024845"/>
                  <a:gd name="connsiteY341-36382" fmla="*/ 184832 h 834218"/>
                  <a:gd name="connsiteX342-36383" fmla="*/ 2582005 w 3024845"/>
                  <a:gd name="connsiteY342-36384" fmla="*/ 192398 h 834218"/>
                  <a:gd name="connsiteX343-36385" fmla="*/ 2608352 w 3024845"/>
                  <a:gd name="connsiteY343-36386" fmla="*/ 192398 h 834218"/>
                  <a:gd name="connsiteX344-36387" fmla="*/ 2608352 w 3024845"/>
                  <a:gd name="connsiteY344-36388" fmla="*/ 447488 h 834218"/>
                  <a:gd name="connsiteX345-36389" fmla="*/ 2630646 w 3024845"/>
                  <a:gd name="connsiteY345-36390" fmla="*/ 447488 h 834218"/>
                  <a:gd name="connsiteX346-36391" fmla="*/ 2630646 w 3024845"/>
                  <a:gd name="connsiteY346-36392" fmla="*/ 443164 h 834218"/>
                  <a:gd name="connsiteX347-36393" fmla="*/ 2642806 w 3024845"/>
                  <a:gd name="connsiteY347-36394" fmla="*/ 443164 h 834218"/>
                  <a:gd name="connsiteX348-36395" fmla="*/ 2642806 w 3024845"/>
                  <a:gd name="connsiteY348-36396" fmla="*/ 447488 h 834218"/>
                  <a:gd name="connsiteX349-36397" fmla="*/ 2667126 w 3024845"/>
                  <a:gd name="connsiteY349-36398" fmla="*/ 447488 h 834218"/>
                  <a:gd name="connsiteX350-36399" fmla="*/ 2667126 w 3024845"/>
                  <a:gd name="connsiteY350-36400" fmla="*/ 434517 h 834218"/>
                  <a:gd name="connsiteX351-36401" fmla="*/ 2695500 w 3024845"/>
                  <a:gd name="connsiteY351-36402" fmla="*/ 434517 h 834218"/>
                  <a:gd name="connsiteX352-36403" fmla="*/ 2707660 w 3024845"/>
                  <a:gd name="connsiteY352-36404" fmla="*/ 430193 h 834218"/>
                  <a:gd name="connsiteX353-36405" fmla="*/ 2727927 w 3024845"/>
                  <a:gd name="connsiteY353-36406" fmla="*/ 434517 h 834218"/>
                  <a:gd name="connsiteX354-36407" fmla="*/ 2727927 w 3024845"/>
                  <a:gd name="connsiteY354-36408" fmla="*/ 417223 h 834218"/>
                  <a:gd name="connsiteX355-36409" fmla="*/ 2736034 w 3024845"/>
                  <a:gd name="connsiteY355-36410" fmla="*/ 417223 h 834218"/>
                  <a:gd name="connsiteX356-36411" fmla="*/ 2736034 w 3024845"/>
                  <a:gd name="connsiteY356-36412" fmla="*/ 404252 h 834218"/>
                  <a:gd name="connsiteX357-36413" fmla="*/ 2792781 w 3024845"/>
                  <a:gd name="connsiteY357-36414" fmla="*/ 404252 h 834218"/>
                  <a:gd name="connsiteX358-36415" fmla="*/ 2792781 w 3024845"/>
                  <a:gd name="connsiteY358-36416" fmla="*/ 373987 h 834218"/>
                  <a:gd name="connsiteX359-36417" fmla="*/ 2811021 w 3024845"/>
                  <a:gd name="connsiteY359-36418" fmla="*/ 373987 h 834218"/>
                  <a:gd name="connsiteX360-36419" fmla="*/ 2811021 w 3024845"/>
                  <a:gd name="connsiteY360-36420" fmla="*/ 367502 h 834218"/>
                  <a:gd name="connsiteX361-36421" fmla="*/ 2823181 w 3024845"/>
                  <a:gd name="connsiteY361-36422" fmla="*/ 367502 h 834218"/>
                  <a:gd name="connsiteX362-36423" fmla="*/ 2823181 w 3024845"/>
                  <a:gd name="connsiteY362-36424" fmla="*/ 373987 h 834218"/>
                  <a:gd name="connsiteX363-36425" fmla="*/ 2839395 w 3024845"/>
                  <a:gd name="connsiteY363-36426" fmla="*/ 373987 h 834218"/>
                  <a:gd name="connsiteX364-36427" fmla="*/ 2839395 w 3024845"/>
                  <a:gd name="connsiteY364-36428" fmla="*/ 423708 h 834218"/>
                  <a:gd name="connsiteX365-36429" fmla="*/ 2871822 w 3024845"/>
                  <a:gd name="connsiteY365-36430" fmla="*/ 423708 h 834218"/>
                  <a:gd name="connsiteX366-36431" fmla="*/ 2871822 w 3024845"/>
                  <a:gd name="connsiteY366-36432" fmla="*/ 397767 h 834218"/>
                  <a:gd name="connsiteX367-36433" fmla="*/ 2910329 w 3024845"/>
                  <a:gd name="connsiteY367-36434" fmla="*/ 397767 h 834218"/>
                  <a:gd name="connsiteX368-36435" fmla="*/ 2910329 w 3024845"/>
                  <a:gd name="connsiteY368-36436" fmla="*/ 367502 h 834218"/>
                  <a:gd name="connsiteX369-36437" fmla="*/ 2958970 w 3024845"/>
                  <a:gd name="connsiteY369-36438" fmla="*/ 367502 h 834218"/>
                  <a:gd name="connsiteX370-36439" fmla="*/ 2958970 w 3024845"/>
                  <a:gd name="connsiteY370-36440" fmla="*/ 478658 h 834218"/>
                  <a:gd name="connsiteX371-36441" fmla="*/ 2958970 w 3024845"/>
                  <a:gd name="connsiteY371-36442" fmla="*/ 492437 h 834218"/>
                  <a:gd name="connsiteX372-36443" fmla="*/ 3024845 w 3024845"/>
                  <a:gd name="connsiteY372-36444" fmla="*/ 492437 h 834218"/>
                  <a:gd name="connsiteX373-36445" fmla="*/ 3024845 w 3024845"/>
                  <a:gd name="connsiteY373-36446" fmla="*/ 834218 h 834218"/>
                  <a:gd name="connsiteX374-36447" fmla="*/ 2054 w 3024845"/>
                  <a:gd name="connsiteY374-36448" fmla="*/ 831885 h 834218"/>
                  <a:gd name="connsiteX375-36449" fmla="*/ 0 w 3024845"/>
                  <a:gd name="connsiteY375-36450" fmla="*/ 397767 h 834218"/>
                  <a:gd name="connsiteX376-36451" fmla="*/ 20267 w 3024845"/>
                  <a:gd name="connsiteY376-36452" fmla="*/ 397767 h 834218"/>
                  <a:gd name="connsiteX377-36453" fmla="*/ 20774 w 3024845"/>
                  <a:gd name="connsiteY377-36454" fmla="*/ 396686 h 834218"/>
                  <a:gd name="connsiteX378-36455" fmla="*/ 24320 w 3024845"/>
                  <a:gd name="connsiteY378-36456" fmla="*/ 389120 h 834218"/>
                  <a:gd name="connsiteX379-36457" fmla="*/ 26094 w 3024845"/>
                  <a:gd name="connsiteY379-36458" fmla="*/ 389390 h 834218"/>
                  <a:gd name="connsiteX380-36459" fmla="*/ 38507 w 3024845"/>
                  <a:gd name="connsiteY380-36460" fmla="*/ 391281 h 834218"/>
                  <a:gd name="connsiteX381-36461" fmla="*/ 39014 w 3024845"/>
                  <a:gd name="connsiteY381-36462" fmla="*/ 392633 h 834218"/>
                  <a:gd name="connsiteX382-36463" fmla="*/ 42560 w 3024845"/>
                  <a:gd name="connsiteY382-36464" fmla="*/ 402090 h 834218"/>
                  <a:gd name="connsiteX383-36465" fmla="*/ 68907 w 3024845"/>
                  <a:gd name="connsiteY383-36466" fmla="*/ 404252 h 834218"/>
                  <a:gd name="connsiteX384-36467" fmla="*/ 68907 w 3024845"/>
                  <a:gd name="connsiteY384-36468" fmla="*/ 281031 h 834218"/>
                  <a:gd name="connsiteX385-36469" fmla="*/ 70934 w 3024845"/>
                  <a:gd name="connsiteY385-36470" fmla="*/ 281031 h 834218"/>
                  <a:gd name="connsiteX386-36471" fmla="*/ 85121 w 3024845"/>
                  <a:gd name="connsiteY386-36472" fmla="*/ 281031 h 834218"/>
                  <a:gd name="connsiteX387-36473" fmla="*/ 85121 w 3024845"/>
                  <a:gd name="connsiteY387-36474" fmla="*/ 144839 h 834218"/>
                  <a:gd name="connsiteX388-36475" fmla="*/ 86894 w 3024845"/>
                  <a:gd name="connsiteY388-36476" fmla="*/ 144839 h 834218"/>
                  <a:gd name="connsiteX389-36477" fmla="*/ 99308 w 3024845"/>
                  <a:gd name="connsiteY389-36478" fmla="*/ 144839 h 834218"/>
                  <a:gd name="connsiteX390-36479" fmla="*/ 99308 w 3024845"/>
                  <a:gd name="connsiteY390-36480" fmla="*/ 30265 h 834218"/>
                  <a:gd name="connsiteX391-36481" fmla="*/ 103361 w 3024845"/>
                  <a:gd name="connsiteY391-36482" fmla="*/ 2161 h 834218"/>
                  <a:gd name="connsiteX392-36483" fmla="*/ 105388 w 3024845"/>
                  <a:gd name="connsiteY392-36484" fmla="*/ 2161 h 834218"/>
                  <a:gd name="connsiteX393-36485" fmla="*/ 119575 w 3024845"/>
                  <a:gd name="connsiteY393-36486" fmla="*/ 2161 h 834218"/>
                  <a:gd name="connsiteX0-36487" fmla="*/ 105388 w 3024845"/>
                  <a:gd name="connsiteY0-36488" fmla="*/ 2161 h 834218"/>
                  <a:gd name="connsiteX1-36489" fmla="*/ 200642 w 3024845"/>
                  <a:gd name="connsiteY1-36490" fmla="*/ 0 h 834218"/>
                  <a:gd name="connsiteX2-36491" fmla="*/ 202669 w 3024845"/>
                  <a:gd name="connsiteY2-36492" fmla="*/ 0 h 834218"/>
                  <a:gd name="connsiteX3-36493" fmla="*/ 216856 w 3024845"/>
                  <a:gd name="connsiteY3-36494" fmla="*/ 0 h 834218"/>
                  <a:gd name="connsiteX4-36495" fmla="*/ 216856 w 3024845"/>
                  <a:gd name="connsiteY4-36496" fmla="*/ 23779 h 834218"/>
                  <a:gd name="connsiteX5-36497" fmla="*/ 217363 w 3024845"/>
                  <a:gd name="connsiteY5-36498" fmla="*/ 24590 h 834218"/>
                  <a:gd name="connsiteX6-36499" fmla="*/ 220909 w 3024845"/>
                  <a:gd name="connsiteY6-36500" fmla="*/ 30265 h 834218"/>
                  <a:gd name="connsiteX7-36501" fmla="*/ 220909 w 3024845"/>
                  <a:gd name="connsiteY7-36502" fmla="*/ 144839 h 834218"/>
                  <a:gd name="connsiteX8-36503" fmla="*/ 223189 w 3024845"/>
                  <a:gd name="connsiteY8-36504" fmla="*/ 144839 h 834218"/>
                  <a:gd name="connsiteX9-36505" fmla="*/ 239150 w 3024845"/>
                  <a:gd name="connsiteY9-36506" fmla="*/ 144839 h 834218"/>
                  <a:gd name="connsiteX10-36507" fmla="*/ 239150 w 3024845"/>
                  <a:gd name="connsiteY10-36508" fmla="*/ 285354 h 834218"/>
                  <a:gd name="connsiteX11-36509" fmla="*/ 240670 w 3024845"/>
                  <a:gd name="connsiteY11-36510" fmla="*/ 285084 h 834218"/>
                  <a:gd name="connsiteX12-36511" fmla="*/ 251310 w 3024845"/>
                  <a:gd name="connsiteY12-36512" fmla="*/ 283193 h 834218"/>
                  <a:gd name="connsiteX13-36513" fmla="*/ 249283 w 3024845"/>
                  <a:gd name="connsiteY13-36514" fmla="*/ 371825 h 834218"/>
                  <a:gd name="connsiteX14-36515" fmla="*/ 250803 w 3024845"/>
                  <a:gd name="connsiteY14-36516" fmla="*/ 372096 h 834218"/>
                  <a:gd name="connsiteX15-36517" fmla="*/ 261443 w 3024845"/>
                  <a:gd name="connsiteY15-36518" fmla="*/ 373987 h 834218"/>
                  <a:gd name="connsiteX16-36519" fmla="*/ 261696 w 3024845"/>
                  <a:gd name="connsiteY16-36520" fmla="*/ 374798 h 834218"/>
                  <a:gd name="connsiteX17-36521" fmla="*/ 263470 w 3024845"/>
                  <a:gd name="connsiteY17-36522" fmla="*/ 380473 h 834218"/>
                  <a:gd name="connsiteX18-36523" fmla="*/ 264230 w 3024845"/>
                  <a:gd name="connsiteY18-36524" fmla="*/ 378041 h 834218"/>
                  <a:gd name="connsiteX19-36525" fmla="*/ 269550 w 3024845"/>
                  <a:gd name="connsiteY19-36526" fmla="*/ 361017 h 834218"/>
                  <a:gd name="connsiteX20-36527" fmla="*/ 271323 w 3024845"/>
                  <a:gd name="connsiteY20-36528" fmla="*/ 361017 h 834218"/>
                  <a:gd name="connsiteX21-36529" fmla="*/ 283737 w 3024845"/>
                  <a:gd name="connsiteY21-36530" fmla="*/ 361017 h 834218"/>
                  <a:gd name="connsiteX22-36531" fmla="*/ 283737 w 3024845"/>
                  <a:gd name="connsiteY22-36532" fmla="*/ 393443 h 834218"/>
                  <a:gd name="connsiteX23-36533" fmla="*/ 284750 w 3024845"/>
                  <a:gd name="connsiteY23-36534" fmla="*/ 393984 h 834218"/>
                  <a:gd name="connsiteX24-36535" fmla="*/ 291844 w 3024845"/>
                  <a:gd name="connsiteY24-36536" fmla="*/ 397767 h 834218"/>
                  <a:gd name="connsiteX25-36537" fmla="*/ 291844 w 3024845"/>
                  <a:gd name="connsiteY25-36538" fmla="*/ 399118 h 834218"/>
                  <a:gd name="connsiteX26-36539" fmla="*/ 291844 w 3024845"/>
                  <a:gd name="connsiteY26-36540" fmla="*/ 408576 h 834218"/>
                  <a:gd name="connsiteX27-36541" fmla="*/ 336431 w 3024845"/>
                  <a:gd name="connsiteY27-36542" fmla="*/ 408576 h 834218"/>
                  <a:gd name="connsiteX28-36543" fmla="*/ 336431 w 3024845"/>
                  <a:gd name="connsiteY28-36544" fmla="*/ 409657 h 834218"/>
                  <a:gd name="connsiteX29-36545" fmla="*/ 336431 w 3024845"/>
                  <a:gd name="connsiteY29-36546" fmla="*/ 417223 h 834218"/>
                  <a:gd name="connsiteX30-36547" fmla="*/ 338457 w 3024845"/>
                  <a:gd name="connsiteY30-36548" fmla="*/ 417223 h 834218"/>
                  <a:gd name="connsiteX31-36549" fmla="*/ 352644 w 3024845"/>
                  <a:gd name="connsiteY31-36550" fmla="*/ 417223 h 834218"/>
                  <a:gd name="connsiteX32-36551" fmla="*/ 352644 w 3024845"/>
                  <a:gd name="connsiteY32-36552" fmla="*/ 386958 h 834218"/>
                  <a:gd name="connsiteX33-36553" fmla="*/ 397231 w 3024845"/>
                  <a:gd name="connsiteY33-36554" fmla="*/ 386958 h 834218"/>
                  <a:gd name="connsiteX34-36555" fmla="*/ 397231 w 3024845"/>
                  <a:gd name="connsiteY34-36556" fmla="*/ 385607 h 834218"/>
                  <a:gd name="connsiteX35-36557" fmla="*/ 397231 w 3024845"/>
                  <a:gd name="connsiteY35-36558" fmla="*/ 376149 h 834218"/>
                  <a:gd name="connsiteX36-36559" fmla="*/ 398245 w 3024845"/>
                  <a:gd name="connsiteY36-36560" fmla="*/ 376149 h 834218"/>
                  <a:gd name="connsiteX37-36561" fmla="*/ 405338 w 3024845"/>
                  <a:gd name="connsiteY37-36562" fmla="*/ 376149 h 834218"/>
                  <a:gd name="connsiteX38-36563" fmla="*/ 405338 w 3024845"/>
                  <a:gd name="connsiteY38-36564" fmla="*/ 374258 h 834218"/>
                  <a:gd name="connsiteX39-36565" fmla="*/ 405338 w 3024845"/>
                  <a:gd name="connsiteY39-36566" fmla="*/ 361017 h 834218"/>
                  <a:gd name="connsiteX40-36567" fmla="*/ 406098 w 3024845"/>
                  <a:gd name="connsiteY40-36568" fmla="*/ 361017 h 834218"/>
                  <a:gd name="connsiteX41-36569" fmla="*/ 411418 w 3024845"/>
                  <a:gd name="connsiteY41-36570" fmla="*/ 361017 h 834218"/>
                  <a:gd name="connsiteX42-36571" fmla="*/ 411418 w 3024845"/>
                  <a:gd name="connsiteY42-36572" fmla="*/ 359936 h 834218"/>
                  <a:gd name="connsiteX43-36573" fmla="*/ 411418 w 3024845"/>
                  <a:gd name="connsiteY43-36574" fmla="*/ 352369 h 834218"/>
                  <a:gd name="connsiteX44-36575" fmla="*/ 413445 w 3024845"/>
                  <a:gd name="connsiteY44-36576" fmla="*/ 352369 h 834218"/>
                  <a:gd name="connsiteX45-36577" fmla="*/ 427632 w 3024845"/>
                  <a:gd name="connsiteY45-36578" fmla="*/ 352369 h 834218"/>
                  <a:gd name="connsiteX46-36579" fmla="*/ 427632 w 3024845"/>
                  <a:gd name="connsiteY46-36580" fmla="*/ 353450 h 834218"/>
                  <a:gd name="connsiteX47-36581" fmla="*/ 427632 w 3024845"/>
                  <a:gd name="connsiteY47-36582" fmla="*/ 361017 h 834218"/>
                  <a:gd name="connsiteX48-36583" fmla="*/ 449925 w 3024845"/>
                  <a:gd name="connsiteY48-36584" fmla="*/ 361017 h 834218"/>
                  <a:gd name="connsiteX49-36585" fmla="*/ 449925 w 3024845"/>
                  <a:gd name="connsiteY49-36586" fmla="*/ 359125 h 834218"/>
                  <a:gd name="connsiteX50-36587" fmla="*/ 449925 w 3024845"/>
                  <a:gd name="connsiteY50-36588" fmla="*/ 345884 h 834218"/>
                  <a:gd name="connsiteX51-36589" fmla="*/ 451699 w 3024845"/>
                  <a:gd name="connsiteY51-36590" fmla="*/ 345884 h 834218"/>
                  <a:gd name="connsiteX52-36591" fmla="*/ 464112 w 3024845"/>
                  <a:gd name="connsiteY52-36592" fmla="*/ 345884 h 834218"/>
                  <a:gd name="connsiteX53-36593" fmla="*/ 464112 w 3024845"/>
                  <a:gd name="connsiteY53-36594" fmla="*/ 369664 h 834218"/>
                  <a:gd name="connsiteX54-36595" fmla="*/ 465126 w 3024845"/>
                  <a:gd name="connsiteY54-36596" fmla="*/ 369664 h 834218"/>
                  <a:gd name="connsiteX55-36597" fmla="*/ 472219 w 3024845"/>
                  <a:gd name="connsiteY55-36598" fmla="*/ 369664 h 834218"/>
                  <a:gd name="connsiteX56-36599" fmla="*/ 472219 w 3024845"/>
                  <a:gd name="connsiteY56-36600" fmla="*/ 368583 h 834218"/>
                  <a:gd name="connsiteX57-36601" fmla="*/ 472219 w 3024845"/>
                  <a:gd name="connsiteY57-36602" fmla="*/ 361017 h 834218"/>
                  <a:gd name="connsiteX58-36603" fmla="*/ 473992 w 3024845"/>
                  <a:gd name="connsiteY58-36604" fmla="*/ 361017 h 834218"/>
                  <a:gd name="connsiteX59-36605" fmla="*/ 486406 w 3024845"/>
                  <a:gd name="connsiteY59-36606" fmla="*/ 361017 h 834218"/>
                  <a:gd name="connsiteX60-36607" fmla="*/ 486406 w 3024845"/>
                  <a:gd name="connsiteY60-36608" fmla="*/ 386958 h 834218"/>
                  <a:gd name="connsiteX61-36609" fmla="*/ 488433 w 3024845"/>
                  <a:gd name="connsiteY61-36610" fmla="*/ 386958 h 834218"/>
                  <a:gd name="connsiteX62-36611" fmla="*/ 502619 w 3024845"/>
                  <a:gd name="connsiteY62-36612" fmla="*/ 386958 h 834218"/>
                  <a:gd name="connsiteX63-36613" fmla="*/ 502619 w 3024845"/>
                  <a:gd name="connsiteY63-36614" fmla="*/ 388579 h 834218"/>
                  <a:gd name="connsiteX64-36615" fmla="*/ 502619 w 3024845"/>
                  <a:gd name="connsiteY64-36616" fmla="*/ 399929 h 834218"/>
                  <a:gd name="connsiteX65-36617" fmla="*/ 503379 w 3024845"/>
                  <a:gd name="connsiteY65-36618" fmla="*/ 399929 h 834218"/>
                  <a:gd name="connsiteX66-36619" fmla="*/ 508700 w 3024845"/>
                  <a:gd name="connsiteY66-36620" fmla="*/ 399929 h 834218"/>
                  <a:gd name="connsiteX67-36621" fmla="*/ 508700 w 3024845"/>
                  <a:gd name="connsiteY67-36622" fmla="*/ 399118 h 834218"/>
                  <a:gd name="connsiteX68-36623" fmla="*/ 508700 w 3024845"/>
                  <a:gd name="connsiteY68-36624" fmla="*/ 393443 h 834218"/>
                  <a:gd name="connsiteX69-36625" fmla="*/ 539100 w 3024845"/>
                  <a:gd name="connsiteY69-36626" fmla="*/ 393443 h 834218"/>
                  <a:gd name="connsiteX70-36627" fmla="*/ 539100 w 3024845"/>
                  <a:gd name="connsiteY70-36628" fmla="*/ 417223 h 834218"/>
                  <a:gd name="connsiteX71-36629" fmla="*/ 540113 w 3024845"/>
                  <a:gd name="connsiteY71-36630" fmla="*/ 417223 h 834218"/>
                  <a:gd name="connsiteX72-36631" fmla="*/ 547207 w 3024845"/>
                  <a:gd name="connsiteY72-36632" fmla="*/ 417223 h 834218"/>
                  <a:gd name="connsiteX73-36633" fmla="*/ 547207 w 3024845"/>
                  <a:gd name="connsiteY73-36634" fmla="*/ 418304 h 834218"/>
                  <a:gd name="connsiteX74-36635" fmla="*/ 547207 w 3024845"/>
                  <a:gd name="connsiteY74-36636" fmla="*/ 425870 h 834218"/>
                  <a:gd name="connsiteX75-36637" fmla="*/ 547967 w 3024845"/>
                  <a:gd name="connsiteY75-36638" fmla="*/ 425870 h 834218"/>
                  <a:gd name="connsiteX76-36639" fmla="*/ 553287 w 3024845"/>
                  <a:gd name="connsiteY76-36640" fmla="*/ 425870 h 834218"/>
                  <a:gd name="connsiteX77-36641" fmla="*/ 553287 w 3024845"/>
                  <a:gd name="connsiteY77-36642" fmla="*/ 423708 h 834218"/>
                  <a:gd name="connsiteX78-36643" fmla="*/ 553287 w 3024845"/>
                  <a:gd name="connsiteY78-36644" fmla="*/ 408576 h 834218"/>
                  <a:gd name="connsiteX79-36645" fmla="*/ 554300 w 3024845"/>
                  <a:gd name="connsiteY79-36646" fmla="*/ 408576 h 834218"/>
                  <a:gd name="connsiteX80-36647" fmla="*/ 561394 w 3024845"/>
                  <a:gd name="connsiteY80-36648" fmla="*/ 408576 h 834218"/>
                  <a:gd name="connsiteX81-36649" fmla="*/ 561394 w 3024845"/>
                  <a:gd name="connsiteY81-36650" fmla="*/ 409657 h 834218"/>
                  <a:gd name="connsiteX82-36651" fmla="*/ 561394 w 3024845"/>
                  <a:gd name="connsiteY82-36652" fmla="*/ 417223 h 834218"/>
                  <a:gd name="connsiteX83-36653" fmla="*/ 566714 w 3024845"/>
                  <a:gd name="connsiteY83-36654" fmla="*/ 415230 h 834218"/>
                  <a:gd name="connsiteX84-36655" fmla="*/ 567474 w 3024845"/>
                  <a:gd name="connsiteY84-36656" fmla="*/ 414250 h 834218"/>
                  <a:gd name="connsiteX85-36657" fmla="*/ 567474 w 3024845"/>
                  <a:gd name="connsiteY85-36658" fmla="*/ 408576 h 834218"/>
                  <a:gd name="connsiteX86-36659" fmla="*/ 605981 w 3024845"/>
                  <a:gd name="connsiteY86-36660" fmla="*/ 408576 h 834218"/>
                  <a:gd name="connsiteX87-36661" fmla="*/ 605981 w 3024845"/>
                  <a:gd name="connsiteY87-36662" fmla="*/ 432355 h 834218"/>
                  <a:gd name="connsiteX88-36663" fmla="*/ 608007 w 3024845"/>
                  <a:gd name="connsiteY88-36664" fmla="*/ 432355 h 834218"/>
                  <a:gd name="connsiteX89-36665" fmla="*/ 622194 w 3024845"/>
                  <a:gd name="connsiteY89-36666" fmla="*/ 432355 h 834218"/>
                  <a:gd name="connsiteX90-36667" fmla="*/ 622194 w 3024845"/>
                  <a:gd name="connsiteY90-36668" fmla="*/ 433436 h 834218"/>
                  <a:gd name="connsiteX91-36669" fmla="*/ 622194 w 3024845"/>
                  <a:gd name="connsiteY91-36670" fmla="*/ 441002 h 834218"/>
                  <a:gd name="connsiteX92-36671" fmla="*/ 623968 w 3024845"/>
                  <a:gd name="connsiteY92-36672" fmla="*/ 441002 h 834218"/>
                  <a:gd name="connsiteX93-36673" fmla="*/ 636381 w 3024845"/>
                  <a:gd name="connsiteY93-36674" fmla="*/ 441002 h 834218"/>
                  <a:gd name="connsiteX94-36675" fmla="*/ 636381 w 3024845"/>
                  <a:gd name="connsiteY94-36676" fmla="*/ 417223 h 834218"/>
                  <a:gd name="connsiteX95-36677" fmla="*/ 637394 w 3024845"/>
                  <a:gd name="connsiteY95-36678" fmla="*/ 417223 h 834218"/>
                  <a:gd name="connsiteX96-36679" fmla="*/ 644488 w 3024845"/>
                  <a:gd name="connsiteY96-36680" fmla="*/ 417223 h 834218"/>
                  <a:gd name="connsiteX97-36681" fmla="*/ 644488 w 3024845"/>
                  <a:gd name="connsiteY97-36682" fmla="*/ 384796 h 834218"/>
                  <a:gd name="connsiteX98-36683" fmla="*/ 645501 w 3024845"/>
                  <a:gd name="connsiteY98-36684" fmla="*/ 384796 h 834218"/>
                  <a:gd name="connsiteX99-36685" fmla="*/ 652595 w 3024845"/>
                  <a:gd name="connsiteY99-36686" fmla="*/ 384796 h 834218"/>
                  <a:gd name="connsiteX100-36687" fmla="*/ 652595 w 3024845"/>
                  <a:gd name="connsiteY100-36688" fmla="*/ 382905 h 834218"/>
                  <a:gd name="connsiteX101-36689" fmla="*/ 652595 w 3024845"/>
                  <a:gd name="connsiteY101-36690" fmla="*/ 369664 h 834218"/>
                  <a:gd name="connsiteX102-36691" fmla="*/ 651328 w 3024845"/>
                  <a:gd name="connsiteY102-36692" fmla="*/ 368042 h 834218"/>
                  <a:gd name="connsiteX103-36693" fmla="*/ 656648 w 3024845"/>
                  <a:gd name="connsiteY103-36694" fmla="*/ 356693 h 834218"/>
                  <a:gd name="connsiteX104-36695" fmla="*/ 664755 w 3024845"/>
                  <a:gd name="connsiteY104-36696" fmla="*/ 384796 h 834218"/>
                  <a:gd name="connsiteX105-36697" fmla="*/ 665515 w 3024845"/>
                  <a:gd name="connsiteY105-36698" fmla="*/ 384796 h 834218"/>
                  <a:gd name="connsiteX106-36699" fmla="*/ 670835 w 3024845"/>
                  <a:gd name="connsiteY106-36700" fmla="*/ 384796 h 834218"/>
                  <a:gd name="connsiteX107-36701" fmla="*/ 670835 w 3024845"/>
                  <a:gd name="connsiteY107-36702" fmla="*/ 278869 h 834218"/>
                  <a:gd name="connsiteX108-36703" fmla="*/ 672355 w 3024845"/>
                  <a:gd name="connsiteY108-36704" fmla="*/ 278869 h 834218"/>
                  <a:gd name="connsiteX109-36705" fmla="*/ 682995 w 3024845"/>
                  <a:gd name="connsiteY109-36706" fmla="*/ 278869 h 834218"/>
                  <a:gd name="connsiteX110-36707" fmla="*/ 682995 w 3024845"/>
                  <a:gd name="connsiteY110-36708" fmla="*/ 231310 h 834218"/>
                  <a:gd name="connsiteX111-36709" fmla="*/ 709342 w 3024845"/>
                  <a:gd name="connsiteY111-36710" fmla="*/ 231310 h 834218"/>
                  <a:gd name="connsiteX112-36711" fmla="*/ 709342 w 3024845"/>
                  <a:gd name="connsiteY112-36712" fmla="*/ 209692 h 834218"/>
                  <a:gd name="connsiteX113-36713" fmla="*/ 743796 w 3024845"/>
                  <a:gd name="connsiteY113-36714" fmla="*/ 209692 h 834218"/>
                  <a:gd name="connsiteX114-36715" fmla="*/ 743796 w 3024845"/>
                  <a:gd name="connsiteY114-36716" fmla="*/ 212124 h 834218"/>
                  <a:gd name="connsiteX115-36717" fmla="*/ 743796 w 3024845"/>
                  <a:gd name="connsiteY115-36718" fmla="*/ 229148 h 834218"/>
                  <a:gd name="connsiteX116-36719" fmla="*/ 746076 w 3024845"/>
                  <a:gd name="connsiteY116-36720" fmla="*/ 229148 h 834218"/>
                  <a:gd name="connsiteX117-36721" fmla="*/ 762036 w 3024845"/>
                  <a:gd name="connsiteY117-36722" fmla="*/ 229148 h 834218"/>
                  <a:gd name="connsiteX118-36723" fmla="*/ 762036 w 3024845"/>
                  <a:gd name="connsiteY118-36724" fmla="*/ 276707 h 834218"/>
                  <a:gd name="connsiteX119-36725" fmla="*/ 763049 w 3024845"/>
                  <a:gd name="connsiteY119-36726" fmla="*/ 276707 h 834218"/>
                  <a:gd name="connsiteX120-36727" fmla="*/ 770143 w 3024845"/>
                  <a:gd name="connsiteY120-36728" fmla="*/ 276707 h 834218"/>
                  <a:gd name="connsiteX121-36729" fmla="*/ 784330 w 3024845"/>
                  <a:gd name="connsiteY121-36730" fmla="*/ 281031 h 834218"/>
                  <a:gd name="connsiteX122-36731" fmla="*/ 784330 w 3024845"/>
                  <a:gd name="connsiteY122-36732" fmla="*/ 319943 h 834218"/>
                  <a:gd name="connsiteX123-36733" fmla="*/ 785343 w 3024845"/>
                  <a:gd name="connsiteY123-36734" fmla="*/ 319943 h 834218"/>
                  <a:gd name="connsiteX124-36735" fmla="*/ 792436 w 3024845"/>
                  <a:gd name="connsiteY124-36736" fmla="*/ 319943 h 834218"/>
                  <a:gd name="connsiteX125-36737" fmla="*/ 792436 w 3024845"/>
                  <a:gd name="connsiteY125-36738" fmla="*/ 321564 h 834218"/>
                  <a:gd name="connsiteX126-36739" fmla="*/ 792436 w 3024845"/>
                  <a:gd name="connsiteY126-36740" fmla="*/ 332913 h 834218"/>
                  <a:gd name="connsiteX127-36741" fmla="*/ 794463 w 3024845"/>
                  <a:gd name="connsiteY127-36742" fmla="*/ 332913 h 834218"/>
                  <a:gd name="connsiteX128-36743" fmla="*/ 808650 w 3024845"/>
                  <a:gd name="connsiteY128-36744" fmla="*/ 332913 h 834218"/>
                  <a:gd name="connsiteX129-36745" fmla="*/ 814730 w 3024845"/>
                  <a:gd name="connsiteY129-36746" fmla="*/ 339399 h 834218"/>
                  <a:gd name="connsiteX130-36747" fmla="*/ 814730 w 3024845"/>
                  <a:gd name="connsiteY130-36748" fmla="*/ 361017 h 834218"/>
                  <a:gd name="connsiteX131-36749" fmla="*/ 817010 w 3024845"/>
                  <a:gd name="connsiteY131-36750" fmla="*/ 361017 h 834218"/>
                  <a:gd name="connsiteX132-36751" fmla="*/ 832970 w 3024845"/>
                  <a:gd name="connsiteY132-36752" fmla="*/ 361017 h 834218"/>
                  <a:gd name="connsiteX133-36753" fmla="*/ 832970 w 3024845"/>
                  <a:gd name="connsiteY133-36754" fmla="*/ 362097 h 834218"/>
                  <a:gd name="connsiteX134-36755" fmla="*/ 832970 w 3024845"/>
                  <a:gd name="connsiteY134-36756" fmla="*/ 369664 h 834218"/>
                  <a:gd name="connsiteX135-36757" fmla="*/ 834237 w 3024845"/>
                  <a:gd name="connsiteY135-36758" fmla="*/ 369664 h 834218"/>
                  <a:gd name="connsiteX136-36759" fmla="*/ 843104 w 3024845"/>
                  <a:gd name="connsiteY136-36760" fmla="*/ 369664 h 834218"/>
                  <a:gd name="connsiteX137-36761" fmla="*/ 843104 w 3024845"/>
                  <a:gd name="connsiteY137-36762" fmla="*/ 371825 h 834218"/>
                  <a:gd name="connsiteX138-36763" fmla="*/ 843104 w 3024845"/>
                  <a:gd name="connsiteY138-36764" fmla="*/ 386958 h 834218"/>
                  <a:gd name="connsiteX139-36765" fmla="*/ 847157 w 3024845"/>
                  <a:gd name="connsiteY139-36766" fmla="*/ 385066 h 834218"/>
                  <a:gd name="connsiteX140-36767" fmla="*/ 847157 w 3024845"/>
                  <a:gd name="connsiteY140-36768" fmla="*/ 371825 h 834218"/>
                  <a:gd name="connsiteX141-36769" fmla="*/ 848170 w 3024845"/>
                  <a:gd name="connsiteY141-36770" fmla="*/ 371825 h 834218"/>
                  <a:gd name="connsiteX142-36771" fmla="*/ 855264 w 3024845"/>
                  <a:gd name="connsiteY142-36772" fmla="*/ 371825 h 834218"/>
                  <a:gd name="connsiteX143-36773" fmla="*/ 855264 w 3024845"/>
                  <a:gd name="connsiteY143-36774" fmla="*/ 373447 h 834218"/>
                  <a:gd name="connsiteX144-36775" fmla="*/ 855264 w 3024845"/>
                  <a:gd name="connsiteY144-36776" fmla="*/ 384796 h 834218"/>
                  <a:gd name="connsiteX145-36777" fmla="*/ 856024 w 3024845"/>
                  <a:gd name="connsiteY145-36778" fmla="*/ 384796 h 834218"/>
                  <a:gd name="connsiteX146-36779" fmla="*/ 861344 w 3024845"/>
                  <a:gd name="connsiteY146-36780" fmla="*/ 384796 h 834218"/>
                  <a:gd name="connsiteX147-36781" fmla="*/ 909984 w 3024845"/>
                  <a:gd name="connsiteY147-36782" fmla="*/ 380473 h 834218"/>
                  <a:gd name="connsiteX148-36783" fmla="*/ 909984 w 3024845"/>
                  <a:gd name="connsiteY148-36784" fmla="*/ 381824 h 834218"/>
                  <a:gd name="connsiteX149-36785" fmla="*/ 909984 w 3024845"/>
                  <a:gd name="connsiteY149-36786" fmla="*/ 391281 h 834218"/>
                  <a:gd name="connsiteX150-36787" fmla="*/ 910744 w 3024845"/>
                  <a:gd name="connsiteY150-36788" fmla="*/ 391281 h 834218"/>
                  <a:gd name="connsiteX151-36789" fmla="*/ 916065 w 3024845"/>
                  <a:gd name="connsiteY151-36790" fmla="*/ 391281 h 834218"/>
                  <a:gd name="connsiteX152-36791" fmla="*/ 916065 w 3024845"/>
                  <a:gd name="connsiteY152-36792" fmla="*/ 393443 h 834218"/>
                  <a:gd name="connsiteX153-36793" fmla="*/ 916065 w 3024845"/>
                  <a:gd name="connsiteY153-36794" fmla="*/ 408576 h 834218"/>
                  <a:gd name="connsiteX154-36795" fmla="*/ 918091 w 3024845"/>
                  <a:gd name="connsiteY154-36796" fmla="*/ 407225 h 834218"/>
                  <a:gd name="connsiteX155-36797" fmla="*/ 932278 w 3024845"/>
                  <a:gd name="connsiteY155-36798" fmla="*/ 397767 h 834218"/>
                  <a:gd name="connsiteX156-36799" fmla="*/ 938358 w 3024845"/>
                  <a:gd name="connsiteY156-36800" fmla="*/ 356693 h 834218"/>
                  <a:gd name="connsiteX157-36801" fmla="*/ 939118 w 3024845"/>
                  <a:gd name="connsiteY157-36802" fmla="*/ 356423 h 834218"/>
                  <a:gd name="connsiteX158-36803" fmla="*/ 944438 w 3024845"/>
                  <a:gd name="connsiteY158-36804" fmla="*/ 354531 h 834218"/>
                  <a:gd name="connsiteX159-36805" fmla="*/ 946465 w 3024845"/>
                  <a:gd name="connsiteY159-36806" fmla="*/ 285354 h 834218"/>
                  <a:gd name="connsiteX160-36807" fmla="*/ 948492 w 3024845"/>
                  <a:gd name="connsiteY160-36808" fmla="*/ 354531 h 834218"/>
                  <a:gd name="connsiteX161-36809" fmla="*/ 949252 w 3024845"/>
                  <a:gd name="connsiteY161-36810" fmla="*/ 354801 h 834218"/>
                  <a:gd name="connsiteX162-36811" fmla="*/ 954572 w 3024845"/>
                  <a:gd name="connsiteY162-36812" fmla="*/ 356693 h 834218"/>
                  <a:gd name="connsiteX163-36813" fmla="*/ 954572 w 3024845"/>
                  <a:gd name="connsiteY163-36814" fmla="*/ 270222 h 834218"/>
                  <a:gd name="connsiteX164-36815" fmla="*/ 958625 w 3024845"/>
                  <a:gd name="connsiteY164-36816" fmla="*/ 237795 h 834218"/>
                  <a:gd name="connsiteX165-36817" fmla="*/ 997132 w 3024845"/>
                  <a:gd name="connsiteY165-36818" fmla="*/ 237795 h 834218"/>
                  <a:gd name="connsiteX166-36819" fmla="*/ 997132 w 3024845"/>
                  <a:gd name="connsiteY166-36820" fmla="*/ 270222 h 834218"/>
                  <a:gd name="connsiteX167-36821" fmla="*/ 997892 w 3024845"/>
                  <a:gd name="connsiteY167-36822" fmla="*/ 270222 h 834218"/>
                  <a:gd name="connsiteX168-36823" fmla="*/ 1003212 w 3024845"/>
                  <a:gd name="connsiteY168-36824" fmla="*/ 270222 h 834218"/>
                  <a:gd name="connsiteX169-36825" fmla="*/ 1003212 w 3024845"/>
                  <a:gd name="connsiteY169-36826" fmla="*/ 188074 h 834218"/>
                  <a:gd name="connsiteX170-36827" fmla="*/ 1004986 w 3024845"/>
                  <a:gd name="connsiteY170-36828" fmla="*/ 188074 h 834218"/>
                  <a:gd name="connsiteX171-36829" fmla="*/ 1017399 w 3024845"/>
                  <a:gd name="connsiteY171-36830" fmla="*/ 188074 h 834218"/>
                  <a:gd name="connsiteX172-36831" fmla="*/ 1017399 w 3024845"/>
                  <a:gd name="connsiteY172-36832" fmla="*/ 186183 h 834218"/>
                  <a:gd name="connsiteX173-36833" fmla="*/ 1017399 w 3024845"/>
                  <a:gd name="connsiteY173-36834" fmla="*/ 172942 h 834218"/>
                  <a:gd name="connsiteX174-36835" fmla="*/ 1039693 w 3024845"/>
                  <a:gd name="connsiteY174-36836" fmla="*/ 172942 h 834218"/>
                  <a:gd name="connsiteX175-36837" fmla="*/ 1039693 w 3024845"/>
                  <a:gd name="connsiteY175-36838" fmla="*/ 171861 h 834218"/>
                  <a:gd name="connsiteX176-36839" fmla="*/ 1039693 w 3024845"/>
                  <a:gd name="connsiteY176-36840" fmla="*/ 164295 h 834218"/>
                  <a:gd name="connsiteX177-36841" fmla="*/ 1041466 w 3024845"/>
                  <a:gd name="connsiteY177-36842" fmla="*/ 164295 h 834218"/>
                  <a:gd name="connsiteX178-36843" fmla="*/ 1053880 w 3024845"/>
                  <a:gd name="connsiteY178-36844" fmla="*/ 164295 h 834218"/>
                  <a:gd name="connsiteX179-36845" fmla="*/ 1053880 w 3024845"/>
                  <a:gd name="connsiteY179-36846" fmla="*/ 165376 h 834218"/>
                  <a:gd name="connsiteX180-36847" fmla="*/ 1053880 w 3024845"/>
                  <a:gd name="connsiteY180-36848" fmla="*/ 172942 h 834218"/>
                  <a:gd name="connsiteX181-36849" fmla="*/ 1054640 w 3024845"/>
                  <a:gd name="connsiteY181-36850" fmla="*/ 172942 h 834218"/>
                  <a:gd name="connsiteX182-36851" fmla="*/ 1059960 w 3024845"/>
                  <a:gd name="connsiteY182-36852" fmla="*/ 172942 h 834218"/>
                  <a:gd name="connsiteX183-36853" fmla="*/ 1070093 w 3024845"/>
                  <a:gd name="connsiteY183-36854" fmla="*/ 168618 h 834218"/>
                  <a:gd name="connsiteX184-36855" fmla="*/ 1074146 w 3024845"/>
                  <a:gd name="connsiteY184-36856" fmla="*/ 171861 h 834218"/>
                  <a:gd name="connsiteX185-36857" fmla="*/ 1074146 w 3024845"/>
                  <a:gd name="connsiteY185-36858" fmla="*/ 164295 h 834218"/>
                  <a:gd name="connsiteX186-36859" fmla="*/ 1076426 w 3024845"/>
                  <a:gd name="connsiteY186-36860" fmla="*/ 164295 h 834218"/>
                  <a:gd name="connsiteX187-36861" fmla="*/ 1092387 w 3024845"/>
                  <a:gd name="connsiteY187-36862" fmla="*/ 164295 h 834218"/>
                  <a:gd name="connsiteX188-36863" fmla="*/ 1092387 w 3024845"/>
                  <a:gd name="connsiteY188-36864" fmla="*/ 165376 h 834218"/>
                  <a:gd name="connsiteX189-36865" fmla="*/ 1092387 w 3024845"/>
                  <a:gd name="connsiteY189-36866" fmla="*/ 172942 h 834218"/>
                  <a:gd name="connsiteX190-36867" fmla="*/ 1122787 w 3024845"/>
                  <a:gd name="connsiteY190-36868" fmla="*/ 172942 h 834218"/>
                  <a:gd name="connsiteX191-36869" fmla="*/ 1122787 w 3024845"/>
                  <a:gd name="connsiteY191-36870" fmla="*/ 174563 h 834218"/>
                  <a:gd name="connsiteX192-36871" fmla="*/ 1122787 w 3024845"/>
                  <a:gd name="connsiteY192-36872" fmla="*/ 185913 h 834218"/>
                  <a:gd name="connsiteX193-36873" fmla="*/ 1149134 w 3024845"/>
                  <a:gd name="connsiteY193-36874" fmla="*/ 185913 h 834218"/>
                  <a:gd name="connsiteX194-36875" fmla="*/ 1149134 w 3024845"/>
                  <a:gd name="connsiteY194-36876" fmla="*/ 216177 h 834218"/>
                  <a:gd name="connsiteX195-36877" fmla="*/ 1149894 w 3024845"/>
                  <a:gd name="connsiteY195-36878" fmla="*/ 216177 h 834218"/>
                  <a:gd name="connsiteX196-36879" fmla="*/ 1155214 w 3024845"/>
                  <a:gd name="connsiteY196-36880" fmla="*/ 216177 h 834218"/>
                  <a:gd name="connsiteX197-36881" fmla="*/ 1155214 w 3024845"/>
                  <a:gd name="connsiteY197-36882" fmla="*/ 217258 h 834218"/>
                  <a:gd name="connsiteX198-36883" fmla="*/ 1155214 w 3024845"/>
                  <a:gd name="connsiteY198-36884" fmla="*/ 224825 h 834218"/>
                  <a:gd name="connsiteX199-36885" fmla="*/ 1159268 w 3024845"/>
                  <a:gd name="connsiteY199-36886" fmla="*/ 255089 h 834218"/>
                  <a:gd name="connsiteX200-36887" fmla="*/ 1160028 w 3024845"/>
                  <a:gd name="connsiteY200-36888" fmla="*/ 255089 h 834218"/>
                  <a:gd name="connsiteX201-36889" fmla="*/ 1165348 w 3024845"/>
                  <a:gd name="connsiteY201-36890" fmla="*/ 255089 h 834218"/>
                  <a:gd name="connsiteX202-36891" fmla="*/ 1165348 w 3024845"/>
                  <a:gd name="connsiteY202-36892" fmla="*/ 255900 h 834218"/>
                  <a:gd name="connsiteX203-36893" fmla="*/ 1165348 w 3024845"/>
                  <a:gd name="connsiteY203-36894" fmla="*/ 261575 h 834218"/>
                  <a:gd name="connsiteX204-36895" fmla="*/ 1166361 w 3024845"/>
                  <a:gd name="connsiteY204-36896" fmla="*/ 261575 h 834218"/>
                  <a:gd name="connsiteX205-36897" fmla="*/ 1173454 w 3024845"/>
                  <a:gd name="connsiteY205-36898" fmla="*/ 261575 h 834218"/>
                  <a:gd name="connsiteX206-36899" fmla="*/ 1173454 w 3024845"/>
                  <a:gd name="connsiteY206-36900" fmla="*/ 291840 h 834218"/>
                  <a:gd name="connsiteX207-36901" fmla="*/ 1175481 w 3024845"/>
                  <a:gd name="connsiteY207-36902" fmla="*/ 291840 h 834218"/>
                  <a:gd name="connsiteX208-36903" fmla="*/ 1189668 w 3024845"/>
                  <a:gd name="connsiteY208-36904" fmla="*/ 291840 h 834218"/>
                  <a:gd name="connsiteX209-36905" fmla="*/ 1189668 w 3024845"/>
                  <a:gd name="connsiteY209-36906" fmla="*/ 315619 h 834218"/>
                  <a:gd name="connsiteX210-36907" fmla="*/ 1191695 w 3024845"/>
                  <a:gd name="connsiteY210-36908" fmla="*/ 317240 h 834218"/>
                  <a:gd name="connsiteX211-36909" fmla="*/ 1191695 w 3024845"/>
                  <a:gd name="connsiteY211-36910" fmla="*/ 328590 h 834218"/>
                  <a:gd name="connsiteX212-36911" fmla="*/ 1192455 w 3024845"/>
                  <a:gd name="connsiteY212-36912" fmla="*/ 328590 h 834218"/>
                  <a:gd name="connsiteX213-36913" fmla="*/ 1197775 w 3024845"/>
                  <a:gd name="connsiteY213-36914" fmla="*/ 328590 h 834218"/>
                  <a:gd name="connsiteX214-36915" fmla="*/ 1197775 w 3024845"/>
                  <a:gd name="connsiteY214-36916" fmla="*/ 352369 h 834218"/>
                  <a:gd name="connsiteX215-36917" fmla="*/ 1199041 w 3024845"/>
                  <a:gd name="connsiteY215-36918" fmla="*/ 352369 h 834218"/>
                  <a:gd name="connsiteX216-36919" fmla="*/ 1207908 w 3024845"/>
                  <a:gd name="connsiteY216-36920" fmla="*/ 352369 h 834218"/>
                  <a:gd name="connsiteX217-36921" fmla="*/ 1209935 w 3024845"/>
                  <a:gd name="connsiteY217-36922" fmla="*/ 356423 h 834218"/>
                  <a:gd name="connsiteX218-36923" fmla="*/ 1209935 w 3024845"/>
                  <a:gd name="connsiteY218-36924" fmla="*/ 369664 h 834218"/>
                  <a:gd name="connsiteX219-36925" fmla="*/ 1211455 w 3024845"/>
                  <a:gd name="connsiteY219-36926" fmla="*/ 367772 h 834218"/>
                  <a:gd name="connsiteX220-36927" fmla="*/ 1222095 w 3024845"/>
                  <a:gd name="connsiteY220-36928" fmla="*/ 354531 h 834218"/>
                  <a:gd name="connsiteX221-36929" fmla="*/ 1250469 w 3024845"/>
                  <a:gd name="connsiteY221-36930" fmla="*/ 354531 h 834218"/>
                  <a:gd name="connsiteX222-36931" fmla="*/ 1250469 w 3024845"/>
                  <a:gd name="connsiteY222-36932" fmla="*/ 441002 h 834218"/>
                  <a:gd name="connsiteX223-36933" fmla="*/ 1251229 w 3024845"/>
                  <a:gd name="connsiteY223-36934" fmla="*/ 441002 h 834218"/>
                  <a:gd name="connsiteX224-36935" fmla="*/ 1256549 w 3024845"/>
                  <a:gd name="connsiteY224-36936" fmla="*/ 441002 h 834218"/>
                  <a:gd name="connsiteX225-36937" fmla="*/ 1257309 w 3024845"/>
                  <a:gd name="connsiteY225-36938" fmla="*/ 439651 h 834218"/>
                  <a:gd name="connsiteX226-36939" fmla="*/ 1262629 w 3024845"/>
                  <a:gd name="connsiteY226-36940" fmla="*/ 430193 h 834218"/>
                  <a:gd name="connsiteX227-36941" fmla="*/ 1262629 w 3024845"/>
                  <a:gd name="connsiteY227-36942" fmla="*/ 432085 h 834218"/>
                  <a:gd name="connsiteX228-36943" fmla="*/ 1262629 w 3024845"/>
                  <a:gd name="connsiteY228-36944" fmla="*/ 445326 h 834218"/>
                  <a:gd name="connsiteX229-36945" fmla="*/ 1266682 w 3024845"/>
                  <a:gd name="connsiteY229-36946" fmla="*/ 399929 h 834218"/>
                  <a:gd name="connsiteX230-36947" fmla="*/ 1267442 w 3024845"/>
                  <a:gd name="connsiteY230-36948" fmla="*/ 399929 h 834218"/>
                  <a:gd name="connsiteX231-36949" fmla="*/ 1272762 w 3024845"/>
                  <a:gd name="connsiteY231-36950" fmla="*/ 399929 h 834218"/>
                  <a:gd name="connsiteX232-36951" fmla="*/ 1272762 w 3024845"/>
                  <a:gd name="connsiteY232-36952" fmla="*/ 335075 h 834218"/>
                  <a:gd name="connsiteX233-36953" fmla="*/ 1273776 w 3024845"/>
                  <a:gd name="connsiteY233-36954" fmla="*/ 335075 h 834218"/>
                  <a:gd name="connsiteX234-36955" fmla="*/ 1280869 w 3024845"/>
                  <a:gd name="connsiteY234-36956" fmla="*/ 335075 h 834218"/>
                  <a:gd name="connsiteX235-36957" fmla="*/ 1293029 w 3024845"/>
                  <a:gd name="connsiteY235-36958" fmla="*/ 291840 h 834218"/>
                  <a:gd name="connsiteX236-36959" fmla="*/ 1294296 w 3024845"/>
                  <a:gd name="connsiteY236-36960" fmla="*/ 291840 h 834218"/>
                  <a:gd name="connsiteX237-36961" fmla="*/ 1303163 w 3024845"/>
                  <a:gd name="connsiteY237-36962" fmla="*/ 291840 h 834218"/>
                  <a:gd name="connsiteX238-36963" fmla="*/ 1313296 w 3024845"/>
                  <a:gd name="connsiteY238-36964" fmla="*/ 335075 h 834218"/>
                  <a:gd name="connsiteX239-36965" fmla="*/ 1314309 w 3024845"/>
                  <a:gd name="connsiteY239-36966" fmla="*/ 335075 h 834218"/>
                  <a:gd name="connsiteX240-36967" fmla="*/ 1321403 w 3024845"/>
                  <a:gd name="connsiteY240-36968" fmla="*/ 335075 h 834218"/>
                  <a:gd name="connsiteX241-36969" fmla="*/ 1321403 w 3024845"/>
                  <a:gd name="connsiteY241-36970" fmla="*/ 373987 h 834218"/>
                  <a:gd name="connsiteX242-36971" fmla="*/ 1323176 w 3024845"/>
                  <a:gd name="connsiteY242-36972" fmla="*/ 373987 h 834218"/>
                  <a:gd name="connsiteX243-36973" fmla="*/ 1335590 w 3024845"/>
                  <a:gd name="connsiteY243-36974" fmla="*/ 373987 h 834218"/>
                  <a:gd name="connsiteX244-36975" fmla="*/ 1335590 w 3024845"/>
                  <a:gd name="connsiteY244-36976" fmla="*/ 376149 h 834218"/>
                  <a:gd name="connsiteX245-36977" fmla="*/ 1335590 w 3024845"/>
                  <a:gd name="connsiteY245-36978" fmla="*/ 391281 h 834218"/>
                  <a:gd name="connsiteX246-36979" fmla="*/ 1339643 w 3024845"/>
                  <a:gd name="connsiteY246-36980" fmla="*/ 389120 h 834218"/>
                  <a:gd name="connsiteX247-36981" fmla="*/ 1339643 w 3024845"/>
                  <a:gd name="connsiteY247-36982" fmla="*/ 373987 h 834218"/>
                  <a:gd name="connsiteX248-36983" fmla="*/ 1341163 w 3024845"/>
                  <a:gd name="connsiteY248-36984" fmla="*/ 373987 h 834218"/>
                  <a:gd name="connsiteX249-36985" fmla="*/ 1351803 w 3024845"/>
                  <a:gd name="connsiteY249-36986" fmla="*/ 373987 h 834218"/>
                  <a:gd name="connsiteX250-36987" fmla="*/ 1351803 w 3024845"/>
                  <a:gd name="connsiteY250-36988" fmla="*/ 375608 h 834218"/>
                  <a:gd name="connsiteX251-36989" fmla="*/ 1351803 w 3024845"/>
                  <a:gd name="connsiteY251-36990" fmla="*/ 386958 h 834218"/>
                  <a:gd name="connsiteX252-36991" fmla="*/ 1382204 w 3024845"/>
                  <a:gd name="connsiteY252-36992" fmla="*/ 386958 h 834218"/>
                  <a:gd name="connsiteX253-36993" fmla="*/ 1382204 w 3024845"/>
                  <a:gd name="connsiteY253-36994" fmla="*/ 350208 h 834218"/>
                  <a:gd name="connsiteX254-36995" fmla="*/ 1383470 w 3024845"/>
                  <a:gd name="connsiteY254-36996" fmla="*/ 350208 h 834218"/>
                  <a:gd name="connsiteX255-36997" fmla="*/ 1392337 w 3024845"/>
                  <a:gd name="connsiteY255-36998" fmla="*/ 350208 h 834218"/>
                  <a:gd name="connsiteX256-36999" fmla="*/ 1392337 w 3024845"/>
                  <a:gd name="connsiteY256-37000" fmla="*/ 371825 h 834218"/>
                  <a:gd name="connsiteX257-37001" fmla="*/ 1394364 w 3024845"/>
                  <a:gd name="connsiteY257-37002" fmla="*/ 339399 h 834218"/>
                  <a:gd name="connsiteX258-37003" fmla="*/ 1416657 w 3024845"/>
                  <a:gd name="connsiteY258-37004" fmla="*/ 339399 h 834218"/>
                  <a:gd name="connsiteX259-37005" fmla="*/ 1416657 w 3024845"/>
                  <a:gd name="connsiteY259-37006" fmla="*/ 337777 h 834218"/>
                  <a:gd name="connsiteX260-37007" fmla="*/ 1416657 w 3024845"/>
                  <a:gd name="connsiteY260-37008" fmla="*/ 326428 h 834218"/>
                  <a:gd name="connsiteX261-37009" fmla="*/ 1417417 w 3024845"/>
                  <a:gd name="connsiteY261-37010" fmla="*/ 326428 h 834218"/>
                  <a:gd name="connsiteX262-37011" fmla="*/ 1422737 w 3024845"/>
                  <a:gd name="connsiteY262-37012" fmla="*/ 326428 h 834218"/>
                  <a:gd name="connsiteX263-37013" fmla="*/ 1422737 w 3024845"/>
                  <a:gd name="connsiteY263-37014" fmla="*/ 324537 h 834218"/>
                  <a:gd name="connsiteX264-37015" fmla="*/ 1422737 w 3024845"/>
                  <a:gd name="connsiteY264-37016" fmla="*/ 311296 h 834218"/>
                  <a:gd name="connsiteX265-37017" fmla="*/ 1426791 w 3024845"/>
                  <a:gd name="connsiteY265-37018" fmla="*/ 317781 h 834218"/>
                  <a:gd name="connsiteX266-37019" fmla="*/ 1429071 w 3024845"/>
                  <a:gd name="connsiteY266-37020" fmla="*/ 317781 h 834218"/>
                  <a:gd name="connsiteX267-37021" fmla="*/ 1445031 w 3024845"/>
                  <a:gd name="connsiteY267-37022" fmla="*/ 317781 h 834218"/>
                  <a:gd name="connsiteX268-37023" fmla="*/ 1445031 w 3024845"/>
                  <a:gd name="connsiteY268-37024" fmla="*/ 316970 h 834218"/>
                  <a:gd name="connsiteX269-37025" fmla="*/ 1445031 w 3024845"/>
                  <a:gd name="connsiteY269-37026" fmla="*/ 311296 h 834218"/>
                  <a:gd name="connsiteX270-37027" fmla="*/ 1445791 w 3024845"/>
                  <a:gd name="connsiteY270-37028" fmla="*/ 311296 h 834218"/>
                  <a:gd name="connsiteX271-37029" fmla="*/ 1451111 w 3024845"/>
                  <a:gd name="connsiteY271-37030" fmla="*/ 311296 h 834218"/>
                  <a:gd name="connsiteX272-37031" fmla="*/ 1451111 w 3024845"/>
                  <a:gd name="connsiteY272-37032" fmla="*/ 312647 h 834218"/>
                  <a:gd name="connsiteX273-37033" fmla="*/ 1451111 w 3024845"/>
                  <a:gd name="connsiteY273-37034" fmla="*/ 322105 h 834218"/>
                  <a:gd name="connsiteX274-37035" fmla="*/ 1489618 w 3024845"/>
                  <a:gd name="connsiteY274-37036" fmla="*/ 322105 h 834218"/>
                  <a:gd name="connsiteX275-37037" fmla="*/ 1489618 w 3024845"/>
                  <a:gd name="connsiteY275-37038" fmla="*/ 460458 h 834218"/>
                  <a:gd name="connsiteX276-37039" fmla="*/ 1491138 w 3024845"/>
                  <a:gd name="connsiteY276-37040" fmla="*/ 460458 h 834218"/>
                  <a:gd name="connsiteX277-37041" fmla="*/ 1501778 w 3024845"/>
                  <a:gd name="connsiteY277-37042" fmla="*/ 460458 h 834218"/>
                  <a:gd name="connsiteX278-37043" fmla="*/ 1501778 w 3024845"/>
                  <a:gd name="connsiteY278-37044" fmla="*/ 447488 h 834218"/>
                  <a:gd name="connsiteX279-37045" fmla="*/ 1505832 w 3024845"/>
                  <a:gd name="connsiteY279-37046" fmla="*/ 447488 h 834218"/>
                  <a:gd name="connsiteX280-37047" fmla="*/ 1505832 w 3024845"/>
                  <a:gd name="connsiteY280-37048" fmla="*/ 460458 h 834218"/>
                  <a:gd name="connsiteX281-37049" fmla="*/ 1536232 w 3024845"/>
                  <a:gd name="connsiteY281-37050" fmla="*/ 460458 h 834218"/>
                  <a:gd name="connsiteX282-37051" fmla="*/ 1536232 w 3024845"/>
                  <a:gd name="connsiteY282-37052" fmla="*/ 430193 h 834218"/>
                  <a:gd name="connsiteX283-37053" fmla="*/ 1548392 w 3024845"/>
                  <a:gd name="connsiteY283-37054" fmla="*/ 430193 h 834218"/>
                  <a:gd name="connsiteX284-37055" fmla="*/ 1560552 w 3024845"/>
                  <a:gd name="connsiteY284-37056" fmla="*/ 428032 h 834218"/>
                  <a:gd name="connsiteX285-37057" fmla="*/ 1564606 w 3024845"/>
                  <a:gd name="connsiteY285-37058" fmla="*/ 430193 h 834218"/>
                  <a:gd name="connsiteX286-37059" fmla="*/ 1574739 w 3024845"/>
                  <a:gd name="connsiteY286-37060" fmla="*/ 430193 h 834218"/>
                  <a:gd name="connsiteX287-37061" fmla="*/ 1574739 w 3024845"/>
                  <a:gd name="connsiteY287-37062" fmla="*/ 460458 h 834218"/>
                  <a:gd name="connsiteX288-37063" fmla="*/ 1582846 w 3024845"/>
                  <a:gd name="connsiteY288-37064" fmla="*/ 460458 h 834218"/>
                  <a:gd name="connsiteX289-37065" fmla="*/ 1582846 w 3024845"/>
                  <a:gd name="connsiteY289-37066" fmla="*/ 477753 h 834218"/>
                  <a:gd name="connsiteX290-37067" fmla="*/ 1592182 w 3024845"/>
                  <a:gd name="connsiteY290-37068" fmla="*/ 478658 h 834218"/>
                  <a:gd name="connsiteX291-37069" fmla="*/ 1605140 w 3024845"/>
                  <a:gd name="connsiteY291-37070" fmla="*/ 478658 h 834218"/>
                  <a:gd name="connsiteX292-37071" fmla="*/ 1605140 w 3024845"/>
                  <a:gd name="connsiteY292-37072" fmla="*/ 462620 h 834218"/>
                  <a:gd name="connsiteX293-37073" fmla="*/ 1673096 w 3024845"/>
                  <a:gd name="connsiteY293-37074" fmla="*/ 462620 h 834218"/>
                  <a:gd name="connsiteX294-37075" fmla="*/ 1673096 w 3024845"/>
                  <a:gd name="connsiteY294-37076" fmla="*/ 377367 h 834218"/>
                  <a:gd name="connsiteX295-37077" fmla="*/ 1745104 w 3024845"/>
                  <a:gd name="connsiteY295-37078" fmla="*/ 377367 h 834218"/>
                  <a:gd name="connsiteX296-37079" fmla="*/ 1745104 w 3024845"/>
                  <a:gd name="connsiteY296-37080" fmla="*/ 456135 h 834218"/>
                  <a:gd name="connsiteX297-37081" fmla="*/ 1747008 w 3024845"/>
                  <a:gd name="connsiteY297-37082" fmla="*/ 456135 h 834218"/>
                  <a:gd name="connsiteX298-37083" fmla="*/ 1748250 w 3024845"/>
                  <a:gd name="connsiteY298-37084" fmla="*/ 478658 h 834218"/>
                  <a:gd name="connsiteX299-37085" fmla="*/ 1757926 w 3024845"/>
                  <a:gd name="connsiteY299-37086" fmla="*/ 478658 h 834218"/>
                  <a:gd name="connsiteX300-37087" fmla="*/ 1759168 w 3024845"/>
                  <a:gd name="connsiteY300-37088" fmla="*/ 456135 h 834218"/>
                  <a:gd name="connsiteX301-37089" fmla="*/ 1765248 w 3024845"/>
                  <a:gd name="connsiteY301-37090" fmla="*/ 456135 h 834218"/>
                  <a:gd name="connsiteX302-37091" fmla="*/ 1766490 w 3024845"/>
                  <a:gd name="connsiteY302-37092" fmla="*/ 478658 h 834218"/>
                  <a:gd name="connsiteX303-37093" fmla="*/ 1817112 w 3024845"/>
                  <a:gd name="connsiteY303-37094" fmla="*/ 478658 h 834218"/>
                  <a:gd name="connsiteX304-37095" fmla="*/ 1817112 w 3024845"/>
                  <a:gd name="connsiteY304-37096" fmla="*/ 315630 h 834218"/>
                  <a:gd name="connsiteX305-37097" fmla="*/ 2014439 w 3024845"/>
                  <a:gd name="connsiteY305-37098" fmla="*/ 315630 h 834218"/>
                  <a:gd name="connsiteX306-37099" fmla="*/ 2014439 w 3024845"/>
                  <a:gd name="connsiteY306-37100" fmla="*/ 478658 h 834218"/>
                  <a:gd name="connsiteX307-37101" fmla="*/ 2033136 w 3024845"/>
                  <a:gd name="connsiteY307-37102" fmla="*/ 478658 h 834218"/>
                  <a:gd name="connsiteX308-37103" fmla="*/ 2033136 w 3024845"/>
                  <a:gd name="connsiteY308-37104" fmla="*/ 395965 h 834218"/>
                  <a:gd name="connsiteX309-37105" fmla="*/ 2128256 w 3024845"/>
                  <a:gd name="connsiteY309-37106" fmla="*/ 395965 h 834218"/>
                  <a:gd name="connsiteX310-37107" fmla="*/ 2180720 w 3024845"/>
                  <a:gd name="connsiteY310-37108" fmla="*/ 330752 h 834218"/>
                  <a:gd name="connsiteX311-37109" fmla="*/ 2245574 w 3024845"/>
                  <a:gd name="connsiteY311-37110" fmla="*/ 330752 h 834218"/>
                  <a:gd name="connsiteX312-37111" fmla="*/ 2245574 w 3024845"/>
                  <a:gd name="connsiteY312-37112" fmla="*/ 406414 h 834218"/>
                  <a:gd name="connsiteX313-37113" fmla="*/ 2253681 w 3024845"/>
                  <a:gd name="connsiteY313-37114" fmla="*/ 406414 h 834218"/>
                  <a:gd name="connsiteX314-37115" fmla="*/ 2255708 w 3024845"/>
                  <a:gd name="connsiteY314-37116" fmla="*/ 399929 h 834218"/>
                  <a:gd name="connsiteX315-37117" fmla="*/ 2261788 w 3024845"/>
                  <a:gd name="connsiteY315-37118" fmla="*/ 399929 h 834218"/>
                  <a:gd name="connsiteX316-37119" fmla="*/ 2263815 w 3024845"/>
                  <a:gd name="connsiteY316-37120" fmla="*/ 408576 h 834218"/>
                  <a:gd name="connsiteX317-37121" fmla="*/ 2275975 w 3024845"/>
                  <a:gd name="connsiteY317-37122" fmla="*/ 408576 h 834218"/>
                  <a:gd name="connsiteX318-37123" fmla="*/ 2275975 w 3024845"/>
                  <a:gd name="connsiteY318-37124" fmla="*/ 402090 h 834218"/>
                  <a:gd name="connsiteX319-37125" fmla="*/ 2298268 w 3024845"/>
                  <a:gd name="connsiteY319-37126" fmla="*/ 402090 h 834218"/>
                  <a:gd name="connsiteX320-37127" fmla="*/ 2298268 w 3024845"/>
                  <a:gd name="connsiteY320-37128" fmla="*/ 408576 h 834218"/>
                  <a:gd name="connsiteX321-37129" fmla="*/ 2318535 w 3024845"/>
                  <a:gd name="connsiteY321-37130" fmla="*/ 408576 h 834218"/>
                  <a:gd name="connsiteX322-37131" fmla="*/ 2318535 w 3024845"/>
                  <a:gd name="connsiteY322-37132" fmla="*/ 453973 h 834218"/>
                  <a:gd name="connsiteX323-37133" fmla="*/ 2332722 w 3024845"/>
                  <a:gd name="connsiteY323-37134" fmla="*/ 453973 h 834218"/>
                  <a:gd name="connsiteX324-37135" fmla="*/ 2332722 w 3024845"/>
                  <a:gd name="connsiteY324-37136" fmla="*/ 441002 h 834218"/>
                  <a:gd name="connsiteX325-37137" fmla="*/ 2348936 w 3024845"/>
                  <a:gd name="connsiteY325-37138" fmla="*/ 441002 h 834218"/>
                  <a:gd name="connsiteX326-37139" fmla="*/ 2348936 w 3024845"/>
                  <a:gd name="connsiteY326-37140" fmla="*/ 261575 h 834218"/>
                  <a:gd name="connsiteX327-37141" fmla="*/ 2355016 w 3024845"/>
                  <a:gd name="connsiteY327-37142" fmla="*/ 255089 h 834218"/>
                  <a:gd name="connsiteX328-37143" fmla="*/ 2427977 w 3024845"/>
                  <a:gd name="connsiteY328-37144" fmla="*/ 255089 h 834218"/>
                  <a:gd name="connsiteX329-37145" fmla="*/ 2427977 w 3024845"/>
                  <a:gd name="connsiteY329-37146" fmla="*/ 263737 h 834218"/>
                  <a:gd name="connsiteX330-37147" fmla="*/ 2438110 w 3024845"/>
                  <a:gd name="connsiteY330-37148" fmla="*/ 263737 h 834218"/>
                  <a:gd name="connsiteX331-37149" fmla="*/ 2438110 w 3024845"/>
                  <a:gd name="connsiteY331-37150" fmla="*/ 378311 h 834218"/>
                  <a:gd name="connsiteX332-37151" fmla="*/ 2460404 w 3024845"/>
                  <a:gd name="connsiteY332-37152" fmla="*/ 378311 h 834218"/>
                  <a:gd name="connsiteX333-37153" fmla="*/ 2460404 w 3024845"/>
                  <a:gd name="connsiteY333-37154" fmla="*/ 311296 h 834218"/>
                  <a:gd name="connsiteX334-37155" fmla="*/ 2486751 w 3024845"/>
                  <a:gd name="connsiteY334-37156" fmla="*/ 311296 h 834218"/>
                  <a:gd name="connsiteX335-37157" fmla="*/ 2490804 w 3024845"/>
                  <a:gd name="connsiteY335-37158" fmla="*/ 306972 h 834218"/>
                  <a:gd name="connsiteX336-37159" fmla="*/ 2498911 w 3024845"/>
                  <a:gd name="connsiteY336-37160" fmla="*/ 306972 h 834218"/>
                  <a:gd name="connsiteX337-37161" fmla="*/ 2502964 w 3024845"/>
                  <a:gd name="connsiteY337-37162" fmla="*/ 311296 h 834218"/>
                  <a:gd name="connsiteX338-37163" fmla="*/ 2525258 w 3024845"/>
                  <a:gd name="connsiteY338-37164" fmla="*/ 311296 h 834218"/>
                  <a:gd name="connsiteX339-37165" fmla="*/ 2525258 w 3024845"/>
                  <a:gd name="connsiteY339-37166" fmla="*/ 194560 h 834218"/>
                  <a:gd name="connsiteX340-37167" fmla="*/ 2582005 w 3024845"/>
                  <a:gd name="connsiteY340-37168" fmla="*/ 183751 h 834218"/>
                  <a:gd name="connsiteX341-37169" fmla="*/ 2582005 w 3024845"/>
                  <a:gd name="connsiteY341-37170" fmla="*/ 184832 h 834218"/>
                  <a:gd name="connsiteX342-37171" fmla="*/ 2582005 w 3024845"/>
                  <a:gd name="connsiteY342-37172" fmla="*/ 192398 h 834218"/>
                  <a:gd name="connsiteX343-37173" fmla="*/ 2608352 w 3024845"/>
                  <a:gd name="connsiteY343-37174" fmla="*/ 192398 h 834218"/>
                  <a:gd name="connsiteX344-37175" fmla="*/ 2608352 w 3024845"/>
                  <a:gd name="connsiteY344-37176" fmla="*/ 447488 h 834218"/>
                  <a:gd name="connsiteX345-37177" fmla="*/ 2630646 w 3024845"/>
                  <a:gd name="connsiteY345-37178" fmla="*/ 447488 h 834218"/>
                  <a:gd name="connsiteX346-37179" fmla="*/ 2630646 w 3024845"/>
                  <a:gd name="connsiteY346-37180" fmla="*/ 443164 h 834218"/>
                  <a:gd name="connsiteX347-37181" fmla="*/ 2642806 w 3024845"/>
                  <a:gd name="connsiteY347-37182" fmla="*/ 443164 h 834218"/>
                  <a:gd name="connsiteX348-37183" fmla="*/ 2642806 w 3024845"/>
                  <a:gd name="connsiteY348-37184" fmla="*/ 447488 h 834218"/>
                  <a:gd name="connsiteX349-37185" fmla="*/ 2667126 w 3024845"/>
                  <a:gd name="connsiteY349-37186" fmla="*/ 447488 h 834218"/>
                  <a:gd name="connsiteX350-37187" fmla="*/ 2667126 w 3024845"/>
                  <a:gd name="connsiteY350-37188" fmla="*/ 434517 h 834218"/>
                  <a:gd name="connsiteX351-37189" fmla="*/ 2695500 w 3024845"/>
                  <a:gd name="connsiteY351-37190" fmla="*/ 434517 h 834218"/>
                  <a:gd name="connsiteX352-37191" fmla="*/ 2707660 w 3024845"/>
                  <a:gd name="connsiteY352-37192" fmla="*/ 430193 h 834218"/>
                  <a:gd name="connsiteX353-37193" fmla="*/ 2727927 w 3024845"/>
                  <a:gd name="connsiteY353-37194" fmla="*/ 434517 h 834218"/>
                  <a:gd name="connsiteX354-37195" fmla="*/ 2727927 w 3024845"/>
                  <a:gd name="connsiteY354-37196" fmla="*/ 417223 h 834218"/>
                  <a:gd name="connsiteX355-37197" fmla="*/ 2736034 w 3024845"/>
                  <a:gd name="connsiteY355-37198" fmla="*/ 417223 h 834218"/>
                  <a:gd name="connsiteX356-37199" fmla="*/ 2736034 w 3024845"/>
                  <a:gd name="connsiteY356-37200" fmla="*/ 404252 h 834218"/>
                  <a:gd name="connsiteX357-37201" fmla="*/ 2792781 w 3024845"/>
                  <a:gd name="connsiteY357-37202" fmla="*/ 404252 h 834218"/>
                  <a:gd name="connsiteX358-37203" fmla="*/ 2792781 w 3024845"/>
                  <a:gd name="connsiteY358-37204" fmla="*/ 373987 h 834218"/>
                  <a:gd name="connsiteX359-37205" fmla="*/ 2811021 w 3024845"/>
                  <a:gd name="connsiteY359-37206" fmla="*/ 373987 h 834218"/>
                  <a:gd name="connsiteX360-37207" fmla="*/ 2811021 w 3024845"/>
                  <a:gd name="connsiteY360-37208" fmla="*/ 367502 h 834218"/>
                  <a:gd name="connsiteX361-37209" fmla="*/ 2823181 w 3024845"/>
                  <a:gd name="connsiteY361-37210" fmla="*/ 367502 h 834218"/>
                  <a:gd name="connsiteX362-37211" fmla="*/ 2823181 w 3024845"/>
                  <a:gd name="connsiteY362-37212" fmla="*/ 373987 h 834218"/>
                  <a:gd name="connsiteX363-37213" fmla="*/ 2839395 w 3024845"/>
                  <a:gd name="connsiteY363-37214" fmla="*/ 373987 h 834218"/>
                  <a:gd name="connsiteX364-37215" fmla="*/ 2839395 w 3024845"/>
                  <a:gd name="connsiteY364-37216" fmla="*/ 423708 h 834218"/>
                  <a:gd name="connsiteX365-37217" fmla="*/ 2871822 w 3024845"/>
                  <a:gd name="connsiteY365-37218" fmla="*/ 423708 h 834218"/>
                  <a:gd name="connsiteX366-37219" fmla="*/ 2871822 w 3024845"/>
                  <a:gd name="connsiteY366-37220" fmla="*/ 397767 h 834218"/>
                  <a:gd name="connsiteX367-37221" fmla="*/ 2910329 w 3024845"/>
                  <a:gd name="connsiteY367-37222" fmla="*/ 397767 h 834218"/>
                  <a:gd name="connsiteX368-37223" fmla="*/ 2910329 w 3024845"/>
                  <a:gd name="connsiteY368-37224" fmla="*/ 367502 h 834218"/>
                  <a:gd name="connsiteX369-37225" fmla="*/ 2958970 w 3024845"/>
                  <a:gd name="connsiteY369-37226" fmla="*/ 367502 h 834218"/>
                  <a:gd name="connsiteX370-37227" fmla="*/ 2958970 w 3024845"/>
                  <a:gd name="connsiteY370-37228" fmla="*/ 478658 h 834218"/>
                  <a:gd name="connsiteX371-37229" fmla="*/ 2958970 w 3024845"/>
                  <a:gd name="connsiteY371-37230" fmla="*/ 492437 h 834218"/>
                  <a:gd name="connsiteX372-37231" fmla="*/ 3024845 w 3024845"/>
                  <a:gd name="connsiteY372-37232" fmla="*/ 492437 h 834218"/>
                  <a:gd name="connsiteX373-37233" fmla="*/ 3024845 w 3024845"/>
                  <a:gd name="connsiteY373-37234" fmla="*/ 834218 h 834218"/>
                  <a:gd name="connsiteX374-37235" fmla="*/ 2054 w 3024845"/>
                  <a:gd name="connsiteY374-37236" fmla="*/ 831885 h 834218"/>
                  <a:gd name="connsiteX375-37237" fmla="*/ 0 w 3024845"/>
                  <a:gd name="connsiteY375-37238" fmla="*/ 397767 h 834218"/>
                  <a:gd name="connsiteX376-37239" fmla="*/ 20267 w 3024845"/>
                  <a:gd name="connsiteY376-37240" fmla="*/ 397767 h 834218"/>
                  <a:gd name="connsiteX377-37241" fmla="*/ 20774 w 3024845"/>
                  <a:gd name="connsiteY377-37242" fmla="*/ 396686 h 834218"/>
                  <a:gd name="connsiteX378-37243" fmla="*/ 24320 w 3024845"/>
                  <a:gd name="connsiteY378-37244" fmla="*/ 389120 h 834218"/>
                  <a:gd name="connsiteX379-37245" fmla="*/ 26094 w 3024845"/>
                  <a:gd name="connsiteY379-37246" fmla="*/ 389390 h 834218"/>
                  <a:gd name="connsiteX380-37247" fmla="*/ 38507 w 3024845"/>
                  <a:gd name="connsiteY380-37248" fmla="*/ 391281 h 834218"/>
                  <a:gd name="connsiteX381-37249" fmla="*/ 39014 w 3024845"/>
                  <a:gd name="connsiteY381-37250" fmla="*/ 392633 h 834218"/>
                  <a:gd name="connsiteX382-37251" fmla="*/ 42560 w 3024845"/>
                  <a:gd name="connsiteY382-37252" fmla="*/ 402090 h 834218"/>
                  <a:gd name="connsiteX383-37253" fmla="*/ 68907 w 3024845"/>
                  <a:gd name="connsiteY383-37254" fmla="*/ 404252 h 834218"/>
                  <a:gd name="connsiteX384-37255" fmla="*/ 68907 w 3024845"/>
                  <a:gd name="connsiteY384-37256" fmla="*/ 281031 h 834218"/>
                  <a:gd name="connsiteX385-37257" fmla="*/ 70934 w 3024845"/>
                  <a:gd name="connsiteY385-37258" fmla="*/ 281031 h 834218"/>
                  <a:gd name="connsiteX386-37259" fmla="*/ 85121 w 3024845"/>
                  <a:gd name="connsiteY386-37260" fmla="*/ 281031 h 834218"/>
                  <a:gd name="connsiteX387-37261" fmla="*/ 85121 w 3024845"/>
                  <a:gd name="connsiteY387-37262" fmla="*/ 144839 h 834218"/>
                  <a:gd name="connsiteX388-37263" fmla="*/ 86894 w 3024845"/>
                  <a:gd name="connsiteY388-37264" fmla="*/ 144839 h 834218"/>
                  <a:gd name="connsiteX389-37265" fmla="*/ 99308 w 3024845"/>
                  <a:gd name="connsiteY389-37266" fmla="*/ 144839 h 834218"/>
                  <a:gd name="connsiteX390-37267" fmla="*/ 99308 w 3024845"/>
                  <a:gd name="connsiteY390-37268" fmla="*/ 30265 h 834218"/>
                  <a:gd name="connsiteX391-37269" fmla="*/ 103361 w 3024845"/>
                  <a:gd name="connsiteY391-37270" fmla="*/ 2161 h 834218"/>
                  <a:gd name="connsiteX392-37271" fmla="*/ 105388 w 3024845"/>
                  <a:gd name="connsiteY392-37272" fmla="*/ 2161 h 834218"/>
                  <a:gd name="connsiteX0-37273" fmla="*/ 103361 w 3024845"/>
                  <a:gd name="connsiteY0-37274" fmla="*/ 2161 h 834218"/>
                  <a:gd name="connsiteX1-37275" fmla="*/ 200642 w 3024845"/>
                  <a:gd name="connsiteY1-37276" fmla="*/ 0 h 834218"/>
                  <a:gd name="connsiteX2-37277" fmla="*/ 202669 w 3024845"/>
                  <a:gd name="connsiteY2-37278" fmla="*/ 0 h 834218"/>
                  <a:gd name="connsiteX3-37279" fmla="*/ 216856 w 3024845"/>
                  <a:gd name="connsiteY3-37280" fmla="*/ 0 h 834218"/>
                  <a:gd name="connsiteX4-37281" fmla="*/ 216856 w 3024845"/>
                  <a:gd name="connsiteY4-37282" fmla="*/ 23779 h 834218"/>
                  <a:gd name="connsiteX5-37283" fmla="*/ 217363 w 3024845"/>
                  <a:gd name="connsiteY5-37284" fmla="*/ 24590 h 834218"/>
                  <a:gd name="connsiteX6-37285" fmla="*/ 220909 w 3024845"/>
                  <a:gd name="connsiteY6-37286" fmla="*/ 30265 h 834218"/>
                  <a:gd name="connsiteX7-37287" fmla="*/ 220909 w 3024845"/>
                  <a:gd name="connsiteY7-37288" fmla="*/ 144839 h 834218"/>
                  <a:gd name="connsiteX8-37289" fmla="*/ 223189 w 3024845"/>
                  <a:gd name="connsiteY8-37290" fmla="*/ 144839 h 834218"/>
                  <a:gd name="connsiteX9-37291" fmla="*/ 239150 w 3024845"/>
                  <a:gd name="connsiteY9-37292" fmla="*/ 144839 h 834218"/>
                  <a:gd name="connsiteX10-37293" fmla="*/ 239150 w 3024845"/>
                  <a:gd name="connsiteY10-37294" fmla="*/ 285354 h 834218"/>
                  <a:gd name="connsiteX11-37295" fmla="*/ 240670 w 3024845"/>
                  <a:gd name="connsiteY11-37296" fmla="*/ 285084 h 834218"/>
                  <a:gd name="connsiteX12-37297" fmla="*/ 251310 w 3024845"/>
                  <a:gd name="connsiteY12-37298" fmla="*/ 283193 h 834218"/>
                  <a:gd name="connsiteX13-37299" fmla="*/ 249283 w 3024845"/>
                  <a:gd name="connsiteY13-37300" fmla="*/ 371825 h 834218"/>
                  <a:gd name="connsiteX14-37301" fmla="*/ 250803 w 3024845"/>
                  <a:gd name="connsiteY14-37302" fmla="*/ 372096 h 834218"/>
                  <a:gd name="connsiteX15-37303" fmla="*/ 261443 w 3024845"/>
                  <a:gd name="connsiteY15-37304" fmla="*/ 373987 h 834218"/>
                  <a:gd name="connsiteX16-37305" fmla="*/ 261696 w 3024845"/>
                  <a:gd name="connsiteY16-37306" fmla="*/ 374798 h 834218"/>
                  <a:gd name="connsiteX17-37307" fmla="*/ 263470 w 3024845"/>
                  <a:gd name="connsiteY17-37308" fmla="*/ 380473 h 834218"/>
                  <a:gd name="connsiteX18-37309" fmla="*/ 264230 w 3024845"/>
                  <a:gd name="connsiteY18-37310" fmla="*/ 378041 h 834218"/>
                  <a:gd name="connsiteX19-37311" fmla="*/ 269550 w 3024845"/>
                  <a:gd name="connsiteY19-37312" fmla="*/ 361017 h 834218"/>
                  <a:gd name="connsiteX20-37313" fmla="*/ 271323 w 3024845"/>
                  <a:gd name="connsiteY20-37314" fmla="*/ 361017 h 834218"/>
                  <a:gd name="connsiteX21-37315" fmla="*/ 283737 w 3024845"/>
                  <a:gd name="connsiteY21-37316" fmla="*/ 361017 h 834218"/>
                  <a:gd name="connsiteX22-37317" fmla="*/ 283737 w 3024845"/>
                  <a:gd name="connsiteY22-37318" fmla="*/ 393443 h 834218"/>
                  <a:gd name="connsiteX23-37319" fmla="*/ 284750 w 3024845"/>
                  <a:gd name="connsiteY23-37320" fmla="*/ 393984 h 834218"/>
                  <a:gd name="connsiteX24-37321" fmla="*/ 291844 w 3024845"/>
                  <a:gd name="connsiteY24-37322" fmla="*/ 397767 h 834218"/>
                  <a:gd name="connsiteX25-37323" fmla="*/ 291844 w 3024845"/>
                  <a:gd name="connsiteY25-37324" fmla="*/ 399118 h 834218"/>
                  <a:gd name="connsiteX26-37325" fmla="*/ 291844 w 3024845"/>
                  <a:gd name="connsiteY26-37326" fmla="*/ 408576 h 834218"/>
                  <a:gd name="connsiteX27-37327" fmla="*/ 336431 w 3024845"/>
                  <a:gd name="connsiteY27-37328" fmla="*/ 408576 h 834218"/>
                  <a:gd name="connsiteX28-37329" fmla="*/ 336431 w 3024845"/>
                  <a:gd name="connsiteY28-37330" fmla="*/ 409657 h 834218"/>
                  <a:gd name="connsiteX29-37331" fmla="*/ 336431 w 3024845"/>
                  <a:gd name="connsiteY29-37332" fmla="*/ 417223 h 834218"/>
                  <a:gd name="connsiteX30-37333" fmla="*/ 338457 w 3024845"/>
                  <a:gd name="connsiteY30-37334" fmla="*/ 417223 h 834218"/>
                  <a:gd name="connsiteX31-37335" fmla="*/ 352644 w 3024845"/>
                  <a:gd name="connsiteY31-37336" fmla="*/ 417223 h 834218"/>
                  <a:gd name="connsiteX32-37337" fmla="*/ 352644 w 3024845"/>
                  <a:gd name="connsiteY32-37338" fmla="*/ 386958 h 834218"/>
                  <a:gd name="connsiteX33-37339" fmla="*/ 397231 w 3024845"/>
                  <a:gd name="connsiteY33-37340" fmla="*/ 386958 h 834218"/>
                  <a:gd name="connsiteX34-37341" fmla="*/ 397231 w 3024845"/>
                  <a:gd name="connsiteY34-37342" fmla="*/ 385607 h 834218"/>
                  <a:gd name="connsiteX35-37343" fmla="*/ 397231 w 3024845"/>
                  <a:gd name="connsiteY35-37344" fmla="*/ 376149 h 834218"/>
                  <a:gd name="connsiteX36-37345" fmla="*/ 398245 w 3024845"/>
                  <a:gd name="connsiteY36-37346" fmla="*/ 376149 h 834218"/>
                  <a:gd name="connsiteX37-37347" fmla="*/ 405338 w 3024845"/>
                  <a:gd name="connsiteY37-37348" fmla="*/ 376149 h 834218"/>
                  <a:gd name="connsiteX38-37349" fmla="*/ 405338 w 3024845"/>
                  <a:gd name="connsiteY38-37350" fmla="*/ 374258 h 834218"/>
                  <a:gd name="connsiteX39-37351" fmla="*/ 405338 w 3024845"/>
                  <a:gd name="connsiteY39-37352" fmla="*/ 361017 h 834218"/>
                  <a:gd name="connsiteX40-37353" fmla="*/ 406098 w 3024845"/>
                  <a:gd name="connsiteY40-37354" fmla="*/ 361017 h 834218"/>
                  <a:gd name="connsiteX41-37355" fmla="*/ 411418 w 3024845"/>
                  <a:gd name="connsiteY41-37356" fmla="*/ 361017 h 834218"/>
                  <a:gd name="connsiteX42-37357" fmla="*/ 411418 w 3024845"/>
                  <a:gd name="connsiteY42-37358" fmla="*/ 359936 h 834218"/>
                  <a:gd name="connsiteX43-37359" fmla="*/ 411418 w 3024845"/>
                  <a:gd name="connsiteY43-37360" fmla="*/ 352369 h 834218"/>
                  <a:gd name="connsiteX44-37361" fmla="*/ 413445 w 3024845"/>
                  <a:gd name="connsiteY44-37362" fmla="*/ 352369 h 834218"/>
                  <a:gd name="connsiteX45-37363" fmla="*/ 427632 w 3024845"/>
                  <a:gd name="connsiteY45-37364" fmla="*/ 352369 h 834218"/>
                  <a:gd name="connsiteX46-37365" fmla="*/ 427632 w 3024845"/>
                  <a:gd name="connsiteY46-37366" fmla="*/ 353450 h 834218"/>
                  <a:gd name="connsiteX47-37367" fmla="*/ 427632 w 3024845"/>
                  <a:gd name="connsiteY47-37368" fmla="*/ 361017 h 834218"/>
                  <a:gd name="connsiteX48-37369" fmla="*/ 449925 w 3024845"/>
                  <a:gd name="connsiteY48-37370" fmla="*/ 361017 h 834218"/>
                  <a:gd name="connsiteX49-37371" fmla="*/ 449925 w 3024845"/>
                  <a:gd name="connsiteY49-37372" fmla="*/ 359125 h 834218"/>
                  <a:gd name="connsiteX50-37373" fmla="*/ 449925 w 3024845"/>
                  <a:gd name="connsiteY50-37374" fmla="*/ 345884 h 834218"/>
                  <a:gd name="connsiteX51-37375" fmla="*/ 451699 w 3024845"/>
                  <a:gd name="connsiteY51-37376" fmla="*/ 345884 h 834218"/>
                  <a:gd name="connsiteX52-37377" fmla="*/ 464112 w 3024845"/>
                  <a:gd name="connsiteY52-37378" fmla="*/ 345884 h 834218"/>
                  <a:gd name="connsiteX53-37379" fmla="*/ 464112 w 3024845"/>
                  <a:gd name="connsiteY53-37380" fmla="*/ 369664 h 834218"/>
                  <a:gd name="connsiteX54-37381" fmla="*/ 465126 w 3024845"/>
                  <a:gd name="connsiteY54-37382" fmla="*/ 369664 h 834218"/>
                  <a:gd name="connsiteX55-37383" fmla="*/ 472219 w 3024845"/>
                  <a:gd name="connsiteY55-37384" fmla="*/ 369664 h 834218"/>
                  <a:gd name="connsiteX56-37385" fmla="*/ 472219 w 3024845"/>
                  <a:gd name="connsiteY56-37386" fmla="*/ 368583 h 834218"/>
                  <a:gd name="connsiteX57-37387" fmla="*/ 472219 w 3024845"/>
                  <a:gd name="connsiteY57-37388" fmla="*/ 361017 h 834218"/>
                  <a:gd name="connsiteX58-37389" fmla="*/ 473992 w 3024845"/>
                  <a:gd name="connsiteY58-37390" fmla="*/ 361017 h 834218"/>
                  <a:gd name="connsiteX59-37391" fmla="*/ 486406 w 3024845"/>
                  <a:gd name="connsiteY59-37392" fmla="*/ 361017 h 834218"/>
                  <a:gd name="connsiteX60-37393" fmla="*/ 486406 w 3024845"/>
                  <a:gd name="connsiteY60-37394" fmla="*/ 386958 h 834218"/>
                  <a:gd name="connsiteX61-37395" fmla="*/ 488433 w 3024845"/>
                  <a:gd name="connsiteY61-37396" fmla="*/ 386958 h 834218"/>
                  <a:gd name="connsiteX62-37397" fmla="*/ 502619 w 3024845"/>
                  <a:gd name="connsiteY62-37398" fmla="*/ 386958 h 834218"/>
                  <a:gd name="connsiteX63-37399" fmla="*/ 502619 w 3024845"/>
                  <a:gd name="connsiteY63-37400" fmla="*/ 388579 h 834218"/>
                  <a:gd name="connsiteX64-37401" fmla="*/ 502619 w 3024845"/>
                  <a:gd name="connsiteY64-37402" fmla="*/ 399929 h 834218"/>
                  <a:gd name="connsiteX65-37403" fmla="*/ 503379 w 3024845"/>
                  <a:gd name="connsiteY65-37404" fmla="*/ 399929 h 834218"/>
                  <a:gd name="connsiteX66-37405" fmla="*/ 508700 w 3024845"/>
                  <a:gd name="connsiteY66-37406" fmla="*/ 399929 h 834218"/>
                  <a:gd name="connsiteX67-37407" fmla="*/ 508700 w 3024845"/>
                  <a:gd name="connsiteY67-37408" fmla="*/ 399118 h 834218"/>
                  <a:gd name="connsiteX68-37409" fmla="*/ 508700 w 3024845"/>
                  <a:gd name="connsiteY68-37410" fmla="*/ 393443 h 834218"/>
                  <a:gd name="connsiteX69-37411" fmla="*/ 539100 w 3024845"/>
                  <a:gd name="connsiteY69-37412" fmla="*/ 393443 h 834218"/>
                  <a:gd name="connsiteX70-37413" fmla="*/ 539100 w 3024845"/>
                  <a:gd name="connsiteY70-37414" fmla="*/ 417223 h 834218"/>
                  <a:gd name="connsiteX71-37415" fmla="*/ 540113 w 3024845"/>
                  <a:gd name="connsiteY71-37416" fmla="*/ 417223 h 834218"/>
                  <a:gd name="connsiteX72-37417" fmla="*/ 547207 w 3024845"/>
                  <a:gd name="connsiteY72-37418" fmla="*/ 417223 h 834218"/>
                  <a:gd name="connsiteX73-37419" fmla="*/ 547207 w 3024845"/>
                  <a:gd name="connsiteY73-37420" fmla="*/ 418304 h 834218"/>
                  <a:gd name="connsiteX74-37421" fmla="*/ 547207 w 3024845"/>
                  <a:gd name="connsiteY74-37422" fmla="*/ 425870 h 834218"/>
                  <a:gd name="connsiteX75-37423" fmla="*/ 547967 w 3024845"/>
                  <a:gd name="connsiteY75-37424" fmla="*/ 425870 h 834218"/>
                  <a:gd name="connsiteX76-37425" fmla="*/ 553287 w 3024845"/>
                  <a:gd name="connsiteY76-37426" fmla="*/ 425870 h 834218"/>
                  <a:gd name="connsiteX77-37427" fmla="*/ 553287 w 3024845"/>
                  <a:gd name="connsiteY77-37428" fmla="*/ 423708 h 834218"/>
                  <a:gd name="connsiteX78-37429" fmla="*/ 553287 w 3024845"/>
                  <a:gd name="connsiteY78-37430" fmla="*/ 408576 h 834218"/>
                  <a:gd name="connsiteX79-37431" fmla="*/ 554300 w 3024845"/>
                  <a:gd name="connsiteY79-37432" fmla="*/ 408576 h 834218"/>
                  <a:gd name="connsiteX80-37433" fmla="*/ 561394 w 3024845"/>
                  <a:gd name="connsiteY80-37434" fmla="*/ 408576 h 834218"/>
                  <a:gd name="connsiteX81-37435" fmla="*/ 561394 w 3024845"/>
                  <a:gd name="connsiteY81-37436" fmla="*/ 409657 h 834218"/>
                  <a:gd name="connsiteX82-37437" fmla="*/ 561394 w 3024845"/>
                  <a:gd name="connsiteY82-37438" fmla="*/ 417223 h 834218"/>
                  <a:gd name="connsiteX83-37439" fmla="*/ 566714 w 3024845"/>
                  <a:gd name="connsiteY83-37440" fmla="*/ 415230 h 834218"/>
                  <a:gd name="connsiteX84-37441" fmla="*/ 567474 w 3024845"/>
                  <a:gd name="connsiteY84-37442" fmla="*/ 414250 h 834218"/>
                  <a:gd name="connsiteX85-37443" fmla="*/ 567474 w 3024845"/>
                  <a:gd name="connsiteY85-37444" fmla="*/ 408576 h 834218"/>
                  <a:gd name="connsiteX86-37445" fmla="*/ 605981 w 3024845"/>
                  <a:gd name="connsiteY86-37446" fmla="*/ 408576 h 834218"/>
                  <a:gd name="connsiteX87-37447" fmla="*/ 605981 w 3024845"/>
                  <a:gd name="connsiteY87-37448" fmla="*/ 432355 h 834218"/>
                  <a:gd name="connsiteX88-37449" fmla="*/ 608007 w 3024845"/>
                  <a:gd name="connsiteY88-37450" fmla="*/ 432355 h 834218"/>
                  <a:gd name="connsiteX89-37451" fmla="*/ 622194 w 3024845"/>
                  <a:gd name="connsiteY89-37452" fmla="*/ 432355 h 834218"/>
                  <a:gd name="connsiteX90-37453" fmla="*/ 622194 w 3024845"/>
                  <a:gd name="connsiteY90-37454" fmla="*/ 433436 h 834218"/>
                  <a:gd name="connsiteX91-37455" fmla="*/ 622194 w 3024845"/>
                  <a:gd name="connsiteY91-37456" fmla="*/ 441002 h 834218"/>
                  <a:gd name="connsiteX92-37457" fmla="*/ 623968 w 3024845"/>
                  <a:gd name="connsiteY92-37458" fmla="*/ 441002 h 834218"/>
                  <a:gd name="connsiteX93-37459" fmla="*/ 636381 w 3024845"/>
                  <a:gd name="connsiteY93-37460" fmla="*/ 441002 h 834218"/>
                  <a:gd name="connsiteX94-37461" fmla="*/ 636381 w 3024845"/>
                  <a:gd name="connsiteY94-37462" fmla="*/ 417223 h 834218"/>
                  <a:gd name="connsiteX95-37463" fmla="*/ 637394 w 3024845"/>
                  <a:gd name="connsiteY95-37464" fmla="*/ 417223 h 834218"/>
                  <a:gd name="connsiteX96-37465" fmla="*/ 644488 w 3024845"/>
                  <a:gd name="connsiteY96-37466" fmla="*/ 417223 h 834218"/>
                  <a:gd name="connsiteX97-37467" fmla="*/ 644488 w 3024845"/>
                  <a:gd name="connsiteY97-37468" fmla="*/ 384796 h 834218"/>
                  <a:gd name="connsiteX98-37469" fmla="*/ 645501 w 3024845"/>
                  <a:gd name="connsiteY98-37470" fmla="*/ 384796 h 834218"/>
                  <a:gd name="connsiteX99-37471" fmla="*/ 652595 w 3024845"/>
                  <a:gd name="connsiteY99-37472" fmla="*/ 384796 h 834218"/>
                  <a:gd name="connsiteX100-37473" fmla="*/ 652595 w 3024845"/>
                  <a:gd name="connsiteY100-37474" fmla="*/ 382905 h 834218"/>
                  <a:gd name="connsiteX101-37475" fmla="*/ 652595 w 3024845"/>
                  <a:gd name="connsiteY101-37476" fmla="*/ 369664 h 834218"/>
                  <a:gd name="connsiteX102-37477" fmla="*/ 651328 w 3024845"/>
                  <a:gd name="connsiteY102-37478" fmla="*/ 368042 h 834218"/>
                  <a:gd name="connsiteX103-37479" fmla="*/ 656648 w 3024845"/>
                  <a:gd name="connsiteY103-37480" fmla="*/ 356693 h 834218"/>
                  <a:gd name="connsiteX104-37481" fmla="*/ 664755 w 3024845"/>
                  <a:gd name="connsiteY104-37482" fmla="*/ 384796 h 834218"/>
                  <a:gd name="connsiteX105-37483" fmla="*/ 665515 w 3024845"/>
                  <a:gd name="connsiteY105-37484" fmla="*/ 384796 h 834218"/>
                  <a:gd name="connsiteX106-37485" fmla="*/ 670835 w 3024845"/>
                  <a:gd name="connsiteY106-37486" fmla="*/ 384796 h 834218"/>
                  <a:gd name="connsiteX107-37487" fmla="*/ 670835 w 3024845"/>
                  <a:gd name="connsiteY107-37488" fmla="*/ 278869 h 834218"/>
                  <a:gd name="connsiteX108-37489" fmla="*/ 672355 w 3024845"/>
                  <a:gd name="connsiteY108-37490" fmla="*/ 278869 h 834218"/>
                  <a:gd name="connsiteX109-37491" fmla="*/ 682995 w 3024845"/>
                  <a:gd name="connsiteY109-37492" fmla="*/ 278869 h 834218"/>
                  <a:gd name="connsiteX110-37493" fmla="*/ 682995 w 3024845"/>
                  <a:gd name="connsiteY110-37494" fmla="*/ 231310 h 834218"/>
                  <a:gd name="connsiteX111-37495" fmla="*/ 709342 w 3024845"/>
                  <a:gd name="connsiteY111-37496" fmla="*/ 231310 h 834218"/>
                  <a:gd name="connsiteX112-37497" fmla="*/ 709342 w 3024845"/>
                  <a:gd name="connsiteY112-37498" fmla="*/ 209692 h 834218"/>
                  <a:gd name="connsiteX113-37499" fmla="*/ 743796 w 3024845"/>
                  <a:gd name="connsiteY113-37500" fmla="*/ 209692 h 834218"/>
                  <a:gd name="connsiteX114-37501" fmla="*/ 743796 w 3024845"/>
                  <a:gd name="connsiteY114-37502" fmla="*/ 212124 h 834218"/>
                  <a:gd name="connsiteX115-37503" fmla="*/ 743796 w 3024845"/>
                  <a:gd name="connsiteY115-37504" fmla="*/ 229148 h 834218"/>
                  <a:gd name="connsiteX116-37505" fmla="*/ 746076 w 3024845"/>
                  <a:gd name="connsiteY116-37506" fmla="*/ 229148 h 834218"/>
                  <a:gd name="connsiteX117-37507" fmla="*/ 762036 w 3024845"/>
                  <a:gd name="connsiteY117-37508" fmla="*/ 229148 h 834218"/>
                  <a:gd name="connsiteX118-37509" fmla="*/ 762036 w 3024845"/>
                  <a:gd name="connsiteY118-37510" fmla="*/ 276707 h 834218"/>
                  <a:gd name="connsiteX119-37511" fmla="*/ 763049 w 3024845"/>
                  <a:gd name="connsiteY119-37512" fmla="*/ 276707 h 834218"/>
                  <a:gd name="connsiteX120-37513" fmla="*/ 770143 w 3024845"/>
                  <a:gd name="connsiteY120-37514" fmla="*/ 276707 h 834218"/>
                  <a:gd name="connsiteX121-37515" fmla="*/ 784330 w 3024845"/>
                  <a:gd name="connsiteY121-37516" fmla="*/ 281031 h 834218"/>
                  <a:gd name="connsiteX122-37517" fmla="*/ 784330 w 3024845"/>
                  <a:gd name="connsiteY122-37518" fmla="*/ 319943 h 834218"/>
                  <a:gd name="connsiteX123-37519" fmla="*/ 785343 w 3024845"/>
                  <a:gd name="connsiteY123-37520" fmla="*/ 319943 h 834218"/>
                  <a:gd name="connsiteX124-37521" fmla="*/ 792436 w 3024845"/>
                  <a:gd name="connsiteY124-37522" fmla="*/ 319943 h 834218"/>
                  <a:gd name="connsiteX125-37523" fmla="*/ 792436 w 3024845"/>
                  <a:gd name="connsiteY125-37524" fmla="*/ 321564 h 834218"/>
                  <a:gd name="connsiteX126-37525" fmla="*/ 792436 w 3024845"/>
                  <a:gd name="connsiteY126-37526" fmla="*/ 332913 h 834218"/>
                  <a:gd name="connsiteX127-37527" fmla="*/ 794463 w 3024845"/>
                  <a:gd name="connsiteY127-37528" fmla="*/ 332913 h 834218"/>
                  <a:gd name="connsiteX128-37529" fmla="*/ 808650 w 3024845"/>
                  <a:gd name="connsiteY128-37530" fmla="*/ 332913 h 834218"/>
                  <a:gd name="connsiteX129-37531" fmla="*/ 814730 w 3024845"/>
                  <a:gd name="connsiteY129-37532" fmla="*/ 339399 h 834218"/>
                  <a:gd name="connsiteX130-37533" fmla="*/ 814730 w 3024845"/>
                  <a:gd name="connsiteY130-37534" fmla="*/ 361017 h 834218"/>
                  <a:gd name="connsiteX131-37535" fmla="*/ 817010 w 3024845"/>
                  <a:gd name="connsiteY131-37536" fmla="*/ 361017 h 834218"/>
                  <a:gd name="connsiteX132-37537" fmla="*/ 832970 w 3024845"/>
                  <a:gd name="connsiteY132-37538" fmla="*/ 361017 h 834218"/>
                  <a:gd name="connsiteX133-37539" fmla="*/ 832970 w 3024845"/>
                  <a:gd name="connsiteY133-37540" fmla="*/ 362097 h 834218"/>
                  <a:gd name="connsiteX134-37541" fmla="*/ 832970 w 3024845"/>
                  <a:gd name="connsiteY134-37542" fmla="*/ 369664 h 834218"/>
                  <a:gd name="connsiteX135-37543" fmla="*/ 834237 w 3024845"/>
                  <a:gd name="connsiteY135-37544" fmla="*/ 369664 h 834218"/>
                  <a:gd name="connsiteX136-37545" fmla="*/ 843104 w 3024845"/>
                  <a:gd name="connsiteY136-37546" fmla="*/ 369664 h 834218"/>
                  <a:gd name="connsiteX137-37547" fmla="*/ 843104 w 3024845"/>
                  <a:gd name="connsiteY137-37548" fmla="*/ 371825 h 834218"/>
                  <a:gd name="connsiteX138-37549" fmla="*/ 843104 w 3024845"/>
                  <a:gd name="connsiteY138-37550" fmla="*/ 386958 h 834218"/>
                  <a:gd name="connsiteX139-37551" fmla="*/ 847157 w 3024845"/>
                  <a:gd name="connsiteY139-37552" fmla="*/ 385066 h 834218"/>
                  <a:gd name="connsiteX140-37553" fmla="*/ 847157 w 3024845"/>
                  <a:gd name="connsiteY140-37554" fmla="*/ 371825 h 834218"/>
                  <a:gd name="connsiteX141-37555" fmla="*/ 848170 w 3024845"/>
                  <a:gd name="connsiteY141-37556" fmla="*/ 371825 h 834218"/>
                  <a:gd name="connsiteX142-37557" fmla="*/ 855264 w 3024845"/>
                  <a:gd name="connsiteY142-37558" fmla="*/ 371825 h 834218"/>
                  <a:gd name="connsiteX143-37559" fmla="*/ 855264 w 3024845"/>
                  <a:gd name="connsiteY143-37560" fmla="*/ 373447 h 834218"/>
                  <a:gd name="connsiteX144-37561" fmla="*/ 855264 w 3024845"/>
                  <a:gd name="connsiteY144-37562" fmla="*/ 384796 h 834218"/>
                  <a:gd name="connsiteX145-37563" fmla="*/ 856024 w 3024845"/>
                  <a:gd name="connsiteY145-37564" fmla="*/ 384796 h 834218"/>
                  <a:gd name="connsiteX146-37565" fmla="*/ 861344 w 3024845"/>
                  <a:gd name="connsiteY146-37566" fmla="*/ 384796 h 834218"/>
                  <a:gd name="connsiteX147-37567" fmla="*/ 909984 w 3024845"/>
                  <a:gd name="connsiteY147-37568" fmla="*/ 380473 h 834218"/>
                  <a:gd name="connsiteX148-37569" fmla="*/ 909984 w 3024845"/>
                  <a:gd name="connsiteY148-37570" fmla="*/ 381824 h 834218"/>
                  <a:gd name="connsiteX149-37571" fmla="*/ 909984 w 3024845"/>
                  <a:gd name="connsiteY149-37572" fmla="*/ 391281 h 834218"/>
                  <a:gd name="connsiteX150-37573" fmla="*/ 910744 w 3024845"/>
                  <a:gd name="connsiteY150-37574" fmla="*/ 391281 h 834218"/>
                  <a:gd name="connsiteX151-37575" fmla="*/ 916065 w 3024845"/>
                  <a:gd name="connsiteY151-37576" fmla="*/ 391281 h 834218"/>
                  <a:gd name="connsiteX152-37577" fmla="*/ 916065 w 3024845"/>
                  <a:gd name="connsiteY152-37578" fmla="*/ 393443 h 834218"/>
                  <a:gd name="connsiteX153-37579" fmla="*/ 916065 w 3024845"/>
                  <a:gd name="connsiteY153-37580" fmla="*/ 408576 h 834218"/>
                  <a:gd name="connsiteX154-37581" fmla="*/ 918091 w 3024845"/>
                  <a:gd name="connsiteY154-37582" fmla="*/ 407225 h 834218"/>
                  <a:gd name="connsiteX155-37583" fmla="*/ 932278 w 3024845"/>
                  <a:gd name="connsiteY155-37584" fmla="*/ 397767 h 834218"/>
                  <a:gd name="connsiteX156-37585" fmla="*/ 938358 w 3024845"/>
                  <a:gd name="connsiteY156-37586" fmla="*/ 356693 h 834218"/>
                  <a:gd name="connsiteX157-37587" fmla="*/ 939118 w 3024845"/>
                  <a:gd name="connsiteY157-37588" fmla="*/ 356423 h 834218"/>
                  <a:gd name="connsiteX158-37589" fmla="*/ 944438 w 3024845"/>
                  <a:gd name="connsiteY158-37590" fmla="*/ 354531 h 834218"/>
                  <a:gd name="connsiteX159-37591" fmla="*/ 946465 w 3024845"/>
                  <a:gd name="connsiteY159-37592" fmla="*/ 285354 h 834218"/>
                  <a:gd name="connsiteX160-37593" fmla="*/ 948492 w 3024845"/>
                  <a:gd name="connsiteY160-37594" fmla="*/ 354531 h 834218"/>
                  <a:gd name="connsiteX161-37595" fmla="*/ 949252 w 3024845"/>
                  <a:gd name="connsiteY161-37596" fmla="*/ 354801 h 834218"/>
                  <a:gd name="connsiteX162-37597" fmla="*/ 954572 w 3024845"/>
                  <a:gd name="connsiteY162-37598" fmla="*/ 356693 h 834218"/>
                  <a:gd name="connsiteX163-37599" fmla="*/ 954572 w 3024845"/>
                  <a:gd name="connsiteY163-37600" fmla="*/ 270222 h 834218"/>
                  <a:gd name="connsiteX164-37601" fmla="*/ 958625 w 3024845"/>
                  <a:gd name="connsiteY164-37602" fmla="*/ 237795 h 834218"/>
                  <a:gd name="connsiteX165-37603" fmla="*/ 997132 w 3024845"/>
                  <a:gd name="connsiteY165-37604" fmla="*/ 237795 h 834218"/>
                  <a:gd name="connsiteX166-37605" fmla="*/ 997132 w 3024845"/>
                  <a:gd name="connsiteY166-37606" fmla="*/ 270222 h 834218"/>
                  <a:gd name="connsiteX167-37607" fmla="*/ 997892 w 3024845"/>
                  <a:gd name="connsiteY167-37608" fmla="*/ 270222 h 834218"/>
                  <a:gd name="connsiteX168-37609" fmla="*/ 1003212 w 3024845"/>
                  <a:gd name="connsiteY168-37610" fmla="*/ 270222 h 834218"/>
                  <a:gd name="connsiteX169-37611" fmla="*/ 1003212 w 3024845"/>
                  <a:gd name="connsiteY169-37612" fmla="*/ 188074 h 834218"/>
                  <a:gd name="connsiteX170-37613" fmla="*/ 1004986 w 3024845"/>
                  <a:gd name="connsiteY170-37614" fmla="*/ 188074 h 834218"/>
                  <a:gd name="connsiteX171-37615" fmla="*/ 1017399 w 3024845"/>
                  <a:gd name="connsiteY171-37616" fmla="*/ 188074 h 834218"/>
                  <a:gd name="connsiteX172-37617" fmla="*/ 1017399 w 3024845"/>
                  <a:gd name="connsiteY172-37618" fmla="*/ 186183 h 834218"/>
                  <a:gd name="connsiteX173-37619" fmla="*/ 1017399 w 3024845"/>
                  <a:gd name="connsiteY173-37620" fmla="*/ 172942 h 834218"/>
                  <a:gd name="connsiteX174-37621" fmla="*/ 1039693 w 3024845"/>
                  <a:gd name="connsiteY174-37622" fmla="*/ 172942 h 834218"/>
                  <a:gd name="connsiteX175-37623" fmla="*/ 1039693 w 3024845"/>
                  <a:gd name="connsiteY175-37624" fmla="*/ 171861 h 834218"/>
                  <a:gd name="connsiteX176-37625" fmla="*/ 1039693 w 3024845"/>
                  <a:gd name="connsiteY176-37626" fmla="*/ 164295 h 834218"/>
                  <a:gd name="connsiteX177-37627" fmla="*/ 1041466 w 3024845"/>
                  <a:gd name="connsiteY177-37628" fmla="*/ 164295 h 834218"/>
                  <a:gd name="connsiteX178-37629" fmla="*/ 1053880 w 3024845"/>
                  <a:gd name="connsiteY178-37630" fmla="*/ 164295 h 834218"/>
                  <a:gd name="connsiteX179-37631" fmla="*/ 1053880 w 3024845"/>
                  <a:gd name="connsiteY179-37632" fmla="*/ 165376 h 834218"/>
                  <a:gd name="connsiteX180-37633" fmla="*/ 1053880 w 3024845"/>
                  <a:gd name="connsiteY180-37634" fmla="*/ 172942 h 834218"/>
                  <a:gd name="connsiteX181-37635" fmla="*/ 1054640 w 3024845"/>
                  <a:gd name="connsiteY181-37636" fmla="*/ 172942 h 834218"/>
                  <a:gd name="connsiteX182-37637" fmla="*/ 1059960 w 3024845"/>
                  <a:gd name="connsiteY182-37638" fmla="*/ 172942 h 834218"/>
                  <a:gd name="connsiteX183-37639" fmla="*/ 1070093 w 3024845"/>
                  <a:gd name="connsiteY183-37640" fmla="*/ 168618 h 834218"/>
                  <a:gd name="connsiteX184-37641" fmla="*/ 1074146 w 3024845"/>
                  <a:gd name="connsiteY184-37642" fmla="*/ 171861 h 834218"/>
                  <a:gd name="connsiteX185-37643" fmla="*/ 1074146 w 3024845"/>
                  <a:gd name="connsiteY185-37644" fmla="*/ 164295 h 834218"/>
                  <a:gd name="connsiteX186-37645" fmla="*/ 1076426 w 3024845"/>
                  <a:gd name="connsiteY186-37646" fmla="*/ 164295 h 834218"/>
                  <a:gd name="connsiteX187-37647" fmla="*/ 1092387 w 3024845"/>
                  <a:gd name="connsiteY187-37648" fmla="*/ 164295 h 834218"/>
                  <a:gd name="connsiteX188-37649" fmla="*/ 1092387 w 3024845"/>
                  <a:gd name="connsiteY188-37650" fmla="*/ 165376 h 834218"/>
                  <a:gd name="connsiteX189-37651" fmla="*/ 1092387 w 3024845"/>
                  <a:gd name="connsiteY189-37652" fmla="*/ 172942 h 834218"/>
                  <a:gd name="connsiteX190-37653" fmla="*/ 1122787 w 3024845"/>
                  <a:gd name="connsiteY190-37654" fmla="*/ 172942 h 834218"/>
                  <a:gd name="connsiteX191-37655" fmla="*/ 1122787 w 3024845"/>
                  <a:gd name="connsiteY191-37656" fmla="*/ 174563 h 834218"/>
                  <a:gd name="connsiteX192-37657" fmla="*/ 1122787 w 3024845"/>
                  <a:gd name="connsiteY192-37658" fmla="*/ 185913 h 834218"/>
                  <a:gd name="connsiteX193-37659" fmla="*/ 1149134 w 3024845"/>
                  <a:gd name="connsiteY193-37660" fmla="*/ 185913 h 834218"/>
                  <a:gd name="connsiteX194-37661" fmla="*/ 1149134 w 3024845"/>
                  <a:gd name="connsiteY194-37662" fmla="*/ 216177 h 834218"/>
                  <a:gd name="connsiteX195-37663" fmla="*/ 1149894 w 3024845"/>
                  <a:gd name="connsiteY195-37664" fmla="*/ 216177 h 834218"/>
                  <a:gd name="connsiteX196-37665" fmla="*/ 1155214 w 3024845"/>
                  <a:gd name="connsiteY196-37666" fmla="*/ 216177 h 834218"/>
                  <a:gd name="connsiteX197-37667" fmla="*/ 1155214 w 3024845"/>
                  <a:gd name="connsiteY197-37668" fmla="*/ 217258 h 834218"/>
                  <a:gd name="connsiteX198-37669" fmla="*/ 1155214 w 3024845"/>
                  <a:gd name="connsiteY198-37670" fmla="*/ 224825 h 834218"/>
                  <a:gd name="connsiteX199-37671" fmla="*/ 1159268 w 3024845"/>
                  <a:gd name="connsiteY199-37672" fmla="*/ 255089 h 834218"/>
                  <a:gd name="connsiteX200-37673" fmla="*/ 1160028 w 3024845"/>
                  <a:gd name="connsiteY200-37674" fmla="*/ 255089 h 834218"/>
                  <a:gd name="connsiteX201-37675" fmla="*/ 1165348 w 3024845"/>
                  <a:gd name="connsiteY201-37676" fmla="*/ 255089 h 834218"/>
                  <a:gd name="connsiteX202-37677" fmla="*/ 1165348 w 3024845"/>
                  <a:gd name="connsiteY202-37678" fmla="*/ 255900 h 834218"/>
                  <a:gd name="connsiteX203-37679" fmla="*/ 1165348 w 3024845"/>
                  <a:gd name="connsiteY203-37680" fmla="*/ 261575 h 834218"/>
                  <a:gd name="connsiteX204-37681" fmla="*/ 1166361 w 3024845"/>
                  <a:gd name="connsiteY204-37682" fmla="*/ 261575 h 834218"/>
                  <a:gd name="connsiteX205-37683" fmla="*/ 1173454 w 3024845"/>
                  <a:gd name="connsiteY205-37684" fmla="*/ 261575 h 834218"/>
                  <a:gd name="connsiteX206-37685" fmla="*/ 1173454 w 3024845"/>
                  <a:gd name="connsiteY206-37686" fmla="*/ 291840 h 834218"/>
                  <a:gd name="connsiteX207-37687" fmla="*/ 1175481 w 3024845"/>
                  <a:gd name="connsiteY207-37688" fmla="*/ 291840 h 834218"/>
                  <a:gd name="connsiteX208-37689" fmla="*/ 1189668 w 3024845"/>
                  <a:gd name="connsiteY208-37690" fmla="*/ 291840 h 834218"/>
                  <a:gd name="connsiteX209-37691" fmla="*/ 1189668 w 3024845"/>
                  <a:gd name="connsiteY209-37692" fmla="*/ 315619 h 834218"/>
                  <a:gd name="connsiteX210-37693" fmla="*/ 1191695 w 3024845"/>
                  <a:gd name="connsiteY210-37694" fmla="*/ 317240 h 834218"/>
                  <a:gd name="connsiteX211-37695" fmla="*/ 1191695 w 3024845"/>
                  <a:gd name="connsiteY211-37696" fmla="*/ 328590 h 834218"/>
                  <a:gd name="connsiteX212-37697" fmla="*/ 1192455 w 3024845"/>
                  <a:gd name="connsiteY212-37698" fmla="*/ 328590 h 834218"/>
                  <a:gd name="connsiteX213-37699" fmla="*/ 1197775 w 3024845"/>
                  <a:gd name="connsiteY213-37700" fmla="*/ 328590 h 834218"/>
                  <a:gd name="connsiteX214-37701" fmla="*/ 1197775 w 3024845"/>
                  <a:gd name="connsiteY214-37702" fmla="*/ 352369 h 834218"/>
                  <a:gd name="connsiteX215-37703" fmla="*/ 1199041 w 3024845"/>
                  <a:gd name="connsiteY215-37704" fmla="*/ 352369 h 834218"/>
                  <a:gd name="connsiteX216-37705" fmla="*/ 1207908 w 3024845"/>
                  <a:gd name="connsiteY216-37706" fmla="*/ 352369 h 834218"/>
                  <a:gd name="connsiteX217-37707" fmla="*/ 1209935 w 3024845"/>
                  <a:gd name="connsiteY217-37708" fmla="*/ 356423 h 834218"/>
                  <a:gd name="connsiteX218-37709" fmla="*/ 1209935 w 3024845"/>
                  <a:gd name="connsiteY218-37710" fmla="*/ 369664 h 834218"/>
                  <a:gd name="connsiteX219-37711" fmla="*/ 1211455 w 3024845"/>
                  <a:gd name="connsiteY219-37712" fmla="*/ 367772 h 834218"/>
                  <a:gd name="connsiteX220-37713" fmla="*/ 1222095 w 3024845"/>
                  <a:gd name="connsiteY220-37714" fmla="*/ 354531 h 834218"/>
                  <a:gd name="connsiteX221-37715" fmla="*/ 1250469 w 3024845"/>
                  <a:gd name="connsiteY221-37716" fmla="*/ 354531 h 834218"/>
                  <a:gd name="connsiteX222-37717" fmla="*/ 1250469 w 3024845"/>
                  <a:gd name="connsiteY222-37718" fmla="*/ 441002 h 834218"/>
                  <a:gd name="connsiteX223-37719" fmla="*/ 1251229 w 3024845"/>
                  <a:gd name="connsiteY223-37720" fmla="*/ 441002 h 834218"/>
                  <a:gd name="connsiteX224-37721" fmla="*/ 1256549 w 3024845"/>
                  <a:gd name="connsiteY224-37722" fmla="*/ 441002 h 834218"/>
                  <a:gd name="connsiteX225-37723" fmla="*/ 1257309 w 3024845"/>
                  <a:gd name="connsiteY225-37724" fmla="*/ 439651 h 834218"/>
                  <a:gd name="connsiteX226-37725" fmla="*/ 1262629 w 3024845"/>
                  <a:gd name="connsiteY226-37726" fmla="*/ 430193 h 834218"/>
                  <a:gd name="connsiteX227-37727" fmla="*/ 1262629 w 3024845"/>
                  <a:gd name="connsiteY227-37728" fmla="*/ 432085 h 834218"/>
                  <a:gd name="connsiteX228-37729" fmla="*/ 1262629 w 3024845"/>
                  <a:gd name="connsiteY228-37730" fmla="*/ 445326 h 834218"/>
                  <a:gd name="connsiteX229-37731" fmla="*/ 1266682 w 3024845"/>
                  <a:gd name="connsiteY229-37732" fmla="*/ 399929 h 834218"/>
                  <a:gd name="connsiteX230-37733" fmla="*/ 1267442 w 3024845"/>
                  <a:gd name="connsiteY230-37734" fmla="*/ 399929 h 834218"/>
                  <a:gd name="connsiteX231-37735" fmla="*/ 1272762 w 3024845"/>
                  <a:gd name="connsiteY231-37736" fmla="*/ 399929 h 834218"/>
                  <a:gd name="connsiteX232-37737" fmla="*/ 1272762 w 3024845"/>
                  <a:gd name="connsiteY232-37738" fmla="*/ 335075 h 834218"/>
                  <a:gd name="connsiteX233-37739" fmla="*/ 1273776 w 3024845"/>
                  <a:gd name="connsiteY233-37740" fmla="*/ 335075 h 834218"/>
                  <a:gd name="connsiteX234-37741" fmla="*/ 1280869 w 3024845"/>
                  <a:gd name="connsiteY234-37742" fmla="*/ 335075 h 834218"/>
                  <a:gd name="connsiteX235-37743" fmla="*/ 1293029 w 3024845"/>
                  <a:gd name="connsiteY235-37744" fmla="*/ 291840 h 834218"/>
                  <a:gd name="connsiteX236-37745" fmla="*/ 1294296 w 3024845"/>
                  <a:gd name="connsiteY236-37746" fmla="*/ 291840 h 834218"/>
                  <a:gd name="connsiteX237-37747" fmla="*/ 1303163 w 3024845"/>
                  <a:gd name="connsiteY237-37748" fmla="*/ 291840 h 834218"/>
                  <a:gd name="connsiteX238-37749" fmla="*/ 1313296 w 3024845"/>
                  <a:gd name="connsiteY238-37750" fmla="*/ 335075 h 834218"/>
                  <a:gd name="connsiteX239-37751" fmla="*/ 1314309 w 3024845"/>
                  <a:gd name="connsiteY239-37752" fmla="*/ 335075 h 834218"/>
                  <a:gd name="connsiteX240-37753" fmla="*/ 1321403 w 3024845"/>
                  <a:gd name="connsiteY240-37754" fmla="*/ 335075 h 834218"/>
                  <a:gd name="connsiteX241-37755" fmla="*/ 1321403 w 3024845"/>
                  <a:gd name="connsiteY241-37756" fmla="*/ 373987 h 834218"/>
                  <a:gd name="connsiteX242-37757" fmla="*/ 1323176 w 3024845"/>
                  <a:gd name="connsiteY242-37758" fmla="*/ 373987 h 834218"/>
                  <a:gd name="connsiteX243-37759" fmla="*/ 1335590 w 3024845"/>
                  <a:gd name="connsiteY243-37760" fmla="*/ 373987 h 834218"/>
                  <a:gd name="connsiteX244-37761" fmla="*/ 1335590 w 3024845"/>
                  <a:gd name="connsiteY244-37762" fmla="*/ 376149 h 834218"/>
                  <a:gd name="connsiteX245-37763" fmla="*/ 1335590 w 3024845"/>
                  <a:gd name="connsiteY245-37764" fmla="*/ 391281 h 834218"/>
                  <a:gd name="connsiteX246-37765" fmla="*/ 1339643 w 3024845"/>
                  <a:gd name="connsiteY246-37766" fmla="*/ 389120 h 834218"/>
                  <a:gd name="connsiteX247-37767" fmla="*/ 1339643 w 3024845"/>
                  <a:gd name="connsiteY247-37768" fmla="*/ 373987 h 834218"/>
                  <a:gd name="connsiteX248-37769" fmla="*/ 1341163 w 3024845"/>
                  <a:gd name="connsiteY248-37770" fmla="*/ 373987 h 834218"/>
                  <a:gd name="connsiteX249-37771" fmla="*/ 1351803 w 3024845"/>
                  <a:gd name="connsiteY249-37772" fmla="*/ 373987 h 834218"/>
                  <a:gd name="connsiteX250-37773" fmla="*/ 1351803 w 3024845"/>
                  <a:gd name="connsiteY250-37774" fmla="*/ 375608 h 834218"/>
                  <a:gd name="connsiteX251-37775" fmla="*/ 1351803 w 3024845"/>
                  <a:gd name="connsiteY251-37776" fmla="*/ 386958 h 834218"/>
                  <a:gd name="connsiteX252-37777" fmla="*/ 1382204 w 3024845"/>
                  <a:gd name="connsiteY252-37778" fmla="*/ 386958 h 834218"/>
                  <a:gd name="connsiteX253-37779" fmla="*/ 1382204 w 3024845"/>
                  <a:gd name="connsiteY253-37780" fmla="*/ 350208 h 834218"/>
                  <a:gd name="connsiteX254-37781" fmla="*/ 1383470 w 3024845"/>
                  <a:gd name="connsiteY254-37782" fmla="*/ 350208 h 834218"/>
                  <a:gd name="connsiteX255-37783" fmla="*/ 1392337 w 3024845"/>
                  <a:gd name="connsiteY255-37784" fmla="*/ 350208 h 834218"/>
                  <a:gd name="connsiteX256-37785" fmla="*/ 1392337 w 3024845"/>
                  <a:gd name="connsiteY256-37786" fmla="*/ 371825 h 834218"/>
                  <a:gd name="connsiteX257-37787" fmla="*/ 1394364 w 3024845"/>
                  <a:gd name="connsiteY257-37788" fmla="*/ 339399 h 834218"/>
                  <a:gd name="connsiteX258-37789" fmla="*/ 1416657 w 3024845"/>
                  <a:gd name="connsiteY258-37790" fmla="*/ 339399 h 834218"/>
                  <a:gd name="connsiteX259-37791" fmla="*/ 1416657 w 3024845"/>
                  <a:gd name="connsiteY259-37792" fmla="*/ 337777 h 834218"/>
                  <a:gd name="connsiteX260-37793" fmla="*/ 1416657 w 3024845"/>
                  <a:gd name="connsiteY260-37794" fmla="*/ 326428 h 834218"/>
                  <a:gd name="connsiteX261-37795" fmla="*/ 1417417 w 3024845"/>
                  <a:gd name="connsiteY261-37796" fmla="*/ 326428 h 834218"/>
                  <a:gd name="connsiteX262-37797" fmla="*/ 1422737 w 3024845"/>
                  <a:gd name="connsiteY262-37798" fmla="*/ 326428 h 834218"/>
                  <a:gd name="connsiteX263-37799" fmla="*/ 1422737 w 3024845"/>
                  <a:gd name="connsiteY263-37800" fmla="*/ 324537 h 834218"/>
                  <a:gd name="connsiteX264-37801" fmla="*/ 1422737 w 3024845"/>
                  <a:gd name="connsiteY264-37802" fmla="*/ 311296 h 834218"/>
                  <a:gd name="connsiteX265-37803" fmla="*/ 1426791 w 3024845"/>
                  <a:gd name="connsiteY265-37804" fmla="*/ 317781 h 834218"/>
                  <a:gd name="connsiteX266-37805" fmla="*/ 1429071 w 3024845"/>
                  <a:gd name="connsiteY266-37806" fmla="*/ 317781 h 834218"/>
                  <a:gd name="connsiteX267-37807" fmla="*/ 1445031 w 3024845"/>
                  <a:gd name="connsiteY267-37808" fmla="*/ 317781 h 834218"/>
                  <a:gd name="connsiteX268-37809" fmla="*/ 1445031 w 3024845"/>
                  <a:gd name="connsiteY268-37810" fmla="*/ 316970 h 834218"/>
                  <a:gd name="connsiteX269-37811" fmla="*/ 1445031 w 3024845"/>
                  <a:gd name="connsiteY269-37812" fmla="*/ 311296 h 834218"/>
                  <a:gd name="connsiteX270-37813" fmla="*/ 1445791 w 3024845"/>
                  <a:gd name="connsiteY270-37814" fmla="*/ 311296 h 834218"/>
                  <a:gd name="connsiteX271-37815" fmla="*/ 1451111 w 3024845"/>
                  <a:gd name="connsiteY271-37816" fmla="*/ 311296 h 834218"/>
                  <a:gd name="connsiteX272-37817" fmla="*/ 1451111 w 3024845"/>
                  <a:gd name="connsiteY272-37818" fmla="*/ 312647 h 834218"/>
                  <a:gd name="connsiteX273-37819" fmla="*/ 1451111 w 3024845"/>
                  <a:gd name="connsiteY273-37820" fmla="*/ 322105 h 834218"/>
                  <a:gd name="connsiteX274-37821" fmla="*/ 1489618 w 3024845"/>
                  <a:gd name="connsiteY274-37822" fmla="*/ 322105 h 834218"/>
                  <a:gd name="connsiteX275-37823" fmla="*/ 1489618 w 3024845"/>
                  <a:gd name="connsiteY275-37824" fmla="*/ 460458 h 834218"/>
                  <a:gd name="connsiteX276-37825" fmla="*/ 1491138 w 3024845"/>
                  <a:gd name="connsiteY276-37826" fmla="*/ 460458 h 834218"/>
                  <a:gd name="connsiteX277-37827" fmla="*/ 1501778 w 3024845"/>
                  <a:gd name="connsiteY277-37828" fmla="*/ 460458 h 834218"/>
                  <a:gd name="connsiteX278-37829" fmla="*/ 1501778 w 3024845"/>
                  <a:gd name="connsiteY278-37830" fmla="*/ 447488 h 834218"/>
                  <a:gd name="connsiteX279-37831" fmla="*/ 1505832 w 3024845"/>
                  <a:gd name="connsiteY279-37832" fmla="*/ 447488 h 834218"/>
                  <a:gd name="connsiteX280-37833" fmla="*/ 1505832 w 3024845"/>
                  <a:gd name="connsiteY280-37834" fmla="*/ 460458 h 834218"/>
                  <a:gd name="connsiteX281-37835" fmla="*/ 1536232 w 3024845"/>
                  <a:gd name="connsiteY281-37836" fmla="*/ 460458 h 834218"/>
                  <a:gd name="connsiteX282-37837" fmla="*/ 1536232 w 3024845"/>
                  <a:gd name="connsiteY282-37838" fmla="*/ 430193 h 834218"/>
                  <a:gd name="connsiteX283-37839" fmla="*/ 1548392 w 3024845"/>
                  <a:gd name="connsiteY283-37840" fmla="*/ 430193 h 834218"/>
                  <a:gd name="connsiteX284-37841" fmla="*/ 1560552 w 3024845"/>
                  <a:gd name="connsiteY284-37842" fmla="*/ 428032 h 834218"/>
                  <a:gd name="connsiteX285-37843" fmla="*/ 1564606 w 3024845"/>
                  <a:gd name="connsiteY285-37844" fmla="*/ 430193 h 834218"/>
                  <a:gd name="connsiteX286-37845" fmla="*/ 1574739 w 3024845"/>
                  <a:gd name="connsiteY286-37846" fmla="*/ 430193 h 834218"/>
                  <a:gd name="connsiteX287-37847" fmla="*/ 1574739 w 3024845"/>
                  <a:gd name="connsiteY287-37848" fmla="*/ 460458 h 834218"/>
                  <a:gd name="connsiteX288-37849" fmla="*/ 1582846 w 3024845"/>
                  <a:gd name="connsiteY288-37850" fmla="*/ 460458 h 834218"/>
                  <a:gd name="connsiteX289-37851" fmla="*/ 1582846 w 3024845"/>
                  <a:gd name="connsiteY289-37852" fmla="*/ 477753 h 834218"/>
                  <a:gd name="connsiteX290-37853" fmla="*/ 1592182 w 3024845"/>
                  <a:gd name="connsiteY290-37854" fmla="*/ 478658 h 834218"/>
                  <a:gd name="connsiteX291-37855" fmla="*/ 1605140 w 3024845"/>
                  <a:gd name="connsiteY291-37856" fmla="*/ 478658 h 834218"/>
                  <a:gd name="connsiteX292-37857" fmla="*/ 1605140 w 3024845"/>
                  <a:gd name="connsiteY292-37858" fmla="*/ 462620 h 834218"/>
                  <a:gd name="connsiteX293-37859" fmla="*/ 1673096 w 3024845"/>
                  <a:gd name="connsiteY293-37860" fmla="*/ 462620 h 834218"/>
                  <a:gd name="connsiteX294-37861" fmla="*/ 1673096 w 3024845"/>
                  <a:gd name="connsiteY294-37862" fmla="*/ 377367 h 834218"/>
                  <a:gd name="connsiteX295-37863" fmla="*/ 1745104 w 3024845"/>
                  <a:gd name="connsiteY295-37864" fmla="*/ 377367 h 834218"/>
                  <a:gd name="connsiteX296-37865" fmla="*/ 1745104 w 3024845"/>
                  <a:gd name="connsiteY296-37866" fmla="*/ 456135 h 834218"/>
                  <a:gd name="connsiteX297-37867" fmla="*/ 1747008 w 3024845"/>
                  <a:gd name="connsiteY297-37868" fmla="*/ 456135 h 834218"/>
                  <a:gd name="connsiteX298-37869" fmla="*/ 1748250 w 3024845"/>
                  <a:gd name="connsiteY298-37870" fmla="*/ 478658 h 834218"/>
                  <a:gd name="connsiteX299-37871" fmla="*/ 1757926 w 3024845"/>
                  <a:gd name="connsiteY299-37872" fmla="*/ 478658 h 834218"/>
                  <a:gd name="connsiteX300-37873" fmla="*/ 1759168 w 3024845"/>
                  <a:gd name="connsiteY300-37874" fmla="*/ 456135 h 834218"/>
                  <a:gd name="connsiteX301-37875" fmla="*/ 1765248 w 3024845"/>
                  <a:gd name="connsiteY301-37876" fmla="*/ 456135 h 834218"/>
                  <a:gd name="connsiteX302-37877" fmla="*/ 1766490 w 3024845"/>
                  <a:gd name="connsiteY302-37878" fmla="*/ 478658 h 834218"/>
                  <a:gd name="connsiteX303-37879" fmla="*/ 1817112 w 3024845"/>
                  <a:gd name="connsiteY303-37880" fmla="*/ 478658 h 834218"/>
                  <a:gd name="connsiteX304-37881" fmla="*/ 1817112 w 3024845"/>
                  <a:gd name="connsiteY304-37882" fmla="*/ 315630 h 834218"/>
                  <a:gd name="connsiteX305-37883" fmla="*/ 2014439 w 3024845"/>
                  <a:gd name="connsiteY305-37884" fmla="*/ 315630 h 834218"/>
                  <a:gd name="connsiteX306-37885" fmla="*/ 2014439 w 3024845"/>
                  <a:gd name="connsiteY306-37886" fmla="*/ 478658 h 834218"/>
                  <a:gd name="connsiteX307-37887" fmla="*/ 2033136 w 3024845"/>
                  <a:gd name="connsiteY307-37888" fmla="*/ 478658 h 834218"/>
                  <a:gd name="connsiteX308-37889" fmla="*/ 2033136 w 3024845"/>
                  <a:gd name="connsiteY308-37890" fmla="*/ 395965 h 834218"/>
                  <a:gd name="connsiteX309-37891" fmla="*/ 2128256 w 3024845"/>
                  <a:gd name="connsiteY309-37892" fmla="*/ 395965 h 834218"/>
                  <a:gd name="connsiteX310-37893" fmla="*/ 2180720 w 3024845"/>
                  <a:gd name="connsiteY310-37894" fmla="*/ 330752 h 834218"/>
                  <a:gd name="connsiteX311-37895" fmla="*/ 2245574 w 3024845"/>
                  <a:gd name="connsiteY311-37896" fmla="*/ 330752 h 834218"/>
                  <a:gd name="connsiteX312-37897" fmla="*/ 2245574 w 3024845"/>
                  <a:gd name="connsiteY312-37898" fmla="*/ 406414 h 834218"/>
                  <a:gd name="connsiteX313-37899" fmla="*/ 2253681 w 3024845"/>
                  <a:gd name="connsiteY313-37900" fmla="*/ 406414 h 834218"/>
                  <a:gd name="connsiteX314-37901" fmla="*/ 2255708 w 3024845"/>
                  <a:gd name="connsiteY314-37902" fmla="*/ 399929 h 834218"/>
                  <a:gd name="connsiteX315-37903" fmla="*/ 2261788 w 3024845"/>
                  <a:gd name="connsiteY315-37904" fmla="*/ 399929 h 834218"/>
                  <a:gd name="connsiteX316-37905" fmla="*/ 2263815 w 3024845"/>
                  <a:gd name="connsiteY316-37906" fmla="*/ 408576 h 834218"/>
                  <a:gd name="connsiteX317-37907" fmla="*/ 2275975 w 3024845"/>
                  <a:gd name="connsiteY317-37908" fmla="*/ 408576 h 834218"/>
                  <a:gd name="connsiteX318-37909" fmla="*/ 2275975 w 3024845"/>
                  <a:gd name="connsiteY318-37910" fmla="*/ 402090 h 834218"/>
                  <a:gd name="connsiteX319-37911" fmla="*/ 2298268 w 3024845"/>
                  <a:gd name="connsiteY319-37912" fmla="*/ 402090 h 834218"/>
                  <a:gd name="connsiteX320-37913" fmla="*/ 2298268 w 3024845"/>
                  <a:gd name="connsiteY320-37914" fmla="*/ 408576 h 834218"/>
                  <a:gd name="connsiteX321-37915" fmla="*/ 2318535 w 3024845"/>
                  <a:gd name="connsiteY321-37916" fmla="*/ 408576 h 834218"/>
                  <a:gd name="connsiteX322-37917" fmla="*/ 2318535 w 3024845"/>
                  <a:gd name="connsiteY322-37918" fmla="*/ 453973 h 834218"/>
                  <a:gd name="connsiteX323-37919" fmla="*/ 2332722 w 3024845"/>
                  <a:gd name="connsiteY323-37920" fmla="*/ 453973 h 834218"/>
                  <a:gd name="connsiteX324-37921" fmla="*/ 2332722 w 3024845"/>
                  <a:gd name="connsiteY324-37922" fmla="*/ 441002 h 834218"/>
                  <a:gd name="connsiteX325-37923" fmla="*/ 2348936 w 3024845"/>
                  <a:gd name="connsiteY325-37924" fmla="*/ 441002 h 834218"/>
                  <a:gd name="connsiteX326-37925" fmla="*/ 2348936 w 3024845"/>
                  <a:gd name="connsiteY326-37926" fmla="*/ 261575 h 834218"/>
                  <a:gd name="connsiteX327-37927" fmla="*/ 2355016 w 3024845"/>
                  <a:gd name="connsiteY327-37928" fmla="*/ 255089 h 834218"/>
                  <a:gd name="connsiteX328-37929" fmla="*/ 2427977 w 3024845"/>
                  <a:gd name="connsiteY328-37930" fmla="*/ 255089 h 834218"/>
                  <a:gd name="connsiteX329-37931" fmla="*/ 2427977 w 3024845"/>
                  <a:gd name="connsiteY329-37932" fmla="*/ 263737 h 834218"/>
                  <a:gd name="connsiteX330-37933" fmla="*/ 2438110 w 3024845"/>
                  <a:gd name="connsiteY330-37934" fmla="*/ 263737 h 834218"/>
                  <a:gd name="connsiteX331-37935" fmla="*/ 2438110 w 3024845"/>
                  <a:gd name="connsiteY331-37936" fmla="*/ 378311 h 834218"/>
                  <a:gd name="connsiteX332-37937" fmla="*/ 2460404 w 3024845"/>
                  <a:gd name="connsiteY332-37938" fmla="*/ 378311 h 834218"/>
                  <a:gd name="connsiteX333-37939" fmla="*/ 2460404 w 3024845"/>
                  <a:gd name="connsiteY333-37940" fmla="*/ 311296 h 834218"/>
                  <a:gd name="connsiteX334-37941" fmla="*/ 2486751 w 3024845"/>
                  <a:gd name="connsiteY334-37942" fmla="*/ 311296 h 834218"/>
                  <a:gd name="connsiteX335-37943" fmla="*/ 2490804 w 3024845"/>
                  <a:gd name="connsiteY335-37944" fmla="*/ 306972 h 834218"/>
                  <a:gd name="connsiteX336-37945" fmla="*/ 2498911 w 3024845"/>
                  <a:gd name="connsiteY336-37946" fmla="*/ 306972 h 834218"/>
                  <a:gd name="connsiteX337-37947" fmla="*/ 2502964 w 3024845"/>
                  <a:gd name="connsiteY337-37948" fmla="*/ 311296 h 834218"/>
                  <a:gd name="connsiteX338-37949" fmla="*/ 2525258 w 3024845"/>
                  <a:gd name="connsiteY338-37950" fmla="*/ 311296 h 834218"/>
                  <a:gd name="connsiteX339-37951" fmla="*/ 2525258 w 3024845"/>
                  <a:gd name="connsiteY339-37952" fmla="*/ 194560 h 834218"/>
                  <a:gd name="connsiteX340-37953" fmla="*/ 2582005 w 3024845"/>
                  <a:gd name="connsiteY340-37954" fmla="*/ 183751 h 834218"/>
                  <a:gd name="connsiteX341-37955" fmla="*/ 2582005 w 3024845"/>
                  <a:gd name="connsiteY341-37956" fmla="*/ 184832 h 834218"/>
                  <a:gd name="connsiteX342-37957" fmla="*/ 2582005 w 3024845"/>
                  <a:gd name="connsiteY342-37958" fmla="*/ 192398 h 834218"/>
                  <a:gd name="connsiteX343-37959" fmla="*/ 2608352 w 3024845"/>
                  <a:gd name="connsiteY343-37960" fmla="*/ 192398 h 834218"/>
                  <a:gd name="connsiteX344-37961" fmla="*/ 2608352 w 3024845"/>
                  <a:gd name="connsiteY344-37962" fmla="*/ 447488 h 834218"/>
                  <a:gd name="connsiteX345-37963" fmla="*/ 2630646 w 3024845"/>
                  <a:gd name="connsiteY345-37964" fmla="*/ 447488 h 834218"/>
                  <a:gd name="connsiteX346-37965" fmla="*/ 2630646 w 3024845"/>
                  <a:gd name="connsiteY346-37966" fmla="*/ 443164 h 834218"/>
                  <a:gd name="connsiteX347-37967" fmla="*/ 2642806 w 3024845"/>
                  <a:gd name="connsiteY347-37968" fmla="*/ 443164 h 834218"/>
                  <a:gd name="connsiteX348-37969" fmla="*/ 2642806 w 3024845"/>
                  <a:gd name="connsiteY348-37970" fmla="*/ 447488 h 834218"/>
                  <a:gd name="connsiteX349-37971" fmla="*/ 2667126 w 3024845"/>
                  <a:gd name="connsiteY349-37972" fmla="*/ 447488 h 834218"/>
                  <a:gd name="connsiteX350-37973" fmla="*/ 2667126 w 3024845"/>
                  <a:gd name="connsiteY350-37974" fmla="*/ 434517 h 834218"/>
                  <a:gd name="connsiteX351-37975" fmla="*/ 2695500 w 3024845"/>
                  <a:gd name="connsiteY351-37976" fmla="*/ 434517 h 834218"/>
                  <a:gd name="connsiteX352-37977" fmla="*/ 2707660 w 3024845"/>
                  <a:gd name="connsiteY352-37978" fmla="*/ 430193 h 834218"/>
                  <a:gd name="connsiteX353-37979" fmla="*/ 2727927 w 3024845"/>
                  <a:gd name="connsiteY353-37980" fmla="*/ 434517 h 834218"/>
                  <a:gd name="connsiteX354-37981" fmla="*/ 2727927 w 3024845"/>
                  <a:gd name="connsiteY354-37982" fmla="*/ 417223 h 834218"/>
                  <a:gd name="connsiteX355-37983" fmla="*/ 2736034 w 3024845"/>
                  <a:gd name="connsiteY355-37984" fmla="*/ 417223 h 834218"/>
                  <a:gd name="connsiteX356-37985" fmla="*/ 2736034 w 3024845"/>
                  <a:gd name="connsiteY356-37986" fmla="*/ 404252 h 834218"/>
                  <a:gd name="connsiteX357-37987" fmla="*/ 2792781 w 3024845"/>
                  <a:gd name="connsiteY357-37988" fmla="*/ 404252 h 834218"/>
                  <a:gd name="connsiteX358-37989" fmla="*/ 2792781 w 3024845"/>
                  <a:gd name="connsiteY358-37990" fmla="*/ 373987 h 834218"/>
                  <a:gd name="connsiteX359-37991" fmla="*/ 2811021 w 3024845"/>
                  <a:gd name="connsiteY359-37992" fmla="*/ 373987 h 834218"/>
                  <a:gd name="connsiteX360-37993" fmla="*/ 2811021 w 3024845"/>
                  <a:gd name="connsiteY360-37994" fmla="*/ 367502 h 834218"/>
                  <a:gd name="connsiteX361-37995" fmla="*/ 2823181 w 3024845"/>
                  <a:gd name="connsiteY361-37996" fmla="*/ 367502 h 834218"/>
                  <a:gd name="connsiteX362-37997" fmla="*/ 2823181 w 3024845"/>
                  <a:gd name="connsiteY362-37998" fmla="*/ 373987 h 834218"/>
                  <a:gd name="connsiteX363-37999" fmla="*/ 2839395 w 3024845"/>
                  <a:gd name="connsiteY363-38000" fmla="*/ 373987 h 834218"/>
                  <a:gd name="connsiteX364-38001" fmla="*/ 2839395 w 3024845"/>
                  <a:gd name="connsiteY364-38002" fmla="*/ 423708 h 834218"/>
                  <a:gd name="connsiteX365-38003" fmla="*/ 2871822 w 3024845"/>
                  <a:gd name="connsiteY365-38004" fmla="*/ 423708 h 834218"/>
                  <a:gd name="connsiteX366-38005" fmla="*/ 2871822 w 3024845"/>
                  <a:gd name="connsiteY366-38006" fmla="*/ 397767 h 834218"/>
                  <a:gd name="connsiteX367-38007" fmla="*/ 2910329 w 3024845"/>
                  <a:gd name="connsiteY367-38008" fmla="*/ 397767 h 834218"/>
                  <a:gd name="connsiteX368-38009" fmla="*/ 2910329 w 3024845"/>
                  <a:gd name="connsiteY368-38010" fmla="*/ 367502 h 834218"/>
                  <a:gd name="connsiteX369-38011" fmla="*/ 2958970 w 3024845"/>
                  <a:gd name="connsiteY369-38012" fmla="*/ 367502 h 834218"/>
                  <a:gd name="connsiteX370-38013" fmla="*/ 2958970 w 3024845"/>
                  <a:gd name="connsiteY370-38014" fmla="*/ 478658 h 834218"/>
                  <a:gd name="connsiteX371-38015" fmla="*/ 2958970 w 3024845"/>
                  <a:gd name="connsiteY371-38016" fmla="*/ 492437 h 834218"/>
                  <a:gd name="connsiteX372-38017" fmla="*/ 3024845 w 3024845"/>
                  <a:gd name="connsiteY372-38018" fmla="*/ 492437 h 834218"/>
                  <a:gd name="connsiteX373-38019" fmla="*/ 3024845 w 3024845"/>
                  <a:gd name="connsiteY373-38020" fmla="*/ 834218 h 834218"/>
                  <a:gd name="connsiteX374-38021" fmla="*/ 2054 w 3024845"/>
                  <a:gd name="connsiteY374-38022" fmla="*/ 831885 h 834218"/>
                  <a:gd name="connsiteX375-38023" fmla="*/ 0 w 3024845"/>
                  <a:gd name="connsiteY375-38024" fmla="*/ 397767 h 834218"/>
                  <a:gd name="connsiteX376-38025" fmla="*/ 20267 w 3024845"/>
                  <a:gd name="connsiteY376-38026" fmla="*/ 397767 h 834218"/>
                  <a:gd name="connsiteX377-38027" fmla="*/ 20774 w 3024845"/>
                  <a:gd name="connsiteY377-38028" fmla="*/ 396686 h 834218"/>
                  <a:gd name="connsiteX378-38029" fmla="*/ 24320 w 3024845"/>
                  <a:gd name="connsiteY378-38030" fmla="*/ 389120 h 834218"/>
                  <a:gd name="connsiteX379-38031" fmla="*/ 26094 w 3024845"/>
                  <a:gd name="connsiteY379-38032" fmla="*/ 389390 h 834218"/>
                  <a:gd name="connsiteX380-38033" fmla="*/ 38507 w 3024845"/>
                  <a:gd name="connsiteY380-38034" fmla="*/ 391281 h 834218"/>
                  <a:gd name="connsiteX381-38035" fmla="*/ 39014 w 3024845"/>
                  <a:gd name="connsiteY381-38036" fmla="*/ 392633 h 834218"/>
                  <a:gd name="connsiteX382-38037" fmla="*/ 42560 w 3024845"/>
                  <a:gd name="connsiteY382-38038" fmla="*/ 402090 h 834218"/>
                  <a:gd name="connsiteX383-38039" fmla="*/ 68907 w 3024845"/>
                  <a:gd name="connsiteY383-38040" fmla="*/ 404252 h 834218"/>
                  <a:gd name="connsiteX384-38041" fmla="*/ 68907 w 3024845"/>
                  <a:gd name="connsiteY384-38042" fmla="*/ 281031 h 834218"/>
                  <a:gd name="connsiteX385-38043" fmla="*/ 70934 w 3024845"/>
                  <a:gd name="connsiteY385-38044" fmla="*/ 281031 h 834218"/>
                  <a:gd name="connsiteX386-38045" fmla="*/ 85121 w 3024845"/>
                  <a:gd name="connsiteY386-38046" fmla="*/ 281031 h 834218"/>
                  <a:gd name="connsiteX387-38047" fmla="*/ 85121 w 3024845"/>
                  <a:gd name="connsiteY387-38048" fmla="*/ 144839 h 834218"/>
                  <a:gd name="connsiteX388-38049" fmla="*/ 86894 w 3024845"/>
                  <a:gd name="connsiteY388-38050" fmla="*/ 144839 h 834218"/>
                  <a:gd name="connsiteX389-38051" fmla="*/ 99308 w 3024845"/>
                  <a:gd name="connsiteY389-38052" fmla="*/ 144839 h 834218"/>
                  <a:gd name="connsiteX390-38053" fmla="*/ 99308 w 3024845"/>
                  <a:gd name="connsiteY390-38054" fmla="*/ 30265 h 834218"/>
                  <a:gd name="connsiteX391-38055" fmla="*/ 103361 w 3024845"/>
                  <a:gd name="connsiteY391-38056" fmla="*/ 2161 h 834218"/>
                  <a:gd name="connsiteX0-38057" fmla="*/ 103361 w 3024845"/>
                  <a:gd name="connsiteY0-38058" fmla="*/ 2161 h 834218"/>
                  <a:gd name="connsiteX1-38059" fmla="*/ 200642 w 3024845"/>
                  <a:gd name="connsiteY1-38060" fmla="*/ 0 h 834218"/>
                  <a:gd name="connsiteX2-38061" fmla="*/ 202669 w 3024845"/>
                  <a:gd name="connsiteY2-38062" fmla="*/ 0 h 834218"/>
                  <a:gd name="connsiteX3-38063" fmla="*/ 216856 w 3024845"/>
                  <a:gd name="connsiteY3-38064" fmla="*/ 0 h 834218"/>
                  <a:gd name="connsiteX4-38065" fmla="*/ 216856 w 3024845"/>
                  <a:gd name="connsiteY4-38066" fmla="*/ 23779 h 834218"/>
                  <a:gd name="connsiteX5-38067" fmla="*/ 220909 w 3024845"/>
                  <a:gd name="connsiteY5-38068" fmla="*/ 30265 h 834218"/>
                  <a:gd name="connsiteX6-38069" fmla="*/ 220909 w 3024845"/>
                  <a:gd name="connsiteY6-38070" fmla="*/ 144839 h 834218"/>
                  <a:gd name="connsiteX7-38071" fmla="*/ 223189 w 3024845"/>
                  <a:gd name="connsiteY7-38072" fmla="*/ 144839 h 834218"/>
                  <a:gd name="connsiteX8-38073" fmla="*/ 239150 w 3024845"/>
                  <a:gd name="connsiteY8-38074" fmla="*/ 144839 h 834218"/>
                  <a:gd name="connsiteX9-38075" fmla="*/ 239150 w 3024845"/>
                  <a:gd name="connsiteY9-38076" fmla="*/ 285354 h 834218"/>
                  <a:gd name="connsiteX10-38077" fmla="*/ 240670 w 3024845"/>
                  <a:gd name="connsiteY10-38078" fmla="*/ 285084 h 834218"/>
                  <a:gd name="connsiteX11-38079" fmla="*/ 251310 w 3024845"/>
                  <a:gd name="connsiteY11-38080" fmla="*/ 283193 h 834218"/>
                  <a:gd name="connsiteX12-38081" fmla="*/ 249283 w 3024845"/>
                  <a:gd name="connsiteY12-38082" fmla="*/ 371825 h 834218"/>
                  <a:gd name="connsiteX13-38083" fmla="*/ 250803 w 3024845"/>
                  <a:gd name="connsiteY13-38084" fmla="*/ 372096 h 834218"/>
                  <a:gd name="connsiteX14-38085" fmla="*/ 261443 w 3024845"/>
                  <a:gd name="connsiteY14-38086" fmla="*/ 373987 h 834218"/>
                  <a:gd name="connsiteX15-38087" fmla="*/ 261696 w 3024845"/>
                  <a:gd name="connsiteY15-38088" fmla="*/ 374798 h 834218"/>
                  <a:gd name="connsiteX16-38089" fmla="*/ 263470 w 3024845"/>
                  <a:gd name="connsiteY16-38090" fmla="*/ 380473 h 834218"/>
                  <a:gd name="connsiteX17-38091" fmla="*/ 264230 w 3024845"/>
                  <a:gd name="connsiteY17-38092" fmla="*/ 378041 h 834218"/>
                  <a:gd name="connsiteX18-38093" fmla="*/ 269550 w 3024845"/>
                  <a:gd name="connsiteY18-38094" fmla="*/ 361017 h 834218"/>
                  <a:gd name="connsiteX19-38095" fmla="*/ 271323 w 3024845"/>
                  <a:gd name="connsiteY19-38096" fmla="*/ 361017 h 834218"/>
                  <a:gd name="connsiteX20-38097" fmla="*/ 283737 w 3024845"/>
                  <a:gd name="connsiteY20-38098" fmla="*/ 361017 h 834218"/>
                  <a:gd name="connsiteX21-38099" fmla="*/ 283737 w 3024845"/>
                  <a:gd name="connsiteY21-38100" fmla="*/ 393443 h 834218"/>
                  <a:gd name="connsiteX22-38101" fmla="*/ 284750 w 3024845"/>
                  <a:gd name="connsiteY22-38102" fmla="*/ 393984 h 834218"/>
                  <a:gd name="connsiteX23-38103" fmla="*/ 291844 w 3024845"/>
                  <a:gd name="connsiteY23-38104" fmla="*/ 397767 h 834218"/>
                  <a:gd name="connsiteX24-38105" fmla="*/ 291844 w 3024845"/>
                  <a:gd name="connsiteY24-38106" fmla="*/ 399118 h 834218"/>
                  <a:gd name="connsiteX25-38107" fmla="*/ 291844 w 3024845"/>
                  <a:gd name="connsiteY25-38108" fmla="*/ 408576 h 834218"/>
                  <a:gd name="connsiteX26-38109" fmla="*/ 336431 w 3024845"/>
                  <a:gd name="connsiteY26-38110" fmla="*/ 408576 h 834218"/>
                  <a:gd name="connsiteX27-38111" fmla="*/ 336431 w 3024845"/>
                  <a:gd name="connsiteY27-38112" fmla="*/ 409657 h 834218"/>
                  <a:gd name="connsiteX28-38113" fmla="*/ 336431 w 3024845"/>
                  <a:gd name="connsiteY28-38114" fmla="*/ 417223 h 834218"/>
                  <a:gd name="connsiteX29-38115" fmla="*/ 338457 w 3024845"/>
                  <a:gd name="connsiteY29-38116" fmla="*/ 417223 h 834218"/>
                  <a:gd name="connsiteX30-38117" fmla="*/ 352644 w 3024845"/>
                  <a:gd name="connsiteY30-38118" fmla="*/ 417223 h 834218"/>
                  <a:gd name="connsiteX31-38119" fmla="*/ 352644 w 3024845"/>
                  <a:gd name="connsiteY31-38120" fmla="*/ 386958 h 834218"/>
                  <a:gd name="connsiteX32-38121" fmla="*/ 397231 w 3024845"/>
                  <a:gd name="connsiteY32-38122" fmla="*/ 386958 h 834218"/>
                  <a:gd name="connsiteX33-38123" fmla="*/ 397231 w 3024845"/>
                  <a:gd name="connsiteY33-38124" fmla="*/ 385607 h 834218"/>
                  <a:gd name="connsiteX34-38125" fmla="*/ 397231 w 3024845"/>
                  <a:gd name="connsiteY34-38126" fmla="*/ 376149 h 834218"/>
                  <a:gd name="connsiteX35-38127" fmla="*/ 398245 w 3024845"/>
                  <a:gd name="connsiteY35-38128" fmla="*/ 376149 h 834218"/>
                  <a:gd name="connsiteX36-38129" fmla="*/ 405338 w 3024845"/>
                  <a:gd name="connsiteY36-38130" fmla="*/ 376149 h 834218"/>
                  <a:gd name="connsiteX37-38131" fmla="*/ 405338 w 3024845"/>
                  <a:gd name="connsiteY37-38132" fmla="*/ 374258 h 834218"/>
                  <a:gd name="connsiteX38-38133" fmla="*/ 405338 w 3024845"/>
                  <a:gd name="connsiteY38-38134" fmla="*/ 361017 h 834218"/>
                  <a:gd name="connsiteX39-38135" fmla="*/ 406098 w 3024845"/>
                  <a:gd name="connsiteY39-38136" fmla="*/ 361017 h 834218"/>
                  <a:gd name="connsiteX40-38137" fmla="*/ 411418 w 3024845"/>
                  <a:gd name="connsiteY40-38138" fmla="*/ 361017 h 834218"/>
                  <a:gd name="connsiteX41-38139" fmla="*/ 411418 w 3024845"/>
                  <a:gd name="connsiteY41-38140" fmla="*/ 359936 h 834218"/>
                  <a:gd name="connsiteX42-38141" fmla="*/ 411418 w 3024845"/>
                  <a:gd name="connsiteY42-38142" fmla="*/ 352369 h 834218"/>
                  <a:gd name="connsiteX43-38143" fmla="*/ 413445 w 3024845"/>
                  <a:gd name="connsiteY43-38144" fmla="*/ 352369 h 834218"/>
                  <a:gd name="connsiteX44-38145" fmla="*/ 427632 w 3024845"/>
                  <a:gd name="connsiteY44-38146" fmla="*/ 352369 h 834218"/>
                  <a:gd name="connsiteX45-38147" fmla="*/ 427632 w 3024845"/>
                  <a:gd name="connsiteY45-38148" fmla="*/ 353450 h 834218"/>
                  <a:gd name="connsiteX46-38149" fmla="*/ 427632 w 3024845"/>
                  <a:gd name="connsiteY46-38150" fmla="*/ 361017 h 834218"/>
                  <a:gd name="connsiteX47-38151" fmla="*/ 449925 w 3024845"/>
                  <a:gd name="connsiteY47-38152" fmla="*/ 361017 h 834218"/>
                  <a:gd name="connsiteX48-38153" fmla="*/ 449925 w 3024845"/>
                  <a:gd name="connsiteY48-38154" fmla="*/ 359125 h 834218"/>
                  <a:gd name="connsiteX49-38155" fmla="*/ 449925 w 3024845"/>
                  <a:gd name="connsiteY49-38156" fmla="*/ 345884 h 834218"/>
                  <a:gd name="connsiteX50-38157" fmla="*/ 451699 w 3024845"/>
                  <a:gd name="connsiteY50-38158" fmla="*/ 345884 h 834218"/>
                  <a:gd name="connsiteX51-38159" fmla="*/ 464112 w 3024845"/>
                  <a:gd name="connsiteY51-38160" fmla="*/ 345884 h 834218"/>
                  <a:gd name="connsiteX52-38161" fmla="*/ 464112 w 3024845"/>
                  <a:gd name="connsiteY52-38162" fmla="*/ 369664 h 834218"/>
                  <a:gd name="connsiteX53-38163" fmla="*/ 465126 w 3024845"/>
                  <a:gd name="connsiteY53-38164" fmla="*/ 369664 h 834218"/>
                  <a:gd name="connsiteX54-38165" fmla="*/ 472219 w 3024845"/>
                  <a:gd name="connsiteY54-38166" fmla="*/ 369664 h 834218"/>
                  <a:gd name="connsiteX55-38167" fmla="*/ 472219 w 3024845"/>
                  <a:gd name="connsiteY55-38168" fmla="*/ 368583 h 834218"/>
                  <a:gd name="connsiteX56-38169" fmla="*/ 472219 w 3024845"/>
                  <a:gd name="connsiteY56-38170" fmla="*/ 361017 h 834218"/>
                  <a:gd name="connsiteX57-38171" fmla="*/ 473992 w 3024845"/>
                  <a:gd name="connsiteY57-38172" fmla="*/ 361017 h 834218"/>
                  <a:gd name="connsiteX58-38173" fmla="*/ 486406 w 3024845"/>
                  <a:gd name="connsiteY58-38174" fmla="*/ 361017 h 834218"/>
                  <a:gd name="connsiteX59-38175" fmla="*/ 486406 w 3024845"/>
                  <a:gd name="connsiteY59-38176" fmla="*/ 386958 h 834218"/>
                  <a:gd name="connsiteX60-38177" fmla="*/ 488433 w 3024845"/>
                  <a:gd name="connsiteY60-38178" fmla="*/ 386958 h 834218"/>
                  <a:gd name="connsiteX61-38179" fmla="*/ 502619 w 3024845"/>
                  <a:gd name="connsiteY61-38180" fmla="*/ 386958 h 834218"/>
                  <a:gd name="connsiteX62-38181" fmla="*/ 502619 w 3024845"/>
                  <a:gd name="connsiteY62-38182" fmla="*/ 388579 h 834218"/>
                  <a:gd name="connsiteX63-38183" fmla="*/ 502619 w 3024845"/>
                  <a:gd name="connsiteY63-38184" fmla="*/ 399929 h 834218"/>
                  <a:gd name="connsiteX64-38185" fmla="*/ 503379 w 3024845"/>
                  <a:gd name="connsiteY64-38186" fmla="*/ 399929 h 834218"/>
                  <a:gd name="connsiteX65-38187" fmla="*/ 508700 w 3024845"/>
                  <a:gd name="connsiteY65-38188" fmla="*/ 399929 h 834218"/>
                  <a:gd name="connsiteX66-38189" fmla="*/ 508700 w 3024845"/>
                  <a:gd name="connsiteY66-38190" fmla="*/ 399118 h 834218"/>
                  <a:gd name="connsiteX67-38191" fmla="*/ 508700 w 3024845"/>
                  <a:gd name="connsiteY67-38192" fmla="*/ 393443 h 834218"/>
                  <a:gd name="connsiteX68-38193" fmla="*/ 539100 w 3024845"/>
                  <a:gd name="connsiteY68-38194" fmla="*/ 393443 h 834218"/>
                  <a:gd name="connsiteX69-38195" fmla="*/ 539100 w 3024845"/>
                  <a:gd name="connsiteY69-38196" fmla="*/ 417223 h 834218"/>
                  <a:gd name="connsiteX70-38197" fmla="*/ 540113 w 3024845"/>
                  <a:gd name="connsiteY70-38198" fmla="*/ 417223 h 834218"/>
                  <a:gd name="connsiteX71-38199" fmla="*/ 547207 w 3024845"/>
                  <a:gd name="connsiteY71-38200" fmla="*/ 417223 h 834218"/>
                  <a:gd name="connsiteX72-38201" fmla="*/ 547207 w 3024845"/>
                  <a:gd name="connsiteY72-38202" fmla="*/ 418304 h 834218"/>
                  <a:gd name="connsiteX73-38203" fmla="*/ 547207 w 3024845"/>
                  <a:gd name="connsiteY73-38204" fmla="*/ 425870 h 834218"/>
                  <a:gd name="connsiteX74-38205" fmla="*/ 547967 w 3024845"/>
                  <a:gd name="connsiteY74-38206" fmla="*/ 425870 h 834218"/>
                  <a:gd name="connsiteX75-38207" fmla="*/ 553287 w 3024845"/>
                  <a:gd name="connsiteY75-38208" fmla="*/ 425870 h 834218"/>
                  <a:gd name="connsiteX76-38209" fmla="*/ 553287 w 3024845"/>
                  <a:gd name="connsiteY76-38210" fmla="*/ 423708 h 834218"/>
                  <a:gd name="connsiteX77-38211" fmla="*/ 553287 w 3024845"/>
                  <a:gd name="connsiteY77-38212" fmla="*/ 408576 h 834218"/>
                  <a:gd name="connsiteX78-38213" fmla="*/ 554300 w 3024845"/>
                  <a:gd name="connsiteY78-38214" fmla="*/ 408576 h 834218"/>
                  <a:gd name="connsiteX79-38215" fmla="*/ 561394 w 3024845"/>
                  <a:gd name="connsiteY79-38216" fmla="*/ 408576 h 834218"/>
                  <a:gd name="connsiteX80-38217" fmla="*/ 561394 w 3024845"/>
                  <a:gd name="connsiteY80-38218" fmla="*/ 409657 h 834218"/>
                  <a:gd name="connsiteX81-38219" fmla="*/ 561394 w 3024845"/>
                  <a:gd name="connsiteY81-38220" fmla="*/ 417223 h 834218"/>
                  <a:gd name="connsiteX82-38221" fmla="*/ 566714 w 3024845"/>
                  <a:gd name="connsiteY82-38222" fmla="*/ 415230 h 834218"/>
                  <a:gd name="connsiteX83-38223" fmla="*/ 567474 w 3024845"/>
                  <a:gd name="connsiteY83-38224" fmla="*/ 414250 h 834218"/>
                  <a:gd name="connsiteX84-38225" fmla="*/ 567474 w 3024845"/>
                  <a:gd name="connsiteY84-38226" fmla="*/ 408576 h 834218"/>
                  <a:gd name="connsiteX85-38227" fmla="*/ 605981 w 3024845"/>
                  <a:gd name="connsiteY85-38228" fmla="*/ 408576 h 834218"/>
                  <a:gd name="connsiteX86-38229" fmla="*/ 605981 w 3024845"/>
                  <a:gd name="connsiteY86-38230" fmla="*/ 432355 h 834218"/>
                  <a:gd name="connsiteX87-38231" fmla="*/ 608007 w 3024845"/>
                  <a:gd name="connsiteY87-38232" fmla="*/ 432355 h 834218"/>
                  <a:gd name="connsiteX88-38233" fmla="*/ 622194 w 3024845"/>
                  <a:gd name="connsiteY88-38234" fmla="*/ 432355 h 834218"/>
                  <a:gd name="connsiteX89-38235" fmla="*/ 622194 w 3024845"/>
                  <a:gd name="connsiteY89-38236" fmla="*/ 433436 h 834218"/>
                  <a:gd name="connsiteX90-38237" fmla="*/ 622194 w 3024845"/>
                  <a:gd name="connsiteY90-38238" fmla="*/ 441002 h 834218"/>
                  <a:gd name="connsiteX91-38239" fmla="*/ 623968 w 3024845"/>
                  <a:gd name="connsiteY91-38240" fmla="*/ 441002 h 834218"/>
                  <a:gd name="connsiteX92-38241" fmla="*/ 636381 w 3024845"/>
                  <a:gd name="connsiteY92-38242" fmla="*/ 441002 h 834218"/>
                  <a:gd name="connsiteX93-38243" fmla="*/ 636381 w 3024845"/>
                  <a:gd name="connsiteY93-38244" fmla="*/ 417223 h 834218"/>
                  <a:gd name="connsiteX94-38245" fmla="*/ 637394 w 3024845"/>
                  <a:gd name="connsiteY94-38246" fmla="*/ 417223 h 834218"/>
                  <a:gd name="connsiteX95-38247" fmla="*/ 644488 w 3024845"/>
                  <a:gd name="connsiteY95-38248" fmla="*/ 417223 h 834218"/>
                  <a:gd name="connsiteX96-38249" fmla="*/ 644488 w 3024845"/>
                  <a:gd name="connsiteY96-38250" fmla="*/ 384796 h 834218"/>
                  <a:gd name="connsiteX97-38251" fmla="*/ 645501 w 3024845"/>
                  <a:gd name="connsiteY97-38252" fmla="*/ 384796 h 834218"/>
                  <a:gd name="connsiteX98-38253" fmla="*/ 652595 w 3024845"/>
                  <a:gd name="connsiteY98-38254" fmla="*/ 384796 h 834218"/>
                  <a:gd name="connsiteX99-38255" fmla="*/ 652595 w 3024845"/>
                  <a:gd name="connsiteY99-38256" fmla="*/ 382905 h 834218"/>
                  <a:gd name="connsiteX100-38257" fmla="*/ 652595 w 3024845"/>
                  <a:gd name="connsiteY100-38258" fmla="*/ 369664 h 834218"/>
                  <a:gd name="connsiteX101-38259" fmla="*/ 651328 w 3024845"/>
                  <a:gd name="connsiteY101-38260" fmla="*/ 368042 h 834218"/>
                  <a:gd name="connsiteX102-38261" fmla="*/ 656648 w 3024845"/>
                  <a:gd name="connsiteY102-38262" fmla="*/ 356693 h 834218"/>
                  <a:gd name="connsiteX103-38263" fmla="*/ 664755 w 3024845"/>
                  <a:gd name="connsiteY103-38264" fmla="*/ 384796 h 834218"/>
                  <a:gd name="connsiteX104-38265" fmla="*/ 665515 w 3024845"/>
                  <a:gd name="connsiteY104-38266" fmla="*/ 384796 h 834218"/>
                  <a:gd name="connsiteX105-38267" fmla="*/ 670835 w 3024845"/>
                  <a:gd name="connsiteY105-38268" fmla="*/ 384796 h 834218"/>
                  <a:gd name="connsiteX106-38269" fmla="*/ 670835 w 3024845"/>
                  <a:gd name="connsiteY106-38270" fmla="*/ 278869 h 834218"/>
                  <a:gd name="connsiteX107-38271" fmla="*/ 672355 w 3024845"/>
                  <a:gd name="connsiteY107-38272" fmla="*/ 278869 h 834218"/>
                  <a:gd name="connsiteX108-38273" fmla="*/ 682995 w 3024845"/>
                  <a:gd name="connsiteY108-38274" fmla="*/ 278869 h 834218"/>
                  <a:gd name="connsiteX109-38275" fmla="*/ 682995 w 3024845"/>
                  <a:gd name="connsiteY109-38276" fmla="*/ 231310 h 834218"/>
                  <a:gd name="connsiteX110-38277" fmla="*/ 709342 w 3024845"/>
                  <a:gd name="connsiteY110-38278" fmla="*/ 231310 h 834218"/>
                  <a:gd name="connsiteX111-38279" fmla="*/ 709342 w 3024845"/>
                  <a:gd name="connsiteY111-38280" fmla="*/ 209692 h 834218"/>
                  <a:gd name="connsiteX112-38281" fmla="*/ 743796 w 3024845"/>
                  <a:gd name="connsiteY112-38282" fmla="*/ 209692 h 834218"/>
                  <a:gd name="connsiteX113-38283" fmla="*/ 743796 w 3024845"/>
                  <a:gd name="connsiteY113-38284" fmla="*/ 212124 h 834218"/>
                  <a:gd name="connsiteX114-38285" fmla="*/ 743796 w 3024845"/>
                  <a:gd name="connsiteY114-38286" fmla="*/ 229148 h 834218"/>
                  <a:gd name="connsiteX115-38287" fmla="*/ 746076 w 3024845"/>
                  <a:gd name="connsiteY115-38288" fmla="*/ 229148 h 834218"/>
                  <a:gd name="connsiteX116-38289" fmla="*/ 762036 w 3024845"/>
                  <a:gd name="connsiteY116-38290" fmla="*/ 229148 h 834218"/>
                  <a:gd name="connsiteX117-38291" fmla="*/ 762036 w 3024845"/>
                  <a:gd name="connsiteY117-38292" fmla="*/ 276707 h 834218"/>
                  <a:gd name="connsiteX118-38293" fmla="*/ 763049 w 3024845"/>
                  <a:gd name="connsiteY118-38294" fmla="*/ 276707 h 834218"/>
                  <a:gd name="connsiteX119-38295" fmla="*/ 770143 w 3024845"/>
                  <a:gd name="connsiteY119-38296" fmla="*/ 276707 h 834218"/>
                  <a:gd name="connsiteX120-38297" fmla="*/ 784330 w 3024845"/>
                  <a:gd name="connsiteY120-38298" fmla="*/ 281031 h 834218"/>
                  <a:gd name="connsiteX121-38299" fmla="*/ 784330 w 3024845"/>
                  <a:gd name="connsiteY121-38300" fmla="*/ 319943 h 834218"/>
                  <a:gd name="connsiteX122-38301" fmla="*/ 785343 w 3024845"/>
                  <a:gd name="connsiteY122-38302" fmla="*/ 319943 h 834218"/>
                  <a:gd name="connsiteX123-38303" fmla="*/ 792436 w 3024845"/>
                  <a:gd name="connsiteY123-38304" fmla="*/ 319943 h 834218"/>
                  <a:gd name="connsiteX124-38305" fmla="*/ 792436 w 3024845"/>
                  <a:gd name="connsiteY124-38306" fmla="*/ 321564 h 834218"/>
                  <a:gd name="connsiteX125-38307" fmla="*/ 792436 w 3024845"/>
                  <a:gd name="connsiteY125-38308" fmla="*/ 332913 h 834218"/>
                  <a:gd name="connsiteX126-38309" fmla="*/ 794463 w 3024845"/>
                  <a:gd name="connsiteY126-38310" fmla="*/ 332913 h 834218"/>
                  <a:gd name="connsiteX127-38311" fmla="*/ 808650 w 3024845"/>
                  <a:gd name="connsiteY127-38312" fmla="*/ 332913 h 834218"/>
                  <a:gd name="connsiteX128-38313" fmla="*/ 814730 w 3024845"/>
                  <a:gd name="connsiteY128-38314" fmla="*/ 339399 h 834218"/>
                  <a:gd name="connsiteX129-38315" fmla="*/ 814730 w 3024845"/>
                  <a:gd name="connsiteY129-38316" fmla="*/ 361017 h 834218"/>
                  <a:gd name="connsiteX130-38317" fmla="*/ 817010 w 3024845"/>
                  <a:gd name="connsiteY130-38318" fmla="*/ 361017 h 834218"/>
                  <a:gd name="connsiteX131-38319" fmla="*/ 832970 w 3024845"/>
                  <a:gd name="connsiteY131-38320" fmla="*/ 361017 h 834218"/>
                  <a:gd name="connsiteX132-38321" fmla="*/ 832970 w 3024845"/>
                  <a:gd name="connsiteY132-38322" fmla="*/ 362097 h 834218"/>
                  <a:gd name="connsiteX133-38323" fmla="*/ 832970 w 3024845"/>
                  <a:gd name="connsiteY133-38324" fmla="*/ 369664 h 834218"/>
                  <a:gd name="connsiteX134-38325" fmla="*/ 834237 w 3024845"/>
                  <a:gd name="connsiteY134-38326" fmla="*/ 369664 h 834218"/>
                  <a:gd name="connsiteX135-38327" fmla="*/ 843104 w 3024845"/>
                  <a:gd name="connsiteY135-38328" fmla="*/ 369664 h 834218"/>
                  <a:gd name="connsiteX136-38329" fmla="*/ 843104 w 3024845"/>
                  <a:gd name="connsiteY136-38330" fmla="*/ 371825 h 834218"/>
                  <a:gd name="connsiteX137-38331" fmla="*/ 843104 w 3024845"/>
                  <a:gd name="connsiteY137-38332" fmla="*/ 386958 h 834218"/>
                  <a:gd name="connsiteX138-38333" fmla="*/ 847157 w 3024845"/>
                  <a:gd name="connsiteY138-38334" fmla="*/ 385066 h 834218"/>
                  <a:gd name="connsiteX139-38335" fmla="*/ 847157 w 3024845"/>
                  <a:gd name="connsiteY139-38336" fmla="*/ 371825 h 834218"/>
                  <a:gd name="connsiteX140-38337" fmla="*/ 848170 w 3024845"/>
                  <a:gd name="connsiteY140-38338" fmla="*/ 371825 h 834218"/>
                  <a:gd name="connsiteX141-38339" fmla="*/ 855264 w 3024845"/>
                  <a:gd name="connsiteY141-38340" fmla="*/ 371825 h 834218"/>
                  <a:gd name="connsiteX142-38341" fmla="*/ 855264 w 3024845"/>
                  <a:gd name="connsiteY142-38342" fmla="*/ 373447 h 834218"/>
                  <a:gd name="connsiteX143-38343" fmla="*/ 855264 w 3024845"/>
                  <a:gd name="connsiteY143-38344" fmla="*/ 384796 h 834218"/>
                  <a:gd name="connsiteX144-38345" fmla="*/ 856024 w 3024845"/>
                  <a:gd name="connsiteY144-38346" fmla="*/ 384796 h 834218"/>
                  <a:gd name="connsiteX145-38347" fmla="*/ 861344 w 3024845"/>
                  <a:gd name="connsiteY145-38348" fmla="*/ 384796 h 834218"/>
                  <a:gd name="connsiteX146-38349" fmla="*/ 909984 w 3024845"/>
                  <a:gd name="connsiteY146-38350" fmla="*/ 380473 h 834218"/>
                  <a:gd name="connsiteX147-38351" fmla="*/ 909984 w 3024845"/>
                  <a:gd name="connsiteY147-38352" fmla="*/ 381824 h 834218"/>
                  <a:gd name="connsiteX148-38353" fmla="*/ 909984 w 3024845"/>
                  <a:gd name="connsiteY148-38354" fmla="*/ 391281 h 834218"/>
                  <a:gd name="connsiteX149-38355" fmla="*/ 910744 w 3024845"/>
                  <a:gd name="connsiteY149-38356" fmla="*/ 391281 h 834218"/>
                  <a:gd name="connsiteX150-38357" fmla="*/ 916065 w 3024845"/>
                  <a:gd name="connsiteY150-38358" fmla="*/ 391281 h 834218"/>
                  <a:gd name="connsiteX151-38359" fmla="*/ 916065 w 3024845"/>
                  <a:gd name="connsiteY151-38360" fmla="*/ 393443 h 834218"/>
                  <a:gd name="connsiteX152-38361" fmla="*/ 916065 w 3024845"/>
                  <a:gd name="connsiteY152-38362" fmla="*/ 408576 h 834218"/>
                  <a:gd name="connsiteX153-38363" fmla="*/ 918091 w 3024845"/>
                  <a:gd name="connsiteY153-38364" fmla="*/ 407225 h 834218"/>
                  <a:gd name="connsiteX154-38365" fmla="*/ 932278 w 3024845"/>
                  <a:gd name="connsiteY154-38366" fmla="*/ 397767 h 834218"/>
                  <a:gd name="connsiteX155-38367" fmla="*/ 938358 w 3024845"/>
                  <a:gd name="connsiteY155-38368" fmla="*/ 356693 h 834218"/>
                  <a:gd name="connsiteX156-38369" fmla="*/ 939118 w 3024845"/>
                  <a:gd name="connsiteY156-38370" fmla="*/ 356423 h 834218"/>
                  <a:gd name="connsiteX157-38371" fmla="*/ 944438 w 3024845"/>
                  <a:gd name="connsiteY157-38372" fmla="*/ 354531 h 834218"/>
                  <a:gd name="connsiteX158-38373" fmla="*/ 946465 w 3024845"/>
                  <a:gd name="connsiteY158-38374" fmla="*/ 285354 h 834218"/>
                  <a:gd name="connsiteX159-38375" fmla="*/ 948492 w 3024845"/>
                  <a:gd name="connsiteY159-38376" fmla="*/ 354531 h 834218"/>
                  <a:gd name="connsiteX160-38377" fmla="*/ 949252 w 3024845"/>
                  <a:gd name="connsiteY160-38378" fmla="*/ 354801 h 834218"/>
                  <a:gd name="connsiteX161-38379" fmla="*/ 954572 w 3024845"/>
                  <a:gd name="connsiteY161-38380" fmla="*/ 356693 h 834218"/>
                  <a:gd name="connsiteX162-38381" fmla="*/ 954572 w 3024845"/>
                  <a:gd name="connsiteY162-38382" fmla="*/ 270222 h 834218"/>
                  <a:gd name="connsiteX163-38383" fmla="*/ 958625 w 3024845"/>
                  <a:gd name="connsiteY163-38384" fmla="*/ 237795 h 834218"/>
                  <a:gd name="connsiteX164-38385" fmla="*/ 997132 w 3024845"/>
                  <a:gd name="connsiteY164-38386" fmla="*/ 237795 h 834218"/>
                  <a:gd name="connsiteX165-38387" fmla="*/ 997132 w 3024845"/>
                  <a:gd name="connsiteY165-38388" fmla="*/ 270222 h 834218"/>
                  <a:gd name="connsiteX166-38389" fmla="*/ 997892 w 3024845"/>
                  <a:gd name="connsiteY166-38390" fmla="*/ 270222 h 834218"/>
                  <a:gd name="connsiteX167-38391" fmla="*/ 1003212 w 3024845"/>
                  <a:gd name="connsiteY167-38392" fmla="*/ 270222 h 834218"/>
                  <a:gd name="connsiteX168-38393" fmla="*/ 1003212 w 3024845"/>
                  <a:gd name="connsiteY168-38394" fmla="*/ 188074 h 834218"/>
                  <a:gd name="connsiteX169-38395" fmla="*/ 1004986 w 3024845"/>
                  <a:gd name="connsiteY169-38396" fmla="*/ 188074 h 834218"/>
                  <a:gd name="connsiteX170-38397" fmla="*/ 1017399 w 3024845"/>
                  <a:gd name="connsiteY170-38398" fmla="*/ 188074 h 834218"/>
                  <a:gd name="connsiteX171-38399" fmla="*/ 1017399 w 3024845"/>
                  <a:gd name="connsiteY171-38400" fmla="*/ 186183 h 834218"/>
                  <a:gd name="connsiteX172-38401" fmla="*/ 1017399 w 3024845"/>
                  <a:gd name="connsiteY172-38402" fmla="*/ 172942 h 834218"/>
                  <a:gd name="connsiteX173-38403" fmla="*/ 1039693 w 3024845"/>
                  <a:gd name="connsiteY173-38404" fmla="*/ 172942 h 834218"/>
                  <a:gd name="connsiteX174-38405" fmla="*/ 1039693 w 3024845"/>
                  <a:gd name="connsiteY174-38406" fmla="*/ 171861 h 834218"/>
                  <a:gd name="connsiteX175-38407" fmla="*/ 1039693 w 3024845"/>
                  <a:gd name="connsiteY175-38408" fmla="*/ 164295 h 834218"/>
                  <a:gd name="connsiteX176-38409" fmla="*/ 1041466 w 3024845"/>
                  <a:gd name="connsiteY176-38410" fmla="*/ 164295 h 834218"/>
                  <a:gd name="connsiteX177-38411" fmla="*/ 1053880 w 3024845"/>
                  <a:gd name="connsiteY177-38412" fmla="*/ 164295 h 834218"/>
                  <a:gd name="connsiteX178-38413" fmla="*/ 1053880 w 3024845"/>
                  <a:gd name="connsiteY178-38414" fmla="*/ 165376 h 834218"/>
                  <a:gd name="connsiteX179-38415" fmla="*/ 1053880 w 3024845"/>
                  <a:gd name="connsiteY179-38416" fmla="*/ 172942 h 834218"/>
                  <a:gd name="connsiteX180-38417" fmla="*/ 1054640 w 3024845"/>
                  <a:gd name="connsiteY180-38418" fmla="*/ 172942 h 834218"/>
                  <a:gd name="connsiteX181-38419" fmla="*/ 1059960 w 3024845"/>
                  <a:gd name="connsiteY181-38420" fmla="*/ 172942 h 834218"/>
                  <a:gd name="connsiteX182-38421" fmla="*/ 1070093 w 3024845"/>
                  <a:gd name="connsiteY182-38422" fmla="*/ 168618 h 834218"/>
                  <a:gd name="connsiteX183-38423" fmla="*/ 1074146 w 3024845"/>
                  <a:gd name="connsiteY183-38424" fmla="*/ 171861 h 834218"/>
                  <a:gd name="connsiteX184-38425" fmla="*/ 1074146 w 3024845"/>
                  <a:gd name="connsiteY184-38426" fmla="*/ 164295 h 834218"/>
                  <a:gd name="connsiteX185-38427" fmla="*/ 1076426 w 3024845"/>
                  <a:gd name="connsiteY185-38428" fmla="*/ 164295 h 834218"/>
                  <a:gd name="connsiteX186-38429" fmla="*/ 1092387 w 3024845"/>
                  <a:gd name="connsiteY186-38430" fmla="*/ 164295 h 834218"/>
                  <a:gd name="connsiteX187-38431" fmla="*/ 1092387 w 3024845"/>
                  <a:gd name="connsiteY187-38432" fmla="*/ 165376 h 834218"/>
                  <a:gd name="connsiteX188-38433" fmla="*/ 1092387 w 3024845"/>
                  <a:gd name="connsiteY188-38434" fmla="*/ 172942 h 834218"/>
                  <a:gd name="connsiteX189-38435" fmla="*/ 1122787 w 3024845"/>
                  <a:gd name="connsiteY189-38436" fmla="*/ 172942 h 834218"/>
                  <a:gd name="connsiteX190-38437" fmla="*/ 1122787 w 3024845"/>
                  <a:gd name="connsiteY190-38438" fmla="*/ 174563 h 834218"/>
                  <a:gd name="connsiteX191-38439" fmla="*/ 1122787 w 3024845"/>
                  <a:gd name="connsiteY191-38440" fmla="*/ 185913 h 834218"/>
                  <a:gd name="connsiteX192-38441" fmla="*/ 1149134 w 3024845"/>
                  <a:gd name="connsiteY192-38442" fmla="*/ 185913 h 834218"/>
                  <a:gd name="connsiteX193-38443" fmla="*/ 1149134 w 3024845"/>
                  <a:gd name="connsiteY193-38444" fmla="*/ 216177 h 834218"/>
                  <a:gd name="connsiteX194-38445" fmla="*/ 1149894 w 3024845"/>
                  <a:gd name="connsiteY194-38446" fmla="*/ 216177 h 834218"/>
                  <a:gd name="connsiteX195-38447" fmla="*/ 1155214 w 3024845"/>
                  <a:gd name="connsiteY195-38448" fmla="*/ 216177 h 834218"/>
                  <a:gd name="connsiteX196-38449" fmla="*/ 1155214 w 3024845"/>
                  <a:gd name="connsiteY196-38450" fmla="*/ 217258 h 834218"/>
                  <a:gd name="connsiteX197-38451" fmla="*/ 1155214 w 3024845"/>
                  <a:gd name="connsiteY197-38452" fmla="*/ 224825 h 834218"/>
                  <a:gd name="connsiteX198-38453" fmla="*/ 1159268 w 3024845"/>
                  <a:gd name="connsiteY198-38454" fmla="*/ 255089 h 834218"/>
                  <a:gd name="connsiteX199-38455" fmla="*/ 1160028 w 3024845"/>
                  <a:gd name="connsiteY199-38456" fmla="*/ 255089 h 834218"/>
                  <a:gd name="connsiteX200-38457" fmla="*/ 1165348 w 3024845"/>
                  <a:gd name="connsiteY200-38458" fmla="*/ 255089 h 834218"/>
                  <a:gd name="connsiteX201-38459" fmla="*/ 1165348 w 3024845"/>
                  <a:gd name="connsiteY201-38460" fmla="*/ 255900 h 834218"/>
                  <a:gd name="connsiteX202-38461" fmla="*/ 1165348 w 3024845"/>
                  <a:gd name="connsiteY202-38462" fmla="*/ 261575 h 834218"/>
                  <a:gd name="connsiteX203-38463" fmla="*/ 1166361 w 3024845"/>
                  <a:gd name="connsiteY203-38464" fmla="*/ 261575 h 834218"/>
                  <a:gd name="connsiteX204-38465" fmla="*/ 1173454 w 3024845"/>
                  <a:gd name="connsiteY204-38466" fmla="*/ 261575 h 834218"/>
                  <a:gd name="connsiteX205-38467" fmla="*/ 1173454 w 3024845"/>
                  <a:gd name="connsiteY205-38468" fmla="*/ 291840 h 834218"/>
                  <a:gd name="connsiteX206-38469" fmla="*/ 1175481 w 3024845"/>
                  <a:gd name="connsiteY206-38470" fmla="*/ 291840 h 834218"/>
                  <a:gd name="connsiteX207-38471" fmla="*/ 1189668 w 3024845"/>
                  <a:gd name="connsiteY207-38472" fmla="*/ 291840 h 834218"/>
                  <a:gd name="connsiteX208-38473" fmla="*/ 1189668 w 3024845"/>
                  <a:gd name="connsiteY208-38474" fmla="*/ 315619 h 834218"/>
                  <a:gd name="connsiteX209-38475" fmla="*/ 1191695 w 3024845"/>
                  <a:gd name="connsiteY209-38476" fmla="*/ 317240 h 834218"/>
                  <a:gd name="connsiteX210-38477" fmla="*/ 1191695 w 3024845"/>
                  <a:gd name="connsiteY210-38478" fmla="*/ 328590 h 834218"/>
                  <a:gd name="connsiteX211-38479" fmla="*/ 1192455 w 3024845"/>
                  <a:gd name="connsiteY211-38480" fmla="*/ 328590 h 834218"/>
                  <a:gd name="connsiteX212-38481" fmla="*/ 1197775 w 3024845"/>
                  <a:gd name="connsiteY212-38482" fmla="*/ 328590 h 834218"/>
                  <a:gd name="connsiteX213-38483" fmla="*/ 1197775 w 3024845"/>
                  <a:gd name="connsiteY213-38484" fmla="*/ 352369 h 834218"/>
                  <a:gd name="connsiteX214-38485" fmla="*/ 1199041 w 3024845"/>
                  <a:gd name="connsiteY214-38486" fmla="*/ 352369 h 834218"/>
                  <a:gd name="connsiteX215-38487" fmla="*/ 1207908 w 3024845"/>
                  <a:gd name="connsiteY215-38488" fmla="*/ 352369 h 834218"/>
                  <a:gd name="connsiteX216-38489" fmla="*/ 1209935 w 3024845"/>
                  <a:gd name="connsiteY216-38490" fmla="*/ 356423 h 834218"/>
                  <a:gd name="connsiteX217-38491" fmla="*/ 1209935 w 3024845"/>
                  <a:gd name="connsiteY217-38492" fmla="*/ 369664 h 834218"/>
                  <a:gd name="connsiteX218-38493" fmla="*/ 1211455 w 3024845"/>
                  <a:gd name="connsiteY218-38494" fmla="*/ 367772 h 834218"/>
                  <a:gd name="connsiteX219-38495" fmla="*/ 1222095 w 3024845"/>
                  <a:gd name="connsiteY219-38496" fmla="*/ 354531 h 834218"/>
                  <a:gd name="connsiteX220-38497" fmla="*/ 1250469 w 3024845"/>
                  <a:gd name="connsiteY220-38498" fmla="*/ 354531 h 834218"/>
                  <a:gd name="connsiteX221-38499" fmla="*/ 1250469 w 3024845"/>
                  <a:gd name="connsiteY221-38500" fmla="*/ 441002 h 834218"/>
                  <a:gd name="connsiteX222-38501" fmla="*/ 1251229 w 3024845"/>
                  <a:gd name="connsiteY222-38502" fmla="*/ 441002 h 834218"/>
                  <a:gd name="connsiteX223-38503" fmla="*/ 1256549 w 3024845"/>
                  <a:gd name="connsiteY223-38504" fmla="*/ 441002 h 834218"/>
                  <a:gd name="connsiteX224-38505" fmla="*/ 1257309 w 3024845"/>
                  <a:gd name="connsiteY224-38506" fmla="*/ 439651 h 834218"/>
                  <a:gd name="connsiteX225-38507" fmla="*/ 1262629 w 3024845"/>
                  <a:gd name="connsiteY225-38508" fmla="*/ 430193 h 834218"/>
                  <a:gd name="connsiteX226-38509" fmla="*/ 1262629 w 3024845"/>
                  <a:gd name="connsiteY226-38510" fmla="*/ 432085 h 834218"/>
                  <a:gd name="connsiteX227-38511" fmla="*/ 1262629 w 3024845"/>
                  <a:gd name="connsiteY227-38512" fmla="*/ 445326 h 834218"/>
                  <a:gd name="connsiteX228-38513" fmla="*/ 1266682 w 3024845"/>
                  <a:gd name="connsiteY228-38514" fmla="*/ 399929 h 834218"/>
                  <a:gd name="connsiteX229-38515" fmla="*/ 1267442 w 3024845"/>
                  <a:gd name="connsiteY229-38516" fmla="*/ 399929 h 834218"/>
                  <a:gd name="connsiteX230-38517" fmla="*/ 1272762 w 3024845"/>
                  <a:gd name="connsiteY230-38518" fmla="*/ 399929 h 834218"/>
                  <a:gd name="connsiteX231-38519" fmla="*/ 1272762 w 3024845"/>
                  <a:gd name="connsiteY231-38520" fmla="*/ 335075 h 834218"/>
                  <a:gd name="connsiteX232-38521" fmla="*/ 1273776 w 3024845"/>
                  <a:gd name="connsiteY232-38522" fmla="*/ 335075 h 834218"/>
                  <a:gd name="connsiteX233-38523" fmla="*/ 1280869 w 3024845"/>
                  <a:gd name="connsiteY233-38524" fmla="*/ 335075 h 834218"/>
                  <a:gd name="connsiteX234-38525" fmla="*/ 1293029 w 3024845"/>
                  <a:gd name="connsiteY234-38526" fmla="*/ 291840 h 834218"/>
                  <a:gd name="connsiteX235-38527" fmla="*/ 1294296 w 3024845"/>
                  <a:gd name="connsiteY235-38528" fmla="*/ 291840 h 834218"/>
                  <a:gd name="connsiteX236-38529" fmla="*/ 1303163 w 3024845"/>
                  <a:gd name="connsiteY236-38530" fmla="*/ 291840 h 834218"/>
                  <a:gd name="connsiteX237-38531" fmla="*/ 1313296 w 3024845"/>
                  <a:gd name="connsiteY237-38532" fmla="*/ 335075 h 834218"/>
                  <a:gd name="connsiteX238-38533" fmla="*/ 1314309 w 3024845"/>
                  <a:gd name="connsiteY238-38534" fmla="*/ 335075 h 834218"/>
                  <a:gd name="connsiteX239-38535" fmla="*/ 1321403 w 3024845"/>
                  <a:gd name="connsiteY239-38536" fmla="*/ 335075 h 834218"/>
                  <a:gd name="connsiteX240-38537" fmla="*/ 1321403 w 3024845"/>
                  <a:gd name="connsiteY240-38538" fmla="*/ 373987 h 834218"/>
                  <a:gd name="connsiteX241-38539" fmla="*/ 1323176 w 3024845"/>
                  <a:gd name="connsiteY241-38540" fmla="*/ 373987 h 834218"/>
                  <a:gd name="connsiteX242-38541" fmla="*/ 1335590 w 3024845"/>
                  <a:gd name="connsiteY242-38542" fmla="*/ 373987 h 834218"/>
                  <a:gd name="connsiteX243-38543" fmla="*/ 1335590 w 3024845"/>
                  <a:gd name="connsiteY243-38544" fmla="*/ 376149 h 834218"/>
                  <a:gd name="connsiteX244-38545" fmla="*/ 1335590 w 3024845"/>
                  <a:gd name="connsiteY244-38546" fmla="*/ 391281 h 834218"/>
                  <a:gd name="connsiteX245-38547" fmla="*/ 1339643 w 3024845"/>
                  <a:gd name="connsiteY245-38548" fmla="*/ 389120 h 834218"/>
                  <a:gd name="connsiteX246-38549" fmla="*/ 1339643 w 3024845"/>
                  <a:gd name="connsiteY246-38550" fmla="*/ 373987 h 834218"/>
                  <a:gd name="connsiteX247-38551" fmla="*/ 1341163 w 3024845"/>
                  <a:gd name="connsiteY247-38552" fmla="*/ 373987 h 834218"/>
                  <a:gd name="connsiteX248-38553" fmla="*/ 1351803 w 3024845"/>
                  <a:gd name="connsiteY248-38554" fmla="*/ 373987 h 834218"/>
                  <a:gd name="connsiteX249-38555" fmla="*/ 1351803 w 3024845"/>
                  <a:gd name="connsiteY249-38556" fmla="*/ 375608 h 834218"/>
                  <a:gd name="connsiteX250-38557" fmla="*/ 1351803 w 3024845"/>
                  <a:gd name="connsiteY250-38558" fmla="*/ 386958 h 834218"/>
                  <a:gd name="connsiteX251-38559" fmla="*/ 1382204 w 3024845"/>
                  <a:gd name="connsiteY251-38560" fmla="*/ 386958 h 834218"/>
                  <a:gd name="connsiteX252-38561" fmla="*/ 1382204 w 3024845"/>
                  <a:gd name="connsiteY252-38562" fmla="*/ 350208 h 834218"/>
                  <a:gd name="connsiteX253-38563" fmla="*/ 1383470 w 3024845"/>
                  <a:gd name="connsiteY253-38564" fmla="*/ 350208 h 834218"/>
                  <a:gd name="connsiteX254-38565" fmla="*/ 1392337 w 3024845"/>
                  <a:gd name="connsiteY254-38566" fmla="*/ 350208 h 834218"/>
                  <a:gd name="connsiteX255-38567" fmla="*/ 1392337 w 3024845"/>
                  <a:gd name="connsiteY255-38568" fmla="*/ 371825 h 834218"/>
                  <a:gd name="connsiteX256-38569" fmla="*/ 1394364 w 3024845"/>
                  <a:gd name="connsiteY256-38570" fmla="*/ 339399 h 834218"/>
                  <a:gd name="connsiteX257-38571" fmla="*/ 1416657 w 3024845"/>
                  <a:gd name="connsiteY257-38572" fmla="*/ 339399 h 834218"/>
                  <a:gd name="connsiteX258-38573" fmla="*/ 1416657 w 3024845"/>
                  <a:gd name="connsiteY258-38574" fmla="*/ 337777 h 834218"/>
                  <a:gd name="connsiteX259-38575" fmla="*/ 1416657 w 3024845"/>
                  <a:gd name="connsiteY259-38576" fmla="*/ 326428 h 834218"/>
                  <a:gd name="connsiteX260-38577" fmla="*/ 1417417 w 3024845"/>
                  <a:gd name="connsiteY260-38578" fmla="*/ 326428 h 834218"/>
                  <a:gd name="connsiteX261-38579" fmla="*/ 1422737 w 3024845"/>
                  <a:gd name="connsiteY261-38580" fmla="*/ 326428 h 834218"/>
                  <a:gd name="connsiteX262-38581" fmla="*/ 1422737 w 3024845"/>
                  <a:gd name="connsiteY262-38582" fmla="*/ 324537 h 834218"/>
                  <a:gd name="connsiteX263-38583" fmla="*/ 1422737 w 3024845"/>
                  <a:gd name="connsiteY263-38584" fmla="*/ 311296 h 834218"/>
                  <a:gd name="connsiteX264-38585" fmla="*/ 1426791 w 3024845"/>
                  <a:gd name="connsiteY264-38586" fmla="*/ 317781 h 834218"/>
                  <a:gd name="connsiteX265-38587" fmla="*/ 1429071 w 3024845"/>
                  <a:gd name="connsiteY265-38588" fmla="*/ 317781 h 834218"/>
                  <a:gd name="connsiteX266-38589" fmla="*/ 1445031 w 3024845"/>
                  <a:gd name="connsiteY266-38590" fmla="*/ 317781 h 834218"/>
                  <a:gd name="connsiteX267-38591" fmla="*/ 1445031 w 3024845"/>
                  <a:gd name="connsiteY267-38592" fmla="*/ 316970 h 834218"/>
                  <a:gd name="connsiteX268-38593" fmla="*/ 1445031 w 3024845"/>
                  <a:gd name="connsiteY268-38594" fmla="*/ 311296 h 834218"/>
                  <a:gd name="connsiteX269-38595" fmla="*/ 1445791 w 3024845"/>
                  <a:gd name="connsiteY269-38596" fmla="*/ 311296 h 834218"/>
                  <a:gd name="connsiteX270-38597" fmla="*/ 1451111 w 3024845"/>
                  <a:gd name="connsiteY270-38598" fmla="*/ 311296 h 834218"/>
                  <a:gd name="connsiteX271-38599" fmla="*/ 1451111 w 3024845"/>
                  <a:gd name="connsiteY271-38600" fmla="*/ 312647 h 834218"/>
                  <a:gd name="connsiteX272-38601" fmla="*/ 1451111 w 3024845"/>
                  <a:gd name="connsiteY272-38602" fmla="*/ 322105 h 834218"/>
                  <a:gd name="connsiteX273-38603" fmla="*/ 1489618 w 3024845"/>
                  <a:gd name="connsiteY273-38604" fmla="*/ 322105 h 834218"/>
                  <a:gd name="connsiteX274-38605" fmla="*/ 1489618 w 3024845"/>
                  <a:gd name="connsiteY274-38606" fmla="*/ 460458 h 834218"/>
                  <a:gd name="connsiteX275-38607" fmla="*/ 1491138 w 3024845"/>
                  <a:gd name="connsiteY275-38608" fmla="*/ 460458 h 834218"/>
                  <a:gd name="connsiteX276-38609" fmla="*/ 1501778 w 3024845"/>
                  <a:gd name="connsiteY276-38610" fmla="*/ 460458 h 834218"/>
                  <a:gd name="connsiteX277-38611" fmla="*/ 1501778 w 3024845"/>
                  <a:gd name="connsiteY277-38612" fmla="*/ 447488 h 834218"/>
                  <a:gd name="connsiteX278-38613" fmla="*/ 1505832 w 3024845"/>
                  <a:gd name="connsiteY278-38614" fmla="*/ 447488 h 834218"/>
                  <a:gd name="connsiteX279-38615" fmla="*/ 1505832 w 3024845"/>
                  <a:gd name="connsiteY279-38616" fmla="*/ 460458 h 834218"/>
                  <a:gd name="connsiteX280-38617" fmla="*/ 1536232 w 3024845"/>
                  <a:gd name="connsiteY280-38618" fmla="*/ 460458 h 834218"/>
                  <a:gd name="connsiteX281-38619" fmla="*/ 1536232 w 3024845"/>
                  <a:gd name="connsiteY281-38620" fmla="*/ 430193 h 834218"/>
                  <a:gd name="connsiteX282-38621" fmla="*/ 1548392 w 3024845"/>
                  <a:gd name="connsiteY282-38622" fmla="*/ 430193 h 834218"/>
                  <a:gd name="connsiteX283-38623" fmla="*/ 1560552 w 3024845"/>
                  <a:gd name="connsiteY283-38624" fmla="*/ 428032 h 834218"/>
                  <a:gd name="connsiteX284-38625" fmla="*/ 1564606 w 3024845"/>
                  <a:gd name="connsiteY284-38626" fmla="*/ 430193 h 834218"/>
                  <a:gd name="connsiteX285-38627" fmla="*/ 1574739 w 3024845"/>
                  <a:gd name="connsiteY285-38628" fmla="*/ 430193 h 834218"/>
                  <a:gd name="connsiteX286-38629" fmla="*/ 1574739 w 3024845"/>
                  <a:gd name="connsiteY286-38630" fmla="*/ 460458 h 834218"/>
                  <a:gd name="connsiteX287-38631" fmla="*/ 1582846 w 3024845"/>
                  <a:gd name="connsiteY287-38632" fmla="*/ 460458 h 834218"/>
                  <a:gd name="connsiteX288-38633" fmla="*/ 1582846 w 3024845"/>
                  <a:gd name="connsiteY288-38634" fmla="*/ 477753 h 834218"/>
                  <a:gd name="connsiteX289-38635" fmla="*/ 1592182 w 3024845"/>
                  <a:gd name="connsiteY289-38636" fmla="*/ 478658 h 834218"/>
                  <a:gd name="connsiteX290-38637" fmla="*/ 1605140 w 3024845"/>
                  <a:gd name="connsiteY290-38638" fmla="*/ 478658 h 834218"/>
                  <a:gd name="connsiteX291-38639" fmla="*/ 1605140 w 3024845"/>
                  <a:gd name="connsiteY291-38640" fmla="*/ 462620 h 834218"/>
                  <a:gd name="connsiteX292-38641" fmla="*/ 1673096 w 3024845"/>
                  <a:gd name="connsiteY292-38642" fmla="*/ 462620 h 834218"/>
                  <a:gd name="connsiteX293-38643" fmla="*/ 1673096 w 3024845"/>
                  <a:gd name="connsiteY293-38644" fmla="*/ 377367 h 834218"/>
                  <a:gd name="connsiteX294-38645" fmla="*/ 1745104 w 3024845"/>
                  <a:gd name="connsiteY294-38646" fmla="*/ 377367 h 834218"/>
                  <a:gd name="connsiteX295-38647" fmla="*/ 1745104 w 3024845"/>
                  <a:gd name="connsiteY295-38648" fmla="*/ 456135 h 834218"/>
                  <a:gd name="connsiteX296-38649" fmla="*/ 1747008 w 3024845"/>
                  <a:gd name="connsiteY296-38650" fmla="*/ 456135 h 834218"/>
                  <a:gd name="connsiteX297-38651" fmla="*/ 1748250 w 3024845"/>
                  <a:gd name="connsiteY297-38652" fmla="*/ 478658 h 834218"/>
                  <a:gd name="connsiteX298-38653" fmla="*/ 1757926 w 3024845"/>
                  <a:gd name="connsiteY298-38654" fmla="*/ 478658 h 834218"/>
                  <a:gd name="connsiteX299-38655" fmla="*/ 1759168 w 3024845"/>
                  <a:gd name="connsiteY299-38656" fmla="*/ 456135 h 834218"/>
                  <a:gd name="connsiteX300-38657" fmla="*/ 1765248 w 3024845"/>
                  <a:gd name="connsiteY300-38658" fmla="*/ 456135 h 834218"/>
                  <a:gd name="connsiteX301-38659" fmla="*/ 1766490 w 3024845"/>
                  <a:gd name="connsiteY301-38660" fmla="*/ 478658 h 834218"/>
                  <a:gd name="connsiteX302-38661" fmla="*/ 1817112 w 3024845"/>
                  <a:gd name="connsiteY302-38662" fmla="*/ 478658 h 834218"/>
                  <a:gd name="connsiteX303-38663" fmla="*/ 1817112 w 3024845"/>
                  <a:gd name="connsiteY303-38664" fmla="*/ 315630 h 834218"/>
                  <a:gd name="connsiteX304-38665" fmla="*/ 2014439 w 3024845"/>
                  <a:gd name="connsiteY304-38666" fmla="*/ 315630 h 834218"/>
                  <a:gd name="connsiteX305-38667" fmla="*/ 2014439 w 3024845"/>
                  <a:gd name="connsiteY305-38668" fmla="*/ 478658 h 834218"/>
                  <a:gd name="connsiteX306-38669" fmla="*/ 2033136 w 3024845"/>
                  <a:gd name="connsiteY306-38670" fmla="*/ 478658 h 834218"/>
                  <a:gd name="connsiteX307-38671" fmla="*/ 2033136 w 3024845"/>
                  <a:gd name="connsiteY307-38672" fmla="*/ 395965 h 834218"/>
                  <a:gd name="connsiteX308-38673" fmla="*/ 2128256 w 3024845"/>
                  <a:gd name="connsiteY308-38674" fmla="*/ 395965 h 834218"/>
                  <a:gd name="connsiteX309-38675" fmla="*/ 2180720 w 3024845"/>
                  <a:gd name="connsiteY309-38676" fmla="*/ 330752 h 834218"/>
                  <a:gd name="connsiteX310-38677" fmla="*/ 2245574 w 3024845"/>
                  <a:gd name="connsiteY310-38678" fmla="*/ 330752 h 834218"/>
                  <a:gd name="connsiteX311-38679" fmla="*/ 2245574 w 3024845"/>
                  <a:gd name="connsiteY311-38680" fmla="*/ 406414 h 834218"/>
                  <a:gd name="connsiteX312-38681" fmla="*/ 2253681 w 3024845"/>
                  <a:gd name="connsiteY312-38682" fmla="*/ 406414 h 834218"/>
                  <a:gd name="connsiteX313-38683" fmla="*/ 2255708 w 3024845"/>
                  <a:gd name="connsiteY313-38684" fmla="*/ 399929 h 834218"/>
                  <a:gd name="connsiteX314-38685" fmla="*/ 2261788 w 3024845"/>
                  <a:gd name="connsiteY314-38686" fmla="*/ 399929 h 834218"/>
                  <a:gd name="connsiteX315-38687" fmla="*/ 2263815 w 3024845"/>
                  <a:gd name="connsiteY315-38688" fmla="*/ 408576 h 834218"/>
                  <a:gd name="connsiteX316-38689" fmla="*/ 2275975 w 3024845"/>
                  <a:gd name="connsiteY316-38690" fmla="*/ 408576 h 834218"/>
                  <a:gd name="connsiteX317-38691" fmla="*/ 2275975 w 3024845"/>
                  <a:gd name="connsiteY317-38692" fmla="*/ 402090 h 834218"/>
                  <a:gd name="connsiteX318-38693" fmla="*/ 2298268 w 3024845"/>
                  <a:gd name="connsiteY318-38694" fmla="*/ 402090 h 834218"/>
                  <a:gd name="connsiteX319-38695" fmla="*/ 2298268 w 3024845"/>
                  <a:gd name="connsiteY319-38696" fmla="*/ 408576 h 834218"/>
                  <a:gd name="connsiteX320-38697" fmla="*/ 2318535 w 3024845"/>
                  <a:gd name="connsiteY320-38698" fmla="*/ 408576 h 834218"/>
                  <a:gd name="connsiteX321-38699" fmla="*/ 2318535 w 3024845"/>
                  <a:gd name="connsiteY321-38700" fmla="*/ 453973 h 834218"/>
                  <a:gd name="connsiteX322-38701" fmla="*/ 2332722 w 3024845"/>
                  <a:gd name="connsiteY322-38702" fmla="*/ 453973 h 834218"/>
                  <a:gd name="connsiteX323-38703" fmla="*/ 2332722 w 3024845"/>
                  <a:gd name="connsiteY323-38704" fmla="*/ 441002 h 834218"/>
                  <a:gd name="connsiteX324-38705" fmla="*/ 2348936 w 3024845"/>
                  <a:gd name="connsiteY324-38706" fmla="*/ 441002 h 834218"/>
                  <a:gd name="connsiteX325-38707" fmla="*/ 2348936 w 3024845"/>
                  <a:gd name="connsiteY325-38708" fmla="*/ 261575 h 834218"/>
                  <a:gd name="connsiteX326-38709" fmla="*/ 2355016 w 3024845"/>
                  <a:gd name="connsiteY326-38710" fmla="*/ 255089 h 834218"/>
                  <a:gd name="connsiteX327-38711" fmla="*/ 2427977 w 3024845"/>
                  <a:gd name="connsiteY327-38712" fmla="*/ 255089 h 834218"/>
                  <a:gd name="connsiteX328-38713" fmla="*/ 2427977 w 3024845"/>
                  <a:gd name="connsiteY328-38714" fmla="*/ 263737 h 834218"/>
                  <a:gd name="connsiteX329-38715" fmla="*/ 2438110 w 3024845"/>
                  <a:gd name="connsiteY329-38716" fmla="*/ 263737 h 834218"/>
                  <a:gd name="connsiteX330-38717" fmla="*/ 2438110 w 3024845"/>
                  <a:gd name="connsiteY330-38718" fmla="*/ 378311 h 834218"/>
                  <a:gd name="connsiteX331-38719" fmla="*/ 2460404 w 3024845"/>
                  <a:gd name="connsiteY331-38720" fmla="*/ 378311 h 834218"/>
                  <a:gd name="connsiteX332-38721" fmla="*/ 2460404 w 3024845"/>
                  <a:gd name="connsiteY332-38722" fmla="*/ 311296 h 834218"/>
                  <a:gd name="connsiteX333-38723" fmla="*/ 2486751 w 3024845"/>
                  <a:gd name="connsiteY333-38724" fmla="*/ 311296 h 834218"/>
                  <a:gd name="connsiteX334-38725" fmla="*/ 2490804 w 3024845"/>
                  <a:gd name="connsiteY334-38726" fmla="*/ 306972 h 834218"/>
                  <a:gd name="connsiteX335-38727" fmla="*/ 2498911 w 3024845"/>
                  <a:gd name="connsiteY335-38728" fmla="*/ 306972 h 834218"/>
                  <a:gd name="connsiteX336-38729" fmla="*/ 2502964 w 3024845"/>
                  <a:gd name="connsiteY336-38730" fmla="*/ 311296 h 834218"/>
                  <a:gd name="connsiteX337-38731" fmla="*/ 2525258 w 3024845"/>
                  <a:gd name="connsiteY337-38732" fmla="*/ 311296 h 834218"/>
                  <a:gd name="connsiteX338-38733" fmla="*/ 2525258 w 3024845"/>
                  <a:gd name="connsiteY338-38734" fmla="*/ 194560 h 834218"/>
                  <a:gd name="connsiteX339-38735" fmla="*/ 2582005 w 3024845"/>
                  <a:gd name="connsiteY339-38736" fmla="*/ 183751 h 834218"/>
                  <a:gd name="connsiteX340-38737" fmla="*/ 2582005 w 3024845"/>
                  <a:gd name="connsiteY340-38738" fmla="*/ 184832 h 834218"/>
                  <a:gd name="connsiteX341-38739" fmla="*/ 2582005 w 3024845"/>
                  <a:gd name="connsiteY341-38740" fmla="*/ 192398 h 834218"/>
                  <a:gd name="connsiteX342-38741" fmla="*/ 2608352 w 3024845"/>
                  <a:gd name="connsiteY342-38742" fmla="*/ 192398 h 834218"/>
                  <a:gd name="connsiteX343-38743" fmla="*/ 2608352 w 3024845"/>
                  <a:gd name="connsiteY343-38744" fmla="*/ 447488 h 834218"/>
                  <a:gd name="connsiteX344-38745" fmla="*/ 2630646 w 3024845"/>
                  <a:gd name="connsiteY344-38746" fmla="*/ 447488 h 834218"/>
                  <a:gd name="connsiteX345-38747" fmla="*/ 2630646 w 3024845"/>
                  <a:gd name="connsiteY345-38748" fmla="*/ 443164 h 834218"/>
                  <a:gd name="connsiteX346-38749" fmla="*/ 2642806 w 3024845"/>
                  <a:gd name="connsiteY346-38750" fmla="*/ 443164 h 834218"/>
                  <a:gd name="connsiteX347-38751" fmla="*/ 2642806 w 3024845"/>
                  <a:gd name="connsiteY347-38752" fmla="*/ 447488 h 834218"/>
                  <a:gd name="connsiteX348-38753" fmla="*/ 2667126 w 3024845"/>
                  <a:gd name="connsiteY348-38754" fmla="*/ 447488 h 834218"/>
                  <a:gd name="connsiteX349-38755" fmla="*/ 2667126 w 3024845"/>
                  <a:gd name="connsiteY349-38756" fmla="*/ 434517 h 834218"/>
                  <a:gd name="connsiteX350-38757" fmla="*/ 2695500 w 3024845"/>
                  <a:gd name="connsiteY350-38758" fmla="*/ 434517 h 834218"/>
                  <a:gd name="connsiteX351-38759" fmla="*/ 2707660 w 3024845"/>
                  <a:gd name="connsiteY351-38760" fmla="*/ 430193 h 834218"/>
                  <a:gd name="connsiteX352-38761" fmla="*/ 2727927 w 3024845"/>
                  <a:gd name="connsiteY352-38762" fmla="*/ 434517 h 834218"/>
                  <a:gd name="connsiteX353-38763" fmla="*/ 2727927 w 3024845"/>
                  <a:gd name="connsiteY353-38764" fmla="*/ 417223 h 834218"/>
                  <a:gd name="connsiteX354-38765" fmla="*/ 2736034 w 3024845"/>
                  <a:gd name="connsiteY354-38766" fmla="*/ 417223 h 834218"/>
                  <a:gd name="connsiteX355-38767" fmla="*/ 2736034 w 3024845"/>
                  <a:gd name="connsiteY355-38768" fmla="*/ 404252 h 834218"/>
                  <a:gd name="connsiteX356-38769" fmla="*/ 2792781 w 3024845"/>
                  <a:gd name="connsiteY356-38770" fmla="*/ 404252 h 834218"/>
                  <a:gd name="connsiteX357-38771" fmla="*/ 2792781 w 3024845"/>
                  <a:gd name="connsiteY357-38772" fmla="*/ 373987 h 834218"/>
                  <a:gd name="connsiteX358-38773" fmla="*/ 2811021 w 3024845"/>
                  <a:gd name="connsiteY358-38774" fmla="*/ 373987 h 834218"/>
                  <a:gd name="connsiteX359-38775" fmla="*/ 2811021 w 3024845"/>
                  <a:gd name="connsiteY359-38776" fmla="*/ 367502 h 834218"/>
                  <a:gd name="connsiteX360-38777" fmla="*/ 2823181 w 3024845"/>
                  <a:gd name="connsiteY360-38778" fmla="*/ 367502 h 834218"/>
                  <a:gd name="connsiteX361-38779" fmla="*/ 2823181 w 3024845"/>
                  <a:gd name="connsiteY361-38780" fmla="*/ 373987 h 834218"/>
                  <a:gd name="connsiteX362-38781" fmla="*/ 2839395 w 3024845"/>
                  <a:gd name="connsiteY362-38782" fmla="*/ 373987 h 834218"/>
                  <a:gd name="connsiteX363-38783" fmla="*/ 2839395 w 3024845"/>
                  <a:gd name="connsiteY363-38784" fmla="*/ 423708 h 834218"/>
                  <a:gd name="connsiteX364-38785" fmla="*/ 2871822 w 3024845"/>
                  <a:gd name="connsiteY364-38786" fmla="*/ 423708 h 834218"/>
                  <a:gd name="connsiteX365-38787" fmla="*/ 2871822 w 3024845"/>
                  <a:gd name="connsiteY365-38788" fmla="*/ 397767 h 834218"/>
                  <a:gd name="connsiteX366-38789" fmla="*/ 2910329 w 3024845"/>
                  <a:gd name="connsiteY366-38790" fmla="*/ 397767 h 834218"/>
                  <a:gd name="connsiteX367-38791" fmla="*/ 2910329 w 3024845"/>
                  <a:gd name="connsiteY367-38792" fmla="*/ 367502 h 834218"/>
                  <a:gd name="connsiteX368-38793" fmla="*/ 2958970 w 3024845"/>
                  <a:gd name="connsiteY368-38794" fmla="*/ 367502 h 834218"/>
                  <a:gd name="connsiteX369-38795" fmla="*/ 2958970 w 3024845"/>
                  <a:gd name="connsiteY369-38796" fmla="*/ 478658 h 834218"/>
                  <a:gd name="connsiteX370-38797" fmla="*/ 2958970 w 3024845"/>
                  <a:gd name="connsiteY370-38798" fmla="*/ 492437 h 834218"/>
                  <a:gd name="connsiteX371-38799" fmla="*/ 3024845 w 3024845"/>
                  <a:gd name="connsiteY371-38800" fmla="*/ 492437 h 834218"/>
                  <a:gd name="connsiteX372-38801" fmla="*/ 3024845 w 3024845"/>
                  <a:gd name="connsiteY372-38802" fmla="*/ 834218 h 834218"/>
                  <a:gd name="connsiteX373-38803" fmla="*/ 2054 w 3024845"/>
                  <a:gd name="connsiteY373-38804" fmla="*/ 831885 h 834218"/>
                  <a:gd name="connsiteX374-38805" fmla="*/ 0 w 3024845"/>
                  <a:gd name="connsiteY374-38806" fmla="*/ 397767 h 834218"/>
                  <a:gd name="connsiteX375-38807" fmla="*/ 20267 w 3024845"/>
                  <a:gd name="connsiteY375-38808" fmla="*/ 397767 h 834218"/>
                  <a:gd name="connsiteX376-38809" fmla="*/ 20774 w 3024845"/>
                  <a:gd name="connsiteY376-38810" fmla="*/ 396686 h 834218"/>
                  <a:gd name="connsiteX377-38811" fmla="*/ 24320 w 3024845"/>
                  <a:gd name="connsiteY377-38812" fmla="*/ 389120 h 834218"/>
                  <a:gd name="connsiteX378-38813" fmla="*/ 26094 w 3024845"/>
                  <a:gd name="connsiteY378-38814" fmla="*/ 389390 h 834218"/>
                  <a:gd name="connsiteX379-38815" fmla="*/ 38507 w 3024845"/>
                  <a:gd name="connsiteY379-38816" fmla="*/ 391281 h 834218"/>
                  <a:gd name="connsiteX380-38817" fmla="*/ 39014 w 3024845"/>
                  <a:gd name="connsiteY380-38818" fmla="*/ 392633 h 834218"/>
                  <a:gd name="connsiteX381-38819" fmla="*/ 42560 w 3024845"/>
                  <a:gd name="connsiteY381-38820" fmla="*/ 402090 h 834218"/>
                  <a:gd name="connsiteX382-38821" fmla="*/ 68907 w 3024845"/>
                  <a:gd name="connsiteY382-38822" fmla="*/ 404252 h 834218"/>
                  <a:gd name="connsiteX383-38823" fmla="*/ 68907 w 3024845"/>
                  <a:gd name="connsiteY383-38824" fmla="*/ 281031 h 834218"/>
                  <a:gd name="connsiteX384-38825" fmla="*/ 70934 w 3024845"/>
                  <a:gd name="connsiteY384-38826" fmla="*/ 281031 h 834218"/>
                  <a:gd name="connsiteX385-38827" fmla="*/ 85121 w 3024845"/>
                  <a:gd name="connsiteY385-38828" fmla="*/ 281031 h 834218"/>
                  <a:gd name="connsiteX386-38829" fmla="*/ 85121 w 3024845"/>
                  <a:gd name="connsiteY386-38830" fmla="*/ 144839 h 834218"/>
                  <a:gd name="connsiteX387-38831" fmla="*/ 86894 w 3024845"/>
                  <a:gd name="connsiteY387-38832" fmla="*/ 144839 h 834218"/>
                  <a:gd name="connsiteX388-38833" fmla="*/ 99308 w 3024845"/>
                  <a:gd name="connsiteY388-38834" fmla="*/ 144839 h 834218"/>
                  <a:gd name="connsiteX389-38835" fmla="*/ 99308 w 3024845"/>
                  <a:gd name="connsiteY389-38836" fmla="*/ 30265 h 834218"/>
                  <a:gd name="connsiteX390-38837" fmla="*/ 103361 w 3024845"/>
                  <a:gd name="connsiteY390-38838" fmla="*/ 2161 h 834218"/>
                  <a:gd name="connsiteX0-38839" fmla="*/ 103361 w 3024845"/>
                  <a:gd name="connsiteY0-38840" fmla="*/ 2161 h 834218"/>
                  <a:gd name="connsiteX1-38841" fmla="*/ 200642 w 3024845"/>
                  <a:gd name="connsiteY1-38842" fmla="*/ 0 h 834218"/>
                  <a:gd name="connsiteX2-38843" fmla="*/ 202669 w 3024845"/>
                  <a:gd name="connsiteY2-38844" fmla="*/ 0 h 834218"/>
                  <a:gd name="connsiteX3-38845" fmla="*/ 216856 w 3024845"/>
                  <a:gd name="connsiteY3-38846" fmla="*/ 0 h 834218"/>
                  <a:gd name="connsiteX4-38847" fmla="*/ 220909 w 3024845"/>
                  <a:gd name="connsiteY4-38848" fmla="*/ 30265 h 834218"/>
                  <a:gd name="connsiteX5-38849" fmla="*/ 220909 w 3024845"/>
                  <a:gd name="connsiteY5-38850" fmla="*/ 144839 h 834218"/>
                  <a:gd name="connsiteX6-38851" fmla="*/ 223189 w 3024845"/>
                  <a:gd name="connsiteY6-38852" fmla="*/ 144839 h 834218"/>
                  <a:gd name="connsiteX7-38853" fmla="*/ 239150 w 3024845"/>
                  <a:gd name="connsiteY7-38854" fmla="*/ 144839 h 834218"/>
                  <a:gd name="connsiteX8-38855" fmla="*/ 239150 w 3024845"/>
                  <a:gd name="connsiteY8-38856" fmla="*/ 285354 h 834218"/>
                  <a:gd name="connsiteX9-38857" fmla="*/ 240670 w 3024845"/>
                  <a:gd name="connsiteY9-38858" fmla="*/ 285084 h 834218"/>
                  <a:gd name="connsiteX10-38859" fmla="*/ 251310 w 3024845"/>
                  <a:gd name="connsiteY10-38860" fmla="*/ 283193 h 834218"/>
                  <a:gd name="connsiteX11-38861" fmla="*/ 249283 w 3024845"/>
                  <a:gd name="connsiteY11-38862" fmla="*/ 371825 h 834218"/>
                  <a:gd name="connsiteX12-38863" fmla="*/ 250803 w 3024845"/>
                  <a:gd name="connsiteY12-38864" fmla="*/ 372096 h 834218"/>
                  <a:gd name="connsiteX13-38865" fmla="*/ 261443 w 3024845"/>
                  <a:gd name="connsiteY13-38866" fmla="*/ 373987 h 834218"/>
                  <a:gd name="connsiteX14-38867" fmla="*/ 261696 w 3024845"/>
                  <a:gd name="connsiteY14-38868" fmla="*/ 374798 h 834218"/>
                  <a:gd name="connsiteX15-38869" fmla="*/ 263470 w 3024845"/>
                  <a:gd name="connsiteY15-38870" fmla="*/ 380473 h 834218"/>
                  <a:gd name="connsiteX16-38871" fmla="*/ 264230 w 3024845"/>
                  <a:gd name="connsiteY16-38872" fmla="*/ 378041 h 834218"/>
                  <a:gd name="connsiteX17-38873" fmla="*/ 269550 w 3024845"/>
                  <a:gd name="connsiteY17-38874" fmla="*/ 361017 h 834218"/>
                  <a:gd name="connsiteX18-38875" fmla="*/ 271323 w 3024845"/>
                  <a:gd name="connsiteY18-38876" fmla="*/ 361017 h 834218"/>
                  <a:gd name="connsiteX19-38877" fmla="*/ 283737 w 3024845"/>
                  <a:gd name="connsiteY19-38878" fmla="*/ 361017 h 834218"/>
                  <a:gd name="connsiteX20-38879" fmla="*/ 283737 w 3024845"/>
                  <a:gd name="connsiteY20-38880" fmla="*/ 393443 h 834218"/>
                  <a:gd name="connsiteX21-38881" fmla="*/ 284750 w 3024845"/>
                  <a:gd name="connsiteY21-38882" fmla="*/ 393984 h 834218"/>
                  <a:gd name="connsiteX22-38883" fmla="*/ 291844 w 3024845"/>
                  <a:gd name="connsiteY22-38884" fmla="*/ 397767 h 834218"/>
                  <a:gd name="connsiteX23-38885" fmla="*/ 291844 w 3024845"/>
                  <a:gd name="connsiteY23-38886" fmla="*/ 399118 h 834218"/>
                  <a:gd name="connsiteX24-38887" fmla="*/ 291844 w 3024845"/>
                  <a:gd name="connsiteY24-38888" fmla="*/ 408576 h 834218"/>
                  <a:gd name="connsiteX25-38889" fmla="*/ 336431 w 3024845"/>
                  <a:gd name="connsiteY25-38890" fmla="*/ 408576 h 834218"/>
                  <a:gd name="connsiteX26-38891" fmla="*/ 336431 w 3024845"/>
                  <a:gd name="connsiteY26-38892" fmla="*/ 409657 h 834218"/>
                  <a:gd name="connsiteX27-38893" fmla="*/ 336431 w 3024845"/>
                  <a:gd name="connsiteY27-38894" fmla="*/ 417223 h 834218"/>
                  <a:gd name="connsiteX28-38895" fmla="*/ 338457 w 3024845"/>
                  <a:gd name="connsiteY28-38896" fmla="*/ 417223 h 834218"/>
                  <a:gd name="connsiteX29-38897" fmla="*/ 352644 w 3024845"/>
                  <a:gd name="connsiteY29-38898" fmla="*/ 417223 h 834218"/>
                  <a:gd name="connsiteX30-38899" fmla="*/ 352644 w 3024845"/>
                  <a:gd name="connsiteY30-38900" fmla="*/ 386958 h 834218"/>
                  <a:gd name="connsiteX31-38901" fmla="*/ 397231 w 3024845"/>
                  <a:gd name="connsiteY31-38902" fmla="*/ 386958 h 834218"/>
                  <a:gd name="connsiteX32-38903" fmla="*/ 397231 w 3024845"/>
                  <a:gd name="connsiteY32-38904" fmla="*/ 385607 h 834218"/>
                  <a:gd name="connsiteX33-38905" fmla="*/ 397231 w 3024845"/>
                  <a:gd name="connsiteY33-38906" fmla="*/ 376149 h 834218"/>
                  <a:gd name="connsiteX34-38907" fmla="*/ 398245 w 3024845"/>
                  <a:gd name="connsiteY34-38908" fmla="*/ 376149 h 834218"/>
                  <a:gd name="connsiteX35-38909" fmla="*/ 405338 w 3024845"/>
                  <a:gd name="connsiteY35-38910" fmla="*/ 376149 h 834218"/>
                  <a:gd name="connsiteX36-38911" fmla="*/ 405338 w 3024845"/>
                  <a:gd name="connsiteY36-38912" fmla="*/ 374258 h 834218"/>
                  <a:gd name="connsiteX37-38913" fmla="*/ 405338 w 3024845"/>
                  <a:gd name="connsiteY37-38914" fmla="*/ 361017 h 834218"/>
                  <a:gd name="connsiteX38-38915" fmla="*/ 406098 w 3024845"/>
                  <a:gd name="connsiteY38-38916" fmla="*/ 361017 h 834218"/>
                  <a:gd name="connsiteX39-38917" fmla="*/ 411418 w 3024845"/>
                  <a:gd name="connsiteY39-38918" fmla="*/ 361017 h 834218"/>
                  <a:gd name="connsiteX40-38919" fmla="*/ 411418 w 3024845"/>
                  <a:gd name="connsiteY40-38920" fmla="*/ 359936 h 834218"/>
                  <a:gd name="connsiteX41-38921" fmla="*/ 411418 w 3024845"/>
                  <a:gd name="connsiteY41-38922" fmla="*/ 352369 h 834218"/>
                  <a:gd name="connsiteX42-38923" fmla="*/ 413445 w 3024845"/>
                  <a:gd name="connsiteY42-38924" fmla="*/ 352369 h 834218"/>
                  <a:gd name="connsiteX43-38925" fmla="*/ 427632 w 3024845"/>
                  <a:gd name="connsiteY43-38926" fmla="*/ 352369 h 834218"/>
                  <a:gd name="connsiteX44-38927" fmla="*/ 427632 w 3024845"/>
                  <a:gd name="connsiteY44-38928" fmla="*/ 353450 h 834218"/>
                  <a:gd name="connsiteX45-38929" fmla="*/ 427632 w 3024845"/>
                  <a:gd name="connsiteY45-38930" fmla="*/ 361017 h 834218"/>
                  <a:gd name="connsiteX46-38931" fmla="*/ 449925 w 3024845"/>
                  <a:gd name="connsiteY46-38932" fmla="*/ 361017 h 834218"/>
                  <a:gd name="connsiteX47-38933" fmla="*/ 449925 w 3024845"/>
                  <a:gd name="connsiteY47-38934" fmla="*/ 359125 h 834218"/>
                  <a:gd name="connsiteX48-38935" fmla="*/ 449925 w 3024845"/>
                  <a:gd name="connsiteY48-38936" fmla="*/ 345884 h 834218"/>
                  <a:gd name="connsiteX49-38937" fmla="*/ 451699 w 3024845"/>
                  <a:gd name="connsiteY49-38938" fmla="*/ 345884 h 834218"/>
                  <a:gd name="connsiteX50-38939" fmla="*/ 464112 w 3024845"/>
                  <a:gd name="connsiteY50-38940" fmla="*/ 345884 h 834218"/>
                  <a:gd name="connsiteX51-38941" fmla="*/ 464112 w 3024845"/>
                  <a:gd name="connsiteY51-38942" fmla="*/ 369664 h 834218"/>
                  <a:gd name="connsiteX52-38943" fmla="*/ 465126 w 3024845"/>
                  <a:gd name="connsiteY52-38944" fmla="*/ 369664 h 834218"/>
                  <a:gd name="connsiteX53-38945" fmla="*/ 472219 w 3024845"/>
                  <a:gd name="connsiteY53-38946" fmla="*/ 369664 h 834218"/>
                  <a:gd name="connsiteX54-38947" fmla="*/ 472219 w 3024845"/>
                  <a:gd name="connsiteY54-38948" fmla="*/ 368583 h 834218"/>
                  <a:gd name="connsiteX55-38949" fmla="*/ 472219 w 3024845"/>
                  <a:gd name="connsiteY55-38950" fmla="*/ 361017 h 834218"/>
                  <a:gd name="connsiteX56-38951" fmla="*/ 473992 w 3024845"/>
                  <a:gd name="connsiteY56-38952" fmla="*/ 361017 h 834218"/>
                  <a:gd name="connsiteX57-38953" fmla="*/ 486406 w 3024845"/>
                  <a:gd name="connsiteY57-38954" fmla="*/ 361017 h 834218"/>
                  <a:gd name="connsiteX58-38955" fmla="*/ 486406 w 3024845"/>
                  <a:gd name="connsiteY58-38956" fmla="*/ 386958 h 834218"/>
                  <a:gd name="connsiteX59-38957" fmla="*/ 488433 w 3024845"/>
                  <a:gd name="connsiteY59-38958" fmla="*/ 386958 h 834218"/>
                  <a:gd name="connsiteX60-38959" fmla="*/ 502619 w 3024845"/>
                  <a:gd name="connsiteY60-38960" fmla="*/ 386958 h 834218"/>
                  <a:gd name="connsiteX61-38961" fmla="*/ 502619 w 3024845"/>
                  <a:gd name="connsiteY61-38962" fmla="*/ 388579 h 834218"/>
                  <a:gd name="connsiteX62-38963" fmla="*/ 502619 w 3024845"/>
                  <a:gd name="connsiteY62-38964" fmla="*/ 399929 h 834218"/>
                  <a:gd name="connsiteX63-38965" fmla="*/ 503379 w 3024845"/>
                  <a:gd name="connsiteY63-38966" fmla="*/ 399929 h 834218"/>
                  <a:gd name="connsiteX64-38967" fmla="*/ 508700 w 3024845"/>
                  <a:gd name="connsiteY64-38968" fmla="*/ 399929 h 834218"/>
                  <a:gd name="connsiteX65-38969" fmla="*/ 508700 w 3024845"/>
                  <a:gd name="connsiteY65-38970" fmla="*/ 399118 h 834218"/>
                  <a:gd name="connsiteX66-38971" fmla="*/ 508700 w 3024845"/>
                  <a:gd name="connsiteY66-38972" fmla="*/ 393443 h 834218"/>
                  <a:gd name="connsiteX67-38973" fmla="*/ 539100 w 3024845"/>
                  <a:gd name="connsiteY67-38974" fmla="*/ 393443 h 834218"/>
                  <a:gd name="connsiteX68-38975" fmla="*/ 539100 w 3024845"/>
                  <a:gd name="connsiteY68-38976" fmla="*/ 417223 h 834218"/>
                  <a:gd name="connsiteX69-38977" fmla="*/ 540113 w 3024845"/>
                  <a:gd name="connsiteY69-38978" fmla="*/ 417223 h 834218"/>
                  <a:gd name="connsiteX70-38979" fmla="*/ 547207 w 3024845"/>
                  <a:gd name="connsiteY70-38980" fmla="*/ 417223 h 834218"/>
                  <a:gd name="connsiteX71-38981" fmla="*/ 547207 w 3024845"/>
                  <a:gd name="connsiteY71-38982" fmla="*/ 418304 h 834218"/>
                  <a:gd name="connsiteX72-38983" fmla="*/ 547207 w 3024845"/>
                  <a:gd name="connsiteY72-38984" fmla="*/ 425870 h 834218"/>
                  <a:gd name="connsiteX73-38985" fmla="*/ 547967 w 3024845"/>
                  <a:gd name="connsiteY73-38986" fmla="*/ 425870 h 834218"/>
                  <a:gd name="connsiteX74-38987" fmla="*/ 553287 w 3024845"/>
                  <a:gd name="connsiteY74-38988" fmla="*/ 425870 h 834218"/>
                  <a:gd name="connsiteX75-38989" fmla="*/ 553287 w 3024845"/>
                  <a:gd name="connsiteY75-38990" fmla="*/ 423708 h 834218"/>
                  <a:gd name="connsiteX76-38991" fmla="*/ 553287 w 3024845"/>
                  <a:gd name="connsiteY76-38992" fmla="*/ 408576 h 834218"/>
                  <a:gd name="connsiteX77-38993" fmla="*/ 554300 w 3024845"/>
                  <a:gd name="connsiteY77-38994" fmla="*/ 408576 h 834218"/>
                  <a:gd name="connsiteX78-38995" fmla="*/ 561394 w 3024845"/>
                  <a:gd name="connsiteY78-38996" fmla="*/ 408576 h 834218"/>
                  <a:gd name="connsiteX79-38997" fmla="*/ 561394 w 3024845"/>
                  <a:gd name="connsiteY79-38998" fmla="*/ 409657 h 834218"/>
                  <a:gd name="connsiteX80-38999" fmla="*/ 561394 w 3024845"/>
                  <a:gd name="connsiteY80-39000" fmla="*/ 417223 h 834218"/>
                  <a:gd name="connsiteX81-39001" fmla="*/ 566714 w 3024845"/>
                  <a:gd name="connsiteY81-39002" fmla="*/ 415230 h 834218"/>
                  <a:gd name="connsiteX82-39003" fmla="*/ 567474 w 3024845"/>
                  <a:gd name="connsiteY82-39004" fmla="*/ 414250 h 834218"/>
                  <a:gd name="connsiteX83-39005" fmla="*/ 567474 w 3024845"/>
                  <a:gd name="connsiteY83-39006" fmla="*/ 408576 h 834218"/>
                  <a:gd name="connsiteX84-39007" fmla="*/ 605981 w 3024845"/>
                  <a:gd name="connsiteY84-39008" fmla="*/ 408576 h 834218"/>
                  <a:gd name="connsiteX85-39009" fmla="*/ 605981 w 3024845"/>
                  <a:gd name="connsiteY85-39010" fmla="*/ 432355 h 834218"/>
                  <a:gd name="connsiteX86-39011" fmla="*/ 608007 w 3024845"/>
                  <a:gd name="connsiteY86-39012" fmla="*/ 432355 h 834218"/>
                  <a:gd name="connsiteX87-39013" fmla="*/ 622194 w 3024845"/>
                  <a:gd name="connsiteY87-39014" fmla="*/ 432355 h 834218"/>
                  <a:gd name="connsiteX88-39015" fmla="*/ 622194 w 3024845"/>
                  <a:gd name="connsiteY88-39016" fmla="*/ 433436 h 834218"/>
                  <a:gd name="connsiteX89-39017" fmla="*/ 622194 w 3024845"/>
                  <a:gd name="connsiteY89-39018" fmla="*/ 441002 h 834218"/>
                  <a:gd name="connsiteX90-39019" fmla="*/ 623968 w 3024845"/>
                  <a:gd name="connsiteY90-39020" fmla="*/ 441002 h 834218"/>
                  <a:gd name="connsiteX91-39021" fmla="*/ 636381 w 3024845"/>
                  <a:gd name="connsiteY91-39022" fmla="*/ 441002 h 834218"/>
                  <a:gd name="connsiteX92-39023" fmla="*/ 636381 w 3024845"/>
                  <a:gd name="connsiteY92-39024" fmla="*/ 417223 h 834218"/>
                  <a:gd name="connsiteX93-39025" fmla="*/ 637394 w 3024845"/>
                  <a:gd name="connsiteY93-39026" fmla="*/ 417223 h 834218"/>
                  <a:gd name="connsiteX94-39027" fmla="*/ 644488 w 3024845"/>
                  <a:gd name="connsiteY94-39028" fmla="*/ 417223 h 834218"/>
                  <a:gd name="connsiteX95-39029" fmla="*/ 644488 w 3024845"/>
                  <a:gd name="connsiteY95-39030" fmla="*/ 384796 h 834218"/>
                  <a:gd name="connsiteX96-39031" fmla="*/ 645501 w 3024845"/>
                  <a:gd name="connsiteY96-39032" fmla="*/ 384796 h 834218"/>
                  <a:gd name="connsiteX97-39033" fmla="*/ 652595 w 3024845"/>
                  <a:gd name="connsiteY97-39034" fmla="*/ 384796 h 834218"/>
                  <a:gd name="connsiteX98-39035" fmla="*/ 652595 w 3024845"/>
                  <a:gd name="connsiteY98-39036" fmla="*/ 382905 h 834218"/>
                  <a:gd name="connsiteX99-39037" fmla="*/ 652595 w 3024845"/>
                  <a:gd name="connsiteY99-39038" fmla="*/ 369664 h 834218"/>
                  <a:gd name="connsiteX100-39039" fmla="*/ 651328 w 3024845"/>
                  <a:gd name="connsiteY100-39040" fmla="*/ 368042 h 834218"/>
                  <a:gd name="connsiteX101-39041" fmla="*/ 656648 w 3024845"/>
                  <a:gd name="connsiteY101-39042" fmla="*/ 356693 h 834218"/>
                  <a:gd name="connsiteX102-39043" fmla="*/ 664755 w 3024845"/>
                  <a:gd name="connsiteY102-39044" fmla="*/ 384796 h 834218"/>
                  <a:gd name="connsiteX103-39045" fmla="*/ 665515 w 3024845"/>
                  <a:gd name="connsiteY103-39046" fmla="*/ 384796 h 834218"/>
                  <a:gd name="connsiteX104-39047" fmla="*/ 670835 w 3024845"/>
                  <a:gd name="connsiteY104-39048" fmla="*/ 384796 h 834218"/>
                  <a:gd name="connsiteX105-39049" fmla="*/ 670835 w 3024845"/>
                  <a:gd name="connsiteY105-39050" fmla="*/ 278869 h 834218"/>
                  <a:gd name="connsiteX106-39051" fmla="*/ 672355 w 3024845"/>
                  <a:gd name="connsiteY106-39052" fmla="*/ 278869 h 834218"/>
                  <a:gd name="connsiteX107-39053" fmla="*/ 682995 w 3024845"/>
                  <a:gd name="connsiteY107-39054" fmla="*/ 278869 h 834218"/>
                  <a:gd name="connsiteX108-39055" fmla="*/ 682995 w 3024845"/>
                  <a:gd name="connsiteY108-39056" fmla="*/ 231310 h 834218"/>
                  <a:gd name="connsiteX109-39057" fmla="*/ 709342 w 3024845"/>
                  <a:gd name="connsiteY109-39058" fmla="*/ 231310 h 834218"/>
                  <a:gd name="connsiteX110-39059" fmla="*/ 709342 w 3024845"/>
                  <a:gd name="connsiteY110-39060" fmla="*/ 209692 h 834218"/>
                  <a:gd name="connsiteX111-39061" fmla="*/ 743796 w 3024845"/>
                  <a:gd name="connsiteY111-39062" fmla="*/ 209692 h 834218"/>
                  <a:gd name="connsiteX112-39063" fmla="*/ 743796 w 3024845"/>
                  <a:gd name="connsiteY112-39064" fmla="*/ 212124 h 834218"/>
                  <a:gd name="connsiteX113-39065" fmla="*/ 743796 w 3024845"/>
                  <a:gd name="connsiteY113-39066" fmla="*/ 229148 h 834218"/>
                  <a:gd name="connsiteX114-39067" fmla="*/ 746076 w 3024845"/>
                  <a:gd name="connsiteY114-39068" fmla="*/ 229148 h 834218"/>
                  <a:gd name="connsiteX115-39069" fmla="*/ 762036 w 3024845"/>
                  <a:gd name="connsiteY115-39070" fmla="*/ 229148 h 834218"/>
                  <a:gd name="connsiteX116-39071" fmla="*/ 762036 w 3024845"/>
                  <a:gd name="connsiteY116-39072" fmla="*/ 276707 h 834218"/>
                  <a:gd name="connsiteX117-39073" fmla="*/ 763049 w 3024845"/>
                  <a:gd name="connsiteY117-39074" fmla="*/ 276707 h 834218"/>
                  <a:gd name="connsiteX118-39075" fmla="*/ 770143 w 3024845"/>
                  <a:gd name="connsiteY118-39076" fmla="*/ 276707 h 834218"/>
                  <a:gd name="connsiteX119-39077" fmla="*/ 784330 w 3024845"/>
                  <a:gd name="connsiteY119-39078" fmla="*/ 281031 h 834218"/>
                  <a:gd name="connsiteX120-39079" fmla="*/ 784330 w 3024845"/>
                  <a:gd name="connsiteY120-39080" fmla="*/ 319943 h 834218"/>
                  <a:gd name="connsiteX121-39081" fmla="*/ 785343 w 3024845"/>
                  <a:gd name="connsiteY121-39082" fmla="*/ 319943 h 834218"/>
                  <a:gd name="connsiteX122-39083" fmla="*/ 792436 w 3024845"/>
                  <a:gd name="connsiteY122-39084" fmla="*/ 319943 h 834218"/>
                  <a:gd name="connsiteX123-39085" fmla="*/ 792436 w 3024845"/>
                  <a:gd name="connsiteY123-39086" fmla="*/ 321564 h 834218"/>
                  <a:gd name="connsiteX124-39087" fmla="*/ 792436 w 3024845"/>
                  <a:gd name="connsiteY124-39088" fmla="*/ 332913 h 834218"/>
                  <a:gd name="connsiteX125-39089" fmla="*/ 794463 w 3024845"/>
                  <a:gd name="connsiteY125-39090" fmla="*/ 332913 h 834218"/>
                  <a:gd name="connsiteX126-39091" fmla="*/ 808650 w 3024845"/>
                  <a:gd name="connsiteY126-39092" fmla="*/ 332913 h 834218"/>
                  <a:gd name="connsiteX127-39093" fmla="*/ 814730 w 3024845"/>
                  <a:gd name="connsiteY127-39094" fmla="*/ 339399 h 834218"/>
                  <a:gd name="connsiteX128-39095" fmla="*/ 814730 w 3024845"/>
                  <a:gd name="connsiteY128-39096" fmla="*/ 361017 h 834218"/>
                  <a:gd name="connsiteX129-39097" fmla="*/ 817010 w 3024845"/>
                  <a:gd name="connsiteY129-39098" fmla="*/ 361017 h 834218"/>
                  <a:gd name="connsiteX130-39099" fmla="*/ 832970 w 3024845"/>
                  <a:gd name="connsiteY130-39100" fmla="*/ 361017 h 834218"/>
                  <a:gd name="connsiteX131-39101" fmla="*/ 832970 w 3024845"/>
                  <a:gd name="connsiteY131-39102" fmla="*/ 362097 h 834218"/>
                  <a:gd name="connsiteX132-39103" fmla="*/ 832970 w 3024845"/>
                  <a:gd name="connsiteY132-39104" fmla="*/ 369664 h 834218"/>
                  <a:gd name="connsiteX133-39105" fmla="*/ 834237 w 3024845"/>
                  <a:gd name="connsiteY133-39106" fmla="*/ 369664 h 834218"/>
                  <a:gd name="connsiteX134-39107" fmla="*/ 843104 w 3024845"/>
                  <a:gd name="connsiteY134-39108" fmla="*/ 369664 h 834218"/>
                  <a:gd name="connsiteX135-39109" fmla="*/ 843104 w 3024845"/>
                  <a:gd name="connsiteY135-39110" fmla="*/ 371825 h 834218"/>
                  <a:gd name="connsiteX136-39111" fmla="*/ 843104 w 3024845"/>
                  <a:gd name="connsiteY136-39112" fmla="*/ 386958 h 834218"/>
                  <a:gd name="connsiteX137-39113" fmla="*/ 847157 w 3024845"/>
                  <a:gd name="connsiteY137-39114" fmla="*/ 385066 h 834218"/>
                  <a:gd name="connsiteX138-39115" fmla="*/ 847157 w 3024845"/>
                  <a:gd name="connsiteY138-39116" fmla="*/ 371825 h 834218"/>
                  <a:gd name="connsiteX139-39117" fmla="*/ 848170 w 3024845"/>
                  <a:gd name="connsiteY139-39118" fmla="*/ 371825 h 834218"/>
                  <a:gd name="connsiteX140-39119" fmla="*/ 855264 w 3024845"/>
                  <a:gd name="connsiteY140-39120" fmla="*/ 371825 h 834218"/>
                  <a:gd name="connsiteX141-39121" fmla="*/ 855264 w 3024845"/>
                  <a:gd name="connsiteY141-39122" fmla="*/ 373447 h 834218"/>
                  <a:gd name="connsiteX142-39123" fmla="*/ 855264 w 3024845"/>
                  <a:gd name="connsiteY142-39124" fmla="*/ 384796 h 834218"/>
                  <a:gd name="connsiteX143-39125" fmla="*/ 856024 w 3024845"/>
                  <a:gd name="connsiteY143-39126" fmla="*/ 384796 h 834218"/>
                  <a:gd name="connsiteX144-39127" fmla="*/ 861344 w 3024845"/>
                  <a:gd name="connsiteY144-39128" fmla="*/ 384796 h 834218"/>
                  <a:gd name="connsiteX145-39129" fmla="*/ 909984 w 3024845"/>
                  <a:gd name="connsiteY145-39130" fmla="*/ 380473 h 834218"/>
                  <a:gd name="connsiteX146-39131" fmla="*/ 909984 w 3024845"/>
                  <a:gd name="connsiteY146-39132" fmla="*/ 381824 h 834218"/>
                  <a:gd name="connsiteX147-39133" fmla="*/ 909984 w 3024845"/>
                  <a:gd name="connsiteY147-39134" fmla="*/ 391281 h 834218"/>
                  <a:gd name="connsiteX148-39135" fmla="*/ 910744 w 3024845"/>
                  <a:gd name="connsiteY148-39136" fmla="*/ 391281 h 834218"/>
                  <a:gd name="connsiteX149-39137" fmla="*/ 916065 w 3024845"/>
                  <a:gd name="connsiteY149-39138" fmla="*/ 391281 h 834218"/>
                  <a:gd name="connsiteX150-39139" fmla="*/ 916065 w 3024845"/>
                  <a:gd name="connsiteY150-39140" fmla="*/ 393443 h 834218"/>
                  <a:gd name="connsiteX151-39141" fmla="*/ 916065 w 3024845"/>
                  <a:gd name="connsiteY151-39142" fmla="*/ 408576 h 834218"/>
                  <a:gd name="connsiteX152-39143" fmla="*/ 918091 w 3024845"/>
                  <a:gd name="connsiteY152-39144" fmla="*/ 407225 h 834218"/>
                  <a:gd name="connsiteX153-39145" fmla="*/ 932278 w 3024845"/>
                  <a:gd name="connsiteY153-39146" fmla="*/ 397767 h 834218"/>
                  <a:gd name="connsiteX154-39147" fmla="*/ 938358 w 3024845"/>
                  <a:gd name="connsiteY154-39148" fmla="*/ 356693 h 834218"/>
                  <a:gd name="connsiteX155-39149" fmla="*/ 939118 w 3024845"/>
                  <a:gd name="connsiteY155-39150" fmla="*/ 356423 h 834218"/>
                  <a:gd name="connsiteX156-39151" fmla="*/ 944438 w 3024845"/>
                  <a:gd name="connsiteY156-39152" fmla="*/ 354531 h 834218"/>
                  <a:gd name="connsiteX157-39153" fmla="*/ 946465 w 3024845"/>
                  <a:gd name="connsiteY157-39154" fmla="*/ 285354 h 834218"/>
                  <a:gd name="connsiteX158-39155" fmla="*/ 948492 w 3024845"/>
                  <a:gd name="connsiteY158-39156" fmla="*/ 354531 h 834218"/>
                  <a:gd name="connsiteX159-39157" fmla="*/ 949252 w 3024845"/>
                  <a:gd name="connsiteY159-39158" fmla="*/ 354801 h 834218"/>
                  <a:gd name="connsiteX160-39159" fmla="*/ 954572 w 3024845"/>
                  <a:gd name="connsiteY160-39160" fmla="*/ 356693 h 834218"/>
                  <a:gd name="connsiteX161-39161" fmla="*/ 954572 w 3024845"/>
                  <a:gd name="connsiteY161-39162" fmla="*/ 270222 h 834218"/>
                  <a:gd name="connsiteX162-39163" fmla="*/ 958625 w 3024845"/>
                  <a:gd name="connsiteY162-39164" fmla="*/ 237795 h 834218"/>
                  <a:gd name="connsiteX163-39165" fmla="*/ 997132 w 3024845"/>
                  <a:gd name="connsiteY163-39166" fmla="*/ 237795 h 834218"/>
                  <a:gd name="connsiteX164-39167" fmla="*/ 997132 w 3024845"/>
                  <a:gd name="connsiteY164-39168" fmla="*/ 270222 h 834218"/>
                  <a:gd name="connsiteX165-39169" fmla="*/ 997892 w 3024845"/>
                  <a:gd name="connsiteY165-39170" fmla="*/ 270222 h 834218"/>
                  <a:gd name="connsiteX166-39171" fmla="*/ 1003212 w 3024845"/>
                  <a:gd name="connsiteY166-39172" fmla="*/ 270222 h 834218"/>
                  <a:gd name="connsiteX167-39173" fmla="*/ 1003212 w 3024845"/>
                  <a:gd name="connsiteY167-39174" fmla="*/ 188074 h 834218"/>
                  <a:gd name="connsiteX168-39175" fmla="*/ 1004986 w 3024845"/>
                  <a:gd name="connsiteY168-39176" fmla="*/ 188074 h 834218"/>
                  <a:gd name="connsiteX169-39177" fmla="*/ 1017399 w 3024845"/>
                  <a:gd name="connsiteY169-39178" fmla="*/ 188074 h 834218"/>
                  <a:gd name="connsiteX170-39179" fmla="*/ 1017399 w 3024845"/>
                  <a:gd name="connsiteY170-39180" fmla="*/ 186183 h 834218"/>
                  <a:gd name="connsiteX171-39181" fmla="*/ 1017399 w 3024845"/>
                  <a:gd name="connsiteY171-39182" fmla="*/ 172942 h 834218"/>
                  <a:gd name="connsiteX172-39183" fmla="*/ 1039693 w 3024845"/>
                  <a:gd name="connsiteY172-39184" fmla="*/ 172942 h 834218"/>
                  <a:gd name="connsiteX173-39185" fmla="*/ 1039693 w 3024845"/>
                  <a:gd name="connsiteY173-39186" fmla="*/ 171861 h 834218"/>
                  <a:gd name="connsiteX174-39187" fmla="*/ 1039693 w 3024845"/>
                  <a:gd name="connsiteY174-39188" fmla="*/ 164295 h 834218"/>
                  <a:gd name="connsiteX175-39189" fmla="*/ 1041466 w 3024845"/>
                  <a:gd name="connsiteY175-39190" fmla="*/ 164295 h 834218"/>
                  <a:gd name="connsiteX176-39191" fmla="*/ 1053880 w 3024845"/>
                  <a:gd name="connsiteY176-39192" fmla="*/ 164295 h 834218"/>
                  <a:gd name="connsiteX177-39193" fmla="*/ 1053880 w 3024845"/>
                  <a:gd name="connsiteY177-39194" fmla="*/ 165376 h 834218"/>
                  <a:gd name="connsiteX178-39195" fmla="*/ 1053880 w 3024845"/>
                  <a:gd name="connsiteY178-39196" fmla="*/ 172942 h 834218"/>
                  <a:gd name="connsiteX179-39197" fmla="*/ 1054640 w 3024845"/>
                  <a:gd name="connsiteY179-39198" fmla="*/ 172942 h 834218"/>
                  <a:gd name="connsiteX180-39199" fmla="*/ 1059960 w 3024845"/>
                  <a:gd name="connsiteY180-39200" fmla="*/ 172942 h 834218"/>
                  <a:gd name="connsiteX181-39201" fmla="*/ 1070093 w 3024845"/>
                  <a:gd name="connsiteY181-39202" fmla="*/ 168618 h 834218"/>
                  <a:gd name="connsiteX182-39203" fmla="*/ 1074146 w 3024845"/>
                  <a:gd name="connsiteY182-39204" fmla="*/ 171861 h 834218"/>
                  <a:gd name="connsiteX183-39205" fmla="*/ 1074146 w 3024845"/>
                  <a:gd name="connsiteY183-39206" fmla="*/ 164295 h 834218"/>
                  <a:gd name="connsiteX184-39207" fmla="*/ 1076426 w 3024845"/>
                  <a:gd name="connsiteY184-39208" fmla="*/ 164295 h 834218"/>
                  <a:gd name="connsiteX185-39209" fmla="*/ 1092387 w 3024845"/>
                  <a:gd name="connsiteY185-39210" fmla="*/ 164295 h 834218"/>
                  <a:gd name="connsiteX186-39211" fmla="*/ 1092387 w 3024845"/>
                  <a:gd name="connsiteY186-39212" fmla="*/ 165376 h 834218"/>
                  <a:gd name="connsiteX187-39213" fmla="*/ 1092387 w 3024845"/>
                  <a:gd name="connsiteY187-39214" fmla="*/ 172942 h 834218"/>
                  <a:gd name="connsiteX188-39215" fmla="*/ 1122787 w 3024845"/>
                  <a:gd name="connsiteY188-39216" fmla="*/ 172942 h 834218"/>
                  <a:gd name="connsiteX189-39217" fmla="*/ 1122787 w 3024845"/>
                  <a:gd name="connsiteY189-39218" fmla="*/ 174563 h 834218"/>
                  <a:gd name="connsiteX190-39219" fmla="*/ 1122787 w 3024845"/>
                  <a:gd name="connsiteY190-39220" fmla="*/ 185913 h 834218"/>
                  <a:gd name="connsiteX191-39221" fmla="*/ 1149134 w 3024845"/>
                  <a:gd name="connsiteY191-39222" fmla="*/ 185913 h 834218"/>
                  <a:gd name="connsiteX192-39223" fmla="*/ 1149134 w 3024845"/>
                  <a:gd name="connsiteY192-39224" fmla="*/ 216177 h 834218"/>
                  <a:gd name="connsiteX193-39225" fmla="*/ 1149894 w 3024845"/>
                  <a:gd name="connsiteY193-39226" fmla="*/ 216177 h 834218"/>
                  <a:gd name="connsiteX194-39227" fmla="*/ 1155214 w 3024845"/>
                  <a:gd name="connsiteY194-39228" fmla="*/ 216177 h 834218"/>
                  <a:gd name="connsiteX195-39229" fmla="*/ 1155214 w 3024845"/>
                  <a:gd name="connsiteY195-39230" fmla="*/ 217258 h 834218"/>
                  <a:gd name="connsiteX196-39231" fmla="*/ 1155214 w 3024845"/>
                  <a:gd name="connsiteY196-39232" fmla="*/ 224825 h 834218"/>
                  <a:gd name="connsiteX197-39233" fmla="*/ 1159268 w 3024845"/>
                  <a:gd name="connsiteY197-39234" fmla="*/ 255089 h 834218"/>
                  <a:gd name="connsiteX198-39235" fmla="*/ 1160028 w 3024845"/>
                  <a:gd name="connsiteY198-39236" fmla="*/ 255089 h 834218"/>
                  <a:gd name="connsiteX199-39237" fmla="*/ 1165348 w 3024845"/>
                  <a:gd name="connsiteY199-39238" fmla="*/ 255089 h 834218"/>
                  <a:gd name="connsiteX200-39239" fmla="*/ 1165348 w 3024845"/>
                  <a:gd name="connsiteY200-39240" fmla="*/ 255900 h 834218"/>
                  <a:gd name="connsiteX201-39241" fmla="*/ 1165348 w 3024845"/>
                  <a:gd name="connsiteY201-39242" fmla="*/ 261575 h 834218"/>
                  <a:gd name="connsiteX202-39243" fmla="*/ 1166361 w 3024845"/>
                  <a:gd name="connsiteY202-39244" fmla="*/ 261575 h 834218"/>
                  <a:gd name="connsiteX203-39245" fmla="*/ 1173454 w 3024845"/>
                  <a:gd name="connsiteY203-39246" fmla="*/ 261575 h 834218"/>
                  <a:gd name="connsiteX204-39247" fmla="*/ 1173454 w 3024845"/>
                  <a:gd name="connsiteY204-39248" fmla="*/ 291840 h 834218"/>
                  <a:gd name="connsiteX205-39249" fmla="*/ 1175481 w 3024845"/>
                  <a:gd name="connsiteY205-39250" fmla="*/ 291840 h 834218"/>
                  <a:gd name="connsiteX206-39251" fmla="*/ 1189668 w 3024845"/>
                  <a:gd name="connsiteY206-39252" fmla="*/ 291840 h 834218"/>
                  <a:gd name="connsiteX207-39253" fmla="*/ 1189668 w 3024845"/>
                  <a:gd name="connsiteY207-39254" fmla="*/ 315619 h 834218"/>
                  <a:gd name="connsiteX208-39255" fmla="*/ 1191695 w 3024845"/>
                  <a:gd name="connsiteY208-39256" fmla="*/ 317240 h 834218"/>
                  <a:gd name="connsiteX209-39257" fmla="*/ 1191695 w 3024845"/>
                  <a:gd name="connsiteY209-39258" fmla="*/ 328590 h 834218"/>
                  <a:gd name="connsiteX210-39259" fmla="*/ 1192455 w 3024845"/>
                  <a:gd name="connsiteY210-39260" fmla="*/ 328590 h 834218"/>
                  <a:gd name="connsiteX211-39261" fmla="*/ 1197775 w 3024845"/>
                  <a:gd name="connsiteY211-39262" fmla="*/ 328590 h 834218"/>
                  <a:gd name="connsiteX212-39263" fmla="*/ 1197775 w 3024845"/>
                  <a:gd name="connsiteY212-39264" fmla="*/ 352369 h 834218"/>
                  <a:gd name="connsiteX213-39265" fmla="*/ 1199041 w 3024845"/>
                  <a:gd name="connsiteY213-39266" fmla="*/ 352369 h 834218"/>
                  <a:gd name="connsiteX214-39267" fmla="*/ 1207908 w 3024845"/>
                  <a:gd name="connsiteY214-39268" fmla="*/ 352369 h 834218"/>
                  <a:gd name="connsiteX215-39269" fmla="*/ 1209935 w 3024845"/>
                  <a:gd name="connsiteY215-39270" fmla="*/ 356423 h 834218"/>
                  <a:gd name="connsiteX216-39271" fmla="*/ 1209935 w 3024845"/>
                  <a:gd name="connsiteY216-39272" fmla="*/ 369664 h 834218"/>
                  <a:gd name="connsiteX217-39273" fmla="*/ 1211455 w 3024845"/>
                  <a:gd name="connsiteY217-39274" fmla="*/ 367772 h 834218"/>
                  <a:gd name="connsiteX218-39275" fmla="*/ 1222095 w 3024845"/>
                  <a:gd name="connsiteY218-39276" fmla="*/ 354531 h 834218"/>
                  <a:gd name="connsiteX219-39277" fmla="*/ 1250469 w 3024845"/>
                  <a:gd name="connsiteY219-39278" fmla="*/ 354531 h 834218"/>
                  <a:gd name="connsiteX220-39279" fmla="*/ 1250469 w 3024845"/>
                  <a:gd name="connsiteY220-39280" fmla="*/ 441002 h 834218"/>
                  <a:gd name="connsiteX221-39281" fmla="*/ 1251229 w 3024845"/>
                  <a:gd name="connsiteY221-39282" fmla="*/ 441002 h 834218"/>
                  <a:gd name="connsiteX222-39283" fmla="*/ 1256549 w 3024845"/>
                  <a:gd name="connsiteY222-39284" fmla="*/ 441002 h 834218"/>
                  <a:gd name="connsiteX223-39285" fmla="*/ 1257309 w 3024845"/>
                  <a:gd name="connsiteY223-39286" fmla="*/ 439651 h 834218"/>
                  <a:gd name="connsiteX224-39287" fmla="*/ 1262629 w 3024845"/>
                  <a:gd name="connsiteY224-39288" fmla="*/ 430193 h 834218"/>
                  <a:gd name="connsiteX225-39289" fmla="*/ 1262629 w 3024845"/>
                  <a:gd name="connsiteY225-39290" fmla="*/ 432085 h 834218"/>
                  <a:gd name="connsiteX226-39291" fmla="*/ 1262629 w 3024845"/>
                  <a:gd name="connsiteY226-39292" fmla="*/ 445326 h 834218"/>
                  <a:gd name="connsiteX227-39293" fmla="*/ 1266682 w 3024845"/>
                  <a:gd name="connsiteY227-39294" fmla="*/ 399929 h 834218"/>
                  <a:gd name="connsiteX228-39295" fmla="*/ 1267442 w 3024845"/>
                  <a:gd name="connsiteY228-39296" fmla="*/ 399929 h 834218"/>
                  <a:gd name="connsiteX229-39297" fmla="*/ 1272762 w 3024845"/>
                  <a:gd name="connsiteY229-39298" fmla="*/ 399929 h 834218"/>
                  <a:gd name="connsiteX230-39299" fmla="*/ 1272762 w 3024845"/>
                  <a:gd name="connsiteY230-39300" fmla="*/ 335075 h 834218"/>
                  <a:gd name="connsiteX231-39301" fmla="*/ 1273776 w 3024845"/>
                  <a:gd name="connsiteY231-39302" fmla="*/ 335075 h 834218"/>
                  <a:gd name="connsiteX232-39303" fmla="*/ 1280869 w 3024845"/>
                  <a:gd name="connsiteY232-39304" fmla="*/ 335075 h 834218"/>
                  <a:gd name="connsiteX233-39305" fmla="*/ 1293029 w 3024845"/>
                  <a:gd name="connsiteY233-39306" fmla="*/ 291840 h 834218"/>
                  <a:gd name="connsiteX234-39307" fmla="*/ 1294296 w 3024845"/>
                  <a:gd name="connsiteY234-39308" fmla="*/ 291840 h 834218"/>
                  <a:gd name="connsiteX235-39309" fmla="*/ 1303163 w 3024845"/>
                  <a:gd name="connsiteY235-39310" fmla="*/ 291840 h 834218"/>
                  <a:gd name="connsiteX236-39311" fmla="*/ 1313296 w 3024845"/>
                  <a:gd name="connsiteY236-39312" fmla="*/ 335075 h 834218"/>
                  <a:gd name="connsiteX237-39313" fmla="*/ 1314309 w 3024845"/>
                  <a:gd name="connsiteY237-39314" fmla="*/ 335075 h 834218"/>
                  <a:gd name="connsiteX238-39315" fmla="*/ 1321403 w 3024845"/>
                  <a:gd name="connsiteY238-39316" fmla="*/ 335075 h 834218"/>
                  <a:gd name="connsiteX239-39317" fmla="*/ 1321403 w 3024845"/>
                  <a:gd name="connsiteY239-39318" fmla="*/ 373987 h 834218"/>
                  <a:gd name="connsiteX240-39319" fmla="*/ 1323176 w 3024845"/>
                  <a:gd name="connsiteY240-39320" fmla="*/ 373987 h 834218"/>
                  <a:gd name="connsiteX241-39321" fmla="*/ 1335590 w 3024845"/>
                  <a:gd name="connsiteY241-39322" fmla="*/ 373987 h 834218"/>
                  <a:gd name="connsiteX242-39323" fmla="*/ 1335590 w 3024845"/>
                  <a:gd name="connsiteY242-39324" fmla="*/ 376149 h 834218"/>
                  <a:gd name="connsiteX243-39325" fmla="*/ 1335590 w 3024845"/>
                  <a:gd name="connsiteY243-39326" fmla="*/ 391281 h 834218"/>
                  <a:gd name="connsiteX244-39327" fmla="*/ 1339643 w 3024845"/>
                  <a:gd name="connsiteY244-39328" fmla="*/ 389120 h 834218"/>
                  <a:gd name="connsiteX245-39329" fmla="*/ 1339643 w 3024845"/>
                  <a:gd name="connsiteY245-39330" fmla="*/ 373987 h 834218"/>
                  <a:gd name="connsiteX246-39331" fmla="*/ 1341163 w 3024845"/>
                  <a:gd name="connsiteY246-39332" fmla="*/ 373987 h 834218"/>
                  <a:gd name="connsiteX247-39333" fmla="*/ 1351803 w 3024845"/>
                  <a:gd name="connsiteY247-39334" fmla="*/ 373987 h 834218"/>
                  <a:gd name="connsiteX248-39335" fmla="*/ 1351803 w 3024845"/>
                  <a:gd name="connsiteY248-39336" fmla="*/ 375608 h 834218"/>
                  <a:gd name="connsiteX249-39337" fmla="*/ 1351803 w 3024845"/>
                  <a:gd name="connsiteY249-39338" fmla="*/ 386958 h 834218"/>
                  <a:gd name="connsiteX250-39339" fmla="*/ 1382204 w 3024845"/>
                  <a:gd name="connsiteY250-39340" fmla="*/ 386958 h 834218"/>
                  <a:gd name="connsiteX251-39341" fmla="*/ 1382204 w 3024845"/>
                  <a:gd name="connsiteY251-39342" fmla="*/ 350208 h 834218"/>
                  <a:gd name="connsiteX252-39343" fmla="*/ 1383470 w 3024845"/>
                  <a:gd name="connsiteY252-39344" fmla="*/ 350208 h 834218"/>
                  <a:gd name="connsiteX253-39345" fmla="*/ 1392337 w 3024845"/>
                  <a:gd name="connsiteY253-39346" fmla="*/ 350208 h 834218"/>
                  <a:gd name="connsiteX254-39347" fmla="*/ 1392337 w 3024845"/>
                  <a:gd name="connsiteY254-39348" fmla="*/ 371825 h 834218"/>
                  <a:gd name="connsiteX255-39349" fmla="*/ 1394364 w 3024845"/>
                  <a:gd name="connsiteY255-39350" fmla="*/ 339399 h 834218"/>
                  <a:gd name="connsiteX256-39351" fmla="*/ 1416657 w 3024845"/>
                  <a:gd name="connsiteY256-39352" fmla="*/ 339399 h 834218"/>
                  <a:gd name="connsiteX257-39353" fmla="*/ 1416657 w 3024845"/>
                  <a:gd name="connsiteY257-39354" fmla="*/ 337777 h 834218"/>
                  <a:gd name="connsiteX258-39355" fmla="*/ 1416657 w 3024845"/>
                  <a:gd name="connsiteY258-39356" fmla="*/ 326428 h 834218"/>
                  <a:gd name="connsiteX259-39357" fmla="*/ 1417417 w 3024845"/>
                  <a:gd name="connsiteY259-39358" fmla="*/ 326428 h 834218"/>
                  <a:gd name="connsiteX260-39359" fmla="*/ 1422737 w 3024845"/>
                  <a:gd name="connsiteY260-39360" fmla="*/ 326428 h 834218"/>
                  <a:gd name="connsiteX261-39361" fmla="*/ 1422737 w 3024845"/>
                  <a:gd name="connsiteY261-39362" fmla="*/ 324537 h 834218"/>
                  <a:gd name="connsiteX262-39363" fmla="*/ 1422737 w 3024845"/>
                  <a:gd name="connsiteY262-39364" fmla="*/ 311296 h 834218"/>
                  <a:gd name="connsiteX263-39365" fmla="*/ 1426791 w 3024845"/>
                  <a:gd name="connsiteY263-39366" fmla="*/ 317781 h 834218"/>
                  <a:gd name="connsiteX264-39367" fmla="*/ 1429071 w 3024845"/>
                  <a:gd name="connsiteY264-39368" fmla="*/ 317781 h 834218"/>
                  <a:gd name="connsiteX265-39369" fmla="*/ 1445031 w 3024845"/>
                  <a:gd name="connsiteY265-39370" fmla="*/ 317781 h 834218"/>
                  <a:gd name="connsiteX266-39371" fmla="*/ 1445031 w 3024845"/>
                  <a:gd name="connsiteY266-39372" fmla="*/ 316970 h 834218"/>
                  <a:gd name="connsiteX267-39373" fmla="*/ 1445031 w 3024845"/>
                  <a:gd name="connsiteY267-39374" fmla="*/ 311296 h 834218"/>
                  <a:gd name="connsiteX268-39375" fmla="*/ 1445791 w 3024845"/>
                  <a:gd name="connsiteY268-39376" fmla="*/ 311296 h 834218"/>
                  <a:gd name="connsiteX269-39377" fmla="*/ 1451111 w 3024845"/>
                  <a:gd name="connsiteY269-39378" fmla="*/ 311296 h 834218"/>
                  <a:gd name="connsiteX270-39379" fmla="*/ 1451111 w 3024845"/>
                  <a:gd name="connsiteY270-39380" fmla="*/ 312647 h 834218"/>
                  <a:gd name="connsiteX271-39381" fmla="*/ 1451111 w 3024845"/>
                  <a:gd name="connsiteY271-39382" fmla="*/ 322105 h 834218"/>
                  <a:gd name="connsiteX272-39383" fmla="*/ 1489618 w 3024845"/>
                  <a:gd name="connsiteY272-39384" fmla="*/ 322105 h 834218"/>
                  <a:gd name="connsiteX273-39385" fmla="*/ 1489618 w 3024845"/>
                  <a:gd name="connsiteY273-39386" fmla="*/ 460458 h 834218"/>
                  <a:gd name="connsiteX274-39387" fmla="*/ 1491138 w 3024845"/>
                  <a:gd name="connsiteY274-39388" fmla="*/ 460458 h 834218"/>
                  <a:gd name="connsiteX275-39389" fmla="*/ 1501778 w 3024845"/>
                  <a:gd name="connsiteY275-39390" fmla="*/ 460458 h 834218"/>
                  <a:gd name="connsiteX276-39391" fmla="*/ 1501778 w 3024845"/>
                  <a:gd name="connsiteY276-39392" fmla="*/ 447488 h 834218"/>
                  <a:gd name="connsiteX277-39393" fmla="*/ 1505832 w 3024845"/>
                  <a:gd name="connsiteY277-39394" fmla="*/ 447488 h 834218"/>
                  <a:gd name="connsiteX278-39395" fmla="*/ 1505832 w 3024845"/>
                  <a:gd name="connsiteY278-39396" fmla="*/ 460458 h 834218"/>
                  <a:gd name="connsiteX279-39397" fmla="*/ 1536232 w 3024845"/>
                  <a:gd name="connsiteY279-39398" fmla="*/ 460458 h 834218"/>
                  <a:gd name="connsiteX280-39399" fmla="*/ 1536232 w 3024845"/>
                  <a:gd name="connsiteY280-39400" fmla="*/ 430193 h 834218"/>
                  <a:gd name="connsiteX281-39401" fmla="*/ 1548392 w 3024845"/>
                  <a:gd name="connsiteY281-39402" fmla="*/ 430193 h 834218"/>
                  <a:gd name="connsiteX282-39403" fmla="*/ 1560552 w 3024845"/>
                  <a:gd name="connsiteY282-39404" fmla="*/ 428032 h 834218"/>
                  <a:gd name="connsiteX283-39405" fmla="*/ 1564606 w 3024845"/>
                  <a:gd name="connsiteY283-39406" fmla="*/ 430193 h 834218"/>
                  <a:gd name="connsiteX284-39407" fmla="*/ 1574739 w 3024845"/>
                  <a:gd name="connsiteY284-39408" fmla="*/ 430193 h 834218"/>
                  <a:gd name="connsiteX285-39409" fmla="*/ 1574739 w 3024845"/>
                  <a:gd name="connsiteY285-39410" fmla="*/ 460458 h 834218"/>
                  <a:gd name="connsiteX286-39411" fmla="*/ 1582846 w 3024845"/>
                  <a:gd name="connsiteY286-39412" fmla="*/ 460458 h 834218"/>
                  <a:gd name="connsiteX287-39413" fmla="*/ 1582846 w 3024845"/>
                  <a:gd name="connsiteY287-39414" fmla="*/ 477753 h 834218"/>
                  <a:gd name="connsiteX288-39415" fmla="*/ 1592182 w 3024845"/>
                  <a:gd name="connsiteY288-39416" fmla="*/ 478658 h 834218"/>
                  <a:gd name="connsiteX289-39417" fmla="*/ 1605140 w 3024845"/>
                  <a:gd name="connsiteY289-39418" fmla="*/ 478658 h 834218"/>
                  <a:gd name="connsiteX290-39419" fmla="*/ 1605140 w 3024845"/>
                  <a:gd name="connsiteY290-39420" fmla="*/ 462620 h 834218"/>
                  <a:gd name="connsiteX291-39421" fmla="*/ 1673096 w 3024845"/>
                  <a:gd name="connsiteY291-39422" fmla="*/ 462620 h 834218"/>
                  <a:gd name="connsiteX292-39423" fmla="*/ 1673096 w 3024845"/>
                  <a:gd name="connsiteY292-39424" fmla="*/ 377367 h 834218"/>
                  <a:gd name="connsiteX293-39425" fmla="*/ 1745104 w 3024845"/>
                  <a:gd name="connsiteY293-39426" fmla="*/ 377367 h 834218"/>
                  <a:gd name="connsiteX294-39427" fmla="*/ 1745104 w 3024845"/>
                  <a:gd name="connsiteY294-39428" fmla="*/ 456135 h 834218"/>
                  <a:gd name="connsiteX295-39429" fmla="*/ 1747008 w 3024845"/>
                  <a:gd name="connsiteY295-39430" fmla="*/ 456135 h 834218"/>
                  <a:gd name="connsiteX296-39431" fmla="*/ 1748250 w 3024845"/>
                  <a:gd name="connsiteY296-39432" fmla="*/ 478658 h 834218"/>
                  <a:gd name="connsiteX297-39433" fmla="*/ 1757926 w 3024845"/>
                  <a:gd name="connsiteY297-39434" fmla="*/ 478658 h 834218"/>
                  <a:gd name="connsiteX298-39435" fmla="*/ 1759168 w 3024845"/>
                  <a:gd name="connsiteY298-39436" fmla="*/ 456135 h 834218"/>
                  <a:gd name="connsiteX299-39437" fmla="*/ 1765248 w 3024845"/>
                  <a:gd name="connsiteY299-39438" fmla="*/ 456135 h 834218"/>
                  <a:gd name="connsiteX300-39439" fmla="*/ 1766490 w 3024845"/>
                  <a:gd name="connsiteY300-39440" fmla="*/ 478658 h 834218"/>
                  <a:gd name="connsiteX301-39441" fmla="*/ 1817112 w 3024845"/>
                  <a:gd name="connsiteY301-39442" fmla="*/ 478658 h 834218"/>
                  <a:gd name="connsiteX302-39443" fmla="*/ 1817112 w 3024845"/>
                  <a:gd name="connsiteY302-39444" fmla="*/ 315630 h 834218"/>
                  <a:gd name="connsiteX303-39445" fmla="*/ 2014439 w 3024845"/>
                  <a:gd name="connsiteY303-39446" fmla="*/ 315630 h 834218"/>
                  <a:gd name="connsiteX304-39447" fmla="*/ 2014439 w 3024845"/>
                  <a:gd name="connsiteY304-39448" fmla="*/ 478658 h 834218"/>
                  <a:gd name="connsiteX305-39449" fmla="*/ 2033136 w 3024845"/>
                  <a:gd name="connsiteY305-39450" fmla="*/ 478658 h 834218"/>
                  <a:gd name="connsiteX306-39451" fmla="*/ 2033136 w 3024845"/>
                  <a:gd name="connsiteY306-39452" fmla="*/ 395965 h 834218"/>
                  <a:gd name="connsiteX307-39453" fmla="*/ 2128256 w 3024845"/>
                  <a:gd name="connsiteY307-39454" fmla="*/ 395965 h 834218"/>
                  <a:gd name="connsiteX308-39455" fmla="*/ 2180720 w 3024845"/>
                  <a:gd name="connsiteY308-39456" fmla="*/ 330752 h 834218"/>
                  <a:gd name="connsiteX309-39457" fmla="*/ 2245574 w 3024845"/>
                  <a:gd name="connsiteY309-39458" fmla="*/ 330752 h 834218"/>
                  <a:gd name="connsiteX310-39459" fmla="*/ 2245574 w 3024845"/>
                  <a:gd name="connsiteY310-39460" fmla="*/ 406414 h 834218"/>
                  <a:gd name="connsiteX311-39461" fmla="*/ 2253681 w 3024845"/>
                  <a:gd name="connsiteY311-39462" fmla="*/ 406414 h 834218"/>
                  <a:gd name="connsiteX312-39463" fmla="*/ 2255708 w 3024845"/>
                  <a:gd name="connsiteY312-39464" fmla="*/ 399929 h 834218"/>
                  <a:gd name="connsiteX313-39465" fmla="*/ 2261788 w 3024845"/>
                  <a:gd name="connsiteY313-39466" fmla="*/ 399929 h 834218"/>
                  <a:gd name="connsiteX314-39467" fmla="*/ 2263815 w 3024845"/>
                  <a:gd name="connsiteY314-39468" fmla="*/ 408576 h 834218"/>
                  <a:gd name="connsiteX315-39469" fmla="*/ 2275975 w 3024845"/>
                  <a:gd name="connsiteY315-39470" fmla="*/ 408576 h 834218"/>
                  <a:gd name="connsiteX316-39471" fmla="*/ 2275975 w 3024845"/>
                  <a:gd name="connsiteY316-39472" fmla="*/ 402090 h 834218"/>
                  <a:gd name="connsiteX317-39473" fmla="*/ 2298268 w 3024845"/>
                  <a:gd name="connsiteY317-39474" fmla="*/ 402090 h 834218"/>
                  <a:gd name="connsiteX318-39475" fmla="*/ 2298268 w 3024845"/>
                  <a:gd name="connsiteY318-39476" fmla="*/ 408576 h 834218"/>
                  <a:gd name="connsiteX319-39477" fmla="*/ 2318535 w 3024845"/>
                  <a:gd name="connsiteY319-39478" fmla="*/ 408576 h 834218"/>
                  <a:gd name="connsiteX320-39479" fmla="*/ 2318535 w 3024845"/>
                  <a:gd name="connsiteY320-39480" fmla="*/ 453973 h 834218"/>
                  <a:gd name="connsiteX321-39481" fmla="*/ 2332722 w 3024845"/>
                  <a:gd name="connsiteY321-39482" fmla="*/ 453973 h 834218"/>
                  <a:gd name="connsiteX322-39483" fmla="*/ 2332722 w 3024845"/>
                  <a:gd name="connsiteY322-39484" fmla="*/ 441002 h 834218"/>
                  <a:gd name="connsiteX323-39485" fmla="*/ 2348936 w 3024845"/>
                  <a:gd name="connsiteY323-39486" fmla="*/ 441002 h 834218"/>
                  <a:gd name="connsiteX324-39487" fmla="*/ 2348936 w 3024845"/>
                  <a:gd name="connsiteY324-39488" fmla="*/ 261575 h 834218"/>
                  <a:gd name="connsiteX325-39489" fmla="*/ 2355016 w 3024845"/>
                  <a:gd name="connsiteY325-39490" fmla="*/ 255089 h 834218"/>
                  <a:gd name="connsiteX326-39491" fmla="*/ 2427977 w 3024845"/>
                  <a:gd name="connsiteY326-39492" fmla="*/ 255089 h 834218"/>
                  <a:gd name="connsiteX327-39493" fmla="*/ 2427977 w 3024845"/>
                  <a:gd name="connsiteY327-39494" fmla="*/ 263737 h 834218"/>
                  <a:gd name="connsiteX328-39495" fmla="*/ 2438110 w 3024845"/>
                  <a:gd name="connsiteY328-39496" fmla="*/ 263737 h 834218"/>
                  <a:gd name="connsiteX329-39497" fmla="*/ 2438110 w 3024845"/>
                  <a:gd name="connsiteY329-39498" fmla="*/ 378311 h 834218"/>
                  <a:gd name="connsiteX330-39499" fmla="*/ 2460404 w 3024845"/>
                  <a:gd name="connsiteY330-39500" fmla="*/ 378311 h 834218"/>
                  <a:gd name="connsiteX331-39501" fmla="*/ 2460404 w 3024845"/>
                  <a:gd name="connsiteY331-39502" fmla="*/ 311296 h 834218"/>
                  <a:gd name="connsiteX332-39503" fmla="*/ 2486751 w 3024845"/>
                  <a:gd name="connsiteY332-39504" fmla="*/ 311296 h 834218"/>
                  <a:gd name="connsiteX333-39505" fmla="*/ 2490804 w 3024845"/>
                  <a:gd name="connsiteY333-39506" fmla="*/ 306972 h 834218"/>
                  <a:gd name="connsiteX334-39507" fmla="*/ 2498911 w 3024845"/>
                  <a:gd name="connsiteY334-39508" fmla="*/ 306972 h 834218"/>
                  <a:gd name="connsiteX335-39509" fmla="*/ 2502964 w 3024845"/>
                  <a:gd name="connsiteY335-39510" fmla="*/ 311296 h 834218"/>
                  <a:gd name="connsiteX336-39511" fmla="*/ 2525258 w 3024845"/>
                  <a:gd name="connsiteY336-39512" fmla="*/ 311296 h 834218"/>
                  <a:gd name="connsiteX337-39513" fmla="*/ 2525258 w 3024845"/>
                  <a:gd name="connsiteY337-39514" fmla="*/ 194560 h 834218"/>
                  <a:gd name="connsiteX338-39515" fmla="*/ 2582005 w 3024845"/>
                  <a:gd name="connsiteY338-39516" fmla="*/ 183751 h 834218"/>
                  <a:gd name="connsiteX339-39517" fmla="*/ 2582005 w 3024845"/>
                  <a:gd name="connsiteY339-39518" fmla="*/ 184832 h 834218"/>
                  <a:gd name="connsiteX340-39519" fmla="*/ 2582005 w 3024845"/>
                  <a:gd name="connsiteY340-39520" fmla="*/ 192398 h 834218"/>
                  <a:gd name="connsiteX341-39521" fmla="*/ 2608352 w 3024845"/>
                  <a:gd name="connsiteY341-39522" fmla="*/ 192398 h 834218"/>
                  <a:gd name="connsiteX342-39523" fmla="*/ 2608352 w 3024845"/>
                  <a:gd name="connsiteY342-39524" fmla="*/ 447488 h 834218"/>
                  <a:gd name="connsiteX343-39525" fmla="*/ 2630646 w 3024845"/>
                  <a:gd name="connsiteY343-39526" fmla="*/ 447488 h 834218"/>
                  <a:gd name="connsiteX344-39527" fmla="*/ 2630646 w 3024845"/>
                  <a:gd name="connsiteY344-39528" fmla="*/ 443164 h 834218"/>
                  <a:gd name="connsiteX345-39529" fmla="*/ 2642806 w 3024845"/>
                  <a:gd name="connsiteY345-39530" fmla="*/ 443164 h 834218"/>
                  <a:gd name="connsiteX346-39531" fmla="*/ 2642806 w 3024845"/>
                  <a:gd name="connsiteY346-39532" fmla="*/ 447488 h 834218"/>
                  <a:gd name="connsiteX347-39533" fmla="*/ 2667126 w 3024845"/>
                  <a:gd name="connsiteY347-39534" fmla="*/ 447488 h 834218"/>
                  <a:gd name="connsiteX348-39535" fmla="*/ 2667126 w 3024845"/>
                  <a:gd name="connsiteY348-39536" fmla="*/ 434517 h 834218"/>
                  <a:gd name="connsiteX349-39537" fmla="*/ 2695500 w 3024845"/>
                  <a:gd name="connsiteY349-39538" fmla="*/ 434517 h 834218"/>
                  <a:gd name="connsiteX350-39539" fmla="*/ 2707660 w 3024845"/>
                  <a:gd name="connsiteY350-39540" fmla="*/ 430193 h 834218"/>
                  <a:gd name="connsiteX351-39541" fmla="*/ 2727927 w 3024845"/>
                  <a:gd name="connsiteY351-39542" fmla="*/ 434517 h 834218"/>
                  <a:gd name="connsiteX352-39543" fmla="*/ 2727927 w 3024845"/>
                  <a:gd name="connsiteY352-39544" fmla="*/ 417223 h 834218"/>
                  <a:gd name="connsiteX353-39545" fmla="*/ 2736034 w 3024845"/>
                  <a:gd name="connsiteY353-39546" fmla="*/ 417223 h 834218"/>
                  <a:gd name="connsiteX354-39547" fmla="*/ 2736034 w 3024845"/>
                  <a:gd name="connsiteY354-39548" fmla="*/ 404252 h 834218"/>
                  <a:gd name="connsiteX355-39549" fmla="*/ 2792781 w 3024845"/>
                  <a:gd name="connsiteY355-39550" fmla="*/ 404252 h 834218"/>
                  <a:gd name="connsiteX356-39551" fmla="*/ 2792781 w 3024845"/>
                  <a:gd name="connsiteY356-39552" fmla="*/ 373987 h 834218"/>
                  <a:gd name="connsiteX357-39553" fmla="*/ 2811021 w 3024845"/>
                  <a:gd name="connsiteY357-39554" fmla="*/ 373987 h 834218"/>
                  <a:gd name="connsiteX358-39555" fmla="*/ 2811021 w 3024845"/>
                  <a:gd name="connsiteY358-39556" fmla="*/ 367502 h 834218"/>
                  <a:gd name="connsiteX359-39557" fmla="*/ 2823181 w 3024845"/>
                  <a:gd name="connsiteY359-39558" fmla="*/ 367502 h 834218"/>
                  <a:gd name="connsiteX360-39559" fmla="*/ 2823181 w 3024845"/>
                  <a:gd name="connsiteY360-39560" fmla="*/ 373987 h 834218"/>
                  <a:gd name="connsiteX361-39561" fmla="*/ 2839395 w 3024845"/>
                  <a:gd name="connsiteY361-39562" fmla="*/ 373987 h 834218"/>
                  <a:gd name="connsiteX362-39563" fmla="*/ 2839395 w 3024845"/>
                  <a:gd name="connsiteY362-39564" fmla="*/ 423708 h 834218"/>
                  <a:gd name="connsiteX363-39565" fmla="*/ 2871822 w 3024845"/>
                  <a:gd name="connsiteY363-39566" fmla="*/ 423708 h 834218"/>
                  <a:gd name="connsiteX364-39567" fmla="*/ 2871822 w 3024845"/>
                  <a:gd name="connsiteY364-39568" fmla="*/ 397767 h 834218"/>
                  <a:gd name="connsiteX365-39569" fmla="*/ 2910329 w 3024845"/>
                  <a:gd name="connsiteY365-39570" fmla="*/ 397767 h 834218"/>
                  <a:gd name="connsiteX366-39571" fmla="*/ 2910329 w 3024845"/>
                  <a:gd name="connsiteY366-39572" fmla="*/ 367502 h 834218"/>
                  <a:gd name="connsiteX367-39573" fmla="*/ 2958970 w 3024845"/>
                  <a:gd name="connsiteY367-39574" fmla="*/ 367502 h 834218"/>
                  <a:gd name="connsiteX368-39575" fmla="*/ 2958970 w 3024845"/>
                  <a:gd name="connsiteY368-39576" fmla="*/ 478658 h 834218"/>
                  <a:gd name="connsiteX369-39577" fmla="*/ 2958970 w 3024845"/>
                  <a:gd name="connsiteY369-39578" fmla="*/ 492437 h 834218"/>
                  <a:gd name="connsiteX370-39579" fmla="*/ 3024845 w 3024845"/>
                  <a:gd name="connsiteY370-39580" fmla="*/ 492437 h 834218"/>
                  <a:gd name="connsiteX371-39581" fmla="*/ 3024845 w 3024845"/>
                  <a:gd name="connsiteY371-39582" fmla="*/ 834218 h 834218"/>
                  <a:gd name="connsiteX372-39583" fmla="*/ 2054 w 3024845"/>
                  <a:gd name="connsiteY372-39584" fmla="*/ 831885 h 834218"/>
                  <a:gd name="connsiteX373-39585" fmla="*/ 0 w 3024845"/>
                  <a:gd name="connsiteY373-39586" fmla="*/ 397767 h 834218"/>
                  <a:gd name="connsiteX374-39587" fmla="*/ 20267 w 3024845"/>
                  <a:gd name="connsiteY374-39588" fmla="*/ 397767 h 834218"/>
                  <a:gd name="connsiteX375-39589" fmla="*/ 20774 w 3024845"/>
                  <a:gd name="connsiteY375-39590" fmla="*/ 396686 h 834218"/>
                  <a:gd name="connsiteX376-39591" fmla="*/ 24320 w 3024845"/>
                  <a:gd name="connsiteY376-39592" fmla="*/ 389120 h 834218"/>
                  <a:gd name="connsiteX377-39593" fmla="*/ 26094 w 3024845"/>
                  <a:gd name="connsiteY377-39594" fmla="*/ 389390 h 834218"/>
                  <a:gd name="connsiteX378-39595" fmla="*/ 38507 w 3024845"/>
                  <a:gd name="connsiteY378-39596" fmla="*/ 391281 h 834218"/>
                  <a:gd name="connsiteX379-39597" fmla="*/ 39014 w 3024845"/>
                  <a:gd name="connsiteY379-39598" fmla="*/ 392633 h 834218"/>
                  <a:gd name="connsiteX380-39599" fmla="*/ 42560 w 3024845"/>
                  <a:gd name="connsiteY380-39600" fmla="*/ 402090 h 834218"/>
                  <a:gd name="connsiteX381-39601" fmla="*/ 68907 w 3024845"/>
                  <a:gd name="connsiteY381-39602" fmla="*/ 404252 h 834218"/>
                  <a:gd name="connsiteX382-39603" fmla="*/ 68907 w 3024845"/>
                  <a:gd name="connsiteY382-39604" fmla="*/ 281031 h 834218"/>
                  <a:gd name="connsiteX383-39605" fmla="*/ 70934 w 3024845"/>
                  <a:gd name="connsiteY383-39606" fmla="*/ 281031 h 834218"/>
                  <a:gd name="connsiteX384-39607" fmla="*/ 85121 w 3024845"/>
                  <a:gd name="connsiteY384-39608" fmla="*/ 281031 h 834218"/>
                  <a:gd name="connsiteX385-39609" fmla="*/ 85121 w 3024845"/>
                  <a:gd name="connsiteY385-39610" fmla="*/ 144839 h 834218"/>
                  <a:gd name="connsiteX386-39611" fmla="*/ 86894 w 3024845"/>
                  <a:gd name="connsiteY386-39612" fmla="*/ 144839 h 834218"/>
                  <a:gd name="connsiteX387-39613" fmla="*/ 99308 w 3024845"/>
                  <a:gd name="connsiteY387-39614" fmla="*/ 144839 h 834218"/>
                  <a:gd name="connsiteX388-39615" fmla="*/ 99308 w 3024845"/>
                  <a:gd name="connsiteY388-39616" fmla="*/ 30265 h 834218"/>
                  <a:gd name="connsiteX389-39617" fmla="*/ 103361 w 3024845"/>
                  <a:gd name="connsiteY389-39618" fmla="*/ 2161 h 834218"/>
                  <a:gd name="connsiteX0-39619" fmla="*/ 103361 w 3024845"/>
                  <a:gd name="connsiteY0-39620" fmla="*/ 2161 h 834218"/>
                  <a:gd name="connsiteX1-39621" fmla="*/ 200642 w 3024845"/>
                  <a:gd name="connsiteY1-39622" fmla="*/ 0 h 834218"/>
                  <a:gd name="connsiteX2-39623" fmla="*/ 202669 w 3024845"/>
                  <a:gd name="connsiteY2-39624" fmla="*/ 0 h 834218"/>
                  <a:gd name="connsiteX3-39625" fmla="*/ 216856 w 3024845"/>
                  <a:gd name="connsiteY3-39626" fmla="*/ 0 h 834218"/>
                  <a:gd name="connsiteX4-39627" fmla="*/ 220909 w 3024845"/>
                  <a:gd name="connsiteY4-39628" fmla="*/ 144839 h 834218"/>
                  <a:gd name="connsiteX5-39629" fmla="*/ 223189 w 3024845"/>
                  <a:gd name="connsiteY5-39630" fmla="*/ 144839 h 834218"/>
                  <a:gd name="connsiteX6-39631" fmla="*/ 239150 w 3024845"/>
                  <a:gd name="connsiteY6-39632" fmla="*/ 144839 h 834218"/>
                  <a:gd name="connsiteX7-39633" fmla="*/ 239150 w 3024845"/>
                  <a:gd name="connsiteY7-39634" fmla="*/ 285354 h 834218"/>
                  <a:gd name="connsiteX8-39635" fmla="*/ 240670 w 3024845"/>
                  <a:gd name="connsiteY8-39636" fmla="*/ 285084 h 834218"/>
                  <a:gd name="connsiteX9-39637" fmla="*/ 251310 w 3024845"/>
                  <a:gd name="connsiteY9-39638" fmla="*/ 283193 h 834218"/>
                  <a:gd name="connsiteX10-39639" fmla="*/ 249283 w 3024845"/>
                  <a:gd name="connsiteY10-39640" fmla="*/ 371825 h 834218"/>
                  <a:gd name="connsiteX11-39641" fmla="*/ 250803 w 3024845"/>
                  <a:gd name="connsiteY11-39642" fmla="*/ 372096 h 834218"/>
                  <a:gd name="connsiteX12-39643" fmla="*/ 261443 w 3024845"/>
                  <a:gd name="connsiteY12-39644" fmla="*/ 373987 h 834218"/>
                  <a:gd name="connsiteX13-39645" fmla="*/ 261696 w 3024845"/>
                  <a:gd name="connsiteY13-39646" fmla="*/ 374798 h 834218"/>
                  <a:gd name="connsiteX14-39647" fmla="*/ 263470 w 3024845"/>
                  <a:gd name="connsiteY14-39648" fmla="*/ 380473 h 834218"/>
                  <a:gd name="connsiteX15-39649" fmla="*/ 264230 w 3024845"/>
                  <a:gd name="connsiteY15-39650" fmla="*/ 378041 h 834218"/>
                  <a:gd name="connsiteX16-39651" fmla="*/ 269550 w 3024845"/>
                  <a:gd name="connsiteY16-39652" fmla="*/ 361017 h 834218"/>
                  <a:gd name="connsiteX17-39653" fmla="*/ 271323 w 3024845"/>
                  <a:gd name="connsiteY17-39654" fmla="*/ 361017 h 834218"/>
                  <a:gd name="connsiteX18-39655" fmla="*/ 283737 w 3024845"/>
                  <a:gd name="connsiteY18-39656" fmla="*/ 361017 h 834218"/>
                  <a:gd name="connsiteX19-39657" fmla="*/ 283737 w 3024845"/>
                  <a:gd name="connsiteY19-39658" fmla="*/ 393443 h 834218"/>
                  <a:gd name="connsiteX20-39659" fmla="*/ 284750 w 3024845"/>
                  <a:gd name="connsiteY20-39660" fmla="*/ 393984 h 834218"/>
                  <a:gd name="connsiteX21-39661" fmla="*/ 291844 w 3024845"/>
                  <a:gd name="connsiteY21-39662" fmla="*/ 397767 h 834218"/>
                  <a:gd name="connsiteX22-39663" fmla="*/ 291844 w 3024845"/>
                  <a:gd name="connsiteY22-39664" fmla="*/ 399118 h 834218"/>
                  <a:gd name="connsiteX23-39665" fmla="*/ 291844 w 3024845"/>
                  <a:gd name="connsiteY23-39666" fmla="*/ 408576 h 834218"/>
                  <a:gd name="connsiteX24-39667" fmla="*/ 336431 w 3024845"/>
                  <a:gd name="connsiteY24-39668" fmla="*/ 408576 h 834218"/>
                  <a:gd name="connsiteX25-39669" fmla="*/ 336431 w 3024845"/>
                  <a:gd name="connsiteY25-39670" fmla="*/ 409657 h 834218"/>
                  <a:gd name="connsiteX26-39671" fmla="*/ 336431 w 3024845"/>
                  <a:gd name="connsiteY26-39672" fmla="*/ 417223 h 834218"/>
                  <a:gd name="connsiteX27-39673" fmla="*/ 338457 w 3024845"/>
                  <a:gd name="connsiteY27-39674" fmla="*/ 417223 h 834218"/>
                  <a:gd name="connsiteX28-39675" fmla="*/ 352644 w 3024845"/>
                  <a:gd name="connsiteY28-39676" fmla="*/ 417223 h 834218"/>
                  <a:gd name="connsiteX29-39677" fmla="*/ 352644 w 3024845"/>
                  <a:gd name="connsiteY29-39678" fmla="*/ 386958 h 834218"/>
                  <a:gd name="connsiteX30-39679" fmla="*/ 397231 w 3024845"/>
                  <a:gd name="connsiteY30-39680" fmla="*/ 386958 h 834218"/>
                  <a:gd name="connsiteX31-39681" fmla="*/ 397231 w 3024845"/>
                  <a:gd name="connsiteY31-39682" fmla="*/ 385607 h 834218"/>
                  <a:gd name="connsiteX32-39683" fmla="*/ 397231 w 3024845"/>
                  <a:gd name="connsiteY32-39684" fmla="*/ 376149 h 834218"/>
                  <a:gd name="connsiteX33-39685" fmla="*/ 398245 w 3024845"/>
                  <a:gd name="connsiteY33-39686" fmla="*/ 376149 h 834218"/>
                  <a:gd name="connsiteX34-39687" fmla="*/ 405338 w 3024845"/>
                  <a:gd name="connsiteY34-39688" fmla="*/ 376149 h 834218"/>
                  <a:gd name="connsiteX35-39689" fmla="*/ 405338 w 3024845"/>
                  <a:gd name="connsiteY35-39690" fmla="*/ 374258 h 834218"/>
                  <a:gd name="connsiteX36-39691" fmla="*/ 405338 w 3024845"/>
                  <a:gd name="connsiteY36-39692" fmla="*/ 361017 h 834218"/>
                  <a:gd name="connsiteX37-39693" fmla="*/ 406098 w 3024845"/>
                  <a:gd name="connsiteY37-39694" fmla="*/ 361017 h 834218"/>
                  <a:gd name="connsiteX38-39695" fmla="*/ 411418 w 3024845"/>
                  <a:gd name="connsiteY38-39696" fmla="*/ 361017 h 834218"/>
                  <a:gd name="connsiteX39-39697" fmla="*/ 411418 w 3024845"/>
                  <a:gd name="connsiteY39-39698" fmla="*/ 359936 h 834218"/>
                  <a:gd name="connsiteX40-39699" fmla="*/ 411418 w 3024845"/>
                  <a:gd name="connsiteY40-39700" fmla="*/ 352369 h 834218"/>
                  <a:gd name="connsiteX41-39701" fmla="*/ 413445 w 3024845"/>
                  <a:gd name="connsiteY41-39702" fmla="*/ 352369 h 834218"/>
                  <a:gd name="connsiteX42-39703" fmla="*/ 427632 w 3024845"/>
                  <a:gd name="connsiteY42-39704" fmla="*/ 352369 h 834218"/>
                  <a:gd name="connsiteX43-39705" fmla="*/ 427632 w 3024845"/>
                  <a:gd name="connsiteY43-39706" fmla="*/ 353450 h 834218"/>
                  <a:gd name="connsiteX44-39707" fmla="*/ 427632 w 3024845"/>
                  <a:gd name="connsiteY44-39708" fmla="*/ 361017 h 834218"/>
                  <a:gd name="connsiteX45-39709" fmla="*/ 449925 w 3024845"/>
                  <a:gd name="connsiteY45-39710" fmla="*/ 361017 h 834218"/>
                  <a:gd name="connsiteX46-39711" fmla="*/ 449925 w 3024845"/>
                  <a:gd name="connsiteY46-39712" fmla="*/ 359125 h 834218"/>
                  <a:gd name="connsiteX47-39713" fmla="*/ 449925 w 3024845"/>
                  <a:gd name="connsiteY47-39714" fmla="*/ 345884 h 834218"/>
                  <a:gd name="connsiteX48-39715" fmla="*/ 451699 w 3024845"/>
                  <a:gd name="connsiteY48-39716" fmla="*/ 345884 h 834218"/>
                  <a:gd name="connsiteX49-39717" fmla="*/ 464112 w 3024845"/>
                  <a:gd name="connsiteY49-39718" fmla="*/ 345884 h 834218"/>
                  <a:gd name="connsiteX50-39719" fmla="*/ 464112 w 3024845"/>
                  <a:gd name="connsiteY50-39720" fmla="*/ 369664 h 834218"/>
                  <a:gd name="connsiteX51-39721" fmla="*/ 465126 w 3024845"/>
                  <a:gd name="connsiteY51-39722" fmla="*/ 369664 h 834218"/>
                  <a:gd name="connsiteX52-39723" fmla="*/ 472219 w 3024845"/>
                  <a:gd name="connsiteY52-39724" fmla="*/ 369664 h 834218"/>
                  <a:gd name="connsiteX53-39725" fmla="*/ 472219 w 3024845"/>
                  <a:gd name="connsiteY53-39726" fmla="*/ 368583 h 834218"/>
                  <a:gd name="connsiteX54-39727" fmla="*/ 472219 w 3024845"/>
                  <a:gd name="connsiteY54-39728" fmla="*/ 361017 h 834218"/>
                  <a:gd name="connsiteX55-39729" fmla="*/ 473992 w 3024845"/>
                  <a:gd name="connsiteY55-39730" fmla="*/ 361017 h 834218"/>
                  <a:gd name="connsiteX56-39731" fmla="*/ 486406 w 3024845"/>
                  <a:gd name="connsiteY56-39732" fmla="*/ 361017 h 834218"/>
                  <a:gd name="connsiteX57-39733" fmla="*/ 486406 w 3024845"/>
                  <a:gd name="connsiteY57-39734" fmla="*/ 386958 h 834218"/>
                  <a:gd name="connsiteX58-39735" fmla="*/ 488433 w 3024845"/>
                  <a:gd name="connsiteY58-39736" fmla="*/ 386958 h 834218"/>
                  <a:gd name="connsiteX59-39737" fmla="*/ 502619 w 3024845"/>
                  <a:gd name="connsiteY59-39738" fmla="*/ 386958 h 834218"/>
                  <a:gd name="connsiteX60-39739" fmla="*/ 502619 w 3024845"/>
                  <a:gd name="connsiteY60-39740" fmla="*/ 388579 h 834218"/>
                  <a:gd name="connsiteX61-39741" fmla="*/ 502619 w 3024845"/>
                  <a:gd name="connsiteY61-39742" fmla="*/ 399929 h 834218"/>
                  <a:gd name="connsiteX62-39743" fmla="*/ 503379 w 3024845"/>
                  <a:gd name="connsiteY62-39744" fmla="*/ 399929 h 834218"/>
                  <a:gd name="connsiteX63-39745" fmla="*/ 508700 w 3024845"/>
                  <a:gd name="connsiteY63-39746" fmla="*/ 399929 h 834218"/>
                  <a:gd name="connsiteX64-39747" fmla="*/ 508700 w 3024845"/>
                  <a:gd name="connsiteY64-39748" fmla="*/ 399118 h 834218"/>
                  <a:gd name="connsiteX65-39749" fmla="*/ 508700 w 3024845"/>
                  <a:gd name="connsiteY65-39750" fmla="*/ 393443 h 834218"/>
                  <a:gd name="connsiteX66-39751" fmla="*/ 539100 w 3024845"/>
                  <a:gd name="connsiteY66-39752" fmla="*/ 393443 h 834218"/>
                  <a:gd name="connsiteX67-39753" fmla="*/ 539100 w 3024845"/>
                  <a:gd name="connsiteY67-39754" fmla="*/ 417223 h 834218"/>
                  <a:gd name="connsiteX68-39755" fmla="*/ 540113 w 3024845"/>
                  <a:gd name="connsiteY68-39756" fmla="*/ 417223 h 834218"/>
                  <a:gd name="connsiteX69-39757" fmla="*/ 547207 w 3024845"/>
                  <a:gd name="connsiteY69-39758" fmla="*/ 417223 h 834218"/>
                  <a:gd name="connsiteX70-39759" fmla="*/ 547207 w 3024845"/>
                  <a:gd name="connsiteY70-39760" fmla="*/ 418304 h 834218"/>
                  <a:gd name="connsiteX71-39761" fmla="*/ 547207 w 3024845"/>
                  <a:gd name="connsiteY71-39762" fmla="*/ 425870 h 834218"/>
                  <a:gd name="connsiteX72-39763" fmla="*/ 547967 w 3024845"/>
                  <a:gd name="connsiteY72-39764" fmla="*/ 425870 h 834218"/>
                  <a:gd name="connsiteX73-39765" fmla="*/ 553287 w 3024845"/>
                  <a:gd name="connsiteY73-39766" fmla="*/ 425870 h 834218"/>
                  <a:gd name="connsiteX74-39767" fmla="*/ 553287 w 3024845"/>
                  <a:gd name="connsiteY74-39768" fmla="*/ 423708 h 834218"/>
                  <a:gd name="connsiteX75-39769" fmla="*/ 553287 w 3024845"/>
                  <a:gd name="connsiteY75-39770" fmla="*/ 408576 h 834218"/>
                  <a:gd name="connsiteX76-39771" fmla="*/ 554300 w 3024845"/>
                  <a:gd name="connsiteY76-39772" fmla="*/ 408576 h 834218"/>
                  <a:gd name="connsiteX77-39773" fmla="*/ 561394 w 3024845"/>
                  <a:gd name="connsiteY77-39774" fmla="*/ 408576 h 834218"/>
                  <a:gd name="connsiteX78-39775" fmla="*/ 561394 w 3024845"/>
                  <a:gd name="connsiteY78-39776" fmla="*/ 409657 h 834218"/>
                  <a:gd name="connsiteX79-39777" fmla="*/ 561394 w 3024845"/>
                  <a:gd name="connsiteY79-39778" fmla="*/ 417223 h 834218"/>
                  <a:gd name="connsiteX80-39779" fmla="*/ 566714 w 3024845"/>
                  <a:gd name="connsiteY80-39780" fmla="*/ 415230 h 834218"/>
                  <a:gd name="connsiteX81-39781" fmla="*/ 567474 w 3024845"/>
                  <a:gd name="connsiteY81-39782" fmla="*/ 414250 h 834218"/>
                  <a:gd name="connsiteX82-39783" fmla="*/ 567474 w 3024845"/>
                  <a:gd name="connsiteY82-39784" fmla="*/ 408576 h 834218"/>
                  <a:gd name="connsiteX83-39785" fmla="*/ 605981 w 3024845"/>
                  <a:gd name="connsiteY83-39786" fmla="*/ 408576 h 834218"/>
                  <a:gd name="connsiteX84-39787" fmla="*/ 605981 w 3024845"/>
                  <a:gd name="connsiteY84-39788" fmla="*/ 432355 h 834218"/>
                  <a:gd name="connsiteX85-39789" fmla="*/ 608007 w 3024845"/>
                  <a:gd name="connsiteY85-39790" fmla="*/ 432355 h 834218"/>
                  <a:gd name="connsiteX86-39791" fmla="*/ 622194 w 3024845"/>
                  <a:gd name="connsiteY86-39792" fmla="*/ 432355 h 834218"/>
                  <a:gd name="connsiteX87-39793" fmla="*/ 622194 w 3024845"/>
                  <a:gd name="connsiteY87-39794" fmla="*/ 433436 h 834218"/>
                  <a:gd name="connsiteX88-39795" fmla="*/ 622194 w 3024845"/>
                  <a:gd name="connsiteY88-39796" fmla="*/ 441002 h 834218"/>
                  <a:gd name="connsiteX89-39797" fmla="*/ 623968 w 3024845"/>
                  <a:gd name="connsiteY89-39798" fmla="*/ 441002 h 834218"/>
                  <a:gd name="connsiteX90-39799" fmla="*/ 636381 w 3024845"/>
                  <a:gd name="connsiteY90-39800" fmla="*/ 441002 h 834218"/>
                  <a:gd name="connsiteX91-39801" fmla="*/ 636381 w 3024845"/>
                  <a:gd name="connsiteY91-39802" fmla="*/ 417223 h 834218"/>
                  <a:gd name="connsiteX92-39803" fmla="*/ 637394 w 3024845"/>
                  <a:gd name="connsiteY92-39804" fmla="*/ 417223 h 834218"/>
                  <a:gd name="connsiteX93-39805" fmla="*/ 644488 w 3024845"/>
                  <a:gd name="connsiteY93-39806" fmla="*/ 417223 h 834218"/>
                  <a:gd name="connsiteX94-39807" fmla="*/ 644488 w 3024845"/>
                  <a:gd name="connsiteY94-39808" fmla="*/ 384796 h 834218"/>
                  <a:gd name="connsiteX95-39809" fmla="*/ 645501 w 3024845"/>
                  <a:gd name="connsiteY95-39810" fmla="*/ 384796 h 834218"/>
                  <a:gd name="connsiteX96-39811" fmla="*/ 652595 w 3024845"/>
                  <a:gd name="connsiteY96-39812" fmla="*/ 384796 h 834218"/>
                  <a:gd name="connsiteX97-39813" fmla="*/ 652595 w 3024845"/>
                  <a:gd name="connsiteY97-39814" fmla="*/ 382905 h 834218"/>
                  <a:gd name="connsiteX98-39815" fmla="*/ 652595 w 3024845"/>
                  <a:gd name="connsiteY98-39816" fmla="*/ 369664 h 834218"/>
                  <a:gd name="connsiteX99-39817" fmla="*/ 651328 w 3024845"/>
                  <a:gd name="connsiteY99-39818" fmla="*/ 368042 h 834218"/>
                  <a:gd name="connsiteX100-39819" fmla="*/ 656648 w 3024845"/>
                  <a:gd name="connsiteY100-39820" fmla="*/ 356693 h 834218"/>
                  <a:gd name="connsiteX101-39821" fmla="*/ 664755 w 3024845"/>
                  <a:gd name="connsiteY101-39822" fmla="*/ 384796 h 834218"/>
                  <a:gd name="connsiteX102-39823" fmla="*/ 665515 w 3024845"/>
                  <a:gd name="connsiteY102-39824" fmla="*/ 384796 h 834218"/>
                  <a:gd name="connsiteX103-39825" fmla="*/ 670835 w 3024845"/>
                  <a:gd name="connsiteY103-39826" fmla="*/ 384796 h 834218"/>
                  <a:gd name="connsiteX104-39827" fmla="*/ 670835 w 3024845"/>
                  <a:gd name="connsiteY104-39828" fmla="*/ 278869 h 834218"/>
                  <a:gd name="connsiteX105-39829" fmla="*/ 672355 w 3024845"/>
                  <a:gd name="connsiteY105-39830" fmla="*/ 278869 h 834218"/>
                  <a:gd name="connsiteX106-39831" fmla="*/ 682995 w 3024845"/>
                  <a:gd name="connsiteY106-39832" fmla="*/ 278869 h 834218"/>
                  <a:gd name="connsiteX107-39833" fmla="*/ 682995 w 3024845"/>
                  <a:gd name="connsiteY107-39834" fmla="*/ 231310 h 834218"/>
                  <a:gd name="connsiteX108-39835" fmla="*/ 709342 w 3024845"/>
                  <a:gd name="connsiteY108-39836" fmla="*/ 231310 h 834218"/>
                  <a:gd name="connsiteX109-39837" fmla="*/ 709342 w 3024845"/>
                  <a:gd name="connsiteY109-39838" fmla="*/ 209692 h 834218"/>
                  <a:gd name="connsiteX110-39839" fmla="*/ 743796 w 3024845"/>
                  <a:gd name="connsiteY110-39840" fmla="*/ 209692 h 834218"/>
                  <a:gd name="connsiteX111-39841" fmla="*/ 743796 w 3024845"/>
                  <a:gd name="connsiteY111-39842" fmla="*/ 212124 h 834218"/>
                  <a:gd name="connsiteX112-39843" fmla="*/ 743796 w 3024845"/>
                  <a:gd name="connsiteY112-39844" fmla="*/ 229148 h 834218"/>
                  <a:gd name="connsiteX113-39845" fmla="*/ 746076 w 3024845"/>
                  <a:gd name="connsiteY113-39846" fmla="*/ 229148 h 834218"/>
                  <a:gd name="connsiteX114-39847" fmla="*/ 762036 w 3024845"/>
                  <a:gd name="connsiteY114-39848" fmla="*/ 229148 h 834218"/>
                  <a:gd name="connsiteX115-39849" fmla="*/ 762036 w 3024845"/>
                  <a:gd name="connsiteY115-39850" fmla="*/ 276707 h 834218"/>
                  <a:gd name="connsiteX116-39851" fmla="*/ 763049 w 3024845"/>
                  <a:gd name="connsiteY116-39852" fmla="*/ 276707 h 834218"/>
                  <a:gd name="connsiteX117-39853" fmla="*/ 770143 w 3024845"/>
                  <a:gd name="connsiteY117-39854" fmla="*/ 276707 h 834218"/>
                  <a:gd name="connsiteX118-39855" fmla="*/ 784330 w 3024845"/>
                  <a:gd name="connsiteY118-39856" fmla="*/ 281031 h 834218"/>
                  <a:gd name="connsiteX119-39857" fmla="*/ 784330 w 3024845"/>
                  <a:gd name="connsiteY119-39858" fmla="*/ 319943 h 834218"/>
                  <a:gd name="connsiteX120-39859" fmla="*/ 785343 w 3024845"/>
                  <a:gd name="connsiteY120-39860" fmla="*/ 319943 h 834218"/>
                  <a:gd name="connsiteX121-39861" fmla="*/ 792436 w 3024845"/>
                  <a:gd name="connsiteY121-39862" fmla="*/ 319943 h 834218"/>
                  <a:gd name="connsiteX122-39863" fmla="*/ 792436 w 3024845"/>
                  <a:gd name="connsiteY122-39864" fmla="*/ 321564 h 834218"/>
                  <a:gd name="connsiteX123-39865" fmla="*/ 792436 w 3024845"/>
                  <a:gd name="connsiteY123-39866" fmla="*/ 332913 h 834218"/>
                  <a:gd name="connsiteX124-39867" fmla="*/ 794463 w 3024845"/>
                  <a:gd name="connsiteY124-39868" fmla="*/ 332913 h 834218"/>
                  <a:gd name="connsiteX125-39869" fmla="*/ 808650 w 3024845"/>
                  <a:gd name="connsiteY125-39870" fmla="*/ 332913 h 834218"/>
                  <a:gd name="connsiteX126-39871" fmla="*/ 814730 w 3024845"/>
                  <a:gd name="connsiteY126-39872" fmla="*/ 339399 h 834218"/>
                  <a:gd name="connsiteX127-39873" fmla="*/ 814730 w 3024845"/>
                  <a:gd name="connsiteY127-39874" fmla="*/ 361017 h 834218"/>
                  <a:gd name="connsiteX128-39875" fmla="*/ 817010 w 3024845"/>
                  <a:gd name="connsiteY128-39876" fmla="*/ 361017 h 834218"/>
                  <a:gd name="connsiteX129-39877" fmla="*/ 832970 w 3024845"/>
                  <a:gd name="connsiteY129-39878" fmla="*/ 361017 h 834218"/>
                  <a:gd name="connsiteX130-39879" fmla="*/ 832970 w 3024845"/>
                  <a:gd name="connsiteY130-39880" fmla="*/ 362097 h 834218"/>
                  <a:gd name="connsiteX131-39881" fmla="*/ 832970 w 3024845"/>
                  <a:gd name="connsiteY131-39882" fmla="*/ 369664 h 834218"/>
                  <a:gd name="connsiteX132-39883" fmla="*/ 834237 w 3024845"/>
                  <a:gd name="connsiteY132-39884" fmla="*/ 369664 h 834218"/>
                  <a:gd name="connsiteX133-39885" fmla="*/ 843104 w 3024845"/>
                  <a:gd name="connsiteY133-39886" fmla="*/ 369664 h 834218"/>
                  <a:gd name="connsiteX134-39887" fmla="*/ 843104 w 3024845"/>
                  <a:gd name="connsiteY134-39888" fmla="*/ 371825 h 834218"/>
                  <a:gd name="connsiteX135-39889" fmla="*/ 843104 w 3024845"/>
                  <a:gd name="connsiteY135-39890" fmla="*/ 386958 h 834218"/>
                  <a:gd name="connsiteX136-39891" fmla="*/ 847157 w 3024845"/>
                  <a:gd name="connsiteY136-39892" fmla="*/ 385066 h 834218"/>
                  <a:gd name="connsiteX137-39893" fmla="*/ 847157 w 3024845"/>
                  <a:gd name="connsiteY137-39894" fmla="*/ 371825 h 834218"/>
                  <a:gd name="connsiteX138-39895" fmla="*/ 848170 w 3024845"/>
                  <a:gd name="connsiteY138-39896" fmla="*/ 371825 h 834218"/>
                  <a:gd name="connsiteX139-39897" fmla="*/ 855264 w 3024845"/>
                  <a:gd name="connsiteY139-39898" fmla="*/ 371825 h 834218"/>
                  <a:gd name="connsiteX140-39899" fmla="*/ 855264 w 3024845"/>
                  <a:gd name="connsiteY140-39900" fmla="*/ 373447 h 834218"/>
                  <a:gd name="connsiteX141-39901" fmla="*/ 855264 w 3024845"/>
                  <a:gd name="connsiteY141-39902" fmla="*/ 384796 h 834218"/>
                  <a:gd name="connsiteX142-39903" fmla="*/ 856024 w 3024845"/>
                  <a:gd name="connsiteY142-39904" fmla="*/ 384796 h 834218"/>
                  <a:gd name="connsiteX143-39905" fmla="*/ 861344 w 3024845"/>
                  <a:gd name="connsiteY143-39906" fmla="*/ 384796 h 834218"/>
                  <a:gd name="connsiteX144-39907" fmla="*/ 909984 w 3024845"/>
                  <a:gd name="connsiteY144-39908" fmla="*/ 380473 h 834218"/>
                  <a:gd name="connsiteX145-39909" fmla="*/ 909984 w 3024845"/>
                  <a:gd name="connsiteY145-39910" fmla="*/ 381824 h 834218"/>
                  <a:gd name="connsiteX146-39911" fmla="*/ 909984 w 3024845"/>
                  <a:gd name="connsiteY146-39912" fmla="*/ 391281 h 834218"/>
                  <a:gd name="connsiteX147-39913" fmla="*/ 910744 w 3024845"/>
                  <a:gd name="connsiteY147-39914" fmla="*/ 391281 h 834218"/>
                  <a:gd name="connsiteX148-39915" fmla="*/ 916065 w 3024845"/>
                  <a:gd name="connsiteY148-39916" fmla="*/ 391281 h 834218"/>
                  <a:gd name="connsiteX149-39917" fmla="*/ 916065 w 3024845"/>
                  <a:gd name="connsiteY149-39918" fmla="*/ 393443 h 834218"/>
                  <a:gd name="connsiteX150-39919" fmla="*/ 916065 w 3024845"/>
                  <a:gd name="connsiteY150-39920" fmla="*/ 408576 h 834218"/>
                  <a:gd name="connsiteX151-39921" fmla="*/ 918091 w 3024845"/>
                  <a:gd name="connsiteY151-39922" fmla="*/ 407225 h 834218"/>
                  <a:gd name="connsiteX152-39923" fmla="*/ 932278 w 3024845"/>
                  <a:gd name="connsiteY152-39924" fmla="*/ 397767 h 834218"/>
                  <a:gd name="connsiteX153-39925" fmla="*/ 938358 w 3024845"/>
                  <a:gd name="connsiteY153-39926" fmla="*/ 356693 h 834218"/>
                  <a:gd name="connsiteX154-39927" fmla="*/ 939118 w 3024845"/>
                  <a:gd name="connsiteY154-39928" fmla="*/ 356423 h 834218"/>
                  <a:gd name="connsiteX155-39929" fmla="*/ 944438 w 3024845"/>
                  <a:gd name="connsiteY155-39930" fmla="*/ 354531 h 834218"/>
                  <a:gd name="connsiteX156-39931" fmla="*/ 946465 w 3024845"/>
                  <a:gd name="connsiteY156-39932" fmla="*/ 285354 h 834218"/>
                  <a:gd name="connsiteX157-39933" fmla="*/ 948492 w 3024845"/>
                  <a:gd name="connsiteY157-39934" fmla="*/ 354531 h 834218"/>
                  <a:gd name="connsiteX158-39935" fmla="*/ 949252 w 3024845"/>
                  <a:gd name="connsiteY158-39936" fmla="*/ 354801 h 834218"/>
                  <a:gd name="connsiteX159-39937" fmla="*/ 954572 w 3024845"/>
                  <a:gd name="connsiteY159-39938" fmla="*/ 356693 h 834218"/>
                  <a:gd name="connsiteX160-39939" fmla="*/ 954572 w 3024845"/>
                  <a:gd name="connsiteY160-39940" fmla="*/ 270222 h 834218"/>
                  <a:gd name="connsiteX161-39941" fmla="*/ 958625 w 3024845"/>
                  <a:gd name="connsiteY161-39942" fmla="*/ 237795 h 834218"/>
                  <a:gd name="connsiteX162-39943" fmla="*/ 997132 w 3024845"/>
                  <a:gd name="connsiteY162-39944" fmla="*/ 237795 h 834218"/>
                  <a:gd name="connsiteX163-39945" fmla="*/ 997132 w 3024845"/>
                  <a:gd name="connsiteY163-39946" fmla="*/ 270222 h 834218"/>
                  <a:gd name="connsiteX164-39947" fmla="*/ 997892 w 3024845"/>
                  <a:gd name="connsiteY164-39948" fmla="*/ 270222 h 834218"/>
                  <a:gd name="connsiteX165-39949" fmla="*/ 1003212 w 3024845"/>
                  <a:gd name="connsiteY165-39950" fmla="*/ 270222 h 834218"/>
                  <a:gd name="connsiteX166-39951" fmla="*/ 1003212 w 3024845"/>
                  <a:gd name="connsiteY166-39952" fmla="*/ 188074 h 834218"/>
                  <a:gd name="connsiteX167-39953" fmla="*/ 1004986 w 3024845"/>
                  <a:gd name="connsiteY167-39954" fmla="*/ 188074 h 834218"/>
                  <a:gd name="connsiteX168-39955" fmla="*/ 1017399 w 3024845"/>
                  <a:gd name="connsiteY168-39956" fmla="*/ 188074 h 834218"/>
                  <a:gd name="connsiteX169-39957" fmla="*/ 1017399 w 3024845"/>
                  <a:gd name="connsiteY169-39958" fmla="*/ 186183 h 834218"/>
                  <a:gd name="connsiteX170-39959" fmla="*/ 1017399 w 3024845"/>
                  <a:gd name="connsiteY170-39960" fmla="*/ 172942 h 834218"/>
                  <a:gd name="connsiteX171-39961" fmla="*/ 1039693 w 3024845"/>
                  <a:gd name="connsiteY171-39962" fmla="*/ 172942 h 834218"/>
                  <a:gd name="connsiteX172-39963" fmla="*/ 1039693 w 3024845"/>
                  <a:gd name="connsiteY172-39964" fmla="*/ 171861 h 834218"/>
                  <a:gd name="connsiteX173-39965" fmla="*/ 1039693 w 3024845"/>
                  <a:gd name="connsiteY173-39966" fmla="*/ 164295 h 834218"/>
                  <a:gd name="connsiteX174-39967" fmla="*/ 1041466 w 3024845"/>
                  <a:gd name="connsiteY174-39968" fmla="*/ 164295 h 834218"/>
                  <a:gd name="connsiteX175-39969" fmla="*/ 1053880 w 3024845"/>
                  <a:gd name="connsiteY175-39970" fmla="*/ 164295 h 834218"/>
                  <a:gd name="connsiteX176-39971" fmla="*/ 1053880 w 3024845"/>
                  <a:gd name="connsiteY176-39972" fmla="*/ 165376 h 834218"/>
                  <a:gd name="connsiteX177-39973" fmla="*/ 1053880 w 3024845"/>
                  <a:gd name="connsiteY177-39974" fmla="*/ 172942 h 834218"/>
                  <a:gd name="connsiteX178-39975" fmla="*/ 1054640 w 3024845"/>
                  <a:gd name="connsiteY178-39976" fmla="*/ 172942 h 834218"/>
                  <a:gd name="connsiteX179-39977" fmla="*/ 1059960 w 3024845"/>
                  <a:gd name="connsiteY179-39978" fmla="*/ 172942 h 834218"/>
                  <a:gd name="connsiteX180-39979" fmla="*/ 1070093 w 3024845"/>
                  <a:gd name="connsiteY180-39980" fmla="*/ 168618 h 834218"/>
                  <a:gd name="connsiteX181-39981" fmla="*/ 1074146 w 3024845"/>
                  <a:gd name="connsiteY181-39982" fmla="*/ 171861 h 834218"/>
                  <a:gd name="connsiteX182-39983" fmla="*/ 1074146 w 3024845"/>
                  <a:gd name="connsiteY182-39984" fmla="*/ 164295 h 834218"/>
                  <a:gd name="connsiteX183-39985" fmla="*/ 1076426 w 3024845"/>
                  <a:gd name="connsiteY183-39986" fmla="*/ 164295 h 834218"/>
                  <a:gd name="connsiteX184-39987" fmla="*/ 1092387 w 3024845"/>
                  <a:gd name="connsiteY184-39988" fmla="*/ 164295 h 834218"/>
                  <a:gd name="connsiteX185-39989" fmla="*/ 1092387 w 3024845"/>
                  <a:gd name="connsiteY185-39990" fmla="*/ 165376 h 834218"/>
                  <a:gd name="connsiteX186-39991" fmla="*/ 1092387 w 3024845"/>
                  <a:gd name="connsiteY186-39992" fmla="*/ 172942 h 834218"/>
                  <a:gd name="connsiteX187-39993" fmla="*/ 1122787 w 3024845"/>
                  <a:gd name="connsiteY187-39994" fmla="*/ 172942 h 834218"/>
                  <a:gd name="connsiteX188-39995" fmla="*/ 1122787 w 3024845"/>
                  <a:gd name="connsiteY188-39996" fmla="*/ 174563 h 834218"/>
                  <a:gd name="connsiteX189-39997" fmla="*/ 1122787 w 3024845"/>
                  <a:gd name="connsiteY189-39998" fmla="*/ 185913 h 834218"/>
                  <a:gd name="connsiteX190-39999" fmla="*/ 1149134 w 3024845"/>
                  <a:gd name="connsiteY190-40000" fmla="*/ 185913 h 834218"/>
                  <a:gd name="connsiteX191-40001" fmla="*/ 1149134 w 3024845"/>
                  <a:gd name="connsiteY191-40002" fmla="*/ 216177 h 834218"/>
                  <a:gd name="connsiteX192-40003" fmla="*/ 1149894 w 3024845"/>
                  <a:gd name="connsiteY192-40004" fmla="*/ 216177 h 834218"/>
                  <a:gd name="connsiteX193-40005" fmla="*/ 1155214 w 3024845"/>
                  <a:gd name="connsiteY193-40006" fmla="*/ 216177 h 834218"/>
                  <a:gd name="connsiteX194-40007" fmla="*/ 1155214 w 3024845"/>
                  <a:gd name="connsiteY194-40008" fmla="*/ 217258 h 834218"/>
                  <a:gd name="connsiteX195-40009" fmla="*/ 1155214 w 3024845"/>
                  <a:gd name="connsiteY195-40010" fmla="*/ 224825 h 834218"/>
                  <a:gd name="connsiteX196-40011" fmla="*/ 1159268 w 3024845"/>
                  <a:gd name="connsiteY196-40012" fmla="*/ 255089 h 834218"/>
                  <a:gd name="connsiteX197-40013" fmla="*/ 1160028 w 3024845"/>
                  <a:gd name="connsiteY197-40014" fmla="*/ 255089 h 834218"/>
                  <a:gd name="connsiteX198-40015" fmla="*/ 1165348 w 3024845"/>
                  <a:gd name="connsiteY198-40016" fmla="*/ 255089 h 834218"/>
                  <a:gd name="connsiteX199-40017" fmla="*/ 1165348 w 3024845"/>
                  <a:gd name="connsiteY199-40018" fmla="*/ 255900 h 834218"/>
                  <a:gd name="connsiteX200-40019" fmla="*/ 1165348 w 3024845"/>
                  <a:gd name="connsiteY200-40020" fmla="*/ 261575 h 834218"/>
                  <a:gd name="connsiteX201-40021" fmla="*/ 1166361 w 3024845"/>
                  <a:gd name="connsiteY201-40022" fmla="*/ 261575 h 834218"/>
                  <a:gd name="connsiteX202-40023" fmla="*/ 1173454 w 3024845"/>
                  <a:gd name="connsiteY202-40024" fmla="*/ 261575 h 834218"/>
                  <a:gd name="connsiteX203-40025" fmla="*/ 1173454 w 3024845"/>
                  <a:gd name="connsiteY203-40026" fmla="*/ 291840 h 834218"/>
                  <a:gd name="connsiteX204-40027" fmla="*/ 1175481 w 3024845"/>
                  <a:gd name="connsiteY204-40028" fmla="*/ 291840 h 834218"/>
                  <a:gd name="connsiteX205-40029" fmla="*/ 1189668 w 3024845"/>
                  <a:gd name="connsiteY205-40030" fmla="*/ 291840 h 834218"/>
                  <a:gd name="connsiteX206-40031" fmla="*/ 1189668 w 3024845"/>
                  <a:gd name="connsiteY206-40032" fmla="*/ 315619 h 834218"/>
                  <a:gd name="connsiteX207-40033" fmla="*/ 1191695 w 3024845"/>
                  <a:gd name="connsiteY207-40034" fmla="*/ 317240 h 834218"/>
                  <a:gd name="connsiteX208-40035" fmla="*/ 1191695 w 3024845"/>
                  <a:gd name="connsiteY208-40036" fmla="*/ 328590 h 834218"/>
                  <a:gd name="connsiteX209-40037" fmla="*/ 1192455 w 3024845"/>
                  <a:gd name="connsiteY209-40038" fmla="*/ 328590 h 834218"/>
                  <a:gd name="connsiteX210-40039" fmla="*/ 1197775 w 3024845"/>
                  <a:gd name="connsiteY210-40040" fmla="*/ 328590 h 834218"/>
                  <a:gd name="connsiteX211-40041" fmla="*/ 1197775 w 3024845"/>
                  <a:gd name="connsiteY211-40042" fmla="*/ 352369 h 834218"/>
                  <a:gd name="connsiteX212-40043" fmla="*/ 1199041 w 3024845"/>
                  <a:gd name="connsiteY212-40044" fmla="*/ 352369 h 834218"/>
                  <a:gd name="connsiteX213-40045" fmla="*/ 1207908 w 3024845"/>
                  <a:gd name="connsiteY213-40046" fmla="*/ 352369 h 834218"/>
                  <a:gd name="connsiteX214-40047" fmla="*/ 1209935 w 3024845"/>
                  <a:gd name="connsiteY214-40048" fmla="*/ 356423 h 834218"/>
                  <a:gd name="connsiteX215-40049" fmla="*/ 1209935 w 3024845"/>
                  <a:gd name="connsiteY215-40050" fmla="*/ 369664 h 834218"/>
                  <a:gd name="connsiteX216-40051" fmla="*/ 1211455 w 3024845"/>
                  <a:gd name="connsiteY216-40052" fmla="*/ 367772 h 834218"/>
                  <a:gd name="connsiteX217-40053" fmla="*/ 1222095 w 3024845"/>
                  <a:gd name="connsiteY217-40054" fmla="*/ 354531 h 834218"/>
                  <a:gd name="connsiteX218-40055" fmla="*/ 1250469 w 3024845"/>
                  <a:gd name="connsiteY218-40056" fmla="*/ 354531 h 834218"/>
                  <a:gd name="connsiteX219-40057" fmla="*/ 1250469 w 3024845"/>
                  <a:gd name="connsiteY219-40058" fmla="*/ 441002 h 834218"/>
                  <a:gd name="connsiteX220-40059" fmla="*/ 1251229 w 3024845"/>
                  <a:gd name="connsiteY220-40060" fmla="*/ 441002 h 834218"/>
                  <a:gd name="connsiteX221-40061" fmla="*/ 1256549 w 3024845"/>
                  <a:gd name="connsiteY221-40062" fmla="*/ 441002 h 834218"/>
                  <a:gd name="connsiteX222-40063" fmla="*/ 1257309 w 3024845"/>
                  <a:gd name="connsiteY222-40064" fmla="*/ 439651 h 834218"/>
                  <a:gd name="connsiteX223-40065" fmla="*/ 1262629 w 3024845"/>
                  <a:gd name="connsiteY223-40066" fmla="*/ 430193 h 834218"/>
                  <a:gd name="connsiteX224-40067" fmla="*/ 1262629 w 3024845"/>
                  <a:gd name="connsiteY224-40068" fmla="*/ 432085 h 834218"/>
                  <a:gd name="connsiteX225-40069" fmla="*/ 1262629 w 3024845"/>
                  <a:gd name="connsiteY225-40070" fmla="*/ 445326 h 834218"/>
                  <a:gd name="connsiteX226-40071" fmla="*/ 1266682 w 3024845"/>
                  <a:gd name="connsiteY226-40072" fmla="*/ 399929 h 834218"/>
                  <a:gd name="connsiteX227-40073" fmla="*/ 1267442 w 3024845"/>
                  <a:gd name="connsiteY227-40074" fmla="*/ 399929 h 834218"/>
                  <a:gd name="connsiteX228-40075" fmla="*/ 1272762 w 3024845"/>
                  <a:gd name="connsiteY228-40076" fmla="*/ 399929 h 834218"/>
                  <a:gd name="connsiteX229-40077" fmla="*/ 1272762 w 3024845"/>
                  <a:gd name="connsiteY229-40078" fmla="*/ 335075 h 834218"/>
                  <a:gd name="connsiteX230-40079" fmla="*/ 1273776 w 3024845"/>
                  <a:gd name="connsiteY230-40080" fmla="*/ 335075 h 834218"/>
                  <a:gd name="connsiteX231-40081" fmla="*/ 1280869 w 3024845"/>
                  <a:gd name="connsiteY231-40082" fmla="*/ 335075 h 834218"/>
                  <a:gd name="connsiteX232-40083" fmla="*/ 1293029 w 3024845"/>
                  <a:gd name="connsiteY232-40084" fmla="*/ 291840 h 834218"/>
                  <a:gd name="connsiteX233-40085" fmla="*/ 1294296 w 3024845"/>
                  <a:gd name="connsiteY233-40086" fmla="*/ 291840 h 834218"/>
                  <a:gd name="connsiteX234-40087" fmla="*/ 1303163 w 3024845"/>
                  <a:gd name="connsiteY234-40088" fmla="*/ 291840 h 834218"/>
                  <a:gd name="connsiteX235-40089" fmla="*/ 1313296 w 3024845"/>
                  <a:gd name="connsiteY235-40090" fmla="*/ 335075 h 834218"/>
                  <a:gd name="connsiteX236-40091" fmla="*/ 1314309 w 3024845"/>
                  <a:gd name="connsiteY236-40092" fmla="*/ 335075 h 834218"/>
                  <a:gd name="connsiteX237-40093" fmla="*/ 1321403 w 3024845"/>
                  <a:gd name="connsiteY237-40094" fmla="*/ 335075 h 834218"/>
                  <a:gd name="connsiteX238-40095" fmla="*/ 1321403 w 3024845"/>
                  <a:gd name="connsiteY238-40096" fmla="*/ 373987 h 834218"/>
                  <a:gd name="connsiteX239-40097" fmla="*/ 1323176 w 3024845"/>
                  <a:gd name="connsiteY239-40098" fmla="*/ 373987 h 834218"/>
                  <a:gd name="connsiteX240-40099" fmla="*/ 1335590 w 3024845"/>
                  <a:gd name="connsiteY240-40100" fmla="*/ 373987 h 834218"/>
                  <a:gd name="connsiteX241-40101" fmla="*/ 1335590 w 3024845"/>
                  <a:gd name="connsiteY241-40102" fmla="*/ 376149 h 834218"/>
                  <a:gd name="connsiteX242-40103" fmla="*/ 1335590 w 3024845"/>
                  <a:gd name="connsiteY242-40104" fmla="*/ 391281 h 834218"/>
                  <a:gd name="connsiteX243-40105" fmla="*/ 1339643 w 3024845"/>
                  <a:gd name="connsiteY243-40106" fmla="*/ 389120 h 834218"/>
                  <a:gd name="connsiteX244-40107" fmla="*/ 1339643 w 3024845"/>
                  <a:gd name="connsiteY244-40108" fmla="*/ 373987 h 834218"/>
                  <a:gd name="connsiteX245-40109" fmla="*/ 1341163 w 3024845"/>
                  <a:gd name="connsiteY245-40110" fmla="*/ 373987 h 834218"/>
                  <a:gd name="connsiteX246-40111" fmla="*/ 1351803 w 3024845"/>
                  <a:gd name="connsiteY246-40112" fmla="*/ 373987 h 834218"/>
                  <a:gd name="connsiteX247-40113" fmla="*/ 1351803 w 3024845"/>
                  <a:gd name="connsiteY247-40114" fmla="*/ 375608 h 834218"/>
                  <a:gd name="connsiteX248-40115" fmla="*/ 1351803 w 3024845"/>
                  <a:gd name="connsiteY248-40116" fmla="*/ 386958 h 834218"/>
                  <a:gd name="connsiteX249-40117" fmla="*/ 1382204 w 3024845"/>
                  <a:gd name="connsiteY249-40118" fmla="*/ 386958 h 834218"/>
                  <a:gd name="connsiteX250-40119" fmla="*/ 1382204 w 3024845"/>
                  <a:gd name="connsiteY250-40120" fmla="*/ 350208 h 834218"/>
                  <a:gd name="connsiteX251-40121" fmla="*/ 1383470 w 3024845"/>
                  <a:gd name="connsiteY251-40122" fmla="*/ 350208 h 834218"/>
                  <a:gd name="connsiteX252-40123" fmla="*/ 1392337 w 3024845"/>
                  <a:gd name="connsiteY252-40124" fmla="*/ 350208 h 834218"/>
                  <a:gd name="connsiteX253-40125" fmla="*/ 1392337 w 3024845"/>
                  <a:gd name="connsiteY253-40126" fmla="*/ 371825 h 834218"/>
                  <a:gd name="connsiteX254-40127" fmla="*/ 1394364 w 3024845"/>
                  <a:gd name="connsiteY254-40128" fmla="*/ 339399 h 834218"/>
                  <a:gd name="connsiteX255-40129" fmla="*/ 1416657 w 3024845"/>
                  <a:gd name="connsiteY255-40130" fmla="*/ 339399 h 834218"/>
                  <a:gd name="connsiteX256-40131" fmla="*/ 1416657 w 3024845"/>
                  <a:gd name="connsiteY256-40132" fmla="*/ 337777 h 834218"/>
                  <a:gd name="connsiteX257-40133" fmla="*/ 1416657 w 3024845"/>
                  <a:gd name="connsiteY257-40134" fmla="*/ 326428 h 834218"/>
                  <a:gd name="connsiteX258-40135" fmla="*/ 1417417 w 3024845"/>
                  <a:gd name="connsiteY258-40136" fmla="*/ 326428 h 834218"/>
                  <a:gd name="connsiteX259-40137" fmla="*/ 1422737 w 3024845"/>
                  <a:gd name="connsiteY259-40138" fmla="*/ 326428 h 834218"/>
                  <a:gd name="connsiteX260-40139" fmla="*/ 1422737 w 3024845"/>
                  <a:gd name="connsiteY260-40140" fmla="*/ 324537 h 834218"/>
                  <a:gd name="connsiteX261-40141" fmla="*/ 1422737 w 3024845"/>
                  <a:gd name="connsiteY261-40142" fmla="*/ 311296 h 834218"/>
                  <a:gd name="connsiteX262-40143" fmla="*/ 1426791 w 3024845"/>
                  <a:gd name="connsiteY262-40144" fmla="*/ 317781 h 834218"/>
                  <a:gd name="connsiteX263-40145" fmla="*/ 1429071 w 3024845"/>
                  <a:gd name="connsiteY263-40146" fmla="*/ 317781 h 834218"/>
                  <a:gd name="connsiteX264-40147" fmla="*/ 1445031 w 3024845"/>
                  <a:gd name="connsiteY264-40148" fmla="*/ 317781 h 834218"/>
                  <a:gd name="connsiteX265-40149" fmla="*/ 1445031 w 3024845"/>
                  <a:gd name="connsiteY265-40150" fmla="*/ 316970 h 834218"/>
                  <a:gd name="connsiteX266-40151" fmla="*/ 1445031 w 3024845"/>
                  <a:gd name="connsiteY266-40152" fmla="*/ 311296 h 834218"/>
                  <a:gd name="connsiteX267-40153" fmla="*/ 1445791 w 3024845"/>
                  <a:gd name="connsiteY267-40154" fmla="*/ 311296 h 834218"/>
                  <a:gd name="connsiteX268-40155" fmla="*/ 1451111 w 3024845"/>
                  <a:gd name="connsiteY268-40156" fmla="*/ 311296 h 834218"/>
                  <a:gd name="connsiteX269-40157" fmla="*/ 1451111 w 3024845"/>
                  <a:gd name="connsiteY269-40158" fmla="*/ 312647 h 834218"/>
                  <a:gd name="connsiteX270-40159" fmla="*/ 1451111 w 3024845"/>
                  <a:gd name="connsiteY270-40160" fmla="*/ 322105 h 834218"/>
                  <a:gd name="connsiteX271-40161" fmla="*/ 1489618 w 3024845"/>
                  <a:gd name="connsiteY271-40162" fmla="*/ 322105 h 834218"/>
                  <a:gd name="connsiteX272-40163" fmla="*/ 1489618 w 3024845"/>
                  <a:gd name="connsiteY272-40164" fmla="*/ 460458 h 834218"/>
                  <a:gd name="connsiteX273-40165" fmla="*/ 1491138 w 3024845"/>
                  <a:gd name="connsiteY273-40166" fmla="*/ 460458 h 834218"/>
                  <a:gd name="connsiteX274-40167" fmla="*/ 1501778 w 3024845"/>
                  <a:gd name="connsiteY274-40168" fmla="*/ 460458 h 834218"/>
                  <a:gd name="connsiteX275-40169" fmla="*/ 1501778 w 3024845"/>
                  <a:gd name="connsiteY275-40170" fmla="*/ 447488 h 834218"/>
                  <a:gd name="connsiteX276-40171" fmla="*/ 1505832 w 3024845"/>
                  <a:gd name="connsiteY276-40172" fmla="*/ 447488 h 834218"/>
                  <a:gd name="connsiteX277-40173" fmla="*/ 1505832 w 3024845"/>
                  <a:gd name="connsiteY277-40174" fmla="*/ 460458 h 834218"/>
                  <a:gd name="connsiteX278-40175" fmla="*/ 1536232 w 3024845"/>
                  <a:gd name="connsiteY278-40176" fmla="*/ 460458 h 834218"/>
                  <a:gd name="connsiteX279-40177" fmla="*/ 1536232 w 3024845"/>
                  <a:gd name="connsiteY279-40178" fmla="*/ 430193 h 834218"/>
                  <a:gd name="connsiteX280-40179" fmla="*/ 1548392 w 3024845"/>
                  <a:gd name="connsiteY280-40180" fmla="*/ 430193 h 834218"/>
                  <a:gd name="connsiteX281-40181" fmla="*/ 1560552 w 3024845"/>
                  <a:gd name="connsiteY281-40182" fmla="*/ 428032 h 834218"/>
                  <a:gd name="connsiteX282-40183" fmla="*/ 1564606 w 3024845"/>
                  <a:gd name="connsiteY282-40184" fmla="*/ 430193 h 834218"/>
                  <a:gd name="connsiteX283-40185" fmla="*/ 1574739 w 3024845"/>
                  <a:gd name="connsiteY283-40186" fmla="*/ 430193 h 834218"/>
                  <a:gd name="connsiteX284-40187" fmla="*/ 1574739 w 3024845"/>
                  <a:gd name="connsiteY284-40188" fmla="*/ 460458 h 834218"/>
                  <a:gd name="connsiteX285-40189" fmla="*/ 1582846 w 3024845"/>
                  <a:gd name="connsiteY285-40190" fmla="*/ 460458 h 834218"/>
                  <a:gd name="connsiteX286-40191" fmla="*/ 1582846 w 3024845"/>
                  <a:gd name="connsiteY286-40192" fmla="*/ 477753 h 834218"/>
                  <a:gd name="connsiteX287-40193" fmla="*/ 1592182 w 3024845"/>
                  <a:gd name="connsiteY287-40194" fmla="*/ 478658 h 834218"/>
                  <a:gd name="connsiteX288-40195" fmla="*/ 1605140 w 3024845"/>
                  <a:gd name="connsiteY288-40196" fmla="*/ 478658 h 834218"/>
                  <a:gd name="connsiteX289-40197" fmla="*/ 1605140 w 3024845"/>
                  <a:gd name="connsiteY289-40198" fmla="*/ 462620 h 834218"/>
                  <a:gd name="connsiteX290-40199" fmla="*/ 1673096 w 3024845"/>
                  <a:gd name="connsiteY290-40200" fmla="*/ 462620 h 834218"/>
                  <a:gd name="connsiteX291-40201" fmla="*/ 1673096 w 3024845"/>
                  <a:gd name="connsiteY291-40202" fmla="*/ 377367 h 834218"/>
                  <a:gd name="connsiteX292-40203" fmla="*/ 1745104 w 3024845"/>
                  <a:gd name="connsiteY292-40204" fmla="*/ 377367 h 834218"/>
                  <a:gd name="connsiteX293-40205" fmla="*/ 1745104 w 3024845"/>
                  <a:gd name="connsiteY293-40206" fmla="*/ 456135 h 834218"/>
                  <a:gd name="connsiteX294-40207" fmla="*/ 1747008 w 3024845"/>
                  <a:gd name="connsiteY294-40208" fmla="*/ 456135 h 834218"/>
                  <a:gd name="connsiteX295-40209" fmla="*/ 1748250 w 3024845"/>
                  <a:gd name="connsiteY295-40210" fmla="*/ 478658 h 834218"/>
                  <a:gd name="connsiteX296-40211" fmla="*/ 1757926 w 3024845"/>
                  <a:gd name="connsiteY296-40212" fmla="*/ 478658 h 834218"/>
                  <a:gd name="connsiteX297-40213" fmla="*/ 1759168 w 3024845"/>
                  <a:gd name="connsiteY297-40214" fmla="*/ 456135 h 834218"/>
                  <a:gd name="connsiteX298-40215" fmla="*/ 1765248 w 3024845"/>
                  <a:gd name="connsiteY298-40216" fmla="*/ 456135 h 834218"/>
                  <a:gd name="connsiteX299-40217" fmla="*/ 1766490 w 3024845"/>
                  <a:gd name="connsiteY299-40218" fmla="*/ 478658 h 834218"/>
                  <a:gd name="connsiteX300-40219" fmla="*/ 1817112 w 3024845"/>
                  <a:gd name="connsiteY300-40220" fmla="*/ 478658 h 834218"/>
                  <a:gd name="connsiteX301-40221" fmla="*/ 1817112 w 3024845"/>
                  <a:gd name="connsiteY301-40222" fmla="*/ 315630 h 834218"/>
                  <a:gd name="connsiteX302-40223" fmla="*/ 2014439 w 3024845"/>
                  <a:gd name="connsiteY302-40224" fmla="*/ 315630 h 834218"/>
                  <a:gd name="connsiteX303-40225" fmla="*/ 2014439 w 3024845"/>
                  <a:gd name="connsiteY303-40226" fmla="*/ 478658 h 834218"/>
                  <a:gd name="connsiteX304-40227" fmla="*/ 2033136 w 3024845"/>
                  <a:gd name="connsiteY304-40228" fmla="*/ 478658 h 834218"/>
                  <a:gd name="connsiteX305-40229" fmla="*/ 2033136 w 3024845"/>
                  <a:gd name="connsiteY305-40230" fmla="*/ 395965 h 834218"/>
                  <a:gd name="connsiteX306-40231" fmla="*/ 2128256 w 3024845"/>
                  <a:gd name="connsiteY306-40232" fmla="*/ 395965 h 834218"/>
                  <a:gd name="connsiteX307-40233" fmla="*/ 2180720 w 3024845"/>
                  <a:gd name="connsiteY307-40234" fmla="*/ 330752 h 834218"/>
                  <a:gd name="connsiteX308-40235" fmla="*/ 2245574 w 3024845"/>
                  <a:gd name="connsiteY308-40236" fmla="*/ 330752 h 834218"/>
                  <a:gd name="connsiteX309-40237" fmla="*/ 2245574 w 3024845"/>
                  <a:gd name="connsiteY309-40238" fmla="*/ 406414 h 834218"/>
                  <a:gd name="connsiteX310-40239" fmla="*/ 2253681 w 3024845"/>
                  <a:gd name="connsiteY310-40240" fmla="*/ 406414 h 834218"/>
                  <a:gd name="connsiteX311-40241" fmla="*/ 2255708 w 3024845"/>
                  <a:gd name="connsiteY311-40242" fmla="*/ 399929 h 834218"/>
                  <a:gd name="connsiteX312-40243" fmla="*/ 2261788 w 3024845"/>
                  <a:gd name="connsiteY312-40244" fmla="*/ 399929 h 834218"/>
                  <a:gd name="connsiteX313-40245" fmla="*/ 2263815 w 3024845"/>
                  <a:gd name="connsiteY313-40246" fmla="*/ 408576 h 834218"/>
                  <a:gd name="connsiteX314-40247" fmla="*/ 2275975 w 3024845"/>
                  <a:gd name="connsiteY314-40248" fmla="*/ 408576 h 834218"/>
                  <a:gd name="connsiteX315-40249" fmla="*/ 2275975 w 3024845"/>
                  <a:gd name="connsiteY315-40250" fmla="*/ 402090 h 834218"/>
                  <a:gd name="connsiteX316-40251" fmla="*/ 2298268 w 3024845"/>
                  <a:gd name="connsiteY316-40252" fmla="*/ 402090 h 834218"/>
                  <a:gd name="connsiteX317-40253" fmla="*/ 2298268 w 3024845"/>
                  <a:gd name="connsiteY317-40254" fmla="*/ 408576 h 834218"/>
                  <a:gd name="connsiteX318-40255" fmla="*/ 2318535 w 3024845"/>
                  <a:gd name="connsiteY318-40256" fmla="*/ 408576 h 834218"/>
                  <a:gd name="connsiteX319-40257" fmla="*/ 2318535 w 3024845"/>
                  <a:gd name="connsiteY319-40258" fmla="*/ 453973 h 834218"/>
                  <a:gd name="connsiteX320-40259" fmla="*/ 2332722 w 3024845"/>
                  <a:gd name="connsiteY320-40260" fmla="*/ 453973 h 834218"/>
                  <a:gd name="connsiteX321-40261" fmla="*/ 2332722 w 3024845"/>
                  <a:gd name="connsiteY321-40262" fmla="*/ 441002 h 834218"/>
                  <a:gd name="connsiteX322-40263" fmla="*/ 2348936 w 3024845"/>
                  <a:gd name="connsiteY322-40264" fmla="*/ 441002 h 834218"/>
                  <a:gd name="connsiteX323-40265" fmla="*/ 2348936 w 3024845"/>
                  <a:gd name="connsiteY323-40266" fmla="*/ 261575 h 834218"/>
                  <a:gd name="connsiteX324-40267" fmla="*/ 2355016 w 3024845"/>
                  <a:gd name="connsiteY324-40268" fmla="*/ 255089 h 834218"/>
                  <a:gd name="connsiteX325-40269" fmla="*/ 2427977 w 3024845"/>
                  <a:gd name="connsiteY325-40270" fmla="*/ 255089 h 834218"/>
                  <a:gd name="connsiteX326-40271" fmla="*/ 2427977 w 3024845"/>
                  <a:gd name="connsiteY326-40272" fmla="*/ 263737 h 834218"/>
                  <a:gd name="connsiteX327-40273" fmla="*/ 2438110 w 3024845"/>
                  <a:gd name="connsiteY327-40274" fmla="*/ 263737 h 834218"/>
                  <a:gd name="connsiteX328-40275" fmla="*/ 2438110 w 3024845"/>
                  <a:gd name="connsiteY328-40276" fmla="*/ 378311 h 834218"/>
                  <a:gd name="connsiteX329-40277" fmla="*/ 2460404 w 3024845"/>
                  <a:gd name="connsiteY329-40278" fmla="*/ 378311 h 834218"/>
                  <a:gd name="connsiteX330-40279" fmla="*/ 2460404 w 3024845"/>
                  <a:gd name="connsiteY330-40280" fmla="*/ 311296 h 834218"/>
                  <a:gd name="connsiteX331-40281" fmla="*/ 2486751 w 3024845"/>
                  <a:gd name="connsiteY331-40282" fmla="*/ 311296 h 834218"/>
                  <a:gd name="connsiteX332-40283" fmla="*/ 2490804 w 3024845"/>
                  <a:gd name="connsiteY332-40284" fmla="*/ 306972 h 834218"/>
                  <a:gd name="connsiteX333-40285" fmla="*/ 2498911 w 3024845"/>
                  <a:gd name="connsiteY333-40286" fmla="*/ 306972 h 834218"/>
                  <a:gd name="connsiteX334-40287" fmla="*/ 2502964 w 3024845"/>
                  <a:gd name="connsiteY334-40288" fmla="*/ 311296 h 834218"/>
                  <a:gd name="connsiteX335-40289" fmla="*/ 2525258 w 3024845"/>
                  <a:gd name="connsiteY335-40290" fmla="*/ 311296 h 834218"/>
                  <a:gd name="connsiteX336-40291" fmla="*/ 2525258 w 3024845"/>
                  <a:gd name="connsiteY336-40292" fmla="*/ 194560 h 834218"/>
                  <a:gd name="connsiteX337-40293" fmla="*/ 2582005 w 3024845"/>
                  <a:gd name="connsiteY337-40294" fmla="*/ 183751 h 834218"/>
                  <a:gd name="connsiteX338-40295" fmla="*/ 2582005 w 3024845"/>
                  <a:gd name="connsiteY338-40296" fmla="*/ 184832 h 834218"/>
                  <a:gd name="connsiteX339-40297" fmla="*/ 2582005 w 3024845"/>
                  <a:gd name="connsiteY339-40298" fmla="*/ 192398 h 834218"/>
                  <a:gd name="connsiteX340-40299" fmla="*/ 2608352 w 3024845"/>
                  <a:gd name="connsiteY340-40300" fmla="*/ 192398 h 834218"/>
                  <a:gd name="connsiteX341-40301" fmla="*/ 2608352 w 3024845"/>
                  <a:gd name="connsiteY341-40302" fmla="*/ 447488 h 834218"/>
                  <a:gd name="connsiteX342-40303" fmla="*/ 2630646 w 3024845"/>
                  <a:gd name="connsiteY342-40304" fmla="*/ 447488 h 834218"/>
                  <a:gd name="connsiteX343-40305" fmla="*/ 2630646 w 3024845"/>
                  <a:gd name="connsiteY343-40306" fmla="*/ 443164 h 834218"/>
                  <a:gd name="connsiteX344-40307" fmla="*/ 2642806 w 3024845"/>
                  <a:gd name="connsiteY344-40308" fmla="*/ 443164 h 834218"/>
                  <a:gd name="connsiteX345-40309" fmla="*/ 2642806 w 3024845"/>
                  <a:gd name="connsiteY345-40310" fmla="*/ 447488 h 834218"/>
                  <a:gd name="connsiteX346-40311" fmla="*/ 2667126 w 3024845"/>
                  <a:gd name="connsiteY346-40312" fmla="*/ 447488 h 834218"/>
                  <a:gd name="connsiteX347-40313" fmla="*/ 2667126 w 3024845"/>
                  <a:gd name="connsiteY347-40314" fmla="*/ 434517 h 834218"/>
                  <a:gd name="connsiteX348-40315" fmla="*/ 2695500 w 3024845"/>
                  <a:gd name="connsiteY348-40316" fmla="*/ 434517 h 834218"/>
                  <a:gd name="connsiteX349-40317" fmla="*/ 2707660 w 3024845"/>
                  <a:gd name="connsiteY349-40318" fmla="*/ 430193 h 834218"/>
                  <a:gd name="connsiteX350-40319" fmla="*/ 2727927 w 3024845"/>
                  <a:gd name="connsiteY350-40320" fmla="*/ 434517 h 834218"/>
                  <a:gd name="connsiteX351-40321" fmla="*/ 2727927 w 3024845"/>
                  <a:gd name="connsiteY351-40322" fmla="*/ 417223 h 834218"/>
                  <a:gd name="connsiteX352-40323" fmla="*/ 2736034 w 3024845"/>
                  <a:gd name="connsiteY352-40324" fmla="*/ 417223 h 834218"/>
                  <a:gd name="connsiteX353-40325" fmla="*/ 2736034 w 3024845"/>
                  <a:gd name="connsiteY353-40326" fmla="*/ 404252 h 834218"/>
                  <a:gd name="connsiteX354-40327" fmla="*/ 2792781 w 3024845"/>
                  <a:gd name="connsiteY354-40328" fmla="*/ 404252 h 834218"/>
                  <a:gd name="connsiteX355-40329" fmla="*/ 2792781 w 3024845"/>
                  <a:gd name="connsiteY355-40330" fmla="*/ 373987 h 834218"/>
                  <a:gd name="connsiteX356-40331" fmla="*/ 2811021 w 3024845"/>
                  <a:gd name="connsiteY356-40332" fmla="*/ 373987 h 834218"/>
                  <a:gd name="connsiteX357-40333" fmla="*/ 2811021 w 3024845"/>
                  <a:gd name="connsiteY357-40334" fmla="*/ 367502 h 834218"/>
                  <a:gd name="connsiteX358-40335" fmla="*/ 2823181 w 3024845"/>
                  <a:gd name="connsiteY358-40336" fmla="*/ 367502 h 834218"/>
                  <a:gd name="connsiteX359-40337" fmla="*/ 2823181 w 3024845"/>
                  <a:gd name="connsiteY359-40338" fmla="*/ 373987 h 834218"/>
                  <a:gd name="connsiteX360-40339" fmla="*/ 2839395 w 3024845"/>
                  <a:gd name="connsiteY360-40340" fmla="*/ 373987 h 834218"/>
                  <a:gd name="connsiteX361-40341" fmla="*/ 2839395 w 3024845"/>
                  <a:gd name="connsiteY361-40342" fmla="*/ 423708 h 834218"/>
                  <a:gd name="connsiteX362-40343" fmla="*/ 2871822 w 3024845"/>
                  <a:gd name="connsiteY362-40344" fmla="*/ 423708 h 834218"/>
                  <a:gd name="connsiteX363-40345" fmla="*/ 2871822 w 3024845"/>
                  <a:gd name="connsiteY363-40346" fmla="*/ 397767 h 834218"/>
                  <a:gd name="connsiteX364-40347" fmla="*/ 2910329 w 3024845"/>
                  <a:gd name="connsiteY364-40348" fmla="*/ 397767 h 834218"/>
                  <a:gd name="connsiteX365-40349" fmla="*/ 2910329 w 3024845"/>
                  <a:gd name="connsiteY365-40350" fmla="*/ 367502 h 834218"/>
                  <a:gd name="connsiteX366-40351" fmla="*/ 2958970 w 3024845"/>
                  <a:gd name="connsiteY366-40352" fmla="*/ 367502 h 834218"/>
                  <a:gd name="connsiteX367-40353" fmla="*/ 2958970 w 3024845"/>
                  <a:gd name="connsiteY367-40354" fmla="*/ 478658 h 834218"/>
                  <a:gd name="connsiteX368-40355" fmla="*/ 2958970 w 3024845"/>
                  <a:gd name="connsiteY368-40356" fmla="*/ 492437 h 834218"/>
                  <a:gd name="connsiteX369-40357" fmla="*/ 3024845 w 3024845"/>
                  <a:gd name="connsiteY369-40358" fmla="*/ 492437 h 834218"/>
                  <a:gd name="connsiteX370-40359" fmla="*/ 3024845 w 3024845"/>
                  <a:gd name="connsiteY370-40360" fmla="*/ 834218 h 834218"/>
                  <a:gd name="connsiteX371-40361" fmla="*/ 2054 w 3024845"/>
                  <a:gd name="connsiteY371-40362" fmla="*/ 831885 h 834218"/>
                  <a:gd name="connsiteX372-40363" fmla="*/ 0 w 3024845"/>
                  <a:gd name="connsiteY372-40364" fmla="*/ 397767 h 834218"/>
                  <a:gd name="connsiteX373-40365" fmla="*/ 20267 w 3024845"/>
                  <a:gd name="connsiteY373-40366" fmla="*/ 397767 h 834218"/>
                  <a:gd name="connsiteX374-40367" fmla="*/ 20774 w 3024845"/>
                  <a:gd name="connsiteY374-40368" fmla="*/ 396686 h 834218"/>
                  <a:gd name="connsiteX375-40369" fmla="*/ 24320 w 3024845"/>
                  <a:gd name="connsiteY375-40370" fmla="*/ 389120 h 834218"/>
                  <a:gd name="connsiteX376-40371" fmla="*/ 26094 w 3024845"/>
                  <a:gd name="connsiteY376-40372" fmla="*/ 389390 h 834218"/>
                  <a:gd name="connsiteX377-40373" fmla="*/ 38507 w 3024845"/>
                  <a:gd name="connsiteY377-40374" fmla="*/ 391281 h 834218"/>
                  <a:gd name="connsiteX378-40375" fmla="*/ 39014 w 3024845"/>
                  <a:gd name="connsiteY378-40376" fmla="*/ 392633 h 834218"/>
                  <a:gd name="connsiteX379-40377" fmla="*/ 42560 w 3024845"/>
                  <a:gd name="connsiteY379-40378" fmla="*/ 402090 h 834218"/>
                  <a:gd name="connsiteX380-40379" fmla="*/ 68907 w 3024845"/>
                  <a:gd name="connsiteY380-40380" fmla="*/ 404252 h 834218"/>
                  <a:gd name="connsiteX381-40381" fmla="*/ 68907 w 3024845"/>
                  <a:gd name="connsiteY381-40382" fmla="*/ 281031 h 834218"/>
                  <a:gd name="connsiteX382-40383" fmla="*/ 70934 w 3024845"/>
                  <a:gd name="connsiteY382-40384" fmla="*/ 281031 h 834218"/>
                  <a:gd name="connsiteX383-40385" fmla="*/ 85121 w 3024845"/>
                  <a:gd name="connsiteY383-40386" fmla="*/ 281031 h 834218"/>
                  <a:gd name="connsiteX384-40387" fmla="*/ 85121 w 3024845"/>
                  <a:gd name="connsiteY384-40388" fmla="*/ 144839 h 834218"/>
                  <a:gd name="connsiteX385-40389" fmla="*/ 86894 w 3024845"/>
                  <a:gd name="connsiteY385-40390" fmla="*/ 144839 h 834218"/>
                  <a:gd name="connsiteX386-40391" fmla="*/ 99308 w 3024845"/>
                  <a:gd name="connsiteY386-40392" fmla="*/ 144839 h 834218"/>
                  <a:gd name="connsiteX387-40393" fmla="*/ 99308 w 3024845"/>
                  <a:gd name="connsiteY387-40394" fmla="*/ 30265 h 834218"/>
                  <a:gd name="connsiteX388-40395" fmla="*/ 103361 w 3024845"/>
                  <a:gd name="connsiteY388-40396" fmla="*/ 2161 h 834218"/>
                  <a:gd name="connsiteX0-40397" fmla="*/ 103361 w 3024845"/>
                  <a:gd name="connsiteY0-40398" fmla="*/ 2161 h 834218"/>
                  <a:gd name="connsiteX1-40399" fmla="*/ 200642 w 3024845"/>
                  <a:gd name="connsiteY1-40400" fmla="*/ 0 h 834218"/>
                  <a:gd name="connsiteX2-40401" fmla="*/ 202669 w 3024845"/>
                  <a:gd name="connsiteY2-40402" fmla="*/ 0 h 834218"/>
                  <a:gd name="connsiteX3-40403" fmla="*/ 220909 w 3024845"/>
                  <a:gd name="connsiteY3-40404" fmla="*/ 144839 h 834218"/>
                  <a:gd name="connsiteX4-40405" fmla="*/ 223189 w 3024845"/>
                  <a:gd name="connsiteY4-40406" fmla="*/ 144839 h 834218"/>
                  <a:gd name="connsiteX5-40407" fmla="*/ 239150 w 3024845"/>
                  <a:gd name="connsiteY5-40408" fmla="*/ 144839 h 834218"/>
                  <a:gd name="connsiteX6-40409" fmla="*/ 239150 w 3024845"/>
                  <a:gd name="connsiteY6-40410" fmla="*/ 285354 h 834218"/>
                  <a:gd name="connsiteX7-40411" fmla="*/ 240670 w 3024845"/>
                  <a:gd name="connsiteY7-40412" fmla="*/ 285084 h 834218"/>
                  <a:gd name="connsiteX8-40413" fmla="*/ 251310 w 3024845"/>
                  <a:gd name="connsiteY8-40414" fmla="*/ 283193 h 834218"/>
                  <a:gd name="connsiteX9-40415" fmla="*/ 249283 w 3024845"/>
                  <a:gd name="connsiteY9-40416" fmla="*/ 371825 h 834218"/>
                  <a:gd name="connsiteX10-40417" fmla="*/ 250803 w 3024845"/>
                  <a:gd name="connsiteY10-40418" fmla="*/ 372096 h 834218"/>
                  <a:gd name="connsiteX11-40419" fmla="*/ 261443 w 3024845"/>
                  <a:gd name="connsiteY11-40420" fmla="*/ 373987 h 834218"/>
                  <a:gd name="connsiteX12-40421" fmla="*/ 261696 w 3024845"/>
                  <a:gd name="connsiteY12-40422" fmla="*/ 374798 h 834218"/>
                  <a:gd name="connsiteX13-40423" fmla="*/ 263470 w 3024845"/>
                  <a:gd name="connsiteY13-40424" fmla="*/ 380473 h 834218"/>
                  <a:gd name="connsiteX14-40425" fmla="*/ 264230 w 3024845"/>
                  <a:gd name="connsiteY14-40426" fmla="*/ 378041 h 834218"/>
                  <a:gd name="connsiteX15-40427" fmla="*/ 269550 w 3024845"/>
                  <a:gd name="connsiteY15-40428" fmla="*/ 361017 h 834218"/>
                  <a:gd name="connsiteX16-40429" fmla="*/ 271323 w 3024845"/>
                  <a:gd name="connsiteY16-40430" fmla="*/ 361017 h 834218"/>
                  <a:gd name="connsiteX17-40431" fmla="*/ 283737 w 3024845"/>
                  <a:gd name="connsiteY17-40432" fmla="*/ 361017 h 834218"/>
                  <a:gd name="connsiteX18-40433" fmla="*/ 283737 w 3024845"/>
                  <a:gd name="connsiteY18-40434" fmla="*/ 393443 h 834218"/>
                  <a:gd name="connsiteX19-40435" fmla="*/ 284750 w 3024845"/>
                  <a:gd name="connsiteY19-40436" fmla="*/ 393984 h 834218"/>
                  <a:gd name="connsiteX20-40437" fmla="*/ 291844 w 3024845"/>
                  <a:gd name="connsiteY20-40438" fmla="*/ 397767 h 834218"/>
                  <a:gd name="connsiteX21-40439" fmla="*/ 291844 w 3024845"/>
                  <a:gd name="connsiteY21-40440" fmla="*/ 399118 h 834218"/>
                  <a:gd name="connsiteX22-40441" fmla="*/ 291844 w 3024845"/>
                  <a:gd name="connsiteY22-40442" fmla="*/ 408576 h 834218"/>
                  <a:gd name="connsiteX23-40443" fmla="*/ 336431 w 3024845"/>
                  <a:gd name="connsiteY23-40444" fmla="*/ 408576 h 834218"/>
                  <a:gd name="connsiteX24-40445" fmla="*/ 336431 w 3024845"/>
                  <a:gd name="connsiteY24-40446" fmla="*/ 409657 h 834218"/>
                  <a:gd name="connsiteX25-40447" fmla="*/ 336431 w 3024845"/>
                  <a:gd name="connsiteY25-40448" fmla="*/ 417223 h 834218"/>
                  <a:gd name="connsiteX26-40449" fmla="*/ 338457 w 3024845"/>
                  <a:gd name="connsiteY26-40450" fmla="*/ 417223 h 834218"/>
                  <a:gd name="connsiteX27-40451" fmla="*/ 352644 w 3024845"/>
                  <a:gd name="connsiteY27-40452" fmla="*/ 417223 h 834218"/>
                  <a:gd name="connsiteX28-40453" fmla="*/ 352644 w 3024845"/>
                  <a:gd name="connsiteY28-40454" fmla="*/ 386958 h 834218"/>
                  <a:gd name="connsiteX29-40455" fmla="*/ 397231 w 3024845"/>
                  <a:gd name="connsiteY29-40456" fmla="*/ 386958 h 834218"/>
                  <a:gd name="connsiteX30-40457" fmla="*/ 397231 w 3024845"/>
                  <a:gd name="connsiteY30-40458" fmla="*/ 385607 h 834218"/>
                  <a:gd name="connsiteX31-40459" fmla="*/ 397231 w 3024845"/>
                  <a:gd name="connsiteY31-40460" fmla="*/ 376149 h 834218"/>
                  <a:gd name="connsiteX32-40461" fmla="*/ 398245 w 3024845"/>
                  <a:gd name="connsiteY32-40462" fmla="*/ 376149 h 834218"/>
                  <a:gd name="connsiteX33-40463" fmla="*/ 405338 w 3024845"/>
                  <a:gd name="connsiteY33-40464" fmla="*/ 376149 h 834218"/>
                  <a:gd name="connsiteX34-40465" fmla="*/ 405338 w 3024845"/>
                  <a:gd name="connsiteY34-40466" fmla="*/ 374258 h 834218"/>
                  <a:gd name="connsiteX35-40467" fmla="*/ 405338 w 3024845"/>
                  <a:gd name="connsiteY35-40468" fmla="*/ 361017 h 834218"/>
                  <a:gd name="connsiteX36-40469" fmla="*/ 406098 w 3024845"/>
                  <a:gd name="connsiteY36-40470" fmla="*/ 361017 h 834218"/>
                  <a:gd name="connsiteX37-40471" fmla="*/ 411418 w 3024845"/>
                  <a:gd name="connsiteY37-40472" fmla="*/ 361017 h 834218"/>
                  <a:gd name="connsiteX38-40473" fmla="*/ 411418 w 3024845"/>
                  <a:gd name="connsiteY38-40474" fmla="*/ 359936 h 834218"/>
                  <a:gd name="connsiteX39-40475" fmla="*/ 411418 w 3024845"/>
                  <a:gd name="connsiteY39-40476" fmla="*/ 352369 h 834218"/>
                  <a:gd name="connsiteX40-40477" fmla="*/ 413445 w 3024845"/>
                  <a:gd name="connsiteY40-40478" fmla="*/ 352369 h 834218"/>
                  <a:gd name="connsiteX41-40479" fmla="*/ 427632 w 3024845"/>
                  <a:gd name="connsiteY41-40480" fmla="*/ 352369 h 834218"/>
                  <a:gd name="connsiteX42-40481" fmla="*/ 427632 w 3024845"/>
                  <a:gd name="connsiteY42-40482" fmla="*/ 353450 h 834218"/>
                  <a:gd name="connsiteX43-40483" fmla="*/ 427632 w 3024845"/>
                  <a:gd name="connsiteY43-40484" fmla="*/ 361017 h 834218"/>
                  <a:gd name="connsiteX44-40485" fmla="*/ 449925 w 3024845"/>
                  <a:gd name="connsiteY44-40486" fmla="*/ 361017 h 834218"/>
                  <a:gd name="connsiteX45-40487" fmla="*/ 449925 w 3024845"/>
                  <a:gd name="connsiteY45-40488" fmla="*/ 359125 h 834218"/>
                  <a:gd name="connsiteX46-40489" fmla="*/ 449925 w 3024845"/>
                  <a:gd name="connsiteY46-40490" fmla="*/ 345884 h 834218"/>
                  <a:gd name="connsiteX47-40491" fmla="*/ 451699 w 3024845"/>
                  <a:gd name="connsiteY47-40492" fmla="*/ 345884 h 834218"/>
                  <a:gd name="connsiteX48-40493" fmla="*/ 464112 w 3024845"/>
                  <a:gd name="connsiteY48-40494" fmla="*/ 345884 h 834218"/>
                  <a:gd name="connsiteX49-40495" fmla="*/ 464112 w 3024845"/>
                  <a:gd name="connsiteY49-40496" fmla="*/ 369664 h 834218"/>
                  <a:gd name="connsiteX50-40497" fmla="*/ 465126 w 3024845"/>
                  <a:gd name="connsiteY50-40498" fmla="*/ 369664 h 834218"/>
                  <a:gd name="connsiteX51-40499" fmla="*/ 472219 w 3024845"/>
                  <a:gd name="connsiteY51-40500" fmla="*/ 369664 h 834218"/>
                  <a:gd name="connsiteX52-40501" fmla="*/ 472219 w 3024845"/>
                  <a:gd name="connsiteY52-40502" fmla="*/ 368583 h 834218"/>
                  <a:gd name="connsiteX53-40503" fmla="*/ 472219 w 3024845"/>
                  <a:gd name="connsiteY53-40504" fmla="*/ 361017 h 834218"/>
                  <a:gd name="connsiteX54-40505" fmla="*/ 473992 w 3024845"/>
                  <a:gd name="connsiteY54-40506" fmla="*/ 361017 h 834218"/>
                  <a:gd name="connsiteX55-40507" fmla="*/ 486406 w 3024845"/>
                  <a:gd name="connsiteY55-40508" fmla="*/ 361017 h 834218"/>
                  <a:gd name="connsiteX56-40509" fmla="*/ 486406 w 3024845"/>
                  <a:gd name="connsiteY56-40510" fmla="*/ 386958 h 834218"/>
                  <a:gd name="connsiteX57-40511" fmla="*/ 488433 w 3024845"/>
                  <a:gd name="connsiteY57-40512" fmla="*/ 386958 h 834218"/>
                  <a:gd name="connsiteX58-40513" fmla="*/ 502619 w 3024845"/>
                  <a:gd name="connsiteY58-40514" fmla="*/ 386958 h 834218"/>
                  <a:gd name="connsiteX59-40515" fmla="*/ 502619 w 3024845"/>
                  <a:gd name="connsiteY59-40516" fmla="*/ 388579 h 834218"/>
                  <a:gd name="connsiteX60-40517" fmla="*/ 502619 w 3024845"/>
                  <a:gd name="connsiteY60-40518" fmla="*/ 399929 h 834218"/>
                  <a:gd name="connsiteX61-40519" fmla="*/ 503379 w 3024845"/>
                  <a:gd name="connsiteY61-40520" fmla="*/ 399929 h 834218"/>
                  <a:gd name="connsiteX62-40521" fmla="*/ 508700 w 3024845"/>
                  <a:gd name="connsiteY62-40522" fmla="*/ 399929 h 834218"/>
                  <a:gd name="connsiteX63-40523" fmla="*/ 508700 w 3024845"/>
                  <a:gd name="connsiteY63-40524" fmla="*/ 399118 h 834218"/>
                  <a:gd name="connsiteX64-40525" fmla="*/ 508700 w 3024845"/>
                  <a:gd name="connsiteY64-40526" fmla="*/ 393443 h 834218"/>
                  <a:gd name="connsiteX65-40527" fmla="*/ 539100 w 3024845"/>
                  <a:gd name="connsiteY65-40528" fmla="*/ 393443 h 834218"/>
                  <a:gd name="connsiteX66-40529" fmla="*/ 539100 w 3024845"/>
                  <a:gd name="connsiteY66-40530" fmla="*/ 417223 h 834218"/>
                  <a:gd name="connsiteX67-40531" fmla="*/ 540113 w 3024845"/>
                  <a:gd name="connsiteY67-40532" fmla="*/ 417223 h 834218"/>
                  <a:gd name="connsiteX68-40533" fmla="*/ 547207 w 3024845"/>
                  <a:gd name="connsiteY68-40534" fmla="*/ 417223 h 834218"/>
                  <a:gd name="connsiteX69-40535" fmla="*/ 547207 w 3024845"/>
                  <a:gd name="connsiteY69-40536" fmla="*/ 418304 h 834218"/>
                  <a:gd name="connsiteX70-40537" fmla="*/ 547207 w 3024845"/>
                  <a:gd name="connsiteY70-40538" fmla="*/ 425870 h 834218"/>
                  <a:gd name="connsiteX71-40539" fmla="*/ 547967 w 3024845"/>
                  <a:gd name="connsiteY71-40540" fmla="*/ 425870 h 834218"/>
                  <a:gd name="connsiteX72-40541" fmla="*/ 553287 w 3024845"/>
                  <a:gd name="connsiteY72-40542" fmla="*/ 425870 h 834218"/>
                  <a:gd name="connsiteX73-40543" fmla="*/ 553287 w 3024845"/>
                  <a:gd name="connsiteY73-40544" fmla="*/ 423708 h 834218"/>
                  <a:gd name="connsiteX74-40545" fmla="*/ 553287 w 3024845"/>
                  <a:gd name="connsiteY74-40546" fmla="*/ 408576 h 834218"/>
                  <a:gd name="connsiteX75-40547" fmla="*/ 554300 w 3024845"/>
                  <a:gd name="connsiteY75-40548" fmla="*/ 408576 h 834218"/>
                  <a:gd name="connsiteX76-40549" fmla="*/ 561394 w 3024845"/>
                  <a:gd name="connsiteY76-40550" fmla="*/ 408576 h 834218"/>
                  <a:gd name="connsiteX77-40551" fmla="*/ 561394 w 3024845"/>
                  <a:gd name="connsiteY77-40552" fmla="*/ 409657 h 834218"/>
                  <a:gd name="connsiteX78-40553" fmla="*/ 561394 w 3024845"/>
                  <a:gd name="connsiteY78-40554" fmla="*/ 417223 h 834218"/>
                  <a:gd name="connsiteX79-40555" fmla="*/ 566714 w 3024845"/>
                  <a:gd name="connsiteY79-40556" fmla="*/ 415230 h 834218"/>
                  <a:gd name="connsiteX80-40557" fmla="*/ 567474 w 3024845"/>
                  <a:gd name="connsiteY80-40558" fmla="*/ 414250 h 834218"/>
                  <a:gd name="connsiteX81-40559" fmla="*/ 567474 w 3024845"/>
                  <a:gd name="connsiteY81-40560" fmla="*/ 408576 h 834218"/>
                  <a:gd name="connsiteX82-40561" fmla="*/ 605981 w 3024845"/>
                  <a:gd name="connsiteY82-40562" fmla="*/ 408576 h 834218"/>
                  <a:gd name="connsiteX83-40563" fmla="*/ 605981 w 3024845"/>
                  <a:gd name="connsiteY83-40564" fmla="*/ 432355 h 834218"/>
                  <a:gd name="connsiteX84-40565" fmla="*/ 608007 w 3024845"/>
                  <a:gd name="connsiteY84-40566" fmla="*/ 432355 h 834218"/>
                  <a:gd name="connsiteX85-40567" fmla="*/ 622194 w 3024845"/>
                  <a:gd name="connsiteY85-40568" fmla="*/ 432355 h 834218"/>
                  <a:gd name="connsiteX86-40569" fmla="*/ 622194 w 3024845"/>
                  <a:gd name="connsiteY86-40570" fmla="*/ 433436 h 834218"/>
                  <a:gd name="connsiteX87-40571" fmla="*/ 622194 w 3024845"/>
                  <a:gd name="connsiteY87-40572" fmla="*/ 441002 h 834218"/>
                  <a:gd name="connsiteX88-40573" fmla="*/ 623968 w 3024845"/>
                  <a:gd name="connsiteY88-40574" fmla="*/ 441002 h 834218"/>
                  <a:gd name="connsiteX89-40575" fmla="*/ 636381 w 3024845"/>
                  <a:gd name="connsiteY89-40576" fmla="*/ 441002 h 834218"/>
                  <a:gd name="connsiteX90-40577" fmla="*/ 636381 w 3024845"/>
                  <a:gd name="connsiteY90-40578" fmla="*/ 417223 h 834218"/>
                  <a:gd name="connsiteX91-40579" fmla="*/ 637394 w 3024845"/>
                  <a:gd name="connsiteY91-40580" fmla="*/ 417223 h 834218"/>
                  <a:gd name="connsiteX92-40581" fmla="*/ 644488 w 3024845"/>
                  <a:gd name="connsiteY92-40582" fmla="*/ 417223 h 834218"/>
                  <a:gd name="connsiteX93-40583" fmla="*/ 644488 w 3024845"/>
                  <a:gd name="connsiteY93-40584" fmla="*/ 384796 h 834218"/>
                  <a:gd name="connsiteX94-40585" fmla="*/ 645501 w 3024845"/>
                  <a:gd name="connsiteY94-40586" fmla="*/ 384796 h 834218"/>
                  <a:gd name="connsiteX95-40587" fmla="*/ 652595 w 3024845"/>
                  <a:gd name="connsiteY95-40588" fmla="*/ 384796 h 834218"/>
                  <a:gd name="connsiteX96-40589" fmla="*/ 652595 w 3024845"/>
                  <a:gd name="connsiteY96-40590" fmla="*/ 382905 h 834218"/>
                  <a:gd name="connsiteX97-40591" fmla="*/ 652595 w 3024845"/>
                  <a:gd name="connsiteY97-40592" fmla="*/ 369664 h 834218"/>
                  <a:gd name="connsiteX98-40593" fmla="*/ 651328 w 3024845"/>
                  <a:gd name="connsiteY98-40594" fmla="*/ 368042 h 834218"/>
                  <a:gd name="connsiteX99-40595" fmla="*/ 656648 w 3024845"/>
                  <a:gd name="connsiteY99-40596" fmla="*/ 356693 h 834218"/>
                  <a:gd name="connsiteX100-40597" fmla="*/ 664755 w 3024845"/>
                  <a:gd name="connsiteY100-40598" fmla="*/ 384796 h 834218"/>
                  <a:gd name="connsiteX101-40599" fmla="*/ 665515 w 3024845"/>
                  <a:gd name="connsiteY101-40600" fmla="*/ 384796 h 834218"/>
                  <a:gd name="connsiteX102-40601" fmla="*/ 670835 w 3024845"/>
                  <a:gd name="connsiteY102-40602" fmla="*/ 384796 h 834218"/>
                  <a:gd name="connsiteX103-40603" fmla="*/ 670835 w 3024845"/>
                  <a:gd name="connsiteY103-40604" fmla="*/ 278869 h 834218"/>
                  <a:gd name="connsiteX104-40605" fmla="*/ 672355 w 3024845"/>
                  <a:gd name="connsiteY104-40606" fmla="*/ 278869 h 834218"/>
                  <a:gd name="connsiteX105-40607" fmla="*/ 682995 w 3024845"/>
                  <a:gd name="connsiteY105-40608" fmla="*/ 278869 h 834218"/>
                  <a:gd name="connsiteX106-40609" fmla="*/ 682995 w 3024845"/>
                  <a:gd name="connsiteY106-40610" fmla="*/ 231310 h 834218"/>
                  <a:gd name="connsiteX107-40611" fmla="*/ 709342 w 3024845"/>
                  <a:gd name="connsiteY107-40612" fmla="*/ 231310 h 834218"/>
                  <a:gd name="connsiteX108-40613" fmla="*/ 709342 w 3024845"/>
                  <a:gd name="connsiteY108-40614" fmla="*/ 209692 h 834218"/>
                  <a:gd name="connsiteX109-40615" fmla="*/ 743796 w 3024845"/>
                  <a:gd name="connsiteY109-40616" fmla="*/ 209692 h 834218"/>
                  <a:gd name="connsiteX110-40617" fmla="*/ 743796 w 3024845"/>
                  <a:gd name="connsiteY110-40618" fmla="*/ 212124 h 834218"/>
                  <a:gd name="connsiteX111-40619" fmla="*/ 743796 w 3024845"/>
                  <a:gd name="connsiteY111-40620" fmla="*/ 229148 h 834218"/>
                  <a:gd name="connsiteX112-40621" fmla="*/ 746076 w 3024845"/>
                  <a:gd name="connsiteY112-40622" fmla="*/ 229148 h 834218"/>
                  <a:gd name="connsiteX113-40623" fmla="*/ 762036 w 3024845"/>
                  <a:gd name="connsiteY113-40624" fmla="*/ 229148 h 834218"/>
                  <a:gd name="connsiteX114-40625" fmla="*/ 762036 w 3024845"/>
                  <a:gd name="connsiteY114-40626" fmla="*/ 276707 h 834218"/>
                  <a:gd name="connsiteX115-40627" fmla="*/ 763049 w 3024845"/>
                  <a:gd name="connsiteY115-40628" fmla="*/ 276707 h 834218"/>
                  <a:gd name="connsiteX116-40629" fmla="*/ 770143 w 3024845"/>
                  <a:gd name="connsiteY116-40630" fmla="*/ 276707 h 834218"/>
                  <a:gd name="connsiteX117-40631" fmla="*/ 784330 w 3024845"/>
                  <a:gd name="connsiteY117-40632" fmla="*/ 281031 h 834218"/>
                  <a:gd name="connsiteX118-40633" fmla="*/ 784330 w 3024845"/>
                  <a:gd name="connsiteY118-40634" fmla="*/ 319943 h 834218"/>
                  <a:gd name="connsiteX119-40635" fmla="*/ 785343 w 3024845"/>
                  <a:gd name="connsiteY119-40636" fmla="*/ 319943 h 834218"/>
                  <a:gd name="connsiteX120-40637" fmla="*/ 792436 w 3024845"/>
                  <a:gd name="connsiteY120-40638" fmla="*/ 319943 h 834218"/>
                  <a:gd name="connsiteX121-40639" fmla="*/ 792436 w 3024845"/>
                  <a:gd name="connsiteY121-40640" fmla="*/ 321564 h 834218"/>
                  <a:gd name="connsiteX122-40641" fmla="*/ 792436 w 3024845"/>
                  <a:gd name="connsiteY122-40642" fmla="*/ 332913 h 834218"/>
                  <a:gd name="connsiteX123-40643" fmla="*/ 794463 w 3024845"/>
                  <a:gd name="connsiteY123-40644" fmla="*/ 332913 h 834218"/>
                  <a:gd name="connsiteX124-40645" fmla="*/ 808650 w 3024845"/>
                  <a:gd name="connsiteY124-40646" fmla="*/ 332913 h 834218"/>
                  <a:gd name="connsiteX125-40647" fmla="*/ 814730 w 3024845"/>
                  <a:gd name="connsiteY125-40648" fmla="*/ 339399 h 834218"/>
                  <a:gd name="connsiteX126-40649" fmla="*/ 814730 w 3024845"/>
                  <a:gd name="connsiteY126-40650" fmla="*/ 361017 h 834218"/>
                  <a:gd name="connsiteX127-40651" fmla="*/ 817010 w 3024845"/>
                  <a:gd name="connsiteY127-40652" fmla="*/ 361017 h 834218"/>
                  <a:gd name="connsiteX128-40653" fmla="*/ 832970 w 3024845"/>
                  <a:gd name="connsiteY128-40654" fmla="*/ 361017 h 834218"/>
                  <a:gd name="connsiteX129-40655" fmla="*/ 832970 w 3024845"/>
                  <a:gd name="connsiteY129-40656" fmla="*/ 362097 h 834218"/>
                  <a:gd name="connsiteX130-40657" fmla="*/ 832970 w 3024845"/>
                  <a:gd name="connsiteY130-40658" fmla="*/ 369664 h 834218"/>
                  <a:gd name="connsiteX131-40659" fmla="*/ 834237 w 3024845"/>
                  <a:gd name="connsiteY131-40660" fmla="*/ 369664 h 834218"/>
                  <a:gd name="connsiteX132-40661" fmla="*/ 843104 w 3024845"/>
                  <a:gd name="connsiteY132-40662" fmla="*/ 369664 h 834218"/>
                  <a:gd name="connsiteX133-40663" fmla="*/ 843104 w 3024845"/>
                  <a:gd name="connsiteY133-40664" fmla="*/ 371825 h 834218"/>
                  <a:gd name="connsiteX134-40665" fmla="*/ 843104 w 3024845"/>
                  <a:gd name="connsiteY134-40666" fmla="*/ 386958 h 834218"/>
                  <a:gd name="connsiteX135-40667" fmla="*/ 847157 w 3024845"/>
                  <a:gd name="connsiteY135-40668" fmla="*/ 385066 h 834218"/>
                  <a:gd name="connsiteX136-40669" fmla="*/ 847157 w 3024845"/>
                  <a:gd name="connsiteY136-40670" fmla="*/ 371825 h 834218"/>
                  <a:gd name="connsiteX137-40671" fmla="*/ 848170 w 3024845"/>
                  <a:gd name="connsiteY137-40672" fmla="*/ 371825 h 834218"/>
                  <a:gd name="connsiteX138-40673" fmla="*/ 855264 w 3024845"/>
                  <a:gd name="connsiteY138-40674" fmla="*/ 371825 h 834218"/>
                  <a:gd name="connsiteX139-40675" fmla="*/ 855264 w 3024845"/>
                  <a:gd name="connsiteY139-40676" fmla="*/ 373447 h 834218"/>
                  <a:gd name="connsiteX140-40677" fmla="*/ 855264 w 3024845"/>
                  <a:gd name="connsiteY140-40678" fmla="*/ 384796 h 834218"/>
                  <a:gd name="connsiteX141-40679" fmla="*/ 856024 w 3024845"/>
                  <a:gd name="connsiteY141-40680" fmla="*/ 384796 h 834218"/>
                  <a:gd name="connsiteX142-40681" fmla="*/ 861344 w 3024845"/>
                  <a:gd name="connsiteY142-40682" fmla="*/ 384796 h 834218"/>
                  <a:gd name="connsiteX143-40683" fmla="*/ 909984 w 3024845"/>
                  <a:gd name="connsiteY143-40684" fmla="*/ 380473 h 834218"/>
                  <a:gd name="connsiteX144-40685" fmla="*/ 909984 w 3024845"/>
                  <a:gd name="connsiteY144-40686" fmla="*/ 381824 h 834218"/>
                  <a:gd name="connsiteX145-40687" fmla="*/ 909984 w 3024845"/>
                  <a:gd name="connsiteY145-40688" fmla="*/ 391281 h 834218"/>
                  <a:gd name="connsiteX146-40689" fmla="*/ 910744 w 3024845"/>
                  <a:gd name="connsiteY146-40690" fmla="*/ 391281 h 834218"/>
                  <a:gd name="connsiteX147-40691" fmla="*/ 916065 w 3024845"/>
                  <a:gd name="connsiteY147-40692" fmla="*/ 391281 h 834218"/>
                  <a:gd name="connsiteX148-40693" fmla="*/ 916065 w 3024845"/>
                  <a:gd name="connsiteY148-40694" fmla="*/ 393443 h 834218"/>
                  <a:gd name="connsiteX149-40695" fmla="*/ 916065 w 3024845"/>
                  <a:gd name="connsiteY149-40696" fmla="*/ 408576 h 834218"/>
                  <a:gd name="connsiteX150-40697" fmla="*/ 918091 w 3024845"/>
                  <a:gd name="connsiteY150-40698" fmla="*/ 407225 h 834218"/>
                  <a:gd name="connsiteX151-40699" fmla="*/ 932278 w 3024845"/>
                  <a:gd name="connsiteY151-40700" fmla="*/ 397767 h 834218"/>
                  <a:gd name="connsiteX152-40701" fmla="*/ 938358 w 3024845"/>
                  <a:gd name="connsiteY152-40702" fmla="*/ 356693 h 834218"/>
                  <a:gd name="connsiteX153-40703" fmla="*/ 939118 w 3024845"/>
                  <a:gd name="connsiteY153-40704" fmla="*/ 356423 h 834218"/>
                  <a:gd name="connsiteX154-40705" fmla="*/ 944438 w 3024845"/>
                  <a:gd name="connsiteY154-40706" fmla="*/ 354531 h 834218"/>
                  <a:gd name="connsiteX155-40707" fmla="*/ 946465 w 3024845"/>
                  <a:gd name="connsiteY155-40708" fmla="*/ 285354 h 834218"/>
                  <a:gd name="connsiteX156-40709" fmla="*/ 948492 w 3024845"/>
                  <a:gd name="connsiteY156-40710" fmla="*/ 354531 h 834218"/>
                  <a:gd name="connsiteX157-40711" fmla="*/ 949252 w 3024845"/>
                  <a:gd name="connsiteY157-40712" fmla="*/ 354801 h 834218"/>
                  <a:gd name="connsiteX158-40713" fmla="*/ 954572 w 3024845"/>
                  <a:gd name="connsiteY158-40714" fmla="*/ 356693 h 834218"/>
                  <a:gd name="connsiteX159-40715" fmla="*/ 954572 w 3024845"/>
                  <a:gd name="connsiteY159-40716" fmla="*/ 270222 h 834218"/>
                  <a:gd name="connsiteX160-40717" fmla="*/ 958625 w 3024845"/>
                  <a:gd name="connsiteY160-40718" fmla="*/ 237795 h 834218"/>
                  <a:gd name="connsiteX161-40719" fmla="*/ 997132 w 3024845"/>
                  <a:gd name="connsiteY161-40720" fmla="*/ 237795 h 834218"/>
                  <a:gd name="connsiteX162-40721" fmla="*/ 997132 w 3024845"/>
                  <a:gd name="connsiteY162-40722" fmla="*/ 270222 h 834218"/>
                  <a:gd name="connsiteX163-40723" fmla="*/ 997892 w 3024845"/>
                  <a:gd name="connsiteY163-40724" fmla="*/ 270222 h 834218"/>
                  <a:gd name="connsiteX164-40725" fmla="*/ 1003212 w 3024845"/>
                  <a:gd name="connsiteY164-40726" fmla="*/ 270222 h 834218"/>
                  <a:gd name="connsiteX165-40727" fmla="*/ 1003212 w 3024845"/>
                  <a:gd name="connsiteY165-40728" fmla="*/ 188074 h 834218"/>
                  <a:gd name="connsiteX166-40729" fmla="*/ 1004986 w 3024845"/>
                  <a:gd name="connsiteY166-40730" fmla="*/ 188074 h 834218"/>
                  <a:gd name="connsiteX167-40731" fmla="*/ 1017399 w 3024845"/>
                  <a:gd name="connsiteY167-40732" fmla="*/ 188074 h 834218"/>
                  <a:gd name="connsiteX168-40733" fmla="*/ 1017399 w 3024845"/>
                  <a:gd name="connsiteY168-40734" fmla="*/ 186183 h 834218"/>
                  <a:gd name="connsiteX169-40735" fmla="*/ 1017399 w 3024845"/>
                  <a:gd name="connsiteY169-40736" fmla="*/ 172942 h 834218"/>
                  <a:gd name="connsiteX170-40737" fmla="*/ 1039693 w 3024845"/>
                  <a:gd name="connsiteY170-40738" fmla="*/ 172942 h 834218"/>
                  <a:gd name="connsiteX171-40739" fmla="*/ 1039693 w 3024845"/>
                  <a:gd name="connsiteY171-40740" fmla="*/ 171861 h 834218"/>
                  <a:gd name="connsiteX172-40741" fmla="*/ 1039693 w 3024845"/>
                  <a:gd name="connsiteY172-40742" fmla="*/ 164295 h 834218"/>
                  <a:gd name="connsiteX173-40743" fmla="*/ 1041466 w 3024845"/>
                  <a:gd name="connsiteY173-40744" fmla="*/ 164295 h 834218"/>
                  <a:gd name="connsiteX174-40745" fmla="*/ 1053880 w 3024845"/>
                  <a:gd name="connsiteY174-40746" fmla="*/ 164295 h 834218"/>
                  <a:gd name="connsiteX175-40747" fmla="*/ 1053880 w 3024845"/>
                  <a:gd name="connsiteY175-40748" fmla="*/ 165376 h 834218"/>
                  <a:gd name="connsiteX176-40749" fmla="*/ 1053880 w 3024845"/>
                  <a:gd name="connsiteY176-40750" fmla="*/ 172942 h 834218"/>
                  <a:gd name="connsiteX177-40751" fmla="*/ 1054640 w 3024845"/>
                  <a:gd name="connsiteY177-40752" fmla="*/ 172942 h 834218"/>
                  <a:gd name="connsiteX178-40753" fmla="*/ 1059960 w 3024845"/>
                  <a:gd name="connsiteY178-40754" fmla="*/ 172942 h 834218"/>
                  <a:gd name="connsiteX179-40755" fmla="*/ 1070093 w 3024845"/>
                  <a:gd name="connsiteY179-40756" fmla="*/ 168618 h 834218"/>
                  <a:gd name="connsiteX180-40757" fmla="*/ 1074146 w 3024845"/>
                  <a:gd name="connsiteY180-40758" fmla="*/ 171861 h 834218"/>
                  <a:gd name="connsiteX181-40759" fmla="*/ 1074146 w 3024845"/>
                  <a:gd name="connsiteY181-40760" fmla="*/ 164295 h 834218"/>
                  <a:gd name="connsiteX182-40761" fmla="*/ 1076426 w 3024845"/>
                  <a:gd name="connsiteY182-40762" fmla="*/ 164295 h 834218"/>
                  <a:gd name="connsiteX183-40763" fmla="*/ 1092387 w 3024845"/>
                  <a:gd name="connsiteY183-40764" fmla="*/ 164295 h 834218"/>
                  <a:gd name="connsiteX184-40765" fmla="*/ 1092387 w 3024845"/>
                  <a:gd name="connsiteY184-40766" fmla="*/ 165376 h 834218"/>
                  <a:gd name="connsiteX185-40767" fmla="*/ 1092387 w 3024845"/>
                  <a:gd name="connsiteY185-40768" fmla="*/ 172942 h 834218"/>
                  <a:gd name="connsiteX186-40769" fmla="*/ 1122787 w 3024845"/>
                  <a:gd name="connsiteY186-40770" fmla="*/ 172942 h 834218"/>
                  <a:gd name="connsiteX187-40771" fmla="*/ 1122787 w 3024845"/>
                  <a:gd name="connsiteY187-40772" fmla="*/ 174563 h 834218"/>
                  <a:gd name="connsiteX188-40773" fmla="*/ 1122787 w 3024845"/>
                  <a:gd name="connsiteY188-40774" fmla="*/ 185913 h 834218"/>
                  <a:gd name="connsiteX189-40775" fmla="*/ 1149134 w 3024845"/>
                  <a:gd name="connsiteY189-40776" fmla="*/ 185913 h 834218"/>
                  <a:gd name="connsiteX190-40777" fmla="*/ 1149134 w 3024845"/>
                  <a:gd name="connsiteY190-40778" fmla="*/ 216177 h 834218"/>
                  <a:gd name="connsiteX191-40779" fmla="*/ 1149894 w 3024845"/>
                  <a:gd name="connsiteY191-40780" fmla="*/ 216177 h 834218"/>
                  <a:gd name="connsiteX192-40781" fmla="*/ 1155214 w 3024845"/>
                  <a:gd name="connsiteY192-40782" fmla="*/ 216177 h 834218"/>
                  <a:gd name="connsiteX193-40783" fmla="*/ 1155214 w 3024845"/>
                  <a:gd name="connsiteY193-40784" fmla="*/ 217258 h 834218"/>
                  <a:gd name="connsiteX194-40785" fmla="*/ 1155214 w 3024845"/>
                  <a:gd name="connsiteY194-40786" fmla="*/ 224825 h 834218"/>
                  <a:gd name="connsiteX195-40787" fmla="*/ 1159268 w 3024845"/>
                  <a:gd name="connsiteY195-40788" fmla="*/ 255089 h 834218"/>
                  <a:gd name="connsiteX196-40789" fmla="*/ 1160028 w 3024845"/>
                  <a:gd name="connsiteY196-40790" fmla="*/ 255089 h 834218"/>
                  <a:gd name="connsiteX197-40791" fmla="*/ 1165348 w 3024845"/>
                  <a:gd name="connsiteY197-40792" fmla="*/ 255089 h 834218"/>
                  <a:gd name="connsiteX198-40793" fmla="*/ 1165348 w 3024845"/>
                  <a:gd name="connsiteY198-40794" fmla="*/ 255900 h 834218"/>
                  <a:gd name="connsiteX199-40795" fmla="*/ 1165348 w 3024845"/>
                  <a:gd name="connsiteY199-40796" fmla="*/ 261575 h 834218"/>
                  <a:gd name="connsiteX200-40797" fmla="*/ 1166361 w 3024845"/>
                  <a:gd name="connsiteY200-40798" fmla="*/ 261575 h 834218"/>
                  <a:gd name="connsiteX201-40799" fmla="*/ 1173454 w 3024845"/>
                  <a:gd name="connsiteY201-40800" fmla="*/ 261575 h 834218"/>
                  <a:gd name="connsiteX202-40801" fmla="*/ 1173454 w 3024845"/>
                  <a:gd name="connsiteY202-40802" fmla="*/ 291840 h 834218"/>
                  <a:gd name="connsiteX203-40803" fmla="*/ 1175481 w 3024845"/>
                  <a:gd name="connsiteY203-40804" fmla="*/ 291840 h 834218"/>
                  <a:gd name="connsiteX204-40805" fmla="*/ 1189668 w 3024845"/>
                  <a:gd name="connsiteY204-40806" fmla="*/ 291840 h 834218"/>
                  <a:gd name="connsiteX205-40807" fmla="*/ 1189668 w 3024845"/>
                  <a:gd name="connsiteY205-40808" fmla="*/ 315619 h 834218"/>
                  <a:gd name="connsiteX206-40809" fmla="*/ 1191695 w 3024845"/>
                  <a:gd name="connsiteY206-40810" fmla="*/ 317240 h 834218"/>
                  <a:gd name="connsiteX207-40811" fmla="*/ 1191695 w 3024845"/>
                  <a:gd name="connsiteY207-40812" fmla="*/ 328590 h 834218"/>
                  <a:gd name="connsiteX208-40813" fmla="*/ 1192455 w 3024845"/>
                  <a:gd name="connsiteY208-40814" fmla="*/ 328590 h 834218"/>
                  <a:gd name="connsiteX209-40815" fmla="*/ 1197775 w 3024845"/>
                  <a:gd name="connsiteY209-40816" fmla="*/ 328590 h 834218"/>
                  <a:gd name="connsiteX210-40817" fmla="*/ 1197775 w 3024845"/>
                  <a:gd name="connsiteY210-40818" fmla="*/ 352369 h 834218"/>
                  <a:gd name="connsiteX211-40819" fmla="*/ 1199041 w 3024845"/>
                  <a:gd name="connsiteY211-40820" fmla="*/ 352369 h 834218"/>
                  <a:gd name="connsiteX212-40821" fmla="*/ 1207908 w 3024845"/>
                  <a:gd name="connsiteY212-40822" fmla="*/ 352369 h 834218"/>
                  <a:gd name="connsiteX213-40823" fmla="*/ 1209935 w 3024845"/>
                  <a:gd name="connsiteY213-40824" fmla="*/ 356423 h 834218"/>
                  <a:gd name="connsiteX214-40825" fmla="*/ 1209935 w 3024845"/>
                  <a:gd name="connsiteY214-40826" fmla="*/ 369664 h 834218"/>
                  <a:gd name="connsiteX215-40827" fmla="*/ 1211455 w 3024845"/>
                  <a:gd name="connsiteY215-40828" fmla="*/ 367772 h 834218"/>
                  <a:gd name="connsiteX216-40829" fmla="*/ 1222095 w 3024845"/>
                  <a:gd name="connsiteY216-40830" fmla="*/ 354531 h 834218"/>
                  <a:gd name="connsiteX217-40831" fmla="*/ 1250469 w 3024845"/>
                  <a:gd name="connsiteY217-40832" fmla="*/ 354531 h 834218"/>
                  <a:gd name="connsiteX218-40833" fmla="*/ 1250469 w 3024845"/>
                  <a:gd name="connsiteY218-40834" fmla="*/ 441002 h 834218"/>
                  <a:gd name="connsiteX219-40835" fmla="*/ 1251229 w 3024845"/>
                  <a:gd name="connsiteY219-40836" fmla="*/ 441002 h 834218"/>
                  <a:gd name="connsiteX220-40837" fmla="*/ 1256549 w 3024845"/>
                  <a:gd name="connsiteY220-40838" fmla="*/ 441002 h 834218"/>
                  <a:gd name="connsiteX221-40839" fmla="*/ 1257309 w 3024845"/>
                  <a:gd name="connsiteY221-40840" fmla="*/ 439651 h 834218"/>
                  <a:gd name="connsiteX222-40841" fmla="*/ 1262629 w 3024845"/>
                  <a:gd name="connsiteY222-40842" fmla="*/ 430193 h 834218"/>
                  <a:gd name="connsiteX223-40843" fmla="*/ 1262629 w 3024845"/>
                  <a:gd name="connsiteY223-40844" fmla="*/ 432085 h 834218"/>
                  <a:gd name="connsiteX224-40845" fmla="*/ 1262629 w 3024845"/>
                  <a:gd name="connsiteY224-40846" fmla="*/ 445326 h 834218"/>
                  <a:gd name="connsiteX225-40847" fmla="*/ 1266682 w 3024845"/>
                  <a:gd name="connsiteY225-40848" fmla="*/ 399929 h 834218"/>
                  <a:gd name="connsiteX226-40849" fmla="*/ 1267442 w 3024845"/>
                  <a:gd name="connsiteY226-40850" fmla="*/ 399929 h 834218"/>
                  <a:gd name="connsiteX227-40851" fmla="*/ 1272762 w 3024845"/>
                  <a:gd name="connsiteY227-40852" fmla="*/ 399929 h 834218"/>
                  <a:gd name="connsiteX228-40853" fmla="*/ 1272762 w 3024845"/>
                  <a:gd name="connsiteY228-40854" fmla="*/ 335075 h 834218"/>
                  <a:gd name="connsiteX229-40855" fmla="*/ 1273776 w 3024845"/>
                  <a:gd name="connsiteY229-40856" fmla="*/ 335075 h 834218"/>
                  <a:gd name="connsiteX230-40857" fmla="*/ 1280869 w 3024845"/>
                  <a:gd name="connsiteY230-40858" fmla="*/ 335075 h 834218"/>
                  <a:gd name="connsiteX231-40859" fmla="*/ 1293029 w 3024845"/>
                  <a:gd name="connsiteY231-40860" fmla="*/ 291840 h 834218"/>
                  <a:gd name="connsiteX232-40861" fmla="*/ 1294296 w 3024845"/>
                  <a:gd name="connsiteY232-40862" fmla="*/ 291840 h 834218"/>
                  <a:gd name="connsiteX233-40863" fmla="*/ 1303163 w 3024845"/>
                  <a:gd name="connsiteY233-40864" fmla="*/ 291840 h 834218"/>
                  <a:gd name="connsiteX234-40865" fmla="*/ 1313296 w 3024845"/>
                  <a:gd name="connsiteY234-40866" fmla="*/ 335075 h 834218"/>
                  <a:gd name="connsiteX235-40867" fmla="*/ 1314309 w 3024845"/>
                  <a:gd name="connsiteY235-40868" fmla="*/ 335075 h 834218"/>
                  <a:gd name="connsiteX236-40869" fmla="*/ 1321403 w 3024845"/>
                  <a:gd name="connsiteY236-40870" fmla="*/ 335075 h 834218"/>
                  <a:gd name="connsiteX237-40871" fmla="*/ 1321403 w 3024845"/>
                  <a:gd name="connsiteY237-40872" fmla="*/ 373987 h 834218"/>
                  <a:gd name="connsiteX238-40873" fmla="*/ 1323176 w 3024845"/>
                  <a:gd name="connsiteY238-40874" fmla="*/ 373987 h 834218"/>
                  <a:gd name="connsiteX239-40875" fmla="*/ 1335590 w 3024845"/>
                  <a:gd name="connsiteY239-40876" fmla="*/ 373987 h 834218"/>
                  <a:gd name="connsiteX240-40877" fmla="*/ 1335590 w 3024845"/>
                  <a:gd name="connsiteY240-40878" fmla="*/ 376149 h 834218"/>
                  <a:gd name="connsiteX241-40879" fmla="*/ 1335590 w 3024845"/>
                  <a:gd name="connsiteY241-40880" fmla="*/ 391281 h 834218"/>
                  <a:gd name="connsiteX242-40881" fmla="*/ 1339643 w 3024845"/>
                  <a:gd name="connsiteY242-40882" fmla="*/ 389120 h 834218"/>
                  <a:gd name="connsiteX243-40883" fmla="*/ 1339643 w 3024845"/>
                  <a:gd name="connsiteY243-40884" fmla="*/ 373987 h 834218"/>
                  <a:gd name="connsiteX244-40885" fmla="*/ 1341163 w 3024845"/>
                  <a:gd name="connsiteY244-40886" fmla="*/ 373987 h 834218"/>
                  <a:gd name="connsiteX245-40887" fmla="*/ 1351803 w 3024845"/>
                  <a:gd name="connsiteY245-40888" fmla="*/ 373987 h 834218"/>
                  <a:gd name="connsiteX246-40889" fmla="*/ 1351803 w 3024845"/>
                  <a:gd name="connsiteY246-40890" fmla="*/ 375608 h 834218"/>
                  <a:gd name="connsiteX247-40891" fmla="*/ 1351803 w 3024845"/>
                  <a:gd name="connsiteY247-40892" fmla="*/ 386958 h 834218"/>
                  <a:gd name="connsiteX248-40893" fmla="*/ 1382204 w 3024845"/>
                  <a:gd name="connsiteY248-40894" fmla="*/ 386958 h 834218"/>
                  <a:gd name="connsiteX249-40895" fmla="*/ 1382204 w 3024845"/>
                  <a:gd name="connsiteY249-40896" fmla="*/ 350208 h 834218"/>
                  <a:gd name="connsiteX250-40897" fmla="*/ 1383470 w 3024845"/>
                  <a:gd name="connsiteY250-40898" fmla="*/ 350208 h 834218"/>
                  <a:gd name="connsiteX251-40899" fmla="*/ 1392337 w 3024845"/>
                  <a:gd name="connsiteY251-40900" fmla="*/ 350208 h 834218"/>
                  <a:gd name="connsiteX252-40901" fmla="*/ 1392337 w 3024845"/>
                  <a:gd name="connsiteY252-40902" fmla="*/ 371825 h 834218"/>
                  <a:gd name="connsiteX253-40903" fmla="*/ 1394364 w 3024845"/>
                  <a:gd name="connsiteY253-40904" fmla="*/ 339399 h 834218"/>
                  <a:gd name="connsiteX254-40905" fmla="*/ 1416657 w 3024845"/>
                  <a:gd name="connsiteY254-40906" fmla="*/ 339399 h 834218"/>
                  <a:gd name="connsiteX255-40907" fmla="*/ 1416657 w 3024845"/>
                  <a:gd name="connsiteY255-40908" fmla="*/ 337777 h 834218"/>
                  <a:gd name="connsiteX256-40909" fmla="*/ 1416657 w 3024845"/>
                  <a:gd name="connsiteY256-40910" fmla="*/ 326428 h 834218"/>
                  <a:gd name="connsiteX257-40911" fmla="*/ 1417417 w 3024845"/>
                  <a:gd name="connsiteY257-40912" fmla="*/ 326428 h 834218"/>
                  <a:gd name="connsiteX258-40913" fmla="*/ 1422737 w 3024845"/>
                  <a:gd name="connsiteY258-40914" fmla="*/ 326428 h 834218"/>
                  <a:gd name="connsiteX259-40915" fmla="*/ 1422737 w 3024845"/>
                  <a:gd name="connsiteY259-40916" fmla="*/ 324537 h 834218"/>
                  <a:gd name="connsiteX260-40917" fmla="*/ 1422737 w 3024845"/>
                  <a:gd name="connsiteY260-40918" fmla="*/ 311296 h 834218"/>
                  <a:gd name="connsiteX261-40919" fmla="*/ 1426791 w 3024845"/>
                  <a:gd name="connsiteY261-40920" fmla="*/ 317781 h 834218"/>
                  <a:gd name="connsiteX262-40921" fmla="*/ 1429071 w 3024845"/>
                  <a:gd name="connsiteY262-40922" fmla="*/ 317781 h 834218"/>
                  <a:gd name="connsiteX263-40923" fmla="*/ 1445031 w 3024845"/>
                  <a:gd name="connsiteY263-40924" fmla="*/ 317781 h 834218"/>
                  <a:gd name="connsiteX264-40925" fmla="*/ 1445031 w 3024845"/>
                  <a:gd name="connsiteY264-40926" fmla="*/ 316970 h 834218"/>
                  <a:gd name="connsiteX265-40927" fmla="*/ 1445031 w 3024845"/>
                  <a:gd name="connsiteY265-40928" fmla="*/ 311296 h 834218"/>
                  <a:gd name="connsiteX266-40929" fmla="*/ 1445791 w 3024845"/>
                  <a:gd name="connsiteY266-40930" fmla="*/ 311296 h 834218"/>
                  <a:gd name="connsiteX267-40931" fmla="*/ 1451111 w 3024845"/>
                  <a:gd name="connsiteY267-40932" fmla="*/ 311296 h 834218"/>
                  <a:gd name="connsiteX268-40933" fmla="*/ 1451111 w 3024845"/>
                  <a:gd name="connsiteY268-40934" fmla="*/ 312647 h 834218"/>
                  <a:gd name="connsiteX269-40935" fmla="*/ 1451111 w 3024845"/>
                  <a:gd name="connsiteY269-40936" fmla="*/ 322105 h 834218"/>
                  <a:gd name="connsiteX270-40937" fmla="*/ 1489618 w 3024845"/>
                  <a:gd name="connsiteY270-40938" fmla="*/ 322105 h 834218"/>
                  <a:gd name="connsiteX271-40939" fmla="*/ 1489618 w 3024845"/>
                  <a:gd name="connsiteY271-40940" fmla="*/ 460458 h 834218"/>
                  <a:gd name="connsiteX272-40941" fmla="*/ 1491138 w 3024845"/>
                  <a:gd name="connsiteY272-40942" fmla="*/ 460458 h 834218"/>
                  <a:gd name="connsiteX273-40943" fmla="*/ 1501778 w 3024845"/>
                  <a:gd name="connsiteY273-40944" fmla="*/ 460458 h 834218"/>
                  <a:gd name="connsiteX274-40945" fmla="*/ 1501778 w 3024845"/>
                  <a:gd name="connsiteY274-40946" fmla="*/ 447488 h 834218"/>
                  <a:gd name="connsiteX275-40947" fmla="*/ 1505832 w 3024845"/>
                  <a:gd name="connsiteY275-40948" fmla="*/ 447488 h 834218"/>
                  <a:gd name="connsiteX276-40949" fmla="*/ 1505832 w 3024845"/>
                  <a:gd name="connsiteY276-40950" fmla="*/ 460458 h 834218"/>
                  <a:gd name="connsiteX277-40951" fmla="*/ 1536232 w 3024845"/>
                  <a:gd name="connsiteY277-40952" fmla="*/ 460458 h 834218"/>
                  <a:gd name="connsiteX278-40953" fmla="*/ 1536232 w 3024845"/>
                  <a:gd name="connsiteY278-40954" fmla="*/ 430193 h 834218"/>
                  <a:gd name="connsiteX279-40955" fmla="*/ 1548392 w 3024845"/>
                  <a:gd name="connsiteY279-40956" fmla="*/ 430193 h 834218"/>
                  <a:gd name="connsiteX280-40957" fmla="*/ 1560552 w 3024845"/>
                  <a:gd name="connsiteY280-40958" fmla="*/ 428032 h 834218"/>
                  <a:gd name="connsiteX281-40959" fmla="*/ 1564606 w 3024845"/>
                  <a:gd name="connsiteY281-40960" fmla="*/ 430193 h 834218"/>
                  <a:gd name="connsiteX282-40961" fmla="*/ 1574739 w 3024845"/>
                  <a:gd name="connsiteY282-40962" fmla="*/ 430193 h 834218"/>
                  <a:gd name="connsiteX283-40963" fmla="*/ 1574739 w 3024845"/>
                  <a:gd name="connsiteY283-40964" fmla="*/ 460458 h 834218"/>
                  <a:gd name="connsiteX284-40965" fmla="*/ 1582846 w 3024845"/>
                  <a:gd name="connsiteY284-40966" fmla="*/ 460458 h 834218"/>
                  <a:gd name="connsiteX285-40967" fmla="*/ 1582846 w 3024845"/>
                  <a:gd name="connsiteY285-40968" fmla="*/ 477753 h 834218"/>
                  <a:gd name="connsiteX286-40969" fmla="*/ 1592182 w 3024845"/>
                  <a:gd name="connsiteY286-40970" fmla="*/ 478658 h 834218"/>
                  <a:gd name="connsiteX287-40971" fmla="*/ 1605140 w 3024845"/>
                  <a:gd name="connsiteY287-40972" fmla="*/ 478658 h 834218"/>
                  <a:gd name="connsiteX288-40973" fmla="*/ 1605140 w 3024845"/>
                  <a:gd name="connsiteY288-40974" fmla="*/ 462620 h 834218"/>
                  <a:gd name="connsiteX289-40975" fmla="*/ 1673096 w 3024845"/>
                  <a:gd name="connsiteY289-40976" fmla="*/ 462620 h 834218"/>
                  <a:gd name="connsiteX290-40977" fmla="*/ 1673096 w 3024845"/>
                  <a:gd name="connsiteY290-40978" fmla="*/ 377367 h 834218"/>
                  <a:gd name="connsiteX291-40979" fmla="*/ 1745104 w 3024845"/>
                  <a:gd name="connsiteY291-40980" fmla="*/ 377367 h 834218"/>
                  <a:gd name="connsiteX292-40981" fmla="*/ 1745104 w 3024845"/>
                  <a:gd name="connsiteY292-40982" fmla="*/ 456135 h 834218"/>
                  <a:gd name="connsiteX293-40983" fmla="*/ 1747008 w 3024845"/>
                  <a:gd name="connsiteY293-40984" fmla="*/ 456135 h 834218"/>
                  <a:gd name="connsiteX294-40985" fmla="*/ 1748250 w 3024845"/>
                  <a:gd name="connsiteY294-40986" fmla="*/ 478658 h 834218"/>
                  <a:gd name="connsiteX295-40987" fmla="*/ 1757926 w 3024845"/>
                  <a:gd name="connsiteY295-40988" fmla="*/ 478658 h 834218"/>
                  <a:gd name="connsiteX296-40989" fmla="*/ 1759168 w 3024845"/>
                  <a:gd name="connsiteY296-40990" fmla="*/ 456135 h 834218"/>
                  <a:gd name="connsiteX297-40991" fmla="*/ 1765248 w 3024845"/>
                  <a:gd name="connsiteY297-40992" fmla="*/ 456135 h 834218"/>
                  <a:gd name="connsiteX298-40993" fmla="*/ 1766490 w 3024845"/>
                  <a:gd name="connsiteY298-40994" fmla="*/ 478658 h 834218"/>
                  <a:gd name="connsiteX299-40995" fmla="*/ 1817112 w 3024845"/>
                  <a:gd name="connsiteY299-40996" fmla="*/ 478658 h 834218"/>
                  <a:gd name="connsiteX300-40997" fmla="*/ 1817112 w 3024845"/>
                  <a:gd name="connsiteY300-40998" fmla="*/ 315630 h 834218"/>
                  <a:gd name="connsiteX301-40999" fmla="*/ 2014439 w 3024845"/>
                  <a:gd name="connsiteY301-41000" fmla="*/ 315630 h 834218"/>
                  <a:gd name="connsiteX302-41001" fmla="*/ 2014439 w 3024845"/>
                  <a:gd name="connsiteY302-41002" fmla="*/ 478658 h 834218"/>
                  <a:gd name="connsiteX303-41003" fmla="*/ 2033136 w 3024845"/>
                  <a:gd name="connsiteY303-41004" fmla="*/ 478658 h 834218"/>
                  <a:gd name="connsiteX304-41005" fmla="*/ 2033136 w 3024845"/>
                  <a:gd name="connsiteY304-41006" fmla="*/ 395965 h 834218"/>
                  <a:gd name="connsiteX305-41007" fmla="*/ 2128256 w 3024845"/>
                  <a:gd name="connsiteY305-41008" fmla="*/ 395965 h 834218"/>
                  <a:gd name="connsiteX306-41009" fmla="*/ 2180720 w 3024845"/>
                  <a:gd name="connsiteY306-41010" fmla="*/ 330752 h 834218"/>
                  <a:gd name="connsiteX307-41011" fmla="*/ 2245574 w 3024845"/>
                  <a:gd name="connsiteY307-41012" fmla="*/ 330752 h 834218"/>
                  <a:gd name="connsiteX308-41013" fmla="*/ 2245574 w 3024845"/>
                  <a:gd name="connsiteY308-41014" fmla="*/ 406414 h 834218"/>
                  <a:gd name="connsiteX309-41015" fmla="*/ 2253681 w 3024845"/>
                  <a:gd name="connsiteY309-41016" fmla="*/ 406414 h 834218"/>
                  <a:gd name="connsiteX310-41017" fmla="*/ 2255708 w 3024845"/>
                  <a:gd name="connsiteY310-41018" fmla="*/ 399929 h 834218"/>
                  <a:gd name="connsiteX311-41019" fmla="*/ 2261788 w 3024845"/>
                  <a:gd name="connsiteY311-41020" fmla="*/ 399929 h 834218"/>
                  <a:gd name="connsiteX312-41021" fmla="*/ 2263815 w 3024845"/>
                  <a:gd name="connsiteY312-41022" fmla="*/ 408576 h 834218"/>
                  <a:gd name="connsiteX313-41023" fmla="*/ 2275975 w 3024845"/>
                  <a:gd name="connsiteY313-41024" fmla="*/ 408576 h 834218"/>
                  <a:gd name="connsiteX314-41025" fmla="*/ 2275975 w 3024845"/>
                  <a:gd name="connsiteY314-41026" fmla="*/ 402090 h 834218"/>
                  <a:gd name="connsiteX315-41027" fmla="*/ 2298268 w 3024845"/>
                  <a:gd name="connsiteY315-41028" fmla="*/ 402090 h 834218"/>
                  <a:gd name="connsiteX316-41029" fmla="*/ 2298268 w 3024845"/>
                  <a:gd name="connsiteY316-41030" fmla="*/ 408576 h 834218"/>
                  <a:gd name="connsiteX317-41031" fmla="*/ 2318535 w 3024845"/>
                  <a:gd name="connsiteY317-41032" fmla="*/ 408576 h 834218"/>
                  <a:gd name="connsiteX318-41033" fmla="*/ 2318535 w 3024845"/>
                  <a:gd name="connsiteY318-41034" fmla="*/ 453973 h 834218"/>
                  <a:gd name="connsiteX319-41035" fmla="*/ 2332722 w 3024845"/>
                  <a:gd name="connsiteY319-41036" fmla="*/ 453973 h 834218"/>
                  <a:gd name="connsiteX320-41037" fmla="*/ 2332722 w 3024845"/>
                  <a:gd name="connsiteY320-41038" fmla="*/ 441002 h 834218"/>
                  <a:gd name="connsiteX321-41039" fmla="*/ 2348936 w 3024845"/>
                  <a:gd name="connsiteY321-41040" fmla="*/ 441002 h 834218"/>
                  <a:gd name="connsiteX322-41041" fmla="*/ 2348936 w 3024845"/>
                  <a:gd name="connsiteY322-41042" fmla="*/ 261575 h 834218"/>
                  <a:gd name="connsiteX323-41043" fmla="*/ 2355016 w 3024845"/>
                  <a:gd name="connsiteY323-41044" fmla="*/ 255089 h 834218"/>
                  <a:gd name="connsiteX324-41045" fmla="*/ 2427977 w 3024845"/>
                  <a:gd name="connsiteY324-41046" fmla="*/ 255089 h 834218"/>
                  <a:gd name="connsiteX325-41047" fmla="*/ 2427977 w 3024845"/>
                  <a:gd name="connsiteY325-41048" fmla="*/ 263737 h 834218"/>
                  <a:gd name="connsiteX326-41049" fmla="*/ 2438110 w 3024845"/>
                  <a:gd name="connsiteY326-41050" fmla="*/ 263737 h 834218"/>
                  <a:gd name="connsiteX327-41051" fmla="*/ 2438110 w 3024845"/>
                  <a:gd name="connsiteY327-41052" fmla="*/ 378311 h 834218"/>
                  <a:gd name="connsiteX328-41053" fmla="*/ 2460404 w 3024845"/>
                  <a:gd name="connsiteY328-41054" fmla="*/ 378311 h 834218"/>
                  <a:gd name="connsiteX329-41055" fmla="*/ 2460404 w 3024845"/>
                  <a:gd name="connsiteY329-41056" fmla="*/ 311296 h 834218"/>
                  <a:gd name="connsiteX330-41057" fmla="*/ 2486751 w 3024845"/>
                  <a:gd name="connsiteY330-41058" fmla="*/ 311296 h 834218"/>
                  <a:gd name="connsiteX331-41059" fmla="*/ 2490804 w 3024845"/>
                  <a:gd name="connsiteY331-41060" fmla="*/ 306972 h 834218"/>
                  <a:gd name="connsiteX332-41061" fmla="*/ 2498911 w 3024845"/>
                  <a:gd name="connsiteY332-41062" fmla="*/ 306972 h 834218"/>
                  <a:gd name="connsiteX333-41063" fmla="*/ 2502964 w 3024845"/>
                  <a:gd name="connsiteY333-41064" fmla="*/ 311296 h 834218"/>
                  <a:gd name="connsiteX334-41065" fmla="*/ 2525258 w 3024845"/>
                  <a:gd name="connsiteY334-41066" fmla="*/ 311296 h 834218"/>
                  <a:gd name="connsiteX335-41067" fmla="*/ 2525258 w 3024845"/>
                  <a:gd name="connsiteY335-41068" fmla="*/ 194560 h 834218"/>
                  <a:gd name="connsiteX336-41069" fmla="*/ 2582005 w 3024845"/>
                  <a:gd name="connsiteY336-41070" fmla="*/ 183751 h 834218"/>
                  <a:gd name="connsiteX337-41071" fmla="*/ 2582005 w 3024845"/>
                  <a:gd name="connsiteY337-41072" fmla="*/ 184832 h 834218"/>
                  <a:gd name="connsiteX338-41073" fmla="*/ 2582005 w 3024845"/>
                  <a:gd name="connsiteY338-41074" fmla="*/ 192398 h 834218"/>
                  <a:gd name="connsiteX339-41075" fmla="*/ 2608352 w 3024845"/>
                  <a:gd name="connsiteY339-41076" fmla="*/ 192398 h 834218"/>
                  <a:gd name="connsiteX340-41077" fmla="*/ 2608352 w 3024845"/>
                  <a:gd name="connsiteY340-41078" fmla="*/ 447488 h 834218"/>
                  <a:gd name="connsiteX341-41079" fmla="*/ 2630646 w 3024845"/>
                  <a:gd name="connsiteY341-41080" fmla="*/ 447488 h 834218"/>
                  <a:gd name="connsiteX342-41081" fmla="*/ 2630646 w 3024845"/>
                  <a:gd name="connsiteY342-41082" fmla="*/ 443164 h 834218"/>
                  <a:gd name="connsiteX343-41083" fmla="*/ 2642806 w 3024845"/>
                  <a:gd name="connsiteY343-41084" fmla="*/ 443164 h 834218"/>
                  <a:gd name="connsiteX344-41085" fmla="*/ 2642806 w 3024845"/>
                  <a:gd name="connsiteY344-41086" fmla="*/ 447488 h 834218"/>
                  <a:gd name="connsiteX345-41087" fmla="*/ 2667126 w 3024845"/>
                  <a:gd name="connsiteY345-41088" fmla="*/ 447488 h 834218"/>
                  <a:gd name="connsiteX346-41089" fmla="*/ 2667126 w 3024845"/>
                  <a:gd name="connsiteY346-41090" fmla="*/ 434517 h 834218"/>
                  <a:gd name="connsiteX347-41091" fmla="*/ 2695500 w 3024845"/>
                  <a:gd name="connsiteY347-41092" fmla="*/ 434517 h 834218"/>
                  <a:gd name="connsiteX348-41093" fmla="*/ 2707660 w 3024845"/>
                  <a:gd name="connsiteY348-41094" fmla="*/ 430193 h 834218"/>
                  <a:gd name="connsiteX349-41095" fmla="*/ 2727927 w 3024845"/>
                  <a:gd name="connsiteY349-41096" fmla="*/ 434517 h 834218"/>
                  <a:gd name="connsiteX350-41097" fmla="*/ 2727927 w 3024845"/>
                  <a:gd name="connsiteY350-41098" fmla="*/ 417223 h 834218"/>
                  <a:gd name="connsiteX351-41099" fmla="*/ 2736034 w 3024845"/>
                  <a:gd name="connsiteY351-41100" fmla="*/ 417223 h 834218"/>
                  <a:gd name="connsiteX352-41101" fmla="*/ 2736034 w 3024845"/>
                  <a:gd name="connsiteY352-41102" fmla="*/ 404252 h 834218"/>
                  <a:gd name="connsiteX353-41103" fmla="*/ 2792781 w 3024845"/>
                  <a:gd name="connsiteY353-41104" fmla="*/ 404252 h 834218"/>
                  <a:gd name="connsiteX354-41105" fmla="*/ 2792781 w 3024845"/>
                  <a:gd name="connsiteY354-41106" fmla="*/ 373987 h 834218"/>
                  <a:gd name="connsiteX355-41107" fmla="*/ 2811021 w 3024845"/>
                  <a:gd name="connsiteY355-41108" fmla="*/ 373987 h 834218"/>
                  <a:gd name="connsiteX356-41109" fmla="*/ 2811021 w 3024845"/>
                  <a:gd name="connsiteY356-41110" fmla="*/ 367502 h 834218"/>
                  <a:gd name="connsiteX357-41111" fmla="*/ 2823181 w 3024845"/>
                  <a:gd name="connsiteY357-41112" fmla="*/ 367502 h 834218"/>
                  <a:gd name="connsiteX358-41113" fmla="*/ 2823181 w 3024845"/>
                  <a:gd name="connsiteY358-41114" fmla="*/ 373987 h 834218"/>
                  <a:gd name="connsiteX359-41115" fmla="*/ 2839395 w 3024845"/>
                  <a:gd name="connsiteY359-41116" fmla="*/ 373987 h 834218"/>
                  <a:gd name="connsiteX360-41117" fmla="*/ 2839395 w 3024845"/>
                  <a:gd name="connsiteY360-41118" fmla="*/ 423708 h 834218"/>
                  <a:gd name="connsiteX361-41119" fmla="*/ 2871822 w 3024845"/>
                  <a:gd name="connsiteY361-41120" fmla="*/ 423708 h 834218"/>
                  <a:gd name="connsiteX362-41121" fmla="*/ 2871822 w 3024845"/>
                  <a:gd name="connsiteY362-41122" fmla="*/ 397767 h 834218"/>
                  <a:gd name="connsiteX363-41123" fmla="*/ 2910329 w 3024845"/>
                  <a:gd name="connsiteY363-41124" fmla="*/ 397767 h 834218"/>
                  <a:gd name="connsiteX364-41125" fmla="*/ 2910329 w 3024845"/>
                  <a:gd name="connsiteY364-41126" fmla="*/ 367502 h 834218"/>
                  <a:gd name="connsiteX365-41127" fmla="*/ 2958970 w 3024845"/>
                  <a:gd name="connsiteY365-41128" fmla="*/ 367502 h 834218"/>
                  <a:gd name="connsiteX366-41129" fmla="*/ 2958970 w 3024845"/>
                  <a:gd name="connsiteY366-41130" fmla="*/ 478658 h 834218"/>
                  <a:gd name="connsiteX367-41131" fmla="*/ 2958970 w 3024845"/>
                  <a:gd name="connsiteY367-41132" fmla="*/ 492437 h 834218"/>
                  <a:gd name="connsiteX368-41133" fmla="*/ 3024845 w 3024845"/>
                  <a:gd name="connsiteY368-41134" fmla="*/ 492437 h 834218"/>
                  <a:gd name="connsiteX369-41135" fmla="*/ 3024845 w 3024845"/>
                  <a:gd name="connsiteY369-41136" fmla="*/ 834218 h 834218"/>
                  <a:gd name="connsiteX370-41137" fmla="*/ 2054 w 3024845"/>
                  <a:gd name="connsiteY370-41138" fmla="*/ 831885 h 834218"/>
                  <a:gd name="connsiteX371-41139" fmla="*/ 0 w 3024845"/>
                  <a:gd name="connsiteY371-41140" fmla="*/ 397767 h 834218"/>
                  <a:gd name="connsiteX372-41141" fmla="*/ 20267 w 3024845"/>
                  <a:gd name="connsiteY372-41142" fmla="*/ 397767 h 834218"/>
                  <a:gd name="connsiteX373-41143" fmla="*/ 20774 w 3024845"/>
                  <a:gd name="connsiteY373-41144" fmla="*/ 396686 h 834218"/>
                  <a:gd name="connsiteX374-41145" fmla="*/ 24320 w 3024845"/>
                  <a:gd name="connsiteY374-41146" fmla="*/ 389120 h 834218"/>
                  <a:gd name="connsiteX375-41147" fmla="*/ 26094 w 3024845"/>
                  <a:gd name="connsiteY375-41148" fmla="*/ 389390 h 834218"/>
                  <a:gd name="connsiteX376-41149" fmla="*/ 38507 w 3024845"/>
                  <a:gd name="connsiteY376-41150" fmla="*/ 391281 h 834218"/>
                  <a:gd name="connsiteX377-41151" fmla="*/ 39014 w 3024845"/>
                  <a:gd name="connsiteY377-41152" fmla="*/ 392633 h 834218"/>
                  <a:gd name="connsiteX378-41153" fmla="*/ 42560 w 3024845"/>
                  <a:gd name="connsiteY378-41154" fmla="*/ 402090 h 834218"/>
                  <a:gd name="connsiteX379-41155" fmla="*/ 68907 w 3024845"/>
                  <a:gd name="connsiteY379-41156" fmla="*/ 404252 h 834218"/>
                  <a:gd name="connsiteX380-41157" fmla="*/ 68907 w 3024845"/>
                  <a:gd name="connsiteY380-41158" fmla="*/ 281031 h 834218"/>
                  <a:gd name="connsiteX381-41159" fmla="*/ 70934 w 3024845"/>
                  <a:gd name="connsiteY381-41160" fmla="*/ 281031 h 834218"/>
                  <a:gd name="connsiteX382-41161" fmla="*/ 85121 w 3024845"/>
                  <a:gd name="connsiteY382-41162" fmla="*/ 281031 h 834218"/>
                  <a:gd name="connsiteX383-41163" fmla="*/ 85121 w 3024845"/>
                  <a:gd name="connsiteY383-41164" fmla="*/ 144839 h 834218"/>
                  <a:gd name="connsiteX384-41165" fmla="*/ 86894 w 3024845"/>
                  <a:gd name="connsiteY384-41166" fmla="*/ 144839 h 834218"/>
                  <a:gd name="connsiteX385-41167" fmla="*/ 99308 w 3024845"/>
                  <a:gd name="connsiteY385-41168" fmla="*/ 144839 h 834218"/>
                  <a:gd name="connsiteX386-41169" fmla="*/ 99308 w 3024845"/>
                  <a:gd name="connsiteY386-41170" fmla="*/ 30265 h 834218"/>
                  <a:gd name="connsiteX387-41171" fmla="*/ 103361 w 3024845"/>
                  <a:gd name="connsiteY387-41172" fmla="*/ 2161 h 834218"/>
                  <a:gd name="connsiteX0-41173" fmla="*/ 103361 w 3024845"/>
                  <a:gd name="connsiteY0-41174" fmla="*/ 2161 h 834218"/>
                  <a:gd name="connsiteX1-41175" fmla="*/ 200642 w 3024845"/>
                  <a:gd name="connsiteY1-41176" fmla="*/ 0 h 834218"/>
                  <a:gd name="connsiteX2-41177" fmla="*/ 220909 w 3024845"/>
                  <a:gd name="connsiteY2-41178" fmla="*/ 144839 h 834218"/>
                  <a:gd name="connsiteX3-41179" fmla="*/ 223189 w 3024845"/>
                  <a:gd name="connsiteY3-41180" fmla="*/ 144839 h 834218"/>
                  <a:gd name="connsiteX4-41181" fmla="*/ 239150 w 3024845"/>
                  <a:gd name="connsiteY4-41182" fmla="*/ 144839 h 834218"/>
                  <a:gd name="connsiteX5-41183" fmla="*/ 239150 w 3024845"/>
                  <a:gd name="connsiteY5-41184" fmla="*/ 285354 h 834218"/>
                  <a:gd name="connsiteX6-41185" fmla="*/ 240670 w 3024845"/>
                  <a:gd name="connsiteY6-41186" fmla="*/ 285084 h 834218"/>
                  <a:gd name="connsiteX7-41187" fmla="*/ 251310 w 3024845"/>
                  <a:gd name="connsiteY7-41188" fmla="*/ 283193 h 834218"/>
                  <a:gd name="connsiteX8-41189" fmla="*/ 249283 w 3024845"/>
                  <a:gd name="connsiteY8-41190" fmla="*/ 371825 h 834218"/>
                  <a:gd name="connsiteX9-41191" fmla="*/ 250803 w 3024845"/>
                  <a:gd name="connsiteY9-41192" fmla="*/ 372096 h 834218"/>
                  <a:gd name="connsiteX10-41193" fmla="*/ 261443 w 3024845"/>
                  <a:gd name="connsiteY10-41194" fmla="*/ 373987 h 834218"/>
                  <a:gd name="connsiteX11-41195" fmla="*/ 261696 w 3024845"/>
                  <a:gd name="connsiteY11-41196" fmla="*/ 374798 h 834218"/>
                  <a:gd name="connsiteX12-41197" fmla="*/ 263470 w 3024845"/>
                  <a:gd name="connsiteY12-41198" fmla="*/ 380473 h 834218"/>
                  <a:gd name="connsiteX13-41199" fmla="*/ 264230 w 3024845"/>
                  <a:gd name="connsiteY13-41200" fmla="*/ 378041 h 834218"/>
                  <a:gd name="connsiteX14-41201" fmla="*/ 269550 w 3024845"/>
                  <a:gd name="connsiteY14-41202" fmla="*/ 361017 h 834218"/>
                  <a:gd name="connsiteX15-41203" fmla="*/ 271323 w 3024845"/>
                  <a:gd name="connsiteY15-41204" fmla="*/ 361017 h 834218"/>
                  <a:gd name="connsiteX16-41205" fmla="*/ 283737 w 3024845"/>
                  <a:gd name="connsiteY16-41206" fmla="*/ 361017 h 834218"/>
                  <a:gd name="connsiteX17-41207" fmla="*/ 283737 w 3024845"/>
                  <a:gd name="connsiteY17-41208" fmla="*/ 393443 h 834218"/>
                  <a:gd name="connsiteX18-41209" fmla="*/ 284750 w 3024845"/>
                  <a:gd name="connsiteY18-41210" fmla="*/ 393984 h 834218"/>
                  <a:gd name="connsiteX19-41211" fmla="*/ 291844 w 3024845"/>
                  <a:gd name="connsiteY19-41212" fmla="*/ 397767 h 834218"/>
                  <a:gd name="connsiteX20-41213" fmla="*/ 291844 w 3024845"/>
                  <a:gd name="connsiteY20-41214" fmla="*/ 399118 h 834218"/>
                  <a:gd name="connsiteX21-41215" fmla="*/ 291844 w 3024845"/>
                  <a:gd name="connsiteY21-41216" fmla="*/ 408576 h 834218"/>
                  <a:gd name="connsiteX22-41217" fmla="*/ 336431 w 3024845"/>
                  <a:gd name="connsiteY22-41218" fmla="*/ 408576 h 834218"/>
                  <a:gd name="connsiteX23-41219" fmla="*/ 336431 w 3024845"/>
                  <a:gd name="connsiteY23-41220" fmla="*/ 409657 h 834218"/>
                  <a:gd name="connsiteX24-41221" fmla="*/ 336431 w 3024845"/>
                  <a:gd name="connsiteY24-41222" fmla="*/ 417223 h 834218"/>
                  <a:gd name="connsiteX25-41223" fmla="*/ 338457 w 3024845"/>
                  <a:gd name="connsiteY25-41224" fmla="*/ 417223 h 834218"/>
                  <a:gd name="connsiteX26-41225" fmla="*/ 352644 w 3024845"/>
                  <a:gd name="connsiteY26-41226" fmla="*/ 417223 h 834218"/>
                  <a:gd name="connsiteX27-41227" fmla="*/ 352644 w 3024845"/>
                  <a:gd name="connsiteY27-41228" fmla="*/ 386958 h 834218"/>
                  <a:gd name="connsiteX28-41229" fmla="*/ 397231 w 3024845"/>
                  <a:gd name="connsiteY28-41230" fmla="*/ 386958 h 834218"/>
                  <a:gd name="connsiteX29-41231" fmla="*/ 397231 w 3024845"/>
                  <a:gd name="connsiteY29-41232" fmla="*/ 385607 h 834218"/>
                  <a:gd name="connsiteX30-41233" fmla="*/ 397231 w 3024845"/>
                  <a:gd name="connsiteY30-41234" fmla="*/ 376149 h 834218"/>
                  <a:gd name="connsiteX31-41235" fmla="*/ 398245 w 3024845"/>
                  <a:gd name="connsiteY31-41236" fmla="*/ 376149 h 834218"/>
                  <a:gd name="connsiteX32-41237" fmla="*/ 405338 w 3024845"/>
                  <a:gd name="connsiteY32-41238" fmla="*/ 376149 h 834218"/>
                  <a:gd name="connsiteX33-41239" fmla="*/ 405338 w 3024845"/>
                  <a:gd name="connsiteY33-41240" fmla="*/ 374258 h 834218"/>
                  <a:gd name="connsiteX34-41241" fmla="*/ 405338 w 3024845"/>
                  <a:gd name="connsiteY34-41242" fmla="*/ 361017 h 834218"/>
                  <a:gd name="connsiteX35-41243" fmla="*/ 406098 w 3024845"/>
                  <a:gd name="connsiteY35-41244" fmla="*/ 361017 h 834218"/>
                  <a:gd name="connsiteX36-41245" fmla="*/ 411418 w 3024845"/>
                  <a:gd name="connsiteY36-41246" fmla="*/ 361017 h 834218"/>
                  <a:gd name="connsiteX37-41247" fmla="*/ 411418 w 3024845"/>
                  <a:gd name="connsiteY37-41248" fmla="*/ 359936 h 834218"/>
                  <a:gd name="connsiteX38-41249" fmla="*/ 411418 w 3024845"/>
                  <a:gd name="connsiteY38-41250" fmla="*/ 352369 h 834218"/>
                  <a:gd name="connsiteX39-41251" fmla="*/ 413445 w 3024845"/>
                  <a:gd name="connsiteY39-41252" fmla="*/ 352369 h 834218"/>
                  <a:gd name="connsiteX40-41253" fmla="*/ 427632 w 3024845"/>
                  <a:gd name="connsiteY40-41254" fmla="*/ 352369 h 834218"/>
                  <a:gd name="connsiteX41-41255" fmla="*/ 427632 w 3024845"/>
                  <a:gd name="connsiteY41-41256" fmla="*/ 353450 h 834218"/>
                  <a:gd name="connsiteX42-41257" fmla="*/ 427632 w 3024845"/>
                  <a:gd name="connsiteY42-41258" fmla="*/ 361017 h 834218"/>
                  <a:gd name="connsiteX43-41259" fmla="*/ 449925 w 3024845"/>
                  <a:gd name="connsiteY43-41260" fmla="*/ 361017 h 834218"/>
                  <a:gd name="connsiteX44-41261" fmla="*/ 449925 w 3024845"/>
                  <a:gd name="connsiteY44-41262" fmla="*/ 359125 h 834218"/>
                  <a:gd name="connsiteX45-41263" fmla="*/ 449925 w 3024845"/>
                  <a:gd name="connsiteY45-41264" fmla="*/ 345884 h 834218"/>
                  <a:gd name="connsiteX46-41265" fmla="*/ 451699 w 3024845"/>
                  <a:gd name="connsiteY46-41266" fmla="*/ 345884 h 834218"/>
                  <a:gd name="connsiteX47-41267" fmla="*/ 464112 w 3024845"/>
                  <a:gd name="connsiteY47-41268" fmla="*/ 345884 h 834218"/>
                  <a:gd name="connsiteX48-41269" fmla="*/ 464112 w 3024845"/>
                  <a:gd name="connsiteY48-41270" fmla="*/ 369664 h 834218"/>
                  <a:gd name="connsiteX49-41271" fmla="*/ 465126 w 3024845"/>
                  <a:gd name="connsiteY49-41272" fmla="*/ 369664 h 834218"/>
                  <a:gd name="connsiteX50-41273" fmla="*/ 472219 w 3024845"/>
                  <a:gd name="connsiteY50-41274" fmla="*/ 369664 h 834218"/>
                  <a:gd name="connsiteX51-41275" fmla="*/ 472219 w 3024845"/>
                  <a:gd name="connsiteY51-41276" fmla="*/ 368583 h 834218"/>
                  <a:gd name="connsiteX52-41277" fmla="*/ 472219 w 3024845"/>
                  <a:gd name="connsiteY52-41278" fmla="*/ 361017 h 834218"/>
                  <a:gd name="connsiteX53-41279" fmla="*/ 473992 w 3024845"/>
                  <a:gd name="connsiteY53-41280" fmla="*/ 361017 h 834218"/>
                  <a:gd name="connsiteX54-41281" fmla="*/ 486406 w 3024845"/>
                  <a:gd name="connsiteY54-41282" fmla="*/ 361017 h 834218"/>
                  <a:gd name="connsiteX55-41283" fmla="*/ 486406 w 3024845"/>
                  <a:gd name="connsiteY55-41284" fmla="*/ 386958 h 834218"/>
                  <a:gd name="connsiteX56-41285" fmla="*/ 488433 w 3024845"/>
                  <a:gd name="connsiteY56-41286" fmla="*/ 386958 h 834218"/>
                  <a:gd name="connsiteX57-41287" fmla="*/ 502619 w 3024845"/>
                  <a:gd name="connsiteY57-41288" fmla="*/ 386958 h 834218"/>
                  <a:gd name="connsiteX58-41289" fmla="*/ 502619 w 3024845"/>
                  <a:gd name="connsiteY58-41290" fmla="*/ 388579 h 834218"/>
                  <a:gd name="connsiteX59-41291" fmla="*/ 502619 w 3024845"/>
                  <a:gd name="connsiteY59-41292" fmla="*/ 399929 h 834218"/>
                  <a:gd name="connsiteX60-41293" fmla="*/ 503379 w 3024845"/>
                  <a:gd name="connsiteY60-41294" fmla="*/ 399929 h 834218"/>
                  <a:gd name="connsiteX61-41295" fmla="*/ 508700 w 3024845"/>
                  <a:gd name="connsiteY61-41296" fmla="*/ 399929 h 834218"/>
                  <a:gd name="connsiteX62-41297" fmla="*/ 508700 w 3024845"/>
                  <a:gd name="connsiteY62-41298" fmla="*/ 399118 h 834218"/>
                  <a:gd name="connsiteX63-41299" fmla="*/ 508700 w 3024845"/>
                  <a:gd name="connsiteY63-41300" fmla="*/ 393443 h 834218"/>
                  <a:gd name="connsiteX64-41301" fmla="*/ 539100 w 3024845"/>
                  <a:gd name="connsiteY64-41302" fmla="*/ 393443 h 834218"/>
                  <a:gd name="connsiteX65-41303" fmla="*/ 539100 w 3024845"/>
                  <a:gd name="connsiteY65-41304" fmla="*/ 417223 h 834218"/>
                  <a:gd name="connsiteX66-41305" fmla="*/ 540113 w 3024845"/>
                  <a:gd name="connsiteY66-41306" fmla="*/ 417223 h 834218"/>
                  <a:gd name="connsiteX67-41307" fmla="*/ 547207 w 3024845"/>
                  <a:gd name="connsiteY67-41308" fmla="*/ 417223 h 834218"/>
                  <a:gd name="connsiteX68-41309" fmla="*/ 547207 w 3024845"/>
                  <a:gd name="connsiteY68-41310" fmla="*/ 418304 h 834218"/>
                  <a:gd name="connsiteX69-41311" fmla="*/ 547207 w 3024845"/>
                  <a:gd name="connsiteY69-41312" fmla="*/ 425870 h 834218"/>
                  <a:gd name="connsiteX70-41313" fmla="*/ 547967 w 3024845"/>
                  <a:gd name="connsiteY70-41314" fmla="*/ 425870 h 834218"/>
                  <a:gd name="connsiteX71-41315" fmla="*/ 553287 w 3024845"/>
                  <a:gd name="connsiteY71-41316" fmla="*/ 425870 h 834218"/>
                  <a:gd name="connsiteX72-41317" fmla="*/ 553287 w 3024845"/>
                  <a:gd name="connsiteY72-41318" fmla="*/ 423708 h 834218"/>
                  <a:gd name="connsiteX73-41319" fmla="*/ 553287 w 3024845"/>
                  <a:gd name="connsiteY73-41320" fmla="*/ 408576 h 834218"/>
                  <a:gd name="connsiteX74-41321" fmla="*/ 554300 w 3024845"/>
                  <a:gd name="connsiteY74-41322" fmla="*/ 408576 h 834218"/>
                  <a:gd name="connsiteX75-41323" fmla="*/ 561394 w 3024845"/>
                  <a:gd name="connsiteY75-41324" fmla="*/ 408576 h 834218"/>
                  <a:gd name="connsiteX76-41325" fmla="*/ 561394 w 3024845"/>
                  <a:gd name="connsiteY76-41326" fmla="*/ 409657 h 834218"/>
                  <a:gd name="connsiteX77-41327" fmla="*/ 561394 w 3024845"/>
                  <a:gd name="connsiteY77-41328" fmla="*/ 417223 h 834218"/>
                  <a:gd name="connsiteX78-41329" fmla="*/ 566714 w 3024845"/>
                  <a:gd name="connsiteY78-41330" fmla="*/ 415230 h 834218"/>
                  <a:gd name="connsiteX79-41331" fmla="*/ 567474 w 3024845"/>
                  <a:gd name="connsiteY79-41332" fmla="*/ 414250 h 834218"/>
                  <a:gd name="connsiteX80-41333" fmla="*/ 567474 w 3024845"/>
                  <a:gd name="connsiteY80-41334" fmla="*/ 408576 h 834218"/>
                  <a:gd name="connsiteX81-41335" fmla="*/ 605981 w 3024845"/>
                  <a:gd name="connsiteY81-41336" fmla="*/ 408576 h 834218"/>
                  <a:gd name="connsiteX82-41337" fmla="*/ 605981 w 3024845"/>
                  <a:gd name="connsiteY82-41338" fmla="*/ 432355 h 834218"/>
                  <a:gd name="connsiteX83-41339" fmla="*/ 608007 w 3024845"/>
                  <a:gd name="connsiteY83-41340" fmla="*/ 432355 h 834218"/>
                  <a:gd name="connsiteX84-41341" fmla="*/ 622194 w 3024845"/>
                  <a:gd name="connsiteY84-41342" fmla="*/ 432355 h 834218"/>
                  <a:gd name="connsiteX85-41343" fmla="*/ 622194 w 3024845"/>
                  <a:gd name="connsiteY85-41344" fmla="*/ 433436 h 834218"/>
                  <a:gd name="connsiteX86-41345" fmla="*/ 622194 w 3024845"/>
                  <a:gd name="connsiteY86-41346" fmla="*/ 441002 h 834218"/>
                  <a:gd name="connsiteX87-41347" fmla="*/ 623968 w 3024845"/>
                  <a:gd name="connsiteY87-41348" fmla="*/ 441002 h 834218"/>
                  <a:gd name="connsiteX88-41349" fmla="*/ 636381 w 3024845"/>
                  <a:gd name="connsiteY88-41350" fmla="*/ 441002 h 834218"/>
                  <a:gd name="connsiteX89-41351" fmla="*/ 636381 w 3024845"/>
                  <a:gd name="connsiteY89-41352" fmla="*/ 417223 h 834218"/>
                  <a:gd name="connsiteX90-41353" fmla="*/ 637394 w 3024845"/>
                  <a:gd name="connsiteY90-41354" fmla="*/ 417223 h 834218"/>
                  <a:gd name="connsiteX91-41355" fmla="*/ 644488 w 3024845"/>
                  <a:gd name="connsiteY91-41356" fmla="*/ 417223 h 834218"/>
                  <a:gd name="connsiteX92-41357" fmla="*/ 644488 w 3024845"/>
                  <a:gd name="connsiteY92-41358" fmla="*/ 384796 h 834218"/>
                  <a:gd name="connsiteX93-41359" fmla="*/ 645501 w 3024845"/>
                  <a:gd name="connsiteY93-41360" fmla="*/ 384796 h 834218"/>
                  <a:gd name="connsiteX94-41361" fmla="*/ 652595 w 3024845"/>
                  <a:gd name="connsiteY94-41362" fmla="*/ 384796 h 834218"/>
                  <a:gd name="connsiteX95-41363" fmla="*/ 652595 w 3024845"/>
                  <a:gd name="connsiteY95-41364" fmla="*/ 382905 h 834218"/>
                  <a:gd name="connsiteX96-41365" fmla="*/ 652595 w 3024845"/>
                  <a:gd name="connsiteY96-41366" fmla="*/ 369664 h 834218"/>
                  <a:gd name="connsiteX97-41367" fmla="*/ 651328 w 3024845"/>
                  <a:gd name="connsiteY97-41368" fmla="*/ 368042 h 834218"/>
                  <a:gd name="connsiteX98-41369" fmla="*/ 656648 w 3024845"/>
                  <a:gd name="connsiteY98-41370" fmla="*/ 356693 h 834218"/>
                  <a:gd name="connsiteX99-41371" fmla="*/ 664755 w 3024845"/>
                  <a:gd name="connsiteY99-41372" fmla="*/ 384796 h 834218"/>
                  <a:gd name="connsiteX100-41373" fmla="*/ 665515 w 3024845"/>
                  <a:gd name="connsiteY100-41374" fmla="*/ 384796 h 834218"/>
                  <a:gd name="connsiteX101-41375" fmla="*/ 670835 w 3024845"/>
                  <a:gd name="connsiteY101-41376" fmla="*/ 384796 h 834218"/>
                  <a:gd name="connsiteX102-41377" fmla="*/ 670835 w 3024845"/>
                  <a:gd name="connsiteY102-41378" fmla="*/ 278869 h 834218"/>
                  <a:gd name="connsiteX103-41379" fmla="*/ 672355 w 3024845"/>
                  <a:gd name="connsiteY103-41380" fmla="*/ 278869 h 834218"/>
                  <a:gd name="connsiteX104-41381" fmla="*/ 682995 w 3024845"/>
                  <a:gd name="connsiteY104-41382" fmla="*/ 278869 h 834218"/>
                  <a:gd name="connsiteX105-41383" fmla="*/ 682995 w 3024845"/>
                  <a:gd name="connsiteY105-41384" fmla="*/ 231310 h 834218"/>
                  <a:gd name="connsiteX106-41385" fmla="*/ 709342 w 3024845"/>
                  <a:gd name="connsiteY106-41386" fmla="*/ 231310 h 834218"/>
                  <a:gd name="connsiteX107-41387" fmla="*/ 709342 w 3024845"/>
                  <a:gd name="connsiteY107-41388" fmla="*/ 209692 h 834218"/>
                  <a:gd name="connsiteX108-41389" fmla="*/ 743796 w 3024845"/>
                  <a:gd name="connsiteY108-41390" fmla="*/ 209692 h 834218"/>
                  <a:gd name="connsiteX109-41391" fmla="*/ 743796 w 3024845"/>
                  <a:gd name="connsiteY109-41392" fmla="*/ 212124 h 834218"/>
                  <a:gd name="connsiteX110-41393" fmla="*/ 743796 w 3024845"/>
                  <a:gd name="connsiteY110-41394" fmla="*/ 229148 h 834218"/>
                  <a:gd name="connsiteX111-41395" fmla="*/ 746076 w 3024845"/>
                  <a:gd name="connsiteY111-41396" fmla="*/ 229148 h 834218"/>
                  <a:gd name="connsiteX112-41397" fmla="*/ 762036 w 3024845"/>
                  <a:gd name="connsiteY112-41398" fmla="*/ 229148 h 834218"/>
                  <a:gd name="connsiteX113-41399" fmla="*/ 762036 w 3024845"/>
                  <a:gd name="connsiteY113-41400" fmla="*/ 276707 h 834218"/>
                  <a:gd name="connsiteX114-41401" fmla="*/ 763049 w 3024845"/>
                  <a:gd name="connsiteY114-41402" fmla="*/ 276707 h 834218"/>
                  <a:gd name="connsiteX115-41403" fmla="*/ 770143 w 3024845"/>
                  <a:gd name="connsiteY115-41404" fmla="*/ 276707 h 834218"/>
                  <a:gd name="connsiteX116-41405" fmla="*/ 784330 w 3024845"/>
                  <a:gd name="connsiteY116-41406" fmla="*/ 281031 h 834218"/>
                  <a:gd name="connsiteX117-41407" fmla="*/ 784330 w 3024845"/>
                  <a:gd name="connsiteY117-41408" fmla="*/ 319943 h 834218"/>
                  <a:gd name="connsiteX118-41409" fmla="*/ 785343 w 3024845"/>
                  <a:gd name="connsiteY118-41410" fmla="*/ 319943 h 834218"/>
                  <a:gd name="connsiteX119-41411" fmla="*/ 792436 w 3024845"/>
                  <a:gd name="connsiteY119-41412" fmla="*/ 319943 h 834218"/>
                  <a:gd name="connsiteX120-41413" fmla="*/ 792436 w 3024845"/>
                  <a:gd name="connsiteY120-41414" fmla="*/ 321564 h 834218"/>
                  <a:gd name="connsiteX121-41415" fmla="*/ 792436 w 3024845"/>
                  <a:gd name="connsiteY121-41416" fmla="*/ 332913 h 834218"/>
                  <a:gd name="connsiteX122-41417" fmla="*/ 794463 w 3024845"/>
                  <a:gd name="connsiteY122-41418" fmla="*/ 332913 h 834218"/>
                  <a:gd name="connsiteX123-41419" fmla="*/ 808650 w 3024845"/>
                  <a:gd name="connsiteY123-41420" fmla="*/ 332913 h 834218"/>
                  <a:gd name="connsiteX124-41421" fmla="*/ 814730 w 3024845"/>
                  <a:gd name="connsiteY124-41422" fmla="*/ 339399 h 834218"/>
                  <a:gd name="connsiteX125-41423" fmla="*/ 814730 w 3024845"/>
                  <a:gd name="connsiteY125-41424" fmla="*/ 361017 h 834218"/>
                  <a:gd name="connsiteX126-41425" fmla="*/ 817010 w 3024845"/>
                  <a:gd name="connsiteY126-41426" fmla="*/ 361017 h 834218"/>
                  <a:gd name="connsiteX127-41427" fmla="*/ 832970 w 3024845"/>
                  <a:gd name="connsiteY127-41428" fmla="*/ 361017 h 834218"/>
                  <a:gd name="connsiteX128-41429" fmla="*/ 832970 w 3024845"/>
                  <a:gd name="connsiteY128-41430" fmla="*/ 362097 h 834218"/>
                  <a:gd name="connsiteX129-41431" fmla="*/ 832970 w 3024845"/>
                  <a:gd name="connsiteY129-41432" fmla="*/ 369664 h 834218"/>
                  <a:gd name="connsiteX130-41433" fmla="*/ 834237 w 3024845"/>
                  <a:gd name="connsiteY130-41434" fmla="*/ 369664 h 834218"/>
                  <a:gd name="connsiteX131-41435" fmla="*/ 843104 w 3024845"/>
                  <a:gd name="connsiteY131-41436" fmla="*/ 369664 h 834218"/>
                  <a:gd name="connsiteX132-41437" fmla="*/ 843104 w 3024845"/>
                  <a:gd name="connsiteY132-41438" fmla="*/ 371825 h 834218"/>
                  <a:gd name="connsiteX133-41439" fmla="*/ 843104 w 3024845"/>
                  <a:gd name="connsiteY133-41440" fmla="*/ 386958 h 834218"/>
                  <a:gd name="connsiteX134-41441" fmla="*/ 847157 w 3024845"/>
                  <a:gd name="connsiteY134-41442" fmla="*/ 385066 h 834218"/>
                  <a:gd name="connsiteX135-41443" fmla="*/ 847157 w 3024845"/>
                  <a:gd name="connsiteY135-41444" fmla="*/ 371825 h 834218"/>
                  <a:gd name="connsiteX136-41445" fmla="*/ 848170 w 3024845"/>
                  <a:gd name="connsiteY136-41446" fmla="*/ 371825 h 834218"/>
                  <a:gd name="connsiteX137-41447" fmla="*/ 855264 w 3024845"/>
                  <a:gd name="connsiteY137-41448" fmla="*/ 371825 h 834218"/>
                  <a:gd name="connsiteX138-41449" fmla="*/ 855264 w 3024845"/>
                  <a:gd name="connsiteY138-41450" fmla="*/ 373447 h 834218"/>
                  <a:gd name="connsiteX139-41451" fmla="*/ 855264 w 3024845"/>
                  <a:gd name="connsiteY139-41452" fmla="*/ 384796 h 834218"/>
                  <a:gd name="connsiteX140-41453" fmla="*/ 856024 w 3024845"/>
                  <a:gd name="connsiteY140-41454" fmla="*/ 384796 h 834218"/>
                  <a:gd name="connsiteX141-41455" fmla="*/ 861344 w 3024845"/>
                  <a:gd name="connsiteY141-41456" fmla="*/ 384796 h 834218"/>
                  <a:gd name="connsiteX142-41457" fmla="*/ 909984 w 3024845"/>
                  <a:gd name="connsiteY142-41458" fmla="*/ 380473 h 834218"/>
                  <a:gd name="connsiteX143-41459" fmla="*/ 909984 w 3024845"/>
                  <a:gd name="connsiteY143-41460" fmla="*/ 381824 h 834218"/>
                  <a:gd name="connsiteX144-41461" fmla="*/ 909984 w 3024845"/>
                  <a:gd name="connsiteY144-41462" fmla="*/ 391281 h 834218"/>
                  <a:gd name="connsiteX145-41463" fmla="*/ 910744 w 3024845"/>
                  <a:gd name="connsiteY145-41464" fmla="*/ 391281 h 834218"/>
                  <a:gd name="connsiteX146-41465" fmla="*/ 916065 w 3024845"/>
                  <a:gd name="connsiteY146-41466" fmla="*/ 391281 h 834218"/>
                  <a:gd name="connsiteX147-41467" fmla="*/ 916065 w 3024845"/>
                  <a:gd name="connsiteY147-41468" fmla="*/ 393443 h 834218"/>
                  <a:gd name="connsiteX148-41469" fmla="*/ 916065 w 3024845"/>
                  <a:gd name="connsiteY148-41470" fmla="*/ 408576 h 834218"/>
                  <a:gd name="connsiteX149-41471" fmla="*/ 918091 w 3024845"/>
                  <a:gd name="connsiteY149-41472" fmla="*/ 407225 h 834218"/>
                  <a:gd name="connsiteX150-41473" fmla="*/ 932278 w 3024845"/>
                  <a:gd name="connsiteY150-41474" fmla="*/ 397767 h 834218"/>
                  <a:gd name="connsiteX151-41475" fmla="*/ 938358 w 3024845"/>
                  <a:gd name="connsiteY151-41476" fmla="*/ 356693 h 834218"/>
                  <a:gd name="connsiteX152-41477" fmla="*/ 939118 w 3024845"/>
                  <a:gd name="connsiteY152-41478" fmla="*/ 356423 h 834218"/>
                  <a:gd name="connsiteX153-41479" fmla="*/ 944438 w 3024845"/>
                  <a:gd name="connsiteY153-41480" fmla="*/ 354531 h 834218"/>
                  <a:gd name="connsiteX154-41481" fmla="*/ 946465 w 3024845"/>
                  <a:gd name="connsiteY154-41482" fmla="*/ 285354 h 834218"/>
                  <a:gd name="connsiteX155-41483" fmla="*/ 948492 w 3024845"/>
                  <a:gd name="connsiteY155-41484" fmla="*/ 354531 h 834218"/>
                  <a:gd name="connsiteX156-41485" fmla="*/ 949252 w 3024845"/>
                  <a:gd name="connsiteY156-41486" fmla="*/ 354801 h 834218"/>
                  <a:gd name="connsiteX157-41487" fmla="*/ 954572 w 3024845"/>
                  <a:gd name="connsiteY157-41488" fmla="*/ 356693 h 834218"/>
                  <a:gd name="connsiteX158-41489" fmla="*/ 954572 w 3024845"/>
                  <a:gd name="connsiteY158-41490" fmla="*/ 270222 h 834218"/>
                  <a:gd name="connsiteX159-41491" fmla="*/ 958625 w 3024845"/>
                  <a:gd name="connsiteY159-41492" fmla="*/ 237795 h 834218"/>
                  <a:gd name="connsiteX160-41493" fmla="*/ 997132 w 3024845"/>
                  <a:gd name="connsiteY160-41494" fmla="*/ 237795 h 834218"/>
                  <a:gd name="connsiteX161-41495" fmla="*/ 997132 w 3024845"/>
                  <a:gd name="connsiteY161-41496" fmla="*/ 270222 h 834218"/>
                  <a:gd name="connsiteX162-41497" fmla="*/ 997892 w 3024845"/>
                  <a:gd name="connsiteY162-41498" fmla="*/ 270222 h 834218"/>
                  <a:gd name="connsiteX163-41499" fmla="*/ 1003212 w 3024845"/>
                  <a:gd name="connsiteY163-41500" fmla="*/ 270222 h 834218"/>
                  <a:gd name="connsiteX164-41501" fmla="*/ 1003212 w 3024845"/>
                  <a:gd name="connsiteY164-41502" fmla="*/ 188074 h 834218"/>
                  <a:gd name="connsiteX165-41503" fmla="*/ 1004986 w 3024845"/>
                  <a:gd name="connsiteY165-41504" fmla="*/ 188074 h 834218"/>
                  <a:gd name="connsiteX166-41505" fmla="*/ 1017399 w 3024845"/>
                  <a:gd name="connsiteY166-41506" fmla="*/ 188074 h 834218"/>
                  <a:gd name="connsiteX167-41507" fmla="*/ 1017399 w 3024845"/>
                  <a:gd name="connsiteY167-41508" fmla="*/ 186183 h 834218"/>
                  <a:gd name="connsiteX168-41509" fmla="*/ 1017399 w 3024845"/>
                  <a:gd name="connsiteY168-41510" fmla="*/ 172942 h 834218"/>
                  <a:gd name="connsiteX169-41511" fmla="*/ 1039693 w 3024845"/>
                  <a:gd name="connsiteY169-41512" fmla="*/ 172942 h 834218"/>
                  <a:gd name="connsiteX170-41513" fmla="*/ 1039693 w 3024845"/>
                  <a:gd name="connsiteY170-41514" fmla="*/ 171861 h 834218"/>
                  <a:gd name="connsiteX171-41515" fmla="*/ 1039693 w 3024845"/>
                  <a:gd name="connsiteY171-41516" fmla="*/ 164295 h 834218"/>
                  <a:gd name="connsiteX172-41517" fmla="*/ 1041466 w 3024845"/>
                  <a:gd name="connsiteY172-41518" fmla="*/ 164295 h 834218"/>
                  <a:gd name="connsiteX173-41519" fmla="*/ 1053880 w 3024845"/>
                  <a:gd name="connsiteY173-41520" fmla="*/ 164295 h 834218"/>
                  <a:gd name="connsiteX174-41521" fmla="*/ 1053880 w 3024845"/>
                  <a:gd name="connsiteY174-41522" fmla="*/ 165376 h 834218"/>
                  <a:gd name="connsiteX175-41523" fmla="*/ 1053880 w 3024845"/>
                  <a:gd name="connsiteY175-41524" fmla="*/ 172942 h 834218"/>
                  <a:gd name="connsiteX176-41525" fmla="*/ 1054640 w 3024845"/>
                  <a:gd name="connsiteY176-41526" fmla="*/ 172942 h 834218"/>
                  <a:gd name="connsiteX177-41527" fmla="*/ 1059960 w 3024845"/>
                  <a:gd name="connsiteY177-41528" fmla="*/ 172942 h 834218"/>
                  <a:gd name="connsiteX178-41529" fmla="*/ 1070093 w 3024845"/>
                  <a:gd name="connsiteY178-41530" fmla="*/ 168618 h 834218"/>
                  <a:gd name="connsiteX179-41531" fmla="*/ 1074146 w 3024845"/>
                  <a:gd name="connsiteY179-41532" fmla="*/ 171861 h 834218"/>
                  <a:gd name="connsiteX180-41533" fmla="*/ 1074146 w 3024845"/>
                  <a:gd name="connsiteY180-41534" fmla="*/ 164295 h 834218"/>
                  <a:gd name="connsiteX181-41535" fmla="*/ 1076426 w 3024845"/>
                  <a:gd name="connsiteY181-41536" fmla="*/ 164295 h 834218"/>
                  <a:gd name="connsiteX182-41537" fmla="*/ 1092387 w 3024845"/>
                  <a:gd name="connsiteY182-41538" fmla="*/ 164295 h 834218"/>
                  <a:gd name="connsiteX183-41539" fmla="*/ 1092387 w 3024845"/>
                  <a:gd name="connsiteY183-41540" fmla="*/ 165376 h 834218"/>
                  <a:gd name="connsiteX184-41541" fmla="*/ 1092387 w 3024845"/>
                  <a:gd name="connsiteY184-41542" fmla="*/ 172942 h 834218"/>
                  <a:gd name="connsiteX185-41543" fmla="*/ 1122787 w 3024845"/>
                  <a:gd name="connsiteY185-41544" fmla="*/ 172942 h 834218"/>
                  <a:gd name="connsiteX186-41545" fmla="*/ 1122787 w 3024845"/>
                  <a:gd name="connsiteY186-41546" fmla="*/ 174563 h 834218"/>
                  <a:gd name="connsiteX187-41547" fmla="*/ 1122787 w 3024845"/>
                  <a:gd name="connsiteY187-41548" fmla="*/ 185913 h 834218"/>
                  <a:gd name="connsiteX188-41549" fmla="*/ 1149134 w 3024845"/>
                  <a:gd name="connsiteY188-41550" fmla="*/ 185913 h 834218"/>
                  <a:gd name="connsiteX189-41551" fmla="*/ 1149134 w 3024845"/>
                  <a:gd name="connsiteY189-41552" fmla="*/ 216177 h 834218"/>
                  <a:gd name="connsiteX190-41553" fmla="*/ 1149894 w 3024845"/>
                  <a:gd name="connsiteY190-41554" fmla="*/ 216177 h 834218"/>
                  <a:gd name="connsiteX191-41555" fmla="*/ 1155214 w 3024845"/>
                  <a:gd name="connsiteY191-41556" fmla="*/ 216177 h 834218"/>
                  <a:gd name="connsiteX192-41557" fmla="*/ 1155214 w 3024845"/>
                  <a:gd name="connsiteY192-41558" fmla="*/ 217258 h 834218"/>
                  <a:gd name="connsiteX193-41559" fmla="*/ 1155214 w 3024845"/>
                  <a:gd name="connsiteY193-41560" fmla="*/ 224825 h 834218"/>
                  <a:gd name="connsiteX194-41561" fmla="*/ 1159268 w 3024845"/>
                  <a:gd name="connsiteY194-41562" fmla="*/ 255089 h 834218"/>
                  <a:gd name="connsiteX195-41563" fmla="*/ 1160028 w 3024845"/>
                  <a:gd name="connsiteY195-41564" fmla="*/ 255089 h 834218"/>
                  <a:gd name="connsiteX196-41565" fmla="*/ 1165348 w 3024845"/>
                  <a:gd name="connsiteY196-41566" fmla="*/ 255089 h 834218"/>
                  <a:gd name="connsiteX197-41567" fmla="*/ 1165348 w 3024845"/>
                  <a:gd name="connsiteY197-41568" fmla="*/ 255900 h 834218"/>
                  <a:gd name="connsiteX198-41569" fmla="*/ 1165348 w 3024845"/>
                  <a:gd name="connsiteY198-41570" fmla="*/ 261575 h 834218"/>
                  <a:gd name="connsiteX199-41571" fmla="*/ 1166361 w 3024845"/>
                  <a:gd name="connsiteY199-41572" fmla="*/ 261575 h 834218"/>
                  <a:gd name="connsiteX200-41573" fmla="*/ 1173454 w 3024845"/>
                  <a:gd name="connsiteY200-41574" fmla="*/ 261575 h 834218"/>
                  <a:gd name="connsiteX201-41575" fmla="*/ 1173454 w 3024845"/>
                  <a:gd name="connsiteY201-41576" fmla="*/ 291840 h 834218"/>
                  <a:gd name="connsiteX202-41577" fmla="*/ 1175481 w 3024845"/>
                  <a:gd name="connsiteY202-41578" fmla="*/ 291840 h 834218"/>
                  <a:gd name="connsiteX203-41579" fmla="*/ 1189668 w 3024845"/>
                  <a:gd name="connsiteY203-41580" fmla="*/ 291840 h 834218"/>
                  <a:gd name="connsiteX204-41581" fmla="*/ 1189668 w 3024845"/>
                  <a:gd name="connsiteY204-41582" fmla="*/ 315619 h 834218"/>
                  <a:gd name="connsiteX205-41583" fmla="*/ 1191695 w 3024845"/>
                  <a:gd name="connsiteY205-41584" fmla="*/ 317240 h 834218"/>
                  <a:gd name="connsiteX206-41585" fmla="*/ 1191695 w 3024845"/>
                  <a:gd name="connsiteY206-41586" fmla="*/ 328590 h 834218"/>
                  <a:gd name="connsiteX207-41587" fmla="*/ 1192455 w 3024845"/>
                  <a:gd name="connsiteY207-41588" fmla="*/ 328590 h 834218"/>
                  <a:gd name="connsiteX208-41589" fmla="*/ 1197775 w 3024845"/>
                  <a:gd name="connsiteY208-41590" fmla="*/ 328590 h 834218"/>
                  <a:gd name="connsiteX209-41591" fmla="*/ 1197775 w 3024845"/>
                  <a:gd name="connsiteY209-41592" fmla="*/ 352369 h 834218"/>
                  <a:gd name="connsiteX210-41593" fmla="*/ 1199041 w 3024845"/>
                  <a:gd name="connsiteY210-41594" fmla="*/ 352369 h 834218"/>
                  <a:gd name="connsiteX211-41595" fmla="*/ 1207908 w 3024845"/>
                  <a:gd name="connsiteY211-41596" fmla="*/ 352369 h 834218"/>
                  <a:gd name="connsiteX212-41597" fmla="*/ 1209935 w 3024845"/>
                  <a:gd name="connsiteY212-41598" fmla="*/ 356423 h 834218"/>
                  <a:gd name="connsiteX213-41599" fmla="*/ 1209935 w 3024845"/>
                  <a:gd name="connsiteY213-41600" fmla="*/ 369664 h 834218"/>
                  <a:gd name="connsiteX214-41601" fmla="*/ 1211455 w 3024845"/>
                  <a:gd name="connsiteY214-41602" fmla="*/ 367772 h 834218"/>
                  <a:gd name="connsiteX215-41603" fmla="*/ 1222095 w 3024845"/>
                  <a:gd name="connsiteY215-41604" fmla="*/ 354531 h 834218"/>
                  <a:gd name="connsiteX216-41605" fmla="*/ 1250469 w 3024845"/>
                  <a:gd name="connsiteY216-41606" fmla="*/ 354531 h 834218"/>
                  <a:gd name="connsiteX217-41607" fmla="*/ 1250469 w 3024845"/>
                  <a:gd name="connsiteY217-41608" fmla="*/ 441002 h 834218"/>
                  <a:gd name="connsiteX218-41609" fmla="*/ 1251229 w 3024845"/>
                  <a:gd name="connsiteY218-41610" fmla="*/ 441002 h 834218"/>
                  <a:gd name="connsiteX219-41611" fmla="*/ 1256549 w 3024845"/>
                  <a:gd name="connsiteY219-41612" fmla="*/ 441002 h 834218"/>
                  <a:gd name="connsiteX220-41613" fmla="*/ 1257309 w 3024845"/>
                  <a:gd name="connsiteY220-41614" fmla="*/ 439651 h 834218"/>
                  <a:gd name="connsiteX221-41615" fmla="*/ 1262629 w 3024845"/>
                  <a:gd name="connsiteY221-41616" fmla="*/ 430193 h 834218"/>
                  <a:gd name="connsiteX222-41617" fmla="*/ 1262629 w 3024845"/>
                  <a:gd name="connsiteY222-41618" fmla="*/ 432085 h 834218"/>
                  <a:gd name="connsiteX223-41619" fmla="*/ 1262629 w 3024845"/>
                  <a:gd name="connsiteY223-41620" fmla="*/ 445326 h 834218"/>
                  <a:gd name="connsiteX224-41621" fmla="*/ 1266682 w 3024845"/>
                  <a:gd name="connsiteY224-41622" fmla="*/ 399929 h 834218"/>
                  <a:gd name="connsiteX225-41623" fmla="*/ 1267442 w 3024845"/>
                  <a:gd name="connsiteY225-41624" fmla="*/ 399929 h 834218"/>
                  <a:gd name="connsiteX226-41625" fmla="*/ 1272762 w 3024845"/>
                  <a:gd name="connsiteY226-41626" fmla="*/ 399929 h 834218"/>
                  <a:gd name="connsiteX227-41627" fmla="*/ 1272762 w 3024845"/>
                  <a:gd name="connsiteY227-41628" fmla="*/ 335075 h 834218"/>
                  <a:gd name="connsiteX228-41629" fmla="*/ 1273776 w 3024845"/>
                  <a:gd name="connsiteY228-41630" fmla="*/ 335075 h 834218"/>
                  <a:gd name="connsiteX229-41631" fmla="*/ 1280869 w 3024845"/>
                  <a:gd name="connsiteY229-41632" fmla="*/ 335075 h 834218"/>
                  <a:gd name="connsiteX230-41633" fmla="*/ 1293029 w 3024845"/>
                  <a:gd name="connsiteY230-41634" fmla="*/ 291840 h 834218"/>
                  <a:gd name="connsiteX231-41635" fmla="*/ 1294296 w 3024845"/>
                  <a:gd name="connsiteY231-41636" fmla="*/ 291840 h 834218"/>
                  <a:gd name="connsiteX232-41637" fmla="*/ 1303163 w 3024845"/>
                  <a:gd name="connsiteY232-41638" fmla="*/ 291840 h 834218"/>
                  <a:gd name="connsiteX233-41639" fmla="*/ 1313296 w 3024845"/>
                  <a:gd name="connsiteY233-41640" fmla="*/ 335075 h 834218"/>
                  <a:gd name="connsiteX234-41641" fmla="*/ 1314309 w 3024845"/>
                  <a:gd name="connsiteY234-41642" fmla="*/ 335075 h 834218"/>
                  <a:gd name="connsiteX235-41643" fmla="*/ 1321403 w 3024845"/>
                  <a:gd name="connsiteY235-41644" fmla="*/ 335075 h 834218"/>
                  <a:gd name="connsiteX236-41645" fmla="*/ 1321403 w 3024845"/>
                  <a:gd name="connsiteY236-41646" fmla="*/ 373987 h 834218"/>
                  <a:gd name="connsiteX237-41647" fmla="*/ 1323176 w 3024845"/>
                  <a:gd name="connsiteY237-41648" fmla="*/ 373987 h 834218"/>
                  <a:gd name="connsiteX238-41649" fmla="*/ 1335590 w 3024845"/>
                  <a:gd name="connsiteY238-41650" fmla="*/ 373987 h 834218"/>
                  <a:gd name="connsiteX239-41651" fmla="*/ 1335590 w 3024845"/>
                  <a:gd name="connsiteY239-41652" fmla="*/ 376149 h 834218"/>
                  <a:gd name="connsiteX240-41653" fmla="*/ 1335590 w 3024845"/>
                  <a:gd name="connsiteY240-41654" fmla="*/ 391281 h 834218"/>
                  <a:gd name="connsiteX241-41655" fmla="*/ 1339643 w 3024845"/>
                  <a:gd name="connsiteY241-41656" fmla="*/ 389120 h 834218"/>
                  <a:gd name="connsiteX242-41657" fmla="*/ 1339643 w 3024845"/>
                  <a:gd name="connsiteY242-41658" fmla="*/ 373987 h 834218"/>
                  <a:gd name="connsiteX243-41659" fmla="*/ 1341163 w 3024845"/>
                  <a:gd name="connsiteY243-41660" fmla="*/ 373987 h 834218"/>
                  <a:gd name="connsiteX244-41661" fmla="*/ 1351803 w 3024845"/>
                  <a:gd name="connsiteY244-41662" fmla="*/ 373987 h 834218"/>
                  <a:gd name="connsiteX245-41663" fmla="*/ 1351803 w 3024845"/>
                  <a:gd name="connsiteY245-41664" fmla="*/ 375608 h 834218"/>
                  <a:gd name="connsiteX246-41665" fmla="*/ 1351803 w 3024845"/>
                  <a:gd name="connsiteY246-41666" fmla="*/ 386958 h 834218"/>
                  <a:gd name="connsiteX247-41667" fmla="*/ 1382204 w 3024845"/>
                  <a:gd name="connsiteY247-41668" fmla="*/ 386958 h 834218"/>
                  <a:gd name="connsiteX248-41669" fmla="*/ 1382204 w 3024845"/>
                  <a:gd name="connsiteY248-41670" fmla="*/ 350208 h 834218"/>
                  <a:gd name="connsiteX249-41671" fmla="*/ 1383470 w 3024845"/>
                  <a:gd name="connsiteY249-41672" fmla="*/ 350208 h 834218"/>
                  <a:gd name="connsiteX250-41673" fmla="*/ 1392337 w 3024845"/>
                  <a:gd name="connsiteY250-41674" fmla="*/ 350208 h 834218"/>
                  <a:gd name="connsiteX251-41675" fmla="*/ 1392337 w 3024845"/>
                  <a:gd name="connsiteY251-41676" fmla="*/ 371825 h 834218"/>
                  <a:gd name="connsiteX252-41677" fmla="*/ 1394364 w 3024845"/>
                  <a:gd name="connsiteY252-41678" fmla="*/ 339399 h 834218"/>
                  <a:gd name="connsiteX253-41679" fmla="*/ 1416657 w 3024845"/>
                  <a:gd name="connsiteY253-41680" fmla="*/ 339399 h 834218"/>
                  <a:gd name="connsiteX254-41681" fmla="*/ 1416657 w 3024845"/>
                  <a:gd name="connsiteY254-41682" fmla="*/ 337777 h 834218"/>
                  <a:gd name="connsiteX255-41683" fmla="*/ 1416657 w 3024845"/>
                  <a:gd name="connsiteY255-41684" fmla="*/ 326428 h 834218"/>
                  <a:gd name="connsiteX256-41685" fmla="*/ 1417417 w 3024845"/>
                  <a:gd name="connsiteY256-41686" fmla="*/ 326428 h 834218"/>
                  <a:gd name="connsiteX257-41687" fmla="*/ 1422737 w 3024845"/>
                  <a:gd name="connsiteY257-41688" fmla="*/ 326428 h 834218"/>
                  <a:gd name="connsiteX258-41689" fmla="*/ 1422737 w 3024845"/>
                  <a:gd name="connsiteY258-41690" fmla="*/ 324537 h 834218"/>
                  <a:gd name="connsiteX259-41691" fmla="*/ 1422737 w 3024845"/>
                  <a:gd name="connsiteY259-41692" fmla="*/ 311296 h 834218"/>
                  <a:gd name="connsiteX260-41693" fmla="*/ 1426791 w 3024845"/>
                  <a:gd name="connsiteY260-41694" fmla="*/ 317781 h 834218"/>
                  <a:gd name="connsiteX261-41695" fmla="*/ 1429071 w 3024845"/>
                  <a:gd name="connsiteY261-41696" fmla="*/ 317781 h 834218"/>
                  <a:gd name="connsiteX262-41697" fmla="*/ 1445031 w 3024845"/>
                  <a:gd name="connsiteY262-41698" fmla="*/ 317781 h 834218"/>
                  <a:gd name="connsiteX263-41699" fmla="*/ 1445031 w 3024845"/>
                  <a:gd name="connsiteY263-41700" fmla="*/ 316970 h 834218"/>
                  <a:gd name="connsiteX264-41701" fmla="*/ 1445031 w 3024845"/>
                  <a:gd name="connsiteY264-41702" fmla="*/ 311296 h 834218"/>
                  <a:gd name="connsiteX265-41703" fmla="*/ 1445791 w 3024845"/>
                  <a:gd name="connsiteY265-41704" fmla="*/ 311296 h 834218"/>
                  <a:gd name="connsiteX266-41705" fmla="*/ 1451111 w 3024845"/>
                  <a:gd name="connsiteY266-41706" fmla="*/ 311296 h 834218"/>
                  <a:gd name="connsiteX267-41707" fmla="*/ 1451111 w 3024845"/>
                  <a:gd name="connsiteY267-41708" fmla="*/ 312647 h 834218"/>
                  <a:gd name="connsiteX268-41709" fmla="*/ 1451111 w 3024845"/>
                  <a:gd name="connsiteY268-41710" fmla="*/ 322105 h 834218"/>
                  <a:gd name="connsiteX269-41711" fmla="*/ 1489618 w 3024845"/>
                  <a:gd name="connsiteY269-41712" fmla="*/ 322105 h 834218"/>
                  <a:gd name="connsiteX270-41713" fmla="*/ 1489618 w 3024845"/>
                  <a:gd name="connsiteY270-41714" fmla="*/ 460458 h 834218"/>
                  <a:gd name="connsiteX271-41715" fmla="*/ 1491138 w 3024845"/>
                  <a:gd name="connsiteY271-41716" fmla="*/ 460458 h 834218"/>
                  <a:gd name="connsiteX272-41717" fmla="*/ 1501778 w 3024845"/>
                  <a:gd name="connsiteY272-41718" fmla="*/ 460458 h 834218"/>
                  <a:gd name="connsiteX273-41719" fmla="*/ 1501778 w 3024845"/>
                  <a:gd name="connsiteY273-41720" fmla="*/ 447488 h 834218"/>
                  <a:gd name="connsiteX274-41721" fmla="*/ 1505832 w 3024845"/>
                  <a:gd name="connsiteY274-41722" fmla="*/ 447488 h 834218"/>
                  <a:gd name="connsiteX275-41723" fmla="*/ 1505832 w 3024845"/>
                  <a:gd name="connsiteY275-41724" fmla="*/ 460458 h 834218"/>
                  <a:gd name="connsiteX276-41725" fmla="*/ 1536232 w 3024845"/>
                  <a:gd name="connsiteY276-41726" fmla="*/ 460458 h 834218"/>
                  <a:gd name="connsiteX277-41727" fmla="*/ 1536232 w 3024845"/>
                  <a:gd name="connsiteY277-41728" fmla="*/ 430193 h 834218"/>
                  <a:gd name="connsiteX278-41729" fmla="*/ 1548392 w 3024845"/>
                  <a:gd name="connsiteY278-41730" fmla="*/ 430193 h 834218"/>
                  <a:gd name="connsiteX279-41731" fmla="*/ 1560552 w 3024845"/>
                  <a:gd name="connsiteY279-41732" fmla="*/ 428032 h 834218"/>
                  <a:gd name="connsiteX280-41733" fmla="*/ 1564606 w 3024845"/>
                  <a:gd name="connsiteY280-41734" fmla="*/ 430193 h 834218"/>
                  <a:gd name="connsiteX281-41735" fmla="*/ 1574739 w 3024845"/>
                  <a:gd name="connsiteY281-41736" fmla="*/ 430193 h 834218"/>
                  <a:gd name="connsiteX282-41737" fmla="*/ 1574739 w 3024845"/>
                  <a:gd name="connsiteY282-41738" fmla="*/ 460458 h 834218"/>
                  <a:gd name="connsiteX283-41739" fmla="*/ 1582846 w 3024845"/>
                  <a:gd name="connsiteY283-41740" fmla="*/ 460458 h 834218"/>
                  <a:gd name="connsiteX284-41741" fmla="*/ 1582846 w 3024845"/>
                  <a:gd name="connsiteY284-41742" fmla="*/ 477753 h 834218"/>
                  <a:gd name="connsiteX285-41743" fmla="*/ 1592182 w 3024845"/>
                  <a:gd name="connsiteY285-41744" fmla="*/ 478658 h 834218"/>
                  <a:gd name="connsiteX286-41745" fmla="*/ 1605140 w 3024845"/>
                  <a:gd name="connsiteY286-41746" fmla="*/ 478658 h 834218"/>
                  <a:gd name="connsiteX287-41747" fmla="*/ 1605140 w 3024845"/>
                  <a:gd name="connsiteY287-41748" fmla="*/ 462620 h 834218"/>
                  <a:gd name="connsiteX288-41749" fmla="*/ 1673096 w 3024845"/>
                  <a:gd name="connsiteY288-41750" fmla="*/ 462620 h 834218"/>
                  <a:gd name="connsiteX289-41751" fmla="*/ 1673096 w 3024845"/>
                  <a:gd name="connsiteY289-41752" fmla="*/ 377367 h 834218"/>
                  <a:gd name="connsiteX290-41753" fmla="*/ 1745104 w 3024845"/>
                  <a:gd name="connsiteY290-41754" fmla="*/ 377367 h 834218"/>
                  <a:gd name="connsiteX291-41755" fmla="*/ 1745104 w 3024845"/>
                  <a:gd name="connsiteY291-41756" fmla="*/ 456135 h 834218"/>
                  <a:gd name="connsiteX292-41757" fmla="*/ 1747008 w 3024845"/>
                  <a:gd name="connsiteY292-41758" fmla="*/ 456135 h 834218"/>
                  <a:gd name="connsiteX293-41759" fmla="*/ 1748250 w 3024845"/>
                  <a:gd name="connsiteY293-41760" fmla="*/ 478658 h 834218"/>
                  <a:gd name="connsiteX294-41761" fmla="*/ 1757926 w 3024845"/>
                  <a:gd name="connsiteY294-41762" fmla="*/ 478658 h 834218"/>
                  <a:gd name="connsiteX295-41763" fmla="*/ 1759168 w 3024845"/>
                  <a:gd name="connsiteY295-41764" fmla="*/ 456135 h 834218"/>
                  <a:gd name="connsiteX296-41765" fmla="*/ 1765248 w 3024845"/>
                  <a:gd name="connsiteY296-41766" fmla="*/ 456135 h 834218"/>
                  <a:gd name="connsiteX297-41767" fmla="*/ 1766490 w 3024845"/>
                  <a:gd name="connsiteY297-41768" fmla="*/ 478658 h 834218"/>
                  <a:gd name="connsiteX298-41769" fmla="*/ 1817112 w 3024845"/>
                  <a:gd name="connsiteY298-41770" fmla="*/ 478658 h 834218"/>
                  <a:gd name="connsiteX299-41771" fmla="*/ 1817112 w 3024845"/>
                  <a:gd name="connsiteY299-41772" fmla="*/ 315630 h 834218"/>
                  <a:gd name="connsiteX300-41773" fmla="*/ 2014439 w 3024845"/>
                  <a:gd name="connsiteY300-41774" fmla="*/ 315630 h 834218"/>
                  <a:gd name="connsiteX301-41775" fmla="*/ 2014439 w 3024845"/>
                  <a:gd name="connsiteY301-41776" fmla="*/ 478658 h 834218"/>
                  <a:gd name="connsiteX302-41777" fmla="*/ 2033136 w 3024845"/>
                  <a:gd name="connsiteY302-41778" fmla="*/ 478658 h 834218"/>
                  <a:gd name="connsiteX303-41779" fmla="*/ 2033136 w 3024845"/>
                  <a:gd name="connsiteY303-41780" fmla="*/ 395965 h 834218"/>
                  <a:gd name="connsiteX304-41781" fmla="*/ 2128256 w 3024845"/>
                  <a:gd name="connsiteY304-41782" fmla="*/ 395965 h 834218"/>
                  <a:gd name="connsiteX305-41783" fmla="*/ 2180720 w 3024845"/>
                  <a:gd name="connsiteY305-41784" fmla="*/ 330752 h 834218"/>
                  <a:gd name="connsiteX306-41785" fmla="*/ 2245574 w 3024845"/>
                  <a:gd name="connsiteY306-41786" fmla="*/ 330752 h 834218"/>
                  <a:gd name="connsiteX307-41787" fmla="*/ 2245574 w 3024845"/>
                  <a:gd name="connsiteY307-41788" fmla="*/ 406414 h 834218"/>
                  <a:gd name="connsiteX308-41789" fmla="*/ 2253681 w 3024845"/>
                  <a:gd name="connsiteY308-41790" fmla="*/ 406414 h 834218"/>
                  <a:gd name="connsiteX309-41791" fmla="*/ 2255708 w 3024845"/>
                  <a:gd name="connsiteY309-41792" fmla="*/ 399929 h 834218"/>
                  <a:gd name="connsiteX310-41793" fmla="*/ 2261788 w 3024845"/>
                  <a:gd name="connsiteY310-41794" fmla="*/ 399929 h 834218"/>
                  <a:gd name="connsiteX311-41795" fmla="*/ 2263815 w 3024845"/>
                  <a:gd name="connsiteY311-41796" fmla="*/ 408576 h 834218"/>
                  <a:gd name="connsiteX312-41797" fmla="*/ 2275975 w 3024845"/>
                  <a:gd name="connsiteY312-41798" fmla="*/ 408576 h 834218"/>
                  <a:gd name="connsiteX313-41799" fmla="*/ 2275975 w 3024845"/>
                  <a:gd name="connsiteY313-41800" fmla="*/ 402090 h 834218"/>
                  <a:gd name="connsiteX314-41801" fmla="*/ 2298268 w 3024845"/>
                  <a:gd name="connsiteY314-41802" fmla="*/ 402090 h 834218"/>
                  <a:gd name="connsiteX315-41803" fmla="*/ 2298268 w 3024845"/>
                  <a:gd name="connsiteY315-41804" fmla="*/ 408576 h 834218"/>
                  <a:gd name="connsiteX316-41805" fmla="*/ 2318535 w 3024845"/>
                  <a:gd name="connsiteY316-41806" fmla="*/ 408576 h 834218"/>
                  <a:gd name="connsiteX317-41807" fmla="*/ 2318535 w 3024845"/>
                  <a:gd name="connsiteY317-41808" fmla="*/ 453973 h 834218"/>
                  <a:gd name="connsiteX318-41809" fmla="*/ 2332722 w 3024845"/>
                  <a:gd name="connsiteY318-41810" fmla="*/ 453973 h 834218"/>
                  <a:gd name="connsiteX319-41811" fmla="*/ 2332722 w 3024845"/>
                  <a:gd name="connsiteY319-41812" fmla="*/ 441002 h 834218"/>
                  <a:gd name="connsiteX320-41813" fmla="*/ 2348936 w 3024845"/>
                  <a:gd name="connsiteY320-41814" fmla="*/ 441002 h 834218"/>
                  <a:gd name="connsiteX321-41815" fmla="*/ 2348936 w 3024845"/>
                  <a:gd name="connsiteY321-41816" fmla="*/ 261575 h 834218"/>
                  <a:gd name="connsiteX322-41817" fmla="*/ 2355016 w 3024845"/>
                  <a:gd name="connsiteY322-41818" fmla="*/ 255089 h 834218"/>
                  <a:gd name="connsiteX323-41819" fmla="*/ 2427977 w 3024845"/>
                  <a:gd name="connsiteY323-41820" fmla="*/ 255089 h 834218"/>
                  <a:gd name="connsiteX324-41821" fmla="*/ 2427977 w 3024845"/>
                  <a:gd name="connsiteY324-41822" fmla="*/ 263737 h 834218"/>
                  <a:gd name="connsiteX325-41823" fmla="*/ 2438110 w 3024845"/>
                  <a:gd name="connsiteY325-41824" fmla="*/ 263737 h 834218"/>
                  <a:gd name="connsiteX326-41825" fmla="*/ 2438110 w 3024845"/>
                  <a:gd name="connsiteY326-41826" fmla="*/ 378311 h 834218"/>
                  <a:gd name="connsiteX327-41827" fmla="*/ 2460404 w 3024845"/>
                  <a:gd name="connsiteY327-41828" fmla="*/ 378311 h 834218"/>
                  <a:gd name="connsiteX328-41829" fmla="*/ 2460404 w 3024845"/>
                  <a:gd name="connsiteY328-41830" fmla="*/ 311296 h 834218"/>
                  <a:gd name="connsiteX329-41831" fmla="*/ 2486751 w 3024845"/>
                  <a:gd name="connsiteY329-41832" fmla="*/ 311296 h 834218"/>
                  <a:gd name="connsiteX330-41833" fmla="*/ 2490804 w 3024845"/>
                  <a:gd name="connsiteY330-41834" fmla="*/ 306972 h 834218"/>
                  <a:gd name="connsiteX331-41835" fmla="*/ 2498911 w 3024845"/>
                  <a:gd name="connsiteY331-41836" fmla="*/ 306972 h 834218"/>
                  <a:gd name="connsiteX332-41837" fmla="*/ 2502964 w 3024845"/>
                  <a:gd name="connsiteY332-41838" fmla="*/ 311296 h 834218"/>
                  <a:gd name="connsiteX333-41839" fmla="*/ 2525258 w 3024845"/>
                  <a:gd name="connsiteY333-41840" fmla="*/ 311296 h 834218"/>
                  <a:gd name="connsiteX334-41841" fmla="*/ 2525258 w 3024845"/>
                  <a:gd name="connsiteY334-41842" fmla="*/ 194560 h 834218"/>
                  <a:gd name="connsiteX335-41843" fmla="*/ 2582005 w 3024845"/>
                  <a:gd name="connsiteY335-41844" fmla="*/ 183751 h 834218"/>
                  <a:gd name="connsiteX336-41845" fmla="*/ 2582005 w 3024845"/>
                  <a:gd name="connsiteY336-41846" fmla="*/ 184832 h 834218"/>
                  <a:gd name="connsiteX337-41847" fmla="*/ 2582005 w 3024845"/>
                  <a:gd name="connsiteY337-41848" fmla="*/ 192398 h 834218"/>
                  <a:gd name="connsiteX338-41849" fmla="*/ 2608352 w 3024845"/>
                  <a:gd name="connsiteY338-41850" fmla="*/ 192398 h 834218"/>
                  <a:gd name="connsiteX339-41851" fmla="*/ 2608352 w 3024845"/>
                  <a:gd name="connsiteY339-41852" fmla="*/ 447488 h 834218"/>
                  <a:gd name="connsiteX340-41853" fmla="*/ 2630646 w 3024845"/>
                  <a:gd name="connsiteY340-41854" fmla="*/ 447488 h 834218"/>
                  <a:gd name="connsiteX341-41855" fmla="*/ 2630646 w 3024845"/>
                  <a:gd name="connsiteY341-41856" fmla="*/ 443164 h 834218"/>
                  <a:gd name="connsiteX342-41857" fmla="*/ 2642806 w 3024845"/>
                  <a:gd name="connsiteY342-41858" fmla="*/ 443164 h 834218"/>
                  <a:gd name="connsiteX343-41859" fmla="*/ 2642806 w 3024845"/>
                  <a:gd name="connsiteY343-41860" fmla="*/ 447488 h 834218"/>
                  <a:gd name="connsiteX344-41861" fmla="*/ 2667126 w 3024845"/>
                  <a:gd name="connsiteY344-41862" fmla="*/ 447488 h 834218"/>
                  <a:gd name="connsiteX345-41863" fmla="*/ 2667126 w 3024845"/>
                  <a:gd name="connsiteY345-41864" fmla="*/ 434517 h 834218"/>
                  <a:gd name="connsiteX346-41865" fmla="*/ 2695500 w 3024845"/>
                  <a:gd name="connsiteY346-41866" fmla="*/ 434517 h 834218"/>
                  <a:gd name="connsiteX347-41867" fmla="*/ 2707660 w 3024845"/>
                  <a:gd name="connsiteY347-41868" fmla="*/ 430193 h 834218"/>
                  <a:gd name="connsiteX348-41869" fmla="*/ 2727927 w 3024845"/>
                  <a:gd name="connsiteY348-41870" fmla="*/ 434517 h 834218"/>
                  <a:gd name="connsiteX349-41871" fmla="*/ 2727927 w 3024845"/>
                  <a:gd name="connsiteY349-41872" fmla="*/ 417223 h 834218"/>
                  <a:gd name="connsiteX350-41873" fmla="*/ 2736034 w 3024845"/>
                  <a:gd name="connsiteY350-41874" fmla="*/ 417223 h 834218"/>
                  <a:gd name="connsiteX351-41875" fmla="*/ 2736034 w 3024845"/>
                  <a:gd name="connsiteY351-41876" fmla="*/ 404252 h 834218"/>
                  <a:gd name="connsiteX352-41877" fmla="*/ 2792781 w 3024845"/>
                  <a:gd name="connsiteY352-41878" fmla="*/ 404252 h 834218"/>
                  <a:gd name="connsiteX353-41879" fmla="*/ 2792781 w 3024845"/>
                  <a:gd name="connsiteY353-41880" fmla="*/ 373987 h 834218"/>
                  <a:gd name="connsiteX354-41881" fmla="*/ 2811021 w 3024845"/>
                  <a:gd name="connsiteY354-41882" fmla="*/ 373987 h 834218"/>
                  <a:gd name="connsiteX355-41883" fmla="*/ 2811021 w 3024845"/>
                  <a:gd name="connsiteY355-41884" fmla="*/ 367502 h 834218"/>
                  <a:gd name="connsiteX356-41885" fmla="*/ 2823181 w 3024845"/>
                  <a:gd name="connsiteY356-41886" fmla="*/ 367502 h 834218"/>
                  <a:gd name="connsiteX357-41887" fmla="*/ 2823181 w 3024845"/>
                  <a:gd name="connsiteY357-41888" fmla="*/ 373987 h 834218"/>
                  <a:gd name="connsiteX358-41889" fmla="*/ 2839395 w 3024845"/>
                  <a:gd name="connsiteY358-41890" fmla="*/ 373987 h 834218"/>
                  <a:gd name="connsiteX359-41891" fmla="*/ 2839395 w 3024845"/>
                  <a:gd name="connsiteY359-41892" fmla="*/ 423708 h 834218"/>
                  <a:gd name="connsiteX360-41893" fmla="*/ 2871822 w 3024845"/>
                  <a:gd name="connsiteY360-41894" fmla="*/ 423708 h 834218"/>
                  <a:gd name="connsiteX361-41895" fmla="*/ 2871822 w 3024845"/>
                  <a:gd name="connsiteY361-41896" fmla="*/ 397767 h 834218"/>
                  <a:gd name="connsiteX362-41897" fmla="*/ 2910329 w 3024845"/>
                  <a:gd name="connsiteY362-41898" fmla="*/ 397767 h 834218"/>
                  <a:gd name="connsiteX363-41899" fmla="*/ 2910329 w 3024845"/>
                  <a:gd name="connsiteY363-41900" fmla="*/ 367502 h 834218"/>
                  <a:gd name="connsiteX364-41901" fmla="*/ 2958970 w 3024845"/>
                  <a:gd name="connsiteY364-41902" fmla="*/ 367502 h 834218"/>
                  <a:gd name="connsiteX365-41903" fmla="*/ 2958970 w 3024845"/>
                  <a:gd name="connsiteY365-41904" fmla="*/ 478658 h 834218"/>
                  <a:gd name="connsiteX366-41905" fmla="*/ 2958970 w 3024845"/>
                  <a:gd name="connsiteY366-41906" fmla="*/ 492437 h 834218"/>
                  <a:gd name="connsiteX367-41907" fmla="*/ 3024845 w 3024845"/>
                  <a:gd name="connsiteY367-41908" fmla="*/ 492437 h 834218"/>
                  <a:gd name="connsiteX368-41909" fmla="*/ 3024845 w 3024845"/>
                  <a:gd name="connsiteY368-41910" fmla="*/ 834218 h 834218"/>
                  <a:gd name="connsiteX369-41911" fmla="*/ 2054 w 3024845"/>
                  <a:gd name="connsiteY369-41912" fmla="*/ 831885 h 834218"/>
                  <a:gd name="connsiteX370-41913" fmla="*/ 0 w 3024845"/>
                  <a:gd name="connsiteY370-41914" fmla="*/ 397767 h 834218"/>
                  <a:gd name="connsiteX371-41915" fmla="*/ 20267 w 3024845"/>
                  <a:gd name="connsiteY371-41916" fmla="*/ 397767 h 834218"/>
                  <a:gd name="connsiteX372-41917" fmla="*/ 20774 w 3024845"/>
                  <a:gd name="connsiteY372-41918" fmla="*/ 396686 h 834218"/>
                  <a:gd name="connsiteX373-41919" fmla="*/ 24320 w 3024845"/>
                  <a:gd name="connsiteY373-41920" fmla="*/ 389120 h 834218"/>
                  <a:gd name="connsiteX374-41921" fmla="*/ 26094 w 3024845"/>
                  <a:gd name="connsiteY374-41922" fmla="*/ 389390 h 834218"/>
                  <a:gd name="connsiteX375-41923" fmla="*/ 38507 w 3024845"/>
                  <a:gd name="connsiteY375-41924" fmla="*/ 391281 h 834218"/>
                  <a:gd name="connsiteX376-41925" fmla="*/ 39014 w 3024845"/>
                  <a:gd name="connsiteY376-41926" fmla="*/ 392633 h 834218"/>
                  <a:gd name="connsiteX377-41927" fmla="*/ 42560 w 3024845"/>
                  <a:gd name="connsiteY377-41928" fmla="*/ 402090 h 834218"/>
                  <a:gd name="connsiteX378-41929" fmla="*/ 68907 w 3024845"/>
                  <a:gd name="connsiteY378-41930" fmla="*/ 404252 h 834218"/>
                  <a:gd name="connsiteX379-41931" fmla="*/ 68907 w 3024845"/>
                  <a:gd name="connsiteY379-41932" fmla="*/ 281031 h 834218"/>
                  <a:gd name="connsiteX380-41933" fmla="*/ 70934 w 3024845"/>
                  <a:gd name="connsiteY380-41934" fmla="*/ 281031 h 834218"/>
                  <a:gd name="connsiteX381-41935" fmla="*/ 85121 w 3024845"/>
                  <a:gd name="connsiteY381-41936" fmla="*/ 281031 h 834218"/>
                  <a:gd name="connsiteX382-41937" fmla="*/ 85121 w 3024845"/>
                  <a:gd name="connsiteY382-41938" fmla="*/ 144839 h 834218"/>
                  <a:gd name="connsiteX383-41939" fmla="*/ 86894 w 3024845"/>
                  <a:gd name="connsiteY383-41940" fmla="*/ 144839 h 834218"/>
                  <a:gd name="connsiteX384-41941" fmla="*/ 99308 w 3024845"/>
                  <a:gd name="connsiteY384-41942" fmla="*/ 144839 h 834218"/>
                  <a:gd name="connsiteX385-41943" fmla="*/ 99308 w 3024845"/>
                  <a:gd name="connsiteY385-41944" fmla="*/ 30265 h 834218"/>
                  <a:gd name="connsiteX386-41945" fmla="*/ 103361 w 3024845"/>
                  <a:gd name="connsiteY386-41946" fmla="*/ 2161 h 834218"/>
                  <a:gd name="connsiteX0-41947" fmla="*/ 99308 w 3024845"/>
                  <a:gd name="connsiteY0-41948" fmla="*/ 36988 h 840941"/>
                  <a:gd name="connsiteX1-41949" fmla="*/ 200642 w 3024845"/>
                  <a:gd name="connsiteY1-41950" fmla="*/ 6723 h 840941"/>
                  <a:gd name="connsiteX2-41951" fmla="*/ 220909 w 3024845"/>
                  <a:gd name="connsiteY2-41952" fmla="*/ 151562 h 840941"/>
                  <a:gd name="connsiteX3-41953" fmla="*/ 223189 w 3024845"/>
                  <a:gd name="connsiteY3-41954" fmla="*/ 151562 h 840941"/>
                  <a:gd name="connsiteX4-41955" fmla="*/ 239150 w 3024845"/>
                  <a:gd name="connsiteY4-41956" fmla="*/ 151562 h 840941"/>
                  <a:gd name="connsiteX5-41957" fmla="*/ 239150 w 3024845"/>
                  <a:gd name="connsiteY5-41958" fmla="*/ 292077 h 840941"/>
                  <a:gd name="connsiteX6-41959" fmla="*/ 240670 w 3024845"/>
                  <a:gd name="connsiteY6-41960" fmla="*/ 291807 h 840941"/>
                  <a:gd name="connsiteX7-41961" fmla="*/ 251310 w 3024845"/>
                  <a:gd name="connsiteY7-41962" fmla="*/ 289916 h 840941"/>
                  <a:gd name="connsiteX8-41963" fmla="*/ 249283 w 3024845"/>
                  <a:gd name="connsiteY8-41964" fmla="*/ 378548 h 840941"/>
                  <a:gd name="connsiteX9-41965" fmla="*/ 250803 w 3024845"/>
                  <a:gd name="connsiteY9-41966" fmla="*/ 378819 h 840941"/>
                  <a:gd name="connsiteX10-41967" fmla="*/ 261443 w 3024845"/>
                  <a:gd name="connsiteY10-41968" fmla="*/ 380710 h 840941"/>
                  <a:gd name="connsiteX11-41969" fmla="*/ 261696 w 3024845"/>
                  <a:gd name="connsiteY11-41970" fmla="*/ 381521 h 840941"/>
                  <a:gd name="connsiteX12-41971" fmla="*/ 263470 w 3024845"/>
                  <a:gd name="connsiteY12-41972" fmla="*/ 387196 h 840941"/>
                  <a:gd name="connsiteX13-41973" fmla="*/ 264230 w 3024845"/>
                  <a:gd name="connsiteY13-41974" fmla="*/ 384764 h 840941"/>
                  <a:gd name="connsiteX14-41975" fmla="*/ 269550 w 3024845"/>
                  <a:gd name="connsiteY14-41976" fmla="*/ 367740 h 840941"/>
                  <a:gd name="connsiteX15-41977" fmla="*/ 271323 w 3024845"/>
                  <a:gd name="connsiteY15-41978" fmla="*/ 367740 h 840941"/>
                  <a:gd name="connsiteX16-41979" fmla="*/ 283737 w 3024845"/>
                  <a:gd name="connsiteY16-41980" fmla="*/ 367740 h 840941"/>
                  <a:gd name="connsiteX17-41981" fmla="*/ 283737 w 3024845"/>
                  <a:gd name="connsiteY17-41982" fmla="*/ 400166 h 840941"/>
                  <a:gd name="connsiteX18-41983" fmla="*/ 284750 w 3024845"/>
                  <a:gd name="connsiteY18-41984" fmla="*/ 400707 h 840941"/>
                  <a:gd name="connsiteX19-41985" fmla="*/ 291844 w 3024845"/>
                  <a:gd name="connsiteY19-41986" fmla="*/ 404490 h 840941"/>
                  <a:gd name="connsiteX20-41987" fmla="*/ 291844 w 3024845"/>
                  <a:gd name="connsiteY20-41988" fmla="*/ 405841 h 840941"/>
                  <a:gd name="connsiteX21-41989" fmla="*/ 291844 w 3024845"/>
                  <a:gd name="connsiteY21-41990" fmla="*/ 415299 h 840941"/>
                  <a:gd name="connsiteX22-41991" fmla="*/ 336431 w 3024845"/>
                  <a:gd name="connsiteY22-41992" fmla="*/ 415299 h 840941"/>
                  <a:gd name="connsiteX23-41993" fmla="*/ 336431 w 3024845"/>
                  <a:gd name="connsiteY23-41994" fmla="*/ 416380 h 840941"/>
                  <a:gd name="connsiteX24-41995" fmla="*/ 336431 w 3024845"/>
                  <a:gd name="connsiteY24-41996" fmla="*/ 423946 h 840941"/>
                  <a:gd name="connsiteX25-41997" fmla="*/ 338457 w 3024845"/>
                  <a:gd name="connsiteY25-41998" fmla="*/ 423946 h 840941"/>
                  <a:gd name="connsiteX26-41999" fmla="*/ 352644 w 3024845"/>
                  <a:gd name="connsiteY26-42000" fmla="*/ 423946 h 840941"/>
                  <a:gd name="connsiteX27-42001" fmla="*/ 352644 w 3024845"/>
                  <a:gd name="connsiteY27-42002" fmla="*/ 393681 h 840941"/>
                  <a:gd name="connsiteX28-42003" fmla="*/ 397231 w 3024845"/>
                  <a:gd name="connsiteY28-42004" fmla="*/ 393681 h 840941"/>
                  <a:gd name="connsiteX29-42005" fmla="*/ 397231 w 3024845"/>
                  <a:gd name="connsiteY29-42006" fmla="*/ 392330 h 840941"/>
                  <a:gd name="connsiteX30-42007" fmla="*/ 397231 w 3024845"/>
                  <a:gd name="connsiteY30-42008" fmla="*/ 382872 h 840941"/>
                  <a:gd name="connsiteX31-42009" fmla="*/ 398245 w 3024845"/>
                  <a:gd name="connsiteY31-42010" fmla="*/ 382872 h 840941"/>
                  <a:gd name="connsiteX32-42011" fmla="*/ 405338 w 3024845"/>
                  <a:gd name="connsiteY32-42012" fmla="*/ 382872 h 840941"/>
                  <a:gd name="connsiteX33-42013" fmla="*/ 405338 w 3024845"/>
                  <a:gd name="connsiteY33-42014" fmla="*/ 380981 h 840941"/>
                  <a:gd name="connsiteX34-42015" fmla="*/ 405338 w 3024845"/>
                  <a:gd name="connsiteY34-42016" fmla="*/ 367740 h 840941"/>
                  <a:gd name="connsiteX35-42017" fmla="*/ 406098 w 3024845"/>
                  <a:gd name="connsiteY35-42018" fmla="*/ 367740 h 840941"/>
                  <a:gd name="connsiteX36-42019" fmla="*/ 411418 w 3024845"/>
                  <a:gd name="connsiteY36-42020" fmla="*/ 367740 h 840941"/>
                  <a:gd name="connsiteX37-42021" fmla="*/ 411418 w 3024845"/>
                  <a:gd name="connsiteY37-42022" fmla="*/ 366659 h 840941"/>
                  <a:gd name="connsiteX38-42023" fmla="*/ 411418 w 3024845"/>
                  <a:gd name="connsiteY38-42024" fmla="*/ 359092 h 840941"/>
                  <a:gd name="connsiteX39-42025" fmla="*/ 413445 w 3024845"/>
                  <a:gd name="connsiteY39-42026" fmla="*/ 359092 h 840941"/>
                  <a:gd name="connsiteX40-42027" fmla="*/ 427632 w 3024845"/>
                  <a:gd name="connsiteY40-42028" fmla="*/ 359092 h 840941"/>
                  <a:gd name="connsiteX41-42029" fmla="*/ 427632 w 3024845"/>
                  <a:gd name="connsiteY41-42030" fmla="*/ 360173 h 840941"/>
                  <a:gd name="connsiteX42-42031" fmla="*/ 427632 w 3024845"/>
                  <a:gd name="connsiteY42-42032" fmla="*/ 367740 h 840941"/>
                  <a:gd name="connsiteX43-42033" fmla="*/ 449925 w 3024845"/>
                  <a:gd name="connsiteY43-42034" fmla="*/ 367740 h 840941"/>
                  <a:gd name="connsiteX44-42035" fmla="*/ 449925 w 3024845"/>
                  <a:gd name="connsiteY44-42036" fmla="*/ 365848 h 840941"/>
                  <a:gd name="connsiteX45-42037" fmla="*/ 449925 w 3024845"/>
                  <a:gd name="connsiteY45-42038" fmla="*/ 352607 h 840941"/>
                  <a:gd name="connsiteX46-42039" fmla="*/ 451699 w 3024845"/>
                  <a:gd name="connsiteY46-42040" fmla="*/ 352607 h 840941"/>
                  <a:gd name="connsiteX47-42041" fmla="*/ 464112 w 3024845"/>
                  <a:gd name="connsiteY47-42042" fmla="*/ 352607 h 840941"/>
                  <a:gd name="connsiteX48-42043" fmla="*/ 464112 w 3024845"/>
                  <a:gd name="connsiteY48-42044" fmla="*/ 376387 h 840941"/>
                  <a:gd name="connsiteX49-42045" fmla="*/ 465126 w 3024845"/>
                  <a:gd name="connsiteY49-42046" fmla="*/ 376387 h 840941"/>
                  <a:gd name="connsiteX50-42047" fmla="*/ 472219 w 3024845"/>
                  <a:gd name="connsiteY50-42048" fmla="*/ 376387 h 840941"/>
                  <a:gd name="connsiteX51-42049" fmla="*/ 472219 w 3024845"/>
                  <a:gd name="connsiteY51-42050" fmla="*/ 375306 h 840941"/>
                  <a:gd name="connsiteX52-42051" fmla="*/ 472219 w 3024845"/>
                  <a:gd name="connsiteY52-42052" fmla="*/ 367740 h 840941"/>
                  <a:gd name="connsiteX53-42053" fmla="*/ 473992 w 3024845"/>
                  <a:gd name="connsiteY53-42054" fmla="*/ 367740 h 840941"/>
                  <a:gd name="connsiteX54-42055" fmla="*/ 486406 w 3024845"/>
                  <a:gd name="connsiteY54-42056" fmla="*/ 367740 h 840941"/>
                  <a:gd name="connsiteX55-42057" fmla="*/ 486406 w 3024845"/>
                  <a:gd name="connsiteY55-42058" fmla="*/ 393681 h 840941"/>
                  <a:gd name="connsiteX56-42059" fmla="*/ 488433 w 3024845"/>
                  <a:gd name="connsiteY56-42060" fmla="*/ 393681 h 840941"/>
                  <a:gd name="connsiteX57-42061" fmla="*/ 502619 w 3024845"/>
                  <a:gd name="connsiteY57-42062" fmla="*/ 393681 h 840941"/>
                  <a:gd name="connsiteX58-42063" fmla="*/ 502619 w 3024845"/>
                  <a:gd name="connsiteY58-42064" fmla="*/ 395302 h 840941"/>
                  <a:gd name="connsiteX59-42065" fmla="*/ 502619 w 3024845"/>
                  <a:gd name="connsiteY59-42066" fmla="*/ 406652 h 840941"/>
                  <a:gd name="connsiteX60-42067" fmla="*/ 503379 w 3024845"/>
                  <a:gd name="connsiteY60-42068" fmla="*/ 406652 h 840941"/>
                  <a:gd name="connsiteX61-42069" fmla="*/ 508700 w 3024845"/>
                  <a:gd name="connsiteY61-42070" fmla="*/ 406652 h 840941"/>
                  <a:gd name="connsiteX62-42071" fmla="*/ 508700 w 3024845"/>
                  <a:gd name="connsiteY62-42072" fmla="*/ 405841 h 840941"/>
                  <a:gd name="connsiteX63-42073" fmla="*/ 508700 w 3024845"/>
                  <a:gd name="connsiteY63-42074" fmla="*/ 400166 h 840941"/>
                  <a:gd name="connsiteX64-42075" fmla="*/ 539100 w 3024845"/>
                  <a:gd name="connsiteY64-42076" fmla="*/ 400166 h 840941"/>
                  <a:gd name="connsiteX65-42077" fmla="*/ 539100 w 3024845"/>
                  <a:gd name="connsiteY65-42078" fmla="*/ 423946 h 840941"/>
                  <a:gd name="connsiteX66-42079" fmla="*/ 540113 w 3024845"/>
                  <a:gd name="connsiteY66-42080" fmla="*/ 423946 h 840941"/>
                  <a:gd name="connsiteX67-42081" fmla="*/ 547207 w 3024845"/>
                  <a:gd name="connsiteY67-42082" fmla="*/ 423946 h 840941"/>
                  <a:gd name="connsiteX68-42083" fmla="*/ 547207 w 3024845"/>
                  <a:gd name="connsiteY68-42084" fmla="*/ 425027 h 840941"/>
                  <a:gd name="connsiteX69-42085" fmla="*/ 547207 w 3024845"/>
                  <a:gd name="connsiteY69-42086" fmla="*/ 432593 h 840941"/>
                  <a:gd name="connsiteX70-42087" fmla="*/ 547967 w 3024845"/>
                  <a:gd name="connsiteY70-42088" fmla="*/ 432593 h 840941"/>
                  <a:gd name="connsiteX71-42089" fmla="*/ 553287 w 3024845"/>
                  <a:gd name="connsiteY71-42090" fmla="*/ 432593 h 840941"/>
                  <a:gd name="connsiteX72-42091" fmla="*/ 553287 w 3024845"/>
                  <a:gd name="connsiteY72-42092" fmla="*/ 430431 h 840941"/>
                  <a:gd name="connsiteX73-42093" fmla="*/ 553287 w 3024845"/>
                  <a:gd name="connsiteY73-42094" fmla="*/ 415299 h 840941"/>
                  <a:gd name="connsiteX74-42095" fmla="*/ 554300 w 3024845"/>
                  <a:gd name="connsiteY74-42096" fmla="*/ 415299 h 840941"/>
                  <a:gd name="connsiteX75-42097" fmla="*/ 561394 w 3024845"/>
                  <a:gd name="connsiteY75-42098" fmla="*/ 415299 h 840941"/>
                  <a:gd name="connsiteX76-42099" fmla="*/ 561394 w 3024845"/>
                  <a:gd name="connsiteY76-42100" fmla="*/ 416380 h 840941"/>
                  <a:gd name="connsiteX77-42101" fmla="*/ 561394 w 3024845"/>
                  <a:gd name="connsiteY77-42102" fmla="*/ 423946 h 840941"/>
                  <a:gd name="connsiteX78-42103" fmla="*/ 566714 w 3024845"/>
                  <a:gd name="connsiteY78-42104" fmla="*/ 421953 h 840941"/>
                  <a:gd name="connsiteX79-42105" fmla="*/ 567474 w 3024845"/>
                  <a:gd name="connsiteY79-42106" fmla="*/ 420973 h 840941"/>
                  <a:gd name="connsiteX80-42107" fmla="*/ 567474 w 3024845"/>
                  <a:gd name="connsiteY80-42108" fmla="*/ 415299 h 840941"/>
                  <a:gd name="connsiteX81-42109" fmla="*/ 605981 w 3024845"/>
                  <a:gd name="connsiteY81-42110" fmla="*/ 415299 h 840941"/>
                  <a:gd name="connsiteX82-42111" fmla="*/ 605981 w 3024845"/>
                  <a:gd name="connsiteY82-42112" fmla="*/ 439078 h 840941"/>
                  <a:gd name="connsiteX83-42113" fmla="*/ 608007 w 3024845"/>
                  <a:gd name="connsiteY83-42114" fmla="*/ 439078 h 840941"/>
                  <a:gd name="connsiteX84-42115" fmla="*/ 622194 w 3024845"/>
                  <a:gd name="connsiteY84-42116" fmla="*/ 439078 h 840941"/>
                  <a:gd name="connsiteX85-42117" fmla="*/ 622194 w 3024845"/>
                  <a:gd name="connsiteY85-42118" fmla="*/ 440159 h 840941"/>
                  <a:gd name="connsiteX86-42119" fmla="*/ 622194 w 3024845"/>
                  <a:gd name="connsiteY86-42120" fmla="*/ 447725 h 840941"/>
                  <a:gd name="connsiteX87-42121" fmla="*/ 623968 w 3024845"/>
                  <a:gd name="connsiteY87-42122" fmla="*/ 447725 h 840941"/>
                  <a:gd name="connsiteX88-42123" fmla="*/ 636381 w 3024845"/>
                  <a:gd name="connsiteY88-42124" fmla="*/ 447725 h 840941"/>
                  <a:gd name="connsiteX89-42125" fmla="*/ 636381 w 3024845"/>
                  <a:gd name="connsiteY89-42126" fmla="*/ 423946 h 840941"/>
                  <a:gd name="connsiteX90-42127" fmla="*/ 637394 w 3024845"/>
                  <a:gd name="connsiteY90-42128" fmla="*/ 423946 h 840941"/>
                  <a:gd name="connsiteX91-42129" fmla="*/ 644488 w 3024845"/>
                  <a:gd name="connsiteY91-42130" fmla="*/ 423946 h 840941"/>
                  <a:gd name="connsiteX92-42131" fmla="*/ 644488 w 3024845"/>
                  <a:gd name="connsiteY92-42132" fmla="*/ 391519 h 840941"/>
                  <a:gd name="connsiteX93-42133" fmla="*/ 645501 w 3024845"/>
                  <a:gd name="connsiteY93-42134" fmla="*/ 391519 h 840941"/>
                  <a:gd name="connsiteX94-42135" fmla="*/ 652595 w 3024845"/>
                  <a:gd name="connsiteY94-42136" fmla="*/ 391519 h 840941"/>
                  <a:gd name="connsiteX95-42137" fmla="*/ 652595 w 3024845"/>
                  <a:gd name="connsiteY95-42138" fmla="*/ 389628 h 840941"/>
                  <a:gd name="connsiteX96-42139" fmla="*/ 652595 w 3024845"/>
                  <a:gd name="connsiteY96-42140" fmla="*/ 376387 h 840941"/>
                  <a:gd name="connsiteX97-42141" fmla="*/ 651328 w 3024845"/>
                  <a:gd name="connsiteY97-42142" fmla="*/ 374765 h 840941"/>
                  <a:gd name="connsiteX98-42143" fmla="*/ 656648 w 3024845"/>
                  <a:gd name="connsiteY98-42144" fmla="*/ 363416 h 840941"/>
                  <a:gd name="connsiteX99-42145" fmla="*/ 664755 w 3024845"/>
                  <a:gd name="connsiteY99-42146" fmla="*/ 391519 h 840941"/>
                  <a:gd name="connsiteX100-42147" fmla="*/ 665515 w 3024845"/>
                  <a:gd name="connsiteY100-42148" fmla="*/ 391519 h 840941"/>
                  <a:gd name="connsiteX101-42149" fmla="*/ 670835 w 3024845"/>
                  <a:gd name="connsiteY101-42150" fmla="*/ 391519 h 840941"/>
                  <a:gd name="connsiteX102-42151" fmla="*/ 670835 w 3024845"/>
                  <a:gd name="connsiteY102-42152" fmla="*/ 285592 h 840941"/>
                  <a:gd name="connsiteX103-42153" fmla="*/ 672355 w 3024845"/>
                  <a:gd name="connsiteY103-42154" fmla="*/ 285592 h 840941"/>
                  <a:gd name="connsiteX104-42155" fmla="*/ 682995 w 3024845"/>
                  <a:gd name="connsiteY104-42156" fmla="*/ 285592 h 840941"/>
                  <a:gd name="connsiteX105-42157" fmla="*/ 682995 w 3024845"/>
                  <a:gd name="connsiteY105-42158" fmla="*/ 238033 h 840941"/>
                  <a:gd name="connsiteX106-42159" fmla="*/ 709342 w 3024845"/>
                  <a:gd name="connsiteY106-42160" fmla="*/ 238033 h 840941"/>
                  <a:gd name="connsiteX107-42161" fmla="*/ 709342 w 3024845"/>
                  <a:gd name="connsiteY107-42162" fmla="*/ 216415 h 840941"/>
                  <a:gd name="connsiteX108-42163" fmla="*/ 743796 w 3024845"/>
                  <a:gd name="connsiteY108-42164" fmla="*/ 216415 h 840941"/>
                  <a:gd name="connsiteX109-42165" fmla="*/ 743796 w 3024845"/>
                  <a:gd name="connsiteY109-42166" fmla="*/ 218847 h 840941"/>
                  <a:gd name="connsiteX110-42167" fmla="*/ 743796 w 3024845"/>
                  <a:gd name="connsiteY110-42168" fmla="*/ 235871 h 840941"/>
                  <a:gd name="connsiteX111-42169" fmla="*/ 746076 w 3024845"/>
                  <a:gd name="connsiteY111-42170" fmla="*/ 235871 h 840941"/>
                  <a:gd name="connsiteX112-42171" fmla="*/ 762036 w 3024845"/>
                  <a:gd name="connsiteY112-42172" fmla="*/ 235871 h 840941"/>
                  <a:gd name="connsiteX113-42173" fmla="*/ 762036 w 3024845"/>
                  <a:gd name="connsiteY113-42174" fmla="*/ 283430 h 840941"/>
                  <a:gd name="connsiteX114-42175" fmla="*/ 763049 w 3024845"/>
                  <a:gd name="connsiteY114-42176" fmla="*/ 283430 h 840941"/>
                  <a:gd name="connsiteX115-42177" fmla="*/ 770143 w 3024845"/>
                  <a:gd name="connsiteY115-42178" fmla="*/ 283430 h 840941"/>
                  <a:gd name="connsiteX116-42179" fmla="*/ 784330 w 3024845"/>
                  <a:gd name="connsiteY116-42180" fmla="*/ 287754 h 840941"/>
                  <a:gd name="connsiteX117-42181" fmla="*/ 784330 w 3024845"/>
                  <a:gd name="connsiteY117-42182" fmla="*/ 326666 h 840941"/>
                  <a:gd name="connsiteX118-42183" fmla="*/ 785343 w 3024845"/>
                  <a:gd name="connsiteY118-42184" fmla="*/ 326666 h 840941"/>
                  <a:gd name="connsiteX119-42185" fmla="*/ 792436 w 3024845"/>
                  <a:gd name="connsiteY119-42186" fmla="*/ 326666 h 840941"/>
                  <a:gd name="connsiteX120-42187" fmla="*/ 792436 w 3024845"/>
                  <a:gd name="connsiteY120-42188" fmla="*/ 328287 h 840941"/>
                  <a:gd name="connsiteX121-42189" fmla="*/ 792436 w 3024845"/>
                  <a:gd name="connsiteY121-42190" fmla="*/ 339636 h 840941"/>
                  <a:gd name="connsiteX122-42191" fmla="*/ 794463 w 3024845"/>
                  <a:gd name="connsiteY122-42192" fmla="*/ 339636 h 840941"/>
                  <a:gd name="connsiteX123-42193" fmla="*/ 808650 w 3024845"/>
                  <a:gd name="connsiteY123-42194" fmla="*/ 339636 h 840941"/>
                  <a:gd name="connsiteX124-42195" fmla="*/ 814730 w 3024845"/>
                  <a:gd name="connsiteY124-42196" fmla="*/ 346122 h 840941"/>
                  <a:gd name="connsiteX125-42197" fmla="*/ 814730 w 3024845"/>
                  <a:gd name="connsiteY125-42198" fmla="*/ 367740 h 840941"/>
                  <a:gd name="connsiteX126-42199" fmla="*/ 817010 w 3024845"/>
                  <a:gd name="connsiteY126-42200" fmla="*/ 367740 h 840941"/>
                  <a:gd name="connsiteX127-42201" fmla="*/ 832970 w 3024845"/>
                  <a:gd name="connsiteY127-42202" fmla="*/ 367740 h 840941"/>
                  <a:gd name="connsiteX128-42203" fmla="*/ 832970 w 3024845"/>
                  <a:gd name="connsiteY128-42204" fmla="*/ 368820 h 840941"/>
                  <a:gd name="connsiteX129-42205" fmla="*/ 832970 w 3024845"/>
                  <a:gd name="connsiteY129-42206" fmla="*/ 376387 h 840941"/>
                  <a:gd name="connsiteX130-42207" fmla="*/ 834237 w 3024845"/>
                  <a:gd name="connsiteY130-42208" fmla="*/ 376387 h 840941"/>
                  <a:gd name="connsiteX131-42209" fmla="*/ 843104 w 3024845"/>
                  <a:gd name="connsiteY131-42210" fmla="*/ 376387 h 840941"/>
                  <a:gd name="connsiteX132-42211" fmla="*/ 843104 w 3024845"/>
                  <a:gd name="connsiteY132-42212" fmla="*/ 378548 h 840941"/>
                  <a:gd name="connsiteX133-42213" fmla="*/ 843104 w 3024845"/>
                  <a:gd name="connsiteY133-42214" fmla="*/ 393681 h 840941"/>
                  <a:gd name="connsiteX134-42215" fmla="*/ 847157 w 3024845"/>
                  <a:gd name="connsiteY134-42216" fmla="*/ 391789 h 840941"/>
                  <a:gd name="connsiteX135-42217" fmla="*/ 847157 w 3024845"/>
                  <a:gd name="connsiteY135-42218" fmla="*/ 378548 h 840941"/>
                  <a:gd name="connsiteX136-42219" fmla="*/ 848170 w 3024845"/>
                  <a:gd name="connsiteY136-42220" fmla="*/ 378548 h 840941"/>
                  <a:gd name="connsiteX137-42221" fmla="*/ 855264 w 3024845"/>
                  <a:gd name="connsiteY137-42222" fmla="*/ 378548 h 840941"/>
                  <a:gd name="connsiteX138-42223" fmla="*/ 855264 w 3024845"/>
                  <a:gd name="connsiteY138-42224" fmla="*/ 380170 h 840941"/>
                  <a:gd name="connsiteX139-42225" fmla="*/ 855264 w 3024845"/>
                  <a:gd name="connsiteY139-42226" fmla="*/ 391519 h 840941"/>
                  <a:gd name="connsiteX140-42227" fmla="*/ 856024 w 3024845"/>
                  <a:gd name="connsiteY140-42228" fmla="*/ 391519 h 840941"/>
                  <a:gd name="connsiteX141-42229" fmla="*/ 861344 w 3024845"/>
                  <a:gd name="connsiteY141-42230" fmla="*/ 391519 h 840941"/>
                  <a:gd name="connsiteX142-42231" fmla="*/ 909984 w 3024845"/>
                  <a:gd name="connsiteY142-42232" fmla="*/ 387196 h 840941"/>
                  <a:gd name="connsiteX143-42233" fmla="*/ 909984 w 3024845"/>
                  <a:gd name="connsiteY143-42234" fmla="*/ 388547 h 840941"/>
                  <a:gd name="connsiteX144-42235" fmla="*/ 909984 w 3024845"/>
                  <a:gd name="connsiteY144-42236" fmla="*/ 398004 h 840941"/>
                  <a:gd name="connsiteX145-42237" fmla="*/ 910744 w 3024845"/>
                  <a:gd name="connsiteY145-42238" fmla="*/ 398004 h 840941"/>
                  <a:gd name="connsiteX146-42239" fmla="*/ 916065 w 3024845"/>
                  <a:gd name="connsiteY146-42240" fmla="*/ 398004 h 840941"/>
                  <a:gd name="connsiteX147-42241" fmla="*/ 916065 w 3024845"/>
                  <a:gd name="connsiteY147-42242" fmla="*/ 400166 h 840941"/>
                  <a:gd name="connsiteX148-42243" fmla="*/ 916065 w 3024845"/>
                  <a:gd name="connsiteY148-42244" fmla="*/ 415299 h 840941"/>
                  <a:gd name="connsiteX149-42245" fmla="*/ 918091 w 3024845"/>
                  <a:gd name="connsiteY149-42246" fmla="*/ 413948 h 840941"/>
                  <a:gd name="connsiteX150-42247" fmla="*/ 932278 w 3024845"/>
                  <a:gd name="connsiteY150-42248" fmla="*/ 404490 h 840941"/>
                  <a:gd name="connsiteX151-42249" fmla="*/ 938358 w 3024845"/>
                  <a:gd name="connsiteY151-42250" fmla="*/ 363416 h 840941"/>
                  <a:gd name="connsiteX152-42251" fmla="*/ 939118 w 3024845"/>
                  <a:gd name="connsiteY152-42252" fmla="*/ 363146 h 840941"/>
                  <a:gd name="connsiteX153-42253" fmla="*/ 944438 w 3024845"/>
                  <a:gd name="connsiteY153-42254" fmla="*/ 361254 h 840941"/>
                  <a:gd name="connsiteX154-42255" fmla="*/ 946465 w 3024845"/>
                  <a:gd name="connsiteY154-42256" fmla="*/ 292077 h 840941"/>
                  <a:gd name="connsiteX155-42257" fmla="*/ 948492 w 3024845"/>
                  <a:gd name="connsiteY155-42258" fmla="*/ 361254 h 840941"/>
                  <a:gd name="connsiteX156-42259" fmla="*/ 949252 w 3024845"/>
                  <a:gd name="connsiteY156-42260" fmla="*/ 361524 h 840941"/>
                  <a:gd name="connsiteX157-42261" fmla="*/ 954572 w 3024845"/>
                  <a:gd name="connsiteY157-42262" fmla="*/ 363416 h 840941"/>
                  <a:gd name="connsiteX158-42263" fmla="*/ 954572 w 3024845"/>
                  <a:gd name="connsiteY158-42264" fmla="*/ 276945 h 840941"/>
                  <a:gd name="connsiteX159-42265" fmla="*/ 958625 w 3024845"/>
                  <a:gd name="connsiteY159-42266" fmla="*/ 244518 h 840941"/>
                  <a:gd name="connsiteX160-42267" fmla="*/ 997132 w 3024845"/>
                  <a:gd name="connsiteY160-42268" fmla="*/ 244518 h 840941"/>
                  <a:gd name="connsiteX161-42269" fmla="*/ 997132 w 3024845"/>
                  <a:gd name="connsiteY161-42270" fmla="*/ 276945 h 840941"/>
                  <a:gd name="connsiteX162-42271" fmla="*/ 997892 w 3024845"/>
                  <a:gd name="connsiteY162-42272" fmla="*/ 276945 h 840941"/>
                  <a:gd name="connsiteX163-42273" fmla="*/ 1003212 w 3024845"/>
                  <a:gd name="connsiteY163-42274" fmla="*/ 276945 h 840941"/>
                  <a:gd name="connsiteX164-42275" fmla="*/ 1003212 w 3024845"/>
                  <a:gd name="connsiteY164-42276" fmla="*/ 194797 h 840941"/>
                  <a:gd name="connsiteX165-42277" fmla="*/ 1004986 w 3024845"/>
                  <a:gd name="connsiteY165-42278" fmla="*/ 194797 h 840941"/>
                  <a:gd name="connsiteX166-42279" fmla="*/ 1017399 w 3024845"/>
                  <a:gd name="connsiteY166-42280" fmla="*/ 194797 h 840941"/>
                  <a:gd name="connsiteX167-42281" fmla="*/ 1017399 w 3024845"/>
                  <a:gd name="connsiteY167-42282" fmla="*/ 192906 h 840941"/>
                  <a:gd name="connsiteX168-42283" fmla="*/ 1017399 w 3024845"/>
                  <a:gd name="connsiteY168-42284" fmla="*/ 179665 h 840941"/>
                  <a:gd name="connsiteX169-42285" fmla="*/ 1039693 w 3024845"/>
                  <a:gd name="connsiteY169-42286" fmla="*/ 179665 h 840941"/>
                  <a:gd name="connsiteX170-42287" fmla="*/ 1039693 w 3024845"/>
                  <a:gd name="connsiteY170-42288" fmla="*/ 178584 h 840941"/>
                  <a:gd name="connsiteX171-42289" fmla="*/ 1039693 w 3024845"/>
                  <a:gd name="connsiteY171-42290" fmla="*/ 171018 h 840941"/>
                  <a:gd name="connsiteX172-42291" fmla="*/ 1041466 w 3024845"/>
                  <a:gd name="connsiteY172-42292" fmla="*/ 171018 h 840941"/>
                  <a:gd name="connsiteX173-42293" fmla="*/ 1053880 w 3024845"/>
                  <a:gd name="connsiteY173-42294" fmla="*/ 171018 h 840941"/>
                  <a:gd name="connsiteX174-42295" fmla="*/ 1053880 w 3024845"/>
                  <a:gd name="connsiteY174-42296" fmla="*/ 172099 h 840941"/>
                  <a:gd name="connsiteX175-42297" fmla="*/ 1053880 w 3024845"/>
                  <a:gd name="connsiteY175-42298" fmla="*/ 179665 h 840941"/>
                  <a:gd name="connsiteX176-42299" fmla="*/ 1054640 w 3024845"/>
                  <a:gd name="connsiteY176-42300" fmla="*/ 179665 h 840941"/>
                  <a:gd name="connsiteX177-42301" fmla="*/ 1059960 w 3024845"/>
                  <a:gd name="connsiteY177-42302" fmla="*/ 179665 h 840941"/>
                  <a:gd name="connsiteX178-42303" fmla="*/ 1070093 w 3024845"/>
                  <a:gd name="connsiteY178-42304" fmla="*/ 175341 h 840941"/>
                  <a:gd name="connsiteX179-42305" fmla="*/ 1074146 w 3024845"/>
                  <a:gd name="connsiteY179-42306" fmla="*/ 178584 h 840941"/>
                  <a:gd name="connsiteX180-42307" fmla="*/ 1074146 w 3024845"/>
                  <a:gd name="connsiteY180-42308" fmla="*/ 171018 h 840941"/>
                  <a:gd name="connsiteX181-42309" fmla="*/ 1076426 w 3024845"/>
                  <a:gd name="connsiteY181-42310" fmla="*/ 171018 h 840941"/>
                  <a:gd name="connsiteX182-42311" fmla="*/ 1092387 w 3024845"/>
                  <a:gd name="connsiteY182-42312" fmla="*/ 171018 h 840941"/>
                  <a:gd name="connsiteX183-42313" fmla="*/ 1092387 w 3024845"/>
                  <a:gd name="connsiteY183-42314" fmla="*/ 172099 h 840941"/>
                  <a:gd name="connsiteX184-42315" fmla="*/ 1092387 w 3024845"/>
                  <a:gd name="connsiteY184-42316" fmla="*/ 179665 h 840941"/>
                  <a:gd name="connsiteX185-42317" fmla="*/ 1122787 w 3024845"/>
                  <a:gd name="connsiteY185-42318" fmla="*/ 179665 h 840941"/>
                  <a:gd name="connsiteX186-42319" fmla="*/ 1122787 w 3024845"/>
                  <a:gd name="connsiteY186-42320" fmla="*/ 181286 h 840941"/>
                  <a:gd name="connsiteX187-42321" fmla="*/ 1122787 w 3024845"/>
                  <a:gd name="connsiteY187-42322" fmla="*/ 192636 h 840941"/>
                  <a:gd name="connsiteX188-42323" fmla="*/ 1149134 w 3024845"/>
                  <a:gd name="connsiteY188-42324" fmla="*/ 192636 h 840941"/>
                  <a:gd name="connsiteX189-42325" fmla="*/ 1149134 w 3024845"/>
                  <a:gd name="connsiteY189-42326" fmla="*/ 222900 h 840941"/>
                  <a:gd name="connsiteX190-42327" fmla="*/ 1149894 w 3024845"/>
                  <a:gd name="connsiteY190-42328" fmla="*/ 222900 h 840941"/>
                  <a:gd name="connsiteX191-42329" fmla="*/ 1155214 w 3024845"/>
                  <a:gd name="connsiteY191-42330" fmla="*/ 222900 h 840941"/>
                  <a:gd name="connsiteX192-42331" fmla="*/ 1155214 w 3024845"/>
                  <a:gd name="connsiteY192-42332" fmla="*/ 223981 h 840941"/>
                  <a:gd name="connsiteX193-42333" fmla="*/ 1155214 w 3024845"/>
                  <a:gd name="connsiteY193-42334" fmla="*/ 231548 h 840941"/>
                  <a:gd name="connsiteX194-42335" fmla="*/ 1159268 w 3024845"/>
                  <a:gd name="connsiteY194-42336" fmla="*/ 261812 h 840941"/>
                  <a:gd name="connsiteX195-42337" fmla="*/ 1160028 w 3024845"/>
                  <a:gd name="connsiteY195-42338" fmla="*/ 261812 h 840941"/>
                  <a:gd name="connsiteX196-42339" fmla="*/ 1165348 w 3024845"/>
                  <a:gd name="connsiteY196-42340" fmla="*/ 261812 h 840941"/>
                  <a:gd name="connsiteX197-42341" fmla="*/ 1165348 w 3024845"/>
                  <a:gd name="connsiteY197-42342" fmla="*/ 262623 h 840941"/>
                  <a:gd name="connsiteX198-42343" fmla="*/ 1165348 w 3024845"/>
                  <a:gd name="connsiteY198-42344" fmla="*/ 268298 h 840941"/>
                  <a:gd name="connsiteX199-42345" fmla="*/ 1166361 w 3024845"/>
                  <a:gd name="connsiteY199-42346" fmla="*/ 268298 h 840941"/>
                  <a:gd name="connsiteX200-42347" fmla="*/ 1173454 w 3024845"/>
                  <a:gd name="connsiteY200-42348" fmla="*/ 268298 h 840941"/>
                  <a:gd name="connsiteX201-42349" fmla="*/ 1173454 w 3024845"/>
                  <a:gd name="connsiteY201-42350" fmla="*/ 298563 h 840941"/>
                  <a:gd name="connsiteX202-42351" fmla="*/ 1175481 w 3024845"/>
                  <a:gd name="connsiteY202-42352" fmla="*/ 298563 h 840941"/>
                  <a:gd name="connsiteX203-42353" fmla="*/ 1189668 w 3024845"/>
                  <a:gd name="connsiteY203-42354" fmla="*/ 298563 h 840941"/>
                  <a:gd name="connsiteX204-42355" fmla="*/ 1189668 w 3024845"/>
                  <a:gd name="connsiteY204-42356" fmla="*/ 322342 h 840941"/>
                  <a:gd name="connsiteX205-42357" fmla="*/ 1191695 w 3024845"/>
                  <a:gd name="connsiteY205-42358" fmla="*/ 323963 h 840941"/>
                  <a:gd name="connsiteX206-42359" fmla="*/ 1191695 w 3024845"/>
                  <a:gd name="connsiteY206-42360" fmla="*/ 335313 h 840941"/>
                  <a:gd name="connsiteX207-42361" fmla="*/ 1192455 w 3024845"/>
                  <a:gd name="connsiteY207-42362" fmla="*/ 335313 h 840941"/>
                  <a:gd name="connsiteX208-42363" fmla="*/ 1197775 w 3024845"/>
                  <a:gd name="connsiteY208-42364" fmla="*/ 335313 h 840941"/>
                  <a:gd name="connsiteX209-42365" fmla="*/ 1197775 w 3024845"/>
                  <a:gd name="connsiteY209-42366" fmla="*/ 359092 h 840941"/>
                  <a:gd name="connsiteX210-42367" fmla="*/ 1199041 w 3024845"/>
                  <a:gd name="connsiteY210-42368" fmla="*/ 359092 h 840941"/>
                  <a:gd name="connsiteX211-42369" fmla="*/ 1207908 w 3024845"/>
                  <a:gd name="connsiteY211-42370" fmla="*/ 359092 h 840941"/>
                  <a:gd name="connsiteX212-42371" fmla="*/ 1209935 w 3024845"/>
                  <a:gd name="connsiteY212-42372" fmla="*/ 363146 h 840941"/>
                  <a:gd name="connsiteX213-42373" fmla="*/ 1209935 w 3024845"/>
                  <a:gd name="connsiteY213-42374" fmla="*/ 376387 h 840941"/>
                  <a:gd name="connsiteX214-42375" fmla="*/ 1211455 w 3024845"/>
                  <a:gd name="connsiteY214-42376" fmla="*/ 374495 h 840941"/>
                  <a:gd name="connsiteX215-42377" fmla="*/ 1222095 w 3024845"/>
                  <a:gd name="connsiteY215-42378" fmla="*/ 361254 h 840941"/>
                  <a:gd name="connsiteX216-42379" fmla="*/ 1250469 w 3024845"/>
                  <a:gd name="connsiteY216-42380" fmla="*/ 361254 h 840941"/>
                  <a:gd name="connsiteX217-42381" fmla="*/ 1250469 w 3024845"/>
                  <a:gd name="connsiteY217-42382" fmla="*/ 447725 h 840941"/>
                  <a:gd name="connsiteX218-42383" fmla="*/ 1251229 w 3024845"/>
                  <a:gd name="connsiteY218-42384" fmla="*/ 447725 h 840941"/>
                  <a:gd name="connsiteX219-42385" fmla="*/ 1256549 w 3024845"/>
                  <a:gd name="connsiteY219-42386" fmla="*/ 447725 h 840941"/>
                  <a:gd name="connsiteX220-42387" fmla="*/ 1257309 w 3024845"/>
                  <a:gd name="connsiteY220-42388" fmla="*/ 446374 h 840941"/>
                  <a:gd name="connsiteX221-42389" fmla="*/ 1262629 w 3024845"/>
                  <a:gd name="connsiteY221-42390" fmla="*/ 436916 h 840941"/>
                  <a:gd name="connsiteX222-42391" fmla="*/ 1262629 w 3024845"/>
                  <a:gd name="connsiteY222-42392" fmla="*/ 438808 h 840941"/>
                  <a:gd name="connsiteX223-42393" fmla="*/ 1262629 w 3024845"/>
                  <a:gd name="connsiteY223-42394" fmla="*/ 452049 h 840941"/>
                  <a:gd name="connsiteX224-42395" fmla="*/ 1266682 w 3024845"/>
                  <a:gd name="connsiteY224-42396" fmla="*/ 406652 h 840941"/>
                  <a:gd name="connsiteX225-42397" fmla="*/ 1267442 w 3024845"/>
                  <a:gd name="connsiteY225-42398" fmla="*/ 406652 h 840941"/>
                  <a:gd name="connsiteX226-42399" fmla="*/ 1272762 w 3024845"/>
                  <a:gd name="connsiteY226-42400" fmla="*/ 406652 h 840941"/>
                  <a:gd name="connsiteX227-42401" fmla="*/ 1272762 w 3024845"/>
                  <a:gd name="connsiteY227-42402" fmla="*/ 341798 h 840941"/>
                  <a:gd name="connsiteX228-42403" fmla="*/ 1273776 w 3024845"/>
                  <a:gd name="connsiteY228-42404" fmla="*/ 341798 h 840941"/>
                  <a:gd name="connsiteX229-42405" fmla="*/ 1280869 w 3024845"/>
                  <a:gd name="connsiteY229-42406" fmla="*/ 341798 h 840941"/>
                  <a:gd name="connsiteX230-42407" fmla="*/ 1293029 w 3024845"/>
                  <a:gd name="connsiteY230-42408" fmla="*/ 298563 h 840941"/>
                  <a:gd name="connsiteX231-42409" fmla="*/ 1294296 w 3024845"/>
                  <a:gd name="connsiteY231-42410" fmla="*/ 298563 h 840941"/>
                  <a:gd name="connsiteX232-42411" fmla="*/ 1303163 w 3024845"/>
                  <a:gd name="connsiteY232-42412" fmla="*/ 298563 h 840941"/>
                  <a:gd name="connsiteX233-42413" fmla="*/ 1313296 w 3024845"/>
                  <a:gd name="connsiteY233-42414" fmla="*/ 341798 h 840941"/>
                  <a:gd name="connsiteX234-42415" fmla="*/ 1314309 w 3024845"/>
                  <a:gd name="connsiteY234-42416" fmla="*/ 341798 h 840941"/>
                  <a:gd name="connsiteX235-42417" fmla="*/ 1321403 w 3024845"/>
                  <a:gd name="connsiteY235-42418" fmla="*/ 341798 h 840941"/>
                  <a:gd name="connsiteX236-42419" fmla="*/ 1321403 w 3024845"/>
                  <a:gd name="connsiteY236-42420" fmla="*/ 380710 h 840941"/>
                  <a:gd name="connsiteX237-42421" fmla="*/ 1323176 w 3024845"/>
                  <a:gd name="connsiteY237-42422" fmla="*/ 380710 h 840941"/>
                  <a:gd name="connsiteX238-42423" fmla="*/ 1335590 w 3024845"/>
                  <a:gd name="connsiteY238-42424" fmla="*/ 380710 h 840941"/>
                  <a:gd name="connsiteX239-42425" fmla="*/ 1335590 w 3024845"/>
                  <a:gd name="connsiteY239-42426" fmla="*/ 382872 h 840941"/>
                  <a:gd name="connsiteX240-42427" fmla="*/ 1335590 w 3024845"/>
                  <a:gd name="connsiteY240-42428" fmla="*/ 398004 h 840941"/>
                  <a:gd name="connsiteX241-42429" fmla="*/ 1339643 w 3024845"/>
                  <a:gd name="connsiteY241-42430" fmla="*/ 395843 h 840941"/>
                  <a:gd name="connsiteX242-42431" fmla="*/ 1339643 w 3024845"/>
                  <a:gd name="connsiteY242-42432" fmla="*/ 380710 h 840941"/>
                  <a:gd name="connsiteX243-42433" fmla="*/ 1341163 w 3024845"/>
                  <a:gd name="connsiteY243-42434" fmla="*/ 380710 h 840941"/>
                  <a:gd name="connsiteX244-42435" fmla="*/ 1351803 w 3024845"/>
                  <a:gd name="connsiteY244-42436" fmla="*/ 380710 h 840941"/>
                  <a:gd name="connsiteX245-42437" fmla="*/ 1351803 w 3024845"/>
                  <a:gd name="connsiteY245-42438" fmla="*/ 382331 h 840941"/>
                  <a:gd name="connsiteX246-42439" fmla="*/ 1351803 w 3024845"/>
                  <a:gd name="connsiteY246-42440" fmla="*/ 393681 h 840941"/>
                  <a:gd name="connsiteX247-42441" fmla="*/ 1382204 w 3024845"/>
                  <a:gd name="connsiteY247-42442" fmla="*/ 393681 h 840941"/>
                  <a:gd name="connsiteX248-42443" fmla="*/ 1382204 w 3024845"/>
                  <a:gd name="connsiteY248-42444" fmla="*/ 356931 h 840941"/>
                  <a:gd name="connsiteX249-42445" fmla="*/ 1383470 w 3024845"/>
                  <a:gd name="connsiteY249-42446" fmla="*/ 356931 h 840941"/>
                  <a:gd name="connsiteX250-42447" fmla="*/ 1392337 w 3024845"/>
                  <a:gd name="connsiteY250-42448" fmla="*/ 356931 h 840941"/>
                  <a:gd name="connsiteX251-42449" fmla="*/ 1392337 w 3024845"/>
                  <a:gd name="connsiteY251-42450" fmla="*/ 378548 h 840941"/>
                  <a:gd name="connsiteX252-42451" fmla="*/ 1394364 w 3024845"/>
                  <a:gd name="connsiteY252-42452" fmla="*/ 346122 h 840941"/>
                  <a:gd name="connsiteX253-42453" fmla="*/ 1416657 w 3024845"/>
                  <a:gd name="connsiteY253-42454" fmla="*/ 346122 h 840941"/>
                  <a:gd name="connsiteX254-42455" fmla="*/ 1416657 w 3024845"/>
                  <a:gd name="connsiteY254-42456" fmla="*/ 344500 h 840941"/>
                  <a:gd name="connsiteX255-42457" fmla="*/ 1416657 w 3024845"/>
                  <a:gd name="connsiteY255-42458" fmla="*/ 333151 h 840941"/>
                  <a:gd name="connsiteX256-42459" fmla="*/ 1417417 w 3024845"/>
                  <a:gd name="connsiteY256-42460" fmla="*/ 333151 h 840941"/>
                  <a:gd name="connsiteX257-42461" fmla="*/ 1422737 w 3024845"/>
                  <a:gd name="connsiteY257-42462" fmla="*/ 333151 h 840941"/>
                  <a:gd name="connsiteX258-42463" fmla="*/ 1422737 w 3024845"/>
                  <a:gd name="connsiteY258-42464" fmla="*/ 331260 h 840941"/>
                  <a:gd name="connsiteX259-42465" fmla="*/ 1422737 w 3024845"/>
                  <a:gd name="connsiteY259-42466" fmla="*/ 318019 h 840941"/>
                  <a:gd name="connsiteX260-42467" fmla="*/ 1426791 w 3024845"/>
                  <a:gd name="connsiteY260-42468" fmla="*/ 324504 h 840941"/>
                  <a:gd name="connsiteX261-42469" fmla="*/ 1429071 w 3024845"/>
                  <a:gd name="connsiteY261-42470" fmla="*/ 324504 h 840941"/>
                  <a:gd name="connsiteX262-42471" fmla="*/ 1445031 w 3024845"/>
                  <a:gd name="connsiteY262-42472" fmla="*/ 324504 h 840941"/>
                  <a:gd name="connsiteX263-42473" fmla="*/ 1445031 w 3024845"/>
                  <a:gd name="connsiteY263-42474" fmla="*/ 323693 h 840941"/>
                  <a:gd name="connsiteX264-42475" fmla="*/ 1445031 w 3024845"/>
                  <a:gd name="connsiteY264-42476" fmla="*/ 318019 h 840941"/>
                  <a:gd name="connsiteX265-42477" fmla="*/ 1445791 w 3024845"/>
                  <a:gd name="connsiteY265-42478" fmla="*/ 318019 h 840941"/>
                  <a:gd name="connsiteX266-42479" fmla="*/ 1451111 w 3024845"/>
                  <a:gd name="connsiteY266-42480" fmla="*/ 318019 h 840941"/>
                  <a:gd name="connsiteX267-42481" fmla="*/ 1451111 w 3024845"/>
                  <a:gd name="connsiteY267-42482" fmla="*/ 319370 h 840941"/>
                  <a:gd name="connsiteX268-42483" fmla="*/ 1451111 w 3024845"/>
                  <a:gd name="connsiteY268-42484" fmla="*/ 328828 h 840941"/>
                  <a:gd name="connsiteX269-42485" fmla="*/ 1489618 w 3024845"/>
                  <a:gd name="connsiteY269-42486" fmla="*/ 328828 h 840941"/>
                  <a:gd name="connsiteX270-42487" fmla="*/ 1489618 w 3024845"/>
                  <a:gd name="connsiteY270-42488" fmla="*/ 467181 h 840941"/>
                  <a:gd name="connsiteX271-42489" fmla="*/ 1491138 w 3024845"/>
                  <a:gd name="connsiteY271-42490" fmla="*/ 467181 h 840941"/>
                  <a:gd name="connsiteX272-42491" fmla="*/ 1501778 w 3024845"/>
                  <a:gd name="connsiteY272-42492" fmla="*/ 467181 h 840941"/>
                  <a:gd name="connsiteX273-42493" fmla="*/ 1501778 w 3024845"/>
                  <a:gd name="connsiteY273-42494" fmla="*/ 454211 h 840941"/>
                  <a:gd name="connsiteX274-42495" fmla="*/ 1505832 w 3024845"/>
                  <a:gd name="connsiteY274-42496" fmla="*/ 454211 h 840941"/>
                  <a:gd name="connsiteX275-42497" fmla="*/ 1505832 w 3024845"/>
                  <a:gd name="connsiteY275-42498" fmla="*/ 467181 h 840941"/>
                  <a:gd name="connsiteX276-42499" fmla="*/ 1536232 w 3024845"/>
                  <a:gd name="connsiteY276-42500" fmla="*/ 467181 h 840941"/>
                  <a:gd name="connsiteX277-42501" fmla="*/ 1536232 w 3024845"/>
                  <a:gd name="connsiteY277-42502" fmla="*/ 436916 h 840941"/>
                  <a:gd name="connsiteX278-42503" fmla="*/ 1548392 w 3024845"/>
                  <a:gd name="connsiteY278-42504" fmla="*/ 436916 h 840941"/>
                  <a:gd name="connsiteX279-42505" fmla="*/ 1560552 w 3024845"/>
                  <a:gd name="connsiteY279-42506" fmla="*/ 434755 h 840941"/>
                  <a:gd name="connsiteX280-42507" fmla="*/ 1564606 w 3024845"/>
                  <a:gd name="connsiteY280-42508" fmla="*/ 436916 h 840941"/>
                  <a:gd name="connsiteX281-42509" fmla="*/ 1574739 w 3024845"/>
                  <a:gd name="connsiteY281-42510" fmla="*/ 436916 h 840941"/>
                  <a:gd name="connsiteX282-42511" fmla="*/ 1574739 w 3024845"/>
                  <a:gd name="connsiteY282-42512" fmla="*/ 467181 h 840941"/>
                  <a:gd name="connsiteX283-42513" fmla="*/ 1582846 w 3024845"/>
                  <a:gd name="connsiteY283-42514" fmla="*/ 467181 h 840941"/>
                  <a:gd name="connsiteX284-42515" fmla="*/ 1582846 w 3024845"/>
                  <a:gd name="connsiteY284-42516" fmla="*/ 484476 h 840941"/>
                  <a:gd name="connsiteX285-42517" fmla="*/ 1592182 w 3024845"/>
                  <a:gd name="connsiteY285-42518" fmla="*/ 485381 h 840941"/>
                  <a:gd name="connsiteX286-42519" fmla="*/ 1605140 w 3024845"/>
                  <a:gd name="connsiteY286-42520" fmla="*/ 485381 h 840941"/>
                  <a:gd name="connsiteX287-42521" fmla="*/ 1605140 w 3024845"/>
                  <a:gd name="connsiteY287-42522" fmla="*/ 469343 h 840941"/>
                  <a:gd name="connsiteX288-42523" fmla="*/ 1673096 w 3024845"/>
                  <a:gd name="connsiteY288-42524" fmla="*/ 469343 h 840941"/>
                  <a:gd name="connsiteX289-42525" fmla="*/ 1673096 w 3024845"/>
                  <a:gd name="connsiteY289-42526" fmla="*/ 384090 h 840941"/>
                  <a:gd name="connsiteX290-42527" fmla="*/ 1745104 w 3024845"/>
                  <a:gd name="connsiteY290-42528" fmla="*/ 384090 h 840941"/>
                  <a:gd name="connsiteX291-42529" fmla="*/ 1745104 w 3024845"/>
                  <a:gd name="connsiteY291-42530" fmla="*/ 462858 h 840941"/>
                  <a:gd name="connsiteX292-42531" fmla="*/ 1747008 w 3024845"/>
                  <a:gd name="connsiteY292-42532" fmla="*/ 462858 h 840941"/>
                  <a:gd name="connsiteX293-42533" fmla="*/ 1748250 w 3024845"/>
                  <a:gd name="connsiteY293-42534" fmla="*/ 485381 h 840941"/>
                  <a:gd name="connsiteX294-42535" fmla="*/ 1757926 w 3024845"/>
                  <a:gd name="connsiteY294-42536" fmla="*/ 485381 h 840941"/>
                  <a:gd name="connsiteX295-42537" fmla="*/ 1759168 w 3024845"/>
                  <a:gd name="connsiteY295-42538" fmla="*/ 462858 h 840941"/>
                  <a:gd name="connsiteX296-42539" fmla="*/ 1765248 w 3024845"/>
                  <a:gd name="connsiteY296-42540" fmla="*/ 462858 h 840941"/>
                  <a:gd name="connsiteX297-42541" fmla="*/ 1766490 w 3024845"/>
                  <a:gd name="connsiteY297-42542" fmla="*/ 485381 h 840941"/>
                  <a:gd name="connsiteX298-42543" fmla="*/ 1817112 w 3024845"/>
                  <a:gd name="connsiteY298-42544" fmla="*/ 485381 h 840941"/>
                  <a:gd name="connsiteX299-42545" fmla="*/ 1817112 w 3024845"/>
                  <a:gd name="connsiteY299-42546" fmla="*/ 322353 h 840941"/>
                  <a:gd name="connsiteX300-42547" fmla="*/ 2014439 w 3024845"/>
                  <a:gd name="connsiteY300-42548" fmla="*/ 322353 h 840941"/>
                  <a:gd name="connsiteX301-42549" fmla="*/ 2014439 w 3024845"/>
                  <a:gd name="connsiteY301-42550" fmla="*/ 485381 h 840941"/>
                  <a:gd name="connsiteX302-42551" fmla="*/ 2033136 w 3024845"/>
                  <a:gd name="connsiteY302-42552" fmla="*/ 485381 h 840941"/>
                  <a:gd name="connsiteX303-42553" fmla="*/ 2033136 w 3024845"/>
                  <a:gd name="connsiteY303-42554" fmla="*/ 402688 h 840941"/>
                  <a:gd name="connsiteX304-42555" fmla="*/ 2128256 w 3024845"/>
                  <a:gd name="connsiteY304-42556" fmla="*/ 402688 h 840941"/>
                  <a:gd name="connsiteX305-42557" fmla="*/ 2180720 w 3024845"/>
                  <a:gd name="connsiteY305-42558" fmla="*/ 337475 h 840941"/>
                  <a:gd name="connsiteX306-42559" fmla="*/ 2245574 w 3024845"/>
                  <a:gd name="connsiteY306-42560" fmla="*/ 337475 h 840941"/>
                  <a:gd name="connsiteX307-42561" fmla="*/ 2245574 w 3024845"/>
                  <a:gd name="connsiteY307-42562" fmla="*/ 413137 h 840941"/>
                  <a:gd name="connsiteX308-42563" fmla="*/ 2253681 w 3024845"/>
                  <a:gd name="connsiteY308-42564" fmla="*/ 413137 h 840941"/>
                  <a:gd name="connsiteX309-42565" fmla="*/ 2255708 w 3024845"/>
                  <a:gd name="connsiteY309-42566" fmla="*/ 406652 h 840941"/>
                  <a:gd name="connsiteX310-42567" fmla="*/ 2261788 w 3024845"/>
                  <a:gd name="connsiteY310-42568" fmla="*/ 406652 h 840941"/>
                  <a:gd name="connsiteX311-42569" fmla="*/ 2263815 w 3024845"/>
                  <a:gd name="connsiteY311-42570" fmla="*/ 415299 h 840941"/>
                  <a:gd name="connsiteX312-42571" fmla="*/ 2275975 w 3024845"/>
                  <a:gd name="connsiteY312-42572" fmla="*/ 415299 h 840941"/>
                  <a:gd name="connsiteX313-42573" fmla="*/ 2275975 w 3024845"/>
                  <a:gd name="connsiteY313-42574" fmla="*/ 408813 h 840941"/>
                  <a:gd name="connsiteX314-42575" fmla="*/ 2298268 w 3024845"/>
                  <a:gd name="connsiteY314-42576" fmla="*/ 408813 h 840941"/>
                  <a:gd name="connsiteX315-42577" fmla="*/ 2298268 w 3024845"/>
                  <a:gd name="connsiteY315-42578" fmla="*/ 415299 h 840941"/>
                  <a:gd name="connsiteX316-42579" fmla="*/ 2318535 w 3024845"/>
                  <a:gd name="connsiteY316-42580" fmla="*/ 415299 h 840941"/>
                  <a:gd name="connsiteX317-42581" fmla="*/ 2318535 w 3024845"/>
                  <a:gd name="connsiteY317-42582" fmla="*/ 460696 h 840941"/>
                  <a:gd name="connsiteX318-42583" fmla="*/ 2332722 w 3024845"/>
                  <a:gd name="connsiteY318-42584" fmla="*/ 460696 h 840941"/>
                  <a:gd name="connsiteX319-42585" fmla="*/ 2332722 w 3024845"/>
                  <a:gd name="connsiteY319-42586" fmla="*/ 447725 h 840941"/>
                  <a:gd name="connsiteX320-42587" fmla="*/ 2348936 w 3024845"/>
                  <a:gd name="connsiteY320-42588" fmla="*/ 447725 h 840941"/>
                  <a:gd name="connsiteX321-42589" fmla="*/ 2348936 w 3024845"/>
                  <a:gd name="connsiteY321-42590" fmla="*/ 268298 h 840941"/>
                  <a:gd name="connsiteX322-42591" fmla="*/ 2355016 w 3024845"/>
                  <a:gd name="connsiteY322-42592" fmla="*/ 261812 h 840941"/>
                  <a:gd name="connsiteX323-42593" fmla="*/ 2427977 w 3024845"/>
                  <a:gd name="connsiteY323-42594" fmla="*/ 261812 h 840941"/>
                  <a:gd name="connsiteX324-42595" fmla="*/ 2427977 w 3024845"/>
                  <a:gd name="connsiteY324-42596" fmla="*/ 270460 h 840941"/>
                  <a:gd name="connsiteX325-42597" fmla="*/ 2438110 w 3024845"/>
                  <a:gd name="connsiteY325-42598" fmla="*/ 270460 h 840941"/>
                  <a:gd name="connsiteX326-42599" fmla="*/ 2438110 w 3024845"/>
                  <a:gd name="connsiteY326-42600" fmla="*/ 385034 h 840941"/>
                  <a:gd name="connsiteX327-42601" fmla="*/ 2460404 w 3024845"/>
                  <a:gd name="connsiteY327-42602" fmla="*/ 385034 h 840941"/>
                  <a:gd name="connsiteX328-42603" fmla="*/ 2460404 w 3024845"/>
                  <a:gd name="connsiteY328-42604" fmla="*/ 318019 h 840941"/>
                  <a:gd name="connsiteX329-42605" fmla="*/ 2486751 w 3024845"/>
                  <a:gd name="connsiteY329-42606" fmla="*/ 318019 h 840941"/>
                  <a:gd name="connsiteX330-42607" fmla="*/ 2490804 w 3024845"/>
                  <a:gd name="connsiteY330-42608" fmla="*/ 313695 h 840941"/>
                  <a:gd name="connsiteX331-42609" fmla="*/ 2498911 w 3024845"/>
                  <a:gd name="connsiteY331-42610" fmla="*/ 313695 h 840941"/>
                  <a:gd name="connsiteX332-42611" fmla="*/ 2502964 w 3024845"/>
                  <a:gd name="connsiteY332-42612" fmla="*/ 318019 h 840941"/>
                  <a:gd name="connsiteX333-42613" fmla="*/ 2525258 w 3024845"/>
                  <a:gd name="connsiteY333-42614" fmla="*/ 318019 h 840941"/>
                  <a:gd name="connsiteX334-42615" fmla="*/ 2525258 w 3024845"/>
                  <a:gd name="connsiteY334-42616" fmla="*/ 201283 h 840941"/>
                  <a:gd name="connsiteX335-42617" fmla="*/ 2582005 w 3024845"/>
                  <a:gd name="connsiteY335-42618" fmla="*/ 190474 h 840941"/>
                  <a:gd name="connsiteX336-42619" fmla="*/ 2582005 w 3024845"/>
                  <a:gd name="connsiteY336-42620" fmla="*/ 191555 h 840941"/>
                  <a:gd name="connsiteX337-42621" fmla="*/ 2582005 w 3024845"/>
                  <a:gd name="connsiteY337-42622" fmla="*/ 199121 h 840941"/>
                  <a:gd name="connsiteX338-42623" fmla="*/ 2608352 w 3024845"/>
                  <a:gd name="connsiteY338-42624" fmla="*/ 199121 h 840941"/>
                  <a:gd name="connsiteX339-42625" fmla="*/ 2608352 w 3024845"/>
                  <a:gd name="connsiteY339-42626" fmla="*/ 454211 h 840941"/>
                  <a:gd name="connsiteX340-42627" fmla="*/ 2630646 w 3024845"/>
                  <a:gd name="connsiteY340-42628" fmla="*/ 454211 h 840941"/>
                  <a:gd name="connsiteX341-42629" fmla="*/ 2630646 w 3024845"/>
                  <a:gd name="connsiteY341-42630" fmla="*/ 449887 h 840941"/>
                  <a:gd name="connsiteX342-42631" fmla="*/ 2642806 w 3024845"/>
                  <a:gd name="connsiteY342-42632" fmla="*/ 449887 h 840941"/>
                  <a:gd name="connsiteX343-42633" fmla="*/ 2642806 w 3024845"/>
                  <a:gd name="connsiteY343-42634" fmla="*/ 454211 h 840941"/>
                  <a:gd name="connsiteX344-42635" fmla="*/ 2667126 w 3024845"/>
                  <a:gd name="connsiteY344-42636" fmla="*/ 454211 h 840941"/>
                  <a:gd name="connsiteX345-42637" fmla="*/ 2667126 w 3024845"/>
                  <a:gd name="connsiteY345-42638" fmla="*/ 441240 h 840941"/>
                  <a:gd name="connsiteX346-42639" fmla="*/ 2695500 w 3024845"/>
                  <a:gd name="connsiteY346-42640" fmla="*/ 441240 h 840941"/>
                  <a:gd name="connsiteX347-42641" fmla="*/ 2707660 w 3024845"/>
                  <a:gd name="connsiteY347-42642" fmla="*/ 436916 h 840941"/>
                  <a:gd name="connsiteX348-42643" fmla="*/ 2727927 w 3024845"/>
                  <a:gd name="connsiteY348-42644" fmla="*/ 441240 h 840941"/>
                  <a:gd name="connsiteX349-42645" fmla="*/ 2727927 w 3024845"/>
                  <a:gd name="connsiteY349-42646" fmla="*/ 423946 h 840941"/>
                  <a:gd name="connsiteX350-42647" fmla="*/ 2736034 w 3024845"/>
                  <a:gd name="connsiteY350-42648" fmla="*/ 423946 h 840941"/>
                  <a:gd name="connsiteX351-42649" fmla="*/ 2736034 w 3024845"/>
                  <a:gd name="connsiteY351-42650" fmla="*/ 410975 h 840941"/>
                  <a:gd name="connsiteX352-42651" fmla="*/ 2792781 w 3024845"/>
                  <a:gd name="connsiteY352-42652" fmla="*/ 410975 h 840941"/>
                  <a:gd name="connsiteX353-42653" fmla="*/ 2792781 w 3024845"/>
                  <a:gd name="connsiteY353-42654" fmla="*/ 380710 h 840941"/>
                  <a:gd name="connsiteX354-42655" fmla="*/ 2811021 w 3024845"/>
                  <a:gd name="connsiteY354-42656" fmla="*/ 380710 h 840941"/>
                  <a:gd name="connsiteX355-42657" fmla="*/ 2811021 w 3024845"/>
                  <a:gd name="connsiteY355-42658" fmla="*/ 374225 h 840941"/>
                  <a:gd name="connsiteX356-42659" fmla="*/ 2823181 w 3024845"/>
                  <a:gd name="connsiteY356-42660" fmla="*/ 374225 h 840941"/>
                  <a:gd name="connsiteX357-42661" fmla="*/ 2823181 w 3024845"/>
                  <a:gd name="connsiteY357-42662" fmla="*/ 380710 h 840941"/>
                  <a:gd name="connsiteX358-42663" fmla="*/ 2839395 w 3024845"/>
                  <a:gd name="connsiteY358-42664" fmla="*/ 380710 h 840941"/>
                  <a:gd name="connsiteX359-42665" fmla="*/ 2839395 w 3024845"/>
                  <a:gd name="connsiteY359-42666" fmla="*/ 430431 h 840941"/>
                  <a:gd name="connsiteX360-42667" fmla="*/ 2871822 w 3024845"/>
                  <a:gd name="connsiteY360-42668" fmla="*/ 430431 h 840941"/>
                  <a:gd name="connsiteX361-42669" fmla="*/ 2871822 w 3024845"/>
                  <a:gd name="connsiteY361-42670" fmla="*/ 404490 h 840941"/>
                  <a:gd name="connsiteX362-42671" fmla="*/ 2910329 w 3024845"/>
                  <a:gd name="connsiteY362-42672" fmla="*/ 404490 h 840941"/>
                  <a:gd name="connsiteX363-42673" fmla="*/ 2910329 w 3024845"/>
                  <a:gd name="connsiteY363-42674" fmla="*/ 374225 h 840941"/>
                  <a:gd name="connsiteX364-42675" fmla="*/ 2958970 w 3024845"/>
                  <a:gd name="connsiteY364-42676" fmla="*/ 374225 h 840941"/>
                  <a:gd name="connsiteX365-42677" fmla="*/ 2958970 w 3024845"/>
                  <a:gd name="connsiteY365-42678" fmla="*/ 485381 h 840941"/>
                  <a:gd name="connsiteX366-42679" fmla="*/ 2958970 w 3024845"/>
                  <a:gd name="connsiteY366-42680" fmla="*/ 499160 h 840941"/>
                  <a:gd name="connsiteX367-42681" fmla="*/ 3024845 w 3024845"/>
                  <a:gd name="connsiteY367-42682" fmla="*/ 499160 h 840941"/>
                  <a:gd name="connsiteX368-42683" fmla="*/ 3024845 w 3024845"/>
                  <a:gd name="connsiteY368-42684" fmla="*/ 840941 h 840941"/>
                  <a:gd name="connsiteX369-42685" fmla="*/ 2054 w 3024845"/>
                  <a:gd name="connsiteY369-42686" fmla="*/ 838608 h 840941"/>
                  <a:gd name="connsiteX370-42687" fmla="*/ 0 w 3024845"/>
                  <a:gd name="connsiteY370-42688" fmla="*/ 404490 h 840941"/>
                  <a:gd name="connsiteX371-42689" fmla="*/ 20267 w 3024845"/>
                  <a:gd name="connsiteY371-42690" fmla="*/ 404490 h 840941"/>
                  <a:gd name="connsiteX372-42691" fmla="*/ 20774 w 3024845"/>
                  <a:gd name="connsiteY372-42692" fmla="*/ 403409 h 840941"/>
                  <a:gd name="connsiteX373-42693" fmla="*/ 24320 w 3024845"/>
                  <a:gd name="connsiteY373-42694" fmla="*/ 395843 h 840941"/>
                  <a:gd name="connsiteX374-42695" fmla="*/ 26094 w 3024845"/>
                  <a:gd name="connsiteY374-42696" fmla="*/ 396113 h 840941"/>
                  <a:gd name="connsiteX375-42697" fmla="*/ 38507 w 3024845"/>
                  <a:gd name="connsiteY375-42698" fmla="*/ 398004 h 840941"/>
                  <a:gd name="connsiteX376-42699" fmla="*/ 39014 w 3024845"/>
                  <a:gd name="connsiteY376-42700" fmla="*/ 399356 h 840941"/>
                  <a:gd name="connsiteX377-42701" fmla="*/ 42560 w 3024845"/>
                  <a:gd name="connsiteY377-42702" fmla="*/ 408813 h 840941"/>
                  <a:gd name="connsiteX378-42703" fmla="*/ 68907 w 3024845"/>
                  <a:gd name="connsiteY378-42704" fmla="*/ 410975 h 840941"/>
                  <a:gd name="connsiteX379-42705" fmla="*/ 68907 w 3024845"/>
                  <a:gd name="connsiteY379-42706" fmla="*/ 287754 h 840941"/>
                  <a:gd name="connsiteX380-42707" fmla="*/ 70934 w 3024845"/>
                  <a:gd name="connsiteY380-42708" fmla="*/ 287754 h 840941"/>
                  <a:gd name="connsiteX381-42709" fmla="*/ 85121 w 3024845"/>
                  <a:gd name="connsiteY381-42710" fmla="*/ 287754 h 840941"/>
                  <a:gd name="connsiteX382-42711" fmla="*/ 85121 w 3024845"/>
                  <a:gd name="connsiteY382-42712" fmla="*/ 151562 h 840941"/>
                  <a:gd name="connsiteX383-42713" fmla="*/ 86894 w 3024845"/>
                  <a:gd name="connsiteY383-42714" fmla="*/ 151562 h 840941"/>
                  <a:gd name="connsiteX384-42715" fmla="*/ 99308 w 3024845"/>
                  <a:gd name="connsiteY384-42716" fmla="*/ 151562 h 840941"/>
                  <a:gd name="connsiteX385-42717" fmla="*/ 99308 w 3024845"/>
                  <a:gd name="connsiteY385-42718" fmla="*/ 36988 h 840941"/>
                  <a:gd name="connsiteX0-42719" fmla="*/ 99308 w 3024845"/>
                  <a:gd name="connsiteY0-42720" fmla="*/ 0 h 803953"/>
                  <a:gd name="connsiteX1-42721" fmla="*/ 220909 w 3024845"/>
                  <a:gd name="connsiteY1-42722" fmla="*/ 114574 h 803953"/>
                  <a:gd name="connsiteX2-42723" fmla="*/ 223189 w 3024845"/>
                  <a:gd name="connsiteY2-42724" fmla="*/ 114574 h 803953"/>
                  <a:gd name="connsiteX3-42725" fmla="*/ 239150 w 3024845"/>
                  <a:gd name="connsiteY3-42726" fmla="*/ 114574 h 803953"/>
                  <a:gd name="connsiteX4-42727" fmla="*/ 239150 w 3024845"/>
                  <a:gd name="connsiteY4-42728" fmla="*/ 255089 h 803953"/>
                  <a:gd name="connsiteX5-42729" fmla="*/ 240670 w 3024845"/>
                  <a:gd name="connsiteY5-42730" fmla="*/ 254819 h 803953"/>
                  <a:gd name="connsiteX6-42731" fmla="*/ 251310 w 3024845"/>
                  <a:gd name="connsiteY6-42732" fmla="*/ 252928 h 803953"/>
                  <a:gd name="connsiteX7-42733" fmla="*/ 249283 w 3024845"/>
                  <a:gd name="connsiteY7-42734" fmla="*/ 341560 h 803953"/>
                  <a:gd name="connsiteX8-42735" fmla="*/ 250803 w 3024845"/>
                  <a:gd name="connsiteY8-42736" fmla="*/ 341831 h 803953"/>
                  <a:gd name="connsiteX9-42737" fmla="*/ 261443 w 3024845"/>
                  <a:gd name="connsiteY9-42738" fmla="*/ 343722 h 803953"/>
                  <a:gd name="connsiteX10-42739" fmla="*/ 261696 w 3024845"/>
                  <a:gd name="connsiteY10-42740" fmla="*/ 344533 h 803953"/>
                  <a:gd name="connsiteX11-42741" fmla="*/ 263470 w 3024845"/>
                  <a:gd name="connsiteY11-42742" fmla="*/ 350208 h 803953"/>
                  <a:gd name="connsiteX12-42743" fmla="*/ 264230 w 3024845"/>
                  <a:gd name="connsiteY12-42744" fmla="*/ 347776 h 803953"/>
                  <a:gd name="connsiteX13-42745" fmla="*/ 269550 w 3024845"/>
                  <a:gd name="connsiteY13-42746" fmla="*/ 330752 h 803953"/>
                  <a:gd name="connsiteX14-42747" fmla="*/ 271323 w 3024845"/>
                  <a:gd name="connsiteY14-42748" fmla="*/ 330752 h 803953"/>
                  <a:gd name="connsiteX15-42749" fmla="*/ 283737 w 3024845"/>
                  <a:gd name="connsiteY15-42750" fmla="*/ 330752 h 803953"/>
                  <a:gd name="connsiteX16-42751" fmla="*/ 283737 w 3024845"/>
                  <a:gd name="connsiteY16-42752" fmla="*/ 363178 h 803953"/>
                  <a:gd name="connsiteX17-42753" fmla="*/ 284750 w 3024845"/>
                  <a:gd name="connsiteY17-42754" fmla="*/ 363719 h 803953"/>
                  <a:gd name="connsiteX18-42755" fmla="*/ 291844 w 3024845"/>
                  <a:gd name="connsiteY18-42756" fmla="*/ 367502 h 803953"/>
                  <a:gd name="connsiteX19-42757" fmla="*/ 291844 w 3024845"/>
                  <a:gd name="connsiteY19-42758" fmla="*/ 368853 h 803953"/>
                  <a:gd name="connsiteX20-42759" fmla="*/ 291844 w 3024845"/>
                  <a:gd name="connsiteY20-42760" fmla="*/ 378311 h 803953"/>
                  <a:gd name="connsiteX21-42761" fmla="*/ 336431 w 3024845"/>
                  <a:gd name="connsiteY21-42762" fmla="*/ 378311 h 803953"/>
                  <a:gd name="connsiteX22-42763" fmla="*/ 336431 w 3024845"/>
                  <a:gd name="connsiteY22-42764" fmla="*/ 379392 h 803953"/>
                  <a:gd name="connsiteX23-42765" fmla="*/ 336431 w 3024845"/>
                  <a:gd name="connsiteY23-42766" fmla="*/ 386958 h 803953"/>
                  <a:gd name="connsiteX24-42767" fmla="*/ 338457 w 3024845"/>
                  <a:gd name="connsiteY24-42768" fmla="*/ 386958 h 803953"/>
                  <a:gd name="connsiteX25-42769" fmla="*/ 352644 w 3024845"/>
                  <a:gd name="connsiteY25-42770" fmla="*/ 386958 h 803953"/>
                  <a:gd name="connsiteX26-42771" fmla="*/ 352644 w 3024845"/>
                  <a:gd name="connsiteY26-42772" fmla="*/ 356693 h 803953"/>
                  <a:gd name="connsiteX27-42773" fmla="*/ 397231 w 3024845"/>
                  <a:gd name="connsiteY27-42774" fmla="*/ 356693 h 803953"/>
                  <a:gd name="connsiteX28-42775" fmla="*/ 397231 w 3024845"/>
                  <a:gd name="connsiteY28-42776" fmla="*/ 355342 h 803953"/>
                  <a:gd name="connsiteX29-42777" fmla="*/ 397231 w 3024845"/>
                  <a:gd name="connsiteY29-42778" fmla="*/ 345884 h 803953"/>
                  <a:gd name="connsiteX30-42779" fmla="*/ 398245 w 3024845"/>
                  <a:gd name="connsiteY30-42780" fmla="*/ 345884 h 803953"/>
                  <a:gd name="connsiteX31-42781" fmla="*/ 405338 w 3024845"/>
                  <a:gd name="connsiteY31-42782" fmla="*/ 345884 h 803953"/>
                  <a:gd name="connsiteX32-42783" fmla="*/ 405338 w 3024845"/>
                  <a:gd name="connsiteY32-42784" fmla="*/ 343993 h 803953"/>
                  <a:gd name="connsiteX33-42785" fmla="*/ 405338 w 3024845"/>
                  <a:gd name="connsiteY33-42786" fmla="*/ 330752 h 803953"/>
                  <a:gd name="connsiteX34-42787" fmla="*/ 406098 w 3024845"/>
                  <a:gd name="connsiteY34-42788" fmla="*/ 330752 h 803953"/>
                  <a:gd name="connsiteX35-42789" fmla="*/ 411418 w 3024845"/>
                  <a:gd name="connsiteY35-42790" fmla="*/ 330752 h 803953"/>
                  <a:gd name="connsiteX36-42791" fmla="*/ 411418 w 3024845"/>
                  <a:gd name="connsiteY36-42792" fmla="*/ 329671 h 803953"/>
                  <a:gd name="connsiteX37-42793" fmla="*/ 411418 w 3024845"/>
                  <a:gd name="connsiteY37-42794" fmla="*/ 322104 h 803953"/>
                  <a:gd name="connsiteX38-42795" fmla="*/ 413445 w 3024845"/>
                  <a:gd name="connsiteY38-42796" fmla="*/ 322104 h 803953"/>
                  <a:gd name="connsiteX39-42797" fmla="*/ 427632 w 3024845"/>
                  <a:gd name="connsiteY39-42798" fmla="*/ 322104 h 803953"/>
                  <a:gd name="connsiteX40-42799" fmla="*/ 427632 w 3024845"/>
                  <a:gd name="connsiteY40-42800" fmla="*/ 323185 h 803953"/>
                  <a:gd name="connsiteX41-42801" fmla="*/ 427632 w 3024845"/>
                  <a:gd name="connsiteY41-42802" fmla="*/ 330752 h 803953"/>
                  <a:gd name="connsiteX42-42803" fmla="*/ 449925 w 3024845"/>
                  <a:gd name="connsiteY42-42804" fmla="*/ 330752 h 803953"/>
                  <a:gd name="connsiteX43-42805" fmla="*/ 449925 w 3024845"/>
                  <a:gd name="connsiteY43-42806" fmla="*/ 328860 h 803953"/>
                  <a:gd name="connsiteX44-42807" fmla="*/ 449925 w 3024845"/>
                  <a:gd name="connsiteY44-42808" fmla="*/ 315619 h 803953"/>
                  <a:gd name="connsiteX45-42809" fmla="*/ 451699 w 3024845"/>
                  <a:gd name="connsiteY45-42810" fmla="*/ 315619 h 803953"/>
                  <a:gd name="connsiteX46-42811" fmla="*/ 464112 w 3024845"/>
                  <a:gd name="connsiteY46-42812" fmla="*/ 315619 h 803953"/>
                  <a:gd name="connsiteX47-42813" fmla="*/ 464112 w 3024845"/>
                  <a:gd name="connsiteY47-42814" fmla="*/ 339399 h 803953"/>
                  <a:gd name="connsiteX48-42815" fmla="*/ 465126 w 3024845"/>
                  <a:gd name="connsiteY48-42816" fmla="*/ 339399 h 803953"/>
                  <a:gd name="connsiteX49-42817" fmla="*/ 472219 w 3024845"/>
                  <a:gd name="connsiteY49-42818" fmla="*/ 339399 h 803953"/>
                  <a:gd name="connsiteX50-42819" fmla="*/ 472219 w 3024845"/>
                  <a:gd name="connsiteY50-42820" fmla="*/ 338318 h 803953"/>
                  <a:gd name="connsiteX51-42821" fmla="*/ 472219 w 3024845"/>
                  <a:gd name="connsiteY51-42822" fmla="*/ 330752 h 803953"/>
                  <a:gd name="connsiteX52-42823" fmla="*/ 473992 w 3024845"/>
                  <a:gd name="connsiteY52-42824" fmla="*/ 330752 h 803953"/>
                  <a:gd name="connsiteX53-42825" fmla="*/ 486406 w 3024845"/>
                  <a:gd name="connsiteY53-42826" fmla="*/ 330752 h 803953"/>
                  <a:gd name="connsiteX54-42827" fmla="*/ 486406 w 3024845"/>
                  <a:gd name="connsiteY54-42828" fmla="*/ 356693 h 803953"/>
                  <a:gd name="connsiteX55-42829" fmla="*/ 488433 w 3024845"/>
                  <a:gd name="connsiteY55-42830" fmla="*/ 356693 h 803953"/>
                  <a:gd name="connsiteX56-42831" fmla="*/ 502619 w 3024845"/>
                  <a:gd name="connsiteY56-42832" fmla="*/ 356693 h 803953"/>
                  <a:gd name="connsiteX57-42833" fmla="*/ 502619 w 3024845"/>
                  <a:gd name="connsiteY57-42834" fmla="*/ 358314 h 803953"/>
                  <a:gd name="connsiteX58-42835" fmla="*/ 502619 w 3024845"/>
                  <a:gd name="connsiteY58-42836" fmla="*/ 369664 h 803953"/>
                  <a:gd name="connsiteX59-42837" fmla="*/ 503379 w 3024845"/>
                  <a:gd name="connsiteY59-42838" fmla="*/ 369664 h 803953"/>
                  <a:gd name="connsiteX60-42839" fmla="*/ 508700 w 3024845"/>
                  <a:gd name="connsiteY60-42840" fmla="*/ 369664 h 803953"/>
                  <a:gd name="connsiteX61-42841" fmla="*/ 508700 w 3024845"/>
                  <a:gd name="connsiteY61-42842" fmla="*/ 368853 h 803953"/>
                  <a:gd name="connsiteX62-42843" fmla="*/ 508700 w 3024845"/>
                  <a:gd name="connsiteY62-42844" fmla="*/ 363178 h 803953"/>
                  <a:gd name="connsiteX63-42845" fmla="*/ 539100 w 3024845"/>
                  <a:gd name="connsiteY63-42846" fmla="*/ 363178 h 803953"/>
                  <a:gd name="connsiteX64-42847" fmla="*/ 539100 w 3024845"/>
                  <a:gd name="connsiteY64-42848" fmla="*/ 386958 h 803953"/>
                  <a:gd name="connsiteX65-42849" fmla="*/ 540113 w 3024845"/>
                  <a:gd name="connsiteY65-42850" fmla="*/ 386958 h 803953"/>
                  <a:gd name="connsiteX66-42851" fmla="*/ 547207 w 3024845"/>
                  <a:gd name="connsiteY66-42852" fmla="*/ 386958 h 803953"/>
                  <a:gd name="connsiteX67-42853" fmla="*/ 547207 w 3024845"/>
                  <a:gd name="connsiteY67-42854" fmla="*/ 388039 h 803953"/>
                  <a:gd name="connsiteX68-42855" fmla="*/ 547207 w 3024845"/>
                  <a:gd name="connsiteY68-42856" fmla="*/ 395605 h 803953"/>
                  <a:gd name="connsiteX69-42857" fmla="*/ 547967 w 3024845"/>
                  <a:gd name="connsiteY69-42858" fmla="*/ 395605 h 803953"/>
                  <a:gd name="connsiteX70-42859" fmla="*/ 553287 w 3024845"/>
                  <a:gd name="connsiteY70-42860" fmla="*/ 395605 h 803953"/>
                  <a:gd name="connsiteX71-42861" fmla="*/ 553287 w 3024845"/>
                  <a:gd name="connsiteY71-42862" fmla="*/ 393443 h 803953"/>
                  <a:gd name="connsiteX72-42863" fmla="*/ 553287 w 3024845"/>
                  <a:gd name="connsiteY72-42864" fmla="*/ 378311 h 803953"/>
                  <a:gd name="connsiteX73-42865" fmla="*/ 554300 w 3024845"/>
                  <a:gd name="connsiteY73-42866" fmla="*/ 378311 h 803953"/>
                  <a:gd name="connsiteX74-42867" fmla="*/ 561394 w 3024845"/>
                  <a:gd name="connsiteY74-42868" fmla="*/ 378311 h 803953"/>
                  <a:gd name="connsiteX75-42869" fmla="*/ 561394 w 3024845"/>
                  <a:gd name="connsiteY75-42870" fmla="*/ 379392 h 803953"/>
                  <a:gd name="connsiteX76-42871" fmla="*/ 561394 w 3024845"/>
                  <a:gd name="connsiteY76-42872" fmla="*/ 386958 h 803953"/>
                  <a:gd name="connsiteX77-42873" fmla="*/ 566714 w 3024845"/>
                  <a:gd name="connsiteY77-42874" fmla="*/ 384965 h 803953"/>
                  <a:gd name="connsiteX78-42875" fmla="*/ 567474 w 3024845"/>
                  <a:gd name="connsiteY78-42876" fmla="*/ 383985 h 803953"/>
                  <a:gd name="connsiteX79-42877" fmla="*/ 567474 w 3024845"/>
                  <a:gd name="connsiteY79-42878" fmla="*/ 378311 h 803953"/>
                  <a:gd name="connsiteX80-42879" fmla="*/ 605981 w 3024845"/>
                  <a:gd name="connsiteY80-42880" fmla="*/ 378311 h 803953"/>
                  <a:gd name="connsiteX81-42881" fmla="*/ 605981 w 3024845"/>
                  <a:gd name="connsiteY81-42882" fmla="*/ 402090 h 803953"/>
                  <a:gd name="connsiteX82-42883" fmla="*/ 608007 w 3024845"/>
                  <a:gd name="connsiteY82-42884" fmla="*/ 402090 h 803953"/>
                  <a:gd name="connsiteX83-42885" fmla="*/ 622194 w 3024845"/>
                  <a:gd name="connsiteY83-42886" fmla="*/ 402090 h 803953"/>
                  <a:gd name="connsiteX84-42887" fmla="*/ 622194 w 3024845"/>
                  <a:gd name="connsiteY84-42888" fmla="*/ 403171 h 803953"/>
                  <a:gd name="connsiteX85-42889" fmla="*/ 622194 w 3024845"/>
                  <a:gd name="connsiteY85-42890" fmla="*/ 410737 h 803953"/>
                  <a:gd name="connsiteX86-42891" fmla="*/ 623968 w 3024845"/>
                  <a:gd name="connsiteY86-42892" fmla="*/ 410737 h 803953"/>
                  <a:gd name="connsiteX87-42893" fmla="*/ 636381 w 3024845"/>
                  <a:gd name="connsiteY87-42894" fmla="*/ 410737 h 803953"/>
                  <a:gd name="connsiteX88-42895" fmla="*/ 636381 w 3024845"/>
                  <a:gd name="connsiteY88-42896" fmla="*/ 386958 h 803953"/>
                  <a:gd name="connsiteX89-42897" fmla="*/ 637394 w 3024845"/>
                  <a:gd name="connsiteY89-42898" fmla="*/ 386958 h 803953"/>
                  <a:gd name="connsiteX90-42899" fmla="*/ 644488 w 3024845"/>
                  <a:gd name="connsiteY90-42900" fmla="*/ 386958 h 803953"/>
                  <a:gd name="connsiteX91-42901" fmla="*/ 644488 w 3024845"/>
                  <a:gd name="connsiteY91-42902" fmla="*/ 354531 h 803953"/>
                  <a:gd name="connsiteX92-42903" fmla="*/ 645501 w 3024845"/>
                  <a:gd name="connsiteY92-42904" fmla="*/ 354531 h 803953"/>
                  <a:gd name="connsiteX93-42905" fmla="*/ 652595 w 3024845"/>
                  <a:gd name="connsiteY93-42906" fmla="*/ 354531 h 803953"/>
                  <a:gd name="connsiteX94-42907" fmla="*/ 652595 w 3024845"/>
                  <a:gd name="connsiteY94-42908" fmla="*/ 352640 h 803953"/>
                  <a:gd name="connsiteX95-42909" fmla="*/ 652595 w 3024845"/>
                  <a:gd name="connsiteY95-42910" fmla="*/ 339399 h 803953"/>
                  <a:gd name="connsiteX96-42911" fmla="*/ 651328 w 3024845"/>
                  <a:gd name="connsiteY96-42912" fmla="*/ 337777 h 803953"/>
                  <a:gd name="connsiteX97-42913" fmla="*/ 656648 w 3024845"/>
                  <a:gd name="connsiteY97-42914" fmla="*/ 326428 h 803953"/>
                  <a:gd name="connsiteX98-42915" fmla="*/ 664755 w 3024845"/>
                  <a:gd name="connsiteY98-42916" fmla="*/ 354531 h 803953"/>
                  <a:gd name="connsiteX99-42917" fmla="*/ 665515 w 3024845"/>
                  <a:gd name="connsiteY99-42918" fmla="*/ 354531 h 803953"/>
                  <a:gd name="connsiteX100-42919" fmla="*/ 670835 w 3024845"/>
                  <a:gd name="connsiteY100-42920" fmla="*/ 354531 h 803953"/>
                  <a:gd name="connsiteX101-42921" fmla="*/ 670835 w 3024845"/>
                  <a:gd name="connsiteY101-42922" fmla="*/ 248604 h 803953"/>
                  <a:gd name="connsiteX102-42923" fmla="*/ 672355 w 3024845"/>
                  <a:gd name="connsiteY102-42924" fmla="*/ 248604 h 803953"/>
                  <a:gd name="connsiteX103-42925" fmla="*/ 682995 w 3024845"/>
                  <a:gd name="connsiteY103-42926" fmla="*/ 248604 h 803953"/>
                  <a:gd name="connsiteX104-42927" fmla="*/ 682995 w 3024845"/>
                  <a:gd name="connsiteY104-42928" fmla="*/ 201045 h 803953"/>
                  <a:gd name="connsiteX105-42929" fmla="*/ 709342 w 3024845"/>
                  <a:gd name="connsiteY105-42930" fmla="*/ 201045 h 803953"/>
                  <a:gd name="connsiteX106-42931" fmla="*/ 709342 w 3024845"/>
                  <a:gd name="connsiteY106-42932" fmla="*/ 179427 h 803953"/>
                  <a:gd name="connsiteX107-42933" fmla="*/ 743796 w 3024845"/>
                  <a:gd name="connsiteY107-42934" fmla="*/ 179427 h 803953"/>
                  <a:gd name="connsiteX108-42935" fmla="*/ 743796 w 3024845"/>
                  <a:gd name="connsiteY108-42936" fmla="*/ 181859 h 803953"/>
                  <a:gd name="connsiteX109-42937" fmla="*/ 743796 w 3024845"/>
                  <a:gd name="connsiteY109-42938" fmla="*/ 198883 h 803953"/>
                  <a:gd name="connsiteX110-42939" fmla="*/ 746076 w 3024845"/>
                  <a:gd name="connsiteY110-42940" fmla="*/ 198883 h 803953"/>
                  <a:gd name="connsiteX111-42941" fmla="*/ 762036 w 3024845"/>
                  <a:gd name="connsiteY111-42942" fmla="*/ 198883 h 803953"/>
                  <a:gd name="connsiteX112-42943" fmla="*/ 762036 w 3024845"/>
                  <a:gd name="connsiteY112-42944" fmla="*/ 246442 h 803953"/>
                  <a:gd name="connsiteX113-42945" fmla="*/ 763049 w 3024845"/>
                  <a:gd name="connsiteY113-42946" fmla="*/ 246442 h 803953"/>
                  <a:gd name="connsiteX114-42947" fmla="*/ 770143 w 3024845"/>
                  <a:gd name="connsiteY114-42948" fmla="*/ 246442 h 803953"/>
                  <a:gd name="connsiteX115-42949" fmla="*/ 784330 w 3024845"/>
                  <a:gd name="connsiteY115-42950" fmla="*/ 250766 h 803953"/>
                  <a:gd name="connsiteX116-42951" fmla="*/ 784330 w 3024845"/>
                  <a:gd name="connsiteY116-42952" fmla="*/ 289678 h 803953"/>
                  <a:gd name="connsiteX117-42953" fmla="*/ 785343 w 3024845"/>
                  <a:gd name="connsiteY117-42954" fmla="*/ 289678 h 803953"/>
                  <a:gd name="connsiteX118-42955" fmla="*/ 792436 w 3024845"/>
                  <a:gd name="connsiteY118-42956" fmla="*/ 289678 h 803953"/>
                  <a:gd name="connsiteX119-42957" fmla="*/ 792436 w 3024845"/>
                  <a:gd name="connsiteY119-42958" fmla="*/ 291299 h 803953"/>
                  <a:gd name="connsiteX120-42959" fmla="*/ 792436 w 3024845"/>
                  <a:gd name="connsiteY120-42960" fmla="*/ 302648 h 803953"/>
                  <a:gd name="connsiteX121-42961" fmla="*/ 794463 w 3024845"/>
                  <a:gd name="connsiteY121-42962" fmla="*/ 302648 h 803953"/>
                  <a:gd name="connsiteX122-42963" fmla="*/ 808650 w 3024845"/>
                  <a:gd name="connsiteY122-42964" fmla="*/ 302648 h 803953"/>
                  <a:gd name="connsiteX123-42965" fmla="*/ 814730 w 3024845"/>
                  <a:gd name="connsiteY123-42966" fmla="*/ 309134 h 803953"/>
                  <a:gd name="connsiteX124-42967" fmla="*/ 814730 w 3024845"/>
                  <a:gd name="connsiteY124-42968" fmla="*/ 330752 h 803953"/>
                  <a:gd name="connsiteX125-42969" fmla="*/ 817010 w 3024845"/>
                  <a:gd name="connsiteY125-42970" fmla="*/ 330752 h 803953"/>
                  <a:gd name="connsiteX126-42971" fmla="*/ 832970 w 3024845"/>
                  <a:gd name="connsiteY126-42972" fmla="*/ 330752 h 803953"/>
                  <a:gd name="connsiteX127-42973" fmla="*/ 832970 w 3024845"/>
                  <a:gd name="connsiteY127-42974" fmla="*/ 331832 h 803953"/>
                  <a:gd name="connsiteX128-42975" fmla="*/ 832970 w 3024845"/>
                  <a:gd name="connsiteY128-42976" fmla="*/ 339399 h 803953"/>
                  <a:gd name="connsiteX129-42977" fmla="*/ 834237 w 3024845"/>
                  <a:gd name="connsiteY129-42978" fmla="*/ 339399 h 803953"/>
                  <a:gd name="connsiteX130-42979" fmla="*/ 843104 w 3024845"/>
                  <a:gd name="connsiteY130-42980" fmla="*/ 339399 h 803953"/>
                  <a:gd name="connsiteX131-42981" fmla="*/ 843104 w 3024845"/>
                  <a:gd name="connsiteY131-42982" fmla="*/ 341560 h 803953"/>
                  <a:gd name="connsiteX132-42983" fmla="*/ 843104 w 3024845"/>
                  <a:gd name="connsiteY132-42984" fmla="*/ 356693 h 803953"/>
                  <a:gd name="connsiteX133-42985" fmla="*/ 847157 w 3024845"/>
                  <a:gd name="connsiteY133-42986" fmla="*/ 354801 h 803953"/>
                  <a:gd name="connsiteX134-42987" fmla="*/ 847157 w 3024845"/>
                  <a:gd name="connsiteY134-42988" fmla="*/ 341560 h 803953"/>
                  <a:gd name="connsiteX135-42989" fmla="*/ 848170 w 3024845"/>
                  <a:gd name="connsiteY135-42990" fmla="*/ 341560 h 803953"/>
                  <a:gd name="connsiteX136-42991" fmla="*/ 855264 w 3024845"/>
                  <a:gd name="connsiteY136-42992" fmla="*/ 341560 h 803953"/>
                  <a:gd name="connsiteX137-42993" fmla="*/ 855264 w 3024845"/>
                  <a:gd name="connsiteY137-42994" fmla="*/ 343182 h 803953"/>
                  <a:gd name="connsiteX138-42995" fmla="*/ 855264 w 3024845"/>
                  <a:gd name="connsiteY138-42996" fmla="*/ 354531 h 803953"/>
                  <a:gd name="connsiteX139-42997" fmla="*/ 856024 w 3024845"/>
                  <a:gd name="connsiteY139-42998" fmla="*/ 354531 h 803953"/>
                  <a:gd name="connsiteX140-42999" fmla="*/ 861344 w 3024845"/>
                  <a:gd name="connsiteY140-43000" fmla="*/ 354531 h 803953"/>
                  <a:gd name="connsiteX141-43001" fmla="*/ 909984 w 3024845"/>
                  <a:gd name="connsiteY141-43002" fmla="*/ 350208 h 803953"/>
                  <a:gd name="connsiteX142-43003" fmla="*/ 909984 w 3024845"/>
                  <a:gd name="connsiteY142-43004" fmla="*/ 351559 h 803953"/>
                  <a:gd name="connsiteX143-43005" fmla="*/ 909984 w 3024845"/>
                  <a:gd name="connsiteY143-43006" fmla="*/ 361016 h 803953"/>
                  <a:gd name="connsiteX144-43007" fmla="*/ 910744 w 3024845"/>
                  <a:gd name="connsiteY144-43008" fmla="*/ 361016 h 803953"/>
                  <a:gd name="connsiteX145-43009" fmla="*/ 916065 w 3024845"/>
                  <a:gd name="connsiteY145-43010" fmla="*/ 361016 h 803953"/>
                  <a:gd name="connsiteX146-43011" fmla="*/ 916065 w 3024845"/>
                  <a:gd name="connsiteY146-43012" fmla="*/ 363178 h 803953"/>
                  <a:gd name="connsiteX147-43013" fmla="*/ 916065 w 3024845"/>
                  <a:gd name="connsiteY147-43014" fmla="*/ 378311 h 803953"/>
                  <a:gd name="connsiteX148-43015" fmla="*/ 918091 w 3024845"/>
                  <a:gd name="connsiteY148-43016" fmla="*/ 376960 h 803953"/>
                  <a:gd name="connsiteX149-43017" fmla="*/ 932278 w 3024845"/>
                  <a:gd name="connsiteY149-43018" fmla="*/ 367502 h 803953"/>
                  <a:gd name="connsiteX150-43019" fmla="*/ 938358 w 3024845"/>
                  <a:gd name="connsiteY150-43020" fmla="*/ 326428 h 803953"/>
                  <a:gd name="connsiteX151-43021" fmla="*/ 939118 w 3024845"/>
                  <a:gd name="connsiteY151-43022" fmla="*/ 326158 h 803953"/>
                  <a:gd name="connsiteX152-43023" fmla="*/ 944438 w 3024845"/>
                  <a:gd name="connsiteY152-43024" fmla="*/ 324266 h 803953"/>
                  <a:gd name="connsiteX153-43025" fmla="*/ 946465 w 3024845"/>
                  <a:gd name="connsiteY153-43026" fmla="*/ 255089 h 803953"/>
                  <a:gd name="connsiteX154-43027" fmla="*/ 948492 w 3024845"/>
                  <a:gd name="connsiteY154-43028" fmla="*/ 324266 h 803953"/>
                  <a:gd name="connsiteX155-43029" fmla="*/ 949252 w 3024845"/>
                  <a:gd name="connsiteY155-43030" fmla="*/ 324536 h 803953"/>
                  <a:gd name="connsiteX156-43031" fmla="*/ 954572 w 3024845"/>
                  <a:gd name="connsiteY156-43032" fmla="*/ 326428 h 803953"/>
                  <a:gd name="connsiteX157-43033" fmla="*/ 954572 w 3024845"/>
                  <a:gd name="connsiteY157-43034" fmla="*/ 239957 h 803953"/>
                  <a:gd name="connsiteX158-43035" fmla="*/ 958625 w 3024845"/>
                  <a:gd name="connsiteY158-43036" fmla="*/ 207530 h 803953"/>
                  <a:gd name="connsiteX159-43037" fmla="*/ 997132 w 3024845"/>
                  <a:gd name="connsiteY159-43038" fmla="*/ 207530 h 803953"/>
                  <a:gd name="connsiteX160-43039" fmla="*/ 997132 w 3024845"/>
                  <a:gd name="connsiteY160-43040" fmla="*/ 239957 h 803953"/>
                  <a:gd name="connsiteX161-43041" fmla="*/ 997892 w 3024845"/>
                  <a:gd name="connsiteY161-43042" fmla="*/ 239957 h 803953"/>
                  <a:gd name="connsiteX162-43043" fmla="*/ 1003212 w 3024845"/>
                  <a:gd name="connsiteY162-43044" fmla="*/ 239957 h 803953"/>
                  <a:gd name="connsiteX163-43045" fmla="*/ 1003212 w 3024845"/>
                  <a:gd name="connsiteY163-43046" fmla="*/ 157809 h 803953"/>
                  <a:gd name="connsiteX164-43047" fmla="*/ 1004986 w 3024845"/>
                  <a:gd name="connsiteY164-43048" fmla="*/ 157809 h 803953"/>
                  <a:gd name="connsiteX165-43049" fmla="*/ 1017399 w 3024845"/>
                  <a:gd name="connsiteY165-43050" fmla="*/ 157809 h 803953"/>
                  <a:gd name="connsiteX166-43051" fmla="*/ 1017399 w 3024845"/>
                  <a:gd name="connsiteY166-43052" fmla="*/ 155918 h 803953"/>
                  <a:gd name="connsiteX167-43053" fmla="*/ 1017399 w 3024845"/>
                  <a:gd name="connsiteY167-43054" fmla="*/ 142677 h 803953"/>
                  <a:gd name="connsiteX168-43055" fmla="*/ 1039693 w 3024845"/>
                  <a:gd name="connsiteY168-43056" fmla="*/ 142677 h 803953"/>
                  <a:gd name="connsiteX169-43057" fmla="*/ 1039693 w 3024845"/>
                  <a:gd name="connsiteY169-43058" fmla="*/ 141596 h 803953"/>
                  <a:gd name="connsiteX170-43059" fmla="*/ 1039693 w 3024845"/>
                  <a:gd name="connsiteY170-43060" fmla="*/ 134030 h 803953"/>
                  <a:gd name="connsiteX171-43061" fmla="*/ 1041466 w 3024845"/>
                  <a:gd name="connsiteY171-43062" fmla="*/ 134030 h 803953"/>
                  <a:gd name="connsiteX172-43063" fmla="*/ 1053880 w 3024845"/>
                  <a:gd name="connsiteY172-43064" fmla="*/ 134030 h 803953"/>
                  <a:gd name="connsiteX173-43065" fmla="*/ 1053880 w 3024845"/>
                  <a:gd name="connsiteY173-43066" fmla="*/ 135111 h 803953"/>
                  <a:gd name="connsiteX174-43067" fmla="*/ 1053880 w 3024845"/>
                  <a:gd name="connsiteY174-43068" fmla="*/ 142677 h 803953"/>
                  <a:gd name="connsiteX175-43069" fmla="*/ 1054640 w 3024845"/>
                  <a:gd name="connsiteY175-43070" fmla="*/ 142677 h 803953"/>
                  <a:gd name="connsiteX176-43071" fmla="*/ 1059960 w 3024845"/>
                  <a:gd name="connsiteY176-43072" fmla="*/ 142677 h 803953"/>
                  <a:gd name="connsiteX177-43073" fmla="*/ 1070093 w 3024845"/>
                  <a:gd name="connsiteY177-43074" fmla="*/ 138353 h 803953"/>
                  <a:gd name="connsiteX178-43075" fmla="*/ 1074146 w 3024845"/>
                  <a:gd name="connsiteY178-43076" fmla="*/ 141596 h 803953"/>
                  <a:gd name="connsiteX179-43077" fmla="*/ 1074146 w 3024845"/>
                  <a:gd name="connsiteY179-43078" fmla="*/ 134030 h 803953"/>
                  <a:gd name="connsiteX180-43079" fmla="*/ 1076426 w 3024845"/>
                  <a:gd name="connsiteY180-43080" fmla="*/ 134030 h 803953"/>
                  <a:gd name="connsiteX181-43081" fmla="*/ 1092387 w 3024845"/>
                  <a:gd name="connsiteY181-43082" fmla="*/ 134030 h 803953"/>
                  <a:gd name="connsiteX182-43083" fmla="*/ 1092387 w 3024845"/>
                  <a:gd name="connsiteY182-43084" fmla="*/ 135111 h 803953"/>
                  <a:gd name="connsiteX183-43085" fmla="*/ 1092387 w 3024845"/>
                  <a:gd name="connsiteY183-43086" fmla="*/ 142677 h 803953"/>
                  <a:gd name="connsiteX184-43087" fmla="*/ 1122787 w 3024845"/>
                  <a:gd name="connsiteY184-43088" fmla="*/ 142677 h 803953"/>
                  <a:gd name="connsiteX185-43089" fmla="*/ 1122787 w 3024845"/>
                  <a:gd name="connsiteY185-43090" fmla="*/ 144298 h 803953"/>
                  <a:gd name="connsiteX186-43091" fmla="*/ 1122787 w 3024845"/>
                  <a:gd name="connsiteY186-43092" fmla="*/ 155648 h 803953"/>
                  <a:gd name="connsiteX187-43093" fmla="*/ 1149134 w 3024845"/>
                  <a:gd name="connsiteY187-43094" fmla="*/ 155648 h 803953"/>
                  <a:gd name="connsiteX188-43095" fmla="*/ 1149134 w 3024845"/>
                  <a:gd name="connsiteY188-43096" fmla="*/ 185912 h 803953"/>
                  <a:gd name="connsiteX189-43097" fmla="*/ 1149894 w 3024845"/>
                  <a:gd name="connsiteY189-43098" fmla="*/ 185912 h 803953"/>
                  <a:gd name="connsiteX190-43099" fmla="*/ 1155214 w 3024845"/>
                  <a:gd name="connsiteY190-43100" fmla="*/ 185912 h 803953"/>
                  <a:gd name="connsiteX191-43101" fmla="*/ 1155214 w 3024845"/>
                  <a:gd name="connsiteY191-43102" fmla="*/ 186993 h 803953"/>
                  <a:gd name="connsiteX192-43103" fmla="*/ 1155214 w 3024845"/>
                  <a:gd name="connsiteY192-43104" fmla="*/ 194560 h 803953"/>
                  <a:gd name="connsiteX193-43105" fmla="*/ 1159268 w 3024845"/>
                  <a:gd name="connsiteY193-43106" fmla="*/ 224824 h 803953"/>
                  <a:gd name="connsiteX194-43107" fmla="*/ 1160028 w 3024845"/>
                  <a:gd name="connsiteY194-43108" fmla="*/ 224824 h 803953"/>
                  <a:gd name="connsiteX195-43109" fmla="*/ 1165348 w 3024845"/>
                  <a:gd name="connsiteY195-43110" fmla="*/ 224824 h 803953"/>
                  <a:gd name="connsiteX196-43111" fmla="*/ 1165348 w 3024845"/>
                  <a:gd name="connsiteY196-43112" fmla="*/ 225635 h 803953"/>
                  <a:gd name="connsiteX197-43113" fmla="*/ 1165348 w 3024845"/>
                  <a:gd name="connsiteY197-43114" fmla="*/ 231310 h 803953"/>
                  <a:gd name="connsiteX198-43115" fmla="*/ 1166361 w 3024845"/>
                  <a:gd name="connsiteY198-43116" fmla="*/ 231310 h 803953"/>
                  <a:gd name="connsiteX199-43117" fmla="*/ 1173454 w 3024845"/>
                  <a:gd name="connsiteY199-43118" fmla="*/ 231310 h 803953"/>
                  <a:gd name="connsiteX200-43119" fmla="*/ 1173454 w 3024845"/>
                  <a:gd name="connsiteY200-43120" fmla="*/ 261575 h 803953"/>
                  <a:gd name="connsiteX201-43121" fmla="*/ 1175481 w 3024845"/>
                  <a:gd name="connsiteY201-43122" fmla="*/ 261575 h 803953"/>
                  <a:gd name="connsiteX202-43123" fmla="*/ 1189668 w 3024845"/>
                  <a:gd name="connsiteY202-43124" fmla="*/ 261575 h 803953"/>
                  <a:gd name="connsiteX203-43125" fmla="*/ 1189668 w 3024845"/>
                  <a:gd name="connsiteY203-43126" fmla="*/ 285354 h 803953"/>
                  <a:gd name="connsiteX204-43127" fmla="*/ 1191695 w 3024845"/>
                  <a:gd name="connsiteY204-43128" fmla="*/ 286975 h 803953"/>
                  <a:gd name="connsiteX205-43129" fmla="*/ 1191695 w 3024845"/>
                  <a:gd name="connsiteY205-43130" fmla="*/ 298325 h 803953"/>
                  <a:gd name="connsiteX206-43131" fmla="*/ 1192455 w 3024845"/>
                  <a:gd name="connsiteY206-43132" fmla="*/ 298325 h 803953"/>
                  <a:gd name="connsiteX207-43133" fmla="*/ 1197775 w 3024845"/>
                  <a:gd name="connsiteY207-43134" fmla="*/ 298325 h 803953"/>
                  <a:gd name="connsiteX208-43135" fmla="*/ 1197775 w 3024845"/>
                  <a:gd name="connsiteY208-43136" fmla="*/ 322104 h 803953"/>
                  <a:gd name="connsiteX209-43137" fmla="*/ 1199041 w 3024845"/>
                  <a:gd name="connsiteY209-43138" fmla="*/ 322104 h 803953"/>
                  <a:gd name="connsiteX210-43139" fmla="*/ 1207908 w 3024845"/>
                  <a:gd name="connsiteY210-43140" fmla="*/ 322104 h 803953"/>
                  <a:gd name="connsiteX211-43141" fmla="*/ 1209935 w 3024845"/>
                  <a:gd name="connsiteY211-43142" fmla="*/ 326158 h 803953"/>
                  <a:gd name="connsiteX212-43143" fmla="*/ 1209935 w 3024845"/>
                  <a:gd name="connsiteY212-43144" fmla="*/ 339399 h 803953"/>
                  <a:gd name="connsiteX213-43145" fmla="*/ 1211455 w 3024845"/>
                  <a:gd name="connsiteY213-43146" fmla="*/ 337507 h 803953"/>
                  <a:gd name="connsiteX214-43147" fmla="*/ 1222095 w 3024845"/>
                  <a:gd name="connsiteY214-43148" fmla="*/ 324266 h 803953"/>
                  <a:gd name="connsiteX215-43149" fmla="*/ 1250469 w 3024845"/>
                  <a:gd name="connsiteY215-43150" fmla="*/ 324266 h 803953"/>
                  <a:gd name="connsiteX216-43151" fmla="*/ 1250469 w 3024845"/>
                  <a:gd name="connsiteY216-43152" fmla="*/ 410737 h 803953"/>
                  <a:gd name="connsiteX217-43153" fmla="*/ 1251229 w 3024845"/>
                  <a:gd name="connsiteY217-43154" fmla="*/ 410737 h 803953"/>
                  <a:gd name="connsiteX218-43155" fmla="*/ 1256549 w 3024845"/>
                  <a:gd name="connsiteY218-43156" fmla="*/ 410737 h 803953"/>
                  <a:gd name="connsiteX219-43157" fmla="*/ 1257309 w 3024845"/>
                  <a:gd name="connsiteY219-43158" fmla="*/ 409386 h 803953"/>
                  <a:gd name="connsiteX220-43159" fmla="*/ 1262629 w 3024845"/>
                  <a:gd name="connsiteY220-43160" fmla="*/ 399928 h 803953"/>
                  <a:gd name="connsiteX221-43161" fmla="*/ 1262629 w 3024845"/>
                  <a:gd name="connsiteY221-43162" fmla="*/ 401820 h 803953"/>
                  <a:gd name="connsiteX222-43163" fmla="*/ 1262629 w 3024845"/>
                  <a:gd name="connsiteY222-43164" fmla="*/ 415061 h 803953"/>
                  <a:gd name="connsiteX223-43165" fmla="*/ 1266682 w 3024845"/>
                  <a:gd name="connsiteY223-43166" fmla="*/ 369664 h 803953"/>
                  <a:gd name="connsiteX224-43167" fmla="*/ 1267442 w 3024845"/>
                  <a:gd name="connsiteY224-43168" fmla="*/ 369664 h 803953"/>
                  <a:gd name="connsiteX225-43169" fmla="*/ 1272762 w 3024845"/>
                  <a:gd name="connsiteY225-43170" fmla="*/ 369664 h 803953"/>
                  <a:gd name="connsiteX226-43171" fmla="*/ 1272762 w 3024845"/>
                  <a:gd name="connsiteY226-43172" fmla="*/ 304810 h 803953"/>
                  <a:gd name="connsiteX227-43173" fmla="*/ 1273776 w 3024845"/>
                  <a:gd name="connsiteY227-43174" fmla="*/ 304810 h 803953"/>
                  <a:gd name="connsiteX228-43175" fmla="*/ 1280869 w 3024845"/>
                  <a:gd name="connsiteY228-43176" fmla="*/ 304810 h 803953"/>
                  <a:gd name="connsiteX229-43177" fmla="*/ 1293029 w 3024845"/>
                  <a:gd name="connsiteY229-43178" fmla="*/ 261575 h 803953"/>
                  <a:gd name="connsiteX230-43179" fmla="*/ 1294296 w 3024845"/>
                  <a:gd name="connsiteY230-43180" fmla="*/ 261575 h 803953"/>
                  <a:gd name="connsiteX231-43181" fmla="*/ 1303163 w 3024845"/>
                  <a:gd name="connsiteY231-43182" fmla="*/ 261575 h 803953"/>
                  <a:gd name="connsiteX232-43183" fmla="*/ 1313296 w 3024845"/>
                  <a:gd name="connsiteY232-43184" fmla="*/ 304810 h 803953"/>
                  <a:gd name="connsiteX233-43185" fmla="*/ 1314309 w 3024845"/>
                  <a:gd name="connsiteY233-43186" fmla="*/ 304810 h 803953"/>
                  <a:gd name="connsiteX234-43187" fmla="*/ 1321403 w 3024845"/>
                  <a:gd name="connsiteY234-43188" fmla="*/ 304810 h 803953"/>
                  <a:gd name="connsiteX235-43189" fmla="*/ 1321403 w 3024845"/>
                  <a:gd name="connsiteY235-43190" fmla="*/ 343722 h 803953"/>
                  <a:gd name="connsiteX236-43191" fmla="*/ 1323176 w 3024845"/>
                  <a:gd name="connsiteY236-43192" fmla="*/ 343722 h 803953"/>
                  <a:gd name="connsiteX237-43193" fmla="*/ 1335590 w 3024845"/>
                  <a:gd name="connsiteY237-43194" fmla="*/ 343722 h 803953"/>
                  <a:gd name="connsiteX238-43195" fmla="*/ 1335590 w 3024845"/>
                  <a:gd name="connsiteY238-43196" fmla="*/ 345884 h 803953"/>
                  <a:gd name="connsiteX239-43197" fmla="*/ 1335590 w 3024845"/>
                  <a:gd name="connsiteY239-43198" fmla="*/ 361016 h 803953"/>
                  <a:gd name="connsiteX240-43199" fmla="*/ 1339643 w 3024845"/>
                  <a:gd name="connsiteY240-43200" fmla="*/ 358855 h 803953"/>
                  <a:gd name="connsiteX241-43201" fmla="*/ 1339643 w 3024845"/>
                  <a:gd name="connsiteY241-43202" fmla="*/ 343722 h 803953"/>
                  <a:gd name="connsiteX242-43203" fmla="*/ 1341163 w 3024845"/>
                  <a:gd name="connsiteY242-43204" fmla="*/ 343722 h 803953"/>
                  <a:gd name="connsiteX243-43205" fmla="*/ 1351803 w 3024845"/>
                  <a:gd name="connsiteY243-43206" fmla="*/ 343722 h 803953"/>
                  <a:gd name="connsiteX244-43207" fmla="*/ 1351803 w 3024845"/>
                  <a:gd name="connsiteY244-43208" fmla="*/ 345343 h 803953"/>
                  <a:gd name="connsiteX245-43209" fmla="*/ 1351803 w 3024845"/>
                  <a:gd name="connsiteY245-43210" fmla="*/ 356693 h 803953"/>
                  <a:gd name="connsiteX246-43211" fmla="*/ 1382204 w 3024845"/>
                  <a:gd name="connsiteY246-43212" fmla="*/ 356693 h 803953"/>
                  <a:gd name="connsiteX247-43213" fmla="*/ 1382204 w 3024845"/>
                  <a:gd name="connsiteY247-43214" fmla="*/ 319943 h 803953"/>
                  <a:gd name="connsiteX248-43215" fmla="*/ 1383470 w 3024845"/>
                  <a:gd name="connsiteY248-43216" fmla="*/ 319943 h 803953"/>
                  <a:gd name="connsiteX249-43217" fmla="*/ 1392337 w 3024845"/>
                  <a:gd name="connsiteY249-43218" fmla="*/ 319943 h 803953"/>
                  <a:gd name="connsiteX250-43219" fmla="*/ 1392337 w 3024845"/>
                  <a:gd name="connsiteY250-43220" fmla="*/ 341560 h 803953"/>
                  <a:gd name="connsiteX251-43221" fmla="*/ 1394364 w 3024845"/>
                  <a:gd name="connsiteY251-43222" fmla="*/ 309134 h 803953"/>
                  <a:gd name="connsiteX252-43223" fmla="*/ 1416657 w 3024845"/>
                  <a:gd name="connsiteY252-43224" fmla="*/ 309134 h 803953"/>
                  <a:gd name="connsiteX253-43225" fmla="*/ 1416657 w 3024845"/>
                  <a:gd name="connsiteY253-43226" fmla="*/ 307512 h 803953"/>
                  <a:gd name="connsiteX254-43227" fmla="*/ 1416657 w 3024845"/>
                  <a:gd name="connsiteY254-43228" fmla="*/ 296163 h 803953"/>
                  <a:gd name="connsiteX255-43229" fmla="*/ 1417417 w 3024845"/>
                  <a:gd name="connsiteY255-43230" fmla="*/ 296163 h 803953"/>
                  <a:gd name="connsiteX256-43231" fmla="*/ 1422737 w 3024845"/>
                  <a:gd name="connsiteY256-43232" fmla="*/ 296163 h 803953"/>
                  <a:gd name="connsiteX257-43233" fmla="*/ 1422737 w 3024845"/>
                  <a:gd name="connsiteY257-43234" fmla="*/ 294272 h 803953"/>
                  <a:gd name="connsiteX258-43235" fmla="*/ 1422737 w 3024845"/>
                  <a:gd name="connsiteY258-43236" fmla="*/ 281031 h 803953"/>
                  <a:gd name="connsiteX259-43237" fmla="*/ 1426791 w 3024845"/>
                  <a:gd name="connsiteY259-43238" fmla="*/ 287516 h 803953"/>
                  <a:gd name="connsiteX260-43239" fmla="*/ 1429071 w 3024845"/>
                  <a:gd name="connsiteY260-43240" fmla="*/ 287516 h 803953"/>
                  <a:gd name="connsiteX261-43241" fmla="*/ 1445031 w 3024845"/>
                  <a:gd name="connsiteY261-43242" fmla="*/ 287516 h 803953"/>
                  <a:gd name="connsiteX262-43243" fmla="*/ 1445031 w 3024845"/>
                  <a:gd name="connsiteY262-43244" fmla="*/ 286705 h 803953"/>
                  <a:gd name="connsiteX263-43245" fmla="*/ 1445031 w 3024845"/>
                  <a:gd name="connsiteY263-43246" fmla="*/ 281031 h 803953"/>
                  <a:gd name="connsiteX264-43247" fmla="*/ 1445791 w 3024845"/>
                  <a:gd name="connsiteY264-43248" fmla="*/ 281031 h 803953"/>
                  <a:gd name="connsiteX265-43249" fmla="*/ 1451111 w 3024845"/>
                  <a:gd name="connsiteY265-43250" fmla="*/ 281031 h 803953"/>
                  <a:gd name="connsiteX266-43251" fmla="*/ 1451111 w 3024845"/>
                  <a:gd name="connsiteY266-43252" fmla="*/ 282382 h 803953"/>
                  <a:gd name="connsiteX267-43253" fmla="*/ 1451111 w 3024845"/>
                  <a:gd name="connsiteY267-43254" fmla="*/ 291840 h 803953"/>
                  <a:gd name="connsiteX268-43255" fmla="*/ 1489618 w 3024845"/>
                  <a:gd name="connsiteY268-43256" fmla="*/ 291840 h 803953"/>
                  <a:gd name="connsiteX269-43257" fmla="*/ 1489618 w 3024845"/>
                  <a:gd name="connsiteY269-43258" fmla="*/ 430193 h 803953"/>
                  <a:gd name="connsiteX270-43259" fmla="*/ 1491138 w 3024845"/>
                  <a:gd name="connsiteY270-43260" fmla="*/ 430193 h 803953"/>
                  <a:gd name="connsiteX271-43261" fmla="*/ 1501778 w 3024845"/>
                  <a:gd name="connsiteY271-43262" fmla="*/ 430193 h 803953"/>
                  <a:gd name="connsiteX272-43263" fmla="*/ 1501778 w 3024845"/>
                  <a:gd name="connsiteY272-43264" fmla="*/ 417223 h 803953"/>
                  <a:gd name="connsiteX273-43265" fmla="*/ 1505832 w 3024845"/>
                  <a:gd name="connsiteY273-43266" fmla="*/ 417223 h 803953"/>
                  <a:gd name="connsiteX274-43267" fmla="*/ 1505832 w 3024845"/>
                  <a:gd name="connsiteY274-43268" fmla="*/ 430193 h 803953"/>
                  <a:gd name="connsiteX275-43269" fmla="*/ 1536232 w 3024845"/>
                  <a:gd name="connsiteY275-43270" fmla="*/ 430193 h 803953"/>
                  <a:gd name="connsiteX276-43271" fmla="*/ 1536232 w 3024845"/>
                  <a:gd name="connsiteY276-43272" fmla="*/ 399928 h 803953"/>
                  <a:gd name="connsiteX277-43273" fmla="*/ 1548392 w 3024845"/>
                  <a:gd name="connsiteY277-43274" fmla="*/ 399928 h 803953"/>
                  <a:gd name="connsiteX278-43275" fmla="*/ 1560552 w 3024845"/>
                  <a:gd name="connsiteY278-43276" fmla="*/ 397767 h 803953"/>
                  <a:gd name="connsiteX279-43277" fmla="*/ 1564606 w 3024845"/>
                  <a:gd name="connsiteY279-43278" fmla="*/ 399928 h 803953"/>
                  <a:gd name="connsiteX280-43279" fmla="*/ 1574739 w 3024845"/>
                  <a:gd name="connsiteY280-43280" fmla="*/ 399928 h 803953"/>
                  <a:gd name="connsiteX281-43281" fmla="*/ 1574739 w 3024845"/>
                  <a:gd name="connsiteY281-43282" fmla="*/ 430193 h 803953"/>
                  <a:gd name="connsiteX282-43283" fmla="*/ 1582846 w 3024845"/>
                  <a:gd name="connsiteY282-43284" fmla="*/ 430193 h 803953"/>
                  <a:gd name="connsiteX283-43285" fmla="*/ 1582846 w 3024845"/>
                  <a:gd name="connsiteY283-43286" fmla="*/ 447488 h 803953"/>
                  <a:gd name="connsiteX284-43287" fmla="*/ 1592182 w 3024845"/>
                  <a:gd name="connsiteY284-43288" fmla="*/ 448393 h 803953"/>
                  <a:gd name="connsiteX285-43289" fmla="*/ 1605140 w 3024845"/>
                  <a:gd name="connsiteY285-43290" fmla="*/ 448393 h 803953"/>
                  <a:gd name="connsiteX286-43291" fmla="*/ 1605140 w 3024845"/>
                  <a:gd name="connsiteY286-43292" fmla="*/ 432355 h 803953"/>
                  <a:gd name="connsiteX287-43293" fmla="*/ 1673096 w 3024845"/>
                  <a:gd name="connsiteY287-43294" fmla="*/ 432355 h 803953"/>
                  <a:gd name="connsiteX288-43295" fmla="*/ 1673096 w 3024845"/>
                  <a:gd name="connsiteY288-43296" fmla="*/ 347102 h 803953"/>
                  <a:gd name="connsiteX289-43297" fmla="*/ 1745104 w 3024845"/>
                  <a:gd name="connsiteY289-43298" fmla="*/ 347102 h 803953"/>
                  <a:gd name="connsiteX290-43299" fmla="*/ 1745104 w 3024845"/>
                  <a:gd name="connsiteY290-43300" fmla="*/ 425870 h 803953"/>
                  <a:gd name="connsiteX291-43301" fmla="*/ 1747008 w 3024845"/>
                  <a:gd name="connsiteY291-43302" fmla="*/ 425870 h 803953"/>
                  <a:gd name="connsiteX292-43303" fmla="*/ 1748250 w 3024845"/>
                  <a:gd name="connsiteY292-43304" fmla="*/ 448393 h 803953"/>
                  <a:gd name="connsiteX293-43305" fmla="*/ 1757926 w 3024845"/>
                  <a:gd name="connsiteY293-43306" fmla="*/ 448393 h 803953"/>
                  <a:gd name="connsiteX294-43307" fmla="*/ 1759168 w 3024845"/>
                  <a:gd name="connsiteY294-43308" fmla="*/ 425870 h 803953"/>
                  <a:gd name="connsiteX295-43309" fmla="*/ 1765248 w 3024845"/>
                  <a:gd name="connsiteY295-43310" fmla="*/ 425870 h 803953"/>
                  <a:gd name="connsiteX296-43311" fmla="*/ 1766490 w 3024845"/>
                  <a:gd name="connsiteY296-43312" fmla="*/ 448393 h 803953"/>
                  <a:gd name="connsiteX297-43313" fmla="*/ 1817112 w 3024845"/>
                  <a:gd name="connsiteY297-43314" fmla="*/ 448393 h 803953"/>
                  <a:gd name="connsiteX298-43315" fmla="*/ 1817112 w 3024845"/>
                  <a:gd name="connsiteY298-43316" fmla="*/ 285365 h 803953"/>
                  <a:gd name="connsiteX299-43317" fmla="*/ 2014439 w 3024845"/>
                  <a:gd name="connsiteY299-43318" fmla="*/ 285365 h 803953"/>
                  <a:gd name="connsiteX300-43319" fmla="*/ 2014439 w 3024845"/>
                  <a:gd name="connsiteY300-43320" fmla="*/ 448393 h 803953"/>
                  <a:gd name="connsiteX301-43321" fmla="*/ 2033136 w 3024845"/>
                  <a:gd name="connsiteY301-43322" fmla="*/ 448393 h 803953"/>
                  <a:gd name="connsiteX302-43323" fmla="*/ 2033136 w 3024845"/>
                  <a:gd name="connsiteY302-43324" fmla="*/ 365700 h 803953"/>
                  <a:gd name="connsiteX303-43325" fmla="*/ 2128256 w 3024845"/>
                  <a:gd name="connsiteY303-43326" fmla="*/ 365700 h 803953"/>
                  <a:gd name="connsiteX304-43327" fmla="*/ 2180720 w 3024845"/>
                  <a:gd name="connsiteY304-43328" fmla="*/ 300487 h 803953"/>
                  <a:gd name="connsiteX305-43329" fmla="*/ 2245574 w 3024845"/>
                  <a:gd name="connsiteY305-43330" fmla="*/ 300487 h 803953"/>
                  <a:gd name="connsiteX306-43331" fmla="*/ 2245574 w 3024845"/>
                  <a:gd name="connsiteY306-43332" fmla="*/ 376149 h 803953"/>
                  <a:gd name="connsiteX307-43333" fmla="*/ 2253681 w 3024845"/>
                  <a:gd name="connsiteY307-43334" fmla="*/ 376149 h 803953"/>
                  <a:gd name="connsiteX308-43335" fmla="*/ 2255708 w 3024845"/>
                  <a:gd name="connsiteY308-43336" fmla="*/ 369664 h 803953"/>
                  <a:gd name="connsiteX309-43337" fmla="*/ 2261788 w 3024845"/>
                  <a:gd name="connsiteY309-43338" fmla="*/ 369664 h 803953"/>
                  <a:gd name="connsiteX310-43339" fmla="*/ 2263815 w 3024845"/>
                  <a:gd name="connsiteY310-43340" fmla="*/ 378311 h 803953"/>
                  <a:gd name="connsiteX311-43341" fmla="*/ 2275975 w 3024845"/>
                  <a:gd name="connsiteY311-43342" fmla="*/ 378311 h 803953"/>
                  <a:gd name="connsiteX312-43343" fmla="*/ 2275975 w 3024845"/>
                  <a:gd name="connsiteY312-43344" fmla="*/ 371825 h 803953"/>
                  <a:gd name="connsiteX313-43345" fmla="*/ 2298268 w 3024845"/>
                  <a:gd name="connsiteY313-43346" fmla="*/ 371825 h 803953"/>
                  <a:gd name="connsiteX314-43347" fmla="*/ 2298268 w 3024845"/>
                  <a:gd name="connsiteY314-43348" fmla="*/ 378311 h 803953"/>
                  <a:gd name="connsiteX315-43349" fmla="*/ 2318535 w 3024845"/>
                  <a:gd name="connsiteY315-43350" fmla="*/ 378311 h 803953"/>
                  <a:gd name="connsiteX316-43351" fmla="*/ 2318535 w 3024845"/>
                  <a:gd name="connsiteY316-43352" fmla="*/ 423708 h 803953"/>
                  <a:gd name="connsiteX317-43353" fmla="*/ 2332722 w 3024845"/>
                  <a:gd name="connsiteY317-43354" fmla="*/ 423708 h 803953"/>
                  <a:gd name="connsiteX318-43355" fmla="*/ 2332722 w 3024845"/>
                  <a:gd name="connsiteY318-43356" fmla="*/ 410737 h 803953"/>
                  <a:gd name="connsiteX319-43357" fmla="*/ 2348936 w 3024845"/>
                  <a:gd name="connsiteY319-43358" fmla="*/ 410737 h 803953"/>
                  <a:gd name="connsiteX320-43359" fmla="*/ 2348936 w 3024845"/>
                  <a:gd name="connsiteY320-43360" fmla="*/ 231310 h 803953"/>
                  <a:gd name="connsiteX321-43361" fmla="*/ 2355016 w 3024845"/>
                  <a:gd name="connsiteY321-43362" fmla="*/ 224824 h 803953"/>
                  <a:gd name="connsiteX322-43363" fmla="*/ 2427977 w 3024845"/>
                  <a:gd name="connsiteY322-43364" fmla="*/ 224824 h 803953"/>
                  <a:gd name="connsiteX323-43365" fmla="*/ 2427977 w 3024845"/>
                  <a:gd name="connsiteY323-43366" fmla="*/ 233472 h 803953"/>
                  <a:gd name="connsiteX324-43367" fmla="*/ 2438110 w 3024845"/>
                  <a:gd name="connsiteY324-43368" fmla="*/ 233472 h 803953"/>
                  <a:gd name="connsiteX325-43369" fmla="*/ 2438110 w 3024845"/>
                  <a:gd name="connsiteY325-43370" fmla="*/ 348046 h 803953"/>
                  <a:gd name="connsiteX326-43371" fmla="*/ 2460404 w 3024845"/>
                  <a:gd name="connsiteY326-43372" fmla="*/ 348046 h 803953"/>
                  <a:gd name="connsiteX327-43373" fmla="*/ 2460404 w 3024845"/>
                  <a:gd name="connsiteY327-43374" fmla="*/ 281031 h 803953"/>
                  <a:gd name="connsiteX328-43375" fmla="*/ 2486751 w 3024845"/>
                  <a:gd name="connsiteY328-43376" fmla="*/ 281031 h 803953"/>
                  <a:gd name="connsiteX329-43377" fmla="*/ 2490804 w 3024845"/>
                  <a:gd name="connsiteY329-43378" fmla="*/ 276707 h 803953"/>
                  <a:gd name="connsiteX330-43379" fmla="*/ 2498911 w 3024845"/>
                  <a:gd name="connsiteY330-43380" fmla="*/ 276707 h 803953"/>
                  <a:gd name="connsiteX331-43381" fmla="*/ 2502964 w 3024845"/>
                  <a:gd name="connsiteY331-43382" fmla="*/ 281031 h 803953"/>
                  <a:gd name="connsiteX332-43383" fmla="*/ 2525258 w 3024845"/>
                  <a:gd name="connsiteY332-43384" fmla="*/ 281031 h 803953"/>
                  <a:gd name="connsiteX333-43385" fmla="*/ 2525258 w 3024845"/>
                  <a:gd name="connsiteY333-43386" fmla="*/ 164295 h 803953"/>
                  <a:gd name="connsiteX334-43387" fmla="*/ 2582005 w 3024845"/>
                  <a:gd name="connsiteY334-43388" fmla="*/ 153486 h 803953"/>
                  <a:gd name="connsiteX335-43389" fmla="*/ 2582005 w 3024845"/>
                  <a:gd name="connsiteY335-43390" fmla="*/ 154567 h 803953"/>
                  <a:gd name="connsiteX336-43391" fmla="*/ 2582005 w 3024845"/>
                  <a:gd name="connsiteY336-43392" fmla="*/ 162133 h 803953"/>
                  <a:gd name="connsiteX337-43393" fmla="*/ 2608352 w 3024845"/>
                  <a:gd name="connsiteY337-43394" fmla="*/ 162133 h 803953"/>
                  <a:gd name="connsiteX338-43395" fmla="*/ 2608352 w 3024845"/>
                  <a:gd name="connsiteY338-43396" fmla="*/ 417223 h 803953"/>
                  <a:gd name="connsiteX339-43397" fmla="*/ 2630646 w 3024845"/>
                  <a:gd name="connsiteY339-43398" fmla="*/ 417223 h 803953"/>
                  <a:gd name="connsiteX340-43399" fmla="*/ 2630646 w 3024845"/>
                  <a:gd name="connsiteY340-43400" fmla="*/ 412899 h 803953"/>
                  <a:gd name="connsiteX341-43401" fmla="*/ 2642806 w 3024845"/>
                  <a:gd name="connsiteY341-43402" fmla="*/ 412899 h 803953"/>
                  <a:gd name="connsiteX342-43403" fmla="*/ 2642806 w 3024845"/>
                  <a:gd name="connsiteY342-43404" fmla="*/ 417223 h 803953"/>
                  <a:gd name="connsiteX343-43405" fmla="*/ 2667126 w 3024845"/>
                  <a:gd name="connsiteY343-43406" fmla="*/ 417223 h 803953"/>
                  <a:gd name="connsiteX344-43407" fmla="*/ 2667126 w 3024845"/>
                  <a:gd name="connsiteY344-43408" fmla="*/ 404252 h 803953"/>
                  <a:gd name="connsiteX345-43409" fmla="*/ 2695500 w 3024845"/>
                  <a:gd name="connsiteY345-43410" fmla="*/ 404252 h 803953"/>
                  <a:gd name="connsiteX346-43411" fmla="*/ 2707660 w 3024845"/>
                  <a:gd name="connsiteY346-43412" fmla="*/ 399928 h 803953"/>
                  <a:gd name="connsiteX347-43413" fmla="*/ 2727927 w 3024845"/>
                  <a:gd name="connsiteY347-43414" fmla="*/ 404252 h 803953"/>
                  <a:gd name="connsiteX348-43415" fmla="*/ 2727927 w 3024845"/>
                  <a:gd name="connsiteY348-43416" fmla="*/ 386958 h 803953"/>
                  <a:gd name="connsiteX349-43417" fmla="*/ 2736034 w 3024845"/>
                  <a:gd name="connsiteY349-43418" fmla="*/ 386958 h 803953"/>
                  <a:gd name="connsiteX350-43419" fmla="*/ 2736034 w 3024845"/>
                  <a:gd name="connsiteY350-43420" fmla="*/ 373987 h 803953"/>
                  <a:gd name="connsiteX351-43421" fmla="*/ 2792781 w 3024845"/>
                  <a:gd name="connsiteY351-43422" fmla="*/ 373987 h 803953"/>
                  <a:gd name="connsiteX352-43423" fmla="*/ 2792781 w 3024845"/>
                  <a:gd name="connsiteY352-43424" fmla="*/ 343722 h 803953"/>
                  <a:gd name="connsiteX353-43425" fmla="*/ 2811021 w 3024845"/>
                  <a:gd name="connsiteY353-43426" fmla="*/ 343722 h 803953"/>
                  <a:gd name="connsiteX354-43427" fmla="*/ 2811021 w 3024845"/>
                  <a:gd name="connsiteY354-43428" fmla="*/ 337237 h 803953"/>
                  <a:gd name="connsiteX355-43429" fmla="*/ 2823181 w 3024845"/>
                  <a:gd name="connsiteY355-43430" fmla="*/ 337237 h 803953"/>
                  <a:gd name="connsiteX356-43431" fmla="*/ 2823181 w 3024845"/>
                  <a:gd name="connsiteY356-43432" fmla="*/ 343722 h 803953"/>
                  <a:gd name="connsiteX357-43433" fmla="*/ 2839395 w 3024845"/>
                  <a:gd name="connsiteY357-43434" fmla="*/ 343722 h 803953"/>
                  <a:gd name="connsiteX358-43435" fmla="*/ 2839395 w 3024845"/>
                  <a:gd name="connsiteY358-43436" fmla="*/ 393443 h 803953"/>
                  <a:gd name="connsiteX359-43437" fmla="*/ 2871822 w 3024845"/>
                  <a:gd name="connsiteY359-43438" fmla="*/ 393443 h 803953"/>
                  <a:gd name="connsiteX360-43439" fmla="*/ 2871822 w 3024845"/>
                  <a:gd name="connsiteY360-43440" fmla="*/ 367502 h 803953"/>
                  <a:gd name="connsiteX361-43441" fmla="*/ 2910329 w 3024845"/>
                  <a:gd name="connsiteY361-43442" fmla="*/ 367502 h 803953"/>
                  <a:gd name="connsiteX362-43443" fmla="*/ 2910329 w 3024845"/>
                  <a:gd name="connsiteY362-43444" fmla="*/ 337237 h 803953"/>
                  <a:gd name="connsiteX363-43445" fmla="*/ 2958970 w 3024845"/>
                  <a:gd name="connsiteY363-43446" fmla="*/ 337237 h 803953"/>
                  <a:gd name="connsiteX364-43447" fmla="*/ 2958970 w 3024845"/>
                  <a:gd name="connsiteY364-43448" fmla="*/ 448393 h 803953"/>
                  <a:gd name="connsiteX365-43449" fmla="*/ 2958970 w 3024845"/>
                  <a:gd name="connsiteY365-43450" fmla="*/ 462172 h 803953"/>
                  <a:gd name="connsiteX366-43451" fmla="*/ 3024845 w 3024845"/>
                  <a:gd name="connsiteY366-43452" fmla="*/ 462172 h 803953"/>
                  <a:gd name="connsiteX367-43453" fmla="*/ 3024845 w 3024845"/>
                  <a:gd name="connsiteY367-43454" fmla="*/ 803953 h 803953"/>
                  <a:gd name="connsiteX368-43455" fmla="*/ 2054 w 3024845"/>
                  <a:gd name="connsiteY368-43456" fmla="*/ 801620 h 803953"/>
                  <a:gd name="connsiteX369-43457" fmla="*/ 0 w 3024845"/>
                  <a:gd name="connsiteY369-43458" fmla="*/ 367502 h 803953"/>
                  <a:gd name="connsiteX370-43459" fmla="*/ 20267 w 3024845"/>
                  <a:gd name="connsiteY370-43460" fmla="*/ 367502 h 803953"/>
                  <a:gd name="connsiteX371-43461" fmla="*/ 20774 w 3024845"/>
                  <a:gd name="connsiteY371-43462" fmla="*/ 366421 h 803953"/>
                  <a:gd name="connsiteX372-43463" fmla="*/ 24320 w 3024845"/>
                  <a:gd name="connsiteY372-43464" fmla="*/ 358855 h 803953"/>
                  <a:gd name="connsiteX373-43465" fmla="*/ 26094 w 3024845"/>
                  <a:gd name="connsiteY373-43466" fmla="*/ 359125 h 803953"/>
                  <a:gd name="connsiteX374-43467" fmla="*/ 38507 w 3024845"/>
                  <a:gd name="connsiteY374-43468" fmla="*/ 361016 h 803953"/>
                  <a:gd name="connsiteX375-43469" fmla="*/ 39014 w 3024845"/>
                  <a:gd name="connsiteY375-43470" fmla="*/ 362368 h 803953"/>
                  <a:gd name="connsiteX376-43471" fmla="*/ 42560 w 3024845"/>
                  <a:gd name="connsiteY376-43472" fmla="*/ 371825 h 803953"/>
                  <a:gd name="connsiteX377-43473" fmla="*/ 68907 w 3024845"/>
                  <a:gd name="connsiteY377-43474" fmla="*/ 373987 h 803953"/>
                  <a:gd name="connsiteX378-43475" fmla="*/ 68907 w 3024845"/>
                  <a:gd name="connsiteY378-43476" fmla="*/ 250766 h 803953"/>
                  <a:gd name="connsiteX379-43477" fmla="*/ 70934 w 3024845"/>
                  <a:gd name="connsiteY379-43478" fmla="*/ 250766 h 803953"/>
                  <a:gd name="connsiteX380-43479" fmla="*/ 85121 w 3024845"/>
                  <a:gd name="connsiteY380-43480" fmla="*/ 250766 h 803953"/>
                  <a:gd name="connsiteX381-43481" fmla="*/ 85121 w 3024845"/>
                  <a:gd name="connsiteY381-43482" fmla="*/ 114574 h 803953"/>
                  <a:gd name="connsiteX382-43483" fmla="*/ 86894 w 3024845"/>
                  <a:gd name="connsiteY382-43484" fmla="*/ 114574 h 803953"/>
                  <a:gd name="connsiteX383-43485" fmla="*/ 99308 w 3024845"/>
                  <a:gd name="connsiteY383-43486" fmla="*/ 114574 h 803953"/>
                  <a:gd name="connsiteX384-43487" fmla="*/ 99308 w 3024845"/>
                  <a:gd name="connsiteY384-43488" fmla="*/ 0 h 803953"/>
                  <a:gd name="connsiteX0-43489" fmla="*/ 99308 w 3024845"/>
                  <a:gd name="connsiteY0-43490" fmla="*/ 0 h 689379"/>
                  <a:gd name="connsiteX1-43491" fmla="*/ 220909 w 3024845"/>
                  <a:gd name="connsiteY1-43492" fmla="*/ 0 h 689379"/>
                  <a:gd name="connsiteX2-43493" fmla="*/ 223189 w 3024845"/>
                  <a:gd name="connsiteY2-43494" fmla="*/ 0 h 689379"/>
                  <a:gd name="connsiteX3-43495" fmla="*/ 239150 w 3024845"/>
                  <a:gd name="connsiteY3-43496" fmla="*/ 0 h 689379"/>
                  <a:gd name="connsiteX4-43497" fmla="*/ 239150 w 3024845"/>
                  <a:gd name="connsiteY4-43498" fmla="*/ 140515 h 689379"/>
                  <a:gd name="connsiteX5-43499" fmla="*/ 240670 w 3024845"/>
                  <a:gd name="connsiteY5-43500" fmla="*/ 140245 h 689379"/>
                  <a:gd name="connsiteX6-43501" fmla="*/ 251310 w 3024845"/>
                  <a:gd name="connsiteY6-43502" fmla="*/ 138354 h 689379"/>
                  <a:gd name="connsiteX7-43503" fmla="*/ 249283 w 3024845"/>
                  <a:gd name="connsiteY7-43504" fmla="*/ 226986 h 689379"/>
                  <a:gd name="connsiteX8-43505" fmla="*/ 250803 w 3024845"/>
                  <a:gd name="connsiteY8-43506" fmla="*/ 227257 h 689379"/>
                  <a:gd name="connsiteX9-43507" fmla="*/ 261443 w 3024845"/>
                  <a:gd name="connsiteY9-43508" fmla="*/ 229148 h 689379"/>
                  <a:gd name="connsiteX10-43509" fmla="*/ 261696 w 3024845"/>
                  <a:gd name="connsiteY10-43510" fmla="*/ 229959 h 689379"/>
                  <a:gd name="connsiteX11-43511" fmla="*/ 263470 w 3024845"/>
                  <a:gd name="connsiteY11-43512" fmla="*/ 235634 h 689379"/>
                  <a:gd name="connsiteX12-43513" fmla="*/ 264230 w 3024845"/>
                  <a:gd name="connsiteY12-43514" fmla="*/ 233202 h 689379"/>
                  <a:gd name="connsiteX13-43515" fmla="*/ 269550 w 3024845"/>
                  <a:gd name="connsiteY13-43516" fmla="*/ 216178 h 689379"/>
                  <a:gd name="connsiteX14-43517" fmla="*/ 271323 w 3024845"/>
                  <a:gd name="connsiteY14-43518" fmla="*/ 216178 h 689379"/>
                  <a:gd name="connsiteX15-43519" fmla="*/ 283737 w 3024845"/>
                  <a:gd name="connsiteY15-43520" fmla="*/ 216178 h 689379"/>
                  <a:gd name="connsiteX16-43521" fmla="*/ 283737 w 3024845"/>
                  <a:gd name="connsiteY16-43522" fmla="*/ 248604 h 689379"/>
                  <a:gd name="connsiteX17-43523" fmla="*/ 284750 w 3024845"/>
                  <a:gd name="connsiteY17-43524" fmla="*/ 249145 h 689379"/>
                  <a:gd name="connsiteX18-43525" fmla="*/ 291844 w 3024845"/>
                  <a:gd name="connsiteY18-43526" fmla="*/ 252928 h 689379"/>
                  <a:gd name="connsiteX19-43527" fmla="*/ 291844 w 3024845"/>
                  <a:gd name="connsiteY19-43528" fmla="*/ 254279 h 689379"/>
                  <a:gd name="connsiteX20-43529" fmla="*/ 291844 w 3024845"/>
                  <a:gd name="connsiteY20-43530" fmla="*/ 263737 h 689379"/>
                  <a:gd name="connsiteX21-43531" fmla="*/ 336431 w 3024845"/>
                  <a:gd name="connsiteY21-43532" fmla="*/ 263737 h 689379"/>
                  <a:gd name="connsiteX22-43533" fmla="*/ 336431 w 3024845"/>
                  <a:gd name="connsiteY22-43534" fmla="*/ 264818 h 689379"/>
                  <a:gd name="connsiteX23-43535" fmla="*/ 336431 w 3024845"/>
                  <a:gd name="connsiteY23-43536" fmla="*/ 272384 h 689379"/>
                  <a:gd name="connsiteX24-43537" fmla="*/ 338457 w 3024845"/>
                  <a:gd name="connsiteY24-43538" fmla="*/ 272384 h 689379"/>
                  <a:gd name="connsiteX25-43539" fmla="*/ 352644 w 3024845"/>
                  <a:gd name="connsiteY25-43540" fmla="*/ 272384 h 689379"/>
                  <a:gd name="connsiteX26-43541" fmla="*/ 352644 w 3024845"/>
                  <a:gd name="connsiteY26-43542" fmla="*/ 242119 h 689379"/>
                  <a:gd name="connsiteX27-43543" fmla="*/ 397231 w 3024845"/>
                  <a:gd name="connsiteY27-43544" fmla="*/ 242119 h 689379"/>
                  <a:gd name="connsiteX28-43545" fmla="*/ 397231 w 3024845"/>
                  <a:gd name="connsiteY28-43546" fmla="*/ 240768 h 689379"/>
                  <a:gd name="connsiteX29-43547" fmla="*/ 397231 w 3024845"/>
                  <a:gd name="connsiteY29-43548" fmla="*/ 231310 h 689379"/>
                  <a:gd name="connsiteX30-43549" fmla="*/ 398245 w 3024845"/>
                  <a:gd name="connsiteY30-43550" fmla="*/ 231310 h 689379"/>
                  <a:gd name="connsiteX31-43551" fmla="*/ 405338 w 3024845"/>
                  <a:gd name="connsiteY31-43552" fmla="*/ 231310 h 689379"/>
                  <a:gd name="connsiteX32-43553" fmla="*/ 405338 w 3024845"/>
                  <a:gd name="connsiteY32-43554" fmla="*/ 229419 h 689379"/>
                  <a:gd name="connsiteX33-43555" fmla="*/ 405338 w 3024845"/>
                  <a:gd name="connsiteY33-43556" fmla="*/ 216178 h 689379"/>
                  <a:gd name="connsiteX34-43557" fmla="*/ 406098 w 3024845"/>
                  <a:gd name="connsiteY34-43558" fmla="*/ 216178 h 689379"/>
                  <a:gd name="connsiteX35-43559" fmla="*/ 411418 w 3024845"/>
                  <a:gd name="connsiteY35-43560" fmla="*/ 216178 h 689379"/>
                  <a:gd name="connsiteX36-43561" fmla="*/ 411418 w 3024845"/>
                  <a:gd name="connsiteY36-43562" fmla="*/ 215097 h 689379"/>
                  <a:gd name="connsiteX37-43563" fmla="*/ 411418 w 3024845"/>
                  <a:gd name="connsiteY37-43564" fmla="*/ 207530 h 689379"/>
                  <a:gd name="connsiteX38-43565" fmla="*/ 413445 w 3024845"/>
                  <a:gd name="connsiteY38-43566" fmla="*/ 207530 h 689379"/>
                  <a:gd name="connsiteX39-43567" fmla="*/ 427632 w 3024845"/>
                  <a:gd name="connsiteY39-43568" fmla="*/ 207530 h 689379"/>
                  <a:gd name="connsiteX40-43569" fmla="*/ 427632 w 3024845"/>
                  <a:gd name="connsiteY40-43570" fmla="*/ 208611 h 689379"/>
                  <a:gd name="connsiteX41-43571" fmla="*/ 427632 w 3024845"/>
                  <a:gd name="connsiteY41-43572" fmla="*/ 216178 h 689379"/>
                  <a:gd name="connsiteX42-43573" fmla="*/ 449925 w 3024845"/>
                  <a:gd name="connsiteY42-43574" fmla="*/ 216178 h 689379"/>
                  <a:gd name="connsiteX43-43575" fmla="*/ 449925 w 3024845"/>
                  <a:gd name="connsiteY43-43576" fmla="*/ 214286 h 689379"/>
                  <a:gd name="connsiteX44-43577" fmla="*/ 449925 w 3024845"/>
                  <a:gd name="connsiteY44-43578" fmla="*/ 201045 h 689379"/>
                  <a:gd name="connsiteX45-43579" fmla="*/ 451699 w 3024845"/>
                  <a:gd name="connsiteY45-43580" fmla="*/ 201045 h 689379"/>
                  <a:gd name="connsiteX46-43581" fmla="*/ 464112 w 3024845"/>
                  <a:gd name="connsiteY46-43582" fmla="*/ 201045 h 689379"/>
                  <a:gd name="connsiteX47-43583" fmla="*/ 464112 w 3024845"/>
                  <a:gd name="connsiteY47-43584" fmla="*/ 224825 h 689379"/>
                  <a:gd name="connsiteX48-43585" fmla="*/ 465126 w 3024845"/>
                  <a:gd name="connsiteY48-43586" fmla="*/ 224825 h 689379"/>
                  <a:gd name="connsiteX49-43587" fmla="*/ 472219 w 3024845"/>
                  <a:gd name="connsiteY49-43588" fmla="*/ 224825 h 689379"/>
                  <a:gd name="connsiteX50-43589" fmla="*/ 472219 w 3024845"/>
                  <a:gd name="connsiteY50-43590" fmla="*/ 223744 h 689379"/>
                  <a:gd name="connsiteX51-43591" fmla="*/ 472219 w 3024845"/>
                  <a:gd name="connsiteY51-43592" fmla="*/ 216178 h 689379"/>
                  <a:gd name="connsiteX52-43593" fmla="*/ 473992 w 3024845"/>
                  <a:gd name="connsiteY52-43594" fmla="*/ 216178 h 689379"/>
                  <a:gd name="connsiteX53-43595" fmla="*/ 486406 w 3024845"/>
                  <a:gd name="connsiteY53-43596" fmla="*/ 216178 h 689379"/>
                  <a:gd name="connsiteX54-43597" fmla="*/ 486406 w 3024845"/>
                  <a:gd name="connsiteY54-43598" fmla="*/ 242119 h 689379"/>
                  <a:gd name="connsiteX55-43599" fmla="*/ 488433 w 3024845"/>
                  <a:gd name="connsiteY55-43600" fmla="*/ 242119 h 689379"/>
                  <a:gd name="connsiteX56-43601" fmla="*/ 502619 w 3024845"/>
                  <a:gd name="connsiteY56-43602" fmla="*/ 242119 h 689379"/>
                  <a:gd name="connsiteX57-43603" fmla="*/ 502619 w 3024845"/>
                  <a:gd name="connsiteY57-43604" fmla="*/ 243740 h 689379"/>
                  <a:gd name="connsiteX58-43605" fmla="*/ 502619 w 3024845"/>
                  <a:gd name="connsiteY58-43606" fmla="*/ 255090 h 689379"/>
                  <a:gd name="connsiteX59-43607" fmla="*/ 503379 w 3024845"/>
                  <a:gd name="connsiteY59-43608" fmla="*/ 255090 h 689379"/>
                  <a:gd name="connsiteX60-43609" fmla="*/ 508700 w 3024845"/>
                  <a:gd name="connsiteY60-43610" fmla="*/ 255090 h 689379"/>
                  <a:gd name="connsiteX61-43611" fmla="*/ 508700 w 3024845"/>
                  <a:gd name="connsiteY61-43612" fmla="*/ 254279 h 689379"/>
                  <a:gd name="connsiteX62-43613" fmla="*/ 508700 w 3024845"/>
                  <a:gd name="connsiteY62-43614" fmla="*/ 248604 h 689379"/>
                  <a:gd name="connsiteX63-43615" fmla="*/ 539100 w 3024845"/>
                  <a:gd name="connsiteY63-43616" fmla="*/ 248604 h 689379"/>
                  <a:gd name="connsiteX64-43617" fmla="*/ 539100 w 3024845"/>
                  <a:gd name="connsiteY64-43618" fmla="*/ 272384 h 689379"/>
                  <a:gd name="connsiteX65-43619" fmla="*/ 540113 w 3024845"/>
                  <a:gd name="connsiteY65-43620" fmla="*/ 272384 h 689379"/>
                  <a:gd name="connsiteX66-43621" fmla="*/ 547207 w 3024845"/>
                  <a:gd name="connsiteY66-43622" fmla="*/ 272384 h 689379"/>
                  <a:gd name="connsiteX67-43623" fmla="*/ 547207 w 3024845"/>
                  <a:gd name="connsiteY67-43624" fmla="*/ 273465 h 689379"/>
                  <a:gd name="connsiteX68-43625" fmla="*/ 547207 w 3024845"/>
                  <a:gd name="connsiteY68-43626" fmla="*/ 281031 h 689379"/>
                  <a:gd name="connsiteX69-43627" fmla="*/ 547967 w 3024845"/>
                  <a:gd name="connsiteY69-43628" fmla="*/ 281031 h 689379"/>
                  <a:gd name="connsiteX70-43629" fmla="*/ 553287 w 3024845"/>
                  <a:gd name="connsiteY70-43630" fmla="*/ 281031 h 689379"/>
                  <a:gd name="connsiteX71-43631" fmla="*/ 553287 w 3024845"/>
                  <a:gd name="connsiteY71-43632" fmla="*/ 278869 h 689379"/>
                  <a:gd name="connsiteX72-43633" fmla="*/ 553287 w 3024845"/>
                  <a:gd name="connsiteY72-43634" fmla="*/ 263737 h 689379"/>
                  <a:gd name="connsiteX73-43635" fmla="*/ 554300 w 3024845"/>
                  <a:gd name="connsiteY73-43636" fmla="*/ 263737 h 689379"/>
                  <a:gd name="connsiteX74-43637" fmla="*/ 561394 w 3024845"/>
                  <a:gd name="connsiteY74-43638" fmla="*/ 263737 h 689379"/>
                  <a:gd name="connsiteX75-43639" fmla="*/ 561394 w 3024845"/>
                  <a:gd name="connsiteY75-43640" fmla="*/ 264818 h 689379"/>
                  <a:gd name="connsiteX76-43641" fmla="*/ 561394 w 3024845"/>
                  <a:gd name="connsiteY76-43642" fmla="*/ 272384 h 689379"/>
                  <a:gd name="connsiteX77-43643" fmla="*/ 566714 w 3024845"/>
                  <a:gd name="connsiteY77-43644" fmla="*/ 270391 h 689379"/>
                  <a:gd name="connsiteX78-43645" fmla="*/ 567474 w 3024845"/>
                  <a:gd name="connsiteY78-43646" fmla="*/ 269411 h 689379"/>
                  <a:gd name="connsiteX79-43647" fmla="*/ 567474 w 3024845"/>
                  <a:gd name="connsiteY79-43648" fmla="*/ 263737 h 689379"/>
                  <a:gd name="connsiteX80-43649" fmla="*/ 605981 w 3024845"/>
                  <a:gd name="connsiteY80-43650" fmla="*/ 263737 h 689379"/>
                  <a:gd name="connsiteX81-43651" fmla="*/ 605981 w 3024845"/>
                  <a:gd name="connsiteY81-43652" fmla="*/ 287516 h 689379"/>
                  <a:gd name="connsiteX82-43653" fmla="*/ 608007 w 3024845"/>
                  <a:gd name="connsiteY82-43654" fmla="*/ 287516 h 689379"/>
                  <a:gd name="connsiteX83-43655" fmla="*/ 622194 w 3024845"/>
                  <a:gd name="connsiteY83-43656" fmla="*/ 287516 h 689379"/>
                  <a:gd name="connsiteX84-43657" fmla="*/ 622194 w 3024845"/>
                  <a:gd name="connsiteY84-43658" fmla="*/ 288597 h 689379"/>
                  <a:gd name="connsiteX85-43659" fmla="*/ 622194 w 3024845"/>
                  <a:gd name="connsiteY85-43660" fmla="*/ 296163 h 689379"/>
                  <a:gd name="connsiteX86-43661" fmla="*/ 623968 w 3024845"/>
                  <a:gd name="connsiteY86-43662" fmla="*/ 296163 h 689379"/>
                  <a:gd name="connsiteX87-43663" fmla="*/ 636381 w 3024845"/>
                  <a:gd name="connsiteY87-43664" fmla="*/ 296163 h 689379"/>
                  <a:gd name="connsiteX88-43665" fmla="*/ 636381 w 3024845"/>
                  <a:gd name="connsiteY88-43666" fmla="*/ 272384 h 689379"/>
                  <a:gd name="connsiteX89-43667" fmla="*/ 637394 w 3024845"/>
                  <a:gd name="connsiteY89-43668" fmla="*/ 272384 h 689379"/>
                  <a:gd name="connsiteX90-43669" fmla="*/ 644488 w 3024845"/>
                  <a:gd name="connsiteY90-43670" fmla="*/ 272384 h 689379"/>
                  <a:gd name="connsiteX91-43671" fmla="*/ 644488 w 3024845"/>
                  <a:gd name="connsiteY91-43672" fmla="*/ 239957 h 689379"/>
                  <a:gd name="connsiteX92-43673" fmla="*/ 645501 w 3024845"/>
                  <a:gd name="connsiteY92-43674" fmla="*/ 239957 h 689379"/>
                  <a:gd name="connsiteX93-43675" fmla="*/ 652595 w 3024845"/>
                  <a:gd name="connsiteY93-43676" fmla="*/ 239957 h 689379"/>
                  <a:gd name="connsiteX94-43677" fmla="*/ 652595 w 3024845"/>
                  <a:gd name="connsiteY94-43678" fmla="*/ 238066 h 689379"/>
                  <a:gd name="connsiteX95-43679" fmla="*/ 652595 w 3024845"/>
                  <a:gd name="connsiteY95-43680" fmla="*/ 224825 h 689379"/>
                  <a:gd name="connsiteX96-43681" fmla="*/ 651328 w 3024845"/>
                  <a:gd name="connsiteY96-43682" fmla="*/ 223203 h 689379"/>
                  <a:gd name="connsiteX97-43683" fmla="*/ 656648 w 3024845"/>
                  <a:gd name="connsiteY97-43684" fmla="*/ 211854 h 689379"/>
                  <a:gd name="connsiteX98-43685" fmla="*/ 664755 w 3024845"/>
                  <a:gd name="connsiteY98-43686" fmla="*/ 239957 h 689379"/>
                  <a:gd name="connsiteX99-43687" fmla="*/ 665515 w 3024845"/>
                  <a:gd name="connsiteY99-43688" fmla="*/ 239957 h 689379"/>
                  <a:gd name="connsiteX100-43689" fmla="*/ 670835 w 3024845"/>
                  <a:gd name="connsiteY100-43690" fmla="*/ 239957 h 689379"/>
                  <a:gd name="connsiteX101-43691" fmla="*/ 670835 w 3024845"/>
                  <a:gd name="connsiteY101-43692" fmla="*/ 134030 h 689379"/>
                  <a:gd name="connsiteX102-43693" fmla="*/ 672355 w 3024845"/>
                  <a:gd name="connsiteY102-43694" fmla="*/ 134030 h 689379"/>
                  <a:gd name="connsiteX103-43695" fmla="*/ 682995 w 3024845"/>
                  <a:gd name="connsiteY103-43696" fmla="*/ 134030 h 689379"/>
                  <a:gd name="connsiteX104-43697" fmla="*/ 682995 w 3024845"/>
                  <a:gd name="connsiteY104-43698" fmla="*/ 86471 h 689379"/>
                  <a:gd name="connsiteX105-43699" fmla="*/ 709342 w 3024845"/>
                  <a:gd name="connsiteY105-43700" fmla="*/ 86471 h 689379"/>
                  <a:gd name="connsiteX106-43701" fmla="*/ 709342 w 3024845"/>
                  <a:gd name="connsiteY106-43702" fmla="*/ 64853 h 689379"/>
                  <a:gd name="connsiteX107-43703" fmla="*/ 743796 w 3024845"/>
                  <a:gd name="connsiteY107-43704" fmla="*/ 64853 h 689379"/>
                  <a:gd name="connsiteX108-43705" fmla="*/ 743796 w 3024845"/>
                  <a:gd name="connsiteY108-43706" fmla="*/ 67285 h 689379"/>
                  <a:gd name="connsiteX109-43707" fmla="*/ 743796 w 3024845"/>
                  <a:gd name="connsiteY109-43708" fmla="*/ 84309 h 689379"/>
                  <a:gd name="connsiteX110-43709" fmla="*/ 746076 w 3024845"/>
                  <a:gd name="connsiteY110-43710" fmla="*/ 84309 h 689379"/>
                  <a:gd name="connsiteX111-43711" fmla="*/ 762036 w 3024845"/>
                  <a:gd name="connsiteY111-43712" fmla="*/ 84309 h 689379"/>
                  <a:gd name="connsiteX112-43713" fmla="*/ 762036 w 3024845"/>
                  <a:gd name="connsiteY112-43714" fmla="*/ 131868 h 689379"/>
                  <a:gd name="connsiteX113-43715" fmla="*/ 763049 w 3024845"/>
                  <a:gd name="connsiteY113-43716" fmla="*/ 131868 h 689379"/>
                  <a:gd name="connsiteX114-43717" fmla="*/ 770143 w 3024845"/>
                  <a:gd name="connsiteY114-43718" fmla="*/ 131868 h 689379"/>
                  <a:gd name="connsiteX115-43719" fmla="*/ 784330 w 3024845"/>
                  <a:gd name="connsiteY115-43720" fmla="*/ 136192 h 689379"/>
                  <a:gd name="connsiteX116-43721" fmla="*/ 784330 w 3024845"/>
                  <a:gd name="connsiteY116-43722" fmla="*/ 175104 h 689379"/>
                  <a:gd name="connsiteX117-43723" fmla="*/ 785343 w 3024845"/>
                  <a:gd name="connsiteY117-43724" fmla="*/ 175104 h 689379"/>
                  <a:gd name="connsiteX118-43725" fmla="*/ 792436 w 3024845"/>
                  <a:gd name="connsiteY118-43726" fmla="*/ 175104 h 689379"/>
                  <a:gd name="connsiteX119-43727" fmla="*/ 792436 w 3024845"/>
                  <a:gd name="connsiteY119-43728" fmla="*/ 176725 h 689379"/>
                  <a:gd name="connsiteX120-43729" fmla="*/ 792436 w 3024845"/>
                  <a:gd name="connsiteY120-43730" fmla="*/ 188074 h 689379"/>
                  <a:gd name="connsiteX121-43731" fmla="*/ 794463 w 3024845"/>
                  <a:gd name="connsiteY121-43732" fmla="*/ 188074 h 689379"/>
                  <a:gd name="connsiteX122-43733" fmla="*/ 808650 w 3024845"/>
                  <a:gd name="connsiteY122-43734" fmla="*/ 188074 h 689379"/>
                  <a:gd name="connsiteX123-43735" fmla="*/ 814730 w 3024845"/>
                  <a:gd name="connsiteY123-43736" fmla="*/ 194560 h 689379"/>
                  <a:gd name="connsiteX124-43737" fmla="*/ 814730 w 3024845"/>
                  <a:gd name="connsiteY124-43738" fmla="*/ 216178 h 689379"/>
                  <a:gd name="connsiteX125-43739" fmla="*/ 817010 w 3024845"/>
                  <a:gd name="connsiteY125-43740" fmla="*/ 216178 h 689379"/>
                  <a:gd name="connsiteX126-43741" fmla="*/ 832970 w 3024845"/>
                  <a:gd name="connsiteY126-43742" fmla="*/ 216178 h 689379"/>
                  <a:gd name="connsiteX127-43743" fmla="*/ 832970 w 3024845"/>
                  <a:gd name="connsiteY127-43744" fmla="*/ 217258 h 689379"/>
                  <a:gd name="connsiteX128-43745" fmla="*/ 832970 w 3024845"/>
                  <a:gd name="connsiteY128-43746" fmla="*/ 224825 h 689379"/>
                  <a:gd name="connsiteX129-43747" fmla="*/ 834237 w 3024845"/>
                  <a:gd name="connsiteY129-43748" fmla="*/ 224825 h 689379"/>
                  <a:gd name="connsiteX130-43749" fmla="*/ 843104 w 3024845"/>
                  <a:gd name="connsiteY130-43750" fmla="*/ 224825 h 689379"/>
                  <a:gd name="connsiteX131-43751" fmla="*/ 843104 w 3024845"/>
                  <a:gd name="connsiteY131-43752" fmla="*/ 226986 h 689379"/>
                  <a:gd name="connsiteX132-43753" fmla="*/ 843104 w 3024845"/>
                  <a:gd name="connsiteY132-43754" fmla="*/ 242119 h 689379"/>
                  <a:gd name="connsiteX133-43755" fmla="*/ 847157 w 3024845"/>
                  <a:gd name="connsiteY133-43756" fmla="*/ 240227 h 689379"/>
                  <a:gd name="connsiteX134-43757" fmla="*/ 847157 w 3024845"/>
                  <a:gd name="connsiteY134-43758" fmla="*/ 226986 h 689379"/>
                  <a:gd name="connsiteX135-43759" fmla="*/ 848170 w 3024845"/>
                  <a:gd name="connsiteY135-43760" fmla="*/ 226986 h 689379"/>
                  <a:gd name="connsiteX136-43761" fmla="*/ 855264 w 3024845"/>
                  <a:gd name="connsiteY136-43762" fmla="*/ 226986 h 689379"/>
                  <a:gd name="connsiteX137-43763" fmla="*/ 855264 w 3024845"/>
                  <a:gd name="connsiteY137-43764" fmla="*/ 228608 h 689379"/>
                  <a:gd name="connsiteX138-43765" fmla="*/ 855264 w 3024845"/>
                  <a:gd name="connsiteY138-43766" fmla="*/ 239957 h 689379"/>
                  <a:gd name="connsiteX139-43767" fmla="*/ 856024 w 3024845"/>
                  <a:gd name="connsiteY139-43768" fmla="*/ 239957 h 689379"/>
                  <a:gd name="connsiteX140-43769" fmla="*/ 861344 w 3024845"/>
                  <a:gd name="connsiteY140-43770" fmla="*/ 239957 h 689379"/>
                  <a:gd name="connsiteX141-43771" fmla="*/ 909984 w 3024845"/>
                  <a:gd name="connsiteY141-43772" fmla="*/ 235634 h 689379"/>
                  <a:gd name="connsiteX142-43773" fmla="*/ 909984 w 3024845"/>
                  <a:gd name="connsiteY142-43774" fmla="*/ 236985 h 689379"/>
                  <a:gd name="connsiteX143-43775" fmla="*/ 909984 w 3024845"/>
                  <a:gd name="connsiteY143-43776" fmla="*/ 246442 h 689379"/>
                  <a:gd name="connsiteX144-43777" fmla="*/ 910744 w 3024845"/>
                  <a:gd name="connsiteY144-43778" fmla="*/ 246442 h 689379"/>
                  <a:gd name="connsiteX145-43779" fmla="*/ 916065 w 3024845"/>
                  <a:gd name="connsiteY145-43780" fmla="*/ 246442 h 689379"/>
                  <a:gd name="connsiteX146-43781" fmla="*/ 916065 w 3024845"/>
                  <a:gd name="connsiteY146-43782" fmla="*/ 248604 h 689379"/>
                  <a:gd name="connsiteX147-43783" fmla="*/ 916065 w 3024845"/>
                  <a:gd name="connsiteY147-43784" fmla="*/ 263737 h 689379"/>
                  <a:gd name="connsiteX148-43785" fmla="*/ 918091 w 3024845"/>
                  <a:gd name="connsiteY148-43786" fmla="*/ 262386 h 689379"/>
                  <a:gd name="connsiteX149-43787" fmla="*/ 932278 w 3024845"/>
                  <a:gd name="connsiteY149-43788" fmla="*/ 252928 h 689379"/>
                  <a:gd name="connsiteX150-43789" fmla="*/ 938358 w 3024845"/>
                  <a:gd name="connsiteY150-43790" fmla="*/ 211854 h 689379"/>
                  <a:gd name="connsiteX151-43791" fmla="*/ 939118 w 3024845"/>
                  <a:gd name="connsiteY151-43792" fmla="*/ 211584 h 689379"/>
                  <a:gd name="connsiteX152-43793" fmla="*/ 944438 w 3024845"/>
                  <a:gd name="connsiteY152-43794" fmla="*/ 209692 h 689379"/>
                  <a:gd name="connsiteX153-43795" fmla="*/ 946465 w 3024845"/>
                  <a:gd name="connsiteY153-43796" fmla="*/ 140515 h 689379"/>
                  <a:gd name="connsiteX154-43797" fmla="*/ 948492 w 3024845"/>
                  <a:gd name="connsiteY154-43798" fmla="*/ 209692 h 689379"/>
                  <a:gd name="connsiteX155-43799" fmla="*/ 949252 w 3024845"/>
                  <a:gd name="connsiteY155-43800" fmla="*/ 209962 h 689379"/>
                  <a:gd name="connsiteX156-43801" fmla="*/ 954572 w 3024845"/>
                  <a:gd name="connsiteY156-43802" fmla="*/ 211854 h 689379"/>
                  <a:gd name="connsiteX157-43803" fmla="*/ 954572 w 3024845"/>
                  <a:gd name="connsiteY157-43804" fmla="*/ 125383 h 689379"/>
                  <a:gd name="connsiteX158-43805" fmla="*/ 958625 w 3024845"/>
                  <a:gd name="connsiteY158-43806" fmla="*/ 92956 h 689379"/>
                  <a:gd name="connsiteX159-43807" fmla="*/ 997132 w 3024845"/>
                  <a:gd name="connsiteY159-43808" fmla="*/ 92956 h 689379"/>
                  <a:gd name="connsiteX160-43809" fmla="*/ 997132 w 3024845"/>
                  <a:gd name="connsiteY160-43810" fmla="*/ 125383 h 689379"/>
                  <a:gd name="connsiteX161-43811" fmla="*/ 997892 w 3024845"/>
                  <a:gd name="connsiteY161-43812" fmla="*/ 125383 h 689379"/>
                  <a:gd name="connsiteX162-43813" fmla="*/ 1003212 w 3024845"/>
                  <a:gd name="connsiteY162-43814" fmla="*/ 125383 h 689379"/>
                  <a:gd name="connsiteX163-43815" fmla="*/ 1003212 w 3024845"/>
                  <a:gd name="connsiteY163-43816" fmla="*/ 43235 h 689379"/>
                  <a:gd name="connsiteX164-43817" fmla="*/ 1004986 w 3024845"/>
                  <a:gd name="connsiteY164-43818" fmla="*/ 43235 h 689379"/>
                  <a:gd name="connsiteX165-43819" fmla="*/ 1017399 w 3024845"/>
                  <a:gd name="connsiteY165-43820" fmla="*/ 43235 h 689379"/>
                  <a:gd name="connsiteX166-43821" fmla="*/ 1017399 w 3024845"/>
                  <a:gd name="connsiteY166-43822" fmla="*/ 41344 h 689379"/>
                  <a:gd name="connsiteX167-43823" fmla="*/ 1017399 w 3024845"/>
                  <a:gd name="connsiteY167-43824" fmla="*/ 28103 h 689379"/>
                  <a:gd name="connsiteX168-43825" fmla="*/ 1039693 w 3024845"/>
                  <a:gd name="connsiteY168-43826" fmla="*/ 28103 h 689379"/>
                  <a:gd name="connsiteX169-43827" fmla="*/ 1039693 w 3024845"/>
                  <a:gd name="connsiteY169-43828" fmla="*/ 27022 h 689379"/>
                  <a:gd name="connsiteX170-43829" fmla="*/ 1039693 w 3024845"/>
                  <a:gd name="connsiteY170-43830" fmla="*/ 19456 h 689379"/>
                  <a:gd name="connsiteX171-43831" fmla="*/ 1041466 w 3024845"/>
                  <a:gd name="connsiteY171-43832" fmla="*/ 19456 h 689379"/>
                  <a:gd name="connsiteX172-43833" fmla="*/ 1053880 w 3024845"/>
                  <a:gd name="connsiteY172-43834" fmla="*/ 19456 h 689379"/>
                  <a:gd name="connsiteX173-43835" fmla="*/ 1053880 w 3024845"/>
                  <a:gd name="connsiteY173-43836" fmla="*/ 20537 h 689379"/>
                  <a:gd name="connsiteX174-43837" fmla="*/ 1053880 w 3024845"/>
                  <a:gd name="connsiteY174-43838" fmla="*/ 28103 h 689379"/>
                  <a:gd name="connsiteX175-43839" fmla="*/ 1054640 w 3024845"/>
                  <a:gd name="connsiteY175-43840" fmla="*/ 28103 h 689379"/>
                  <a:gd name="connsiteX176-43841" fmla="*/ 1059960 w 3024845"/>
                  <a:gd name="connsiteY176-43842" fmla="*/ 28103 h 689379"/>
                  <a:gd name="connsiteX177-43843" fmla="*/ 1070093 w 3024845"/>
                  <a:gd name="connsiteY177-43844" fmla="*/ 23779 h 689379"/>
                  <a:gd name="connsiteX178-43845" fmla="*/ 1074146 w 3024845"/>
                  <a:gd name="connsiteY178-43846" fmla="*/ 27022 h 689379"/>
                  <a:gd name="connsiteX179-43847" fmla="*/ 1074146 w 3024845"/>
                  <a:gd name="connsiteY179-43848" fmla="*/ 19456 h 689379"/>
                  <a:gd name="connsiteX180-43849" fmla="*/ 1076426 w 3024845"/>
                  <a:gd name="connsiteY180-43850" fmla="*/ 19456 h 689379"/>
                  <a:gd name="connsiteX181-43851" fmla="*/ 1092387 w 3024845"/>
                  <a:gd name="connsiteY181-43852" fmla="*/ 19456 h 689379"/>
                  <a:gd name="connsiteX182-43853" fmla="*/ 1092387 w 3024845"/>
                  <a:gd name="connsiteY182-43854" fmla="*/ 20537 h 689379"/>
                  <a:gd name="connsiteX183-43855" fmla="*/ 1092387 w 3024845"/>
                  <a:gd name="connsiteY183-43856" fmla="*/ 28103 h 689379"/>
                  <a:gd name="connsiteX184-43857" fmla="*/ 1122787 w 3024845"/>
                  <a:gd name="connsiteY184-43858" fmla="*/ 28103 h 689379"/>
                  <a:gd name="connsiteX185-43859" fmla="*/ 1122787 w 3024845"/>
                  <a:gd name="connsiteY185-43860" fmla="*/ 29724 h 689379"/>
                  <a:gd name="connsiteX186-43861" fmla="*/ 1122787 w 3024845"/>
                  <a:gd name="connsiteY186-43862" fmla="*/ 41074 h 689379"/>
                  <a:gd name="connsiteX187-43863" fmla="*/ 1149134 w 3024845"/>
                  <a:gd name="connsiteY187-43864" fmla="*/ 41074 h 689379"/>
                  <a:gd name="connsiteX188-43865" fmla="*/ 1149134 w 3024845"/>
                  <a:gd name="connsiteY188-43866" fmla="*/ 71338 h 689379"/>
                  <a:gd name="connsiteX189-43867" fmla="*/ 1149894 w 3024845"/>
                  <a:gd name="connsiteY189-43868" fmla="*/ 71338 h 689379"/>
                  <a:gd name="connsiteX190-43869" fmla="*/ 1155214 w 3024845"/>
                  <a:gd name="connsiteY190-43870" fmla="*/ 71338 h 689379"/>
                  <a:gd name="connsiteX191-43871" fmla="*/ 1155214 w 3024845"/>
                  <a:gd name="connsiteY191-43872" fmla="*/ 72419 h 689379"/>
                  <a:gd name="connsiteX192-43873" fmla="*/ 1155214 w 3024845"/>
                  <a:gd name="connsiteY192-43874" fmla="*/ 79986 h 689379"/>
                  <a:gd name="connsiteX193-43875" fmla="*/ 1159268 w 3024845"/>
                  <a:gd name="connsiteY193-43876" fmla="*/ 110250 h 689379"/>
                  <a:gd name="connsiteX194-43877" fmla="*/ 1160028 w 3024845"/>
                  <a:gd name="connsiteY194-43878" fmla="*/ 110250 h 689379"/>
                  <a:gd name="connsiteX195-43879" fmla="*/ 1165348 w 3024845"/>
                  <a:gd name="connsiteY195-43880" fmla="*/ 110250 h 689379"/>
                  <a:gd name="connsiteX196-43881" fmla="*/ 1165348 w 3024845"/>
                  <a:gd name="connsiteY196-43882" fmla="*/ 111061 h 689379"/>
                  <a:gd name="connsiteX197-43883" fmla="*/ 1165348 w 3024845"/>
                  <a:gd name="connsiteY197-43884" fmla="*/ 116736 h 689379"/>
                  <a:gd name="connsiteX198-43885" fmla="*/ 1166361 w 3024845"/>
                  <a:gd name="connsiteY198-43886" fmla="*/ 116736 h 689379"/>
                  <a:gd name="connsiteX199-43887" fmla="*/ 1173454 w 3024845"/>
                  <a:gd name="connsiteY199-43888" fmla="*/ 116736 h 689379"/>
                  <a:gd name="connsiteX200-43889" fmla="*/ 1173454 w 3024845"/>
                  <a:gd name="connsiteY200-43890" fmla="*/ 147001 h 689379"/>
                  <a:gd name="connsiteX201-43891" fmla="*/ 1175481 w 3024845"/>
                  <a:gd name="connsiteY201-43892" fmla="*/ 147001 h 689379"/>
                  <a:gd name="connsiteX202-43893" fmla="*/ 1189668 w 3024845"/>
                  <a:gd name="connsiteY202-43894" fmla="*/ 147001 h 689379"/>
                  <a:gd name="connsiteX203-43895" fmla="*/ 1189668 w 3024845"/>
                  <a:gd name="connsiteY203-43896" fmla="*/ 170780 h 689379"/>
                  <a:gd name="connsiteX204-43897" fmla="*/ 1191695 w 3024845"/>
                  <a:gd name="connsiteY204-43898" fmla="*/ 172401 h 689379"/>
                  <a:gd name="connsiteX205-43899" fmla="*/ 1191695 w 3024845"/>
                  <a:gd name="connsiteY205-43900" fmla="*/ 183751 h 689379"/>
                  <a:gd name="connsiteX206-43901" fmla="*/ 1192455 w 3024845"/>
                  <a:gd name="connsiteY206-43902" fmla="*/ 183751 h 689379"/>
                  <a:gd name="connsiteX207-43903" fmla="*/ 1197775 w 3024845"/>
                  <a:gd name="connsiteY207-43904" fmla="*/ 183751 h 689379"/>
                  <a:gd name="connsiteX208-43905" fmla="*/ 1197775 w 3024845"/>
                  <a:gd name="connsiteY208-43906" fmla="*/ 207530 h 689379"/>
                  <a:gd name="connsiteX209-43907" fmla="*/ 1199041 w 3024845"/>
                  <a:gd name="connsiteY209-43908" fmla="*/ 207530 h 689379"/>
                  <a:gd name="connsiteX210-43909" fmla="*/ 1207908 w 3024845"/>
                  <a:gd name="connsiteY210-43910" fmla="*/ 207530 h 689379"/>
                  <a:gd name="connsiteX211-43911" fmla="*/ 1209935 w 3024845"/>
                  <a:gd name="connsiteY211-43912" fmla="*/ 211584 h 689379"/>
                  <a:gd name="connsiteX212-43913" fmla="*/ 1209935 w 3024845"/>
                  <a:gd name="connsiteY212-43914" fmla="*/ 224825 h 689379"/>
                  <a:gd name="connsiteX213-43915" fmla="*/ 1211455 w 3024845"/>
                  <a:gd name="connsiteY213-43916" fmla="*/ 222933 h 689379"/>
                  <a:gd name="connsiteX214-43917" fmla="*/ 1222095 w 3024845"/>
                  <a:gd name="connsiteY214-43918" fmla="*/ 209692 h 689379"/>
                  <a:gd name="connsiteX215-43919" fmla="*/ 1250469 w 3024845"/>
                  <a:gd name="connsiteY215-43920" fmla="*/ 209692 h 689379"/>
                  <a:gd name="connsiteX216-43921" fmla="*/ 1250469 w 3024845"/>
                  <a:gd name="connsiteY216-43922" fmla="*/ 296163 h 689379"/>
                  <a:gd name="connsiteX217-43923" fmla="*/ 1251229 w 3024845"/>
                  <a:gd name="connsiteY217-43924" fmla="*/ 296163 h 689379"/>
                  <a:gd name="connsiteX218-43925" fmla="*/ 1256549 w 3024845"/>
                  <a:gd name="connsiteY218-43926" fmla="*/ 296163 h 689379"/>
                  <a:gd name="connsiteX219-43927" fmla="*/ 1257309 w 3024845"/>
                  <a:gd name="connsiteY219-43928" fmla="*/ 294812 h 689379"/>
                  <a:gd name="connsiteX220-43929" fmla="*/ 1262629 w 3024845"/>
                  <a:gd name="connsiteY220-43930" fmla="*/ 285354 h 689379"/>
                  <a:gd name="connsiteX221-43931" fmla="*/ 1262629 w 3024845"/>
                  <a:gd name="connsiteY221-43932" fmla="*/ 287246 h 689379"/>
                  <a:gd name="connsiteX222-43933" fmla="*/ 1262629 w 3024845"/>
                  <a:gd name="connsiteY222-43934" fmla="*/ 300487 h 689379"/>
                  <a:gd name="connsiteX223-43935" fmla="*/ 1266682 w 3024845"/>
                  <a:gd name="connsiteY223-43936" fmla="*/ 255090 h 689379"/>
                  <a:gd name="connsiteX224-43937" fmla="*/ 1267442 w 3024845"/>
                  <a:gd name="connsiteY224-43938" fmla="*/ 255090 h 689379"/>
                  <a:gd name="connsiteX225-43939" fmla="*/ 1272762 w 3024845"/>
                  <a:gd name="connsiteY225-43940" fmla="*/ 255090 h 689379"/>
                  <a:gd name="connsiteX226-43941" fmla="*/ 1272762 w 3024845"/>
                  <a:gd name="connsiteY226-43942" fmla="*/ 190236 h 689379"/>
                  <a:gd name="connsiteX227-43943" fmla="*/ 1273776 w 3024845"/>
                  <a:gd name="connsiteY227-43944" fmla="*/ 190236 h 689379"/>
                  <a:gd name="connsiteX228-43945" fmla="*/ 1280869 w 3024845"/>
                  <a:gd name="connsiteY228-43946" fmla="*/ 190236 h 689379"/>
                  <a:gd name="connsiteX229-43947" fmla="*/ 1293029 w 3024845"/>
                  <a:gd name="connsiteY229-43948" fmla="*/ 147001 h 689379"/>
                  <a:gd name="connsiteX230-43949" fmla="*/ 1294296 w 3024845"/>
                  <a:gd name="connsiteY230-43950" fmla="*/ 147001 h 689379"/>
                  <a:gd name="connsiteX231-43951" fmla="*/ 1303163 w 3024845"/>
                  <a:gd name="connsiteY231-43952" fmla="*/ 147001 h 689379"/>
                  <a:gd name="connsiteX232-43953" fmla="*/ 1313296 w 3024845"/>
                  <a:gd name="connsiteY232-43954" fmla="*/ 190236 h 689379"/>
                  <a:gd name="connsiteX233-43955" fmla="*/ 1314309 w 3024845"/>
                  <a:gd name="connsiteY233-43956" fmla="*/ 190236 h 689379"/>
                  <a:gd name="connsiteX234-43957" fmla="*/ 1321403 w 3024845"/>
                  <a:gd name="connsiteY234-43958" fmla="*/ 190236 h 689379"/>
                  <a:gd name="connsiteX235-43959" fmla="*/ 1321403 w 3024845"/>
                  <a:gd name="connsiteY235-43960" fmla="*/ 229148 h 689379"/>
                  <a:gd name="connsiteX236-43961" fmla="*/ 1323176 w 3024845"/>
                  <a:gd name="connsiteY236-43962" fmla="*/ 229148 h 689379"/>
                  <a:gd name="connsiteX237-43963" fmla="*/ 1335590 w 3024845"/>
                  <a:gd name="connsiteY237-43964" fmla="*/ 229148 h 689379"/>
                  <a:gd name="connsiteX238-43965" fmla="*/ 1335590 w 3024845"/>
                  <a:gd name="connsiteY238-43966" fmla="*/ 231310 h 689379"/>
                  <a:gd name="connsiteX239-43967" fmla="*/ 1335590 w 3024845"/>
                  <a:gd name="connsiteY239-43968" fmla="*/ 246442 h 689379"/>
                  <a:gd name="connsiteX240-43969" fmla="*/ 1339643 w 3024845"/>
                  <a:gd name="connsiteY240-43970" fmla="*/ 244281 h 689379"/>
                  <a:gd name="connsiteX241-43971" fmla="*/ 1339643 w 3024845"/>
                  <a:gd name="connsiteY241-43972" fmla="*/ 229148 h 689379"/>
                  <a:gd name="connsiteX242-43973" fmla="*/ 1341163 w 3024845"/>
                  <a:gd name="connsiteY242-43974" fmla="*/ 229148 h 689379"/>
                  <a:gd name="connsiteX243-43975" fmla="*/ 1351803 w 3024845"/>
                  <a:gd name="connsiteY243-43976" fmla="*/ 229148 h 689379"/>
                  <a:gd name="connsiteX244-43977" fmla="*/ 1351803 w 3024845"/>
                  <a:gd name="connsiteY244-43978" fmla="*/ 230769 h 689379"/>
                  <a:gd name="connsiteX245-43979" fmla="*/ 1351803 w 3024845"/>
                  <a:gd name="connsiteY245-43980" fmla="*/ 242119 h 689379"/>
                  <a:gd name="connsiteX246-43981" fmla="*/ 1382204 w 3024845"/>
                  <a:gd name="connsiteY246-43982" fmla="*/ 242119 h 689379"/>
                  <a:gd name="connsiteX247-43983" fmla="*/ 1382204 w 3024845"/>
                  <a:gd name="connsiteY247-43984" fmla="*/ 205369 h 689379"/>
                  <a:gd name="connsiteX248-43985" fmla="*/ 1383470 w 3024845"/>
                  <a:gd name="connsiteY248-43986" fmla="*/ 205369 h 689379"/>
                  <a:gd name="connsiteX249-43987" fmla="*/ 1392337 w 3024845"/>
                  <a:gd name="connsiteY249-43988" fmla="*/ 205369 h 689379"/>
                  <a:gd name="connsiteX250-43989" fmla="*/ 1392337 w 3024845"/>
                  <a:gd name="connsiteY250-43990" fmla="*/ 226986 h 689379"/>
                  <a:gd name="connsiteX251-43991" fmla="*/ 1394364 w 3024845"/>
                  <a:gd name="connsiteY251-43992" fmla="*/ 194560 h 689379"/>
                  <a:gd name="connsiteX252-43993" fmla="*/ 1416657 w 3024845"/>
                  <a:gd name="connsiteY252-43994" fmla="*/ 194560 h 689379"/>
                  <a:gd name="connsiteX253-43995" fmla="*/ 1416657 w 3024845"/>
                  <a:gd name="connsiteY253-43996" fmla="*/ 192938 h 689379"/>
                  <a:gd name="connsiteX254-43997" fmla="*/ 1416657 w 3024845"/>
                  <a:gd name="connsiteY254-43998" fmla="*/ 181589 h 689379"/>
                  <a:gd name="connsiteX255-43999" fmla="*/ 1417417 w 3024845"/>
                  <a:gd name="connsiteY255-44000" fmla="*/ 181589 h 689379"/>
                  <a:gd name="connsiteX256-44001" fmla="*/ 1422737 w 3024845"/>
                  <a:gd name="connsiteY256-44002" fmla="*/ 181589 h 689379"/>
                  <a:gd name="connsiteX257-44003" fmla="*/ 1422737 w 3024845"/>
                  <a:gd name="connsiteY257-44004" fmla="*/ 179698 h 689379"/>
                  <a:gd name="connsiteX258-44005" fmla="*/ 1422737 w 3024845"/>
                  <a:gd name="connsiteY258-44006" fmla="*/ 166457 h 689379"/>
                  <a:gd name="connsiteX259-44007" fmla="*/ 1426791 w 3024845"/>
                  <a:gd name="connsiteY259-44008" fmla="*/ 172942 h 689379"/>
                  <a:gd name="connsiteX260-44009" fmla="*/ 1429071 w 3024845"/>
                  <a:gd name="connsiteY260-44010" fmla="*/ 172942 h 689379"/>
                  <a:gd name="connsiteX261-44011" fmla="*/ 1445031 w 3024845"/>
                  <a:gd name="connsiteY261-44012" fmla="*/ 172942 h 689379"/>
                  <a:gd name="connsiteX262-44013" fmla="*/ 1445031 w 3024845"/>
                  <a:gd name="connsiteY262-44014" fmla="*/ 172131 h 689379"/>
                  <a:gd name="connsiteX263-44015" fmla="*/ 1445031 w 3024845"/>
                  <a:gd name="connsiteY263-44016" fmla="*/ 166457 h 689379"/>
                  <a:gd name="connsiteX264-44017" fmla="*/ 1445791 w 3024845"/>
                  <a:gd name="connsiteY264-44018" fmla="*/ 166457 h 689379"/>
                  <a:gd name="connsiteX265-44019" fmla="*/ 1451111 w 3024845"/>
                  <a:gd name="connsiteY265-44020" fmla="*/ 166457 h 689379"/>
                  <a:gd name="connsiteX266-44021" fmla="*/ 1451111 w 3024845"/>
                  <a:gd name="connsiteY266-44022" fmla="*/ 167808 h 689379"/>
                  <a:gd name="connsiteX267-44023" fmla="*/ 1451111 w 3024845"/>
                  <a:gd name="connsiteY267-44024" fmla="*/ 177266 h 689379"/>
                  <a:gd name="connsiteX268-44025" fmla="*/ 1489618 w 3024845"/>
                  <a:gd name="connsiteY268-44026" fmla="*/ 177266 h 689379"/>
                  <a:gd name="connsiteX269-44027" fmla="*/ 1489618 w 3024845"/>
                  <a:gd name="connsiteY269-44028" fmla="*/ 315619 h 689379"/>
                  <a:gd name="connsiteX270-44029" fmla="*/ 1491138 w 3024845"/>
                  <a:gd name="connsiteY270-44030" fmla="*/ 315619 h 689379"/>
                  <a:gd name="connsiteX271-44031" fmla="*/ 1501778 w 3024845"/>
                  <a:gd name="connsiteY271-44032" fmla="*/ 315619 h 689379"/>
                  <a:gd name="connsiteX272-44033" fmla="*/ 1501778 w 3024845"/>
                  <a:gd name="connsiteY272-44034" fmla="*/ 302649 h 689379"/>
                  <a:gd name="connsiteX273-44035" fmla="*/ 1505832 w 3024845"/>
                  <a:gd name="connsiteY273-44036" fmla="*/ 302649 h 689379"/>
                  <a:gd name="connsiteX274-44037" fmla="*/ 1505832 w 3024845"/>
                  <a:gd name="connsiteY274-44038" fmla="*/ 315619 h 689379"/>
                  <a:gd name="connsiteX275-44039" fmla="*/ 1536232 w 3024845"/>
                  <a:gd name="connsiteY275-44040" fmla="*/ 315619 h 689379"/>
                  <a:gd name="connsiteX276-44041" fmla="*/ 1536232 w 3024845"/>
                  <a:gd name="connsiteY276-44042" fmla="*/ 285354 h 689379"/>
                  <a:gd name="connsiteX277-44043" fmla="*/ 1548392 w 3024845"/>
                  <a:gd name="connsiteY277-44044" fmla="*/ 285354 h 689379"/>
                  <a:gd name="connsiteX278-44045" fmla="*/ 1560552 w 3024845"/>
                  <a:gd name="connsiteY278-44046" fmla="*/ 283193 h 689379"/>
                  <a:gd name="connsiteX279-44047" fmla="*/ 1564606 w 3024845"/>
                  <a:gd name="connsiteY279-44048" fmla="*/ 285354 h 689379"/>
                  <a:gd name="connsiteX280-44049" fmla="*/ 1574739 w 3024845"/>
                  <a:gd name="connsiteY280-44050" fmla="*/ 285354 h 689379"/>
                  <a:gd name="connsiteX281-44051" fmla="*/ 1574739 w 3024845"/>
                  <a:gd name="connsiteY281-44052" fmla="*/ 315619 h 689379"/>
                  <a:gd name="connsiteX282-44053" fmla="*/ 1582846 w 3024845"/>
                  <a:gd name="connsiteY282-44054" fmla="*/ 315619 h 689379"/>
                  <a:gd name="connsiteX283-44055" fmla="*/ 1582846 w 3024845"/>
                  <a:gd name="connsiteY283-44056" fmla="*/ 332914 h 689379"/>
                  <a:gd name="connsiteX284-44057" fmla="*/ 1592182 w 3024845"/>
                  <a:gd name="connsiteY284-44058" fmla="*/ 333819 h 689379"/>
                  <a:gd name="connsiteX285-44059" fmla="*/ 1605140 w 3024845"/>
                  <a:gd name="connsiteY285-44060" fmla="*/ 333819 h 689379"/>
                  <a:gd name="connsiteX286-44061" fmla="*/ 1605140 w 3024845"/>
                  <a:gd name="connsiteY286-44062" fmla="*/ 317781 h 689379"/>
                  <a:gd name="connsiteX287-44063" fmla="*/ 1673096 w 3024845"/>
                  <a:gd name="connsiteY287-44064" fmla="*/ 317781 h 689379"/>
                  <a:gd name="connsiteX288-44065" fmla="*/ 1673096 w 3024845"/>
                  <a:gd name="connsiteY288-44066" fmla="*/ 232528 h 689379"/>
                  <a:gd name="connsiteX289-44067" fmla="*/ 1745104 w 3024845"/>
                  <a:gd name="connsiteY289-44068" fmla="*/ 232528 h 689379"/>
                  <a:gd name="connsiteX290-44069" fmla="*/ 1745104 w 3024845"/>
                  <a:gd name="connsiteY290-44070" fmla="*/ 311296 h 689379"/>
                  <a:gd name="connsiteX291-44071" fmla="*/ 1747008 w 3024845"/>
                  <a:gd name="connsiteY291-44072" fmla="*/ 311296 h 689379"/>
                  <a:gd name="connsiteX292-44073" fmla="*/ 1748250 w 3024845"/>
                  <a:gd name="connsiteY292-44074" fmla="*/ 333819 h 689379"/>
                  <a:gd name="connsiteX293-44075" fmla="*/ 1757926 w 3024845"/>
                  <a:gd name="connsiteY293-44076" fmla="*/ 333819 h 689379"/>
                  <a:gd name="connsiteX294-44077" fmla="*/ 1759168 w 3024845"/>
                  <a:gd name="connsiteY294-44078" fmla="*/ 311296 h 689379"/>
                  <a:gd name="connsiteX295-44079" fmla="*/ 1765248 w 3024845"/>
                  <a:gd name="connsiteY295-44080" fmla="*/ 311296 h 689379"/>
                  <a:gd name="connsiteX296-44081" fmla="*/ 1766490 w 3024845"/>
                  <a:gd name="connsiteY296-44082" fmla="*/ 333819 h 689379"/>
                  <a:gd name="connsiteX297-44083" fmla="*/ 1817112 w 3024845"/>
                  <a:gd name="connsiteY297-44084" fmla="*/ 333819 h 689379"/>
                  <a:gd name="connsiteX298-44085" fmla="*/ 1817112 w 3024845"/>
                  <a:gd name="connsiteY298-44086" fmla="*/ 170791 h 689379"/>
                  <a:gd name="connsiteX299-44087" fmla="*/ 2014439 w 3024845"/>
                  <a:gd name="connsiteY299-44088" fmla="*/ 170791 h 689379"/>
                  <a:gd name="connsiteX300-44089" fmla="*/ 2014439 w 3024845"/>
                  <a:gd name="connsiteY300-44090" fmla="*/ 333819 h 689379"/>
                  <a:gd name="connsiteX301-44091" fmla="*/ 2033136 w 3024845"/>
                  <a:gd name="connsiteY301-44092" fmla="*/ 333819 h 689379"/>
                  <a:gd name="connsiteX302-44093" fmla="*/ 2033136 w 3024845"/>
                  <a:gd name="connsiteY302-44094" fmla="*/ 251126 h 689379"/>
                  <a:gd name="connsiteX303-44095" fmla="*/ 2128256 w 3024845"/>
                  <a:gd name="connsiteY303-44096" fmla="*/ 251126 h 689379"/>
                  <a:gd name="connsiteX304-44097" fmla="*/ 2180720 w 3024845"/>
                  <a:gd name="connsiteY304-44098" fmla="*/ 185913 h 689379"/>
                  <a:gd name="connsiteX305-44099" fmla="*/ 2245574 w 3024845"/>
                  <a:gd name="connsiteY305-44100" fmla="*/ 185913 h 689379"/>
                  <a:gd name="connsiteX306-44101" fmla="*/ 2245574 w 3024845"/>
                  <a:gd name="connsiteY306-44102" fmla="*/ 261575 h 689379"/>
                  <a:gd name="connsiteX307-44103" fmla="*/ 2253681 w 3024845"/>
                  <a:gd name="connsiteY307-44104" fmla="*/ 261575 h 689379"/>
                  <a:gd name="connsiteX308-44105" fmla="*/ 2255708 w 3024845"/>
                  <a:gd name="connsiteY308-44106" fmla="*/ 255090 h 689379"/>
                  <a:gd name="connsiteX309-44107" fmla="*/ 2261788 w 3024845"/>
                  <a:gd name="connsiteY309-44108" fmla="*/ 255090 h 689379"/>
                  <a:gd name="connsiteX310-44109" fmla="*/ 2263815 w 3024845"/>
                  <a:gd name="connsiteY310-44110" fmla="*/ 263737 h 689379"/>
                  <a:gd name="connsiteX311-44111" fmla="*/ 2275975 w 3024845"/>
                  <a:gd name="connsiteY311-44112" fmla="*/ 263737 h 689379"/>
                  <a:gd name="connsiteX312-44113" fmla="*/ 2275975 w 3024845"/>
                  <a:gd name="connsiteY312-44114" fmla="*/ 257251 h 689379"/>
                  <a:gd name="connsiteX313-44115" fmla="*/ 2298268 w 3024845"/>
                  <a:gd name="connsiteY313-44116" fmla="*/ 257251 h 689379"/>
                  <a:gd name="connsiteX314-44117" fmla="*/ 2298268 w 3024845"/>
                  <a:gd name="connsiteY314-44118" fmla="*/ 263737 h 689379"/>
                  <a:gd name="connsiteX315-44119" fmla="*/ 2318535 w 3024845"/>
                  <a:gd name="connsiteY315-44120" fmla="*/ 263737 h 689379"/>
                  <a:gd name="connsiteX316-44121" fmla="*/ 2318535 w 3024845"/>
                  <a:gd name="connsiteY316-44122" fmla="*/ 309134 h 689379"/>
                  <a:gd name="connsiteX317-44123" fmla="*/ 2332722 w 3024845"/>
                  <a:gd name="connsiteY317-44124" fmla="*/ 309134 h 689379"/>
                  <a:gd name="connsiteX318-44125" fmla="*/ 2332722 w 3024845"/>
                  <a:gd name="connsiteY318-44126" fmla="*/ 296163 h 689379"/>
                  <a:gd name="connsiteX319-44127" fmla="*/ 2348936 w 3024845"/>
                  <a:gd name="connsiteY319-44128" fmla="*/ 296163 h 689379"/>
                  <a:gd name="connsiteX320-44129" fmla="*/ 2348936 w 3024845"/>
                  <a:gd name="connsiteY320-44130" fmla="*/ 116736 h 689379"/>
                  <a:gd name="connsiteX321-44131" fmla="*/ 2355016 w 3024845"/>
                  <a:gd name="connsiteY321-44132" fmla="*/ 110250 h 689379"/>
                  <a:gd name="connsiteX322-44133" fmla="*/ 2427977 w 3024845"/>
                  <a:gd name="connsiteY322-44134" fmla="*/ 110250 h 689379"/>
                  <a:gd name="connsiteX323-44135" fmla="*/ 2427977 w 3024845"/>
                  <a:gd name="connsiteY323-44136" fmla="*/ 118898 h 689379"/>
                  <a:gd name="connsiteX324-44137" fmla="*/ 2438110 w 3024845"/>
                  <a:gd name="connsiteY324-44138" fmla="*/ 118898 h 689379"/>
                  <a:gd name="connsiteX325-44139" fmla="*/ 2438110 w 3024845"/>
                  <a:gd name="connsiteY325-44140" fmla="*/ 233472 h 689379"/>
                  <a:gd name="connsiteX326-44141" fmla="*/ 2460404 w 3024845"/>
                  <a:gd name="connsiteY326-44142" fmla="*/ 233472 h 689379"/>
                  <a:gd name="connsiteX327-44143" fmla="*/ 2460404 w 3024845"/>
                  <a:gd name="connsiteY327-44144" fmla="*/ 166457 h 689379"/>
                  <a:gd name="connsiteX328-44145" fmla="*/ 2486751 w 3024845"/>
                  <a:gd name="connsiteY328-44146" fmla="*/ 166457 h 689379"/>
                  <a:gd name="connsiteX329-44147" fmla="*/ 2490804 w 3024845"/>
                  <a:gd name="connsiteY329-44148" fmla="*/ 162133 h 689379"/>
                  <a:gd name="connsiteX330-44149" fmla="*/ 2498911 w 3024845"/>
                  <a:gd name="connsiteY330-44150" fmla="*/ 162133 h 689379"/>
                  <a:gd name="connsiteX331-44151" fmla="*/ 2502964 w 3024845"/>
                  <a:gd name="connsiteY331-44152" fmla="*/ 166457 h 689379"/>
                  <a:gd name="connsiteX332-44153" fmla="*/ 2525258 w 3024845"/>
                  <a:gd name="connsiteY332-44154" fmla="*/ 166457 h 689379"/>
                  <a:gd name="connsiteX333-44155" fmla="*/ 2525258 w 3024845"/>
                  <a:gd name="connsiteY333-44156" fmla="*/ 49721 h 689379"/>
                  <a:gd name="connsiteX334-44157" fmla="*/ 2582005 w 3024845"/>
                  <a:gd name="connsiteY334-44158" fmla="*/ 38912 h 689379"/>
                  <a:gd name="connsiteX335-44159" fmla="*/ 2582005 w 3024845"/>
                  <a:gd name="connsiteY335-44160" fmla="*/ 39993 h 689379"/>
                  <a:gd name="connsiteX336-44161" fmla="*/ 2582005 w 3024845"/>
                  <a:gd name="connsiteY336-44162" fmla="*/ 47559 h 689379"/>
                  <a:gd name="connsiteX337-44163" fmla="*/ 2608352 w 3024845"/>
                  <a:gd name="connsiteY337-44164" fmla="*/ 47559 h 689379"/>
                  <a:gd name="connsiteX338-44165" fmla="*/ 2608352 w 3024845"/>
                  <a:gd name="connsiteY338-44166" fmla="*/ 302649 h 689379"/>
                  <a:gd name="connsiteX339-44167" fmla="*/ 2630646 w 3024845"/>
                  <a:gd name="connsiteY339-44168" fmla="*/ 302649 h 689379"/>
                  <a:gd name="connsiteX340-44169" fmla="*/ 2630646 w 3024845"/>
                  <a:gd name="connsiteY340-44170" fmla="*/ 298325 h 689379"/>
                  <a:gd name="connsiteX341-44171" fmla="*/ 2642806 w 3024845"/>
                  <a:gd name="connsiteY341-44172" fmla="*/ 298325 h 689379"/>
                  <a:gd name="connsiteX342-44173" fmla="*/ 2642806 w 3024845"/>
                  <a:gd name="connsiteY342-44174" fmla="*/ 302649 h 689379"/>
                  <a:gd name="connsiteX343-44175" fmla="*/ 2667126 w 3024845"/>
                  <a:gd name="connsiteY343-44176" fmla="*/ 302649 h 689379"/>
                  <a:gd name="connsiteX344-44177" fmla="*/ 2667126 w 3024845"/>
                  <a:gd name="connsiteY344-44178" fmla="*/ 289678 h 689379"/>
                  <a:gd name="connsiteX345-44179" fmla="*/ 2695500 w 3024845"/>
                  <a:gd name="connsiteY345-44180" fmla="*/ 289678 h 689379"/>
                  <a:gd name="connsiteX346-44181" fmla="*/ 2707660 w 3024845"/>
                  <a:gd name="connsiteY346-44182" fmla="*/ 285354 h 689379"/>
                  <a:gd name="connsiteX347-44183" fmla="*/ 2727927 w 3024845"/>
                  <a:gd name="connsiteY347-44184" fmla="*/ 289678 h 689379"/>
                  <a:gd name="connsiteX348-44185" fmla="*/ 2727927 w 3024845"/>
                  <a:gd name="connsiteY348-44186" fmla="*/ 272384 h 689379"/>
                  <a:gd name="connsiteX349-44187" fmla="*/ 2736034 w 3024845"/>
                  <a:gd name="connsiteY349-44188" fmla="*/ 272384 h 689379"/>
                  <a:gd name="connsiteX350-44189" fmla="*/ 2736034 w 3024845"/>
                  <a:gd name="connsiteY350-44190" fmla="*/ 259413 h 689379"/>
                  <a:gd name="connsiteX351-44191" fmla="*/ 2792781 w 3024845"/>
                  <a:gd name="connsiteY351-44192" fmla="*/ 259413 h 689379"/>
                  <a:gd name="connsiteX352-44193" fmla="*/ 2792781 w 3024845"/>
                  <a:gd name="connsiteY352-44194" fmla="*/ 229148 h 689379"/>
                  <a:gd name="connsiteX353-44195" fmla="*/ 2811021 w 3024845"/>
                  <a:gd name="connsiteY353-44196" fmla="*/ 229148 h 689379"/>
                  <a:gd name="connsiteX354-44197" fmla="*/ 2811021 w 3024845"/>
                  <a:gd name="connsiteY354-44198" fmla="*/ 222663 h 689379"/>
                  <a:gd name="connsiteX355-44199" fmla="*/ 2823181 w 3024845"/>
                  <a:gd name="connsiteY355-44200" fmla="*/ 222663 h 689379"/>
                  <a:gd name="connsiteX356-44201" fmla="*/ 2823181 w 3024845"/>
                  <a:gd name="connsiteY356-44202" fmla="*/ 229148 h 689379"/>
                  <a:gd name="connsiteX357-44203" fmla="*/ 2839395 w 3024845"/>
                  <a:gd name="connsiteY357-44204" fmla="*/ 229148 h 689379"/>
                  <a:gd name="connsiteX358-44205" fmla="*/ 2839395 w 3024845"/>
                  <a:gd name="connsiteY358-44206" fmla="*/ 278869 h 689379"/>
                  <a:gd name="connsiteX359-44207" fmla="*/ 2871822 w 3024845"/>
                  <a:gd name="connsiteY359-44208" fmla="*/ 278869 h 689379"/>
                  <a:gd name="connsiteX360-44209" fmla="*/ 2871822 w 3024845"/>
                  <a:gd name="connsiteY360-44210" fmla="*/ 252928 h 689379"/>
                  <a:gd name="connsiteX361-44211" fmla="*/ 2910329 w 3024845"/>
                  <a:gd name="connsiteY361-44212" fmla="*/ 252928 h 689379"/>
                  <a:gd name="connsiteX362-44213" fmla="*/ 2910329 w 3024845"/>
                  <a:gd name="connsiteY362-44214" fmla="*/ 222663 h 689379"/>
                  <a:gd name="connsiteX363-44215" fmla="*/ 2958970 w 3024845"/>
                  <a:gd name="connsiteY363-44216" fmla="*/ 222663 h 689379"/>
                  <a:gd name="connsiteX364-44217" fmla="*/ 2958970 w 3024845"/>
                  <a:gd name="connsiteY364-44218" fmla="*/ 333819 h 689379"/>
                  <a:gd name="connsiteX365-44219" fmla="*/ 2958970 w 3024845"/>
                  <a:gd name="connsiteY365-44220" fmla="*/ 347598 h 689379"/>
                  <a:gd name="connsiteX366-44221" fmla="*/ 3024845 w 3024845"/>
                  <a:gd name="connsiteY366-44222" fmla="*/ 347598 h 689379"/>
                  <a:gd name="connsiteX367-44223" fmla="*/ 3024845 w 3024845"/>
                  <a:gd name="connsiteY367-44224" fmla="*/ 689379 h 689379"/>
                  <a:gd name="connsiteX368-44225" fmla="*/ 2054 w 3024845"/>
                  <a:gd name="connsiteY368-44226" fmla="*/ 687046 h 689379"/>
                  <a:gd name="connsiteX369-44227" fmla="*/ 0 w 3024845"/>
                  <a:gd name="connsiteY369-44228" fmla="*/ 252928 h 689379"/>
                  <a:gd name="connsiteX370-44229" fmla="*/ 20267 w 3024845"/>
                  <a:gd name="connsiteY370-44230" fmla="*/ 252928 h 689379"/>
                  <a:gd name="connsiteX371-44231" fmla="*/ 20774 w 3024845"/>
                  <a:gd name="connsiteY371-44232" fmla="*/ 251847 h 689379"/>
                  <a:gd name="connsiteX372-44233" fmla="*/ 24320 w 3024845"/>
                  <a:gd name="connsiteY372-44234" fmla="*/ 244281 h 689379"/>
                  <a:gd name="connsiteX373-44235" fmla="*/ 26094 w 3024845"/>
                  <a:gd name="connsiteY373-44236" fmla="*/ 244551 h 689379"/>
                  <a:gd name="connsiteX374-44237" fmla="*/ 38507 w 3024845"/>
                  <a:gd name="connsiteY374-44238" fmla="*/ 246442 h 689379"/>
                  <a:gd name="connsiteX375-44239" fmla="*/ 39014 w 3024845"/>
                  <a:gd name="connsiteY375-44240" fmla="*/ 247794 h 689379"/>
                  <a:gd name="connsiteX376-44241" fmla="*/ 42560 w 3024845"/>
                  <a:gd name="connsiteY376-44242" fmla="*/ 257251 h 689379"/>
                  <a:gd name="connsiteX377-44243" fmla="*/ 68907 w 3024845"/>
                  <a:gd name="connsiteY377-44244" fmla="*/ 259413 h 689379"/>
                  <a:gd name="connsiteX378-44245" fmla="*/ 68907 w 3024845"/>
                  <a:gd name="connsiteY378-44246" fmla="*/ 136192 h 689379"/>
                  <a:gd name="connsiteX379-44247" fmla="*/ 70934 w 3024845"/>
                  <a:gd name="connsiteY379-44248" fmla="*/ 136192 h 689379"/>
                  <a:gd name="connsiteX380-44249" fmla="*/ 85121 w 3024845"/>
                  <a:gd name="connsiteY380-44250" fmla="*/ 136192 h 689379"/>
                  <a:gd name="connsiteX381-44251" fmla="*/ 85121 w 3024845"/>
                  <a:gd name="connsiteY381-44252" fmla="*/ 0 h 689379"/>
                  <a:gd name="connsiteX382-44253" fmla="*/ 86894 w 3024845"/>
                  <a:gd name="connsiteY382-44254" fmla="*/ 0 h 689379"/>
                  <a:gd name="connsiteX383-44255" fmla="*/ 99308 w 3024845"/>
                  <a:gd name="connsiteY383-44256" fmla="*/ 0 h 689379"/>
                  <a:gd name="connsiteX0-44257" fmla="*/ 99308 w 3024845"/>
                  <a:gd name="connsiteY0-44258" fmla="*/ 0 h 689379"/>
                  <a:gd name="connsiteX1-44259" fmla="*/ 220909 w 3024845"/>
                  <a:gd name="connsiteY1-44260" fmla="*/ 0 h 689379"/>
                  <a:gd name="connsiteX2-44261" fmla="*/ 223189 w 3024845"/>
                  <a:gd name="connsiteY2-44262" fmla="*/ 0 h 689379"/>
                  <a:gd name="connsiteX3-44263" fmla="*/ 239150 w 3024845"/>
                  <a:gd name="connsiteY3-44264" fmla="*/ 0 h 689379"/>
                  <a:gd name="connsiteX4-44265" fmla="*/ 239150 w 3024845"/>
                  <a:gd name="connsiteY4-44266" fmla="*/ 140515 h 689379"/>
                  <a:gd name="connsiteX5-44267" fmla="*/ 240670 w 3024845"/>
                  <a:gd name="connsiteY5-44268" fmla="*/ 140245 h 689379"/>
                  <a:gd name="connsiteX6-44269" fmla="*/ 251310 w 3024845"/>
                  <a:gd name="connsiteY6-44270" fmla="*/ 138354 h 689379"/>
                  <a:gd name="connsiteX7-44271" fmla="*/ 249283 w 3024845"/>
                  <a:gd name="connsiteY7-44272" fmla="*/ 226986 h 689379"/>
                  <a:gd name="connsiteX8-44273" fmla="*/ 250803 w 3024845"/>
                  <a:gd name="connsiteY8-44274" fmla="*/ 227257 h 689379"/>
                  <a:gd name="connsiteX9-44275" fmla="*/ 261443 w 3024845"/>
                  <a:gd name="connsiteY9-44276" fmla="*/ 229148 h 689379"/>
                  <a:gd name="connsiteX10-44277" fmla="*/ 261696 w 3024845"/>
                  <a:gd name="connsiteY10-44278" fmla="*/ 229959 h 689379"/>
                  <a:gd name="connsiteX11-44279" fmla="*/ 263470 w 3024845"/>
                  <a:gd name="connsiteY11-44280" fmla="*/ 235634 h 689379"/>
                  <a:gd name="connsiteX12-44281" fmla="*/ 264230 w 3024845"/>
                  <a:gd name="connsiteY12-44282" fmla="*/ 233202 h 689379"/>
                  <a:gd name="connsiteX13-44283" fmla="*/ 269550 w 3024845"/>
                  <a:gd name="connsiteY13-44284" fmla="*/ 216178 h 689379"/>
                  <a:gd name="connsiteX14-44285" fmla="*/ 271323 w 3024845"/>
                  <a:gd name="connsiteY14-44286" fmla="*/ 216178 h 689379"/>
                  <a:gd name="connsiteX15-44287" fmla="*/ 283737 w 3024845"/>
                  <a:gd name="connsiteY15-44288" fmla="*/ 216178 h 689379"/>
                  <a:gd name="connsiteX16-44289" fmla="*/ 283737 w 3024845"/>
                  <a:gd name="connsiteY16-44290" fmla="*/ 248604 h 689379"/>
                  <a:gd name="connsiteX17-44291" fmla="*/ 284750 w 3024845"/>
                  <a:gd name="connsiteY17-44292" fmla="*/ 249145 h 689379"/>
                  <a:gd name="connsiteX18-44293" fmla="*/ 291844 w 3024845"/>
                  <a:gd name="connsiteY18-44294" fmla="*/ 252928 h 689379"/>
                  <a:gd name="connsiteX19-44295" fmla="*/ 291844 w 3024845"/>
                  <a:gd name="connsiteY19-44296" fmla="*/ 254279 h 689379"/>
                  <a:gd name="connsiteX20-44297" fmla="*/ 291844 w 3024845"/>
                  <a:gd name="connsiteY20-44298" fmla="*/ 263737 h 689379"/>
                  <a:gd name="connsiteX21-44299" fmla="*/ 336431 w 3024845"/>
                  <a:gd name="connsiteY21-44300" fmla="*/ 263737 h 689379"/>
                  <a:gd name="connsiteX22-44301" fmla="*/ 336431 w 3024845"/>
                  <a:gd name="connsiteY22-44302" fmla="*/ 264818 h 689379"/>
                  <a:gd name="connsiteX23-44303" fmla="*/ 336431 w 3024845"/>
                  <a:gd name="connsiteY23-44304" fmla="*/ 272384 h 689379"/>
                  <a:gd name="connsiteX24-44305" fmla="*/ 338457 w 3024845"/>
                  <a:gd name="connsiteY24-44306" fmla="*/ 272384 h 689379"/>
                  <a:gd name="connsiteX25-44307" fmla="*/ 352644 w 3024845"/>
                  <a:gd name="connsiteY25-44308" fmla="*/ 272384 h 689379"/>
                  <a:gd name="connsiteX26-44309" fmla="*/ 352644 w 3024845"/>
                  <a:gd name="connsiteY26-44310" fmla="*/ 242119 h 689379"/>
                  <a:gd name="connsiteX27-44311" fmla="*/ 397231 w 3024845"/>
                  <a:gd name="connsiteY27-44312" fmla="*/ 242119 h 689379"/>
                  <a:gd name="connsiteX28-44313" fmla="*/ 397231 w 3024845"/>
                  <a:gd name="connsiteY28-44314" fmla="*/ 240768 h 689379"/>
                  <a:gd name="connsiteX29-44315" fmla="*/ 397231 w 3024845"/>
                  <a:gd name="connsiteY29-44316" fmla="*/ 231310 h 689379"/>
                  <a:gd name="connsiteX30-44317" fmla="*/ 398245 w 3024845"/>
                  <a:gd name="connsiteY30-44318" fmla="*/ 231310 h 689379"/>
                  <a:gd name="connsiteX31-44319" fmla="*/ 405338 w 3024845"/>
                  <a:gd name="connsiteY31-44320" fmla="*/ 231310 h 689379"/>
                  <a:gd name="connsiteX32-44321" fmla="*/ 405338 w 3024845"/>
                  <a:gd name="connsiteY32-44322" fmla="*/ 229419 h 689379"/>
                  <a:gd name="connsiteX33-44323" fmla="*/ 405338 w 3024845"/>
                  <a:gd name="connsiteY33-44324" fmla="*/ 216178 h 689379"/>
                  <a:gd name="connsiteX34-44325" fmla="*/ 406098 w 3024845"/>
                  <a:gd name="connsiteY34-44326" fmla="*/ 216178 h 689379"/>
                  <a:gd name="connsiteX35-44327" fmla="*/ 411418 w 3024845"/>
                  <a:gd name="connsiteY35-44328" fmla="*/ 216178 h 689379"/>
                  <a:gd name="connsiteX36-44329" fmla="*/ 411418 w 3024845"/>
                  <a:gd name="connsiteY36-44330" fmla="*/ 215097 h 689379"/>
                  <a:gd name="connsiteX37-44331" fmla="*/ 411418 w 3024845"/>
                  <a:gd name="connsiteY37-44332" fmla="*/ 207530 h 689379"/>
                  <a:gd name="connsiteX38-44333" fmla="*/ 413445 w 3024845"/>
                  <a:gd name="connsiteY38-44334" fmla="*/ 207530 h 689379"/>
                  <a:gd name="connsiteX39-44335" fmla="*/ 427632 w 3024845"/>
                  <a:gd name="connsiteY39-44336" fmla="*/ 207530 h 689379"/>
                  <a:gd name="connsiteX40-44337" fmla="*/ 427632 w 3024845"/>
                  <a:gd name="connsiteY40-44338" fmla="*/ 208611 h 689379"/>
                  <a:gd name="connsiteX41-44339" fmla="*/ 427632 w 3024845"/>
                  <a:gd name="connsiteY41-44340" fmla="*/ 216178 h 689379"/>
                  <a:gd name="connsiteX42-44341" fmla="*/ 449925 w 3024845"/>
                  <a:gd name="connsiteY42-44342" fmla="*/ 216178 h 689379"/>
                  <a:gd name="connsiteX43-44343" fmla="*/ 449925 w 3024845"/>
                  <a:gd name="connsiteY43-44344" fmla="*/ 214286 h 689379"/>
                  <a:gd name="connsiteX44-44345" fmla="*/ 449925 w 3024845"/>
                  <a:gd name="connsiteY44-44346" fmla="*/ 201045 h 689379"/>
                  <a:gd name="connsiteX45-44347" fmla="*/ 451699 w 3024845"/>
                  <a:gd name="connsiteY45-44348" fmla="*/ 201045 h 689379"/>
                  <a:gd name="connsiteX46-44349" fmla="*/ 464112 w 3024845"/>
                  <a:gd name="connsiteY46-44350" fmla="*/ 201045 h 689379"/>
                  <a:gd name="connsiteX47-44351" fmla="*/ 464112 w 3024845"/>
                  <a:gd name="connsiteY47-44352" fmla="*/ 224825 h 689379"/>
                  <a:gd name="connsiteX48-44353" fmla="*/ 465126 w 3024845"/>
                  <a:gd name="connsiteY48-44354" fmla="*/ 224825 h 689379"/>
                  <a:gd name="connsiteX49-44355" fmla="*/ 472219 w 3024845"/>
                  <a:gd name="connsiteY49-44356" fmla="*/ 224825 h 689379"/>
                  <a:gd name="connsiteX50-44357" fmla="*/ 472219 w 3024845"/>
                  <a:gd name="connsiteY50-44358" fmla="*/ 223744 h 689379"/>
                  <a:gd name="connsiteX51-44359" fmla="*/ 472219 w 3024845"/>
                  <a:gd name="connsiteY51-44360" fmla="*/ 216178 h 689379"/>
                  <a:gd name="connsiteX52-44361" fmla="*/ 473992 w 3024845"/>
                  <a:gd name="connsiteY52-44362" fmla="*/ 216178 h 689379"/>
                  <a:gd name="connsiteX53-44363" fmla="*/ 486406 w 3024845"/>
                  <a:gd name="connsiteY53-44364" fmla="*/ 216178 h 689379"/>
                  <a:gd name="connsiteX54-44365" fmla="*/ 486406 w 3024845"/>
                  <a:gd name="connsiteY54-44366" fmla="*/ 242119 h 689379"/>
                  <a:gd name="connsiteX55-44367" fmla="*/ 488433 w 3024845"/>
                  <a:gd name="connsiteY55-44368" fmla="*/ 242119 h 689379"/>
                  <a:gd name="connsiteX56-44369" fmla="*/ 502619 w 3024845"/>
                  <a:gd name="connsiteY56-44370" fmla="*/ 242119 h 689379"/>
                  <a:gd name="connsiteX57-44371" fmla="*/ 502619 w 3024845"/>
                  <a:gd name="connsiteY57-44372" fmla="*/ 243740 h 689379"/>
                  <a:gd name="connsiteX58-44373" fmla="*/ 502619 w 3024845"/>
                  <a:gd name="connsiteY58-44374" fmla="*/ 255090 h 689379"/>
                  <a:gd name="connsiteX59-44375" fmla="*/ 503379 w 3024845"/>
                  <a:gd name="connsiteY59-44376" fmla="*/ 255090 h 689379"/>
                  <a:gd name="connsiteX60-44377" fmla="*/ 508700 w 3024845"/>
                  <a:gd name="connsiteY60-44378" fmla="*/ 255090 h 689379"/>
                  <a:gd name="connsiteX61-44379" fmla="*/ 508700 w 3024845"/>
                  <a:gd name="connsiteY61-44380" fmla="*/ 254279 h 689379"/>
                  <a:gd name="connsiteX62-44381" fmla="*/ 508700 w 3024845"/>
                  <a:gd name="connsiteY62-44382" fmla="*/ 248604 h 689379"/>
                  <a:gd name="connsiteX63-44383" fmla="*/ 539100 w 3024845"/>
                  <a:gd name="connsiteY63-44384" fmla="*/ 248604 h 689379"/>
                  <a:gd name="connsiteX64-44385" fmla="*/ 539100 w 3024845"/>
                  <a:gd name="connsiteY64-44386" fmla="*/ 272384 h 689379"/>
                  <a:gd name="connsiteX65-44387" fmla="*/ 540113 w 3024845"/>
                  <a:gd name="connsiteY65-44388" fmla="*/ 272384 h 689379"/>
                  <a:gd name="connsiteX66-44389" fmla="*/ 547207 w 3024845"/>
                  <a:gd name="connsiteY66-44390" fmla="*/ 272384 h 689379"/>
                  <a:gd name="connsiteX67-44391" fmla="*/ 547207 w 3024845"/>
                  <a:gd name="connsiteY67-44392" fmla="*/ 273465 h 689379"/>
                  <a:gd name="connsiteX68-44393" fmla="*/ 547207 w 3024845"/>
                  <a:gd name="connsiteY68-44394" fmla="*/ 281031 h 689379"/>
                  <a:gd name="connsiteX69-44395" fmla="*/ 547967 w 3024845"/>
                  <a:gd name="connsiteY69-44396" fmla="*/ 281031 h 689379"/>
                  <a:gd name="connsiteX70-44397" fmla="*/ 553287 w 3024845"/>
                  <a:gd name="connsiteY70-44398" fmla="*/ 281031 h 689379"/>
                  <a:gd name="connsiteX71-44399" fmla="*/ 553287 w 3024845"/>
                  <a:gd name="connsiteY71-44400" fmla="*/ 278869 h 689379"/>
                  <a:gd name="connsiteX72-44401" fmla="*/ 553287 w 3024845"/>
                  <a:gd name="connsiteY72-44402" fmla="*/ 263737 h 689379"/>
                  <a:gd name="connsiteX73-44403" fmla="*/ 554300 w 3024845"/>
                  <a:gd name="connsiteY73-44404" fmla="*/ 263737 h 689379"/>
                  <a:gd name="connsiteX74-44405" fmla="*/ 561394 w 3024845"/>
                  <a:gd name="connsiteY74-44406" fmla="*/ 263737 h 689379"/>
                  <a:gd name="connsiteX75-44407" fmla="*/ 561394 w 3024845"/>
                  <a:gd name="connsiteY75-44408" fmla="*/ 264818 h 689379"/>
                  <a:gd name="connsiteX76-44409" fmla="*/ 561394 w 3024845"/>
                  <a:gd name="connsiteY76-44410" fmla="*/ 272384 h 689379"/>
                  <a:gd name="connsiteX77-44411" fmla="*/ 566714 w 3024845"/>
                  <a:gd name="connsiteY77-44412" fmla="*/ 270391 h 689379"/>
                  <a:gd name="connsiteX78-44413" fmla="*/ 567474 w 3024845"/>
                  <a:gd name="connsiteY78-44414" fmla="*/ 269411 h 689379"/>
                  <a:gd name="connsiteX79-44415" fmla="*/ 567474 w 3024845"/>
                  <a:gd name="connsiteY79-44416" fmla="*/ 263737 h 689379"/>
                  <a:gd name="connsiteX80-44417" fmla="*/ 605981 w 3024845"/>
                  <a:gd name="connsiteY80-44418" fmla="*/ 263737 h 689379"/>
                  <a:gd name="connsiteX81-44419" fmla="*/ 605981 w 3024845"/>
                  <a:gd name="connsiteY81-44420" fmla="*/ 287516 h 689379"/>
                  <a:gd name="connsiteX82-44421" fmla="*/ 608007 w 3024845"/>
                  <a:gd name="connsiteY82-44422" fmla="*/ 287516 h 689379"/>
                  <a:gd name="connsiteX83-44423" fmla="*/ 622194 w 3024845"/>
                  <a:gd name="connsiteY83-44424" fmla="*/ 287516 h 689379"/>
                  <a:gd name="connsiteX84-44425" fmla="*/ 622194 w 3024845"/>
                  <a:gd name="connsiteY84-44426" fmla="*/ 288597 h 689379"/>
                  <a:gd name="connsiteX85-44427" fmla="*/ 622194 w 3024845"/>
                  <a:gd name="connsiteY85-44428" fmla="*/ 296163 h 689379"/>
                  <a:gd name="connsiteX86-44429" fmla="*/ 623968 w 3024845"/>
                  <a:gd name="connsiteY86-44430" fmla="*/ 296163 h 689379"/>
                  <a:gd name="connsiteX87-44431" fmla="*/ 636381 w 3024845"/>
                  <a:gd name="connsiteY87-44432" fmla="*/ 296163 h 689379"/>
                  <a:gd name="connsiteX88-44433" fmla="*/ 636381 w 3024845"/>
                  <a:gd name="connsiteY88-44434" fmla="*/ 272384 h 689379"/>
                  <a:gd name="connsiteX89-44435" fmla="*/ 637394 w 3024845"/>
                  <a:gd name="connsiteY89-44436" fmla="*/ 272384 h 689379"/>
                  <a:gd name="connsiteX90-44437" fmla="*/ 644488 w 3024845"/>
                  <a:gd name="connsiteY90-44438" fmla="*/ 272384 h 689379"/>
                  <a:gd name="connsiteX91-44439" fmla="*/ 644488 w 3024845"/>
                  <a:gd name="connsiteY91-44440" fmla="*/ 239957 h 689379"/>
                  <a:gd name="connsiteX92-44441" fmla="*/ 645501 w 3024845"/>
                  <a:gd name="connsiteY92-44442" fmla="*/ 239957 h 689379"/>
                  <a:gd name="connsiteX93-44443" fmla="*/ 652595 w 3024845"/>
                  <a:gd name="connsiteY93-44444" fmla="*/ 239957 h 689379"/>
                  <a:gd name="connsiteX94-44445" fmla="*/ 652595 w 3024845"/>
                  <a:gd name="connsiteY94-44446" fmla="*/ 238066 h 689379"/>
                  <a:gd name="connsiteX95-44447" fmla="*/ 652595 w 3024845"/>
                  <a:gd name="connsiteY95-44448" fmla="*/ 224825 h 689379"/>
                  <a:gd name="connsiteX96-44449" fmla="*/ 651328 w 3024845"/>
                  <a:gd name="connsiteY96-44450" fmla="*/ 223203 h 689379"/>
                  <a:gd name="connsiteX97-44451" fmla="*/ 656648 w 3024845"/>
                  <a:gd name="connsiteY97-44452" fmla="*/ 211854 h 689379"/>
                  <a:gd name="connsiteX98-44453" fmla="*/ 664755 w 3024845"/>
                  <a:gd name="connsiteY98-44454" fmla="*/ 239957 h 689379"/>
                  <a:gd name="connsiteX99-44455" fmla="*/ 665515 w 3024845"/>
                  <a:gd name="connsiteY99-44456" fmla="*/ 239957 h 689379"/>
                  <a:gd name="connsiteX100-44457" fmla="*/ 670835 w 3024845"/>
                  <a:gd name="connsiteY100-44458" fmla="*/ 239957 h 689379"/>
                  <a:gd name="connsiteX101-44459" fmla="*/ 670835 w 3024845"/>
                  <a:gd name="connsiteY101-44460" fmla="*/ 134030 h 689379"/>
                  <a:gd name="connsiteX102-44461" fmla="*/ 672355 w 3024845"/>
                  <a:gd name="connsiteY102-44462" fmla="*/ 134030 h 689379"/>
                  <a:gd name="connsiteX103-44463" fmla="*/ 682995 w 3024845"/>
                  <a:gd name="connsiteY103-44464" fmla="*/ 134030 h 689379"/>
                  <a:gd name="connsiteX104-44465" fmla="*/ 682995 w 3024845"/>
                  <a:gd name="connsiteY104-44466" fmla="*/ 86471 h 689379"/>
                  <a:gd name="connsiteX105-44467" fmla="*/ 709342 w 3024845"/>
                  <a:gd name="connsiteY105-44468" fmla="*/ 86471 h 689379"/>
                  <a:gd name="connsiteX106-44469" fmla="*/ 709342 w 3024845"/>
                  <a:gd name="connsiteY106-44470" fmla="*/ 64853 h 689379"/>
                  <a:gd name="connsiteX107-44471" fmla="*/ 743796 w 3024845"/>
                  <a:gd name="connsiteY107-44472" fmla="*/ 64853 h 689379"/>
                  <a:gd name="connsiteX108-44473" fmla="*/ 743796 w 3024845"/>
                  <a:gd name="connsiteY108-44474" fmla="*/ 67285 h 689379"/>
                  <a:gd name="connsiteX109-44475" fmla="*/ 743796 w 3024845"/>
                  <a:gd name="connsiteY109-44476" fmla="*/ 84309 h 689379"/>
                  <a:gd name="connsiteX110-44477" fmla="*/ 746076 w 3024845"/>
                  <a:gd name="connsiteY110-44478" fmla="*/ 84309 h 689379"/>
                  <a:gd name="connsiteX111-44479" fmla="*/ 762036 w 3024845"/>
                  <a:gd name="connsiteY111-44480" fmla="*/ 84309 h 689379"/>
                  <a:gd name="connsiteX112-44481" fmla="*/ 762036 w 3024845"/>
                  <a:gd name="connsiteY112-44482" fmla="*/ 131868 h 689379"/>
                  <a:gd name="connsiteX113-44483" fmla="*/ 763049 w 3024845"/>
                  <a:gd name="connsiteY113-44484" fmla="*/ 131868 h 689379"/>
                  <a:gd name="connsiteX114-44485" fmla="*/ 770143 w 3024845"/>
                  <a:gd name="connsiteY114-44486" fmla="*/ 131868 h 689379"/>
                  <a:gd name="connsiteX115-44487" fmla="*/ 784330 w 3024845"/>
                  <a:gd name="connsiteY115-44488" fmla="*/ 136192 h 689379"/>
                  <a:gd name="connsiteX116-44489" fmla="*/ 784330 w 3024845"/>
                  <a:gd name="connsiteY116-44490" fmla="*/ 175104 h 689379"/>
                  <a:gd name="connsiteX117-44491" fmla="*/ 785343 w 3024845"/>
                  <a:gd name="connsiteY117-44492" fmla="*/ 175104 h 689379"/>
                  <a:gd name="connsiteX118-44493" fmla="*/ 792436 w 3024845"/>
                  <a:gd name="connsiteY118-44494" fmla="*/ 175104 h 689379"/>
                  <a:gd name="connsiteX119-44495" fmla="*/ 792436 w 3024845"/>
                  <a:gd name="connsiteY119-44496" fmla="*/ 176725 h 689379"/>
                  <a:gd name="connsiteX120-44497" fmla="*/ 792436 w 3024845"/>
                  <a:gd name="connsiteY120-44498" fmla="*/ 188074 h 689379"/>
                  <a:gd name="connsiteX121-44499" fmla="*/ 794463 w 3024845"/>
                  <a:gd name="connsiteY121-44500" fmla="*/ 188074 h 689379"/>
                  <a:gd name="connsiteX122-44501" fmla="*/ 808650 w 3024845"/>
                  <a:gd name="connsiteY122-44502" fmla="*/ 188074 h 689379"/>
                  <a:gd name="connsiteX123-44503" fmla="*/ 814730 w 3024845"/>
                  <a:gd name="connsiteY123-44504" fmla="*/ 194560 h 689379"/>
                  <a:gd name="connsiteX124-44505" fmla="*/ 814730 w 3024845"/>
                  <a:gd name="connsiteY124-44506" fmla="*/ 216178 h 689379"/>
                  <a:gd name="connsiteX125-44507" fmla="*/ 817010 w 3024845"/>
                  <a:gd name="connsiteY125-44508" fmla="*/ 216178 h 689379"/>
                  <a:gd name="connsiteX126-44509" fmla="*/ 832970 w 3024845"/>
                  <a:gd name="connsiteY126-44510" fmla="*/ 216178 h 689379"/>
                  <a:gd name="connsiteX127-44511" fmla="*/ 832970 w 3024845"/>
                  <a:gd name="connsiteY127-44512" fmla="*/ 217258 h 689379"/>
                  <a:gd name="connsiteX128-44513" fmla="*/ 832970 w 3024845"/>
                  <a:gd name="connsiteY128-44514" fmla="*/ 224825 h 689379"/>
                  <a:gd name="connsiteX129-44515" fmla="*/ 834237 w 3024845"/>
                  <a:gd name="connsiteY129-44516" fmla="*/ 224825 h 689379"/>
                  <a:gd name="connsiteX130-44517" fmla="*/ 843104 w 3024845"/>
                  <a:gd name="connsiteY130-44518" fmla="*/ 224825 h 689379"/>
                  <a:gd name="connsiteX131-44519" fmla="*/ 843104 w 3024845"/>
                  <a:gd name="connsiteY131-44520" fmla="*/ 226986 h 689379"/>
                  <a:gd name="connsiteX132-44521" fmla="*/ 843104 w 3024845"/>
                  <a:gd name="connsiteY132-44522" fmla="*/ 242119 h 689379"/>
                  <a:gd name="connsiteX133-44523" fmla="*/ 847157 w 3024845"/>
                  <a:gd name="connsiteY133-44524" fmla="*/ 240227 h 689379"/>
                  <a:gd name="connsiteX134-44525" fmla="*/ 847157 w 3024845"/>
                  <a:gd name="connsiteY134-44526" fmla="*/ 226986 h 689379"/>
                  <a:gd name="connsiteX135-44527" fmla="*/ 848170 w 3024845"/>
                  <a:gd name="connsiteY135-44528" fmla="*/ 226986 h 689379"/>
                  <a:gd name="connsiteX136-44529" fmla="*/ 855264 w 3024845"/>
                  <a:gd name="connsiteY136-44530" fmla="*/ 226986 h 689379"/>
                  <a:gd name="connsiteX137-44531" fmla="*/ 855264 w 3024845"/>
                  <a:gd name="connsiteY137-44532" fmla="*/ 228608 h 689379"/>
                  <a:gd name="connsiteX138-44533" fmla="*/ 855264 w 3024845"/>
                  <a:gd name="connsiteY138-44534" fmla="*/ 239957 h 689379"/>
                  <a:gd name="connsiteX139-44535" fmla="*/ 856024 w 3024845"/>
                  <a:gd name="connsiteY139-44536" fmla="*/ 239957 h 689379"/>
                  <a:gd name="connsiteX140-44537" fmla="*/ 861344 w 3024845"/>
                  <a:gd name="connsiteY140-44538" fmla="*/ 239957 h 689379"/>
                  <a:gd name="connsiteX141-44539" fmla="*/ 909984 w 3024845"/>
                  <a:gd name="connsiteY141-44540" fmla="*/ 235634 h 689379"/>
                  <a:gd name="connsiteX142-44541" fmla="*/ 909984 w 3024845"/>
                  <a:gd name="connsiteY142-44542" fmla="*/ 236985 h 689379"/>
                  <a:gd name="connsiteX143-44543" fmla="*/ 909984 w 3024845"/>
                  <a:gd name="connsiteY143-44544" fmla="*/ 246442 h 689379"/>
                  <a:gd name="connsiteX144-44545" fmla="*/ 910744 w 3024845"/>
                  <a:gd name="connsiteY144-44546" fmla="*/ 246442 h 689379"/>
                  <a:gd name="connsiteX145-44547" fmla="*/ 916065 w 3024845"/>
                  <a:gd name="connsiteY145-44548" fmla="*/ 246442 h 689379"/>
                  <a:gd name="connsiteX146-44549" fmla="*/ 916065 w 3024845"/>
                  <a:gd name="connsiteY146-44550" fmla="*/ 248604 h 689379"/>
                  <a:gd name="connsiteX147-44551" fmla="*/ 916065 w 3024845"/>
                  <a:gd name="connsiteY147-44552" fmla="*/ 263737 h 689379"/>
                  <a:gd name="connsiteX148-44553" fmla="*/ 918091 w 3024845"/>
                  <a:gd name="connsiteY148-44554" fmla="*/ 262386 h 689379"/>
                  <a:gd name="connsiteX149-44555" fmla="*/ 932278 w 3024845"/>
                  <a:gd name="connsiteY149-44556" fmla="*/ 252928 h 689379"/>
                  <a:gd name="connsiteX150-44557" fmla="*/ 938358 w 3024845"/>
                  <a:gd name="connsiteY150-44558" fmla="*/ 211854 h 689379"/>
                  <a:gd name="connsiteX151-44559" fmla="*/ 939118 w 3024845"/>
                  <a:gd name="connsiteY151-44560" fmla="*/ 211584 h 689379"/>
                  <a:gd name="connsiteX152-44561" fmla="*/ 944438 w 3024845"/>
                  <a:gd name="connsiteY152-44562" fmla="*/ 209692 h 689379"/>
                  <a:gd name="connsiteX153-44563" fmla="*/ 946465 w 3024845"/>
                  <a:gd name="connsiteY153-44564" fmla="*/ 140515 h 689379"/>
                  <a:gd name="connsiteX154-44565" fmla="*/ 948492 w 3024845"/>
                  <a:gd name="connsiteY154-44566" fmla="*/ 209692 h 689379"/>
                  <a:gd name="connsiteX155-44567" fmla="*/ 949252 w 3024845"/>
                  <a:gd name="connsiteY155-44568" fmla="*/ 209962 h 689379"/>
                  <a:gd name="connsiteX156-44569" fmla="*/ 954572 w 3024845"/>
                  <a:gd name="connsiteY156-44570" fmla="*/ 211854 h 689379"/>
                  <a:gd name="connsiteX157-44571" fmla="*/ 954572 w 3024845"/>
                  <a:gd name="connsiteY157-44572" fmla="*/ 125383 h 689379"/>
                  <a:gd name="connsiteX158-44573" fmla="*/ 958625 w 3024845"/>
                  <a:gd name="connsiteY158-44574" fmla="*/ 92956 h 689379"/>
                  <a:gd name="connsiteX159-44575" fmla="*/ 997132 w 3024845"/>
                  <a:gd name="connsiteY159-44576" fmla="*/ 92956 h 689379"/>
                  <a:gd name="connsiteX160-44577" fmla="*/ 997132 w 3024845"/>
                  <a:gd name="connsiteY160-44578" fmla="*/ 125383 h 689379"/>
                  <a:gd name="connsiteX161-44579" fmla="*/ 997892 w 3024845"/>
                  <a:gd name="connsiteY161-44580" fmla="*/ 125383 h 689379"/>
                  <a:gd name="connsiteX162-44581" fmla="*/ 1003212 w 3024845"/>
                  <a:gd name="connsiteY162-44582" fmla="*/ 125383 h 689379"/>
                  <a:gd name="connsiteX163-44583" fmla="*/ 1003212 w 3024845"/>
                  <a:gd name="connsiteY163-44584" fmla="*/ 43235 h 689379"/>
                  <a:gd name="connsiteX164-44585" fmla="*/ 1004986 w 3024845"/>
                  <a:gd name="connsiteY164-44586" fmla="*/ 43235 h 689379"/>
                  <a:gd name="connsiteX165-44587" fmla="*/ 1017399 w 3024845"/>
                  <a:gd name="connsiteY165-44588" fmla="*/ 43235 h 689379"/>
                  <a:gd name="connsiteX166-44589" fmla="*/ 1017399 w 3024845"/>
                  <a:gd name="connsiteY166-44590" fmla="*/ 41344 h 689379"/>
                  <a:gd name="connsiteX167-44591" fmla="*/ 1017399 w 3024845"/>
                  <a:gd name="connsiteY167-44592" fmla="*/ 28103 h 689379"/>
                  <a:gd name="connsiteX168-44593" fmla="*/ 1039693 w 3024845"/>
                  <a:gd name="connsiteY168-44594" fmla="*/ 28103 h 689379"/>
                  <a:gd name="connsiteX169-44595" fmla="*/ 1039693 w 3024845"/>
                  <a:gd name="connsiteY169-44596" fmla="*/ 27022 h 689379"/>
                  <a:gd name="connsiteX170-44597" fmla="*/ 1039693 w 3024845"/>
                  <a:gd name="connsiteY170-44598" fmla="*/ 19456 h 689379"/>
                  <a:gd name="connsiteX171-44599" fmla="*/ 1041466 w 3024845"/>
                  <a:gd name="connsiteY171-44600" fmla="*/ 19456 h 689379"/>
                  <a:gd name="connsiteX172-44601" fmla="*/ 1053880 w 3024845"/>
                  <a:gd name="connsiteY172-44602" fmla="*/ 19456 h 689379"/>
                  <a:gd name="connsiteX173-44603" fmla="*/ 1053880 w 3024845"/>
                  <a:gd name="connsiteY173-44604" fmla="*/ 20537 h 689379"/>
                  <a:gd name="connsiteX174-44605" fmla="*/ 1053880 w 3024845"/>
                  <a:gd name="connsiteY174-44606" fmla="*/ 28103 h 689379"/>
                  <a:gd name="connsiteX175-44607" fmla="*/ 1054640 w 3024845"/>
                  <a:gd name="connsiteY175-44608" fmla="*/ 28103 h 689379"/>
                  <a:gd name="connsiteX176-44609" fmla="*/ 1059960 w 3024845"/>
                  <a:gd name="connsiteY176-44610" fmla="*/ 28103 h 689379"/>
                  <a:gd name="connsiteX177-44611" fmla="*/ 1070093 w 3024845"/>
                  <a:gd name="connsiteY177-44612" fmla="*/ 23779 h 689379"/>
                  <a:gd name="connsiteX178-44613" fmla="*/ 1074146 w 3024845"/>
                  <a:gd name="connsiteY178-44614" fmla="*/ 27022 h 689379"/>
                  <a:gd name="connsiteX179-44615" fmla="*/ 1074146 w 3024845"/>
                  <a:gd name="connsiteY179-44616" fmla="*/ 19456 h 689379"/>
                  <a:gd name="connsiteX180-44617" fmla="*/ 1076426 w 3024845"/>
                  <a:gd name="connsiteY180-44618" fmla="*/ 19456 h 689379"/>
                  <a:gd name="connsiteX181-44619" fmla="*/ 1092387 w 3024845"/>
                  <a:gd name="connsiteY181-44620" fmla="*/ 19456 h 689379"/>
                  <a:gd name="connsiteX182-44621" fmla="*/ 1092387 w 3024845"/>
                  <a:gd name="connsiteY182-44622" fmla="*/ 20537 h 689379"/>
                  <a:gd name="connsiteX183-44623" fmla="*/ 1092387 w 3024845"/>
                  <a:gd name="connsiteY183-44624" fmla="*/ 28103 h 689379"/>
                  <a:gd name="connsiteX184-44625" fmla="*/ 1122787 w 3024845"/>
                  <a:gd name="connsiteY184-44626" fmla="*/ 28103 h 689379"/>
                  <a:gd name="connsiteX185-44627" fmla="*/ 1122787 w 3024845"/>
                  <a:gd name="connsiteY185-44628" fmla="*/ 29724 h 689379"/>
                  <a:gd name="connsiteX186-44629" fmla="*/ 1122787 w 3024845"/>
                  <a:gd name="connsiteY186-44630" fmla="*/ 41074 h 689379"/>
                  <a:gd name="connsiteX187-44631" fmla="*/ 1149134 w 3024845"/>
                  <a:gd name="connsiteY187-44632" fmla="*/ 41074 h 689379"/>
                  <a:gd name="connsiteX188-44633" fmla="*/ 1149134 w 3024845"/>
                  <a:gd name="connsiteY188-44634" fmla="*/ 71338 h 689379"/>
                  <a:gd name="connsiteX189-44635" fmla="*/ 1149894 w 3024845"/>
                  <a:gd name="connsiteY189-44636" fmla="*/ 71338 h 689379"/>
                  <a:gd name="connsiteX190-44637" fmla="*/ 1155214 w 3024845"/>
                  <a:gd name="connsiteY190-44638" fmla="*/ 71338 h 689379"/>
                  <a:gd name="connsiteX191-44639" fmla="*/ 1155214 w 3024845"/>
                  <a:gd name="connsiteY191-44640" fmla="*/ 72419 h 689379"/>
                  <a:gd name="connsiteX192-44641" fmla="*/ 1155214 w 3024845"/>
                  <a:gd name="connsiteY192-44642" fmla="*/ 79986 h 689379"/>
                  <a:gd name="connsiteX193-44643" fmla="*/ 1159268 w 3024845"/>
                  <a:gd name="connsiteY193-44644" fmla="*/ 110250 h 689379"/>
                  <a:gd name="connsiteX194-44645" fmla="*/ 1160028 w 3024845"/>
                  <a:gd name="connsiteY194-44646" fmla="*/ 110250 h 689379"/>
                  <a:gd name="connsiteX195-44647" fmla="*/ 1165348 w 3024845"/>
                  <a:gd name="connsiteY195-44648" fmla="*/ 110250 h 689379"/>
                  <a:gd name="connsiteX196-44649" fmla="*/ 1165348 w 3024845"/>
                  <a:gd name="connsiteY196-44650" fmla="*/ 111061 h 689379"/>
                  <a:gd name="connsiteX197-44651" fmla="*/ 1165348 w 3024845"/>
                  <a:gd name="connsiteY197-44652" fmla="*/ 116736 h 689379"/>
                  <a:gd name="connsiteX198-44653" fmla="*/ 1166361 w 3024845"/>
                  <a:gd name="connsiteY198-44654" fmla="*/ 116736 h 689379"/>
                  <a:gd name="connsiteX199-44655" fmla="*/ 1173454 w 3024845"/>
                  <a:gd name="connsiteY199-44656" fmla="*/ 116736 h 689379"/>
                  <a:gd name="connsiteX200-44657" fmla="*/ 1173454 w 3024845"/>
                  <a:gd name="connsiteY200-44658" fmla="*/ 147001 h 689379"/>
                  <a:gd name="connsiteX201-44659" fmla="*/ 1175481 w 3024845"/>
                  <a:gd name="connsiteY201-44660" fmla="*/ 147001 h 689379"/>
                  <a:gd name="connsiteX202-44661" fmla="*/ 1189668 w 3024845"/>
                  <a:gd name="connsiteY202-44662" fmla="*/ 147001 h 689379"/>
                  <a:gd name="connsiteX203-44663" fmla="*/ 1189668 w 3024845"/>
                  <a:gd name="connsiteY203-44664" fmla="*/ 170780 h 689379"/>
                  <a:gd name="connsiteX204-44665" fmla="*/ 1191695 w 3024845"/>
                  <a:gd name="connsiteY204-44666" fmla="*/ 172401 h 689379"/>
                  <a:gd name="connsiteX205-44667" fmla="*/ 1191695 w 3024845"/>
                  <a:gd name="connsiteY205-44668" fmla="*/ 183751 h 689379"/>
                  <a:gd name="connsiteX206-44669" fmla="*/ 1192455 w 3024845"/>
                  <a:gd name="connsiteY206-44670" fmla="*/ 183751 h 689379"/>
                  <a:gd name="connsiteX207-44671" fmla="*/ 1197775 w 3024845"/>
                  <a:gd name="connsiteY207-44672" fmla="*/ 183751 h 689379"/>
                  <a:gd name="connsiteX208-44673" fmla="*/ 1197775 w 3024845"/>
                  <a:gd name="connsiteY208-44674" fmla="*/ 207530 h 689379"/>
                  <a:gd name="connsiteX209-44675" fmla="*/ 1199041 w 3024845"/>
                  <a:gd name="connsiteY209-44676" fmla="*/ 207530 h 689379"/>
                  <a:gd name="connsiteX210-44677" fmla="*/ 1207908 w 3024845"/>
                  <a:gd name="connsiteY210-44678" fmla="*/ 207530 h 689379"/>
                  <a:gd name="connsiteX211-44679" fmla="*/ 1209935 w 3024845"/>
                  <a:gd name="connsiteY211-44680" fmla="*/ 211584 h 689379"/>
                  <a:gd name="connsiteX212-44681" fmla="*/ 1209935 w 3024845"/>
                  <a:gd name="connsiteY212-44682" fmla="*/ 224825 h 689379"/>
                  <a:gd name="connsiteX213-44683" fmla="*/ 1211455 w 3024845"/>
                  <a:gd name="connsiteY213-44684" fmla="*/ 222933 h 689379"/>
                  <a:gd name="connsiteX214-44685" fmla="*/ 1222095 w 3024845"/>
                  <a:gd name="connsiteY214-44686" fmla="*/ 209692 h 689379"/>
                  <a:gd name="connsiteX215-44687" fmla="*/ 1250469 w 3024845"/>
                  <a:gd name="connsiteY215-44688" fmla="*/ 209692 h 689379"/>
                  <a:gd name="connsiteX216-44689" fmla="*/ 1250469 w 3024845"/>
                  <a:gd name="connsiteY216-44690" fmla="*/ 296163 h 689379"/>
                  <a:gd name="connsiteX217-44691" fmla="*/ 1251229 w 3024845"/>
                  <a:gd name="connsiteY217-44692" fmla="*/ 296163 h 689379"/>
                  <a:gd name="connsiteX218-44693" fmla="*/ 1256549 w 3024845"/>
                  <a:gd name="connsiteY218-44694" fmla="*/ 296163 h 689379"/>
                  <a:gd name="connsiteX219-44695" fmla="*/ 1257309 w 3024845"/>
                  <a:gd name="connsiteY219-44696" fmla="*/ 294812 h 689379"/>
                  <a:gd name="connsiteX220-44697" fmla="*/ 1262629 w 3024845"/>
                  <a:gd name="connsiteY220-44698" fmla="*/ 285354 h 689379"/>
                  <a:gd name="connsiteX221-44699" fmla="*/ 1262629 w 3024845"/>
                  <a:gd name="connsiteY221-44700" fmla="*/ 287246 h 689379"/>
                  <a:gd name="connsiteX222-44701" fmla="*/ 1262629 w 3024845"/>
                  <a:gd name="connsiteY222-44702" fmla="*/ 300487 h 689379"/>
                  <a:gd name="connsiteX223-44703" fmla="*/ 1266682 w 3024845"/>
                  <a:gd name="connsiteY223-44704" fmla="*/ 255090 h 689379"/>
                  <a:gd name="connsiteX224-44705" fmla="*/ 1267442 w 3024845"/>
                  <a:gd name="connsiteY224-44706" fmla="*/ 255090 h 689379"/>
                  <a:gd name="connsiteX225-44707" fmla="*/ 1272762 w 3024845"/>
                  <a:gd name="connsiteY225-44708" fmla="*/ 255090 h 689379"/>
                  <a:gd name="connsiteX226-44709" fmla="*/ 1272762 w 3024845"/>
                  <a:gd name="connsiteY226-44710" fmla="*/ 190236 h 689379"/>
                  <a:gd name="connsiteX227-44711" fmla="*/ 1273776 w 3024845"/>
                  <a:gd name="connsiteY227-44712" fmla="*/ 190236 h 689379"/>
                  <a:gd name="connsiteX228-44713" fmla="*/ 1280869 w 3024845"/>
                  <a:gd name="connsiteY228-44714" fmla="*/ 190236 h 689379"/>
                  <a:gd name="connsiteX229-44715" fmla="*/ 1293029 w 3024845"/>
                  <a:gd name="connsiteY229-44716" fmla="*/ 147001 h 689379"/>
                  <a:gd name="connsiteX230-44717" fmla="*/ 1294296 w 3024845"/>
                  <a:gd name="connsiteY230-44718" fmla="*/ 147001 h 689379"/>
                  <a:gd name="connsiteX231-44719" fmla="*/ 1303163 w 3024845"/>
                  <a:gd name="connsiteY231-44720" fmla="*/ 147001 h 689379"/>
                  <a:gd name="connsiteX232-44721" fmla="*/ 1313296 w 3024845"/>
                  <a:gd name="connsiteY232-44722" fmla="*/ 190236 h 689379"/>
                  <a:gd name="connsiteX233-44723" fmla="*/ 1314309 w 3024845"/>
                  <a:gd name="connsiteY233-44724" fmla="*/ 190236 h 689379"/>
                  <a:gd name="connsiteX234-44725" fmla="*/ 1321403 w 3024845"/>
                  <a:gd name="connsiteY234-44726" fmla="*/ 190236 h 689379"/>
                  <a:gd name="connsiteX235-44727" fmla="*/ 1321403 w 3024845"/>
                  <a:gd name="connsiteY235-44728" fmla="*/ 229148 h 689379"/>
                  <a:gd name="connsiteX236-44729" fmla="*/ 1323176 w 3024845"/>
                  <a:gd name="connsiteY236-44730" fmla="*/ 229148 h 689379"/>
                  <a:gd name="connsiteX237-44731" fmla="*/ 1335590 w 3024845"/>
                  <a:gd name="connsiteY237-44732" fmla="*/ 229148 h 689379"/>
                  <a:gd name="connsiteX238-44733" fmla="*/ 1335590 w 3024845"/>
                  <a:gd name="connsiteY238-44734" fmla="*/ 231310 h 689379"/>
                  <a:gd name="connsiteX239-44735" fmla="*/ 1335590 w 3024845"/>
                  <a:gd name="connsiteY239-44736" fmla="*/ 246442 h 689379"/>
                  <a:gd name="connsiteX240-44737" fmla="*/ 1339643 w 3024845"/>
                  <a:gd name="connsiteY240-44738" fmla="*/ 244281 h 689379"/>
                  <a:gd name="connsiteX241-44739" fmla="*/ 1339643 w 3024845"/>
                  <a:gd name="connsiteY241-44740" fmla="*/ 229148 h 689379"/>
                  <a:gd name="connsiteX242-44741" fmla="*/ 1341163 w 3024845"/>
                  <a:gd name="connsiteY242-44742" fmla="*/ 229148 h 689379"/>
                  <a:gd name="connsiteX243-44743" fmla="*/ 1351803 w 3024845"/>
                  <a:gd name="connsiteY243-44744" fmla="*/ 229148 h 689379"/>
                  <a:gd name="connsiteX244-44745" fmla="*/ 1351803 w 3024845"/>
                  <a:gd name="connsiteY244-44746" fmla="*/ 230769 h 689379"/>
                  <a:gd name="connsiteX245-44747" fmla="*/ 1351803 w 3024845"/>
                  <a:gd name="connsiteY245-44748" fmla="*/ 242119 h 689379"/>
                  <a:gd name="connsiteX246-44749" fmla="*/ 1382204 w 3024845"/>
                  <a:gd name="connsiteY246-44750" fmla="*/ 242119 h 689379"/>
                  <a:gd name="connsiteX247-44751" fmla="*/ 1382204 w 3024845"/>
                  <a:gd name="connsiteY247-44752" fmla="*/ 205369 h 689379"/>
                  <a:gd name="connsiteX248-44753" fmla="*/ 1383470 w 3024845"/>
                  <a:gd name="connsiteY248-44754" fmla="*/ 205369 h 689379"/>
                  <a:gd name="connsiteX249-44755" fmla="*/ 1392337 w 3024845"/>
                  <a:gd name="connsiteY249-44756" fmla="*/ 205369 h 689379"/>
                  <a:gd name="connsiteX250-44757" fmla="*/ 1392337 w 3024845"/>
                  <a:gd name="connsiteY250-44758" fmla="*/ 226986 h 689379"/>
                  <a:gd name="connsiteX251-44759" fmla="*/ 1394364 w 3024845"/>
                  <a:gd name="connsiteY251-44760" fmla="*/ 194560 h 689379"/>
                  <a:gd name="connsiteX252-44761" fmla="*/ 1416657 w 3024845"/>
                  <a:gd name="connsiteY252-44762" fmla="*/ 194560 h 689379"/>
                  <a:gd name="connsiteX253-44763" fmla="*/ 1416657 w 3024845"/>
                  <a:gd name="connsiteY253-44764" fmla="*/ 192938 h 689379"/>
                  <a:gd name="connsiteX254-44765" fmla="*/ 1416657 w 3024845"/>
                  <a:gd name="connsiteY254-44766" fmla="*/ 181589 h 689379"/>
                  <a:gd name="connsiteX255-44767" fmla="*/ 1417417 w 3024845"/>
                  <a:gd name="connsiteY255-44768" fmla="*/ 181589 h 689379"/>
                  <a:gd name="connsiteX256-44769" fmla="*/ 1422737 w 3024845"/>
                  <a:gd name="connsiteY256-44770" fmla="*/ 181589 h 689379"/>
                  <a:gd name="connsiteX257-44771" fmla="*/ 1422737 w 3024845"/>
                  <a:gd name="connsiteY257-44772" fmla="*/ 179698 h 689379"/>
                  <a:gd name="connsiteX258-44773" fmla="*/ 1422737 w 3024845"/>
                  <a:gd name="connsiteY258-44774" fmla="*/ 166457 h 689379"/>
                  <a:gd name="connsiteX259-44775" fmla="*/ 1426791 w 3024845"/>
                  <a:gd name="connsiteY259-44776" fmla="*/ 172942 h 689379"/>
                  <a:gd name="connsiteX260-44777" fmla="*/ 1429071 w 3024845"/>
                  <a:gd name="connsiteY260-44778" fmla="*/ 172942 h 689379"/>
                  <a:gd name="connsiteX261-44779" fmla="*/ 1445031 w 3024845"/>
                  <a:gd name="connsiteY261-44780" fmla="*/ 172942 h 689379"/>
                  <a:gd name="connsiteX262-44781" fmla="*/ 1445031 w 3024845"/>
                  <a:gd name="connsiteY262-44782" fmla="*/ 172131 h 689379"/>
                  <a:gd name="connsiteX263-44783" fmla="*/ 1445031 w 3024845"/>
                  <a:gd name="connsiteY263-44784" fmla="*/ 166457 h 689379"/>
                  <a:gd name="connsiteX264-44785" fmla="*/ 1445791 w 3024845"/>
                  <a:gd name="connsiteY264-44786" fmla="*/ 166457 h 689379"/>
                  <a:gd name="connsiteX265-44787" fmla="*/ 1451111 w 3024845"/>
                  <a:gd name="connsiteY265-44788" fmla="*/ 166457 h 689379"/>
                  <a:gd name="connsiteX266-44789" fmla="*/ 1451111 w 3024845"/>
                  <a:gd name="connsiteY266-44790" fmla="*/ 167808 h 689379"/>
                  <a:gd name="connsiteX267-44791" fmla="*/ 1451111 w 3024845"/>
                  <a:gd name="connsiteY267-44792" fmla="*/ 177266 h 689379"/>
                  <a:gd name="connsiteX268-44793" fmla="*/ 1489618 w 3024845"/>
                  <a:gd name="connsiteY268-44794" fmla="*/ 177266 h 689379"/>
                  <a:gd name="connsiteX269-44795" fmla="*/ 1489618 w 3024845"/>
                  <a:gd name="connsiteY269-44796" fmla="*/ 315619 h 689379"/>
                  <a:gd name="connsiteX270-44797" fmla="*/ 1491138 w 3024845"/>
                  <a:gd name="connsiteY270-44798" fmla="*/ 315619 h 689379"/>
                  <a:gd name="connsiteX271-44799" fmla="*/ 1501778 w 3024845"/>
                  <a:gd name="connsiteY271-44800" fmla="*/ 315619 h 689379"/>
                  <a:gd name="connsiteX272-44801" fmla="*/ 1501778 w 3024845"/>
                  <a:gd name="connsiteY272-44802" fmla="*/ 302649 h 689379"/>
                  <a:gd name="connsiteX273-44803" fmla="*/ 1505832 w 3024845"/>
                  <a:gd name="connsiteY273-44804" fmla="*/ 302649 h 689379"/>
                  <a:gd name="connsiteX274-44805" fmla="*/ 1505832 w 3024845"/>
                  <a:gd name="connsiteY274-44806" fmla="*/ 315619 h 689379"/>
                  <a:gd name="connsiteX275-44807" fmla="*/ 1536232 w 3024845"/>
                  <a:gd name="connsiteY275-44808" fmla="*/ 315619 h 689379"/>
                  <a:gd name="connsiteX276-44809" fmla="*/ 1536232 w 3024845"/>
                  <a:gd name="connsiteY276-44810" fmla="*/ 285354 h 689379"/>
                  <a:gd name="connsiteX277-44811" fmla="*/ 1548392 w 3024845"/>
                  <a:gd name="connsiteY277-44812" fmla="*/ 285354 h 689379"/>
                  <a:gd name="connsiteX278-44813" fmla="*/ 1560552 w 3024845"/>
                  <a:gd name="connsiteY278-44814" fmla="*/ 283193 h 689379"/>
                  <a:gd name="connsiteX279-44815" fmla="*/ 1564606 w 3024845"/>
                  <a:gd name="connsiteY279-44816" fmla="*/ 285354 h 689379"/>
                  <a:gd name="connsiteX280-44817" fmla="*/ 1574739 w 3024845"/>
                  <a:gd name="connsiteY280-44818" fmla="*/ 285354 h 689379"/>
                  <a:gd name="connsiteX281-44819" fmla="*/ 1574739 w 3024845"/>
                  <a:gd name="connsiteY281-44820" fmla="*/ 315619 h 689379"/>
                  <a:gd name="connsiteX282-44821" fmla="*/ 1582846 w 3024845"/>
                  <a:gd name="connsiteY282-44822" fmla="*/ 315619 h 689379"/>
                  <a:gd name="connsiteX283-44823" fmla="*/ 1582846 w 3024845"/>
                  <a:gd name="connsiteY283-44824" fmla="*/ 332914 h 689379"/>
                  <a:gd name="connsiteX284-44825" fmla="*/ 1592182 w 3024845"/>
                  <a:gd name="connsiteY284-44826" fmla="*/ 333819 h 689379"/>
                  <a:gd name="connsiteX285-44827" fmla="*/ 1605140 w 3024845"/>
                  <a:gd name="connsiteY285-44828" fmla="*/ 333819 h 689379"/>
                  <a:gd name="connsiteX286-44829" fmla="*/ 1605140 w 3024845"/>
                  <a:gd name="connsiteY286-44830" fmla="*/ 317781 h 689379"/>
                  <a:gd name="connsiteX287-44831" fmla="*/ 1673096 w 3024845"/>
                  <a:gd name="connsiteY287-44832" fmla="*/ 317781 h 689379"/>
                  <a:gd name="connsiteX288-44833" fmla="*/ 1673096 w 3024845"/>
                  <a:gd name="connsiteY288-44834" fmla="*/ 232528 h 689379"/>
                  <a:gd name="connsiteX289-44835" fmla="*/ 1745104 w 3024845"/>
                  <a:gd name="connsiteY289-44836" fmla="*/ 232528 h 689379"/>
                  <a:gd name="connsiteX290-44837" fmla="*/ 1745104 w 3024845"/>
                  <a:gd name="connsiteY290-44838" fmla="*/ 311296 h 689379"/>
                  <a:gd name="connsiteX291-44839" fmla="*/ 1747008 w 3024845"/>
                  <a:gd name="connsiteY291-44840" fmla="*/ 311296 h 689379"/>
                  <a:gd name="connsiteX292-44841" fmla="*/ 1748250 w 3024845"/>
                  <a:gd name="connsiteY292-44842" fmla="*/ 333819 h 689379"/>
                  <a:gd name="connsiteX293-44843" fmla="*/ 1757926 w 3024845"/>
                  <a:gd name="connsiteY293-44844" fmla="*/ 333819 h 689379"/>
                  <a:gd name="connsiteX294-44845" fmla="*/ 1759168 w 3024845"/>
                  <a:gd name="connsiteY294-44846" fmla="*/ 311296 h 689379"/>
                  <a:gd name="connsiteX295-44847" fmla="*/ 1765248 w 3024845"/>
                  <a:gd name="connsiteY295-44848" fmla="*/ 311296 h 689379"/>
                  <a:gd name="connsiteX296-44849" fmla="*/ 1766490 w 3024845"/>
                  <a:gd name="connsiteY296-44850" fmla="*/ 333819 h 689379"/>
                  <a:gd name="connsiteX297-44851" fmla="*/ 1817112 w 3024845"/>
                  <a:gd name="connsiteY297-44852" fmla="*/ 333819 h 689379"/>
                  <a:gd name="connsiteX298-44853" fmla="*/ 1817112 w 3024845"/>
                  <a:gd name="connsiteY298-44854" fmla="*/ 170791 h 689379"/>
                  <a:gd name="connsiteX299-44855" fmla="*/ 2014439 w 3024845"/>
                  <a:gd name="connsiteY299-44856" fmla="*/ 170791 h 689379"/>
                  <a:gd name="connsiteX300-44857" fmla="*/ 2014439 w 3024845"/>
                  <a:gd name="connsiteY300-44858" fmla="*/ 333819 h 689379"/>
                  <a:gd name="connsiteX301-44859" fmla="*/ 2033136 w 3024845"/>
                  <a:gd name="connsiteY301-44860" fmla="*/ 333819 h 689379"/>
                  <a:gd name="connsiteX302-44861" fmla="*/ 2033136 w 3024845"/>
                  <a:gd name="connsiteY302-44862" fmla="*/ 251126 h 689379"/>
                  <a:gd name="connsiteX303-44863" fmla="*/ 2128256 w 3024845"/>
                  <a:gd name="connsiteY303-44864" fmla="*/ 251126 h 689379"/>
                  <a:gd name="connsiteX304-44865" fmla="*/ 2180720 w 3024845"/>
                  <a:gd name="connsiteY304-44866" fmla="*/ 185913 h 689379"/>
                  <a:gd name="connsiteX305-44867" fmla="*/ 2245574 w 3024845"/>
                  <a:gd name="connsiteY305-44868" fmla="*/ 185913 h 689379"/>
                  <a:gd name="connsiteX306-44869" fmla="*/ 2245574 w 3024845"/>
                  <a:gd name="connsiteY306-44870" fmla="*/ 261575 h 689379"/>
                  <a:gd name="connsiteX307-44871" fmla="*/ 2253681 w 3024845"/>
                  <a:gd name="connsiteY307-44872" fmla="*/ 261575 h 689379"/>
                  <a:gd name="connsiteX308-44873" fmla="*/ 2255708 w 3024845"/>
                  <a:gd name="connsiteY308-44874" fmla="*/ 255090 h 689379"/>
                  <a:gd name="connsiteX309-44875" fmla="*/ 2261788 w 3024845"/>
                  <a:gd name="connsiteY309-44876" fmla="*/ 255090 h 689379"/>
                  <a:gd name="connsiteX310-44877" fmla="*/ 2263815 w 3024845"/>
                  <a:gd name="connsiteY310-44878" fmla="*/ 263737 h 689379"/>
                  <a:gd name="connsiteX311-44879" fmla="*/ 2275975 w 3024845"/>
                  <a:gd name="connsiteY311-44880" fmla="*/ 263737 h 689379"/>
                  <a:gd name="connsiteX312-44881" fmla="*/ 2275975 w 3024845"/>
                  <a:gd name="connsiteY312-44882" fmla="*/ 257251 h 689379"/>
                  <a:gd name="connsiteX313-44883" fmla="*/ 2298268 w 3024845"/>
                  <a:gd name="connsiteY313-44884" fmla="*/ 257251 h 689379"/>
                  <a:gd name="connsiteX314-44885" fmla="*/ 2298268 w 3024845"/>
                  <a:gd name="connsiteY314-44886" fmla="*/ 263737 h 689379"/>
                  <a:gd name="connsiteX315-44887" fmla="*/ 2318535 w 3024845"/>
                  <a:gd name="connsiteY315-44888" fmla="*/ 263737 h 689379"/>
                  <a:gd name="connsiteX316-44889" fmla="*/ 2318535 w 3024845"/>
                  <a:gd name="connsiteY316-44890" fmla="*/ 309134 h 689379"/>
                  <a:gd name="connsiteX317-44891" fmla="*/ 2332722 w 3024845"/>
                  <a:gd name="connsiteY317-44892" fmla="*/ 309134 h 689379"/>
                  <a:gd name="connsiteX318-44893" fmla="*/ 2332722 w 3024845"/>
                  <a:gd name="connsiteY318-44894" fmla="*/ 296163 h 689379"/>
                  <a:gd name="connsiteX319-44895" fmla="*/ 2348936 w 3024845"/>
                  <a:gd name="connsiteY319-44896" fmla="*/ 296163 h 689379"/>
                  <a:gd name="connsiteX320-44897" fmla="*/ 2348936 w 3024845"/>
                  <a:gd name="connsiteY320-44898" fmla="*/ 116736 h 689379"/>
                  <a:gd name="connsiteX321-44899" fmla="*/ 2355016 w 3024845"/>
                  <a:gd name="connsiteY321-44900" fmla="*/ 110250 h 689379"/>
                  <a:gd name="connsiteX322-44901" fmla="*/ 2427977 w 3024845"/>
                  <a:gd name="connsiteY322-44902" fmla="*/ 110250 h 689379"/>
                  <a:gd name="connsiteX323-44903" fmla="*/ 2427977 w 3024845"/>
                  <a:gd name="connsiteY323-44904" fmla="*/ 118898 h 689379"/>
                  <a:gd name="connsiteX324-44905" fmla="*/ 2438110 w 3024845"/>
                  <a:gd name="connsiteY324-44906" fmla="*/ 118898 h 689379"/>
                  <a:gd name="connsiteX325-44907" fmla="*/ 2438110 w 3024845"/>
                  <a:gd name="connsiteY325-44908" fmla="*/ 233472 h 689379"/>
                  <a:gd name="connsiteX326-44909" fmla="*/ 2460404 w 3024845"/>
                  <a:gd name="connsiteY326-44910" fmla="*/ 233472 h 689379"/>
                  <a:gd name="connsiteX327-44911" fmla="*/ 2460404 w 3024845"/>
                  <a:gd name="connsiteY327-44912" fmla="*/ 166457 h 689379"/>
                  <a:gd name="connsiteX328-44913" fmla="*/ 2486751 w 3024845"/>
                  <a:gd name="connsiteY328-44914" fmla="*/ 166457 h 689379"/>
                  <a:gd name="connsiteX329-44915" fmla="*/ 2490804 w 3024845"/>
                  <a:gd name="connsiteY329-44916" fmla="*/ 162133 h 689379"/>
                  <a:gd name="connsiteX330-44917" fmla="*/ 2498911 w 3024845"/>
                  <a:gd name="connsiteY330-44918" fmla="*/ 162133 h 689379"/>
                  <a:gd name="connsiteX331-44919" fmla="*/ 2502964 w 3024845"/>
                  <a:gd name="connsiteY331-44920" fmla="*/ 166457 h 689379"/>
                  <a:gd name="connsiteX332-44921" fmla="*/ 2525258 w 3024845"/>
                  <a:gd name="connsiteY332-44922" fmla="*/ 166457 h 689379"/>
                  <a:gd name="connsiteX333-44923" fmla="*/ 2525258 w 3024845"/>
                  <a:gd name="connsiteY333-44924" fmla="*/ 49721 h 689379"/>
                  <a:gd name="connsiteX334-44925" fmla="*/ 2582005 w 3024845"/>
                  <a:gd name="connsiteY334-44926" fmla="*/ 38912 h 689379"/>
                  <a:gd name="connsiteX335-44927" fmla="*/ 2582005 w 3024845"/>
                  <a:gd name="connsiteY335-44928" fmla="*/ 39993 h 689379"/>
                  <a:gd name="connsiteX336-44929" fmla="*/ 2582005 w 3024845"/>
                  <a:gd name="connsiteY336-44930" fmla="*/ 47559 h 689379"/>
                  <a:gd name="connsiteX337-44931" fmla="*/ 2608352 w 3024845"/>
                  <a:gd name="connsiteY337-44932" fmla="*/ 47559 h 689379"/>
                  <a:gd name="connsiteX338-44933" fmla="*/ 2608352 w 3024845"/>
                  <a:gd name="connsiteY338-44934" fmla="*/ 302649 h 689379"/>
                  <a:gd name="connsiteX339-44935" fmla="*/ 2630646 w 3024845"/>
                  <a:gd name="connsiteY339-44936" fmla="*/ 302649 h 689379"/>
                  <a:gd name="connsiteX340-44937" fmla="*/ 2630646 w 3024845"/>
                  <a:gd name="connsiteY340-44938" fmla="*/ 298325 h 689379"/>
                  <a:gd name="connsiteX341-44939" fmla="*/ 2642806 w 3024845"/>
                  <a:gd name="connsiteY341-44940" fmla="*/ 298325 h 689379"/>
                  <a:gd name="connsiteX342-44941" fmla="*/ 2642806 w 3024845"/>
                  <a:gd name="connsiteY342-44942" fmla="*/ 302649 h 689379"/>
                  <a:gd name="connsiteX343-44943" fmla="*/ 2667126 w 3024845"/>
                  <a:gd name="connsiteY343-44944" fmla="*/ 302649 h 689379"/>
                  <a:gd name="connsiteX344-44945" fmla="*/ 2667126 w 3024845"/>
                  <a:gd name="connsiteY344-44946" fmla="*/ 289678 h 689379"/>
                  <a:gd name="connsiteX345-44947" fmla="*/ 2695500 w 3024845"/>
                  <a:gd name="connsiteY345-44948" fmla="*/ 289678 h 689379"/>
                  <a:gd name="connsiteX346-44949" fmla="*/ 2707660 w 3024845"/>
                  <a:gd name="connsiteY346-44950" fmla="*/ 285354 h 689379"/>
                  <a:gd name="connsiteX347-44951" fmla="*/ 2727927 w 3024845"/>
                  <a:gd name="connsiteY347-44952" fmla="*/ 289678 h 689379"/>
                  <a:gd name="connsiteX348-44953" fmla="*/ 2727927 w 3024845"/>
                  <a:gd name="connsiteY348-44954" fmla="*/ 272384 h 689379"/>
                  <a:gd name="connsiteX349-44955" fmla="*/ 2736034 w 3024845"/>
                  <a:gd name="connsiteY349-44956" fmla="*/ 272384 h 689379"/>
                  <a:gd name="connsiteX350-44957" fmla="*/ 2736034 w 3024845"/>
                  <a:gd name="connsiteY350-44958" fmla="*/ 259413 h 689379"/>
                  <a:gd name="connsiteX351-44959" fmla="*/ 2792781 w 3024845"/>
                  <a:gd name="connsiteY351-44960" fmla="*/ 259413 h 689379"/>
                  <a:gd name="connsiteX352-44961" fmla="*/ 2792781 w 3024845"/>
                  <a:gd name="connsiteY352-44962" fmla="*/ 229148 h 689379"/>
                  <a:gd name="connsiteX353-44963" fmla="*/ 2811021 w 3024845"/>
                  <a:gd name="connsiteY353-44964" fmla="*/ 229148 h 689379"/>
                  <a:gd name="connsiteX354-44965" fmla="*/ 2811021 w 3024845"/>
                  <a:gd name="connsiteY354-44966" fmla="*/ 222663 h 689379"/>
                  <a:gd name="connsiteX355-44967" fmla="*/ 2823181 w 3024845"/>
                  <a:gd name="connsiteY355-44968" fmla="*/ 222663 h 689379"/>
                  <a:gd name="connsiteX356-44969" fmla="*/ 2823181 w 3024845"/>
                  <a:gd name="connsiteY356-44970" fmla="*/ 229148 h 689379"/>
                  <a:gd name="connsiteX357-44971" fmla="*/ 2839395 w 3024845"/>
                  <a:gd name="connsiteY357-44972" fmla="*/ 229148 h 689379"/>
                  <a:gd name="connsiteX358-44973" fmla="*/ 2839395 w 3024845"/>
                  <a:gd name="connsiteY358-44974" fmla="*/ 278869 h 689379"/>
                  <a:gd name="connsiteX359-44975" fmla="*/ 2871822 w 3024845"/>
                  <a:gd name="connsiteY359-44976" fmla="*/ 278869 h 689379"/>
                  <a:gd name="connsiteX360-44977" fmla="*/ 2871822 w 3024845"/>
                  <a:gd name="connsiteY360-44978" fmla="*/ 252928 h 689379"/>
                  <a:gd name="connsiteX361-44979" fmla="*/ 2910329 w 3024845"/>
                  <a:gd name="connsiteY361-44980" fmla="*/ 252928 h 689379"/>
                  <a:gd name="connsiteX362-44981" fmla="*/ 2910329 w 3024845"/>
                  <a:gd name="connsiteY362-44982" fmla="*/ 222663 h 689379"/>
                  <a:gd name="connsiteX363-44983" fmla="*/ 2958970 w 3024845"/>
                  <a:gd name="connsiteY363-44984" fmla="*/ 222663 h 689379"/>
                  <a:gd name="connsiteX364-44985" fmla="*/ 2958970 w 3024845"/>
                  <a:gd name="connsiteY364-44986" fmla="*/ 333819 h 689379"/>
                  <a:gd name="connsiteX365-44987" fmla="*/ 2958970 w 3024845"/>
                  <a:gd name="connsiteY365-44988" fmla="*/ 347598 h 689379"/>
                  <a:gd name="connsiteX366-44989" fmla="*/ 3024845 w 3024845"/>
                  <a:gd name="connsiteY366-44990" fmla="*/ 689379 h 689379"/>
                  <a:gd name="connsiteX367-44991" fmla="*/ 2054 w 3024845"/>
                  <a:gd name="connsiteY367-44992" fmla="*/ 687046 h 689379"/>
                  <a:gd name="connsiteX368-44993" fmla="*/ 0 w 3024845"/>
                  <a:gd name="connsiteY368-44994" fmla="*/ 252928 h 689379"/>
                  <a:gd name="connsiteX369-44995" fmla="*/ 20267 w 3024845"/>
                  <a:gd name="connsiteY369-44996" fmla="*/ 252928 h 689379"/>
                  <a:gd name="connsiteX370-44997" fmla="*/ 20774 w 3024845"/>
                  <a:gd name="connsiteY370-44998" fmla="*/ 251847 h 689379"/>
                  <a:gd name="connsiteX371-44999" fmla="*/ 24320 w 3024845"/>
                  <a:gd name="connsiteY371-45000" fmla="*/ 244281 h 689379"/>
                  <a:gd name="connsiteX372-45001" fmla="*/ 26094 w 3024845"/>
                  <a:gd name="connsiteY372-45002" fmla="*/ 244551 h 689379"/>
                  <a:gd name="connsiteX373-45003" fmla="*/ 38507 w 3024845"/>
                  <a:gd name="connsiteY373-45004" fmla="*/ 246442 h 689379"/>
                  <a:gd name="connsiteX374-45005" fmla="*/ 39014 w 3024845"/>
                  <a:gd name="connsiteY374-45006" fmla="*/ 247794 h 689379"/>
                  <a:gd name="connsiteX375-45007" fmla="*/ 42560 w 3024845"/>
                  <a:gd name="connsiteY375-45008" fmla="*/ 257251 h 689379"/>
                  <a:gd name="connsiteX376-45009" fmla="*/ 68907 w 3024845"/>
                  <a:gd name="connsiteY376-45010" fmla="*/ 259413 h 689379"/>
                  <a:gd name="connsiteX377-45011" fmla="*/ 68907 w 3024845"/>
                  <a:gd name="connsiteY377-45012" fmla="*/ 136192 h 689379"/>
                  <a:gd name="connsiteX378-45013" fmla="*/ 70934 w 3024845"/>
                  <a:gd name="connsiteY378-45014" fmla="*/ 136192 h 689379"/>
                  <a:gd name="connsiteX379-45015" fmla="*/ 85121 w 3024845"/>
                  <a:gd name="connsiteY379-45016" fmla="*/ 136192 h 689379"/>
                  <a:gd name="connsiteX380-45017" fmla="*/ 85121 w 3024845"/>
                  <a:gd name="connsiteY380-45018" fmla="*/ 0 h 689379"/>
                  <a:gd name="connsiteX381-45019" fmla="*/ 86894 w 3024845"/>
                  <a:gd name="connsiteY381-45020" fmla="*/ 0 h 689379"/>
                  <a:gd name="connsiteX382-45021" fmla="*/ 99308 w 3024845"/>
                  <a:gd name="connsiteY382-45022" fmla="*/ 0 h 689379"/>
                  <a:gd name="connsiteX0-45023" fmla="*/ 99308 w 3024845"/>
                  <a:gd name="connsiteY0-45024" fmla="*/ 0 h 689379"/>
                  <a:gd name="connsiteX1-45025" fmla="*/ 220909 w 3024845"/>
                  <a:gd name="connsiteY1-45026" fmla="*/ 0 h 689379"/>
                  <a:gd name="connsiteX2-45027" fmla="*/ 223189 w 3024845"/>
                  <a:gd name="connsiteY2-45028" fmla="*/ 0 h 689379"/>
                  <a:gd name="connsiteX3-45029" fmla="*/ 239150 w 3024845"/>
                  <a:gd name="connsiteY3-45030" fmla="*/ 0 h 689379"/>
                  <a:gd name="connsiteX4-45031" fmla="*/ 239150 w 3024845"/>
                  <a:gd name="connsiteY4-45032" fmla="*/ 140515 h 689379"/>
                  <a:gd name="connsiteX5-45033" fmla="*/ 240670 w 3024845"/>
                  <a:gd name="connsiteY5-45034" fmla="*/ 140245 h 689379"/>
                  <a:gd name="connsiteX6-45035" fmla="*/ 251310 w 3024845"/>
                  <a:gd name="connsiteY6-45036" fmla="*/ 138354 h 689379"/>
                  <a:gd name="connsiteX7-45037" fmla="*/ 249283 w 3024845"/>
                  <a:gd name="connsiteY7-45038" fmla="*/ 226986 h 689379"/>
                  <a:gd name="connsiteX8-45039" fmla="*/ 250803 w 3024845"/>
                  <a:gd name="connsiteY8-45040" fmla="*/ 227257 h 689379"/>
                  <a:gd name="connsiteX9-45041" fmla="*/ 261443 w 3024845"/>
                  <a:gd name="connsiteY9-45042" fmla="*/ 229148 h 689379"/>
                  <a:gd name="connsiteX10-45043" fmla="*/ 261696 w 3024845"/>
                  <a:gd name="connsiteY10-45044" fmla="*/ 229959 h 689379"/>
                  <a:gd name="connsiteX11-45045" fmla="*/ 263470 w 3024845"/>
                  <a:gd name="connsiteY11-45046" fmla="*/ 235634 h 689379"/>
                  <a:gd name="connsiteX12-45047" fmla="*/ 264230 w 3024845"/>
                  <a:gd name="connsiteY12-45048" fmla="*/ 233202 h 689379"/>
                  <a:gd name="connsiteX13-45049" fmla="*/ 269550 w 3024845"/>
                  <a:gd name="connsiteY13-45050" fmla="*/ 216178 h 689379"/>
                  <a:gd name="connsiteX14-45051" fmla="*/ 271323 w 3024845"/>
                  <a:gd name="connsiteY14-45052" fmla="*/ 216178 h 689379"/>
                  <a:gd name="connsiteX15-45053" fmla="*/ 283737 w 3024845"/>
                  <a:gd name="connsiteY15-45054" fmla="*/ 216178 h 689379"/>
                  <a:gd name="connsiteX16-45055" fmla="*/ 283737 w 3024845"/>
                  <a:gd name="connsiteY16-45056" fmla="*/ 248604 h 689379"/>
                  <a:gd name="connsiteX17-45057" fmla="*/ 284750 w 3024845"/>
                  <a:gd name="connsiteY17-45058" fmla="*/ 249145 h 689379"/>
                  <a:gd name="connsiteX18-45059" fmla="*/ 291844 w 3024845"/>
                  <a:gd name="connsiteY18-45060" fmla="*/ 252928 h 689379"/>
                  <a:gd name="connsiteX19-45061" fmla="*/ 291844 w 3024845"/>
                  <a:gd name="connsiteY19-45062" fmla="*/ 254279 h 689379"/>
                  <a:gd name="connsiteX20-45063" fmla="*/ 291844 w 3024845"/>
                  <a:gd name="connsiteY20-45064" fmla="*/ 263737 h 689379"/>
                  <a:gd name="connsiteX21-45065" fmla="*/ 336431 w 3024845"/>
                  <a:gd name="connsiteY21-45066" fmla="*/ 263737 h 689379"/>
                  <a:gd name="connsiteX22-45067" fmla="*/ 336431 w 3024845"/>
                  <a:gd name="connsiteY22-45068" fmla="*/ 264818 h 689379"/>
                  <a:gd name="connsiteX23-45069" fmla="*/ 336431 w 3024845"/>
                  <a:gd name="connsiteY23-45070" fmla="*/ 272384 h 689379"/>
                  <a:gd name="connsiteX24-45071" fmla="*/ 338457 w 3024845"/>
                  <a:gd name="connsiteY24-45072" fmla="*/ 272384 h 689379"/>
                  <a:gd name="connsiteX25-45073" fmla="*/ 352644 w 3024845"/>
                  <a:gd name="connsiteY25-45074" fmla="*/ 272384 h 689379"/>
                  <a:gd name="connsiteX26-45075" fmla="*/ 352644 w 3024845"/>
                  <a:gd name="connsiteY26-45076" fmla="*/ 242119 h 689379"/>
                  <a:gd name="connsiteX27-45077" fmla="*/ 397231 w 3024845"/>
                  <a:gd name="connsiteY27-45078" fmla="*/ 242119 h 689379"/>
                  <a:gd name="connsiteX28-45079" fmla="*/ 397231 w 3024845"/>
                  <a:gd name="connsiteY28-45080" fmla="*/ 240768 h 689379"/>
                  <a:gd name="connsiteX29-45081" fmla="*/ 397231 w 3024845"/>
                  <a:gd name="connsiteY29-45082" fmla="*/ 231310 h 689379"/>
                  <a:gd name="connsiteX30-45083" fmla="*/ 398245 w 3024845"/>
                  <a:gd name="connsiteY30-45084" fmla="*/ 231310 h 689379"/>
                  <a:gd name="connsiteX31-45085" fmla="*/ 405338 w 3024845"/>
                  <a:gd name="connsiteY31-45086" fmla="*/ 231310 h 689379"/>
                  <a:gd name="connsiteX32-45087" fmla="*/ 405338 w 3024845"/>
                  <a:gd name="connsiteY32-45088" fmla="*/ 229419 h 689379"/>
                  <a:gd name="connsiteX33-45089" fmla="*/ 405338 w 3024845"/>
                  <a:gd name="connsiteY33-45090" fmla="*/ 216178 h 689379"/>
                  <a:gd name="connsiteX34-45091" fmla="*/ 406098 w 3024845"/>
                  <a:gd name="connsiteY34-45092" fmla="*/ 216178 h 689379"/>
                  <a:gd name="connsiteX35-45093" fmla="*/ 411418 w 3024845"/>
                  <a:gd name="connsiteY35-45094" fmla="*/ 216178 h 689379"/>
                  <a:gd name="connsiteX36-45095" fmla="*/ 411418 w 3024845"/>
                  <a:gd name="connsiteY36-45096" fmla="*/ 215097 h 689379"/>
                  <a:gd name="connsiteX37-45097" fmla="*/ 411418 w 3024845"/>
                  <a:gd name="connsiteY37-45098" fmla="*/ 207530 h 689379"/>
                  <a:gd name="connsiteX38-45099" fmla="*/ 413445 w 3024845"/>
                  <a:gd name="connsiteY38-45100" fmla="*/ 207530 h 689379"/>
                  <a:gd name="connsiteX39-45101" fmla="*/ 427632 w 3024845"/>
                  <a:gd name="connsiteY39-45102" fmla="*/ 207530 h 689379"/>
                  <a:gd name="connsiteX40-45103" fmla="*/ 427632 w 3024845"/>
                  <a:gd name="connsiteY40-45104" fmla="*/ 208611 h 689379"/>
                  <a:gd name="connsiteX41-45105" fmla="*/ 427632 w 3024845"/>
                  <a:gd name="connsiteY41-45106" fmla="*/ 216178 h 689379"/>
                  <a:gd name="connsiteX42-45107" fmla="*/ 449925 w 3024845"/>
                  <a:gd name="connsiteY42-45108" fmla="*/ 216178 h 689379"/>
                  <a:gd name="connsiteX43-45109" fmla="*/ 449925 w 3024845"/>
                  <a:gd name="connsiteY43-45110" fmla="*/ 214286 h 689379"/>
                  <a:gd name="connsiteX44-45111" fmla="*/ 449925 w 3024845"/>
                  <a:gd name="connsiteY44-45112" fmla="*/ 201045 h 689379"/>
                  <a:gd name="connsiteX45-45113" fmla="*/ 451699 w 3024845"/>
                  <a:gd name="connsiteY45-45114" fmla="*/ 201045 h 689379"/>
                  <a:gd name="connsiteX46-45115" fmla="*/ 464112 w 3024845"/>
                  <a:gd name="connsiteY46-45116" fmla="*/ 201045 h 689379"/>
                  <a:gd name="connsiteX47-45117" fmla="*/ 464112 w 3024845"/>
                  <a:gd name="connsiteY47-45118" fmla="*/ 224825 h 689379"/>
                  <a:gd name="connsiteX48-45119" fmla="*/ 465126 w 3024845"/>
                  <a:gd name="connsiteY48-45120" fmla="*/ 224825 h 689379"/>
                  <a:gd name="connsiteX49-45121" fmla="*/ 472219 w 3024845"/>
                  <a:gd name="connsiteY49-45122" fmla="*/ 224825 h 689379"/>
                  <a:gd name="connsiteX50-45123" fmla="*/ 472219 w 3024845"/>
                  <a:gd name="connsiteY50-45124" fmla="*/ 223744 h 689379"/>
                  <a:gd name="connsiteX51-45125" fmla="*/ 472219 w 3024845"/>
                  <a:gd name="connsiteY51-45126" fmla="*/ 216178 h 689379"/>
                  <a:gd name="connsiteX52-45127" fmla="*/ 473992 w 3024845"/>
                  <a:gd name="connsiteY52-45128" fmla="*/ 216178 h 689379"/>
                  <a:gd name="connsiteX53-45129" fmla="*/ 486406 w 3024845"/>
                  <a:gd name="connsiteY53-45130" fmla="*/ 216178 h 689379"/>
                  <a:gd name="connsiteX54-45131" fmla="*/ 486406 w 3024845"/>
                  <a:gd name="connsiteY54-45132" fmla="*/ 242119 h 689379"/>
                  <a:gd name="connsiteX55-45133" fmla="*/ 488433 w 3024845"/>
                  <a:gd name="connsiteY55-45134" fmla="*/ 242119 h 689379"/>
                  <a:gd name="connsiteX56-45135" fmla="*/ 502619 w 3024845"/>
                  <a:gd name="connsiteY56-45136" fmla="*/ 242119 h 689379"/>
                  <a:gd name="connsiteX57-45137" fmla="*/ 502619 w 3024845"/>
                  <a:gd name="connsiteY57-45138" fmla="*/ 243740 h 689379"/>
                  <a:gd name="connsiteX58-45139" fmla="*/ 502619 w 3024845"/>
                  <a:gd name="connsiteY58-45140" fmla="*/ 255090 h 689379"/>
                  <a:gd name="connsiteX59-45141" fmla="*/ 503379 w 3024845"/>
                  <a:gd name="connsiteY59-45142" fmla="*/ 255090 h 689379"/>
                  <a:gd name="connsiteX60-45143" fmla="*/ 508700 w 3024845"/>
                  <a:gd name="connsiteY60-45144" fmla="*/ 255090 h 689379"/>
                  <a:gd name="connsiteX61-45145" fmla="*/ 508700 w 3024845"/>
                  <a:gd name="connsiteY61-45146" fmla="*/ 254279 h 689379"/>
                  <a:gd name="connsiteX62-45147" fmla="*/ 508700 w 3024845"/>
                  <a:gd name="connsiteY62-45148" fmla="*/ 248604 h 689379"/>
                  <a:gd name="connsiteX63-45149" fmla="*/ 539100 w 3024845"/>
                  <a:gd name="connsiteY63-45150" fmla="*/ 248604 h 689379"/>
                  <a:gd name="connsiteX64-45151" fmla="*/ 539100 w 3024845"/>
                  <a:gd name="connsiteY64-45152" fmla="*/ 272384 h 689379"/>
                  <a:gd name="connsiteX65-45153" fmla="*/ 540113 w 3024845"/>
                  <a:gd name="connsiteY65-45154" fmla="*/ 272384 h 689379"/>
                  <a:gd name="connsiteX66-45155" fmla="*/ 547207 w 3024845"/>
                  <a:gd name="connsiteY66-45156" fmla="*/ 272384 h 689379"/>
                  <a:gd name="connsiteX67-45157" fmla="*/ 547207 w 3024845"/>
                  <a:gd name="connsiteY67-45158" fmla="*/ 273465 h 689379"/>
                  <a:gd name="connsiteX68-45159" fmla="*/ 547207 w 3024845"/>
                  <a:gd name="connsiteY68-45160" fmla="*/ 281031 h 689379"/>
                  <a:gd name="connsiteX69-45161" fmla="*/ 547967 w 3024845"/>
                  <a:gd name="connsiteY69-45162" fmla="*/ 281031 h 689379"/>
                  <a:gd name="connsiteX70-45163" fmla="*/ 553287 w 3024845"/>
                  <a:gd name="connsiteY70-45164" fmla="*/ 281031 h 689379"/>
                  <a:gd name="connsiteX71-45165" fmla="*/ 553287 w 3024845"/>
                  <a:gd name="connsiteY71-45166" fmla="*/ 278869 h 689379"/>
                  <a:gd name="connsiteX72-45167" fmla="*/ 553287 w 3024845"/>
                  <a:gd name="connsiteY72-45168" fmla="*/ 263737 h 689379"/>
                  <a:gd name="connsiteX73-45169" fmla="*/ 554300 w 3024845"/>
                  <a:gd name="connsiteY73-45170" fmla="*/ 263737 h 689379"/>
                  <a:gd name="connsiteX74-45171" fmla="*/ 561394 w 3024845"/>
                  <a:gd name="connsiteY74-45172" fmla="*/ 263737 h 689379"/>
                  <a:gd name="connsiteX75-45173" fmla="*/ 561394 w 3024845"/>
                  <a:gd name="connsiteY75-45174" fmla="*/ 264818 h 689379"/>
                  <a:gd name="connsiteX76-45175" fmla="*/ 561394 w 3024845"/>
                  <a:gd name="connsiteY76-45176" fmla="*/ 272384 h 689379"/>
                  <a:gd name="connsiteX77-45177" fmla="*/ 566714 w 3024845"/>
                  <a:gd name="connsiteY77-45178" fmla="*/ 270391 h 689379"/>
                  <a:gd name="connsiteX78-45179" fmla="*/ 567474 w 3024845"/>
                  <a:gd name="connsiteY78-45180" fmla="*/ 269411 h 689379"/>
                  <a:gd name="connsiteX79-45181" fmla="*/ 567474 w 3024845"/>
                  <a:gd name="connsiteY79-45182" fmla="*/ 263737 h 689379"/>
                  <a:gd name="connsiteX80-45183" fmla="*/ 605981 w 3024845"/>
                  <a:gd name="connsiteY80-45184" fmla="*/ 263737 h 689379"/>
                  <a:gd name="connsiteX81-45185" fmla="*/ 605981 w 3024845"/>
                  <a:gd name="connsiteY81-45186" fmla="*/ 287516 h 689379"/>
                  <a:gd name="connsiteX82-45187" fmla="*/ 608007 w 3024845"/>
                  <a:gd name="connsiteY82-45188" fmla="*/ 287516 h 689379"/>
                  <a:gd name="connsiteX83-45189" fmla="*/ 622194 w 3024845"/>
                  <a:gd name="connsiteY83-45190" fmla="*/ 287516 h 689379"/>
                  <a:gd name="connsiteX84-45191" fmla="*/ 622194 w 3024845"/>
                  <a:gd name="connsiteY84-45192" fmla="*/ 288597 h 689379"/>
                  <a:gd name="connsiteX85-45193" fmla="*/ 622194 w 3024845"/>
                  <a:gd name="connsiteY85-45194" fmla="*/ 296163 h 689379"/>
                  <a:gd name="connsiteX86-45195" fmla="*/ 623968 w 3024845"/>
                  <a:gd name="connsiteY86-45196" fmla="*/ 296163 h 689379"/>
                  <a:gd name="connsiteX87-45197" fmla="*/ 636381 w 3024845"/>
                  <a:gd name="connsiteY87-45198" fmla="*/ 296163 h 689379"/>
                  <a:gd name="connsiteX88-45199" fmla="*/ 636381 w 3024845"/>
                  <a:gd name="connsiteY88-45200" fmla="*/ 272384 h 689379"/>
                  <a:gd name="connsiteX89-45201" fmla="*/ 637394 w 3024845"/>
                  <a:gd name="connsiteY89-45202" fmla="*/ 272384 h 689379"/>
                  <a:gd name="connsiteX90-45203" fmla="*/ 644488 w 3024845"/>
                  <a:gd name="connsiteY90-45204" fmla="*/ 272384 h 689379"/>
                  <a:gd name="connsiteX91-45205" fmla="*/ 644488 w 3024845"/>
                  <a:gd name="connsiteY91-45206" fmla="*/ 239957 h 689379"/>
                  <a:gd name="connsiteX92-45207" fmla="*/ 645501 w 3024845"/>
                  <a:gd name="connsiteY92-45208" fmla="*/ 239957 h 689379"/>
                  <a:gd name="connsiteX93-45209" fmla="*/ 652595 w 3024845"/>
                  <a:gd name="connsiteY93-45210" fmla="*/ 239957 h 689379"/>
                  <a:gd name="connsiteX94-45211" fmla="*/ 652595 w 3024845"/>
                  <a:gd name="connsiteY94-45212" fmla="*/ 238066 h 689379"/>
                  <a:gd name="connsiteX95-45213" fmla="*/ 652595 w 3024845"/>
                  <a:gd name="connsiteY95-45214" fmla="*/ 224825 h 689379"/>
                  <a:gd name="connsiteX96-45215" fmla="*/ 651328 w 3024845"/>
                  <a:gd name="connsiteY96-45216" fmla="*/ 223203 h 689379"/>
                  <a:gd name="connsiteX97-45217" fmla="*/ 656648 w 3024845"/>
                  <a:gd name="connsiteY97-45218" fmla="*/ 211854 h 689379"/>
                  <a:gd name="connsiteX98-45219" fmla="*/ 664755 w 3024845"/>
                  <a:gd name="connsiteY98-45220" fmla="*/ 239957 h 689379"/>
                  <a:gd name="connsiteX99-45221" fmla="*/ 665515 w 3024845"/>
                  <a:gd name="connsiteY99-45222" fmla="*/ 239957 h 689379"/>
                  <a:gd name="connsiteX100-45223" fmla="*/ 670835 w 3024845"/>
                  <a:gd name="connsiteY100-45224" fmla="*/ 239957 h 689379"/>
                  <a:gd name="connsiteX101-45225" fmla="*/ 670835 w 3024845"/>
                  <a:gd name="connsiteY101-45226" fmla="*/ 134030 h 689379"/>
                  <a:gd name="connsiteX102-45227" fmla="*/ 672355 w 3024845"/>
                  <a:gd name="connsiteY102-45228" fmla="*/ 134030 h 689379"/>
                  <a:gd name="connsiteX103-45229" fmla="*/ 682995 w 3024845"/>
                  <a:gd name="connsiteY103-45230" fmla="*/ 134030 h 689379"/>
                  <a:gd name="connsiteX104-45231" fmla="*/ 682995 w 3024845"/>
                  <a:gd name="connsiteY104-45232" fmla="*/ 86471 h 689379"/>
                  <a:gd name="connsiteX105-45233" fmla="*/ 709342 w 3024845"/>
                  <a:gd name="connsiteY105-45234" fmla="*/ 86471 h 689379"/>
                  <a:gd name="connsiteX106-45235" fmla="*/ 709342 w 3024845"/>
                  <a:gd name="connsiteY106-45236" fmla="*/ 64853 h 689379"/>
                  <a:gd name="connsiteX107-45237" fmla="*/ 743796 w 3024845"/>
                  <a:gd name="connsiteY107-45238" fmla="*/ 64853 h 689379"/>
                  <a:gd name="connsiteX108-45239" fmla="*/ 743796 w 3024845"/>
                  <a:gd name="connsiteY108-45240" fmla="*/ 67285 h 689379"/>
                  <a:gd name="connsiteX109-45241" fmla="*/ 743796 w 3024845"/>
                  <a:gd name="connsiteY109-45242" fmla="*/ 84309 h 689379"/>
                  <a:gd name="connsiteX110-45243" fmla="*/ 746076 w 3024845"/>
                  <a:gd name="connsiteY110-45244" fmla="*/ 84309 h 689379"/>
                  <a:gd name="connsiteX111-45245" fmla="*/ 762036 w 3024845"/>
                  <a:gd name="connsiteY111-45246" fmla="*/ 84309 h 689379"/>
                  <a:gd name="connsiteX112-45247" fmla="*/ 762036 w 3024845"/>
                  <a:gd name="connsiteY112-45248" fmla="*/ 131868 h 689379"/>
                  <a:gd name="connsiteX113-45249" fmla="*/ 763049 w 3024845"/>
                  <a:gd name="connsiteY113-45250" fmla="*/ 131868 h 689379"/>
                  <a:gd name="connsiteX114-45251" fmla="*/ 770143 w 3024845"/>
                  <a:gd name="connsiteY114-45252" fmla="*/ 131868 h 689379"/>
                  <a:gd name="connsiteX115-45253" fmla="*/ 784330 w 3024845"/>
                  <a:gd name="connsiteY115-45254" fmla="*/ 136192 h 689379"/>
                  <a:gd name="connsiteX116-45255" fmla="*/ 784330 w 3024845"/>
                  <a:gd name="connsiteY116-45256" fmla="*/ 175104 h 689379"/>
                  <a:gd name="connsiteX117-45257" fmla="*/ 785343 w 3024845"/>
                  <a:gd name="connsiteY117-45258" fmla="*/ 175104 h 689379"/>
                  <a:gd name="connsiteX118-45259" fmla="*/ 792436 w 3024845"/>
                  <a:gd name="connsiteY118-45260" fmla="*/ 175104 h 689379"/>
                  <a:gd name="connsiteX119-45261" fmla="*/ 792436 w 3024845"/>
                  <a:gd name="connsiteY119-45262" fmla="*/ 176725 h 689379"/>
                  <a:gd name="connsiteX120-45263" fmla="*/ 792436 w 3024845"/>
                  <a:gd name="connsiteY120-45264" fmla="*/ 188074 h 689379"/>
                  <a:gd name="connsiteX121-45265" fmla="*/ 794463 w 3024845"/>
                  <a:gd name="connsiteY121-45266" fmla="*/ 188074 h 689379"/>
                  <a:gd name="connsiteX122-45267" fmla="*/ 808650 w 3024845"/>
                  <a:gd name="connsiteY122-45268" fmla="*/ 188074 h 689379"/>
                  <a:gd name="connsiteX123-45269" fmla="*/ 814730 w 3024845"/>
                  <a:gd name="connsiteY123-45270" fmla="*/ 194560 h 689379"/>
                  <a:gd name="connsiteX124-45271" fmla="*/ 814730 w 3024845"/>
                  <a:gd name="connsiteY124-45272" fmla="*/ 216178 h 689379"/>
                  <a:gd name="connsiteX125-45273" fmla="*/ 817010 w 3024845"/>
                  <a:gd name="connsiteY125-45274" fmla="*/ 216178 h 689379"/>
                  <a:gd name="connsiteX126-45275" fmla="*/ 832970 w 3024845"/>
                  <a:gd name="connsiteY126-45276" fmla="*/ 216178 h 689379"/>
                  <a:gd name="connsiteX127-45277" fmla="*/ 832970 w 3024845"/>
                  <a:gd name="connsiteY127-45278" fmla="*/ 217258 h 689379"/>
                  <a:gd name="connsiteX128-45279" fmla="*/ 832970 w 3024845"/>
                  <a:gd name="connsiteY128-45280" fmla="*/ 224825 h 689379"/>
                  <a:gd name="connsiteX129-45281" fmla="*/ 834237 w 3024845"/>
                  <a:gd name="connsiteY129-45282" fmla="*/ 224825 h 689379"/>
                  <a:gd name="connsiteX130-45283" fmla="*/ 843104 w 3024845"/>
                  <a:gd name="connsiteY130-45284" fmla="*/ 224825 h 689379"/>
                  <a:gd name="connsiteX131-45285" fmla="*/ 843104 w 3024845"/>
                  <a:gd name="connsiteY131-45286" fmla="*/ 226986 h 689379"/>
                  <a:gd name="connsiteX132-45287" fmla="*/ 843104 w 3024845"/>
                  <a:gd name="connsiteY132-45288" fmla="*/ 242119 h 689379"/>
                  <a:gd name="connsiteX133-45289" fmla="*/ 847157 w 3024845"/>
                  <a:gd name="connsiteY133-45290" fmla="*/ 240227 h 689379"/>
                  <a:gd name="connsiteX134-45291" fmla="*/ 847157 w 3024845"/>
                  <a:gd name="connsiteY134-45292" fmla="*/ 226986 h 689379"/>
                  <a:gd name="connsiteX135-45293" fmla="*/ 848170 w 3024845"/>
                  <a:gd name="connsiteY135-45294" fmla="*/ 226986 h 689379"/>
                  <a:gd name="connsiteX136-45295" fmla="*/ 855264 w 3024845"/>
                  <a:gd name="connsiteY136-45296" fmla="*/ 226986 h 689379"/>
                  <a:gd name="connsiteX137-45297" fmla="*/ 855264 w 3024845"/>
                  <a:gd name="connsiteY137-45298" fmla="*/ 228608 h 689379"/>
                  <a:gd name="connsiteX138-45299" fmla="*/ 855264 w 3024845"/>
                  <a:gd name="connsiteY138-45300" fmla="*/ 239957 h 689379"/>
                  <a:gd name="connsiteX139-45301" fmla="*/ 856024 w 3024845"/>
                  <a:gd name="connsiteY139-45302" fmla="*/ 239957 h 689379"/>
                  <a:gd name="connsiteX140-45303" fmla="*/ 861344 w 3024845"/>
                  <a:gd name="connsiteY140-45304" fmla="*/ 239957 h 689379"/>
                  <a:gd name="connsiteX141-45305" fmla="*/ 909984 w 3024845"/>
                  <a:gd name="connsiteY141-45306" fmla="*/ 235634 h 689379"/>
                  <a:gd name="connsiteX142-45307" fmla="*/ 909984 w 3024845"/>
                  <a:gd name="connsiteY142-45308" fmla="*/ 236985 h 689379"/>
                  <a:gd name="connsiteX143-45309" fmla="*/ 909984 w 3024845"/>
                  <a:gd name="connsiteY143-45310" fmla="*/ 246442 h 689379"/>
                  <a:gd name="connsiteX144-45311" fmla="*/ 910744 w 3024845"/>
                  <a:gd name="connsiteY144-45312" fmla="*/ 246442 h 689379"/>
                  <a:gd name="connsiteX145-45313" fmla="*/ 916065 w 3024845"/>
                  <a:gd name="connsiteY145-45314" fmla="*/ 246442 h 689379"/>
                  <a:gd name="connsiteX146-45315" fmla="*/ 916065 w 3024845"/>
                  <a:gd name="connsiteY146-45316" fmla="*/ 248604 h 689379"/>
                  <a:gd name="connsiteX147-45317" fmla="*/ 916065 w 3024845"/>
                  <a:gd name="connsiteY147-45318" fmla="*/ 263737 h 689379"/>
                  <a:gd name="connsiteX148-45319" fmla="*/ 918091 w 3024845"/>
                  <a:gd name="connsiteY148-45320" fmla="*/ 262386 h 689379"/>
                  <a:gd name="connsiteX149-45321" fmla="*/ 932278 w 3024845"/>
                  <a:gd name="connsiteY149-45322" fmla="*/ 252928 h 689379"/>
                  <a:gd name="connsiteX150-45323" fmla="*/ 938358 w 3024845"/>
                  <a:gd name="connsiteY150-45324" fmla="*/ 211854 h 689379"/>
                  <a:gd name="connsiteX151-45325" fmla="*/ 939118 w 3024845"/>
                  <a:gd name="connsiteY151-45326" fmla="*/ 211584 h 689379"/>
                  <a:gd name="connsiteX152-45327" fmla="*/ 944438 w 3024845"/>
                  <a:gd name="connsiteY152-45328" fmla="*/ 209692 h 689379"/>
                  <a:gd name="connsiteX153-45329" fmla="*/ 946465 w 3024845"/>
                  <a:gd name="connsiteY153-45330" fmla="*/ 140515 h 689379"/>
                  <a:gd name="connsiteX154-45331" fmla="*/ 948492 w 3024845"/>
                  <a:gd name="connsiteY154-45332" fmla="*/ 209692 h 689379"/>
                  <a:gd name="connsiteX155-45333" fmla="*/ 949252 w 3024845"/>
                  <a:gd name="connsiteY155-45334" fmla="*/ 209962 h 689379"/>
                  <a:gd name="connsiteX156-45335" fmla="*/ 954572 w 3024845"/>
                  <a:gd name="connsiteY156-45336" fmla="*/ 211854 h 689379"/>
                  <a:gd name="connsiteX157-45337" fmla="*/ 954572 w 3024845"/>
                  <a:gd name="connsiteY157-45338" fmla="*/ 125383 h 689379"/>
                  <a:gd name="connsiteX158-45339" fmla="*/ 958625 w 3024845"/>
                  <a:gd name="connsiteY158-45340" fmla="*/ 92956 h 689379"/>
                  <a:gd name="connsiteX159-45341" fmla="*/ 997132 w 3024845"/>
                  <a:gd name="connsiteY159-45342" fmla="*/ 92956 h 689379"/>
                  <a:gd name="connsiteX160-45343" fmla="*/ 997132 w 3024845"/>
                  <a:gd name="connsiteY160-45344" fmla="*/ 125383 h 689379"/>
                  <a:gd name="connsiteX161-45345" fmla="*/ 997892 w 3024845"/>
                  <a:gd name="connsiteY161-45346" fmla="*/ 125383 h 689379"/>
                  <a:gd name="connsiteX162-45347" fmla="*/ 1003212 w 3024845"/>
                  <a:gd name="connsiteY162-45348" fmla="*/ 125383 h 689379"/>
                  <a:gd name="connsiteX163-45349" fmla="*/ 1003212 w 3024845"/>
                  <a:gd name="connsiteY163-45350" fmla="*/ 43235 h 689379"/>
                  <a:gd name="connsiteX164-45351" fmla="*/ 1004986 w 3024845"/>
                  <a:gd name="connsiteY164-45352" fmla="*/ 43235 h 689379"/>
                  <a:gd name="connsiteX165-45353" fmla="*/ 1017399 w 3024845"/>
                  <a:gd name="connsiteY165-45354" fmla="*/ 43235 h 689379"/>
                  <a:gd name="connsiteX166-45355" fmla="*/ 1017399 w 3024845"/>
                  <a:gd name="connsiteY166-45356" fmla="*/ 41344 h 689379"/>
                  <a:gd name="connsiteX167-45357" fmla="*/ 1017399 w 3024845"/>
                  <a:gd name="connsiteY167-45358" fmla="*/ 28103 h 689379"/>
                  <a:gd name="connsiteX168-45359" fmla="*/ 1039693 w 3024845"/>
                  <a:gd name="connsiteY168-45360" fmla="*/ 28103 h 689379"/>
                  <a:gd name="connsiteX169-45361" fmla="*/ 1039693 w 3024845"/>
                  <a:gd name="connsiteY169-45362" fmla="*/ 27022 h 689379"/>
                  <a:gd name="connsiteX170-45363" fmla="*/ 1039693 w 3024845"/>
                  <a:gd name="connsiteY170-45364" fmla="*/ 19456 h 689379"/>
                  <a:gd name="connsiteX171-45365" fmla="*/ 1041466 w 3024845"/>
                  <a:gd name="connsiteY171-45366" fmla="*/ 19456 h 689379"/>
                  <a:gd name="connsiteX172-45367" fmla="*/ 1053880 w 3024845"/>
                  <a:gd name="connsiteY172-45368" fmla="*/ 19456 h 689379"/>
                  <a:gd name="connsiteX173-45369" fmla="*/ 1053880 w 3024845"/>
                  <a:gd name="connsiteY173-45370" fmla="*/ 20537 h 689379"/>
                  <a:gd name="connsiteX174-45371" fmla="*/ 1053880 w 3024845"/>
                  <a:gd name="connsiteY174-45372" fmla="*/ 28103 h 689379"/>
                  <a:gd name="connsiteX175-45373" fmla="*/ 1054640 w 3024845"/>
                  <a:gd name="connsiteY175-45374" fmla="*/ 28103 h 689379"/>
                  <a:gd name="connsiteX176-45375" fmla="*/ 1059960 w 3024845"/>
                  <a:gd name="connsiteY176-45376" fmla="*/ 28103 h 689379"/>
                  <a:gd name="connsiteX177-45377" fmla="*/ 1070093 w 3024845"/>
                  <a:gd name="connsiteY177-45378" fmla="*/ 23779 h 689379"/>
                  <a:gd name="connsiteX178-45379" fmla="*/ 1074146 w 3024845"/>
                  <a:gd name="connsiteY178-45380" fmla="*/ 27022 h 689379"/>
                  <a:gd name="connsiteX179-45381" fmla="*/ 1074146 w 3024845"/>
                  <a:gd name="connsiteY179-45382" fmla="*/ 19456 h 689379"/>
                  <a:gd name="connsiteX180-45383" fmla="*/ 1076426 w 3024845"/>
                  <a:gd name="connsiteY180-45384" fmla="*/ 19456 h 689379"/>
                  <a:gd name="connsiteX181-45385" fmla="*/ 1092387 w 3024845"/>
                  <a:gd name="connsiteY181-45386" fmla="*/ 19456 h 689379"/>
                  <a:gd name="connsiteX182-45387" fmla="*/ 1092387 w 3024845"/>
                  <a:gd name="connsiteY182-45388" fmla="*/ 20537 h 689379"/>
                  <a:gd name="connsiteX183-45389" fmla="*/ 1092387 w 3024845"/>
                  <a:gd name="connsiteY183-45390" fmla="*/ 28103 h 689379"/>
                  <a:gd name="connsiteX184-45391" fmla="*/ 1122787 w 3024845"/>
                  <a:gd name="connsiteY184-45392" fmla="*/ 28103 h 689379"/>
                  <a:gd name="connsiteX185-45393" fmla="*/ 1122787 w 3024845"/>
                  <a:gd name="connsiteY185-45394" fmla="*/ 29724 h 689379"/>
                  <a:gd name="connsiteX186-45395" fmla="*/ 1122787 w 3024845"/>
                  <a:gd name="connsiteY186-45396" fmla="*/ 41074 h 689379"/>
                  <a:gd name="connsiteX187-45397" fmla="*/ 1149134 w 3024845"/>
                  <a:gd name="connsiteY187-45398" fmla="*/ 41074 h 689379"/>
                  <a:gd name="connsiteX188-45399" fmla="*/ 1149134 w 3024845"/>
                  <a:gd name="connsiteY188-45400" fmla="*/ 71338 h 689379"/>
                  <a:gd name="connsiteX189-45401" fmla="*/ 1149894 w 3024845"/>
                  <a:gd name="connsiteY189-45402" fmla="*/ 71338 h 689379"/>
                  <a:gd name="connsiteX190-45403" fmla="*/ 1155214 w 3024845"/>
                  <a:gd name="connsiteY190-45404" fmla="*/ 71338 h 689379"/>
                  <a:gd name="connsiteX191-45405" fmla="*/ 1155214 w 3024845"/>
                  <a:gd name="connsiteY191-45406" fmla="*/ 72419 h 689379"/>
                  <a:gd name="connsiteX192-45407" fmla="*/ 1155214 w 3024845"/>
                  <a:gd name="connsiteY192-45408" fmla="*/ 79986 h 689379"/>
                  <a:gd name="connsiteX193-45409" fmla="*/ 1159268 w 3024845"/>
                  <a:gd name="connsiteY193-45410" fmla="*/ 110250 h 689379"/>
                  <a:gd name="connsiteX194-45411" fmla="*/ 1160028 w 3024845"/>
                  <a:gd name="connsiteY194-45412" fmla="*/ 110250 h 689379"/>
                  <a:gd name="connsiteX195-45413" fmla="*/ 1165348 w 3024845"/>
                  <a:gd name="connsiteY195-45414" fmla="*/ 110250 h 689379"/>
                  <a:gd name="connsiteX196-45415" fmla="*/ 1165348 w 3024845"/>
                  <a:gd name="connsiteY196-45416" fmla="*/ 111061 h 689379"/>
                  <a:gd name="connsiteX197-45417" fmla="*/ 1165348 w 3024845"/>
                  <a:gd name="connsiteY197-45418" fmla="*/ 116736 h 689379"/>
                  <a:gd name="connsiteX198-45419" fmla="*/ 1166361 w 3024845"/>
                  <a:gd name="connsiteY198-45420" fmla="*/ 116736 h 689379"/>
                  <a:gd name="connsiteX199-45421" fmla="*/ 1173454 w 3024845"/>
                  <a:gd name="connsiteY199-45422" fmla="*/ 116736 h 689379"/>
                  <a:gd name="connsiteX200-45423" fmla="*/ 1173454 w 3024845"/>
                  <a:gd name="connsiteY200-45424" fmla="*/ 147001 h 689379"/>
                  <a:gd name="connsiteX201-45425" fmla="*/ 1175481 w 3024845"/>
                  <a:gd name="connsiteY201-45426" fmla="*/ 147001 h 689379"/>
                  <a:gd name="connsiteX202-45427" fmla="*/ 1189668 w 3024845"/>
                  <a:gd name="connsiteY202-45428" fmla="*/ 147001 h 689379"/>
                  <a:gd name="connsiteX203-45429" fmla="*/ 1189668 w 3024845"/>
                  <a:gd name="connsiteY203-45430" fmla="*/ 170780 h 689379"/>
                  <a:gd name="connsiteX204-45431" fmla="*/ 1191695 w 3024845"/>
                  <a:gd name="connsiteY204-45432" fmla="*/ 172401 h 689379"/>
                  <a:gd name="connsiteX205-45433" fmla="*/ 1191695 w 3024845"/>
                  <a:gd name="connsiteY205-45434" fmla="*/ 183751 h 689379"/>
                  <a:gd name="connsiteX206-45435" fmla="*/ 1192455 w 3024845"/>
                  <a:gd name="connsiteY206-45436" fmla="*/ 183751 h 689379"/>
                  <a:gd name="connsiteX207-45437" fmla="*/ 1197775 w 3024845"/>
                  <a:gd name="connsiteY207-45438" fmla="*/ 183751 h 689379"/>
                  <a:gd name="connsiteX208-45439" fmla="*/ 1197775 w 3024845"/>
                  <a:gd name="connsiteY208-45440" fmla="*/ 207530 h 689379"/>
                  <a:gd name="connsiteX209-45441" fmla="*/ 1199041 w 3024845"/>
                  <a:gd name="connsiteY209-45442" fmla="*/ 207530 h 689379"/>
                  <a:gd name="connsiteX210-45443" fmla="*/ 1207908 w 3024845"/>
                  <a:gd name="connsiteY210-45444" fmla="*/ 207530 h 689379"/>
                  <a:gd name="connsiteX211-45445" fmla="*/ 1209935 w 3024845"/>
                  <a:gd name="connsiteY211-45446" fmla="*/ 211584 h 689379"/>
                  <a:gd name="connsiteX212-45447" fmla="*/ 1209935 w 3024845"/>
                  <a:gd name="connsiteY212-45448" fmla="*/ 224825 h 689379"/>
                  <a:gd name="connsiteX213-45449" fmla="*/ 1211455 w 3024845"/>
                  <a:gd name="connsiteY213-45450" fmla="*/ 222933 h 689379"/>
                  <a:gd name="connsiteX214-45451" fmla="*/ 1222095 w 3024845"/>
                  <a:gd name="connsiteY214-45452" fmla="*/ 209692 h 689379"/>
                  <a:gd name="connsiteX215-45453" fmla="*/ 1250469 w 3024845"/>
                  <a:gd name="connsiteY215-45454" fmla="*/ 209692 h 689379"/>
                  <a:gd name="connsiteX216-45455" fmla="*/ 1250469 w 3024845"/>
                  <a:gd name="connsiteY216-45456" fmla="*/ 296163 h 689379"/>
                  <a:gd name="connsiteX217-45457" fmla="*/ 1251229 w 3024845"/>
                  <a:gd name="connsiteY217-45458" fmla="*/ 296163 h 689379"/>
                  <a:gd name="connsiteX218-45459" fmla="*/ 1256549 w 3024845"/>
                  <a:gd name="connsiteY218-45460" fmla="*/ 296163 h 689379"/>
                  <a:gd name="connsiteX219-45461" fmla="*/ 1257309 w 3024845"/>
                  <a:gd name="connsiteY219-45462" fmla="*/ 294812 h 689379"/>
                  <a:gd name="connsiteX220-45463" fmla="*/ 1262629 w 3024845"/>
                  <a:gd name="connsiteY220-45464" fmla="*/ 285354 h 689379"/>
                  <a:gd name="connsiteX221-45465" fmla="*/ 1262629 w 3024845"/>
                  <a:gd name="connsiteY221-45466" fmla="*/ 287246 h 689379"/>
                  <a:gd name="connsiteX222-45467" fmla="*/ 1262629 w 3024845"/>
                  <a:gd name="connsiteY222-45468" fmla="*/ 300487 h 689379"/>
                  <a:gd name="connsiteX223-45469" fmla="*/ 1266682 w 3024845"/>
                  <a:gd name="connsiteY223-45470" fmla="*/ 255090 h 689379"/>
                  <a:gd name="connsiteX224-45471" fmla="*/ 1267442 w 3024845"/>
                  <a:gd name="connsiteY224-45472" fmla="*/ 255090 h 689379"/>
                  <a:gd name="connsiteX225-45473" fmla="*/ 1272762 w 3024845"/>
                  <a:gd name="connsiteY225-45474" fmla="*/ 255090 h 689379"/>
                  <a:gd name="connsiteX226-45475" fmla="*/ 1272762 w 3024845"/>
                  <a:gd name="connsiteY226-45476" fmla="*/ 190236 h 689379"/>
                  <a:gd name="connsiteX227-45477" fmla="*/ 1273776 w 3024845"/>
                  <a:gd name="connsiteY227-45478" fmla="*/ 190236 h 689379"/>
                  <a:gd name="connsiteX228-45479" fmla="*/ 1280869 w 3024845"/>
                  <a:gd name="connsiteY228-45480" fmla="*/ 190236 h 689379"/>
                  <a:gd name="connsiteX229-45481" fmla="*/ 1293029 w 3024845"/>
                  <a:gd name="connsiteY229-45482" fmla="*/ 147001 h 689379"/>
                  <a:gd name="connsiteX230-45483" fmla="*/ 1294296 w 3024845"/>
                  <a:gd name="connsiteY230-45484" fmla="*/ 147001 h 689379"/>
                  <a:gd name="connsiteX231-45485" fmla="*/ 1303163 w 3024845"/>
                  <a:gd name="connsiteY231-45486" fmla="*/ 147001 h 689379"/>
                  <a:gd name="connsiteX232-45487" fmla="*/ 1313296 w 3024845"/>
                  <a:gd name="connsiteY232-45488" fmla="*/ 190236 h 689379"/>
                  <a:gd name="connsiteX233-45489" fmla="*/ 1314309 w 3024845"/>
                  <a:gd name="connsiteY233-45490" fmla="*/ 190236 h 689379"/>
                  <a:gd name="connsiteX234-45491" fmla="*/ 1321403 w 3024845"/>
                  <a:gd name="connsiteY234-45492" fmla="*/ 190236 h 689379"/>
                  <a:gd name="connsiteX235-45493" fmla="*/ 1321403 w 3024845"/>
                  <a:gd name="connsiteY235-45494" fmla="*/ 229148 h 689379"/>
                  <a:gd name="connsiteX236-45495" fmla="*/ 1323176 w 3024845"/>
                  <a:gd name="connsiteY236-45496" fmla="*/ 229148 h 689379"/>
                  <a:gd name="connsiteX237-45497" fmla="*/ 1335590 w 3024845"/>
                  <a:gd name="connsiteY237-45498" fmla="*/ 229148 h 689379"/>
                  <a:gd name="connsiteX238-45499" fmla="*/ 1335590 w 3024845"/>
                  <a:gd name="connsiteY238-45500" fmla="*/ 231310 h 689379"/>
                  <a:gd name="connsiteX239-45501" fmla="*/ 1335590 w 3024845"/>
                  <a:gd name="connsiteY239-45502" fmla="*/ 246442 h 689379"/>
                  <a:gd name="connsiteX240-45503" fmla="*/ 1339643 w 3024845"/>
                  <a:gd name="connsiteY240-45504" fmla="*/ 244281 h 689379"/>
                  <a:gd name="connsiteX241-45505" fmla="*/ 1339643 w 3024845"/>
                  <a:gd name="connsiteY241-45506" fmla="*/ 229148 h 689379"/>
                  <a:gd name="connsiteX242-45507" fmla="*/ 1341163 w 3024845"/>
                  <a:gd name="connsiteY242-45508" fmla="*/ 229148 h 689379"/>
                  <a:gd name="connsiteX243-45509" fmla="*/ 1351803 w 3024845"/>
                  <a:gd name="connsiteY243-45510" fmla="*/ 229148 h 689379"/>
                  <a:gd name="connsiteX244-45511" fmla="*/ 1351803 w 3024845"/>
                  <a:gd name="connsiteY244-45512" fmla="*/ 230769 h 689379"/>
                  <a:gd name="connsiteX245-45513" fmla="*/ 1351803 w 3024845"/>
                  <a:gd name="connsiteY245-45514" fmla="*/ 242119 h 689379"/>
                  <a:gd name="connsiteX246-45515" fmla="*/ 1382204 w 3024845"/>
                  <a:gd name="connsiteY246-45516" fmla="*/ 242119 h 689379"/>
                  <a:gd name="connsiteX247-45517" fmla="*/ 1382204 w 3024845"/>
                  <a:gd name="connsiteY247-45518" fmla="*/ 205369 h 689379"/>
                  <a:gd name="connsiteX248-45519" fmla="*/ 1383470 w 3024845"/>
                  <a:gd name="connsiteY248-45520" fmla="*/ 205369 h 689379"/>
                  <a:gd name="connsiteX249-45521" fmla="*/ 1392337 w 3024845"/>
                  <a:gd name="connsiteY249-45522" fmla="*/ 205369 h 689379"/>
                  <a:gd name="connsiteX250-45523" fmla="*/ 1392337 w 3024845"/>
                  <a:gd name="connsiteY250-45524" fmla="*/ 226986 h 689379"/>
                  <a:gd name="connsiteX251-45525" fmla="*/ 1394364 w 3024845"/>
                  <a:gd name="connsiteY251-45526" fmla="*/ 194560 h 689379"/>
                  <a:gd name="connsiteX252-45527" fmla="*/ 1416657 w 3024845"/>
                  <a:gd name="connsiteY252-45528" fmla="*/ 194560 h 689379"/>
                  <a:gd name="connsiteX253-45529" fmla="*/ 1416657 w 3024845"/>
                  <a:gd name="connsiteY253-45530" fmla="*/ 192938 h 689379"/>
                  <a:gd name="connsiteX254-45531" fmla="*/ 1416657 w 3024845"/>
                  <a:gd name="connsiteY254-45532" fmla="*/ 181589 h 689379"/>
                  <a:gd name="connsiteX255-45533" fmla="*/ 1417417 w 3024845"/>
                  <a:gd name="connsiteY255-45534" fmla="*/ 181589 h 689379"/>
                  <a:gd name="connsiteX256-45535" fmla="*/ 1422737 w 3024845"/>
                  <a:gd name="connsiteY256-45536" fmla="*/ 181589 h 689379"/>
                  <a:gd name="connsiteX257-45537" fmla="*/ 1422737 w 3024845"/>
                  <a:gd name="connsiteY257-45538" fmla="*/ 179698 h 689379"/>
                  <a:gd name="connsiteX258-45539" fmla="*/ 1422737 w 3024845"/>
                  <a:gd name="connsiteY258-45540" fmla="*/ 166457 h 689379"/>
                  <a:gd name="connsiteX259-45541" fmla="*/ 1426791 w 3024845"/>
                  <a:gd name="connsiteY259-45542" fmla="*/ 172942 h 689379"/>
                  <a:gd name="connsiteX260-45543" fmla="*/ 1429071 w 3024845"/>
                  <a:gd name="connsiteY260-45544" fmla="*/ 172942 h 689379"/>
                  <a:gd name="connsiteX261-45545" fmla="*/ 1445031 w 3024845"/>
                  <a:gd name="connsiteY261-45546" fmla="*/ 172942 h 689379"/>
                  <a:gd name="connsiteX262-45547" fmla="*/ 1445031 w 3024845"/>
                  <a:gd name="connsiteY262-45548" fmla="*/ 172131 h 689379"/>
                  <a:gd name="connsiteX263-45549" fmla="*/ 1445031 w 3024845"/>
                  <a:gd name="connsiteY263-45550" fmla="*/ 166457 h 689379"/>
                  <a:gd name="connsiteX264-45551" fmla="*/ 1445791 w 3024845"/>
                  <a:gd name="connsiteY264-45552" fmla="*/ 166457 h 689379"/>
                  <a:gd name="connsiteX265-45553" fmla="*/ 1451111 w 3024845"/>
                  <a:gd name="connsiteY265-45554" fmla="*/ 166457 h 689379"/>
                  <a:gd name="connsiteX266-45555" fmla="*/ 1451111 w 3024845"/>
                  <a:gd name="connsiteY266-45556" fmla="*/ 167808 h 689379"/>
                  <a:gd name="connsiteX267-45557" fmla="*/ 1451111 w 3024845"/>
                  <a:gd name="connsiteY267-45558" fmla="*/ 177266 h 689379"/>
                  <a:gd name="connsiteX268-45559" fmla="*/ 1489618 w 3024845"/>
                  <a:gd name="connsiteY268-45560" fmla="*/ 177266 h 689379"/>
                  <a:gd name="connsiteX269-45561" fmla="*/ 1489618 w 3024845"/>
                  <a:gd name="connsiteY269-45562" fmla="*/ 315619 h 689379"/>
                  <a:gd name="connsiteX270-45563" fmla="*/ 1491138 w 3024845"/>
                  <a:gd name="connsiteY270-45564" fmla="*/ 315619 h 689379"/>
                  <a:gd name="connsiteX271-45565" fmla="*/ 1501778 w 3024845"/>
                  <a:gd name="connsiteY271-45566" fmla="*/ 315619 h 689379"/>
                  <a:gd name="connsiteX272-45567" fmla="*/ 1501778 w 3024845"/>
                  <a:gd name="connsiteY272-45568" fmla="*/ 302649 h 689379"/>
                  <a:gd name="connsiteX273-45569" fmla="*/ 1505832 w 3024845"/>
                  <a:gd name="connsiteY273-45570" fmla="*/ 302649 h 689379"/>
                  <a:gd name="connsiteX274-45571" fmla="*/ 1505832 w 3024845"/>
                  <a:gd name="connsiteY274-45572" fmla="*/ 315619 h 689379"/>
                  <a:gd name="connsiteX275-45573" fmla="*/ 1536232 w 3024845"/>
                  <a:gd name="connsiteY275-45574" fmla="*/ 315619 h 689379"/>
                  <a:gd name="connsiteX276-45575" fmla="*/ 1536232 w 3024845"/>
                  <a:gd name="connsiteY276-45576" fmla="*/ 285354 h 689379"/>
                  <a:gd name="connsiteX277-45577" fmla="*/ 1548392 w 3024845"/>
                  <a:gd name="connsiteY277-45578" fmla="*/ 285354 h 689379"/>
                  <a:gd name="connsiteX278-45579" fmla="*/ 1560552 w 3024845"/>
                  <a:gd name="connsiteY278-45580" fmla="*/ 283193 h 689379"/>
                  <a:gd name="connsiteX279-45581" fmla="*/ 1564606 w 3024845"/>
                  <a:gd name="connsiteY279-45582" fmla="*/ 285354 h 689379"/>
                  <a:gd name="connsiteX280-45583" fmla="*/ 1574739 w 3024845"/>
                  <a:gd name="connsiteY280-45584" fmla="*/ 285354 h 689379"/>
                  <a:gd name="connsiteX281-45585" fmla="*/ 1574739 w 3024845"/>
                  <a:gd name="connsiteY281-45586" fmla="*/ 315619 h 689379"/>
                  <a:gd name="connsiteX282-45587" fmla="*/ 1582846 w 3024845"/>
                  <a:gd name="connsiteY282-45588" fmla="*/ 315619 h 689379"/>
                  <a:gd name="connsiteX283-45589" fmla="*/ 1582846 w 3024845"/>
                  <a:gd name="connsiteY283-45590" fmla="*/ 332914 h 689379"/>
                  <a:gd name="connsiteX284-45591" fmla="*/ 1592182 w 3024845"/>
                  <a:gd name="connsiteY284-45592" fmla="*/ 333819 h 689379"/>
                  <a:gd name="connsiteX285-45593" fmla="*/ 1605140 w 3024845"/>
                  <a:gd name="connsiteY285-45594" fmla="*/ 333819 h 689379"/>
                  <a:gd name="connsiteX286-45595" fmla="*/ 1605140 w 3024845"/>
                  <a:gd name="connsiteY286-45596" fmla="*/ 317781 h 689379"/>
                  <a:gd name="connsiteX287-45597" fmla="*/ 1673096 w 3024845"/>
                  <a:gd name="connsiteY287-45598" fmla="*/ 317781 h 689379"/>
                  <a:gd name="connsiteX288-45599" fmla="*/ 1673096 w 3024845"/>
                  <a:gd name="connsiteY288-45600" fmla="*/ 232528 h 689379"/>
                  <a:gd name="connsiteX289-45601" fmla="*/ 1745104 w 3024845"/>
                  <a:gd name="connsiteY289-45602" fmla="*/ 232528 h 689379"/>
                  <a:gd name="connsiteX290-45603" fmla="*/ 1745104 w 3024845"/>
                  <a:gd name="connsiteY290-45604" fmla="*/ 311296 h 689379"/>
                  <a:gd name="connsiteX291-45605" fmla="*/ 1747008 w 3024845"/>
                  <a:gd name="connsiteY291-45606" fmla="*/ 311296 h 689379"/>
                  <a:gd name="connsiteX292-45607" fmla="*/ 1748250 w 3024845"/>
                  <a:gd name="connsiteY292-45608" fmla="*/ 333819 h 689379"/>
                  <a:gd name="connsiteX293-45609" fmla="*/ 1757926 w 3024845"/>
                  <a:gd name="connsiteY293-45610" fmla="*/ 333819 h 689379"/>
                  <a:gd name="connsiteX294-45611" fmla="*/ 1759168 w 3024845"/>
                  <a:gd name="connsiteY294-45612" fmla="*/ 311296 h 689379"/>
                  <a:gd name="connsiteX295-45613" fmla="*/ 1765248 w 3024845"/>
                  <a:gd name="connsiteY295-45614" fmla="*/ 311296 h 689379"/>
                  <a:gd name="connsiteX296-45615" fmla="*/ 1766490 w 3024845"/>
                  <a:gd name="connsiteY296-45616" fmla="*/ 333819 h 689379"/>
                  <a:gd name="connsiteX297-45617" fmla="*/ 1817112 w 3024845"/>
                  <a:gd name="connsiteY297-45618" fmla="*/ 333819 h 689379"/>
                  <a:gd name="connsiteX298-45619" fmla="*/ 1817112 w 3024845"/>
                  <a:gd name="connsiteY298-45620" fmla="*/ 170791 h 689379"/>
                  <a:gd name="connsiteX299-45621" fmla="*/ 2014439 w 3024845"/>
                  <a:gd name="connsiteY299-45622" fmla="*/ 170791 h 689379"/>
                  <a:gd name="connsiteX300-45623" fmla="*/ 2014439 w 3024845"/>
                  <a:gd name="connsiteY300-45624" fmla="*/ 333819 h 689379"/>
                  <a:gd name="connsiteX301-45625" fmla="*/ 2033136 w 3024845"/>
                  <a:gd name="connsiteY301-45626" fmla="*/ 333819 h 689379"/>
                  <a:gd name="connsiteX302-45627" fmla="*/ 2033136 w 3024845"/>
                  <a:gd name="connsiteY302-45628" fmla="*/ 251126 h 689379"/>
                  <a:gd name="connsiteX303-45629" fmla="*/ 2128256 w 3024845"/>
                  <a:gd name="connsiteY303-45630" fmla="*/ 251126 h 689379"/>
                  <a:gd name="connsiteX304-45631" fmla="*/ 2180720 w 3024845"/>
                  <a:gd name="connsiteY304-45632" fmla="*/ 185913 h 689379"/>
                  <a:gd name="connsiteX305-45633" fmla="*/ 2245574 w 3024845"/>
                  <a:gd name="connsiteY305-45634" fmla="*/ 185913 h 689379"/>
                  <a:gd name="connsiteX306-45635" fmla="*/ 2245574 w 3024845"/>
                  <a:gd name="connsiteY306-45636" fmla="*/ 261575 h 689379"/>
                  <a:gd name="connsiteX307-45637" fmla="*/ 2253681 w 3024845"/>
                  <a:gd name="connsiteY307-45638" fmla="*/ 261575 h 689379"/>
                  <a:gd name="connsiteX308-45639" fmla="*/ 2255708 w 3024845"/>
                  <a:gd name="connsiteY308-45640" fmla="*/ 255090 h 689379"/>
                  <a:gd name="connsiteX309-45641" fmla="*/ 2261788 w 3024845"/>
                  <a:gd name="connsiteY309-45642" fmla="*/ 255090 h 689379"/>
                  <a:gd name="connsiteX310-45643" fmla="*/ 2263815 w 3024845"/>
                  <a:gd name="connsiteY310-45644" fmla="*/ 263737 h 689379"/>
                  <a:gd name="connsiteX311-45645" fmla="*/ 2275975 w 3024845"/>
                  <a:gd name="connsiteY311-45646" fmla="*/ 263737 h 689379"/>
                  <a:gd name="connsiteX312-45647" fmla="*/ 2275975 w 3024845"/>
                  <a:gd name="connsiteY312-45648" fmla="*/ 257251 h 689379"/>
                  <a:gd name="connsiteX313-45649" fmla="*/ 2298268 w 3024845"/>
                  <a:gd name="connsiteY313-45650" fmla="*/ 257251 h 689379"/>
                  <a:gd name="connsiteX314-45651" fmla="*/ 2298268 w 3024845"/>
                  <a:gd name="connsiteY314-45652" fmla="*/ 263737 h 689379"/>
                  <a:gd name="connsiteX315-45653" fmla="*/ 2318535 w 3024845"/>
                  <a:gd name="connsiteY315-45654" fmla="*/ 263737 h 689379"/>
                  <a:gd name="connsiteX316-45655" fmla="*/ 2318535 w 3024845"/>
                  <a:gd name="connsiteY316-45656" fmla="*/ 309134 h 689379"/>
                  <a:gd name="connsiteX317-45657" fmla="*/ 2332722 w 3024845"/>
                  <a:gd name="connsiteY317-45658" fmla="*/ 309134 h 689379"/>
                  <a:gd name="connsiteX318-45659" fmla="*/ 2332722 w 3024845"/>
                  <a:gd name="connsiteY318-45660" fmla="*/ 296163 h 689379"/>
                  <a:gd name="connsiteX319-45661" fmla="*/ 2348936 w 3024845"/>
                  <a:gd name="connsiteY319-45662" fmla="*/ 296163 h 689379"/>
                  <a:gd name="connsiteX320-45663" fmla="*/ 2348936 w 3024845"/>
                  <a:gd name="connsiteY320-45664" fmla="*/ 116736 h 689379"/>
                  <a:gd name="connsiteX321-45665" fmla="*/ 2355016 w 3024845"/>
                  <a:gd name="connsiteY321-45666" fmla="*/ 110250 h 689379"/>
                  <a:gd name="connsiteX322-45667" fmla="*/ 2427977 w 3024845"/>
                  <a:gd name="connsiteY322-45668" fmla="*/ 110250 h 689379"/>
                  <a:gd name="connsiteX323-45669" fmla="*/ 2427977 w 3024845"/>
                  <a:gd name="connsiteY323-45670" fmla="*/ 118898 h 689379"/>
                  <a:gd name="connsiteX324-45671" fmla="*/ 2438110 w 3024845"/>
                  <a:gd name="connsiteY324-45672" fmla="*/ 118898 h 689379"/>
                  <a:gd name="connsiteX325-45673" fmla="*/ 2438110 w 3024845"/>
                  <a:gd name="connsiteY325-45674" fmla="*/ 233472 h 689379"/>
                  <a:gd name="connsiteX326-45675" fmla="*/ 2460404 w 3024845"/>
                  <a:gd name="connsiteY326-45676" fmla="*/ 233472 h 689379"/>
                  <a:gd name="connsiteX327-45677" fmla="*/ 2460404 w 3024845"/>
                  <a:gd name="connsiteY327-45678" fmla="*/ 166457 h 689379"/>
                  <a:gd name="connsiteX328-45679" fmla="*/ 2486751 w 3024845"/>
                  <a:gd name="connsiteY328-45680" fmla="*/ 166457 h 689379"/>
                  <a:gd name="connsiteX329-45681" fmla="*/ 2490804 w 3024845"/>
                  <a:gd name="connsiteY329-45682" fmla="*/ 162133 h 689379"/>
                  <a:gd name="connsiteX330-45683" fmla="*/ 2498911 w 3024845"/>
                  <a:gd name="connsiteY330-45684" fmla="*/ 162133 h 689379"/>
                  <a:gd name="connsiteX331-45685" fmla="*/ 2502964 w 3024845"/>
                  <a:gd name="connsiteY331-45686" fmla="*/ 166457 h 689379"/>
                  <a:gd name="connsiteX332-45687" fmla="*/ 2525258 w 3024845"/>
                  <a:gd name="connsiteY332-45688" fmla="*/ 166457 h 689379"/>
                  <a:gd name="connsiteX333-45689" fmla="*/ 2525258 w 3024845"/>
                  <a:gd name="connsiteY333-45690" fmla="*/ 49721 h 689379"/>
                  <a:gd name="connsiteX334-45691" fmla="*/ 2582005 w 3024845"/>
                  <a:gd name="connsiteY334-45692" fmla="*/ 38912 h 689379"/>
                  <a:gd name="connsiteX335-45693" fmla="*/ 2582005 w 3024845"/>
                  <a:gd name="connsiteY335-45694" fmla="*/ 39993 h 689379"/>
                  <a:gd name="connsiteX336-45695" fmla="*/ 2582005 w 3024845"/>
                  <a:gd name="connsiteY336-45696" fmla="*/ 47559 h 689379"/>
                  <a:gd name="connsiteX337-45697" fmla="*/ 2608352 w 3024845"/>
                  <a:gd name="connsiteY337-45698" fmla="*/ 47559 h 689379"/>
                  <a:gd name="connsiteX338-45699" fmla="*/ 2608352 w 3024845"/>
                  <a:gd name="connsiteY338-45700" fmla="*/ 302649 h 689379"/>
                  <a:gd name="connsiteX339-45701" fmla="*/ 2630646 w 3024845"/>
                  <a:gd name="connsiteY339-45702" fmla="*/ 302649 h 689379"/>
                  <a:gd name="connsiteX340-45703" fmla="*/ 2630646 w 3024845"/>
                  <a:gd name="connsiteY340-45704" fmla="*/ 298325 h 689379"/>
                  <a:gd name="connsiteX341-45705" fmla="*/ 2642806 w 3024845"/>
                  <a:gd name="connsiteY341-45706" fmla="*/ 298325 h 689379"/>
                  <a:gd name="connsiteX342-45707" fmla="*/ 2642806 w 3024845"/>
                  <a:gd name="connsiteY342-45708" fmla="*/ 302649 h 689379"/>
                  <a:gd name="connsiteX343-45709" fmla="*/ 2667126 w 3024845"/>
                  <a:gd name="connsiteY343-45710" fmla="*/ 302649 h 689379"/>
                  <a:gd name="connsiteX344-45711" fmla="*/ 2667126 w 3024845"/>
                  <a:gd name="connsiteY344-45712" fmla="*/ 289678 h 689379"/>
                  <a:gd name="connsiteX345-45713" fmla="*/ 2695500 w 3024845"/>
                  <a:gd name="connsiteY345-45714" fmla="*/ 289678 h 689379"/>
                  <a:gd name="connsiteX346-45715" fmla="*/ 2707660 w 3024845"/>
                  <a:gd name="connsiteY346-45716" fmla="*/ 285354 h 689379"/>
                  <a:gd name="connsiteX347-45717" fmla="*/ 2727927 w 3024845"/>
                  <a:gd name="connsiteY347-45718" fmla="*/ 289678 h 689379"/>
                  <a:gd name="connsiteX348-45719" fmla="*/ 2727927 w 3024845"/>
                  <a:gd name="connsiteY348-45720" fmla="*/ 272384 h 689379"/>
                  <a:gd name="connsiteX349-45721" fmla="*/ 2736034 w 3024845"/>
                  <a:gd name="connsiteY349-45722" fmla="*/ 272384 h 689379"/>
                  <a:gd name="connsiteX350-45723" fmla="*/ 2736034 w 3024845"/>
                  <a:gd name="connsiteY350-45724" fmla="*/ 259413 h 689379"/>
                  <a:gd name="connsiteX351-45725" fmla="*/ 2792781 w 3024845"/>
                  <a:gd name="connsiteY351-45726" fmla="*/ 259413 h 689379"/>
                  <a:gd name="connsiteX352-45727" fmla="*/ 2792781 w 3024845"/>
                  <a:gd name="connsiteY352-45728" fmla="*/ 229148 h 689379"/>
                  <a:gd name="connsiteX353-45729" fmla="*/ 2811021 w 3024845"/>
                  <a:gd name="connsiteY353-45730" fmla="*/ 229148 h 689379"/>
                  <a:gd name="connsiteX354-45731" fmla="*/ 2811021 w 3024845"/>
                  <a:gd name="connsiteY354-45732" fmla="*/ 222663 h 689379"/>
                  <a:gd name="connsiteX355-45733" fmla="*/ 2823181 w 3024845"/>
                  <a:gd name="connsiteY355-45734" fmla="*/ 222663 h 689379"/>
                  <a:gd name="connsiteX356-45735" fmla="*/ 2823181 w 3024845"/>
                  <a:gd name="connsiteY356-45736" fmla="*/ 229148 h 689379"/>
                  <a:gd name="connsiteX357-45737" fmla="*/ 2839395 w 3024845"/>
                  <a:gd name="connsiteY357-45738" fmla="*/ 229148 h 689379"/>
                  <a:gd name="connsiteX358-45739" fmla="*/ 2839395 w 3024845"/>
                  <a:gd name="connsiteY358-45740" fmla="*/ 278869 h 689379"/>
                  <a:gd name="connsiteX359-45741" fmla="*/ 2871822 w 3024845"/>
                  <a:gd name="connsiteY359-45742" fmla="*/ 278869 h 689379"/>
                  <a:gd name="connsiteX360-45743" fmla="*/ 2871822 w 3024845"/>
                  <a:gd name="connsiteY360-45744" fmla="*/ 252928 h 689379"/>
                  <a:gd name="connsiteX361-45745" fmla="*/ 2910329 w 3024845"/>
                  <a:gd name="connsiteY361-45746" fmla="*/ 252928 h 689379"/>
                  <a:gd name="connsiteX362-45747" fmla="*/ 2910329 w 3024845"/>
                  <a:gd name="connsiteY362-45748" fmla="*/ 222663 h 689379"/>
                  <a:gd name="connsiteX363-45749" fmla="*/ 2958970 w 3024845"/>
                  <a:gd name="connsiteY363-45750" fmla="*/ 222663 h 689379"/>
                  <a:gd name="connsiteX364-45751" fmla="*/ 2958970 w 3024845"/>
                  <a:gd name="connsiteY364-45752" fmla="*/ 333819 h 689379"/>
                  <a:gd name="connsiteX365-45753" fmla="*/ 3024845 w 3024845"/>
                  <a:gd name="connsiteY365-45754" fmla="*/ 689379 h 689379"/>
                  <a:gd name="connsiteX366-45755" fmla="*/ 2054 w 3024845"/>
                  <a:gd name="connsiteY366-45756" fmla="*/ 687046 h 689379"/>
                  <a:gd name="connsiteX367-45757" fmla="*/ 0 w 3024845"/>
                  <a:gd name="connsiteY367-45758" fmla="*/ 252928 h 689379"/>
                  <a:gd name="connsiteX368-45759" fmla="*/ 20267 w 3024845"/>
                  <a:gd name="connsiteY368-45760" fmla="*/ 252928 h 689379"/>
                  <a:gd name="connsiteX369-45761" fmla="*/ 20774 w 3024845"/>
                  <a:gd name="connsiteY369-45762" fmla="*/ 251847 h 689379"/>
                  <a:gd name="connsiteX370-45763" fmla="*/ 24320 w 3024845"/>
                  <a:gd name="connsiteY370-45764" fmla="*/ 244281 h 689379"/>
                  <a:gd name="connsiteX371-45765" fmla="*/ 26094 w 3024845"/>
                  <a:gd name="connsiteY371-45766" fmla="*/ 244551 h 689379"/>
                  <a:gd name="connsiteX372-45767" fmla="*/ 38507 w 3024845"/>
                  <a:gd name="connsiteY372-45768" fmla="*/ 246442 h 689379"/>
                  <a:gd name="connsiteX373-45769" fmla="*/ 39014 w 3024845"/>
                  <a:gd name="connsiteY373-45770" fmla="*/ 247794 h 689379"/>
                  <a:gd name="connsiteX374-45771" fmla="*/ 42560 w 3024845"/>
                  <a:gd name="connsiteY374-45772" fmla="*/ 257251 h 689379"/>
                  <a:gd name="connsiteX375-45773" fmla="*/ 68907 w 3024845"/>
                  <a:gd name="connsiteY375-45774" fmla="*/ 259413 h 689379"/>
                  <a:gd name="connsiteX376-45775" fmla="*/ 68907 w 3024845"/>
                  <a:gd name="connsiteY376-45776" fmla="*/ 136192 h 689379"/>
                  <a:gd name="connsiteX377-45777" fmla="*/ 70934 w 3024845"/>
                  <a:gd name="connsiteY377-45778" fmla="*/ 136192 h 689379"/>
                  <a:gd name="connsiteX378-45779" fmla="*/ 85121 w 3024845"/>
                  <a:gd name="connsiteY378-45780" fmla="*/ 136192 h 689379"/>
                  <a:gd name="connsiteX379-45781" fmla="*/ 85121 w 3024845"/>
                  <a:gd name="connsiteY379-45782" fmla="*/ 0 h 689379"/>
                  <a:gd name="connsiteX380-45783" fmla="*/ 86894 w 3024845"/>
                  <a:gd name="connsiteY380-45784" fmla="*/ 0 h 689379"/>
                  <a:gd name="connsiteX381-45785" fmla="*/ 99308 w 3024845"/>
                  <a:gd name="connsiteY381-45786" fmla="*/ 0 h 689379"/>
                  <a:gd name="connsiteX0-45787" fmla="*/ 99308 w 3024845"/>
                  <a:gd name="connsiteY0-45788" fmla="*/ 0 h 689379"/>
                  <a:gd name="connsiteX1-45789" fmla="*/ 220909 w 3024845"/>
                  <a:gd name="connsiteY1-45790" fmla="*/ 0 h 689379"/>
                  <a:gd name="connsiteX2-45791" fmla="*/ 223189 w 3024845"/>
                  <a:gd name="connsiteY2-45792" fmla="*/ 0 h 689379"/>
                  <a:gd name="connsiteX3-45793" fmla="*/ 239150 w 3024845"/>
                  <a:gd name="connsiteY3-45794" fmla="*/ 0 h 689379"/>
                  <a:gd name="connsiteX4-45795" fmla="*/ 239150 w 3024845"/>
                  <a:gd name="connsiteY4-45796" fmla="*/ 140515 h 689379"/>
                  <a:gd name="connsiteX5-45797" fmla="*/ 240670 w 3024845"/>
                  <a:gd name="connsiteY5-45798" fmla="*/ 140245 h 689379"/>
                  <a:gd name="connsiteX6-45799" fmla="*/ 251310 w 3024845"/>
                  <a:gd name="connsiteY6-45800" fmla="*/ 138354 h 689379"/>
                  <a:gd name="connsiteX7-45801" fmla="*/ 249283 w 3024845"/>
                  <a:gd name="connsiteY7-45802" fmla="*/ 226986 h 689379"/>
                  <a:gd name="connsiteX8-45803" fmla="*/ 250803 w 3024845"/>
                  <a:gd name="connsiteY8-45804" fmla="*/ 227257 h 689379"/>
                  <a:gd name="connsiteX9-45805" fmla="*/ 261443 w 3024845"/>
                  <a:gd name="connsiteY9-45806" fmla="*/ 229148 h 689379"/>
                  <a:gd name="connsiteX10-45807" fmla="*/ 261696 w 3024845"/>
                  <a:gd name="connsiteY10-45808" fmla="*/ 229959 h 689379"/>
                  <a:gd name="connsiteX11-45809" fmla="*/ 263470 w 3024845"/>
                  <a:gd name="connsiteY11-45810" fmla="*/ 235634 h 689379"/>
                  <a:gd name="connsiteX12-45811" fmla="*/ 264230 w 3024845"/>
                  <a:gd name="connsiteY12-45812" fmla="*/ 233202 h 689379"/>
                  <a:gd name="connsiteX13-45813" fmla="*/ 269550 w 3024845"/>
                  <a:gd name="connsiteY13-45814" fmla="*/ 216178 h 689379"/>
                  <a:gd name="connsiteX14-45815" fmla="*/ 271323 w 3024845"/>
                  <a:gd name="connsiteY14-45816" fmla="*/ 216178 h 689379"/>
                  <a:gd name="connsiteX15-45817" fmla="*/ 283737 w 3024845"/>
                  <a:gd name="connsiteY15-45818" fmla="*/ 216178 h 689379"/>
                  <a:gd name="connsiteX16-45819" fmla="*/ 283737 w 3024845"/>
                  <a:gd name="connsiteY16-45820" fmla="*/ 248604 h 689379"/>
                  <a:gd name="connsiteX17-45821" fmla="*/ 284750 w 3024845"/>
                  <a:gd name="connsiteY17-45822" fmla="*/ 249145 h 689379"/>
                  <a:gd name="connsiteX18-45823" fmla="*/ 291844 w 3024845"/>
                  <a:gd name="connsiteY18-45824" fmla="*/ 252928 h 689379"/>
                  <a:gd name="connsiteX19-45825" fmla="*/ 291844 w 3024845"/>
                  <a:gd name="connsiteY19-45826" fmla="*/ 254279 h 689379"/>
                  <a:gd name="connsiteX20-45827" fmla="*/ 291844 w 3024845"/>
                  <a:gd name="connsiteY20-45828" fmla="*/ 263737 h 689379"/>
                  <a:gd name="connsiteX21-45829" fmla="*/ 336431 w 3024845"/>
                  <a:gd name="connsiteY21-45830" fmla="*/ 263737 h 689379"/>
                  <a:gd name="connsiteX22-45831" fmla="*/ 336431 w 3024845"/>
                  <a:gd name="connsiteY22-45832" fmla="*/ 264818 h 689379"/>
                  <a:gd name="connsiteX23-45833" fmla="*/ 336431 w 3024845"/>
                  <a:gd name="connsiteY23-45834" fmla="*/ 272384 h 689379"/>
                  <a:gd name="connsiteX24-45835" fmla="*/ 338457 w 3024845"/>
                  <a:gd name="connsiteY24-45836" fmla="*/ 272384 h 689379"/>
                  <a:gd name="connsiteX25-45837" fmla="*/ 352644 w 3024845"/>
                  <a:gd name="connsiteY25-45838" fmla="*/ 272384 h 689379"/>
                  <a:gd name="connsiteX26-45839" fmla="*/ 352644 w 3024845"/>
                  <a:gd name="connsiteY26-45840" fmla="*/ 242119 h 689379"/>
                  <a:gd name="connsiteX27-45841" fmla="*/ 397231 w 3024845"/>
                  <a:gd name="connsiteY27-45842" fmla="*/ 242119 h 689379"/>
                  <a:gd name="connsiteX28-45843" fmla="*/ 397231 w 3024845"/>
                  <a:gd name="connsiteY28-45844" fmla="*/ 240768 h 689379"/>
                  <a:gd name="connsiteX29-45845" fmla="*/ 397231 w 3024845"/>
                  <a:gd name="connsiteY29-45846" fmla="*/ 231310 h 689379"/>
                  <a:gd name="connsiteX30-45847" fmla="*/ 398245 w 3024845"/>
                  <a:gd name="connsiteY30-45848" fmla="*/ 231310 h 689379"/>
                  <a:gd name="connsiteX31-45849" fmla="*/ 405338 w 3024845"/>
                  <a:gd name="connsiteY31-45850" fmla="*/ 231310 h 689379"/>
                  <a:gd name="connsiteX32-45851" fmla="*/ 405338 w 3024845"/>
                  <a:gd name="connsiteY32-45852" fmla="*/ 229419 h 689379"/>
                  <a:gd name="connsiteX33-45853" fmla="*/ 405338 w 3024845"/>
                  <a:gd name="connsiteY33-45854" fmla="*/ 216178 h 689379"/>
                  <a:gd name="connsiteX34-45855" fmla="*/ 406098 w 3024845"/>
                  <a:gd name="connsiteY34-45856" fmla="*/ 216178 h 689379"/>
                  <a:gd name="connsiteX35-45857" fmla="*/ 411418 w 3024845"/>
                  <a:gd name="connsiteY35-45858" fmla="*/ 216178 h 689379"/>
                  <a:gd name="connsiteX36-45859" fmla="*/ 411418 w 3024845"/>
                  <a:gd name="connsiteY36-45860" fmla="*/ 215097 h 689379"/>
                  <a:gd name="connsiteX37-45861" fmla="*/ 411418 w 3024845"/>
                  <a:gd name="connsiteY37-45862" fmla="*/ 207530 h 689379"/>
                  <a:gd name="connsiteX38-45863" fmla="*/ 413445 w 3024845"/>
                  <a:gd name="connsiteY38-45864" fmla="*/ 207530 h 689379"/>
                  <a:gd name="connsiteX39-45865" fmla="*/ 427632 w 3024845"/>
                  <a:gd name="connsiteY39-45866" fmla="*/ 207530 h 689379"/>
                  <a:gd name="connsiteX40-45867" fmla="*/ 427632 w 3024845"/>
                  <a:gd name="connsiteY40-45868" fmla="*/ 208611 h 689379"/>
                  <a:gd name="connsiteX41-45869" fmla="*/ 427632 w 3024845"/>
                  <a:gd name="connsiteY41-45870" fmla="*/ 216178 h 689379"/>
                  <a:gd name="connsiteX42-45871" fmla="*/ 449925 w 3024845"/>
                  <a:gd name="connsiteY42-45872" fmla="*/ 216178 h 689379"/>
                  <a:gd name="connsiteX43-45873" fmla="*/ 449925 w 3024845"/>
                  <a:gd name="connsiteY43-45874" fmla="*/ 214286 h 689379"/>
                  <a:gd name="connsiteX44-45875" fmla="*/ 449925 w 3024845"/>
                  <a:gd name="connsiteY44-45876" fmla="*/ 201045 h 689379"/>
                  <a:gd name="connsiteX45-45877" fmla="*/ 451699 w 3024845"/>
                  <a:gd name="connsiteY45-45878" fmla="*/ 201045 h 689379"/>
                  <a:gd name="connsiteX46-45879" fmla="*/ 464112 w 3024845"/>
                  <a:gd name="connsiteY46-45880" fmla="*/ 201045 h 689379"/>
                  <a:gd name="connsiteX47-45881" fmla="*/ 464112 w 3024845"/>
                  <a:gd name="connsiteY47-45882" fmla="*/ 224825 h 689379"/>
                  <a:gd name="connsiteX48-45883" fmla="*/ 465126 w 3024845"/>
                  <a:gd name="connsiteY48-45884" fmla="*/ 224825 h 689379"/>
                  <a:gd name="connsiteX49-45885" fmla="*/ 472219 w 3024845"/>
                  <a:gd name="connsiteY49-45886" fmla="*/ 224825 h 689379"/>
                  <a:gd name="connsiteX50-45887" fmla="*/ 472219 w 3024845"/>
                  <a:gd name="connsiteY50-45888" fmla="*/ 223744 h 689379"/>
                  <a:gd name="connsiteX51-45889" fmla="*/ 472219 w 3024845"/>
                  <a:gd name="connsiteY51-45890" fmla="*/ 216178 h 689379"/>
                  <a:gd name="connsiteX52-45891" fmla="*/ 473992 w 3024845"/>
                  <a:gd name="connsiteY52-45892" fmla="*/ 216178 h 689379"/>
                  <a:gd name="connsiteX53-45893" fmla="*/ 486406 w 3024845"/>
                  <a:gd name="connsiteY53-45894" fmla="*/ 216178 h 689379"/>
                  <a:gd name="connsiteX54-45895" fmla="*/ 486406 w 3024845"/>
                  <a:gd name="connsiteY54-45896" fmla="*/ 242119 h 689379"/>
                  <a:gd name="connsiteX55-45897" fmla="*/ 488433 w 3024845"/>
                  <a:gd name="connsiteY55-45898" fmla="*/ 242119 h 689379"/>
                  <a:gd name="connsiteX56-45899" fmla="*/ 502619 w 3024845"/>
                  <a:gd name="connsiteY56-45900" fmla="*/ 242119 h 689379"/>
                  <a:gd name="connsiteX57-45901" fmla="*/ 502619 w 3024845"/>
                  <a:gd name="connsiteY57-45902" fmla="*/ 243740 h 689379"/>
                  <a:gd name="connsiteX58-45903" fmla="*/ 502619 w 3024845"/>
                  <a:gd name="connsiteY58-45904" fmla="*/ 255090 h 689379"/>
                  <a:gd name="connsiteX59-45905" fmla="*/ 503379 w 3024845"/>
                  <a:gd name="connsiteY59-45906" fmla="*/ 255090 h 689379"/>
                  <a:gd name="connsiteX60-45907" fmla="*/ 508700 w 3024845"/>
                  <a:gd name="connsiteY60-45908" fmla="*/ 255090 h 689379"/>
                  <a:gd name="connsiteX61-45909" fmla="*/ 508700 w 3024845"/>
                  <a:gd name="connsiteY61-45910" fmla="*/ 254279 h 689379"/>
                  <a:gd name="connsiteX62-45911" fmla="*/ 508700 w 3024845"/>
                  <a:gd name="connsiteY62-45912" fmla="*/ 248604 h 689379"/>
                  <a:gd name="connsiteX63-45913" fmla="*/ 539100 w 3024845"/>
                  <a:gd name="connsiteY63-45914" fmla="*/ 248604 h 689379"/>
                  <a:gd name="connsiteX64-45915" fmla="*/ 539100 w 3024845"/>
                  <a:gd name="connsiteY64-45916" fmla="*/ 272384 h 689379"/>
                  <a:gd name="connsiteX65-45917" fmla="*/ 540113 w 3024845"/>
                  <a:gd name="connsiteY65-45918" fmla="*/ 272384 h 689379"/>
                  <a:gd name="connsiteX66-45919" fmla="*/ 547207 w 3024845"/>
                  <a:gd name="connsiteY66-45920" fmla="*/ 272384 h 689379"/>
                  <a:gd name="connsiteX67-45921" fmla="*/ 547207 w 3024845"/>
                  <a:gd name="connsiteY67-45922" fmla="*/ 273465 h 689379"/>
                  <a:gd name="connsiteX68-45923" fmla="*/ 547207 w 3024845"/>
                  <a:gd name="connsiteY68-45924" fmla="*/ 281031 h 689379"/>
                  <a:gd name="connsiteX69-45925" fmla="*/ 547967 w 3024845"/>
                  <a:gd name="connsiteY69-45926" fmla="*/ 281031 h 689379"/>
                  <a:gd name="connsiteX70-45927" fmla="*/ 553287 w 3024845"/>
                  <a:gd name="connsiteY70-45928" fmla="*/ 281031 h 689379"/>
                  <a:gd name="connsiteX71-45929" fmla="*/ 553287 w 3024845"/>
                  <a:gd name="connsiteY71-45930" fmla="*/ 278869 h 689379"/>
                  <a:gd name="connsiteX72-45931" fmla="*/ 553287 w 3024845"/>
                  <a:gd name="connsiteY72-45932" fmla="*/ 263737 h 689379"/>
                  <a:gd name="connsiteX73-45933" fmla="*/ 554300 w 3024845"/>
                  <a:gd name="connsiteY73-45934" fmla="*/ 263737 h 689379"/>
                  <a:gd name="connsiteX74-45935" fmla="*/ 561394 w 3024845"/>
                  <a:gd name="connsiteY74-45936" fmla="*/ 263737 h 689379"/>
                  <a:gd name="connsiteX75-45937" fmla="*/ 561394 w 3024845"/>
                  <a:gd name="connsiteY75-45938" fmla="*/ 264818 h 689379"/>
                  <a:gd name="connsiteX76-45939" fmla="*/ 561394 w 3024845"/>
                  <a:gd name="connsiteY76-45940" fmla="*/ 272384 h 689379"/>
                  <a:gd name="connsiteX77-45941" fmla="*/ 566714 w 3024845"/>
                  <a:gd name="connsiteY77-45942" fmla="*/ 270391 h 689379"/>
                  <a:gd name="connsiteX78-45943" fmla="*/ 567474 w 3024845"/>
                  <a:gd name="connsiteY78-45944" fmla="*/ 269411 h 689379"/>
                  <a:gd name="connsiteX79-45945" fmla="*/ 567474 w 3024845"/>
                  <a:gd name="connsiteY79-45946" fmla="*/ 263737 h 689379"/>
                  <a:gd name="connsiteX80-45947" fmla="*/ 605981 w 3024845"/>
                  <a:gd name="connsiteY80-45948" fmla="*/ 263737 h 689379"/>
                  <a:gd name="connsiteX81-45949" fmla="*/ 605981 w 3024845"/>
                  <a:gd name="connsiteY81-45950" fmla="*/ 287516 h 689379"/>
                  <a:gd name="connsiteX82-45951" fmla="*/ 608007 w 3024845"/>
                  <a:gd name="connsiteY82-45952" fmla="*/ 287516 h 689379"/>
                  <a:gd name="connsiteX83-45953" fmla="*/ 622194 w 3024845"/>
                  <a:gd name="connsiteY83-45954" fmla="*/ 287516 h 689379"/>
                  <a:gd name="connsiteX84-45955" fmla="*/ 622194 w 3024845"/>
                  <a:gd name="connsiteY84-45956" fmla="*/ 288597 h 689379"/>
                  <a:gd name="connsiteX85-45957" fmla="*/ 622194 w 3024845"/>
                  <a:gd name="connsiteY85-45958" fmla="*/ 296163 h 689379"/>
                  <a:gd name="connsiteX86-45959" fmla="*/ 623968 w 3024845"/>
                  <a:gd name="connsiteY86-45960" fmla="*/ 296163 h 689379"/>
                  <a:gd name="connsiteX87-45961" fmla="*/ 636381 w 3024845"/>
                  <a:gd name="connsiteY87-45962" fmla="*/ 296163 h 689379"/>
                  <a:gd name="connsiteX88-45963" fmla="*/ 636381 w 3024845"/>
                  <a:gd name="connsiteY88-45964" fmla="*/ 272384 h 689379"/>
                  <a:gd name="connsiteX89-45965" fmla="*/ 637394 w 3024845"/>
                  <a:gd name="connsiteY89-45966" fmla="*/ 272384 h 689379"/>
                  <a:gd name="connsiteX90-45967" fmla="*/ 644488 w 3024845"/>
                  <a:gd name="connsiteY90-45968" fmla="*/ 272384 h 689379"/>
                  <a:gd name="connsiteX91-45969" fmla="*/ 644488 w 3024845"/>
                  <a:gd name="connsiteY91-45970" fmla="*/ 239957 h 689379"/>
                  <a:gd name="connsiteX92-45971" fmla="*/ 645501 w 3024845"/>
                  <a:gd name="connsiteY92-45972" fmla="*/ 239957 h 689379"/>
                  <a:gd name="connsiteX93-45973" fmla="*/ 652595 w 3024845"/>
                  <a:gd name="connsiteY93-45974" fmla="*/ 239957 h 689379"/>
                  <a:gd name="connsiteX94-45975" fmla="*/ 652595 w 3024845"/>
                  <a:gd name="connsiteY94-45976" fmla="*/ 238066 h 689379"/>
                  <a:gd name="connsiteX95-45977" fmla="*/ 652595 w 3024845"/>
                  <a:gd name="connsiteY95-45978" fmla="*/ 224825 h 689379"/>
                  <a:gd name="connsiteX96-45979" fmla="*/ 651328 w 3024845"/>
                  <a:gd name="connsiteY96-45980" fmla="*/ 223203 h 689379"/>
                  <a:gd name="connsiteX97-45981" fmla="*/ 656648 w 3024845"/>
                  <a:gd name="connsiteY97-45982" fmla="*/ 211854 h 689379"/>
                  <a:gd name="connsiteX98-45983" fmla="*/ 664755 w 3024845"/>
                  <a:gd name="connsiteY98-45984" fmla="*/ 239957 h 689379"/>
                  <a:gd name="connsiteX99-45985" fmla="*/ 665515 w 3024845"/>
                  <a:gd name="connsiteY99-45986" fmla="*/ 239957 h 689379"/>
                  <a:gd name="connsiteX100-45987" fmla="*/ 670835 w 3024845"/>
                  <a:gd name="connsiteY100-45988" fmla="*/ 239957 h 689379"/>
                  <a:gd name="connsiteX101-45989" fmla="*/ 670835 w 3024845"/>
                  <a:gd name="connsiteY101-45990" fmla="*/ 134030 h 689379"/>
                  <a:gd name="connsiteX102-45991" fmla="*/ 672355 w 3024845"/>
                  <a:gd name="connsiteY102-45992" fmla="*/ 134030 h 689379"/>
                  <a:gd name="connsiteX103-45993" fmla="*/ 682995 w 3024845"/>
                  <a:gd name="connsiteY103-45994" fmla="*/ 134030 h 689379"/>
                  <a:gd name="connsiteX104-45995" fmla="*/ 682995 w 3024845"/>
                  <a:gd name="connsiteY104-45996" fmla="*/ 86471 h 689379"/>
                  <a:gd name="connsiteX105-45997" fmla="*/ 709342 w 3024845"/>
                  <a:gd name="connsiteY105-45998" fmla="*/ 86471 h 689379"/>
                  <a:gd name="connsiteX106-45999" fmla="*/ 709342 w 3024845"/>
                  <a:gd name="connsiteY106-46000" fmla="*/ 64853 h 689379"/>
                  <a:gd name="connsiteX107-46001" fmla="*/ 743796 w 3024845"/>
                  <a:gd name="connsiteY107-46002" fmla="*/ 64853 h 689379"/>
                  <a:gd name="connsiteX108-46003" fmla="*/ 743796 w 3024845"/>
                  <a:gd name="connsiteY108-46004" fmla="*/ 67285 h 689379"/>
                  <a:gd name="connsiteX109-46005" fmla="*/ 743796 w 3024845"/>
                  <a:gd name="connsiteY109-46006" fmla="*/ 84309 h 689379"/>
                  <a:gd name="connsiteX110-46007" fmla="*/ 746076 w 3024845"/>
                  <a:gd name="connsiteY110-46008" fmla="*/ 84309 h 689379"/>
                  <a:gd name="connsiteX111-46009" fmla="*/ 762036 w 3024845"/>
                  <a:gd name="connsiteY111-46010" fmla="*/ 84309 h 689379"/>
                  <a:gd name="connsiteX112-46011" fmla="*/ 762036 w 3024845"/>
                  <a:gd name="connsiteY112-46012" fmla="*/ 131868 h 689379"/>
                  <a:gd name="connsiteX113-46013" fmla="*/ 763049 w 3024845"/>
                  <a:gd name="connsiteY113-46014" fmla="*/ 131868 h 689379"/>
                  <a:gd name="connsiteX114-46015" fmla="*/ 770143 w 3024845"/>
                  <a:gd name="connsiteY114-46016" fmla="*/ 131868 h 689379"/>
                  <a:gd name="connsiteX115-46017" fmla="*/ 784330 w 3024845"/>
                  <a:gd name="connsiteY115-46018" fmla="*/ 136192 h 689379"/>
                  <a:gd name="connsiteX116-46019" fmla="*/ 784330 w 3024845"/>
                  <a:gd name="connsiteY116-46020" fmla="*/ 175104 h 689379"/>
                  <a:gd name="connsiteX117-46021" fmla="*/ 785343 w 3024845"/>
                  <a:gd name="connsiteY117-46022" fmla="*/ 175104 h 689379"/>
                  <a:gd name="connsiteX118-46023" fmla="*/ 792436 w 3024845"/>
                  <a:gd name="connsiteY118-46024" fmla="*/ 175104 h 689379"/>
                  <a:gd name="connsiteX119-46025" fmla="*/ 792436 w 3024845"/>
                  <a:gd name="connsiteY119-46026" fmla="*/ 176725 h 689379"/>
                  <a:gd name="connsiteX120-46027" fmla="*/ 792436 w 3024845"/>
                  <a:gd name="connsiteY120-46028" fmla="*/ 188074 h 689379"/>
                  <a:gd name="connsiteX121-46029" fmla="*/ 794463 w 3024845"/>
                  <a:gd name="connsiteY121-46030" fmla="*/ 188074 h 689379"/>
                  <a:gd name="connsiteX122-46031" fmla="*/ 808650 w 3024845"/>
                  <a:gd name="connsiteY122-46032" fmla="*/ 188074 h 689379"/>
                  <a:gd name="connsiteX123-46033" fmla="*/ 814730 w 3024845"/>
                  <a:gd name="connsiteY123-46034" fmla="*/ 194560 h 689379"/>
                  <a:gd name="connsiteX124-46035" fmla="*/ 814730 w 3024845"/>
                  <a:gd name="connsiteY124-46036" fmla="*/ 216178 h 689379"/>
                  <a:gd name="connsiteX125-46037" fmla="*/ 817010 w 3024845"/>
                  <a:gd name="connsiteY125-46038" fmla="*/ 216178 h 689379"/>
                  <a:gd name="connsiteX126-46039" fmla="*/ 832970 w 3024845"/>
                  <a:gd name="connsiteY126-46040" fmla="*/ 216178 h 689379"/>
                  <a:gd name="connsiteX127-46041" fmla="*/ 832970 w 3024845"/>
                  <a:gd name="connsiteY127-46042" fmla="*/ 217258 h 689379"/>
                  <a:gd name="connsiteX128-46043" fmla="*/ 832970 w 3024845"/>
                  <a:gd name="connsiteY128-46044" fmla="*/ 224825 h 689379"/>
                  <a:gd name="connsiteX129-46045" fmla="*/ 834237 w 3024845"/>
                  <a:gd name="connsiteY129-46046" fmla="*/ 224825 h 689379"/>
                  <a:gd name="connsiteX130-46047" fmla="*/ 843104 w 3024845"/>
                  <a:gd name="connsiteY130-46048" fmla="*/ 224825 h 689379"/>
                  <a:gd name="connsiteX131-46049" fmla="*/ 843104 w 3024845"/>
                  <a:gd name="connsiteY131-46050" fmla="*/ 226986 h 689379"/>
                  <a:gd name="connsiteX132-46051" fmla="*/ 843104 w 3024845"/>
                  <a:gd name="connsiteY132-46052" fmla="*/ 242119 h 689379"/>
                  <a:gd name="connsiteX133-46053" fmla="*/ 847157 w 3024845"/>
                  <a:gd name="connsiteY133-46054" fmla="*/ 240227 h 689379"/>
                  <a:gd name="connsiteX134-46055" fmla="*/ 847157 w 3024845"/>
                  <a:gd name="connsiteY134-46056" fmla="*/ 226986 h 689379"/>
                  <a:gd name="connsiteX135-46057" fmla="*/ 848170 w 3024845"/>
                  <a:gd name="connsiteY135-46058" fmla="*/ 226986 h 689379"/>
                  <a:gd name="connsiteX136-46059" fmla="*/ 855264 w 3024845"/>
                  <a:gd name="connsiteY136-46060" fmla="*/ 226986 h 689379"/>
                  <a:gd name="connsiteX137-46061" fmla="*/ 855264 w 3024845"/>
                  <a:gd name="connsiteY137-46062" fmla="*/ 228608 h 689379"/>
                  <a:gd name="connsiteX138-46063" fmla="*/ 855264 w 3024845"/>
                  <a:gd name="connsiteY138-46064" fmla="*/ 239957 h 689379"/>
                  <a:gd name="connsiteX139-46065" fmla="*/ 856024 w 3024845"/>
                  <a:gd name="connsiteY139-46066" fmla="*/ 239957 h 689379"/>
                  <a:gd name="connsiteX140-46067" fmla="*/ 861344 w 3024845"/>
                  <a:gd name="connsiteY140-46068" fmla="*/ 239957 h 689379"/>
                  <a:gd name="connsiteX141-46069" fmla="*/ 909984 w 3024845"/>
                  <a:gd name="connsiteY141-46070" fmla="*/ 235634 h 689379"/>
                  <a:gd name="connsiteX142-46071" fmla="*/ 909984 w 3024845"/>
                  <a:gd name="connsiteY142-46072" fmla="*/ 236985 h 689379"/>
                  <a:gd name="connsiteX143-46073" fmla="*/ 909984 w 3024845"/>
                  <a:gd name="connsiteY143-46074" fmla="*/ 246442 h 689379"/>
                  <a:gd name="connsiteX144-46075" fmla="*/ 910744 w 3024845"/>
                  <a:gd name="connsiteY144-46076" fmla="*/ 246442 h 689379"/>
                  <a:gd name="connsiteX145-46077" fmla="*/ 916065 w 3024845"/>
                  <a:gd name="connsiteY145-46078" fmla="*/ 246442 h 689379"/>
                  <a:gd name="connsiteX146-46079" fmla="*/ 916065 w 3024845"/>
                  <a:gd name="connsiteY146-46080" fmla="*/ 248604 h 689379"/>
                  <a:gd name="connsiteX147-46081" fmla="*/ 916065 w 3024845"/>
                  <a:gd name="connsiteY147-46082" fmla="*/ 263737 h 689379"/>
                  <a:gd name="connsiteX148-46083" fmla="*/ 918091 w 3024845"/>
                  <a:gd name="connsiteY148-46084" fmla="*/ 262386 h 689379"/>
                  <a:gd name="connsiteX149-46085" fmla="*/ 932278 w 3024845"/>
                  <a:gd name="connsiteY149-46086" fmla="*/ 252928 h 689379"/>
                  <a:gd name="connsiteX150-46087" fmla="*/ 938358 w 3024845"/>
                  <a:gd name="connsiteY150-46088" fmla="*/ 211854 h 689379"/>
                  <a:gd name="connsiteX151-46089" fmla="*/ 939118 w 3024845"/>
                  <a:gd name="connsiteY151-46090" fmla="*/ 211584 h 689379"/>
                  <a:gd name="connsiteX152-46091" fmla="*/ 944438 w 3024845"/>
                  <a:gd name="connsiteY152-46092" fmla="*/ 209692 h 689379"/>
                  <a:gd name="connsiteX153-46093" fmla="*/ 946465 w 3024845"/>
                  <a:gd name="connsiteY153-46094" fmla="*/ 140515 h 689379"/>
                  <a:gd name="connsiteX154-46095" fmla="*/ 948492 w 3024845"/>
                  <a:gd name="connsiteY154-46096" fmla="*/ 209692 h 689379"/>
                  <a:gd name="connsiteX155-46097" fmla="*/ 949252 w 3024845"/>
                  <a:gd name="connsiteY155-46098" fmla="*/ 209962 h 689379"/>
                  <a:gd name="connsiteX156-46099" fmla="*/ 954572 w 3024845"/>
                  <a:gd name="connsiteY156-46100" fmla="*/ 211854 h 689379"/>
                  <a:gd name="connsiteX157-46101" fmla="*/ 954572 w 3024845"/>
                  <a:gd name="connsiteY157-46102" fmla="*/ 125383 h 689379"/>
                  <a:gd name="connsiteX158-46103" fmla="*/ 958625 w 3024845"/>
                  <a:gd name="connsiteY158-46104" fmla="*/ 92956 h 689379"/>
                  <a:gd name="connsiteX159-46105" fmla="*/ 997132 w 3024845"/>
                  <a:gd name="connsiteY159-46106" fmla="*/ 92956 h 689379"/>
                  <a:gd name="connsiteX160-46107" fmla="*/ 997132 w 3024845"/>
                  <a:gd name="connsiteY160-46108" fmla="*/ 125383 h 689379"/>
                  <a:gd name="connsiteX161-46109" fmla="*/ 997892 w 3024845"/>
                  <a:gd name="connsiteY161-46110" fmla="*/ 125383 h 689379"/>
                  <a:gd name="connsiteX162-46111" fmla="*/ 1003212 w 3024845"/>
                  <a:gd name="connsiteY162-46112" fmla="*/ 125383 h 689379"/>
                  <a:gd name="connsiteX163-46113" fmla="*/ 1003212 w 3024845"/>
                  <a:gd name="connsiteY163-46114" fmla="*/ 43235 h 689379"/>
                  <a:gd name="connsiteX164-46115" fmla="*/ 1004986 w 3024845"/>
                  <a:gd name="connsiteY164-46116" fmla="*/ 43235 h 689379"/>
                  <a:gd name="connsiteX165-46117" fmla="*/ 1017399 w 3024845"/>
                  <a:gd name="connsiteY165-46118" fmla="*/ 43235 h 689379"/>
                  <a:gd name="connsiteX166-46119" fmla="*/ 1017399 w 3024845"/>
                  <a:gd name="connsiteY166-46120" fmla="*/ 41344 h 689379"/>
                  <a:gd name="connsiteX167-46121" fmla="*/ 1017399 w 3024845"/>
                  <a:gd name="connsiteY167-46122" fmla="*/ 28103 h 689379"/>
                  <a:gd name="connsiteX168-46123" fmla="*/ 1039693 w 3024845"/>
                  <a:gd name="connsiteY168-46124" fmla="*/ 28103 h 689379"/>
                  <a:gd name="connsiteX169-46125" fmla="*/ 1039693 w 3024845"/>
                  <a:gd name="connsiteY169-46126" fmla="*/ 27022 h 689379"/>
                  <a:gd name="connsiteX170-46127" fmla="*/ 1039693 w 3024845"/>
                  <a:gd name="connsiteY170-46128" fmla="*/ 19456 h 689379"/>
                  <a:gd name="connsiteX171-46129" fmla="*/ 1041466 w 3024845"/>
                  <a:gd name="connsiteY171-46130" fmla="*/ 19456 h 689379"/>
                  <a:gd name="connsiteX172-46131" fmla="*/ 1053880 w 3024845"/>
                  <a:gd name="connsiteY172-46132" fmla="*/ 19456 h 689379"/>
                  <a:gd name="connsiteX173-46133" fmla="*/ 1053880 w 3024845"/>
                  <a:gd name="connsiteY173-46134" fmla="*/ 20537 h 689379"/>
                  <a:gd name="connsiteX174-46135" fmla="*/ 1053880 w 3024845"/>
                  <a:gd name="connsiteY174-46136" fmla="*/ 28103 h 689379"/>
                  <a:gd name="connsiteX175-46137" fmla="*/ 1054640 w 3024845"/>
                  <a:gd name="connsiteY175-46138" fmla="*/ 28103 h 689379"/>
                  <a:gd name="connsiteX176-46139" fmla="*/ 1059960 w 3024845"/>
                  <a:gd name="connsiteY176-46140" fmla="*/ 28103 h 689379"/>
                  <a:gd name="connsiteX177-46141" fmla="*/ 1070093 w 3024845"/>
                  <a:gd name="connsiteY177-46142" fmla="*/ 23779 h 689379"/>
                  <a:gd name="connsiteX178-46143" fmla="*/ 1074146 w 3024845"/>
                  <a:gd name="connsiteY178-46144" fmla="*/ 27022 h 689379"/>
                  <a:gd name="connsiteX179-46145" fmla="*/ 1074146 w 3024845"/>
                  <a:gd name="connsiteY179-46146" fmla="*/ 19456 h 689379"/>
                  <a:gd name="connsiteX180-46147" fmla="*/ 1076426 w 3024845"/>
                  <a:gd name="connsiteY180-46148" fmla="*/ 19456 h 689379"/>
                  <a:gd name="connsiteX181-46149" fmla="*/ 1092387 w 3024845"/>
                  <a:gd name="connsiteY181-46150" fmla="*/ 19456 h 689379"/>
                  <a:gd name="connsiteX182-46151" fmla="*/ 1092387 w 3024845"/>
                  <a:gd name="connsiteY182-46152" fmla="*/ 20537 h 689379"/>
                  <a:gd name="connsiteX183-46153" fmla="*/ 1092387 w 3024845"/>
                  <a:gd name="connsiteY183-46154" fmla="*/ 28103 h 689379"/>
                  <a:gd name="connsiteX184-46155" fmla="*/ 1122787 w 3024845"/>
                  <a:gd name="connsiteY184-46156" fmla="*/ 28103 h 689379"/>
                  <a:gd name="connsiteX185-46157" fmla="*/ 1122787 w 3024845"/>
                  <a:gd name="connsiteY185-46158" fmla="*/ 29724 h 689379"/>
                  <a:gd name="connsiteX186-46159" fmla="*/ 1122787 w 3024845"/>
                  <a:gd name="connsiteY186-46160" fmla="*/ 41074 h 689379"/>
                  <a:gd name="connsiteX187-46161" fmla="*/ 1149134 w 3024845"/>
                  <a:gd name="connsiteY187-46162" fmla="*/ 41074 h 689379"/>
                  <a:gd name="connsiteX188-46163" fmla="*/ 1149134 w 3024845"/>
                  <a:gd name="connsiteY188-46164" fmla="*/ 71338 h 689379"/>
                  <a:gd name="connsiteX189-46165" fmla="*/ 1149894 w 3024845"/>
                  <a:gd name="connsiteY189-46166" fmla="*/ 71338 h 689379"/>
                  <a:gd name="connsiteX190-46167" fmla="*/ 1155214 w 3024845"/>
                  <a:gd name="connsiteY190-46168" fmla="*/ 71338 h 689379"/>
                  <a:gd name="connsiteX191-46169" fmla="*/ 1155214 w 3024845"/>
                  <a:gd name="connsiteY191-46170" fmla="*/ 72419 h 689379"/>
                  <a:gd name="connsiteX192-46171" fmla="*/ 1155214 w 3024845"/>
                  <a:gd name="connsiteY192-46172" fmla="*/ 79986 h 689379"/>
                  <a:gd name="connsiteX193-46173" fmla="*/ 1159268 w 3024845"/>
                  <a:gd name="connsiteY193-46174" fmla="*/ 110250 h 689379"/>
                  <a:gd name="connsiteX194-46175" fmla="*/ 1160028 w 3024845"/>
                  <a:gd name="connsiteY194-46176" fmla="*/ 110250 h 689379"/>
                  <a:gd name="connsiteX195-46177" fmla="*/ 1165348 w 3024845"/>
                  <a:gd name="connsiteY195-46178" fmla="*/ 110250 h 689379"/>
                  <a:gd name="connsiteX196-46179" fmla="*/ 1165348 w 3024845"/>
                  <a:gd name="connsiteY196-46180" fmla="*/ 111061 h 689379"/>
                  <a:gd name="connsiteX197-46181" fmla="*/ 1165348 w 3024845"/>
                  <a:gd name="connsiteY197-46182" fmla="*/ 116736 h 689379"/>
                  <a:gd name="connsiteX198-46183" fmla="*/ 1166361 w 3024845"/>
                  <a:gd name="connsiteY198-46184" fmla="*/ 116736 h 689379"/>
                  <a:gd name="connsiteX199-46185" fmla="*/ 1173454 w 3024845"/>
                  <a:gd name="connsiteY199-46186" fmla="*/ 116736 h 689379"/>
                  <a:gd name="connsiteX200-46187" fmla="*/ 1173454 w 3024845"/>
                  <a:gd name="connsiteY200-46188" fmla="*/ 147001 h 689379"/>
                  <a:gd name="connsiteX201-46189" fmla="*/ 1175481 w 3024845"/>
                  <a:gd name="connsiteY201-46190" fmla="*/ 147001 h 689379"/>
                  <a:gd name="connsiteX202-46191" fmla="*/ 1189668 w 3024845"/>
                  <a:gd name="connsiteY202-46192" fmla="*/ 147001 h 689379"/>
                  <a:gd name="connsiteX203-46193" fmla="*/ 1189668 w 3024845"/>
                  <a:gd name="connsiteY203-46194" fmla="*/ 170780 h 689379"/>
                  <a:gd name="connsiteX204-46195" fmla="*/ 1191695 w 3024845"/>
                  <a:gd name="connsiteY204-46196" fmla="*/ 172401 h 689379"/>
                  <a:gd name="connsiteX205-46197" fmla="*/ 1191695 w 3024845"/>
                  <a:gd name="connsiteY205-46198" fmla="*/ 183751 h 689379"/>
                  <a:gd name="connsiteX206-46199" fmla="*/ 1192455 w 3024845"/>
                  <a:gd name="connsiteY206-46200" fmla="*/ 183751 h 689379"/>
                  <a:gd name="connsiteX207-46201" fmla="*/ 1197775 w 3024845"/>
                  <a:gd name="connsiteY207-46202" fmla="*/ 183751 h 689379"/>
                  <a:gd name="connsiteX208-46203" fmla="*/ 1197775 w 3024845"/>
                  <a:gd name="connsiteY208-46204" fmla="*/ 207530 h 689379"/>
                  <a:gd name="connsiteX209-46205" fmla="*/ 1199041 w 3024845"/>
                  <a:gd name="connsiteY209-46206" fmla="*/ 207530 h 689379"/>
                  <a:gd name="connsiteX210-46207" fmla="*/ 1207908 w 3024845"/>
                  <a:gd name="connsiteY210-46208" fmla="*/ 207530 h 689379"/>
                  <a:gd name="connsiteX211-46209" fmla="*/ 1209935 w 3024845"/>
                  <a:gd name="connsiteY211-46210" fmla="*/ 211584 h 689379"/>
                  <a:gd name="connsiteX212-46211" fmla="*/ 1209935 w 3024845"/>
                  <a:gd name="connsiteY212-46212" fmla="*/ 224825 h 689379"/>
                  <a:gd name="connsiteX213-46213" fmla="*/ 1211455 w 3024845"/>
                  <a:gd name="connsiteY213-46214" fmla="*/ 222933 h 689379"/>
                  <a:gd name="connsiteX214-46215" fmla="*/ 1222095 w 3024845"/>
                  <a:gd name="connsiteY214-46216" fmla="*/ 209692 h 689379"/>
                  <a:gd name="connsiteX215-46217" fmla="*/ 1250469 w 3024845"/>
                  <a:gd name="connsiteY215-46218" fmla="*/ 209692 h 689379"/>
                  <a:gd name="connsiteX216-46219" fmla="*/ 1250469 w 3024845"/>
                  <a:gd name="connsiteY216-46220" fmla="*/ 296163 h 689379"/>
                  <a:gd name="connsiteX217-46221" fmla="*/ 1251229 w 3024845"/>
                  <a:gd name="connsiteY217-46222" fmla="*/ 296163 h 689379"/>
                  <a:gd name="connsiteX218-46223" fmla="*/ 1256549 w 3024845"/>
                  <a:gd name="connsiteY218-46224" fmla="*/ 296163 h 689379"/>
                  <a:gd name="connsiteX219-46225" fmla="*/ 1257309 w 3024845"/>
                  <a:gd name="connsiteY219-46226" fmla="*/ 294812 h 689379"/>
                  <a:gd name="connsiteX220-46227" fmla="*/ 1262629 w 3024845"/>
                  <a:gd name="connsiteY220-46228" fmla="*/ 285354 h 689379"/>
                  <a:gd name="connsiteX221-46229" fmla="*/ 1262629 w 3024845"/>
                  <a:gd name="connsiteY221-46230" fmla="*/ 287246 h 689379"/>
                  <a:gd name="connsiteX222-46231" fmla="*/ 1262629 w 3024845"/>
                  <a:gd name="connsiteY222-46232" fmla="*/ 300487 h 689379"/>
                  <a:gd name="connsiteX223-46233" fmla="*/ 1266682 w 3024845"/>
                  <a:gd name="connsiteY223-46234" fmla="*/ 255090 h 689379"/>
                  <a:gd name="connsiteX224-46235" fmla="*/ 1267442 w 3024845"/>
                  <a:gd name="connsiteY224-46236" fmla="*/ 255090 h 689379"/>
                  <a:gd name="connsiteX225-46237" fmla="*/ 1272762 w 3024845"/>
                  <a:gd name="connsiteY225-46238" fmla="*/ 255090 h 689379"/>
                  <a:gd name="connsiteX226-46239" fmla="*/ 1272762 w 3024845"/>
                  <a:gd name="connsiteY226-46240" fmla="*/ 190236 h 689379"/>
                  <a:gd name="connsiteX227-46241" fmla="*/ 1273776 w 3024845"/>
                  <a:gd name="connsiteY227-46242" fmla="*/ 190236 h 689379"/>
                  <a:gd name="connsiteX228-46243" fmla="*/ 1280869 w 3024845"/>
                  <a:gd name="connsiteY228-46244" fmla="*/ 190236 h 689379"/>
                  <a:gd name="connsiteX229-46245" fmla="*/ 1293029 w 3024845"/>
                  <a:gd name="connsiteY229-46246" fmla="*/ 147001 h 689379"/>
                  <a:gd name="connsiteX230-46247" fmla="*/ 1294296 w 3024845"/>
                  <a:gd name="connsiteY230-46248" fmla="*/ 147001 h 689379"/>
                  <a:gd name="connsiteX231-46249" fmla="*/ 1303163 w 3024845"/>
                  <a:gd name="connsiteY231-46250" fmla="*/ 147001 h 689379"/>
                  <a:gd name="connsiteX232-46251" fmla="*/ 1313296 w 3024845"/>
                  <a:gd name="connsiteY232-46252" fmla="*/ 190236 h 689379"/>
                  <a:gd name="connsiteX233-46253" fmla="*/ 1314309 w 3024845"/>
                  <a:gd name="connsiteY233-46254" fmla="*/ 190236 h 689379"/>
                  <a:gd name="connsiteX234-46255" fmla="*/ 1321403 w 3024845"/>
                  <a:gd name="connsiteY234-46256" fmla="*/ 190236 h 689379"/>
                  <a:gd name="connsiteX235-46257" fmla="*/ 1321403 w 3024845"/>
                  <a:gd name="connsiteY235-46258" fmla="*/ 229148 h 689379"/>
                  <a:gd name="connsiteX236-46259" fmla="*/ 1323176 w 3024845"/>
                  <a:gd name="connsiteY236-46260" fmla="*/ 229148 h 689379"/>
                  <a:gd name="connsiteX237-46261" fmla="*/ 1335590 w 3024845"/>
                  <a:gd name="connsiteY237-46262" fmla="*/ 229148 h 689379"/>
                  <a:gd name="connsiteX238-46263" fmla="*/ 1335590 w 3024845"/>
                  <a:gd name="connsiteY238-46264" fmla="*/ 231310 h 689379"/>
                  <a:gd name="connsiteX239-46265" fmla="*/ 1335590 w 3024845"/>
                  <a:gd name="connsiteY239-46266" fmla="*/ 246442 h 689379"/>
                  <a:gd name="connsiteX240-46267" fmla="*/ 1339643 w 3024845"/>
                  <a:gd name="connsiteY240-46268" fmla="*/ 244281 h 689379"/>
                  <a:gd name="connsiteX241-46269" fmla="*/ 1339643 w 3024845"/>
                  <a:gd name="connsiteY241-46270" fmla="*/ 229148 h 689379"/>
                  <a:gd name="connsiteX242-46271" fmla="*/ 1341163 w 3024845"/>
                  <a:gd name="connsiteY242-46272" fmla="*/ 229148 h 689379"/>
                  <a:gd name="connsiteX243-46273" fmla="*/ 1351803 w 3024845"/>
                  <a:gd name="connsiteY243-46274" fmla="*/ 229148 h 689379"/>
                  <a:gd name="connsiteX244-46275" fmla="*/ 1351803 w 3024845"/>
                  <a:gd name="connsiteY244-46276" fmla="*/ 230769 h 689379"/>
                  <a:gd name="connsiteX245-46277" fmla="*/ 1351803 w 3024845"/>
                  <a:gd name="connsiteY245-46278" fmla="*/ 242119 h 689379"/>
                  <a:gd name="connsiteX246-46279" fmla="*/ 1382204 w 3024845"/>
                  <a:gd name="connsiteY246-46280" fmla="*/ 242119 h 689379"/>
                  <a:gd name="connsiteX247-46281" fmla="*/ 1382204 w 3024845"/>
                  <a:gd name="connsiteY247-46282" fmla="*/ 205369 h 689379"/>
                  <a:gd name="connsiteX248-46283" fmla="*/ 1383470 w 3024845"/>
                  <a:gd name="connsiteY248-46284" fmla="*/ 205369 h 689379"/>
                  <a:gd name="connsiteX249-46285" fmla="*/ 1392337 w 3024845"/>
                  <a:gd name="connsiteY249-46286" fmla="*/ 205369 h 689379"/>
                  <a:gd name="connsiteX250-46287" fmla="*/ 1392337 w 3024845"/>
                  <a:gd name="connsiteY250-46288" fmla="*/ 226986 h 689379"/>
                  <a:gd name="connsiteX251-46289" fmla="*/ 1394364 w 3024845"/>
                  <a:gd name="connsiteY251-46290" fmla="*/ 194560 h 689379"/>
                  <a:gd name="connsiteX252-46291" fmla="*/ 1416657 w 3024845"/>
                  <a:gd name="connsiteY252-46292" fmla="*/ 194560 h 689379"/>
                  <a:gd name="connsiteX253-46293" fmla="*/ 1416657 w 3024845"/>
                  <a:gd name="connsiteY253-46294" fmla="*/ 192938 h 689379"/>
                  <a:gd name="connsiteX254-46295" fmla="*/ 1416657 w 3024845"/>
                  <a:gd name="connsiteY254-46296" fmla="*/ 181589 h 689379"/>
                  <a:gd name="connsiteX255-46297" fmla="*/ 1417417 w 3024845"/>
                  <a:gd name="connsiteY255-46298" fmla="*/ 181589 h 689379"/>
                  <a:gd name="connsiteX256-46299" fmla="*/ 1422737 w 3024845"/>
                  <a:gd name="connsiteY256-46300" fmla="*/ 181589 h 689379"/>
                  <a:gd name="connsiteX257-46301" fmla="*/ 1422737 w 3024845"/>
                  <a:gd name="connsiteY257-46302" fmla="*/ 179698 h 689379"/>
                  <a:gd name="connsiteX258-46303" fmla="*/ 1422737 w 3024845"/>
                  <a:gd name="connsiteY258-46304" fmla="*/ 166457 h 689379"/>
                  <a:gd name="connsiteX259-46305" fmla="*/ 1426791 w 3024845"/>
                  <a:gd name="connsiteY259-46306" fmla="*/ 172942 h 689379"/>
                  <a:gd name="connsiteX260-46307" fmla="*/ 1429071 w 3024845"/>
                  <a:gd name="connsiteY260-46308" fmla="*/ 172942 h 689379"/>
                  <a:gd name="connsiteX261-46309" fmla="*/ 1445031 w 3024845"/>
                  <a:gd name="connsiteY261-46310" fmla="*/ 172942 h 689379"/>
                  <a:gd name="connsiteX262-46311" fmla="*/ 1445031 w 3024845"/>
                  <a:gd name="connsiteY262-46312" fmla="*/ 172131 h 689379"/>
                  <a:gd name="connsiteX263-46313" fmla="*/ 1445031 w 3024845"/>
                  <a:gd name="connsiteY263-46314" fmla="*/ 166457 h 689379"/>
                  <a:gd name="connsiteX264-46315" fmla="*/ 1445791 w 3024845"/>
                  <a:gd name="connsiteY264-46316" fmla="*/ 166457 h 689379"/>
                  <a:gd name="connsiteX265-46317" fmla="*/ 1451111 w 3024845"/>
                  <a:gd name="connsiteY265-46318" fmla="*/ 166457 h 689379"/>
                  <a:gd name="connsiteX266-46319" fmla="*/ 1451111 w 3024845"/>
                  <a:gd name="connsiteY266-46320" fmla="*/ 167808 h 689379"/>
                  <a:gd name="connsiteX267-46321" fmla="*/ 1451111 w 3024845"/>
                  <a:gd name="connsiteY267-46322" fmla="*/ 177266 h 689379"/>
                  <a:gd name="connsiteX268-46323" fmla="*/ 1489618 w 3024845"/>
                  <a:gd name="connsiteY268-46324" fmla="*/ 177266 h 689379"/>
                  <a:gd name="connsiteX269-46325" fmla="*/ 1489618 w 3024845"/>
                  <a:gd name="connsiteY269-46326" fmla="*/ 315619 h 689379"/>
                  <a:gd name="connsiteX270-46327" fmla="*/ 1491138 w 3024845"/>
                  <a:gd name="connsiteY270-46328" fmla="*/ 315619 h 689379"/>
                  <a:gd name="connsiteX271-46329" fmla="*/ 1501778 w 3024845"/>
                  <a:gd name="connsiteY271-46330" fmla="*/ 315619 h 689379"/>
                  <a:gd name="connsiteX272-46331" fmla="*/ 1501778 w 3024845"/>
                  <a:gd name="connsiteY272-46332" fmla="*/ 302649 h 689379"/>
                  <a:gd name="connsiteX273-46333" fmla="*/ 1505832 w 3024845"/>
                  <a:gd name="connsiteY273-46334" fmla="*/ 302649 h 689379"/>
                  <a:gd name="connsiteX274-46335" fmla="*/ 1505832 w 3024845"/>
                  <a:gd name="connsiteY274-46336" fmla="*/ 315619 h 689379"/>
                  <a:gd name="connsiteX275-46337" fmla="*/ 1536232 w 3024845"/>
                  <a:gd name="connsiteY275-46338" fmla="*/ 315619 h 689379"/>
                  <a:gd name="connsiteX276-46339" fmla="*/ 1536232 w 3024845"/>
                  <a:gd name="connsiteY276-46340" fmla="*/ 285354 h 689379"/>
                  <a:gd name="connsiteX277-46341" fmla="*/ 1548392 w 3024845"/>
                  <a:gd name="connsiteY277-46342" fmla="*/ 285354 h 689379"/>
                  <a:gd name="connsiteX278-46343" fmla="*/ 1560552 w 3024845"/>
                  <a:gd name="connsiteY278-46344" fmla="*/ 283193 h 689379"/>
                  <a:gd name="connsiteX279-46345" fmla="*/ 1564606 w 3024845"/>
                  <a:gd name="connsiteY279-46346" fmla="*/ 285354 h 689379"/>
                  <a:gd name="connsiteX280-46347" fmla="*/ 1574739 w 3024845"/>
                  <a:gd name="connsiteY280-46348" fmla="*/ 285354 h 689379"/>
                  <a:gd name="connsiteX281-46349" fmla="*/ 1574739 w 3024845"/>
                  <a:gd name="connsiteY281-46350" fmla="*/ 315619 h 689379"/>
                  <a:gd name="connsiteX282-46351" fmla="*/ 1582846 w 3024845"/>
                  <a:gd name="connsiteY282-46352" fmla="*/ 315619 h 689379"/>
                  <a:gd name="connsiteX283-46353" fmla="*/ 1582846 w 3024845"/>
                  <a:gd name="connsiteY283-46354" fmla="*/ 332914 h 689379"/>
                  <a:gd name="connsiteX284-46355" fmla="*/ 1592182 w 3024845"/>
                  <a:gd name="connsiteY284-46356" fmla="*/ 333819 h 689379"/>
                  <a:gd name="connsiteX285-46357" fmla="*/ 1605140 w 3024845"/>
                  <a:gd name="connsiteY285-46358" fmla="*/ 333819 h 689379"/>
                  <a:gd name="connsiteX286-46359" fmla="*/ 1605140 w 3024845"/>
                  <a:gd name="connsiteY286-46360" fmla="*/ 317781 h 689379"/>
                  <a:gd name="connsiteX287-46361" fmla="*/ 1673096 w 3024845"/>
                  <a:gd name="connsiteY287-46362" fmla="*/ 317781 h 689379"/>
                  <a:gd name="connsiteX288-46363" fmla="*/ 1673096 w 3024845"/>
                  <a:gd name="connsiteY288-46364" fmla="*/ 232528 h 689379"/>
                  <a:gd name="connsiteX289-46365" fmla="*/ 1745104 w 3024845"/>
                  <a:gd name="connsiteY289-46366" fmla="*/ 232528 h 689379"/>
                  <a:gd name="connsiteX290-46367" fmla="*/ 1745104 w 3024845"/>
                  <a:gd name="connsiteY290-46368" fmla="*/ 311296 h 689379"/>
                  <a:gd name="connsiteX291-46369" fmla="*/ 1747008 w 3024845"/>
                  <a:gd name="connsiteY291-46370" fmla="*/ 311296 h 689379"/>
                  <a:gd name="connsiteX292-46371" fmla="*/ 1748250 w 3024845"/>
                  <a:gd name="connsiteY292-46372" fmla="*/ 333819 h 689379"/>
                  <a:gd name="connsiteX293-46373" fmla="*/ 1757926 w 3024845"/>
                  <a:gd name="connsiteY293-46374" fmla="*/ 333819 h 689379"/>
                  <a:gd name="connsiteX294-46375" fmla="*/ 1759168 w 3024845"/>
                  <a:gd name="connsiteY294-46376" fmla="*/ 311296 h 689379"/>
                  <a:gd name="connsiteX295-46377" fmla="*/ 1765248 w 3024845"/>
                  <a:gd name="connsiteY295-46378" fmla="*/ 311296 h 689379"/>
                  <a:gd name="connsiteX296-46379" fmla="*/ 1766490 w 3024845"/>
                  <a:gd name="connsiteY296-46380" fmla="*/ 333819 h 689379"/>
                  <a:gd name="connsiteX297-46381" fmla="*/ 1817112 w 3024845"/>
                  <a:gd name="connsiteY297-46382" fmla="*/ 333819 h 689379"/>
                  <a:gd name="connsiteX298-46383" fmla="*/ 1817112 w 3024845"/>
                  <a:gd name="connsiteY298-46384" fmla="*/ 170791 h 689379"/>
                  <a:gd name="connsiteX299-46385" fmla="*/ 2014439 w 3024845"/>
                  <a:gd name="connsiteY299-46386" fmla="*/ 170791 h 689379"/>
                  <a:gd name="connsiteX300-46387" fmla="*/ 2014439 w 3024845"/>
                  <a:gd name="connsiteY300-46388" fmla="*/ 333819 h 689379"/>
                  <a:gd name="connsiteX301-46389" fmla="*/ 2033136 w 3024845"/>
                  <a:gd name="connsiteY301-46390" fmla="*/ 333819 h 689379"/>
                  <a:gd name="connsiteX302-46391" fmla="*/ 2033136 w 3024845"/>
                  <a:gd name="connsiteY302-46392" fmla="*/ 251126 h 689379"/>
                  <a:gd name="connsiteX303-46393" fmla="*/ 2128256 w 3024845"/>
                  <a:gd name="connsiteY303-46394" fmla="*/ 251126 h 689379"/>
                  <a:gd name="connsiteX304-46395" fmla="*/ 2180720 w 3024845"/>
                  <a:gd name="connsiteY304-46396" fmla="*/ 185913 h 689379"/>
                  <a:gd name="connsiteX305-46397" fmla="*/ 2245574 w 3024845"/>
                  <a:gd name="connsiteY305-46398" fmla="*/ 185913 h 689379"/>
                  <a:gd name="connsiteX306-46399" fmla="*/ 2245574 w 3024845"/>
                  <a:gd name="connsiteY306-46400" fmla="*/ 261575 h 689379"/>
                  <a:gd name="connsiteX307-46401" fmla="*/ 2253681 w 3024845"/>
                  <a:gd name="connsiteY307-46402" fmla="*/ 261575 h 689379"/>
                  <a:gd name="connsiteX308-46403" fmla="*/ 2255708 w 3024845"/>
                  <a:gd name="connsiteY308-46404" fmla="*/ 255090 h 689379"/>
                  <a:gd name="connsiteX309-46405" fmla="*/ 2261788 w 3024845"/>
                  <a:gd name="connsiteY309-46406" fmla="*/ 255090 h 689379"/>
                  <a:gd name="connsiteX310-46407" fmla="*/ 2263815 w 3024845"/>
                  <a:gd name="connsiteY310-46408" fmla="*/ 263737 h 689379"/>
                  <a:gd name="connsiteX311-46409" fmla="*/ 2275975 w 3024845"/>
                  <a:gd name="connsiteY311-46410" fmla="*/ 263737 h 689379"/>
                  <a:gd name="connsiteX312-46411" fmla="*/ 2275975 w 3024845"/>
                  <a:gd name="connsiteY312-46412" fmla="*/ 257251 h 689379"/>
                  <a:gd name="connsiteX313-46413" fmla="*/ 2298268 w 3024845"/>
                  <a:gd name="connsiteY313-46414" fmla="*/ 257251 h 689379"/>
                  <a:gd name="connsiteX314-46415" fmla="*/ 2298268 w 3024845"/>
                  <a:gd name="connsiteY314-46416" fmla="*/ 263737 h 689379"/>
                  <a:gd name="connsiteX315-46417" fmla="*/ 2318535 w 3024845"/>
                  <a:gd name="connsiteY315-46418" fmla="*/ 263737 h 689379"/>
                  <a:gd name="connsiteX316-46419" fmla="*/ 2318535 w 3024845"/>
                  <a:gd name="connsiteY316-46420" fmla="*/ 309134 h 689379"/>
                  <a:gd name="connsiteX317-46421" fmla="*/ 2332722 w 3024845"/>
                  <a:gd name="connsiteY317-46422" fmla="*/ 309134 h 689379"/>
                  <a:gd name="connsiteX318-46423" fmla="*/ 2332722 w 3024845"/>
                  <a:gd name="connsiteY318-46424" fmla="*/ 296163 h 689379"/>
                  <a:gd name="connsiteX319-46425" fmla="*/ 2348936 w 3024845"/>
                  <a:gd name="connsiteY319-46426" fmla="*/ 296163 h 689379"/>
                  <a:gd name="connsiteX320-46427" fmla="*/ 2348936 w 3024845"/>
                  <a:gd name="connsiteY320-46428" fmla="*/ 116736 h 689379"/>
                  <a:gd name="connsiteX321-46429" fmla="*/ 2355016 w 3024845"/>
                  <a:gd name="connsiteY321-46430" fmla="*/ 110250 h 689379"/>
                  <a:gd name="connsiteX322-46431" fmla="*/ 2427977 w 3024845"/>
                  <a:gd name="connsiteY322-46432" fmla="*/ 110250 h 689379"/>
                  <a:gd name="connsiteX323-46433" fmla="*/ 2427977 w 3024845"/>
                  <a:gd name="connsiteY323-46434" fmla="*/ 118898 h 689379"/>
                  <a:gd name="connsiteX324-46435" fmla="*/ 2438110 w 3024845"/>
                  <a:gd name="connsiteY324-46436" fmla="*/ 118898 h 689379"/>
                  <a:gd name="connsiteX325-46437" fmla="*/ 2438110 w 3024845"/>
                  <a:gd name="connsiteY325-46438" fmla="*/ 233472 h 689379"/>
                  <a:gd name="connsiteX326-46439" fmla="*/ 2460404 w 3024845"/>
                  <a:gd name="connsiteY326-46440" fmla="*/ 233472 h 689379"/>
                  <a:gd name="connsiteX327-46441" fmla="*/ 2460404 w 3024845"/>
                  <a:gd name="connsiteY327-46442" fmla="*/ 166457 h 689379"/>
                  <a:gd name="connsiteX328-46443" fmla="*/ 2486751 w 3024845"/>
                  <a:gd name="connsiteY328-46444" fmla="*/ 166457 h 689379"/>
                  <a:gd name="connsiteX329-46445" fmla="*/ 2490804 w 3024845"/>
                  <a:gd name="connsiteY329-46446" fmla="*/ 162133 h 689379"/>
                  <a:gd name="connsiteX330-46447" fmla="*/ 2498911 w 3024845"/>
                  <a:gd name="connsiteY330-46448" fmla="*/ 162133 h 689379"/>
                  <a:gd name="connsiteX331-46449" fmla="*/ 2502964 w 3024845"/>
                  <a:gd name="connsiteY331-46450" fmla="*/ 166457 h 689379"/>
                  <a:gd name="connsiteX332-46451" fmla="*/ 2525258 w 3024845"/>
                  <a:gd name="connsiteY332-46452" fmla="*/ 166457 h 689379"/>
                  <a:gd name="connsiteX333-46453" fmla="*/ 2525258 w 3024845"/>
                  <a:gd name="connsiteY333-46454" fmla="*/ 49721 h 689379"/>
                  <a:gd name="connsiteX334-46455" fmla="*/ 2582005 w 3024845"/>
                  <a:gd name="connsiteY334-46456" fmla="*/ 38912 h 689379"/>
                  <a:gd name="connsiteX335-46457" fmla="*/ 2582005 w 3024845"/>
                  <a:gd name="connsiteY335-46458" fmla="*/ 39993 h 689379"/>
                  <a:gd name="connsiteX336-46459" fmla="*/ 2582005 w 3024845"/>
                  <a:gd name="connsiteY336-46460" fmla="*/ 47559 h 689379"/>
                  <a:gd name="connsiteX337-46461" fmla="*/ 2608352 w 3024845"/>
                  <a:gd name="connsiteY337-46462" fmla="*/ 47559 h 689379"/>
                  <a:gd name="connsiteX338-46463" fmla="*/ 2608352 w 3024845"/>
                  <a:gd name="connsiteY338-46464" fmla="*/ 302649 h 689379"/>
                  <a:gd name="connsiteX339-46465" fmla="*/ 2630646 w 3024845"/>
                  <a:gd name="connsiteY339-46466" fmla="*/ 302649 h 689379"/>
                  <a:gd name="connsiteX340-46467" fmla="*/ 2630646 w 3024845"/>
                  <a:gd name="connsiteY340-46468" fmla="*/ 298325 h 689379"/>
                  <a:gd name="connsiteX341-46469" fmla="*/ 2642806 w 3024845"/>
                  <a:gd name="connsiteY341-46470" fmla="*/ 298325 h 689379"/>
                  <a:gd name="connsiteX342-46471" fmla="*/ 2642806 w 3024845"/>
                  <a:gd name="connsiteY342-46472" fmla="*/ 302649 h 689379"/>
                  <a:gd name="connsiteX343-46473" fmla="*/ 2667126 w 3024845"/>
                  <a:gd name="connsiteY343-46474" fmla="*/ 302649 h 689379"/>
                  <a:gd name="connsiteX344-46475" fmla="*/ 2667126 w 3024845"/>
                  <a:gd name="connsiteY344-46476" fmla="*/ 289678 h 689379"/>
                  <a:gd name="connsiteX345-46477" fmla="*/ 2695500 w 3024845"/>
                  <a:gd name="connsiteY345-46478" fmla="*/ 289678 h 689379"/>
                  <a:gd name="connsiteX346-46479" fmla="*/ 2707660 w 3024845"/>
                  <a:gd name="connsiteY346-46480" fmla="*/ 285354 h 689379"/>
                  <a:gd name="connsiteX347-46481" fmla="*/ 2727927 w 3024845"/>
                  <a:gd name="connsiteY347-46482" fmla="*/ 289678 h 689379"/>
                  <a:gd name="connsiteX348-46483" fmla="*/ 2727927 w 3024845"/>
                  <a:gd name="connsiteY348-46484" fmla="*/ 272384 h 689379"/>
                  <a:gd name="connsiteX349-46485" fmla="*/ 2736034 w 3024845"/>
                  <a:gd name="connsiteY349-46486" fmla="*/ 272384 h 689379"/>
                  <a:gd name="connsiteX350-46487" fmla="*/ 2736034 w 3024845"/>
                  <a:gd name="connsiteY350-46488" fmla="*/ 259413 h 689379"/>
                  <a:gd name="connsiteX351-46489" fmla="*/ 2792781 w 3024845"/>
                  <a:gd name="connsiteY351-46490" fmla="*/ 259413 h 689379"/>
                  <a:gd name="connsiteX352-46491" fmla="*/ 2792781 w 3024845"/>
                  <a:gd name="connsiteY352-46492" fmla="*/ 229148 h 689379"/>
                  <a:gd name="connsiteX353-46493" fmla="*/ 2811021 w 3024845"/>
                  <a:gd name="connsiteY353-46494" fmla="*/ 229148 h 689379"/>
                  <a:gd name="connsiteX354-46495" fmla="*/ 2811021 w 3024845"/>
                  <a:gd name="connsiteY354-46496" fmla="*/ 222663 h 689379"/>
                  <a:gd name="connsiteX355-46497" fmla="*/ 2823181 w 3024845"/>
                  <a:gd name="connsiteY355-46498" fmla="*/ 222663 h 689379"/>
                  <a:gd name="connsiteX356-46499" fmla="*/ 2823181 w 3024845"/>
                  <a:gd name="connsiteY356-46500" fmla="*/ 229148 h 689379"/>
                  <a:gd name="connsiteX357-46501" fmla="*/ 2839395 w 3024845"/>
                  <a:gd name="connsiteY357-46502" fmla="*/ 229148 h 689379"/>
                  <a:gd name="connsiteX358-46503" fmla="*/ 2839395 w 3024845"/>
                  <a:gd name="connsiteY358-46504" fmla="*/ 278869 h 689379"/>
                  <a:gd name="connsiteX359-46505" fmla="*/ 2871822 w 3024845"/>
                  <a:gd name="connsiteY359-46506" fmla="*/ 278869 h 689379"/>
                  <a:gd name="connsiteX360-46507" fmla="*/ 2871822 w 3024845"/>
                  <a:gd name="connsiteY360-46508" fmla="*/ 252928 h 689379"/>
                  <a:gd name="connsiteX361-46509" fmla="*/ 2910329 w 3024845"/>
                  <a:gd name="connsiteY361-46510" fmla="*/ 252928 h 689379"/>
                  <a:gd name="connsiteX362-46511" fmla="*/ 2910329 w 3024845"/>
                  <a:gd name="connsiteY362-46512" fmla="*/ 222663 h 689379"/>
                  <a:gd name="connsiteX363-46513" fmla="*/ 2958970 w 3024845"/>
                  <a:gd name="connsiteY363-46514" fmla="*/ 222663 h 689379"/>
                  <a:gd name="connsiteX364-46515" fmla="*/ 3024845 w 3024845"/>
                  <a:gd name="connsiteY364-46516" fmla="*/ 689379 h 689379"/>
                  <a:gd name="connsiteX365-46517" fmla="*/ 2054 w 3024845"/>
                  <a:gd name="connsiteY365-46518" fmla="*/ 687046 h 689379"/>
                  <a:gd name="connsiteX366-46519" fmla="*/ 0 w 3024845"/>
                  <a:gd name="connsiteY366-46520" fmla="*/ 252928 h 689379"/>
                  <a:gd name="connsiteX367-46521" fmla="*/ 20267 w 3024845"/>
                  <a:gd name="connsiteY367-46522" fmla="*/ 252928 h 689379"/>
                  <a:gd name="connsiteX368-46523" fmla="*/ 20774 w 3024845"/>
                  <a:gd name="connsiteY368-46524" fmla="*/ 251847 h 689379"/>
                  <a:gd name="connsiteX369-46525" fmla="*/ 24320 w 3024845"/>
                  <a:gd name="connsiteY369-46526" fmla="*/ 244281 h 689379"/>
                  <a:gd name="connsiteX370-46527" fmla="*/ 26094 w 3024845"/>
                  <a:gd name="connsiteY370-46528" fmla="*/ 244551 h 689379"/>
                  <a:gd name="connsiteX371-46529" fmla="*/ 38507 w 3024845"/>
                  <a:gd name="connsiteY371-46530" fmla="*/ 246442 h 689379"/>
                  <a:gd name="connsiteX372-46531" fmla="*/ 39014 w 3024845"/>
                  <a:gd name="connsiteY372-46532" fmla="*/ 247794 h 689379"/>
                  <a:gd name="connsiteX373-46533" fmla="*/ 42560 w 3024845"/>
                  <a:gd name="connsiteY373-46534" fmla="*/ 257251 h 689379"/>
                  <a:gd name="connsiteX374-46535" fmla="*/ 68907 w 3024845"/>
                  <a:gd name="connsiteY374-46536" fmla="*/ 259413 h 689379"/>
                  <a:gd name="connsiteX375-46537" fmla="*/ 68907 w 3024845"/>
                  <a:gd name="connsiteY375-46538" fmla="*/ 136192 h 689379"/>
                  <a:gd name="connsiteX376-46539" fmla="*/ 70934 w 3024845"/>
                  <a:gd name="connsiteY376-46540" fmla="*/ 136192 h 689379"/>
                  <a:gd name="connsiteX377-46541" fmla="*/ 85121 w 3024845"/>
                  <a:gd name="connsiteY377-46542" fmla="*/ 136192 h 689379"/>
                  <a:gd name="connsiteX378-46543" fmla="*/ 85121 w 3024845"/>
                  <a:gd name="connsiteY378-46544" fmla="*/ 0 h 689379"/>
                  <a:gd name="connsiteX379-46545" fmla="*/ 86894 w 3024845"/>
                  <a:gd name="connsiteY379-46546" fmla="*/ 0 h 689379"/>
                  <a:gd name="connsiteX380-46547" fmla="*/ 99308 w 3024845"/>
                  <a:gd name="connsiteY380-46548" fmla="*/ 0 h 689379"/>
                  <a:gd name="connsiteX0-46549" fmla="*/ 99308 w 2961438"/>
                  <a:gd name="connsiteY0-46550" fmla="*/ 0 h 689379"/>
                  <a:gd name="connsiteX1-46551" fmla="*/ 220909 w 2961438"/>
                  <a:gd name="connsiteY1-46552" fmla="*/ 0 h 689379"/>
                  <a:gd name="connsiteX2-46553" fmla="*/ 223189 w 2961438"/>
                  <a:gd name="connsiteY2-46554" fmla="*/ 0 h 689379"/>
                  <a:gd name="connsiteX3-46555" fmla="*/ 239150 w 2961438"/>
                  <a:gd name="connsiteY3-46556" fmla="*/ 0 h 689379"/>
                  <a:gd name="connsiteX4-46557" fmla="*/ 239150 w 2961438"/>
                  <a:gd name="connsiteY4-46558" fmla="*/ 140515 h 689379"/>
                  <a:gd name="connsiteX5-46559" fmla="*/ 240670 w 2961438"/>
                  <a:gd name="connsiteY5-46560" fmla="*/ 140245 h 689379"/>
                  <a:gd name="connsiteX6-46561" fmla="*/ 251310 w 2961438"/>
                  <a:gd name="connsiteY6-46562" fmla="*/ 138354 h 689379"/>
                  <a:gd name="connsiteX7-46563" fmla="*/ 249283 w 2961438"/>
                  <a:gd name="connsiteY7-46564" fmla="*/ 226986 h 689379"/>
                  <a:gd name="connsiteX8-46565" fmla="*/ 250803 w 2961438"/>
                  <a:gd name="connsiteY8-46566" fmla="*/ 227257 h 689379"/>
                  <a:gd name="connsiteX9-46567" fmla="*/ 261443 w 2961438"/>
                  <a:gd name="connsiteY9-46568" fmla="*/ 229148 h 689379"/>
                  <a:gd name="connsiteX10-46569" fmla="*/ 261696 w 2961438"/>
                  <a:gd name="connsiteY10-46570" fmla="*/ 229959 h 689379"/>
                  <a:gd name="connsiteX11-46571" fmla="*/ 263470 w 2961438"/>
                  <a:gd name="connsiteY11-46572" fmla="*/ 235634 h 689379"/>
                  <a:gd name="connsiteX12-46573" fmla="*/ 264230 w 2961438"/>
                  <a:gd name="connsiteY12-46574" fmla="*/ 233202 h 689379"/>
                  <a:gd name="connsiteX13-46575" fmla="*/ 269550 w 2961438"/>
                  <a:gd name="connsiteY13-46576" fmla="*/ 216178 h 689379"/>
                  <a:gd name="connsiteX14-46577" fmla="*/ 271323 w 2961438"/>
                  <a:gd name="connsiteY14-46578" fmla="*/ 216178 h 689379"/>
                  <a:gd name="connsiteX15-46579" fmla="*/ 283737 w 2961438"/>
                  <a:gd name="connsiteY15-46580" fmla="*/ 216178 h 689379"/>
                  <a:gd name="connsiteX16-46581" fmla="*/ 283737 w 2961438"/>
                  <a:gd name="connsiteY16-46582" fmla="*/ 248604 h 689379"/>
                  <a:gd name="connsiteX17-46583" fmla="*/ 284750 w 2961438"/>
                  <a:gd name="connsiteY17-46584" fmla="*/ 249145 h 689379"/>
                  <a:gd name="connsiteX18-46585" fmla="*/ 291844 w 2961438"/>
                  <a:gd name="connsiteY18-46586" fmla="*/ 252928 h 689379"/>
                  <a:gd name="connsiteX19-46587" fmla="*/ 291844 w 2961438"/>
                  <a:gd name="connsiteY19-46588" fmla="*/ 254279 h 689379"/>
                  <a:gd name="connsiteX20-46589" fmla="*/ 291844 w 2961438"/>
                  <a:gd name="connsiteY20-46590" fmla="*/ 263737 h 689379"/>
                  <a:gd name="connsiteX21-46591" fmla="*/ 336431 w 2961438"/>
                  <a:gd name="connsiteY21-46592" fmla="*/ 263737 h 689379"/>
                  <a:gd name="connsiteX22-46593" fmla="*/ 336431 w 2961438"/>
                  <a:gd name="connsiteY22-46594" fmla="*/ 264818 h 689379"/>
                  <a:gd name="connsiteX23-46595" fmla="*/ 336431 w 2961438"/>
                  <a:gd name="connsiteY23-46596" fmla="*/ 272384 h 689379"/>
                  <a:gd name="connsiteX24-46597" fmla="*/ 338457 w 2961438"/>
                  <a:gd name="connsiteY24-46598" fmla="*/ 272384 h 689379"/>
                  <a:gd name="connsiteX25-46599" fmla="*/ 352644 w 2961438"/>
                  <a:gd name="connsiteY25-46600" fmla="*/ 272384 h 689379"/>
                  <a:gd name="connsiteX26-46601" fmla="*/ 352644 w 2961438"/>
                  <a:gd name="connsiteY26-46602" fmla="*/ 242119 h 689379"/>
                  <a:gd name="connsiteX27-46603" fmla="*/ 397231 w 2961438"/>
                  <a:gd name="connsiteY27-46604" fmla="*/ 242119 h 689379"/>
                  <a:gd name="connsiteX28-46605" fmla="*/ 397231 w 2961438"/>
                  <a:gd name="connsiteY28-46606" fmla="*/ 240768 h 689379"/>
                  <a:gd name="connsiteX29-46607" fmla="*/ 397231 w 2961438"/>
                  <a:gd name="connsiteY29-46608" fmla="*/ 231310 h 689379"/>
                  <a:gd name="connsiteX30-46609" fmla="*/ 398245 w 2961438"/>
                  <a:gd name="connsiteY30-46610" fmla="*/ 231310 h 689379"/>
                  <a:gd name="connsiteX31-46611" fmla="*/ 405338 w 2961438"/>
                  <a:gd name="connsiteY31-46612" fmla="*/ 231310 h 689379"/>
                  <a:gd name="connsiteX32-46613" fmla="*/ 405338 w 2961438"/>
                  <a:gd name="connsiteY32-46614" fmla="*/ 229419 h 689379"/>
                  <a:gd name="connsiteX33-46615" fmla="*/ 405338 w 2961438"/>
                  <a:gd name="connsiteY33-46616" fmla="*/ 216178 h 689379"/>
                  <a:gd name="connsiteX34-46617" fmla="*/ 406098 w 2961438"/>
                  <a:gd name="connsiteY34-46618" fmla="*/ 216178 h 689379"/>
                  <a:gd name="connsiteX35-46619" fmla="*/ 411418 w 2961438"/>
                  <a:gd name="connsiteY35-46620" fmla="*/ 216178 h 689379"/>
                  <a:gd name="connsiteX36-46621" fmla="*/ 411418 w 2961438"/>
                  <a:gd name="connsiteY36-46622" fmla="*/ 215097 h 689379"/>
                  <a:gd name="connsiteX37-46623" fmla="*/ 411418 w 2961438"/>
                  <a:gd name="connsiteY37-46624" fmla="*/ 207530 h 689379"/>
                  <a:gd name="connsiteX38-46625" fmla="*/ 413445 w 2961438"/>
                  <a:gd name="connsiteY38-46626" fmla="*/ 207530 h 689379"/>
                  <a:gd name="connsiteX39-46627" fmla="*/ 427632 w 2961438"/>
                  <a:gd name="connsiteY39-46628" fmla="*/ 207530 h 689379"/>
                  <a:gd name="connsiteX40-46629" fmla="*/ 427632 w 2961438"/>
                  <a:gd name="connsiteY40-46630" fmla="*/ 208611 h 689379"/>
                  <a:gd name="connsiteX41-46631" fmla="*/ 427632 w 2961438"/>
                  <a:gd name="connsiteY41-46632" fmla="*/ 216178 h 689379"/>
                  <a:gd name="connsiteX42-46633" fmla="*/ 449925 w 2961438"/>
                  <a:gd name="connsiteY42-46634" fmla="*/ 216178 h 689379"/>
                  <a:gd name="connsiteX43-46635" fmla="*/ 449925 w 2961438"/>
                  <a:gd name="connsiteY43-46636" fmla="*/ 214286 h 689379"/>
                  <a:gd name="connsiteX44-46637" fmla="*/ 449925 w 2961438"/>
                  <a:gd name="connsiteY44-46638" fmla="*/ 201045 h 689379"/>
                  <a:gd name="connsiteX45-46639" fmla="*/ 451699 w 2961438"/>
                  <a:gd name="connsiteY45-46640" fmla="*/ 201045 h 689379"/>
                  <a:gd name="connsiteX46-46641" fmla="*/ 464112 w 2961438"/>
                  <a:gd name="connsiteY46-46642" fmla="*/ 201045 h 689379"/>
                  <a:gd name="connsiteX47-46643" fmla="*/ 464112 w 2961438"/>
                  <a:gd name="connsiteY47-46644" fmla="*/ 224825 h 689379"/>
                  <a:gd name="connsiteX48-46645" fmla="*/ 465126 w 2961438"/>
                  <a:gd name="connsiteY48-46646" fmla="*/ 224825 h 689379"/>
                  <a:gd name="connsiteX49-46647" fmla="*/ 472219 w 2961438"/>
                  <a:gd name="connsiteY49-46648" fmla="*/ 224825 h 689379"/>
                  <a:gd name="connsiteX50-46649" fmla="*/ 472219 w 2961438"/>
                  <a:gd name="connsiteY50-46650" fmla="*/ 223744 h 689379"/>
                  <a:gd name="connsiteX51-46651" fmla="*/ 472219 w 2961438"/>
                  <a:gd name="connsiteY51-46652" fmla="*/ 216178 h 689379"/>
                  <a:gd name="connsiteX52-46653" fmla="*/ 473992 w 2961438"/>
                  <a:gd name="connsiteY52-46654" fmla="*/ 216178 h 689379"/>
                  <a:gd name="connsiteX53-46655" fmla="*/ 486406 w 2961438"/>
                  <a:gd name="connsiteY53-46656" fmla="*/ 216178 h 689379"/>
                  <a:gd name="connsiteX54-46657" fmla="*/ 486406 w 2961438"/>
                  <a:gd name="connsiteY54-46658" fmla="*/ 242119 h 689379"/>
                  <a:gd name="connsiteX55-46659" fmla="*/ 488433 w 2961438"/>
                  <a:gd name="connsiteY55-46660" fmla="*/ 242119 h 689379"/>
                  <a:gd name="connsiteX56-46661" fmla="*/ 502619 w 2961438"/>
                  <a:gd name="connsiteY56-46662" fmla="*/ 242119 h 689379"/>
                  <a:gd name="connsiteX57-46663" fmla="*/ 502619 w 2961438"/>
                  <a:gd name="connsiteY57-46664" fmla="*/ 243740 h 689379"/>
                  <a:gd name="connsiteX58-46665" fmla="*/ 502619 w 2961438"/>
                  <a:gd name="connsiteY58-46666" fmla="*/ 255090 h 689379"/>
                  <a:gd name="connsiteX59-46667" fmla="*/ 503379 w 2961438"/>
                  <a:gd name="connsiteY59-46668" fmla="*/ 255090 h 689379"/>
                  <a:gd name="connsiteX60-46669" fmla="*/ 508700 w 2961438"/>
                  <a:gd name="connsiteY60-46670" fmla="*/ 255090 h 689379"/>
                  <a:gd name="connsiteX61-46671" fmla="*/ 508700 w 2961438"/>
                  <a:gd name="connsiteY61-46672" fmla="*/ 254279 h 689379"/>
                  <a:gd name="connsiteX62-46673" fmla="*/ 508700 w 2961438"/>
                  <a:gd name="connsiteY62-46674" fmla="*/ 248604 h 689379"/>
                  <a:gd name="connsiteX63-46675" fmla="*/ 539100 w 2961438"/>
                  <a:gd name="connsiteY63-46676" fmla="*/ 248604 h 689379"/>
                  <a:gd name="connsiteX64-46677" fmla="*/ 539100 w 2961438"/>
                  <a:gd name="connsiteY64-46678" fmla="*/ 272384 h 689379"/>
                  <a:gd name="connsiteX65-46679" fmla="*/ 540113 w 2961438"/>
                  <a:gd name="connsiteY65-46680" fmla="*/ 272384 h 689379"/>
                  <a:gd name="connsiteX66-46681" fmla="*/ 547207 w 2961438"/>
                  <a:gd name="connsiteY66-46682" fmla="*/ 272384 h 689379"/>
                  <a:gd name="connsiteX67-46683" fmla="*/ 547207 w 2961438"/>
                  <a:gd name="connsiteY67-46684" fmla="*/ 273465 h 689379"/>
                  <a:gd name="connsiteX68-46685" fmla="*/ 547207 w 2961438"/>
                  <a:gd name="connsiteY68-46686" fmla="*/ 281031 h 689379"/>
                  <a:gd name="connsiteX69-46687" fmla="*/ 547967 w 2961438"/>
                  <a:gd name="connsiteY69-46688" fmla="*/ 281031 h 689379"/>
                  <a:gd name="connsiteX70-46689" fmla="*/ 553287 w 2961438"/>
                  <a:gd name="connsiteY70-46690" fmla="*/ 281031 h 689379"/>
                  <a:gd name="connsiteX71-46691" fmla="*/ 553287 w 2961438"/>
                  <a:gd name="connsiteY71-46692" fmla="*/ 278869 h 689379"/>
                  <a:gd name="connsiteX72-46693" fmla="*/ 553287 w 2961438"/>
                  <a:gd name="connsiteY72-46694" fmla="*/ 263737 h 689379"/>
                  <a:gd name="connsiteX73-46695" fmla="*/ 554300 w 2961438"/>
                  <a:gd name="connsiteY73-46696" fmla="*/ 263737 h 689379"/>
                  <a:gd name="connsiteX74-46697" fmla="*/ 561394 w 2961438"/>
                  <a:gd name="connsiteY74-46698" fmla="*/ 263737 h 689379"/>
                  <a:gd name="connsiteX75-46699" fmla="*/ 561394 w 2961438"/>
                  <a:gd name="connsiteY75-46700" fmla="*/ 264818 h 689379"/>
                  <a:gd name="connsiteX76-46701" fmla="*/ 561394 w 2961438"/>
                  <a:gd name="connsiteY76-46702" fmla="*/ 272384 h 689379"/>
                  <a:gd name="connsiteX77-46703" fmla="*/ 566714 w 2961438"/>
                  <a:gd name="connsiteY77-46704" fmla="*/ 270391 h 689379"/>
                  <a:gd name="connsiteX78-46705" fmla="*/ 567474 w 2961438"/>
                  <a:gd name="connsiteY78-46706" fmla="*/ 269411 h 689379"/>
                  <a:gd name="connsiteX79-46707" fmla="*/ 567474 w 2961438"/>
                  <a:gd name="connsiteY79-46708" fmla="*/ 263737 h 689379"/>
                  <a:gd name="connsiteX80-46709" fmla="*/ 605981 w 2961438"/>
                  <a:gd name="connsiteY80-46710" fmla="*/ 263737 h 689379"/>
                  <a:gd name="connsiteX81-46711" fmla="*/ 605981 w 2961438"/>
                  <a:gd name="connsiteY81-46712" fmla="*/ 287516 h 689379"/>
                  <a:gd name="connsiteX82-46713" fmla="*/ 608007 w 2961438"/>
                  <a:gd name="connsiteY82-46714" fmla="*/ 287516 h 689379"/>
                  <a:gd name="connsiteX83-46715" fmla="*/ 622194 w 2961438"/>
                  <a:gd name="connsiteY83-46716" fmla="*/ 287516 h 689379"/>
                  <a:gd name="connsiteX84-46717" fmla="*/ 622194 w 2961438"/>
                  <a:gd name="connsiteY84-46718" fmla="*/ 288597 h 689379"/>
                  <a:gd name="connsiteX85-46719" fmla="*/ 622194 w 2961438"/>
                  <a:gd name="connsiteY85-46720" fmla="*/ 296163 h 689379"/>
                  <a:gd name="connsiteX86-46721" fmla="*/ 623968 w 2961438"/>
                  <a:gd name="connsiteY86-46722" fmla="*/ 296163 h 689379"/>
                  <a:gd name="connsiteX87-46723" fmla="*/ 636381 w 2961438"/>
                  <a:gd name="connsiteY87-46724" fmla="*/ 296163 h 689379"/>
                  <a:gd name="connsiteX88-46725" fmla="*/ 636381 w 2961438"/>
                  <a:gd name="connsiteY88-46726" fmla="*/ 272384 h 689379"/>
                  <a:gd name="connsiteX89-46727" fmla="*/ 637394 w 2961438"/>
                  <a:gd name="connsiteY89-46728" fmla="*/ 272384 h 689379"/>
                  <a:gd name="connsiteX90-46729" fmla="*/ 644488 w 2961438"/>
                  <a:gd name="connsiteY90-46730" fmla="*/ 272384 h 689379"/>
                  <a:gd name="connsiteX91-46731" fmla="*/ 644488 w 2961438"/>
                  <a:gd name="connsiteY91-46732" fmla="*/ 239957 h 689379"/>
                  <a:gd name="connsiteX92-46733" fmla="*/ 645501 w 2961438"/>
                  <a:gd name="connsiteY92-46734" fmla="*/ 239957 h 689379"/>
                  <a:gd name="connsiteX93-46735" fmla="*/ 652595 w 2961438"/>
                  <a:gd name="connsiteY93-46736" fmla="*/ 239957 h 689379"/>
                  <a:gd name="connsiteX94-46737" fmla="*/ 652595 w 2961438"/>
                  <a:gd name="connsiteY94-46738" fmla="*/ 238066 h 689379"/>
                  <a:gd name="connsiteX95-46739" fmla="*/ 652595 w 2961438"/>
                  <a:gd name="connsiteY95-46740" fmla="*/ 224825 h 689379"/>
                  <a:gd name="connsiteX96-46741" fmla="*/ 651328 w 2961438"/>
                  <a:gd name="connsiteY96-46742" fmla="*/ 223203 h 689379"/>
                  <a:gd name="connsiteX97-46743" fmla="*/ 656648 w 2961438"/>
                  <a:gd name="connsiteY97-46744" fmla="*/ 211854 h 689379"/>
                  <a:gd name="connsiteX98-46745" fmla="*/ 664755 w 2961438"/>
                  <a:gd name="connsiteY98-46746" fmla="*/ 239957 h 689379"/>
                  <a:gd name="connsiteX99-46747" fmla="*/ 665515 w 2961438"/>
                  <a:gd name="connsiteY99-46748" fmla="*/ 239957 h 689379"/>
                  <a:gd name="connsiteX100-46749" fmla="*/ 670835 w 2961438"/>
                  <a:gd name="connsiteY100-46750" fmla="*/ 239957 h 689379"/>
                  <a:gd name="connsiteX101-46751" fmla="*/ 670835 w 2961438"/>
                  <a:gd name="connsiteY101-46752" fmla="*/ 134030 h 689379"/>
                  <a:gd name="connsiteX102-46753" fmla="*/ 672355 w 2961438"/>
                  <a:gd name="connsiteY102-46754" fmla="*/ 134030 h 689379"/>
                  <a:gd name="connsiteX103-46755" fmla="*/ 682995 w 2961438"/>
                  <a:gd name="connsiteY103-46756" fmla="*/ 134030 h 689379"/>
                  <a:gd name="connsiteX104-46757" fmla="*/ 682995 w 2961438"/>
                  <a:gd name="connsiteY104-46758" fmla="*/ 86471 h 689379"/>
                  <a:gd name="connsiteX105-46759" fmla="*/ 709342 w 2961438"/>
                  <a:gd name="connsiteY105-46760" fmla="*/ 86471 h 689379"/>
                  <a:gd name="connsiteX106-46761" fmla="*/ 709342 w 2961438"/>
                  <a:gd name="connsiteY106-46762" fmla="*/ 64853 h 689379"/>
                  <a:gd name="connsiteX107-46763" fmla="*/ 743796 w 2961438"/>
                  <a:gd name="connsiteY107-46764" fmla="*/ 64853 h 689379"/>
                  <a:gd name="connsiteX108-46765" fmla="*/ 743796 w 2961438"/>
                  <a:gd name="connsiteY108-46766" fmla="*/ 67285 h 689379"/>
                  <a:gd name="connsiteX109-46767" fmla="*/ 743796 w 2961438"/>
                  <a:gd name="connsiteY109-46768" fmla="*/ 84309 h 689379"/>
                  <a:gd name="connsiteX110-46769" fmla="*/ 746076 w 2961438"/>
                  <a:gd name="connsiteY110-46770" fmla="*/ 84309 h 689379"/>
                  <a:gd name="connsiteX111-46771" fmla="*/ 762036 w 2961438"/>
                  <a:gd name="connsiteY111-46772" fmla="*/ 84309 h 689379"/>
                  <a:gd name="connsiteX112-46773" fmla="*/ 762036 w 2961438"/>
                  <a:gd name="connsiteY112-46774" fmla="*/ 131868 h 689379"/>
                  <a:gd name="connsiteX113-46775" fmla="*/ 763049 w 2961438"/>
                  <a:gd name="connsiteY113-46776" fmla="*/ 131868 h 689379"/>
                  <a:gd name="connsiteX114-46777" fmla="*/ 770143 w 2961438"/>
                  <a:gd name="connsiteY114-46778" fmla="*/ 131868 h 689379"/>
                  <a:gd name="connsiteX115-46779" fmla="*/ 784330 w 2961438"/>
                  <a:gd name="connsiteY115-46780" fmla="*/ 136192 h 689379"/>
                  <a:gd name="connsiteX116-46781" fmla="*/ 784330 w 2961438"/>
                  <a:gd name="connsiteY116-46782" fmla="*/ 175104 h 689379"/>
                  <a:gd name="connsiteX117-46783" fmla="*/ 785343 w 2961438"/>
                  <a:gd name="connsiteY117-46784" fmla="*/ 175104 h 689379"/>
                  <a:gd name="connsiteX118-46785" fmla="*/ 792436 w 2961438"/>
                  <a:gd name="connsiteY118-46786" fmla="*/ 175104 h 689379"/>
                  <a:gd name="connsiteX119-46787" fmla="*/ 792436 w 2961438"/>
                  <a:gd name="connsiteY119-46788" fmla="*/ 176725 h 689379"/>
                  <a:gd name="connsiteX120-46789" fmla="*/ 792436 w 2961438"/>
                  <a:gd name="connsiteY120-46790" fmla="*/ 188074 h 689379"/>
                  <a:gd name="connsiteX121-46791" fmla="*/ 794463 w 2961438"/>
                  <a:gd name="connsiteY121-46792" fmla="*/ 188074 h 689379"/>
                  <a:gd name="connsiteX122-46793" fmla="*/ 808650 w 2961438"/>
                  <a:gd name="connsiteY122-46794" fmla="*/ 188074 h 689379"/>
                  <a:gd name="connsiteX123-46795" fmla="*/ 814730 w 2961438"/>
                  <a:gd name="connsiteY123-46796" fmla="*/ 194560 h 689379"/>
                  <a:gd name="connsiteX124-46797" fmla="*/ 814730 w 2961438"/>
                  <a:gd name="connsiteY124-46798" fmla="*/ 216178 h 689379"/>
                  <a:gd name="connsiteX125-46799" fmla="*/ 817010 w 2961438"/>
                  <a:gd name="connsiteY125-46800" fmla="*/ 216178 h 689379"/>
                  <a:gd name="connsiteX126-46801" fmla="*/ 832970 w 2961438"/>
                  <a:gd name="connsiteY126-46802" fmla="*/ 216178 h 689379"/>
                  <a:gd name="connsiteX127-46803" fmla="*/ 832970 w 2961438"/>
                  <a:gd name="connsiteY127-46804" fmla="*/ 217258 h 689379"/>
                  <a:gd name="connsiteX128-46805" fmla="*/ 832970 w 2961438"/>
                  <a:gd name="connsiteY128-46806" fmla="*/ 224825 h 689379"/>
                  <a:gd name="connsiteX129-46807" fmla="*/ 834237 w 2961438"/>
                  <a:gd name="connsiteY129-46808" fmla="*/ 224825 h 689379"/>
                  <a:gd name="connsiteX130-46809" fmla="*/ 843104 w 2961438"/>
                  <a:gd name="connsiteY130-46810" fmla="*/ 224825 h 689379"/>
                  <a:gd name="connsiteX131-46811" fmla="*/ 843104 w 2961438"/>
                  <a:gd name="connsiteY131-46812" fmla="*/ 226986 h 689379"/>
                  <a:gd name="connsiteX132-46813" fmla="*/ 843104 w 2961438"/>
                  <a:gd name="connsiteY132-46814" fmla="*/ 242119 h 689379"/>
                  <a:gd name="connsiteX133-46815" fmla="*/ 847157 w 2961438"/>
                  <a:gd name="connsiteY133-46816" fmla="*/ 240227 h 689379"/>
                  <a:gd name="connsiteX134-46817" fmla="*/ 847157 w 2961438"/>
                  <a:gd name="connsiteY134-46818" fmla="*/ 226986 h 689379"/>
                  <a:gd name="connsiteX135-46819" fmla="*/ 848170 w 2961438"/>
                  <a:gd name="connsiteY135-46820" fmla="*/ 226986 h 689379"/>
                  <a:gd name="connsiteX136-46821" fmla="*/ 855264 w 2961438"/>
                  <a:gd name="connsiteY136-46822" fmla="*/ 226986 h 689379"/>
                  <a:gd name="connsiteX137-46823" fmla="*/ 855264 w 2961438"/>
                  <a:gd name="connsiteY137-46824" fmla="*/ 228608 h 689379"/>
                  <a:gd name="connsiteX138-46825" fmla="*/ 855264 w 2961438"/>
                  <a:gd name="connsiteY138-46826" fmla="*/ 239957 h 689379"/>
                  <a:gd name="connsiteX139-46827" fmla="*/ 856024 w 2961438"/>
                  <a:gd name="connsiteY139-46828" fmla="*/ 239957 h 689379"/>
                  <a:gd name="connsiteX140-46829" fmla="*/ 861344 w 2961438"/>
                  <a:gd name="connsiteY140-46830" fmla="*/ 239957 h 689379"/>
                  <a:gd name="connsiteX141-46831" fmla="*/ 909984 w 2961438"/>
                  <a:gd name="connsiteY141-46832" fmla="*/ 235634 h 689379"/>
                  <a:gd name="connsiteX142-46833" fmla="*/ 909984 w 2961438"/>
                  <a:gd name="connsiteY142-46834" fmla="*/ 236985 h 689379"/>
                  <a:gd name="connsiteX143-46835" fmla="*/ 909984 w 2961438"/>
                  <a:gd name="connsiteY143-46836" fmla="*/ 246442 h 689379"/>
                  <a:gd name="connsiteX144-46837" fmla="*/ 910744 w 2961438"/>
                  <a:gd name="connsiteY144-46838" fmla="*/ 246442 h 689379"/>
                  <a:gd name="connsiteX145-46839" fmla="*/ 916065 w 2961438"/>
                  <a:gd name="connsiteY145-46840" fmla="*/ 246442 h 689379"/>
                  <a:gd name="connsiteX146-46841" fmla="*/ 916065 w 2961438"/>
                  <a:gd name="connsiteY146-46842" fmla="*/ 248604 h 689379"/>
                  <a:gd name="connsiteX147-46843" fmla="*/ 916065 w 2961438"/>
                  <a:gd name="connsiteY147-46844" fmla="*/ 263737 h 689379"/>
                  <a:gd name="connsiteX148-46845" fmla="*/ 918091 w 2961438"/>
                  <a:gd name="connsiteY148-46846" fmla="*/ 262386 h 689379"/>
                  <a:gd name="connsiteX149-46847" fmla="*/ 932278 w 2961438"/>
                  <a:gd name="connsiteY149-46848" fmla="*/ 252928 h 689379"/>
                  <a:gd name="connsiteX150-46849" fmla="*/ 938358 w 2961438"/>
                  <a:gd name="connsiteY150-46850" fmla="*/ 211854 h 689379"/>
                  <a:gd name="connsiteX151-46851" fmla="*/ 939118 w 2961438"/>
                  <a:gd name="connsiteY151-46852" fmla="*/ 211584 h 689379"/>
                  <a:gd name="connsiteX152-46853" fmla="*/ 944438 w 2961438"/>
                  <a:gd name="connsiteY152-46854" fmla="*/ 209692 h 689379"/>
                  <a:gd name="connsiteX153-46855" fmla="*/ 946465 w 2961438"/>
                  <a:gd name="connsiteY153-46856" fmla="*/ 140515 h 689379"/>
                  <a:gd name="connsiteX154-46857" fmla="*/ 948492 w 2961438"/>
                  <a:gd name="connsiteY154-46858" fmla="*/ 209692 h 689379"/>
                  <a:gd name="connsiteX155-46859" fmla="*/ 949252 w 2961438"/>
                  <a:gd name="connsiteY155-46860" fmla="*/ 209962 h 689379"/>
                  <a:gd name="connsiteX156-46861" fmla="*/ 954572 w 2961438"/>
                  <a:gd name="connsiteY156-46862" fmla="*/ 211854 h 689379"/>
                  <a:gd name="connsiteX157-46863" fmla="*/ 954572 w 2961438"/>
                  <a:gd name="connsiteY157-46864" fmla="*/ 125383 h 689379"/>
                  <a:gd name="connsiteX158-46865" fmla="*/ 958625 w 2961438"/>
                  <a:gd name="connsiteY158-46866" fmla="*/ 92956 h 689379"/>
                  <a:gd name="connsiteX159-46867" fmla="*/ 997132 w 2961438"/>
                  <a:gd name="connsiteY159-46868" fmla="*/ 92956 h 689379"/>
                  <a:gd name="connsiteX160-46869" fmla="*/ 997132 w 2961438"/>
                  <a:gd name="connsiteY160-46870" fmla="*/ 125383 h 689379"/>
                  <a:gd name="connsiteX161-46871" fmla="*/ 997892 w 2961438"/>
                  <a:gd name="connsiteY161-46872" fmla="*/ 125383 h 689379"/>
                  <a:gd name="connsiteX162-46873" fmla="*/ 1003212 w 2961438"/>
                  <a:gd name="connsiteY162-46874" fmla="*/ 125383 h 689379"/>
                  <a:gd name="connsiteX163-46875" fmla="*/ 1003212 w 2961438"/>
                  <a:gd name="connsiteY163-46876" fmla="*/ 43235 h 689379"/>
                  <a:gd name="connsiteX164-46877" fmla="*/ 1004986 w 2961438"/>
                  <a:gd name="connsiteY164-46878" fmla="*/ 43235 h 689379"/>
                  <a:gd name="connsiteX165-46879" fmla="*/ 1017399 w 2961438"/>
                  <a:gd name="connsiteY165-46880" fmla="*/ 43235 h 689379"/>
                  <a:gd name="connsiteX166-46881" fmla="*/ 1017399 w 2961438"/>
                  <a:gd name="connsiteY166-46882" fmla="*/ 41344 h 689379"/>
                  <a:gd name="connsiteX167-46883" fmla="*/ 1017399 w 2961438"/>
                  <a:gd name="connsiteY167-46884" fmla="*/ 28103 h 689379"/>
                  <a:gd name="connsiteX168-46885" fmla="*/ 1039693 w 2961438"/>
                  <a:gd name="connsiteY168-46886" fmla="*/ 28103 h 689379"/>
                  <a:gd name="connsiteX169-46887" fmla="*/ 1039693 w 2961438"/>
                  <a:gd name="connsiteY169-46888" fmla="*/ 27022 h 689379"/>
                  <a:gd name="connsiteX170-46889" fmla="*/ 1039693 w 2961438"/>
                  <a:gd name="connsiteY170-46890" fmla="*/ 19456 h 689379"/>
                  <a:gd name="connsiteX171-46891" fmla="*/ 1041466 w 2961438"/>
                  <a:gd name="connsiteY171-46892" fmla="*/ 19456 h 689379"/>
                  <a:gd name="connsiteX172-46893" fmla="*/ 1053880 w 2961438"/>
                  <a:gd name="connsiteY172-46894" fmla="*/ 19456 h 689379"/>
                  <a:gd name="connsiteX173-46895" fmla="*/ 1053880 w 2961438"/>
                  <a:gd name="connsiteY173-46896" fmla="*/ 20537 h 689379"/>
                  <a:gd name="connsiteX174-46897" fmla="*/ 1053880 w 2961438"/>
                  <a:gd name="connsiteY174-46898" fmla="*/ 28103 h 689379"/>
                  <a:gd name="connsiteX175-46899" fmla="*/ 1054640 w 2961438"/>
                  <a:gd name="connsiteY175-46900" fmla="*/ 28103 h 689379"/>
                  <a:gd name="connsiteX176-46901" fmla="*/ 1059960 w 2961438"/>
                  <a:gd name="connsiteY176-46902" fmla="*/ 28103 h 689379"/>
                  <a:gd name="connsiteX177-46903" fmla="*/ 1070093 w 2961438"/>
                  <a:gd name="connsiteY177-46904" fmla="*/ 23779 h 689379"/>
                  <a:gd name="connsiteX178-46905" fmla="*/ 1074146 w 2961438"/>
                  <a:gd name="connsiteY178-46906" fmla="*/ 27022 h 689379"/>
                  <a:gd name="connsiteX179-46907" fmla="*/ 1074146 w 2961438"/>
                  <a:gd name="connsiteY179-46908" fmla="*/ 19456 h 689379"/>
                  <a:gd name="connsiteX180-46909" fmla="*/ 1076426 w 2961438"/>
                  <a:gd name="connsiteY180-46910" fmla="*/ 19456 h 689379"/>
                  <a:gd name="connsiteX181-46911" fmla="*/ 1092387 w 2961438"/>
                  <a:gd name="connsiteY181-46912" fmla="*/ 19456 h 689379"/>
                  <a:gd name="connsiteX182-46913" fmla="*/ 1092387 w 2961438"/>
                  <a:gd name="connsiteY182-46914" fmla="*/ 20537 h 689379"/>
                  <a:gd name="connsiteX183-46915" fmla="*/ 1092387 w 2961438"/>
                  <a:gd name="connsiteY183-46916" fmla="*/ 28103 h 689379"/>
                  <a:gd name="connsiteX184-46917" fmla="*/ 1122787 w 2961438"/>
                  <a:gd name="connsiteY184-46918" fmla="*/ 28103 h 689379"/>
                  <a:gd name="connsiteX185-46919" fmla="*/ 1122787 w 2961438"/>
                  <a:gd name="connsiteY185-46920" fmla="*/ 29724 h 689379"/>
                  <a:gd name="connsiteX186-46921" fmla="*/ 1122787 w 2961438"/>
                  <a:gd name="connsiteY186-46922" fmla="*/ 41074 h 689379"/>
                  <a:gd name="connsiteX187-46923" fmla="*/ 1149134 w 2961438"/>
                  <a:gd name="connsiteY187-46924" fmla="*/ 41074 h 689379"/>
                  <a:gd name="connsiteX188-46925" fmla="*/ 1149134 w 2961438"/>
                  <a:gd name="connsiteY188-46926" fmla="*/ 71338 h 689379"/>
                  <a:gd name="connsiteX189-46927" fmla="*/ 1149894 w 2961438"/>
                  <a:gd name="connsiteY189-46928" fmla="*/ 71338 h 689379"/>
                  <a:gd name="connsiteX190-46929" fmla="*/ 1155214 w 2961438"/>
                  <a:gd name="connsiteY190-46930" fmla="*/ 71338 h 689379"/>
                  <a:gd name="connsiteX191-46931" fmla="*/ 1155214 w 2961438"/>
                  <a:gd name="connsiteY191-46932" fmla="*/ 72419 h 689379"/>
                  <a:gd name="connsiteX192-46933" fmla="*/ 1155214 w 2961438"/>
                  <a:gd name="connsiteY192-46934" fmla="*/ 79986 h 689379"/>
                  <a:gd name="connsiteX193-46935" fmla="*/ 1159268 w 2961438"/>
                  <a:gd name="connsiteY193-46936" fmla="*/ 110250 h 689379"/>
                  <a:gd name="connsiteX194-46937" fmla="*/ 1160028 w 2961438"/>
                  <a:gd name="connsiteY194-46938" fmla="*/ 110250 h 689379"/>
                  <a:gd name="connsiteX195-46939" fmla="*/ 1165348 w 2961438"/>
                  <a:gd name="connsiteY195-46940" fmla="*/ 110250 h 689379"/>
                  <a:gd name="connsiteX196-46941" fmla="*/ 1165348 w 2961438"/>
                  <a:gd name="connsiteY196-46942" fmla="*/ 111061 h 689379"/>
                  <a:gd name="connsiteX197-46943" fmla="*/ 1165348 w 2961438"/>
                  <a:gd name="connsiteY197-46944" fmla="*/ 116736 h 689379"/>
                  <a:gd name="connsiteX198-46945" fmla="*/ 1166361 w 2961438"/>
                  <a:gd name="connsiteY198-46946" fmla="*/ 116736 h 689379"/>
                  <a:gd name="connsiteX199-46947" fmla="*/ 1173454 w 2961438"/>
                  <a:gd name="connsiteY199-46948" fmla="*/ 116736 h 689379"/>
                  <a:gd name="connsiteX200-46949" fmla="*/ 1173454 w 2961438"/>
                  <a:gd name="connsiteY200-46950" fmla="*/ 147001 h 689379"/>
                  <a:gd name="connsiteX201-46951" fmla="*/ 1175481 w 2961438"/>
                  <a:gd name="connsiteY201-46952" fmla="*/ 147001 h 689379"/>
                  <a:gd name="connsiteX202-46953" fmla="*/ 1189668 w 2961438"/>
                  <a:gd name="connsiteY202-46954" fmla="*/ 147001 h 689379"/>
                  <a:gd name="connsiteX203-46955" fmla="*/ 1189668 w 2961438"/>
                  <a:gd name="connsiteY203-46956" fmla="*/ 170780 h 689379"/>
                  <a:gd name="connsiteX204-46957" fmla="*/ 1191695 w 2961438"/>
                  <a:gd name="connsiteY204-46958" fmla="*/ 172401 h 689379"/>
                  <a:gd name="connsiteX205-46959" fmla="*/ 1191695 w 2961438"/>
                  <a:gd name="connsiteY205-46960" fmla="*/ 183751 h 689379"/>
                  <a:gd name="connsiteX206-46961" fmla="*/ 1192455 w 2961438"/>
                  <a:gd name="connsiteY206-46962" fmla="*/ 183751 h 689379"/>
                  <a:gd name="connsiteX207-46963" fmla="*/ 1197775 w 2961438"/>
                  <a:gd name="connsiteY207-46964" fmla="*/ 183751 h 689379"/>
                  <a:gd name="connsiteX208-46965" fmla="*/ 1197775 w 2961438"/>
                  <a:gd name="connsiteY208-46966" fmla="*/ 207530 h 689379"/>
                  <a:gd name="connsiteX209-46967" fmla="*/ 1199041 w 2961438"/>
                  <a:gd name="connsiteY209-46968" fmla="*/ 207530 h 689379"/>
                  <a:gd name="connsiteX210-46969" fmla="*/ 1207908 w 2961438"/>
                  <a:gd name="connsiteY210-46970" fmla="*/ 207530 h 689379"/>
                  <a:gd name="connsiteX211-46971" fmla="*/ 1209935 w 2961438"/>
                  <a:gd name="connsiteY211-46972" fmla="*/ 211584 h 689379"/>
                  <a:gd name="connsiteX212-46973" fmla="*/ 1209935 w 2961438"/>
                  <a:gd name="connsiteY212-46974" fmla="*/ 224825 h 689379"/>
                  <a:gd name="connsiteX213-46975" fmla="*/ 1211455 w 2961438"/>
                  <a:gd name="connsiteY213-46976" fmla="*/ 222933 h 689379"/>
                  <a:gd name="connsiteX214-46977" fmla="*/ 1222095 w 2961438"/>
                  <a:gd name="connsiteY214-46978" fmla="*/ 209692 h 689379"/>
                  <a:gd name="connsiteX215-46979" fmla="*/ 1250469 w 2961438"/>
                  <a:gd name="connsiteY215-46980" fmla="*/ 209692 h 689379"/>
                  <a:gd name="connsiteX216-46981" fmla="*/ 1250469 w 2961438"/>
                  <a:gd name="connsiteY216-46982" fmla="*/ 296163 h 689379"/>
                  <a:gd name="connsiteX217-46983" fmla="*/ 1251229 w 2961438"/>
                  <a:gd name="connsiteY217-46984" fmla="*/ 296163 h 689379"/>
                  <a:gd name="connsiteX218-46985" fmla="*/ 1256549 w 2961438"/>
                  <a:gd name="connsiteY218-46986" fmla="*/ 296163 h 689379"/>
                  <a:gd name="connsiteX219-46987" fmla="*/ 1257309 w 2961438"/>
                  <a:gd name="connsiteY219-46988" fmla="*/ 294812 h 689379"/>
                  <a:gd name="connsiteX220-46989" fmla="*/ 1262629 w 2961438"/>
                  <a:gd name="connsiteY220-46990" fmla="*/ 285354 h 689379"/>
                  <a:gd name="connsiteX221-46991" fmla="*/ 1262629 w 2961438"/>
                  <a:gd name="connsiteY221-46992" fmla="*/ 287246 h 689379"/>
                  <a:gd name="connsiteX222-46993" fmla="*/ 1262629 w 2961438"/>
                  <a:gd name="connsiteY222-46994" fmla="*/ 300487 h 689379"/>
                  <a:gd name="connsiteX223-46995" fmla="*/ 1266682 w 2961438"/>
                  <a:gd name="connsiteY223-46996" fmla="*/ 255090 h 689379"/>
                  <a:gd name="connsiteX224-46997" fmla="*/ 1267442 w 2961438"/>
                  <a:gd name="connsiteY224-46998" fmla="*/ 255090 h 689379"/>
                  <a:gd name="connsiteX225-46999" fmla="*/ 1272762 w 2961438"/>
                  <a:gd name="connsiteY225-47000" fmla="*/ 255090 h 689379"/>
                  <a:gd name="connsiteX226-47001" fmla="*/ 1272762 w 2961438"/>
                  <a:gd name="connsiteY226-47002" fmla="*/ 190236 h 689379"/>
                  <a:gd name="connsiteX227-47003" fmla="*/ 1273776 w 2961438"/>
                  <a:gd name="connsiteY227-47004" fmla="*/ 190236 h 689379"/>
                  <a:gd name="connsiteX228-47005" fmla="*/ 1280869 w 2961438"/>
                  <a:gd name="connsiteY228-47006" fmla="*/ 190236 h 689379"/>
                  <a:gd name="connsiteX229-47007" fmla="*/ 1293029 w 2961438"/>
                  <a:gd name="connsiteY229-47008" fmla="*/ 147001 h 689379"/>
                  <a:gd name="connsiteX230-47009" fmla="*/ 1294296 w 2961438"/>
                  <a:gd name="connsiteY230-47010" fmla="*/ 147001 h 689379"/>
                  <a:gd name="connsiteX231-47011" fmla="*/ 1303163 w 2961438"/>
                  <a:gd name="connsiteY231-47012" fmla="*/ 147001 h 689379"/>
                  <a:gd name="connsiteX232-47013" fmla="*/ 1313296 w 2961438"/>
                  <a:gd name="connsiteY232-47014" fmla="*/ 190236 h 689379"/>
                  <a:gd name="connsiteX233-47015" fmla="*/ 1314309 w 2961438"/>
                  <a:gd name="connsiteY233-47016" fmla="*/ 190236 h 689379"/>
                  <a:gd name="connsiteX234-47017" fmla="*/ 1321403 w 2961438"/>
                  <a:gd name="connsiteY234-47018" fmla="*/ 190236 h 689379"/>
                  <a:gd name="connsiteX235-47019" fmla="*/ 1321403 w 2961438"/>
                  <a:gd name="connsiteY235-47020" fmla="*/ 229148 h 689379"/>
                  <a:gd name="connsiteX236-47021" fmla="*/ 1323176 w 2961438"/>
                  <a:gd name="connsiteY236-47022" fmla="*/ 229148 h 689379"/>
                  <a:gd name="connsiteX237-47023" fmla="*/ 1335590 w 2961438"/>
                  <a:gd name="connsiteY237-47024" fmla="*/ 229148 h 689379"/>
                  <a:gd name="connsiteX238-47025" fmla="*/ 1335590 w 2961438"/>
                  <a:gd name="connsiteY238-47026" fmla="*/ 231310 h 689379"/>
                  <a:gd name="connsiteX239-47027" fmla="*/ 1335590 w 2961438"/>
                  <a:gd name="connsiteY239-47028" fmla="*/ 246442 h 689379"/>
                  <a:gd name="connsiteX240-47029" fmla="*/ 1339643 w 2961438"/>
                  <a:gd name="connsiteY240-47030" fmla="*/ 244281 h 689379"/>
                  <a:gd name="connsiteX241-47031" fmla="*/ 1339643 w 2961438"/>
                  <a:gd name="connsiteY241-47032" fmla="*/ 229148 h 689379"/>
                  <a:gd name="connsiteX242-47033" fmla="*/ 1341163 w 2961438"/>
                  <a:gd name="connsiteY242-47034" fmla="*/ 229148 h 689379"/>
                  <a:gd name="connsiteX243-47035" fmla="*/ 1351803 w 2961438"/>
                  <a:gd name="connsiteY243-47036" fmla="*/ 229148 h 689379"/>
                  <a:gd name="connsiteX244-47037" fmla="*/ 1351803 w 2961438"/>
                  <a:gd name="connsiteY244-47038" fmla="*/ 230769 h 689379"/>
                  <a:gd name="connsiteX245-47039" fmla="*/ 1351803 w 2961438"/>
                  <a:gd name="connsiteY245-47040" fmla="*/ 242119 h 689379"/>
                  <a:gd name="connsiteX246-47041" fmla="*/ 1382204 w 2961438"/>
                  <a:gd name="connsiteY246-47042" fmla="*/ 242119 h 689379"/>
                  <a:gd name="connsiteX247-47043" fmla="*/ 1382204 w 2961438"/>
                  <a:gd name="connsiteY247-47044" fmla="*/ 205369 h 689379"/>
                  <a:gd name="connsiteX248-47045" fmla="*/ 1383470 w 2961438"/>
                  <a:gd name="connsiteY248-47046" fmla="*/ 205369 h 689379"/>
                  <a:gd name="connsiteX249-47047" fmla="*/ 1392337 w 2961438"/>
                  <a:gd name="connsiteY249-47048" fmla="*/ 205369 h 689379"/>
                  <a:gd name="connsiteX250-47049" fmla="*/ 1392337 w 2961438"/>
                  <a:gd name="connsiteY250-47050" fmla="*/ 226986 h 689379"/>
                  <a:gd name="connsiteX251-47051" fmla="*/ 1394364 w 2961438"/>
                  <a:gd name="connsiteY251-47052" fmla="*/ 194560 h 689379"/>
                  <a:gd name="connsiteX252-47053" fmla="*/ 1416657 w 2961438"/>
                  <a:gd name="connsiteY252-47054" fmla="*/ 194560 h 689379"/>
                  <a:gd name="connsiteX253-47055" fmla="*/ 1416657 w 2961438"/>
                  <a:gd name="connsiteY253-47056" fmla="*/ 192938 h 689379"/>
                  <a:gd name="connsiteX254-47057" fmla="*/ 1416657 w 2961438"/>
                  <a:gd name="connsiteY254-47058" fmla="*/ 181589 h 689379"/>
                  <a:gd name="connsiteX255-47059" fmla="*/ 1417417 w 2961438"/>
                  <a:gd name="connsiteY255-47060" fmla="*/ 181589 h 689379"/>
                  <a:gd name="connsiteX256-47061" fmla="*/ 1422737 w 2961438"/>
                  <a:gd name="connsiteY256-47062" fmla="*/ 181589 h 689379"/>
                  <a:gd name="connsiteX257-47063" fmla="*/ 1422737 w 2961438"/>
                  <a:gd name="connsiteY257-47064" fmla="*/ 179698 h 689379"/>
                  <a:gd name="connsiteX258-47065" fmla="*/ 1422737 w 2961438"/>
                  <a:gd name="connsiteY258-47066" fmla="*/ 166457 h 689379"/>
                  <a:gd name="connsiteX259-47067" fmla="*/ 1426791 w 2961438"/>
                  <a:gd name="connsiteY259-47068" fmla="*/ 172942 h 689379"/>
                  <a:gd name="connsiteX260-47069" fmla="*/ 1429071 w 2961438"/>
                  <a:gd name="connsiteY260-47070" fmla="*/ 172942 h 689379"/>
                  <a:gd name="connsiteX261-47071" fmla="*/ 1445031 w 2961438"/>
                  <a:gd name="connsiteY261-47072" fmla="*/ 172942 h 689379"/>
                  <a:gd name="connsiteX262-47073" fmla="*/ 1445031 w 2961438"/>
                  <a:gd name="connsiteY262-47074" fmla="*/ 172131 h 689379"/>
                  <a:gd name="connsiteX263-47075" fmla="*/ 1445031 w 2961438"/>
                  <a:gd name="connsiteY263-47076" fmla="*/ 166457 h 689379"/>
                  <a:gd name="connsiteX264-47077" fmla="*/ 1445791 w 2961438"/>
                  <a:gd name="connsiteY264-47078" fmla="*/ 166457 h 689379"/>
                  <a:gd name="connsiteX265-47079" fmla="*/ 1451111 w 2961438"/>
                  <a:gd name="connsiteY265-47080" fmla="*/ 166457 h 689379"/>
                  <a:gd name="connsiteX266-47081" fmla="*/ 1451111 w 2961438"/>
                  <a:gd name="connsiteY266-47082" fmla="*/ 167808 h 689379"/>
                  <a:gd name="connsiteX267-47083" fmla="*/ 1451111 w 2961438"/>
                  <a:gd name="connsiteY267-47084" fmla="*/ 177266 h 689379"/>
                  <a:gd name="connsiteX268-47085" fmla="*/ 1489618 w 2961438"/>
                  <a:gd name="connsiteY268-47086" fmla="*/ 177266 h 689379"/>
                  <a:gd name="connsiteX269-47087" fmla="*/ 1489618 w 2961438"/>
                  <a:gd name="connsiteY269-47088" fmla="*/ 315619 h 689379"/>
                  <a:gd name="connsiteX270-47089" fmla="*/ 1491138 w 2961438"/>
                  <a:gd name="connsiteY270-47090" fmla="*/ 315619 h 689379"/>
                  <a:gd name="connsiteX271-47091" fmla="*/ 1501778 w 2961438"/>
                  <a:gd name="connsiteY271-47092" fmla="*/ 315619 h 689379"/>
                  <a:gd name="connsiteX272-47093" fmla="*/ 1501778 w 2961438"/>
                  <a:gd name="connsiteY272-47094" fmla="*/ 302649 h 689379"/>
                  <a:gd name="connsiteX273-47095" fmla="*/ 1505832 w 2961438"/>
                  <a:gd name="connsiteY273-47096" fmla="*/ 302649 h 689379"/>
                  <a:gd name="connsiteX274-47097" fmla="*/ 1505832 w 2961438"/>
                  <a:gd name="connsiteY274-47098" fmla="*/ 315619 h 689379"/>
                  <a:gd name="connsiteX275-47099" fmla="*/ 1536232 w 2961438"/>
                  <a:gd name="connsiteY275-47100" fmla="*/ 315619 h 689379"/>
                  <a:gd name="connsiteX276-47101" fmla="*/ 1536232 w 2961438"/>
                  <a:gd name="connsiteY276-47102" fmla="*/ 285354 h 689379"/>
                  <a:gd name="connsiteX277-47103" fmla="*/ 1548392 w 2961438"/>
                  <a:gd name="connsiteY277-47104" fmla="*/ 285354 h 689379"/>
                  <a:gd name="connsiteX278-47105" fmla="*/ 1560552 w 2961438"/>
                  <a:gd name="connsiteY278-47106" fmla="*/ 283193 h 689379"/>
                  <a:gd name="connsiteX279-47107" fmla="*/ 1564606 w 2961438"/>
                  <a:gd name="connsiteY279-47108" fmla="*/ 285354 h 689379"/>
                  <a:gd name="connsiteX280-47109" fmla="*/ 1574739 w 2961438"/>
                  <a:gd name="connsiteY280-47110" fmla="*/ 285354 h 689379"/>
                  <a:gd name="connsiteX281-47111" fmla="*/ 1574739 w 2961438"/>
                  <a:gd name="connsiteY281-47112" fmla="*/ 315619 h 689379"/>
                  <a:gd name="connsiteX282-47113" fmla="*/ 1582846 w 2961438"/>
                  <a:gd name="connsiteY282-47114" fmla="*/ 315619 h 689379"/>
                  <a:gd name="connsiteX283-47115" fmla="*/ 1582846 w 2961438"/>
                  <a:gd name="connsiteY283-47116" fmla="*/ 332914 h 689379"/>
                  <a:gd name="connsiteX284-47117" fmla="*/ 1592182 w 2961438"/>
                  <a:gd name="connsiteY284-47118" fmla="*/ 333819 h 689379"/>
                  <a:gd name="connsiteX285-47119" fmla="*/ 1605140 w 2961438"/>
                  <a:gd name="connsiteY285-47120" fmla="*/ 333819 h 689379"/>
                  <a:gd name="connsiteX286-47121" fmla="*/ 1605140 w 2961438"/>
                  <a:gd name="connsiteY286-47122" fmla="*/ 317781 h 689379"/>
                  <a:gd name="connsiteX287-47123" fmla="*/ 1673096 w 2961438"/>
                  <a:gd name="connsiteY287-47124" fmla="*/ 317781 h 689379"/>
                  <a:gd name="connsiteX288-47125" fmla="*/ 1673096 w 2961438"/>
                  <a:gd name="connsiteY288-47126" fmla="*/ 232528 h 689379"/>
                  <a:gd name="connsiteX289-47127" fmla="*/ 1745104 w 2961438"/>
                  <a:gd name="connsiteY289-47128" fmla="*/ 232528 h 689379"/>
                  <a:gd name="connsiteX290-47129" fmla="*/ 1745104 w 2961438"/>
                  <a:gd name="connsiteY290-47130" fmla="*/ 311296 h 689379"/>
                  <a:gd name="connsiteX291-47131" fmla="*/ 1747008 w 2961438"/>
                  <a:gd name="connsiteY291-47132" fmla="*/ 311296 h 689379"/>
                  <a:gd name="connsiteX292-47133" fmla="*/ 1748250 w 2961438"/>
                  <a:gd name="connsiteY292-47134" fmla="*/ 333819 h 689379"/>
                  <a:gd name="connsiteX293-47135" fmla="*/ 1757926 w 2961438"/>
                  <a:gd name="connsiteY293-47136" fmla="*/ 333819 h 689379"/>
                  <a:gd name="connsiteX294-47137" fmla="*/ 1759168 w 2961438"/>
                  <a:gd name="connsiteY294-47138" fmla="*/ 311296 h 689379"/>
                  <a:gd name="connsiteX295-47139" fmla="*/ 1765248 w 2961438"/>
                  <a:gd name="connsiteY295-47140" fmla="*/ 311296 h 689379"/>
                  <a:gd name="connsiteX296-47141" fmla="*/ 1766490 w 2961438"/>
                  <a:gd name="connsiteY296-47142" fmla="*/ 333819 h 689379"/>
                  <a:gd name="connsiteX297-47143" fmla="*/ 1817112 w 2961438"/>
                  <a:gd name="connsiteY297-47144" fmla="*/ 333819 h 689379"/>
                  <a:gd name="connsiteX298-47145" fmla="*/ 1817112 w 2961438"/>
                  <a:gd name="connsiteY298-47146" fmla="*/ 170791 h 689379"/>
                  <a:gd name="connsiteX299-47147" fmla="*/ 2014439 w 2961438"/>
                  <a:gd name="connsiteY299-47148" fmla="*/ 170791 h 689379"/>
                  <a:gd name="connsiteX300-47149" fmla="*/ 2014439 w 2961438"/>
                  <a:gd name="connsiteY300-47150" fmla="*/ 333819 h 689379"/>
                  <a:gd name="connsiteX301-47151" fmla="*/ 2033136 w 2961438"/>
                  <a:gd name="connsiteY301-47152" fmla="*/ 333819 h 689379"/>
                  <a:gd name="connsiteX302-47153" fmla="*/ 2033136 w 2961438"/>
                  <a:gd name="connsiteY302-47154" fmla="*/ 251126 h 689379"/>
                  <a:gd name="connsiteX303-47155" fmla="*/ 2128256 w 2961438"/>
                  <a:gd name="connsiteY303-47156" fmla="*/ 251126 h 689379"/>
                  <a:gd name="connsiteX304-47157" fmla="*/ 2180720 w 2961438"/>
                  <a:gd name="connsiteY304-47158" fmla="*/ 185913 h 689379"/>
                  <a:gd name="connsiteX305-47159" fmla="*/ 2245574 w 2961438"/>
                  <a:gd name="connsiteY305-47160" fmla="*/ 185913 h 689379"/>
                  <a:gd name="connsiteX306-47161" fmla="*/ 2245574 w 2961438"/>
                  <a:gd name="connsiteY306-47162" fmla="*/ 261575 h 689379"/>
                  <a:gd name="connsiteX307-47163" fmla="*/ 2253681 w 2961438"/>
                  <a:gd name="connsiteY307-47164" fmla="*/ 261575 h 689379"/>
                  <a:gd name="connsiteX308-47165" fmla="*/ 2255708 w 2961438"/>
                  <a:gd name="connsiteY308-47166" fmla="*/ 255090 h 689379"/>
                  <a:gd name="connsiteX309-47167" fmla="*/ 2261788 w 2961438"/>
                  <a:gd name="connsiteY309-47168" fmla="*/ 255090 h 689379"/>
                  <a:gd name="connsiteX310-47169" fmla="*/ 2263815 w 2961438"/>
                  <a:gd name="connsiteY310-47170" fmla="*/ 263737 h 689379"/>
                  <a:gd name="connsiteX311-47171" fmla="*/ 2275975 w 2961438"/>
                  <a:gd name="connsiteY311-47172" fmla="*/ 263737 h 689379"/>
                  <a:gd name="connsiteX312-47173" fmla="*/ 2275975 w 2961438"/>
                  <a:gd name="connsiteY312-47174" fmla="*/ 257251 h 689379"/>
                  <a:gd name="connsiteX313-47175" fmla="*/ 2298268 w 2961438"/>
                  <a:gd name="connsiteY313-47176" fmla="*/ 257251 h 689379"/>
                  <a:gd name="connsiteX314-47177" fmla="*/ 2298268 w 2961438"/>
                  <a:gd name="connsiteY314-47178" fmla="*/ 263737 h 689379"/>
                  <a:gd name="connsiteX315-47179" fmla="*/ 2318535 w 2961438"/>
                  <a:gd name="connsiteY315-47180" fmla="*/ 263737 h 689379"/>
                  <a:gd name="connsiteX316-47181" fmla="*/ 2318535 w 2961438"/>
                  <a:gd name="connsiteY316-47182" fmla="*/ 309134 h 689379"/>
                  <a:gd name="connsiteX317-47183" fmla="*/ 2332722 w 2961438"/>
                  <a:gd name="connsiteY317-47184" fmla="*/ 309134 h 689379"/>
                  <a:gd name="connsiteX318-47185" fmla="*/ 2332722 w 2961438"/>
                  <a:gd name="connsiteY318-47186" fmla="*/ 296163 h 689379"/>
                  <a:gd name="connsiteX319-47187" fmla="*/ 2348936 w 2961438"/>
                  <a:gd name="connsiteY319-47188" fmla="*/ 296163 h 689379"/>
                  <a:gd name="connsiteX320-47189" fmla="*/ 2348936 w 2961438"/>
                  <a:gd name="connsiteY320-47190" fmla="*/ 116736 h 689379"/>
                  <a:gd name="connsiteX321-47191" fmla="*/ 2355016 w 2961438"/>
                  <a:gd name="connsiteY321-47192" fmla="*/ 110250 h 689379"/>
                  <a:gd name="connsiteX322-47193" fmla="*/ 2427977 w 2961438"/>
                  <a:gd name="connsiteY322-47194" fmla="*/ 110250 h 689379"/>
                  <a:gd name="connsiteX323-47195" fmla="*/ 2427977 w 2961438"/>
                  <a:gd name="connsiteY323-47196" fmla="*/ 118898 h 689379"/>
                  <a:gd name="connsiteX324-47197" fmla="*/ 2438110 w 2961438"/>
                  <a:gd name="connsiteY324-47198" fmla="*/ 118898 h 689379"/>
                  <a:gd name="connsiteX325-47199" fmla="*/ 2438110 w 2961438"/>
                  <a:gd name="connsiteY325-47200" fmla="*/ 233472 h 689379"/>
                  <a:gd name="connsiteX326-47201" fmla="*/ 2460404 w 2961438"/>
                  <a:gd name="connsiteY326-47202" fmla="*/ 233472 h 689379"/>
                  <a:gd name="connsiteX327-47203" fmla="*/ 2460404 w 2961438"/>
                  <a:gd name="connsiteY327-47204" fmla="*/ 166457 h 689379"/>
                  <a:gd name="connsiteX328-47205" fmla="*/ 2486751 w 2961438"/>
                  <a:gd name="connsiteY328-47206" fmla="*/ 166457 h 689379"/>
                  <a:gd name="connsiteX329-47207" fmla="*/ 2490804 w 2961438"/>
                  <a:gd name="connsiteY329-47208" fmla="*/ 162133 h 689379"/>
                  <a:gd name="connsiteX330-47209" fmla="*/ 2498911 w 2961438"/>
                  <a:gd name="connsiteY330-47210" fmla="*/ 162133 h 689379"/>
                  <a:gd name="connsiteX331-47211" fmla="*/ 2502964 w 2961438"/>
                  <a:gd name="connsiteY331-47212" fmla="*/ 166457 h 689379"/>
                  <a:gd name="connsiteX332-47213" fmla="*/ 2525258 w 2961438"/>
                  <a:gd name="connsiteY332-47214" fmla="*/ 166457 h 689379"/>
                  <a:gd name="connsiteX333-47215" fmla="*/ 2525258 w 2961438"/>
                  <a:gd name="connsiteY333-47216" fmla="*/ 49721 h 689379"/>
                  <a:gd name="connsiteX334-47217" fmla="*/ 2582005 w 2961438"/>
                  <a:gd name="connsiteY334-47218" fmla="*/ 38912 h 689379"/>
                  <a:gd name="connsiteX335-47219" fmla="*/ 2582005 w 2961438"/>
                  <a:gd name="connsiteY335-47220" fmla="*/ 39993 h 689379"/>
                  <a:gd name="connsiteX336-47221" fmla="*/ 2582005 w 2961438"/>
                  <a:gd name="connsiteY336-47222" fmla="*/ 47559 h 689379"/>
                  <a:gd name="connsiteX337-47223" fmla="*/ 2608352 w 2961438"/>
                  <a:gd name="connsiteY337-47224" fmla="*/ 47559 h 689379"/>
                  <a:gd name="connsiteX338-47225" fmla="*/ 2608352 w 2961438"/>
                  <a:gd name="connsiteY338-47226" fmla="*/ 302649 h 689379"/>
                  <a:gd name="connsiteX339-47227" fmla="*/ 2630646 w 2961438"/>
                  <a:gd name="connsiteY339-47228" fmla="*/ 302649 h 689379"/>
                  <a:gd name="connsiteX340-47229" fmla="*/ 2630646 w 2961438"/>
                  <a:gd name="connsiteY340-47230" fmla="*/ 298325 h 689379"/>
                  <a:gd name="connsiteX341-47231" fmla="*/ 2642806 w 2961438"/>
                  <a:gd name="connsiteY341-47232" fmla="*/ 298325 h 689379"/>
                  <a:gd name="connsiteX342-47233" fmla="*/ 2642806 w 2961438"/>
                  <a:gd name="connsiteY342-47234" fmla="*/ 302649 h 689379"/>
                  <a:gd name="connsiteX343-47235" fmla="*/ 2667126 w 2961438"/>
                  <a:gd name="connsiteY343-47236" fmla="*/ 302649 h 689379"/>
                  <a:gd name="connsiteX344-47237" fmla="*/ 2667126 w 2961438"/>
                  <a:gd name="connsiteY344-47238" fmla="*/ 289678 h 689379"/>
                  <a:gd name="connsiteX345-47239" fmla="*/ 2695500 w 2961438"/>
                  <a:gd name="connsiteY345-47240" fmla="*/ 289678 h 689379"/>
                  <a:gd name="connsiteX346-47241" fmla="*/ 2707660 w 2961438"/>
                  <a:gd name="connsiteY346-47242" fmla="*/ 285354 h 689379"/>
                  <a:gd name="connsiteX347-47243" fmla="*/ 2727927 w 2961438"/>
                  <a:gd name="connsiteY347-47244" fmla="*/ 289678 h 689379"/>
                  <a:gd name="connsiteX348-47245" fmla="*/ 2727927 w 2961438"/>
                  <a:gd name="connsiteY348-47246" fmla="*/ 272384 h 689379"/>
                  <a:gd name="connsiteX349-47247" fmla="*/ 2736034 w 2961438"/>
                  <a:gd name="connsiteY349-47248" fmla="*/ 272384 h 689379"/>
                  <a:gd name="connsiteX350-47249" fmla="*/ 2736034 w 2961438"/>
                  <a:gd name="connsiteY350-47250" fmla="*/ 259413 h 689379"/>
                  <a:gd name="connsiteX351-47251" fmla="*/ 2792781 w 2961438"/>
                  <a:gd name="connsiteY351-47252" fmla="*/ 259413 h 689379"/>
                  <a:gd name="connsiteX352-47253" fmla="*/ 2792781 w 2961438"/>
                  <a:gd name="connsiteY352-47254" fmla="*/ 229148 h 689379"/>
                  <a:gd name="connsiteX353-47255" fmla="*/ 2811021 w 2961438"/>
                  <a:gd name="connsiteY353-47256" fmla="*/ 229148 h 689379"/>
                  <a:gd name="connsiteX354-47257" fmla="*/ 2811021 w 2961438"/>
                  <a:gd name="connsiteY354-47258" fmla="*/ 222663 h 689379"/>
                  <a:gd name="connsiteX355-47259" fmla="*/ 2823181 w 2961438"/>
                  <a:gd name="connsiteY355-47260" fmla="*/ 222663 h 689379"/>
                  <a:gd name="connsiteX356-47261" fmla="*/ 2823181 w 2961438"/>
                  <a:gd name="connsiteY356-47262" fmla="*/ 229148 h 689379"/>
                  <a:gd name="connsiteX357-47263" fmla="*/ 2839395 w 2961438"/>
                  <a:gd name="connsiteY357-47264" fmla="*/ 229148 h 689379"/>
                  <a:gd name="connsiteX358-47265" fmla="*/ 2839395 w 2961438"/>
                  <a:gd name="connsiteY358-47266" fmla="*/ 278869 h 689379"/>
                  <a:gd name="connsiteX359-47267" fmla="*/ 2871822 w 2961438"/>
                  <a:gd name="connsiteY359-47268" fmla="*/ 278869 h 689379"/>
                  <a:gd name="connsiteX360-47269" fmla="*/ 2871822 w 2961438"/>
                  <a:gd name="connsiteY360-47270" fmla="*/ 252928 h 689379"/>
                  <a:gd name="connsiteX361-47271" fmla="*/ 2910329 w 2961438"/>
                  <a:gd name="connsiteY361-47272" fmla="*/ 252928 h 689379"/>
                  <a:gd name="connsiteX362-47273" fmla="*/ 2910329 w 2961438"/>
                  <a:gd name="connsiteY362-47274" fmla="*/ 222663 h 689379"/>
                  <a:gd name="connsiteX363-47275" fmla="*/ 2958970 w 2961438"/>
                  <a:gd name="connsiteY363-47276" fmla="*/ 222663 h 689379"/>
                  <a:gd name="connsiteX364-47277" fmla="*/ 2961438 w 2961438"/>
                  <a:gd name="connsiteY364-47278" fmla="*/ 689379 h 689379"/>
                  <a:gd name="connsiteX365-47279" fmla="*/ 2054 w 2961438"/>
                  <a:gd name="connsiteY365-47280" fmla="*/ 687046 h 689379"/>
                  <a:gd name="connsiteX366-47281" fmla="*/ 0 w 2961438"/>
                  <a:gd name="connsiteY366-47282" fmla="*/ 252928 h 689379"/>
                  <a:gd name="connsiteX367-47283" fmla="*/ 20267 w 2961438"/>
                  <a:gd name="connsiteY367-47284" fmla="*/ 252928 h 689379"/>
                  <a:gd name="connsiteX368-47285" fmla="*/ 20774 w 2961438"/>
                  <a:gd name="connsiteY368-47286" fmla="*/ 251847 h 689379"/>
                  <a:gd name="connsiteX369-47287" fmla="*/ 24320 w 2961438"/>
                  <a:gd name="connsiteY369-47288" fmla="*/ 244281 h 689379"/>
                  <a:gd name="connsiteX370-47289" fmla="*/ 26094 w 2961438"/>
                  <a:gd name="connsiteY370-47290" fmla="*/ 244551 h 689379"/>
                  <a:gd name="connsiteX371-47291" fmla="*/ 38507 w 2961438"/>
                  <a:gd name="connsiteY371-47292" fmla="*/ 246442 h 689379"/>
                  <a:gd name="connsiteX372-47293" fmla="*/ 39014 w 2961438"/>
                  <a:gd name="connsiteY372-47294" fmla="*/ 247794 h 689379"/>
                  <a:gd name="connsiteX373-47295" fmla="*/ 42560 w 2961438"/>
                  <a:gd name="connsiteY373-47296" fmla="*/ 257251 h 689379"/>
                  <a:gd name="connsiteX374-47297" fmla="*/ 68907 w 2961438"/>
                  <a:gd name="connsiteY374-47298" fmla="*/ 259413 h 689379"/>
                  <a:gd name="connsiteX375-47299" fmla="*/ 68907 w 2961438"/>
                  <a:gd name="connsiteY375-47300" fmla="*/ 136192 h 689379"/>
                  <a:gd name="connsiteX376-47301" fmla="*/ 70934 w 2961438"/>
                  <a:gd name="connsiteY376-47302" fmla="*/ 136192 h 689379"/>
                  <a:gd name="connsiteX377-47303" fmla="*/ 85121 w 2961438"/>
                  <a:gd name="connsiteY377-47304" fmla="*/ 136192 h 689379"/>
                  <a:gd name="connsiteX378-47305" fmla="*/ 85121 w 2961438"/>
                  <a:gd name="connsiteY378-47306" fmla="*/ 0 h 689379"/>
                  <a:gd name="connsiteX379-47307" fmla="*/ 86894 w 2961438"/>
                  <a:gd name="connsiteY379-47308" fmla="*/ 0 h 689379"/>
                  <a:gd name="connsiteX380-47309" fmla="*/ 99308 w 2961438"/>
                  <a:gd name="connsiteY380-47310" fmla="*/ 0 h 6893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 ang="0">
                    <a:pos x="connsiteX372-745" y="connsiteY372-746"/>
                  </a:cxn>
                  <a:cxn ang="0">
                    <a:pos x="connsiteX373-747" y="connsiteY373-748"/>
                  </a:cxn>
                  <a:cxn ang="0">
                    <a:pos x="connsiteX374-749" y="connsiteY374-750"/>
                  </a:cxn>
                  <a:cxn ang="0">
                    <a:pos x="connsiteX375-751" y="connsiteY375-752"/>
                  </a:cxn>
                  <a:cxn ang="0">
                    <a:pos x="connsiteX376-753" y="connsiteY376-754"/>
                  </a:cxn>
                  <a:cxn ang="0">
                    <a:pos x="connsiteX377-755" y="connsiteY377-756"/>
                  </a:cxn>
                  <a:cxn ang="0">
                    <a:pos x="connsiteX378-757" y="connsiteY378-758"/>
                  </a:cxn>
                  <a:cxn ang="0">
                    <a:pos x="connsiteX379-759" y="connsiteY379-760"/>
                  </a:cxn>
                  <a:cxn ang="0">
                    <a:pos x="connsiteX380-761" y="connsiteY380-762"/>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자유형: 도형 52"/>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sp>
          <p:nvSpPr>
            <p:cNvPr id="34" name="Freeform: Shape 33"/>
            <p:cNvSpPr/>
            <p:nvPr/>
          </p:nvSpPr>
          <p:spPr>
            <a:xfrm>
              <a:off x="1397596" y="1613174"/>
              <a:ext cx="688161" cy="95730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5" name="Group 34"/>
            <p:cNvGrpSpPr/>
            <p:nvPr/>
          </p:nvGrpSpPr>
          <p:grpSpPr>
            <a:xfrm flipH="1">
              <a:off x="2388493" y="1455245"/>
              <a:ext cx="1220370" cy="1115234"/>
              <a:chOff x="10038248" y="1087963"/>
              <a:chExt cx="3493565" cy="3192589"/>
            </a:xfrm>
            <a:solidFill>
              <a:schemeClr val="bg1">
                <a:lumMod val="75000"/>
              </a:schemeClr>
            </a:solidFill>
          </p:grpSpPr>
          <p:sp>
            <p:nvSpPr>
              <p:cNvPr id="36" name="Freeform: Shape 35"/>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37" name="Group 36"/>
              <p:cNvGrpSpPr/>
              <p:nvPr/>
            </p:nvGrpSpPr>
            <p:grpSpPr>
              <a:xfrm>
                <a:off x="10112869" y="1087963"/>
                <a:ext cx="3418944" cy="3192589"/>
                <a:chOff x="10112869" y="1087963"/>
                <a:chExt cx="3418944" cy="3192589"/>
              </a:xfrm>
              <a:grpFill/>
            </p:grpSpPr>
            <p:sp>
              <p:nvSpPr>
                <p:cNvPr id="38" name="Rectangle: Rounded Corners 37"/>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9" name="Rectangle 38"/>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Rectangle 39"/>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Rectangle 40"/>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Rectangle 41"/>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Rectangle 42"/>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Rectangle 43"/>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Rectangle 44"/>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Rectangle 45"/>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Rectangle 46"/>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Rectangle 47"/>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9" name="Rectangle 48"/>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Rectangle 49"/>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Rectangle: Top Corners Rounded 50"/>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Rectangle: Top Corners Rounded 51"/>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Rectangle: Top Corners Rounded 52"/>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 name="Rectangle: Top Corners Rounded 53"/>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Rectangle 54"/>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Rectangle 55"/>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 name="Rectangle 56"/>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58" name="Freeform: Shape 57"/>
            <p:cNvSpPr/>
            <p:nvPr/>
          </p:nvSpPr>
          <p:spPr>
            <a:xfrm flipH="1">
              <a:off x="8334426" y="1613174"/>
              <a:ext cx="688161" cy="95730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9" name="Group 58"/>
            <p:cNvGrpSpPr/>
            <p:nvPr/>
          </p:nvGrpSpPr>
          <p:grpSpPr>
            <a:xfrm>
              <a:off x="9325323" y="1455245"/>
              <a:ext cx="1220370" cy="1115234"/>
              <a:chOff x="10038248" y="1087963"/>
              <a:chExt cx="3493565" cy="3192589"/>
            </a:xfrm>
            <a:solidFill>
              <a:schemeClr val="bg1">
                <a:lumMod val="75000"/>
              </a:schemeClr>
            </a:solidFill>
          </p:grpSpPr>
          <p:sp>
            <p:nvSpPr>
              <p:cNvPr id="60" name="Freeform: Shape 59"/>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61" name="Group 60"/>
              <p:cNvGrpSpPr/>
              <p:nvPr/>
            </p:nvGrpSpPr>
            <p:grpSpPr>
              <a:xfrm>
                <a:off x="10112869" y="1087963"/>
                <a:ext cx="3418944" cy="3192589"/>
                <a:chOff x="10112869" y="1087963"/>
                <a:chExt cx="3418944" cy="3192589"/>
              </a:xfrm>
              <a:grpFill/>
            </p:grpSpPr>
            <p:sp>
              <p:nvSpPr>
                <p:cNvPr id="62" name="Rectangle: Rounded Corners 61"/>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3" name="Rectangle 62"/>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Rectangle 63"/>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Rectangle 64"/>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6" name="Rectangle 65"/>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Rectangle 66"/>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8" name="Rectangle 67"/>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Rectangle 68"/>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 name="Rectangle 69"/>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Rectangle 70"/>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2" name="Rectangle 71"/>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3" name="Rectangle 72"/>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 name="Rectangle 73"/>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5" name="Rectangle: Top Corners Rounded 74"/>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 name="Rectangle: Top Corners Rounded 75"/>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7" name="Rectangle: Top Corners Rounded 76"/>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8" name="Rectangle: Top Corners Rounded 77"/>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9" name="Rectangle 78"/>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0" name="Rectangle 79"/>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 name="Rectangle 80"/>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sp>
        <p:nvSpPr>
          <p:cNvPr id="2" name="Text Placeholder 1"/>
          <p:cNvSpPr>
            <a:spLocks noGrp="1"/>
          </p:cNvSpPr>
          <p:nvPr>
            <p:ph type="body" sz="quarter" idx="4294967295"/>
          </p:nvPr>
        </p:nvSpPr>
        <p:spPr>
          <a:xfrm>
            <a:off x="323850" y="339725"/>
            <a:ext cx="11572875" cy="723900"/>
          </a:xfrm>
          <a:prstGeom prst="rect">
            <a:avLst/>
          </a:prstGeom>
        </p:spPr>
        <p:txBody>
          <a:bodyPr anchor="ctr"/>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5400">
                <a:solidFill>
                  <a:srgbClr val="262626"/>
                </a:solidFill>
                <a:latin typeface="Arial Unicode MS" pitchFamily="34" charset="-128"/>
                <a:cs typeface="Arial" panose="020B0604020202020204" pitchFamily="34" charset="0"/>
              </a:rPr>
              <a:t>LUYỆN TẬP</a:t>
            </a:r>
            <a:endParaRPr sz="5400">
              <a:solidFill>
                <a:srgbClr val="262626"/>
              </a:solidFill>
              <a:latin typeface="Arial Unicode MS" pitchFamily="34" charset="-128"/>
              <a:ea typeface="Arial" panose="020B0604020202020204" pitchFamily="34" charset="0"/>
            </a:endParaRPr>
          </a:p>
        </p:txBody>
      </p:sp>
      <p:grpSp>
        <p:nvGrpSpPr>
          <p:cNvPr id="97293" name="Group 7"/>
          <p:cNvGrpSpPr/>
          <p:nvPr/>
        </p:nvGrpSpPr>
        <p:grpSpPr>
          <a:xfrm>
            <a:off x="4356100" y="2041525"/>
            <a:ext cx="3486150" cy="2833688"/>
            <a:chOff x="2676526" y="2041913"/>
            <a:chExt cx="3486148" cy="2833560"/>
          </a:xfrm>
        </p:grpSpPr>
        <p:grpSp>
          <p:nvGrpSpPr>
            <p:cNvPr id="9" name="Group 8"/>
            <p:cNvGrpSpPr/>
            <p:nvPr/>
          </p:nvGrpSpPr>
          <p:grpSpPr>
            <a:xfrm>
              <a:off x="2745022" y="2041913"/>
              <a:ext cx="3417652" cy="2755290"/>
              <a:chOff x="2745022" y="2041913"/>
              <a:chExt cx="3417652" cy="2755290"/>
            </a:xfrm>
            <a:solidFill>
              <a:srgbClr val="FAB117"/>
            </a:solidFill>
          </p:grpSpPr>
          <p:sp>
            <p:nvSpPr>
              <p:cNvPr id="11" name="Freeform 3"/>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1" fmla="*/ 0 w 3228975"/>
                  <a:gd name="connsiteY0-2" fmla="*/ 790575 h 1866900"/>
                  <a:gd name="connsiteX1-3" fmla="*/ 0 w 3228975"/>
                  <a:gd name="connsiteY1-4" fmla="*/ 790575 h 1866900"/>
                  <a:gd name="connsiteX2-5" fmla="*/ 85725 w 3228975"/>
                  <a:gd name="connsiteY2-6" fmla="*/ 742950 h 1866900"/>
                  <a:gd name="connsiteX3-7" fmla="*/ 866775 w 3228975"/>
                  <a:gd name="connsiteY3-8" fmla="*/ 0 h 1866900"/>
                  <a:gd name="connsiteX4-9" fmla="*/ 2105025 w 3228975"/>
                  <a:gd name="connsiteY4-10" fmla="*/ 9525 h 1866900"/>
                  <a:gd name="connsiteX5-11" fmla="*/ 3228975 w 3228975"/>
                  <a:gd name="connsiteY5-12" fmla="*/ 476250 h 1866900"/>
                  <a:gd name="connsiteX6-13" fmla="*/ 3219450 w 3228975"/>
                  <a:gd name="connsiteY6-14" fmla="*/ 1866900 h 1866900"/>
                  <a:gd name="connsiteX7-15" fmla="*/ 3086100 w 3228975"/>
                  <a:gd name="connsiteY7-16" fmla="*/ 1847850 h 1866900"/>
                  <a:gd name="connsiteX8-17" fmla="*/ 2095500 w 3228975"/>
                  <a:gd name="connsiteY8-18" fmla="*/ 771525 h 1866900"/>
                  <a:gd name="connsiteX9-19" fmla="*/ 1095375 w 3228975"/>
                  <a:gd name="connsiteY9-20" fmla="*/ 571500 h 1866900"/>
                  <a:gd name="connsiteX10-21" fmla="*/ 0 w 3228975"/>
                  <a:gd name="connsiteY10-22" fmla="*/ 790575 h 1866900"/>
                  <a:gd name="connsiteX0-23" fmla="*/ 0 w 3228975"/>
                  <a:gd name="connsiteY0-24" fmla="*/ 790575 h 1866900"/>
                  <a:gd name="connsiteX1-25" fmla="*/ 0 w 3228975"/>
                  <a:gd name="connsiteY1-26" fmla="*/ 790575 h 1866900"/>
                  <a:gd name="connsiteX2-27" fmla="*/ 85725 w 3228975"/>
                  <a:gd name="connsiteY2-28" fmla="*/ 742950 h 1866900"/>
                  <a:gd name="connsiteX3-29" fmla="*/ 866775 w 3228975"/>
                  <a:gd name="connsiteY3-30" fmla="*/ 0 h 1866900"/>
                  <a:gd name="connsiteX4-31" fmla="*/ 2105025 w 3228975"/>
                  <a:gd name="connsiteY4-32" fmla="*/ 9525 h 1866900"/>
                  <a:gd name="connsiteX5-33" fmla="*/ 3228975 w 3228975"/>
                  <a:gd name="connsiteY5-34" fmla="*/ 476250 h 1866900"/>
                  <a:gd name="connsiteX6-35" fmla="*/ 3219450 w 3228975"/>
                  <a:gd name="connsiteY6-36" fmla="*/ 1866900 h 1866900"/>
                  <a:gd name="connsiteX7-37" fmla="*/ 3086100 w 3228975"/>
                  <a:gd name="connsiteY7-38" fmla="*/ 1847850 h 1866900"/>
                  <a:gd name="connsiteX8-39" fmla="*/ 2095500 w 3228975"/>
                  <a:gd name="connsiteY8-40" fmla="*/ 771525 h 1866900"/>
                  <a:gd name="connsiteX9-41" fmla="*/ 1095375 w 3228975"/>
                  <a:gd name="connsiteY9-42" fmla="*/ 571500 h 1866900"/>
                  <a:gd name="connsiteX10-43" fmla="*/ 0 w 3228975"/>
                  <a:gd name="connsiteY10-44" fmla="*/ 790575 h 1866900"/>
                  <a:gd name="connsiteX0-45" fmla="*/ 0 w 3228975"/>
                  <a:gd name="connsiteY0-46" fmla="*/ 790575 h 1866900"/>
                  <a:gd name="connsiteX1-47" fmla="*/ 0 w 3228975"/>
                  <a:gd name="connsiteY1-48" fmla="*/ 790575 h 1866900"/>
                  <a:gd name="connsiteX2-49" fmla="*/ 85725 w 3228975"/>
                  <a:gd name="connsiteY2-50" fmla="*/ 742950 h 1866900"/>
                  <a:gd name="connsiteX3-51" fmla="*/ 866775 w 3228975"/>
                  <a:gd name="connsiteY3-52" fmla="*/ 0 h 1866900"/>
                  <a:gd name="connsiteX4-53" fmla="*/ 2105025 w 3228975"/>
                  <a:gd name="connsiteY4-54" fmla="*/ 9525 h 1866900"/>
                  <a:gd name="connsiteX5-55" fmla="*/ 3228975 w 3228975"/>
                  <a:gd name="connsiteY5-56" fmla="*/ 476250 h 1866900"/>
                  <a:gd name="connsiteX6-57" fmla="*/ 3219450 w 3228975"/>
                  <a:gd name="connsiteY6-58" fmla="*/ 1866900 h 1866900"/>
                  <a:gd name="connsiteX7-59" fmla="*/ 3086100 w 3228975"/>
                  <a:gd name="connsiteY7-60" fmla="*/ 1847850 h 1866900"/>
                  <a:gd name="connsiteX8-61" fmla="*/ 2095500 w 3228975"/>
                  <a:gd name="connsiteY8-62" fmla="*/ 771525 h 1866900"/>
                  <a:gd name="connsiteX9-63" fmla="*/ 1095375 w 3228975"/>
                  <a:gd name="connsiteY9-64" fmla="*/ 571500 h 1866900"/>
                  <a:gd name="connsiteX10-65" fmla="*/ 0 w 3228975"/>
                  <a:gd name="connsiteY10-66" fmla="*/ 790575 h 1866900"/>
                  <a:gd name="connsiteX0-67" fmla="*/ 0 w 3228975"/>
                  <a:gd name="connsiteY0-68" fmla="*/ 790575 h 1866900"/>
                  <a:gd name="connsiteX1-69" fmla="*/ 0 w 3228975"/>
                  <a:gd name="connsiteY1-70" fmla="*/ 790575 h 1866900"/>
                  <a:gd name="connsiteX2-71" fmla="*/ 866775 w 3228975"/>
                  <a:gd name="connsiteY2-72" fmla="*/ 0 h 1866900"/>
                  <a:gd name="connsiteX3-73" fmla="*/ 2105025 w 3228975"/>
                  <a:gd name="connsiteY3-74" fmla="*/ 9525 h 1866900"/>
                  <a:gd name="connsiteX4-75" fmla="*/ 3228975 w 3228975"/>
                  <a:gd name="connsiteY4-76" fmla="*/ 476250 h 1866900"/>
                  <a:gd name="connsiteX5-77" fmla="*/ 3219450 w 3228975"/>
                  <a:gd name="connsiteY5-78" fmla="*/ 1866900 h 1866900"/>
                  <a:gd name="connsiteX6-79" fmla="*/ 3086100 w 3228975"/>
                  <a:gd name="connsiteY6-80" fmla="*/ 1847850 h 1866900"/>
                  <a:gd name="connsiteX7-81" fmla="*/ 2095500 w 3228975"/>
                  <a:gd name="connsiteY7-82" fmla="*/ 771525 h 1866900"/>
                  <a:gd name="connsiteX8-83" fmla="*/ 1095375 w 3228975"/>
                  <a:gd name="connsiteY8-84" fmla="*/ 571500 h 1866900"/>
                  <a:gd name="connsiteX9-85" fmla="*/ 0 w 3228975"/>
                  <a:gd name="connsiteY9-86" fmla="*/ 790575 h 1866900"/>
                  <a:gd name="connsiteX0-87" fmla="*/ 0 w 3228975"/>
                  <a:gd name="connsiteY0-88" fmla="*/ 790575 h 1866900"/>
                  <a:gd name="connsiteX1-89" fmla="*/ 0 w 3228975"/>
                  <a:gd name="connsiteY1-90" fmla="*/ 790575 h 1866900"/>
                  <a:gd name="connsiteX2-91" fmla="*/ 866775 w 3228975"/>
                  <a:gd name="connsiteY2-92" fmla="*/ 0 h 1866900"/>
                  <a:gd name="connsiteX3-93" fmla="*/ 2105025 w 3228975"/>
                  <a:gd name="connsiteY3-94" fmla="*/ 9525 h 1866900"/>
                  <a:gd name="connsiteX4-95" fmla="*/ 3228975 w 3228975"/>
                  <a:gd name="connsiteY4-96" fmla="*/ 476250 h 1866900"/>
                  <a:gd name="connsiteX5-97" fmla="*/ 3219450 w 3228975"/>
                  <a:gd name="connsiteY5-98" fmla="*/ 1866900 h 1866900"/>
                  <a:gd name="connsiteX6-99" fmla="*/ 3086100 w 3228975"/>
                  <a:gd name="connsiteY6-100" fmla="*/ 1847850 h 1866900"/>
                  <a:gd name="connsiteX7-101" fmla="*/ 2095500 w 3228975"/>
                  <a:gd name="connsiteY7-102" fmla="*/ 771525 h 1866900"/>
                  <a:gd name="connsiteX8-103" fmla="*/ 1095375 w 3228975"/>
                  <a:gd name="connsiteY8-104" fmla="*/ 571500 h 1866900"/>
                  <a:gd name="connsiteX9-105" fmla="*/ 0 w 3228975"/>
                  <a:gd name="connsiteY9-106" fmla="*/ 790575 h 1866900"/>
                  <a:gd name="connsiteX0-107" fmla="*/ 253889 w 3254264"/>
                  <a:gd name="connsiteY0-108" fmla="*/ 1143000 h 1866900"/>
                  <a:gd name="connsiteX1-109" fmla="*/ 25289 w 3254264"/>
                  <a:gd name="connsiteY1-110" fmla="*/ 790575 h 1866900"/>
                  <a:gd name="connsiteX2-111" fmla="*/ 892064 w 3254264"/>
                  <a:gd name="connsiteY2-112" fmla="*/ 0 h 1866900"/>
                  <a:gd name="connsiteX3-113" fmla="*/ 2130314 w 3254264"/>
                  <a:gd name="connsiteY3-114" fmla="*/ 9525 h 1866900"/>
                  <a:gd name="connsiteX4-115" fmla="*/ 3254264 w 3254264"/>
                  <a:gd name="connsiteY4-116" fmla="*/ 476250 h 1866900"/>
                  <a:gd name="connsiteX5-117" fmla="*/ 3244739 w 3254264"/>
                  <a:gd name="connsiteY5-118" fmla="*/ 1866900 h 1866900"/>
                  <a:gd name="connsiteX6-119" fmla="*/ 3111389 w 3254264"/>
                  <a:gd name="connsiteY6-120" fmla="*/ 1847850 h 1866900"/>
                  <a:gd name="connsiteX7-121" fmla="*/ 2120789 w 3254264"/>
                  <a:gd name="connsiteY7-122" fmla="*/ 771525 h 1866900"/>
                  <a:gd name="connsiteX8-123" fmla="*/ 1120664 w 3254264"/>
                  <a:gd name="connsiteY8-124" fmla="*/ 571500 h 1866900"/>
                  <a:gd name="connsiteX9-125" fmla="*/ 253889 w 3254264"/>
                  <a:gd name="connsiteY9-126" fmla="*/ 1143000 h 1866900"/>
                  <a:gd name="connsiteX0-127" fmla="*/ 1097065 w 3230665"/>
                  <a:gd name="connsiteY0-128" fmla="*/ 571500 h 1866900"/>
                  <a:gd name="connsiteX1-129" fmla="*/ 1690 w 3230665"/>
                  <a:gd name="connsiteY1-130" fmla="*/ 790575 h 1866900"/>
                  <a:gd name="connsiteX2-131" fmla="*/ 868465 w 3230665"/>
                  <a:gd name="connsiteY2-132" fmla="*/ 0 h 1866900"/>
                  <a:gd name="connsiteX3-133" fmla="*/ 2106715 w 3230665"/>
                  <a:gd name="connsiteY3-134" fmla="*/ 9525 h 1866900"/>
                  <a:gd name="connsiteX4-135" fmla="*/ 3230665 w 3230665"/>
                  <a:gd name="connsiteY4-136" fmla="*/ 476250 h 1866900"/>
                  <a:gd name="connsiteX5-137" fmla="*/ 3221140 w 3230665"/>
                  <a:gd name="connsiteY5-138" fmla="*/ 1866900 h 1866900"/>
                  <a:gd name="connsiteX6-139" fmla="*/ 3087790 w 3230665"/>
                  <a:gd name="connsiteY6-140" fmla="*/ 1847850 h 1866900"/>
                  <a:gd name="connsiteX7-141" fmla="*/ 2097190 w 3230665"/>
                  <a:gd name="connsiteY7-142" fmla="*/ 771525 h 1866900"/>
                  <a:gd name="connsiteX8-143" fmla="*/ 1097065 w 3230665"/>
                  <a:gd name="connsiteY8-144" fmla="*/ 571500 h 1866900"/>
                  <a:gd name="connsiteX0-145" fmla="*/ 1099783 w 3233383"/>
                  <a:gd name="connsiteY0-146" fmla="*/ 571500 h 1866900"/>
                  <a:gd name="connsiteX1-147" fmla="*/ 4408 w 3233383"/>
                  <a:gd name="connsiteY1-148" fmla="*/ 790575 h 1866900"/>
                  <a:gd name="connsiteX2-149" fmla="*/ 871183 w 3233383"/>
                  <a:gd name="connsiteY2-150" fmla="*/ 0 h 1866900"/>
                  <a:gd name="connsiteX3-151" fmla="*/ 2109433 w 3233383"/>
                  <a:gd name="connsiteY3-152" fmla="*/ 9525 h 1866900"/>
                  <a:gd name="connsiteX4-153" fmla="*/ 3233383 w 3233383"/>
                  <a:gd name="connsiteY4-154" fmla="*/ 476250 h 1866900"/>
                  <a:gd name="connsiteX5-155" fmla="*/ 3223858 w 3233383"/>
                  <a:gd name="connsiteY5-156" fmla="*/ 1866900 h 1866900"/>
                  <a:gd name="connsiteX6-157" fmla="*/ 3090508 w 3233383"/>
                  <a:gd name="connsiteY6-158" fmla="*/ 1847850 h 1866900"/>
                  <a:gd name="connsiteX7-159" fmla="*/ 2099908 w 3233383"/>
                  <a:gd name="connsiteY7-160" fmla="*/ 771525 h 1866900"/>
                  <a:gd name="connsiteX8-161" fmla="*/ 1099783 w 3233383"/>
                  <a:gd name="connsiteY8-162" fmla="*/ 571500 h 1866900"/>
                  <a:gd name="connsiteX0-163" fmla="*/ 1099783 w 3233383"/>
                  <a:gd name="connsiteY0-164" fmla="*/ 571500 h 1866900"/>
                  <a:gd name="connsiteX1-165" fmla="*/ 4408 w 3233383"/>
                  <a:gd name="connsiteY1-166" fmla="*/ 790575 h 1866900"/>
                  <a:gd name="connsiteX2-167" fmla="*/ 871183 w 3233383"/>
                  <a:gd name="connsiteY2-168" fmla="*/ 0 h 1866900"/>
                  <a:gd name="connsiteX3-169" fmla="*/ 2109433 w 3233383"/>
                  <a:gd name="connsiteY3-170" fmla="*/ 9525 h 1866900"/>
                  <a:gd name="connsiteX4-171" fmla="*/ 3233383 w 3233383"/>
                  <a:gd name="connsiteY4-172" fmla="*/ 476250 h 1866900"/>
                  <a:gd name="connsiteX5-173" fmla="*/ 3223858 w 3233383"/>
                  <a:gd name="connsiteY5-174" fmla="*/ 1866900 h 1866900"/>
                  <a:gd name="connsiteX6-175" fmla="*/ 3090508 w 3233383"/>
                  <a:gd name="connsiteY6-176" fmla="*/ 1847850 h 1866900"/>
                  <a:gd name="connsiteX7-177" fmla="*/ 2099908 w 3233383"/>
                  <a:gd name="connsiteY7-178" fmla="*/ 771525 h 1866900"/>
                  <a:gd name="connsiteX8-179" fmla="*/ 1099783 w 3233383"/>
                  <a:gd name="connsiteY8-180" fmla="*/ 571500 h 1866900"/>
                  <a:gd name="connsiteX0-181" fmla="*/ 1099427 w 3233027"/>
                  <a:gd name="connsiteY0-182" fmla="*/ 571500 h 1866900"/>
                  <a:gd name="connsiteX1-183" fmla="*/ 4052 w 3233027"/>
                  <a:gd name="connsiteY1-184" fmla="*/ 790575 h 1866900"/>
                  <a:gd name="connsiteX2-185" fmla="*/ 870827 w 3233027"/>
                  <a:gd name="connsiteY2-186" fmla="*/ 0 h 1866900"/>
                  <a:gd name="connsiteX3-187" fmla="*/ 2109077 w 3233027"/>
                  <a:gd name="connsiteY3-188" fmla="*/ 9525 h 1866900"/>
                  <a:gd name="connsiteX4-189" fmla="*/ 3233027 w 3233027"/>
                  <a:gd name="connsiteY4-190" fmla="*/ 476250 h 1866900"/>
                  <a:gd name="connsiteX5-191" fmla="*/ 3223502 w 3233027"/>
                  <a:gd name="connsiteY5-192" fmla="*/ 1866900 h 1866900"/>
                  <a:gd name="connsiteX6-193" fmla="*/ 3090152 w 3233027"/>
                  <a:gd name="connsiteY6-194" fmla="*/ 1847850 h 1866900"/>
                  <a:gd name="connsiteX7-195" fmla="*/ 2099552 w 3233027"/>
                  <a:gd name="connsiteY7-196" fmla="*/ 771525 h 1866900"/>
                  <a:gd name="connsiteX8-197" fmla="*/ 1099427 w 3233027"/>
                  <a:gd name="connsiteY8-198" fmla="*/ 571500 h 1866900"/>
                  <a:gd name="connsiteX0-199" fmla="*/ 1118366 w 3251966"/>
                  <a:gd name="connsiteY0-200" fmla="*/ 571500 h 1866900"/>
                  <a:gd name="connsiteX1-201" fmla="*/ 3941 w 3251966"/>
                  <a:gd name="connsiteY1-202" fmla="*/ 809625 h 1866900"/>
                  <a:gd name="connsiteX2-203" fmla="*/ 889766 w 3251966"/>
                  <a:gd name="connsiteY2-204" fmla="*/ 0 h 1866900"/>
                  <a:gd name="connsiteX3-205" fmla="*/ 2128016 w 3251966"/>
                  <a:gd name="connsiteY3-206" fmla="*/ 9525 h 1866900"/>
                  <a:gd name="connsiteX4-207" fmla="*/ 3251966 w 3251966"/>
                  <a:gd name="connsiteY4-208" fmla="*/ 476250 h 1866900"/>
                  <a:gd name="connsiteX5-209" fmla="*/ 3242441 w 3251966"/>
                  <a:gd name="connsiteY5-210" fmla="*/ 1866900 h 1866900"/>
                  <a:gd name="connsiteX6-211" fmla="*/ 3109091 w 3251966"/>
                  <a:gd name="connsiteY6-212" fmla="*/ 1847850 h 1866900"/>
                  <a:gd name="connsiteX7-213" fmla="*/ 2118491 w 3251966"/>
                  <a:gd name="connsiteY7-214" fmla="*/ 771525 h 1866900"/>
                  <a:gd name="connsiteX8-215" fmla="*/ 1118366 w 3251966"/>
                  <a:gd name="connsiteY8-216" fmla="*/ 571500 h 1866900"/>
                  <a:gd name="connsiteX0-217" fmla="*/ 1119025 w 3252625"/>
                  <a:gd name="connsiteY0-218" fmla="*/ 571500 h 1866900"/>
                  <a:gd name="connsiteX1-219" fmla="*/ 4600 w 3252625"/>
                  <a:gd name="connsiteY1-220" fmla="*/ 809625 h 1866900"/>
                  <a:gd name="connsiteX2-221" fmla="*/ 890425 w 3252625"/>
                  <a:gd name="connsiteY2-222" fmla="*/ 0 h 1866900"/>
                  <a:gd name="connsiteX3-223" fmla="*/ 2128675 w 3252625"/>
                  <a:gd name="connsiteY3-224" fmla="*/ 9525 h 1866900"/>
                  <a:gd name="connsiteX4-225" fmla="*/ 3252625 w 3252625"/>
                  <a:gd name="connsiteY4-226" fmla="*/ 476250 h 1866900"/>
                  <a:gd name="connsiteX5-227" fmla="*/ 3243100 w 3252625"/>
                  <a:gd name="connsiteY5-228" fmla="*/ 1866900 h 1866900"/>
                  <a:gd name="connsiteX6-229" fmla="*/ 3109750 w 3252625"/>
                  <a:gd name="connsiteY6-230" fmla="*/ 1847850 h 1866900"/>
                  <a:gd name="connsiteX7-231" fmla="*/ 2119150 w 3252625"/>
                  <a:gd name="connsiteY7-232" fmla="*/ 771525 h 1866900"/>
                  <a:gd name="connsiteX8-233" fmla="*/ 1119025 w 3252625"/>
                  <a:gd name="connsiteY8-234" fmla="*/ 571500 h 1866900"/>
                  <a:gd name="connsiteX0-235" fmla="*/ 1118146 w 3251746"/>
                  <a:gd name="connsiteY0-236" fmla="*/ 571500 h 1866900"/>
                  <a:gd name="connsiteX1-237" fmla="*/ 3721 w 3251746"/>
                  <a:gd name="connsiteY1-238" fmla="*/ 809625 h 1866900"/>
                  <a:gd name="connsiteX2-239" fmla="*/ 889546 w 3251746"/>
                  <a:gd name="connsiteY2-240" fmla="*/ 0 h 1866900"/>
                  <a:gd name="connsiteX3-241" fmla="*/ 2127796 w 3251746"/>
                  <a:gd name="connsiteY3-242" fmla="*/ 9525 h 1866900"/>
                  <a:gd name="connsiteX4-243" fmla="*/ 3251746 w 3251746"/>
                  <a:gd name="connsiteY4-244" fmla="*/ 476250 h 1866900"/>
                  <a:gd name="connsiteX5-245" fmla="*/ 3242221 w 3251746"/>
                  <a:gd name="connsiteY5-246" fmla="*/ 1866900 h 1866900"/>
                  <a:gd name="connsiteX6-247" fmla="*/ 3108871 w 3251746"/>
                  <a:gd name="connsiteY6-248" fmla="*/ 1847850 h 1866900"/>
                  <a:gd name="connsiteX7-249" fmla="*/ 2118271 w 3251746"/>
                  <a:gd name="connsiteY7-250" fmla="*/ 771525 h 1866900"/>
                  <a:gd name="connsiteX8-251" fmla="*/ 1118146 w 3251746"/>
                  <a:gd name="connsiteY8-252" fmla="*/ 571500 h 1866900"/>
                  <a:gd name="connsiteX0-253" fmla="*/ 1118146 w 3251746"/>
                  <a:gd name="connsiteY0-254" fmla="*/ 589645 h 1885045"/>
                  <a:gd name="connsiteX1-255" fmla="*/ 3721 w 3251746"/>
                  <a:gd name="connsiteY1-256" fmla="*/ 827770 h 1885045"/>
                  <a:gd name="connsiteX2-257" fmla="*/ 889546 w 3251746"/>
                  <a:gd name="connsiteY2-258" fmla="*/ 18145 h 1885045"/>
                  <a:gd name="connsiteX3-259" fmla="*/ 2127796 w 3251746"/>
                  <a:gd name="connsiteY3-260" fmla="*/ 27670 h 1885045"/>
                  <a:gd name="connsiteX4-261" fmla="*/ 3251746 w 3251746"/>
                  <a:gd name="connsiteY4-262" fmla="*/ 494395 h 1885045"/>
                  <a:gd name="connsiteX5-263" fmla="*/ 3242221 w 3251746"/>
                  <a:gd name="connsiteY5-264" fmla="*/ 1885045 h 1885045"/>
                  <a:gd name="connsiteX6-265" fmla="*/ 3108871 w 3251746"/>
                  <a:gd name="connsiteY6-266" fmla="*/ 1865995 h 1885045"/>
                  <a:gd name="connsiteX7-267" fmla="*/ 2118271 w 3251746"/>
                  <a:gd name="connsiteY7-268" fmla="*/ 789670 h 1885045"/>
                  <a:gd name="connsiteX8-269" fmla="*/ 1118146 w 3251746"/>
                  <a:gd name="connsiteY8-270" fmla="*/ 589645 h 1885045"/>
                  <a:gd name="connsiteX0-271" fmla="*/ 1118146 w 3251746"/>
                  <a:gd name="connsiteY0-272" fmla="*/ 606037 h 1901437"/>
                  <a:gd name="connsiteX1-273" fmla="*/ 3721 w 3251746"/>
                  <a:gd name="connsiteY1-274" fmla="*/ 844162 h 1901437"/>
                  <a:gd name="connsiteX2-275" fmla="*/ 889546 w 3251746"/>
                  <a:gd name="connsiteY2-276" fmla="*/ 34537 h 1901437"/>
                  <a:gd name="connsiteX3-277" fmla="*/ 2127796 w 3251746"/>
                  <a:gd name="connsiteY3-278" fmla="*/ 44062 h 1901437"/>
                  <a:gd name="connsiteX4-279" fmla="*/ 3251746 w 3251746"/>
                  <a:gd name="connsiteY4-280" fmla="*/ 510787 h 1901437"/>
                  <a:gd name="connsiteX5-281" fmla="*/ 3242221 w 3251746"/>
                  <a:gd name="connsiteY5-282" fmla="*/ 1901437 h 1901437"/>
                  <a:gd name="connsiteX6-283" fmla="*/ 3108871 w 3251746"/>
                  <a:gd name="connsiteY6-284" fmla="*/ 1882387 h 1901437"/>
                  <a:gd name="connsiteX7-285" fmla="*/ 2118271 w 3251746"/>
                  <a:gd name="connsiteY7-286" fmla="*/ 806062 h 1901437"/>
                  <a:gd name="connsiteX8-287" fmla="*/ 1118146 w 3251746"/>
                  <a:gd name="connsiteY8-288" fmla="*/ 606037 h 1901437"/>
                  <a:gd name="connsiteX0-289" fmla="*/ 1118146 w 3251746"/>
                  <a:gd name="connsiteY0-290" fmla="*/ 606037 h 1901437"/>
                  <a:gd name="connsiteX1-291" fmla="*/ 3721 w 3251746"/>
                  <a:gd name="connsiteY1-292" fmla="*/ 844162 h 1901437"/>
                  <a:gd name="connsiteX2-293" fmla="*/ 889546 w 3251746"/>
                  <a:gd name="connsiteY2-294" fmla="*/ 34537 h 1901437"/>
                  <a:gd name="connsiteX3-295" fmla="*/ 2127796 w 3251746"/>
                  <a:gd name="connsiteY3-296" fmla="*/ 44062 h 1901437"/>
                  <a:gd name="connsiteX4-297" fmla="*/ 3251746 w 3251746"/>
                  <a:gd name="connsiteY4-298" fmla="*/ 510787 h 1901437"/>
                  <a:gd name="connsiteX5-299" fmla="*/ 3242221 w 3251746"/>
                  <a:gd name="connsiteY5-300" fmla="*/ 1901437 h 1901437"/>
                  <a:gd name="connsiteX6-301" fmla="*/ 3108871 w 3251746"/>
                  <a:gd name="connsiteY6-302" fmla="*/ 1882387 h 1901437"/>
                  <a:gd name="connsiteX7-303" fmla="*/ 2118271 w 3251746"/>
                  <a:gd name="connsiteY7-304" fmla="*/ 806062 h 1901437"/>
                  <a:gd name="connsiteX8-305" fmla="*/ 1118146 w 3251746"/>
                  <a:gd name="connsiteY8-306" fmla="*/ 606037 h 1901437"/>
                  <a:gd name="connsiteX0-307" fmla="*/ 1118146 w 3251746"/>
                  <a:gd name="connsiteY0-308" fmla="*/ 606037 h 1901437"/>
                  <a:gd name="connsiteX1-309" fmla="*/ 3721 w 3251746"/>
                  <a:gd name="connsiteY1-310" fmla="*/ 844162 h 1901437"/>
                  <a:gd name="connsiteX2-311" fmla="*/ 889546 w 3251746"/>
                  <a:gd name="connsiteY2-312" fmla="*/ 34537 h 1901437"/>
                  <a:gd name="connsiteX3-313" fmla="*/ 2127796 w 3251746"/>
                  <a:gd name="connsiteY3-314" fmla="*/ 44062 h 1901437"/>
                  <a:gd name="connsiteX4-315" fmla="*/ 3251746 w 3251746"/>
                  <a:gd name="connsiteY4-316" fmla="*/ 510787 h 1901437"/>
                  <a:gd name="connsiteX5-317" fmla="*/ 3242221 w 3251746"/>
                  <a:gd name="connsiteY5-318" fmla="*/ 1901437 h 1901437"/>
                  <a:gd name="connsiteX6-319" fmla="*/ 3108871 w 3251746"/>
                  <a:gd name="connsiteY6-320" fmla="*/ 1882387 h 1901437"/>
                  <a:gd name="connsiteX7-321" fmla="*/ 2118271 w 3251746"/>
                  <a:gd name="connsiteY7-322" fmla="*/ 806062 h 1901437"/>
                  <a:gd name="connsiteX8-323" fmla="*/ 1118146 w 3251746"/>
                  <a:gd name="connsiteY8-324" fmla="*/ 606037 h 1901437"/>
                  <a:gd name="connsiteX0-325" fmla="*/ 1118146 w 3251746"/>
                  <a:gd name="connsiteY0-326" fmla="*/ 606037 h 1901437"/>
                  <a:gd name="connsiteX1-327" fmla="*/ 3721 w 3251746"/>
                  <a:gd name="connsiteY1-328" fmla="*/ 844162 h 1901437"/>
                  <a:gd name="connsiteX2-329" fmla="*/ 889546 w 3251746"/>
                  <a:gd name="connsiteY2-330" fmla="*/ 34537 h 1901437"/>
                  <a:gd name="connsiteX3-331" fmla="*/ 2127796 w 3251746"/>
                  <a:gd name="connsiteY3-332" fmla="*/ 44062 h 1901437"/>
                  <a:gd name="connsiteX4-333" fmla="*/ 3251746 w 3251746"/>
                  <a:gd name="connsiteY4-334" fmla="*/ 510787 h 1901437"/>
                  <a:gd name="connsiteX5-335" fmla="*/ 3242221 w 3251746"/>
                  <a:gd name="connsiteY5-336" fmla="*/ 1901437 h 1901437"/>
                  <a:gd name="connsiteX6-337" fmla="*/ 3080296 w 3251746"/>
                  <a:gd name="connsiteY6-338" fmla="*/ 1863337 h 1901437"/>
                  <a:gd name="connsiteX7-339" fmla="*/ 2118271 w 3251746"/>
                  <a:gd name="connsiteY7-340" fmla="*/ 806062 h 1901437"/>
                  <a:gd name="connsiteX8-341" fmla="*/ 1118146 w 3251746"/>
                  <a:gd name="connsiteY8-342" fmla="*/ 606037 h 1901437"/>
                  <a:gd name="connsiteX0-343" fmla="*/ 1118146 w 3251746"/>
                  <a:gd name="connsiteY0-344" fmla="*/ 606037 h 1901437"/>
                  <a:gd name="connsiteX1-345" fmla="*/ 3721 w 3251746"/>
                  <a:gd name="connsiteY1-346" fmla="*/ 844162 h 1901437"/>
                  <a:gd name="connsiteX2-347" fmla="*/ 889546 w 3251746"/>
                  <a:gd name="connsiteY2-348" fmla="*/ 34537 h 1901437"/>
                  <a:gd name="connsiteX3-349" fmla="*/ 2127796 w 3251746"/>
                  <a:gd name="connsiteY3-350" fmla="*/ 44062 h 1901437"/>
                  <a:gd name="connsiteX4-351" fmla="*/ 3251746 w 3251746"/>
                  <a:gd name="connsiteY4-352" fmla="*/ 510787 h 1901437"/>
                  <a:gd name="connsiteX5-353" fmla="*/ 3242221 w 3251746"/>
                  <a:gd name="connsiteY5-354" fmla="*/ 1901437 h 1901437"/>
                  <a:gd name="connsiteX6-355" fmla="*/ 3080296 w 3251746"/>
                  <a:gd name="connsiteY6-356" fmla="*/ 1863337 h 1901437"/>
                  <a:gd name="connsiteX7-357" fmla="*/ 2118271 w 3251746"/>
                  <a:gd name="connsiteY7-358" fmla="*/ 806062 h 1901437"/>
                  <a:gd name="connsiteX8-359" fmla="*/ 1118146 w 3251746"/>
                  <a:gd name="connsiteY8-360" fmla="*/ 606037 h 1901437"/>
                  <a:gd name="connsiteX0-361" fmla="*/ 1118146 w 3251746"/>
                  <a:gd name="connsiteY0-362" fmla="*/ 606037 h 1901437"/>
                  <a:gd name="connsiteX1-363" fmla="*/ 3721 w 3251746"/>
                  <a:gd name="connsiteY1-364" fmla="*/ 844162 h 1901437"/>
                  <a:gd name="connsiteX2-365" fmla="*/ 889546 w 3251746"/>
                  <a:gd name="connsiteY2-366" fmla="*/ 34537 h 1901437"/>
                  <a:gd name="connsiteX3-367" fmla="*/ 2127796 w 3251746"/>
                  <a:gd name="connsiteY3-368" fmla="*/ 44062 h 1901437"/>
                  <a:gd name="connsiteX4-369" fmla="*/ 3251746 w 3251746"/>
                  <a:gd name="connsiteY4-370" fmla="*/ 510787 h 1901437"/>
                  <a:gd name="connsiteX5-371" fmla="*/ 3242221 w 3251746"/>
                  <a:gd name="connsiteY5-372" fmla="*/ 1901437 h 1901437"/>
                  <a:gd name="connsiteX6-373" fmla="*/ 3080296 w 3251746"/>
                  <a:gd name="connsiteY6-374" fmla="*/ 1863337 h 1901437"/>
                  <a:gd name="connsiteX7-375" fmla="*/ 2118271 w 3251746"/>
                  <a:gd name="connsiteY7-376" fmla="*/ 806062 h 1901437"/>
                  <a:gd name="connsiteX8-377" fmla="*/ 1118146 w 3251746"/>
                  <a:gd name="connsiteY8-378" fmla="*/ 606037 h 1901437"/>
                  <a:gd name="connsiteX0-379" fmla="*/ 1118146 w 3251746"/>
                  <a:gd name="connsiteY0-380" fmla="*/ 606037 h 1901437"/>
                  <a:gd name="connsiteX1-381" fmla="*/ 3721 w 3251746"/>
                  <a:gd name="connsiteY1-382" fmla="*/ 844162 h 1901437"/>
                  <a:gd name="connsiteX2-383" fmla="*/ 889546 w 3251746"/>
                  <a:gd name="connsiteY2-384" fmla="*/ 34537 h 1901437"/>
                  <a:gd name="connsiteX3-385" fmla="*/ 2127796 w 3251746"/>
                  <a:gd name="connsiteY3-386" fmla="*/ 44062 h 1901437"/>
                  <a:gd name="connsiteX4-387" fmla="*/ 3251746 w 3251746"/>
                  <a:gd name="connsiteY4-388" fmla="*/ 510787 h 1901437"/>
                  <a:gd name="connsiteX5-389" fmla="*/ 3242221 w 3251746"/>
                  <a:gd name="connsiteY5-390" fmla="*/ 1901437 h 1901437"/>
                  <a:gd name="connsiteX6-391" fmla="*/ 3080296 w 3251746"/>
                  <a:gd name="connsiteY6-392" fmla="*/ 1863337 h 1901437"/>
                  <a:gd name="connsiteX7-393" fmla="*/ 2118271 w 3251746"/>
                  <a:gd name="connsiteY7-394" fmla="*/ 806062 h 1901437"/>
                  <a:gd name="connsiteX8-395" fmla="*/ 1118146 w 3251746"/>
                  <a:gd name="connsiteY8-396" fmla="*/ 606037 h 1901437"/>
                  <a:gd name="connsiteX0-397" fmla="*/ 1118146 w 3251746"/>
                  <a:gd name="connsiteY0-398" fmla="*/ 606037 h 1901437"/>
                  <a:gd name="connsiteX1-399" fmla="*/ 3721 w 3251746"/>
                  <a:gd name="connsiteY1-400" fmla="*/ 844162 h 1901437"/>
                  <a:gd name="connsiteX2-401" fmla="*/ 889546 w 3251746"/>
                  <a:gd name="connsiteY2-402" fmla="*/ 34537 h 1901437"/>
                  <a:gd name="connsiteX3-403" fmla="*/ 2127796 w 3251746"/>
                  <a:gd name="connsiteY3-404" fmla="*/ 44062 h 1901437"/>
                  <a:gd name="connsiteX4-405" fmla="*/ 3251746 w 3251746"/>
                  <a:gd name="connsiteY4-406" fmla="*/ 510787 h 1901437"/>
                  <a:gd name="connsiteX5-407" fmla="*/ 3242221 w 3251746"/>
                  <a:gd name="connsiteY5-408" fmla="*/ 1901437 h 1901437"/>
                  <a:gd name="connsiteX6-409" fmla="*/ 3080296 w 3251746"/>
                  <a:gd name="connsiteY6-410" fmla="*/ 1863337 h 1901437"/>
                  <a:gd name="connsiteX7-411" fmla="*/ 2118271 w 3251746"/>
                  <a:gd name="connsiteY7-412" fmla="*/ 806062 h 1901437"/>
                  <a:gd name="connsiteX8-413" fmla="*/ 1118146 w 3251746"/>
                  <a:gd name="connsiteY8-414" fmla="*/ 606037 h 1901437"/>
                  <a:gd name="connsiteX0-415" fmla="*/ 1118146 w 3251746"/>
                  <a:gd name="connsiteY0-416" fmla="*/ 606037 h 1901437"/>
                  <a:gd name="connsiteX1-417" fmla="*/ 3721 w 3251746"/>
                  <a:gd name="connsiteY1-418" fmla="*/ 844162 h 1901437"/>
                  <a:gd name="connsiteX2-419" fmla="*/ 889546 w 3251746"/>
                  <a:gd name="connsiteY2-420" fmla="*/ 34537 h 1901437"/>
                  <a:gd name="connsiteX3-421" fmla="*/ 2127796 w 3251746"/>
                  <a:gd name="connsiteY3-422" fmla="*/ 44062 h 1901437"/>
                  <a:gd name="connsiteX4-423" fmla="*/ 3251746 w 3251746"/>
                  <a:gd name="connsiteY4-424" fmla="*/ 510787 h 1901437"/>
                  <a:gd name="connsiteX5-425" fmla="*/ 3242221 w 3251746"/>
                  <a:gd name="connsiteY5-426" fmla="*/ 1901437 h 1901437"/>
                  <a:gd name="connsiteX6-427" fmla="*/ 2994571 w 3251746"/>
                  <a:gd name="connsiteY6-428" fmla="*/ 1777612 h 1901437"/>
                  <a:gd name="connsiteX7-429" fmla="*/ 2118271 w 3251746"/>
                  <a:gd name="connsiteY7-430" fmla="*/ 806062 h 1901437"/>
                  <a:gd name="connsiteX8-431" fmla="*/ 1118146 w 3251746"/>
                  <a:gd name="connsiteY8-432" fmla="*/ 606037 h 1901437"/>
                  <a:gd name="connsiteX0-433" fmla="*/ 1118146 w 3251746"/>
                  <a:gd name="connsiteY0-434" fmla="*/ 606037 h 1901437"/>
                  <a:gd name="connsiteX1-435" fmla="*/ 3721 w 3251746"/>
                  <a:gd name="connsiteY1-436" fmla="*/ 844162 h 1901437"/>
                  <a:gd name="connsiteX2-437" fmla="*/ 889546 w 3251746"/>
                  <a:gd name="connsiteY2-438" fmla="*/ 34537 h 1901437"/>
                  <a:gd name="connsiteX3-439" fmla="*/ 2127796 w 3251746"/>
                  <a:gd name="connsiteY3-440" fmla="*/ 44062 h 1901437"/>
                  <a:gd name="connsiteX4-441" fmla="*/ 3251746 w 3251746"/>
                  <a:gd name="connsiteY4-442" fmla="*/ 510787 h 1901437"/>
                  <a:gd name="connsiteX5-443" fmla="*/ 3242221 w 3251746"/>
                  <a:gd name="connsiteY5-444" fmla="*/ 1901437 h 1901437"/>
                  <a:gd name="connsiteX6-445" fmla="*/ 2994571 w 3251746"/>
                  <a:gd name="connsiteY6-446" fmla="*/ 1777612 h 1901437"/>
                  <a:gd name="connsiteX7-447" fmla="*/ 2118271 w 3251746"/>
                  <a:gd name="connsiteY7-448" fmla="*/ 806062 h 1901437"/>
                  <a:gd name="connsiteX8-449" fmla="*/ 1118146 w 3251746"/>
                  <a:gd name="connsiteY8-450" fmla="*/ 606037 h 1901437"/>
                  <a:gd name="connsiteX0-451" fmla="*/ 1118146 w 3251746"/>
                  <a:gd name="connsiteY0-452" fmla="*/ 606037 h 1921976"/>
                  <a:gd name="connsiteX1-453" fmla="*/ 3721 w 3251746"/>
                  <a:gd name="connsiteY1-454" fmla="*/ 844162 h 1921976"/>
                  <a:gd name="connsiteX2-455" fmla="*/ 889546 w 3251746"/>
                  <a:gd name="connsiteY2-456" fmla="*/ 34537 h 1921976"/>
                  <a:gd name="connsiteX3-457" fmla="*/ 2127796 w 3251746"/>
                  <a:gd name="connsiteY3-458" fmla="*/ 44062 h 1921976"/>
                  <a:gd name="connsiteX4-459" fmla="*/ 3251746 w 3251746"/>
                  <a:gd name="connsiteY4-460" fmla="*/ 510787 h 1921976"/>
                  <a:gd name="connsiteX5-461" fmla="*/ 3242221 w 3251746"/>
                  <a:gd name="connsiteY5-462" fmla="*/ 1901437 h 1921976"/>
                  <a:gd name="connsiteX6-463" fmla="*/ 2994571 w 3251746"/>
                  <a:gd name="connsiteY6-464" fmla="*/ 1777612 h 1921976"/>
                  <a:gd name="connsiteX7-465" fmla="*/ 2118271 w 3251746"/>
                  <a:gd name="connsiteY7-466" fmla="*/ 806062 h 1921976"/>
                  <a:gd name="connsiteX8-467" fmla="*/ 1118146 w 3251746"/>
                  <a:gd name="connsiteY8-468" fmla="*/ 606037 h 1921976"/>
                  <a:gd name="connsiteX0-469" fmla="*/ 1118146 w 3242221"/>
                  <a:gd name="connsiteY0-470" fmla="*/ 606037 h 1921976"/>
                  <a:gd name="connsiteX1-471" fmla="*/ 3721 w 3242221"/>
                  <a:gd name="connsiteY1-472" fmla="*/ 844162 h 1921976"/>
                  <a:gd name="connsiteX2-473" fmla="*/ 889546 w 3242221"/>
                  <a:gd name="connsiteY2-474" fmla="*/ 34537 h 1921976"/>
                  <a:gd name="connsiteX3-475" fmla="*/ 2127796 w 3242221"/>
                  <a:gd name="connsiteY3-476" fmla="*/ 44062 h 1921976"/>
                  <a:gd name="connsiteX4-477" fmla="*/ 3242221 w 3242221"/>
                  <a:gd name="connsiteY4-478" fmla="*/ 615562 h 1921976"/>
                  <a:gd name="connsiteX5-479" fmla="*/ 3242221 w 3242221"/>
                  <a:gd name="connsiteY5-480" fmla="*/ 1901437 h 1921976"/>
                  <a:gd name="connsiteX6-481" fmla="*/ 2994571 w 3242221"/>
                  <a:gd name="connsiteY6-482" fmla="*/ 1777612 h 1921976"/>
                  <a:gd name="connsiteX7-483" fmla="*/ 2118271 w 3242221"/>
                  <a:gd name="connsiteY7-484" fmla="*/ 806062 h 1921976"/>
                  <a:gd name="connsiteX8-485" fmla="*/ 1118146 w 3242221"/>
                  <a:gd name="connsiteY8-486" fmla="*/ 606037 h 1921976"/>
                  <a:gd name="connsiteX0-487" fmla="*/ 1118146 w 3242221"/>
                  <a:gd name="connsiteY0-488" fmla="*/ 606037 h 1921976"/>
                  <a:gd name="connsiteX1-489" fmla="*/ 3721 w 3242221"/>
                  <a:gd name="connsiteY1-490" fmla="*/ 844162 h 1921976"/>
                  <a:gd name="connsiteX2-491" fmla="*/ 889546 w 3242221"/>
                  <a:gd name="connsiteY2-492" fmla="*/ 34537 h 1921976"/>
                  <a:gd name="connsiteX3-493" fmla="*/ 2127796 w 3242221"/>
                  <a:gd name="connsiteY3-494" fmla="*/ 44062 h 1921976"/>
                  <a:gd name="connsiteX4-495" fmla="*/ 3242221 w 3242221"/>
                  <a:gd name="connsiteY4-496" fmla="*/ 615562 h 1921976"/>
                  <a:gd name="connsiteX5-497" fmla="*/ 3242221 w 3242221"/>
                  <a:gd name="connsiteY5-498" fmla="*/ 1901437 h 1921976"/>
                  <a:gd name="connsiteX6-499" fmla="*/ 2994571 w 3242221"/>
                  <a:gd name="connsiteY6-500" fmla="*/ 1777612 h 1921976"/>
                  <a:gd name="connsiteX7-501" fmla="*/ 2118271 w 3242221"/>
                  <a:gd name="connsiteY7-502" fmla="*/ 806062 h 1921976"/>
                  <a:gd name="connsiteX8-503" fmla="*/ 1118146 w 3242221"/>
                  <a:gd name="connsiteY8-504" fmla="*/ 606037 h 1921976"/>
                  <a:gd name="connsiteX0-505" fmla="*/ 1118146 w 3261271"/>
                  <a:gd name="connsiteY0-506" fmla="*/ 606037 h 1993269"/>
                  <a:gd name="connsiteX1-507" fmla="*/ 3721 w 3261271"/>
                  <a:gd name="connsiteY1-508" fmla="*/ 844162 h 1993269"/>
                  <a:gd name="connsiteX2-509" fmla="*/ 889546 w 3261271"/>
                  <a:gd name="connsiteY2-510" fmla="*/ 34537 h 1993269"/>
                  <a:gd name="connsiteX3-511" fmla="*/ 2127796 w 3261271"/>
                  <a:gd name="connsiteY3-512" fmla="*/ 44062 h 1993269"/>
                  <a:gd name="connsiteX4-513" fmla="*/ 3242221 w 3261271"/>
                  <a:gd name="connsiteY4-514" fmla="*/ 615562 h 1993269"/>
                  <a:gd name="connsiteX5-515" fmla="*/ 3261271 w 3261271"/>
                  <a:gd name="connsiteY5-516" fmla="*/ 1987162 h 1993269"/>
                  <a:gd name="connsiteX6-517" fmla="*/ 2994571 w 3261271"/>
                  <a:gd name="connsiteY6-518" fmla="*/ 1777612 h 1993269"/>
                  <a:gd name="connsiteX7-519" fmla="*/ 2118271 w 3261271"/>
                  <a:gd name="connsiteY7-520" fmla="*/ 806062 h 1993269"/>
                  <a:gd name="connsiteX8-521" fmla="*/ 1118146 w 3261271"/>
                  <a:gd name="connsiteY8-522" fmla="*/ 606037 h 1993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Rounded Rectangle 4"/>
              <p:cNvSpPr/>
              <p:nvPr/>
            </p:nvSpPr>
            <p:spPr>
              <a:xfrm rot="2002203">
                <a:off x="2745022" y="3807001"/>
                <a:ext cx="339508" cy="61214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3" name="Rounded Rectangle 11"/>
              <p:cNvSpPr/>
              <p:nvPr/>
            </p:nvSpPr>
            <p:spPr>
              <a:xfrm rot="2002203">
                <a:off x="3276558" y="3627997"/>
                <a:ext cx="339508" cy="9346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4" name="Rounded Rectangle 12"/>
              <p:cNvSpPr/>
              <p:nvPr/>
            </p:nvSpPr>
            <p:spPr>
              <a:xfrm rot="2002203">
                <a:off x="3656813" y="3935485"/>
                <a:ext cx="339508" cy="7243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5" name="Rounded Rectangle 13"/>
              <p:cNvSpPr/>
              <p:nvPr/>
            </p:nvSpPr>
            <p:spPr>
              <a:xfrm rot="2002203">
                <a:off x="4082895" y="4229792"/>
                <a:ext cx="339508" cy="56741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sp>
          <p:nvSpPr>
            <p:cNvPr id="10" name="Freeform 14"/>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1" fmla="*/ 323850 w 3152217"/>
                <a:gd name="connsiteY0-2" fmla="*/ 0 h 2217998"/>
                <a:gd name="connsiteX1-3" fmla="*/ 95250 w 3152217"/>
                <a:gd name="connsiteY1-4" fmla="*/ 209550 h 2217998"/>
                <a:gd name="connsiteX2-5" fmla="*/ 1352550 w 3152217"/>
                <a:gd name="connsiteY2-6" fmla="*/ 85725 h 2217998"/>
                <a:gd name="connsiteX3-7" fmla="*/ 2219325 w 3152217"/>
                <a:gd name="connsiteY3-8" fmla="*/ 295275 h 2217998"/>
                <a:gd name="connsiteX4-9" fmla="*/ 2724150 w 3152217"/>
                <a:gd name="connsiteY4-10" fmla="*/ 781050 h 2217998"/>
                <a:gd name="connsiteX5-11" fmla="*/ 2720489 w 3152217"/>
                <a:gd name="connsiteY5-12" fmla="*/ 785957 h 2217998"/>
                <a:gd name="connsiteX6-13" fmla="*/ 3152217 w 3152217"/>
                <a:gd name="connsiteY6-14" fmla="*/ 1217685 h 2217998"/>
                <a:gd name="connsiteX7-15" fmla="*/ 3152217 w 3152217"/>
                <a:gd name="connsiteY7-16" fmla="*/ 1429902 h 2217998"/>
                <a:gd name="connsiteX8-17" fmla="*/ 2940000 w 3152217"/>
                <a:gd name="connsiteY8-18" fmla="*/ 1429902 h 2217998"/>
                <a:gd name="connsiteX9-19" fmla="*/ 2539107 w 3152217"/>
                <a:gd name="connsiteY9-20" fmla="*/ 1029008 h 2217998"/>
                <a:gd name="connsiteX10-21" fmla="*/ 2474399 w 3152217"/>
                <a:gd name="connsiteY10-22" fmla="*/ 1115717 h 2217998"/>
                <a:gd name="connsiteX11-23" fmla="*/ 2907621 w 3152217"/>
                <a:gd name="connsiteY11-24" fmla="*/ 1548940 h 2217998"/>
                <a:gd name="connsiteX12-25" fmla="*/ 2907621 w 3152217"/>
                <a:gd name="connsiteY12-26" fmla="*/ 1761157 h 2217998"/>
                <a:gd name="connsiteX13-27" fmla="*/ 2695404 w 3152217"/>
                <a:gd name="connsiteY13-28" fmla="*/ 1761157 h 2217998"/>
                <a:gd name="connsiteX14-29" fmla="*/ 2293017 w 3152217"/>
                <a:gd name="connsiteY14-30" fmla="*/ 1358769 h 2217998"/>
                <a:gd name="connsiteX15-31" fmla="*/ 2228234 w 3152217"/>
                <a:gd name="connsiteY15-32" fmla="*/ 1445578 h 2217998"/>
                <a:gd name="connsiteX16-33" fmla="*/ 2648161 w 3152217"/>
                <a:gd name="connsiteY16-34" fmla="*/ 1865505 h 2217998"/>
                <a:gd name="connsiteX17-35" fmla="*/ 2648161 w 3152217"/>
                <a:gd name="connsiteY17-36" fmla="*/ 2077722 h 2217998"/>
                <a:gd name="connsiteX18-37" fmla="*/ 2435944 w 3152217"/>
                <a:gd name="connsiteY18-38" fmla="*/ 2077722 h 2217998"/>
                <a:gd name="connsiteX19-39" fmla="*/ 2046853 w 3152217"/>
                <a:gd name="connsiteY19-40" fmla="*/ 1688629 h 2217998"/>
                <a:gd name="connsiteX20-41" fmla="*/ 1966688 w 3152217"/>
                <a:gd name="connsiteY20-42" fmla="*/ 1796050 h 2217998"/>
                <a:gd name="connsiteX21-43" fmla="*/ 1987859 w 3152217"/>
                <a:gd name="connsiteY21-44" fmla="*/ 1774879 h 2217998"/>
                <a:gd name="connsiteX22-45" fmla="*/ 2218760 w 3152217"/>
                <a:gd name="connsiteY22-46" fmla="*/ 2005781 h 2217998"/>
                <a:gd name="connsiteX23-47" fmla="*/ 2218760 w 3152217"/>
                <a:gd name="connsiteY23-48" fmla="*/ 2217998 h 2217998"/>
                <a:gd name="connsiteX24-49" fmla="*/ 2006543 w 3152217"/>
                <a:gd name="connsiteY24-50" fmla="*/ 2217998 h 2217998"/>
                <a:gd name="connsiteX25-51" fmla="*/ 1803401 w 3152217"/>
                <a:gd name="connsiteY25-52" fmla="*/ 2014854 h 2217998"/>
                <a:gd name="connsiteX26-53" fmla="*/ 1771650 w 3152217"/>
                <a:gd name="connsiteY26-54" fmla="*/ 2057400 h 2217998"/>
                <a:gd name="connsiteX27-55" fmla="*/ 1798691 w 3152217"/>
                <a:gd name="connsiteY27-56" fmla="*/ 2010144 h 2217998"/>
                <a:gd name="connsiteX28-57" fmla="*/ 1775643 w 3152217"/>
                <a:gd name="connsiteY28-58" fmla="*/ 1987096 h 2217998"/>
                <a:gd name="connsiteX29-59" fmla="*/ 1848068 w 3152217"/>
                <a:gd name="connsiteY29-60" fmla="*/ 1914670 h 2217998"/>
                <a:gd name="connsiteX30-61" fmla="*/ 1533525 w 3152217"/>
                <a:gd name="connsiteY30-62" fmla="*/ 1485900 h 2217998"/>
                <a:gd name="connsiteX31-63" fmla="*/ 1219200 w 3152217"/>
                <a:gd name="connsiteY31-64" fmla="*/ 1181100 h 2217998"/>
                <a:gd name="connsiteX32-65" fmla="*/ 571500 w 3152217"/>
                <a:gd name="connsiteY32-66" fmla="*/ 1295400 h 2217998"/>
                <a:gd name="connsiteX33-67" fmla="*/ 0 w 3152217"/>
                <a:gd name="connsiteY33-68" fmla="*/ 1266825 h 2217998"/>
                <a:gd name="connsiteX34-69" fmla="*/ 9525 w 3152217"/>
                <a:gd name="connsiteY34-70" fmla="*/ 28575 h 2217998"/>
                <a:gd name="connsiteX35-71" fmla="*/ 323850 w 3152217"/>
                <a:gd name="connsiteY35-72" fmla="*/ 0 h 2217998"/>
                <a:gd name="connsiteX0-73" fmla="*/ 323850 w 3152217"/>
                <a:gd name="connsiteY0-74" fmla="*/ 0 h 2217998"/>
                <a:gd name="connsiteX1-75" fmla="*/ 95250 w 3152217"/>
                <a:gd name="connsiteY1-76" fmla="*/ 209550 h 2217998"/>
                <a:gd name="connsiteX2-77" fmla="*/ 1352550 w 3152217"/>
                <a:gd name="connsiteY2-78" fmla="*/ 85725 h 2217998"/>
                <a:gd name="connsiteX3-79" fmla="*/ 2219325 w 3152217"/>
                <a:gd name="connsiteY3-80" fmla="*/ 295275 h 2217998"/>
                <a:gd name="connsiteX4-81" fmla="*/ 2724150 w 3152217"/>
                <a:gd name="connsiteY4-82" fmla="*/ 781050 h 2217998"/>
                <a:gd name="connsiteX5-83" fmla="*/ 2720489 w 3152217"/>
                <a:gd name="connsiteY5-84" fmla="*/ 785957 h 2217998"/>
                <a:gd name="connsiteX6-85" fmla="*/ 3152217 w 3152217"/>
                <a:gd name="connsiteY6-86" fmla="*/ 1217685 h 2217998"/>
                <a:gd name="connsiteX7-87" fmla="*/ 3152217 w 3152217"/>
                <a:gd name="connsiteY7-88" fmla="*/ 1429902 h 2217998"/>
                <a:gd name="connsiteX8-89" fmla="*/ 2940000 w 3152217"/>
                <a:gd name="connsiteY8-90" fmla="*/ 1429902 h 2217998"/>
                <a:gd name="connsiteX9-91" fmla="*/ 2539107 w 3152217"/>
                <a:gd name="connsiteY9-92" fmla="*/ 1029008 h 2217998"/>
                <a:gd name="connsiteX10-93" fmla="*/ 2474399 w 3152217"/>
                <a:gd name="connsiteY10-94" fmla="*/ 1115717 h 2217998"/>
                <a:gd name="connsiteX11-95" fmla="*/ 2907621 w 3152217"/>
                <a:gd name="connsiteY11-96" fmla="*/ 1548940 h 2217998"/>
                <a:gd name="connsiteX12-97" fmla="*/ 2907621 w 3152217"/>
                <a:gd name="connsiteY12-98" fmla="*/ 1761157 h 2217998"/>
                <a:gd name="connsiteX13-99" fmla="*/ 2695404 w 3152217"/>
                <a:gd name="connsiteY13-100" fmla="*/ 1761157 h 2217998"/>
                <a:gd name="connsiteX14-101" fmla="*/ 2293017 w 3152217"/>
                <a:gd name="connsiteY14-102" fmla="*/ 1358769 h 2217998"/>
                <a:gd name="connsiteX15-103" fmla="*/ 2228234 w 3152217"/>
                <a:gd name="connsiteY15-104" fmla="*/ 1445578 h 2217998"/>
                <a:gd name="connsiteX16-105" fmla="*/ 2648161 w 3152217"/>
                <a:gd name="connsiteY16-106" fmla="*/ 1865505 h 2217998"/>
                <a:gd name="connsiteX17-107" fmla="*/ 2648161 w 3152217"/>
                <a:gd name="connsiteY17-108" fmla="*/ 2077722 h 2217998"/>
                <a:gd name="connsiteX18-109" fmla="*/ 2435944 w 3152217"/>
                <a:gd name="connsiteY18-110" fmla="*/ 2077722 h 2217998"/>
                <a:gd name="connsiteX19-111" fmla="*/ 2046853 w 3152217"/>
                <a:gd name="connsiteY19-112" fmla="*/ 1688629 h 2217998"/>
                <a:gd name="connsiteX20-113" fmla="*/ 1966688 w 3152217"/>
                <a:gd name="connsiteY20-114" fmla="*/ 1796050 h 2217998"/>
                <a:gd name="connsiteX21-115" fmla="*/ 1987859 w 3152217"/>
                <a:gd name="connsiteY21-116" fmla="*/ 1774879 h 2217998"/>
                <a:gd name="connsiteX22-117" fmla="*/ 2218760 w 3152217"/>
                <a:gd name="connsiteY22-118" fmla="*/ 2005781 h 2217998"/>
                <a:gd name="connsiteX23-119" fmla="*/ 2218760 w 3152217"/>
                <a:gd name="connsiteY23-120" fmla="*/ 2217998 h 2217998"/>
                <a:gd name="connsiteX24-121" fmla="*/ 2006543 w 3152217"/>
                <a:gd name="connsiteY24-122" fmla="*/ 2217998 h 2217998"/>
                <a:gd name="connsiteX25-123" fmla="*/ 1803401 w 3152217"/>
                <a:gd name="connsiteY25-124" fmla="*/ 2014854 h 2217998"/>
                <a:gd name="connsiteX26-125" fmla="*/ 1798691 w 3152217"/>
                <a:gd name="connsiteY26-126" fmla="*/ 2010144 h 2217998"/>
                <a:gd name="connsiteX27-127" fmla="*/ 1775643 w 3152217"/>
                <a:gd name="connsiteY27-128" fmla="*/ 1987096 h 2217998"/>
                <a:gd name="connsiteX28-129" fmla="*/ 1848068 w 3152217"/>
                <a:gd name="connsiteY28-130" fmla="*/ 1914670 h 2217998"/>
                <a:gd name="connsiteX29-131" fmla="*/ 1533525 w 3152217"/>
                <a:gd name="connsiteY29-132" fmla="*/ 1485900 h 2217998"/>
                <a:gd name="connsiteX30-133" fmla="*/ 1219200 w 3152217"/>
                <a:gd name="connsiteY30-134" fmla="*/ 1181100 h 2217998"/>
                <a:gd name="connsiteX31-135" fmla="*/ 571500 w 3152217"/>
                <a:gd name="connsiteY31-136" fmla="*/ 1295400 h 2217998"/>
                <a:gd name="connsiteX32-137" fmla="*/ 0 w 3152217"/>
                <a:gd name="connsiteY32-138" fmla="*/ 1266825 h 2217998"/>
                <a:gd name="connsiteX33-139" fmla="*/ 9525 w 3152217"/>
                <a:gd name="connsiteY33-140" fmla="*/ 28575 h 2217998"/>
                <a:gd name="connsiteX34-141" fmla="*/ 323850 w 3152217"/>
                <a:gd name="connsiteY34-142" fmla="*/ 0 h 2217998"/>
                <a:gd name="connsiteX0-143" fmla="*/ 323850 w 3152217"/>
                <a:gd name="connsiteY0-144" fmla="*/ 0 h 2217998"/>
                <a:gd name="connsiteX1-145" fmla="*/ 95250 w 3152217"/>
                <a:gd name="connsiteY1-146" fmla="*/ 209550 h 2217998"/>
                <a:gd name="connsiteX2-147" fmla="*/ 1352550 w 3152217"/>
                <a:gd name="connsiteY2-148" fmla="*/ 85725 h 2217998"/>
                <a:gd name="connsiteX3-149" fmla="*/ 2219325 w 3152217"/>
                <a:gd name="connsiteY3-150" fmla="*/ 295275 h 2217998"/>
                <a:gd name="connsiteX4-151" fmla="*/ 2724150 w 3152217"/>
                <a:gd name="connsiteY4-152" fmla="*/ 781050 h 2217998"/>
                <a:gd name="connsiteX5-153" fmla="*/ 2720489 w 3152217"/>
                <a:gd name="connsiteY5-154" fmla="*/ 785957 h 2217998"/>
                <a:gd name="connsiteX6-155" fmla="*/ 3152217 w 3152217"/>
                <a:gd name="connsiteY6-156" fmla="*/ 1217685 h 2217998"/>
                <a:gd name="connsiteX7-157" fmla="*/ 3152217 w 3152217"/>
                <a:gd name="connsiteY7-158" fmla="*/ 1429902 h 2217998"/>
                <a:gd name="connsiteX8-159" fmla="*/ 2940000 w 3152217"/>
                <a:gd name="connsiteY8-160" fmla="*/ 1429902 h 2217998"/>
                <a:gd name="connsiteX9-161" fmla="*/ 2539107 w 3152217"/>
                <a:gd name="connsiteY9-162" fmla="*/ 1029008 h 2217998"/>
                <a:gd name="connsiteX10-163" fmla="*/ 2474399 w 3152217"/>
                <a:gd name="connsiteY10-164" fmla="*/ 1115717 h 2217998"/>
                <a:gd name="connsiteX11-165" fmla="*/ 2907621 w 3152217"/>
                <a:gd name="connsiteY11-166" fmla="*/ 1548940 h 2217998"/>
                <a:gd name="connsiteX12-167" fmla="*/ 2907621 w 3152217"/>
                <a:gd name="connsiteY12-168" fmla="*/ 1761157 h 2217998"/>
                <a:gd name="connsiteX13-169" fmla="*/ 2695404 w 3152217"/>
                <a:gd name="connsiteY13-170" fmla="*/ 1761157 h 2217998"/>
                <a:gd name="connsiteX14-171" fmla="*/ 2293017 w 3152217"/>
                <a:gd name="connsiteY14-172" fmla="*/ 1358769 h 2217998"/>
                <a:gd name="connsiteX15-173" fmla="*/ 2228234 w 3152217"/>
                <a:gd name="connsiteY15-174" fmla="*/ 1445578 h 2217998"/>
                <a:gd name="connsiteX16-175" fmla="*/ 2648161 w 3152217"/>
                <a:gd name="connsiteY16-176" fmla="*/ 1865505 h 2217998"/>
                <a:gd name="connsiteX17-177" fmla="*/ 2648161 w 3152217"/>
                <a:gd name="connsiteY17-178" fmla="*/ 2077722 h 2217998"/>
                <a:gd name="connsiteX18-179" fmla="*/ 2435944 w 3152217"/>
                <a:gd name="connsiteY18-180" fmla="*/ 2077722 h 2217998"/>
                <a:gd name="connsiteX19-181" fmla="*/ 2046853 w 3152217"/>
                <a:gd name="connsiteY19-182" fmla="*/ 1688629 h 2217998"/>
                <a:gd name="connsiteX20-183" fmla="*/ 1966688 w 3152217"/>
                <a:gd name="connsiteY20-184" fmla="*/ 1796050 h 2217998"/>
                <a:gd name="connsiteX21-185" fmla="*/ 1987859 w 3152217"/>
                <a:gd name="connsiteY21-186" fmla="*/ 1774879 h 2217998"/>
                <a:gd name="connsiteX22-187" fmla="*/ 2218760 w 3152217"/>
                <a:gd name="connsiteY22-188" fmla="*/ 2005781 h 2217998"/>
                <a:gd name="connsiteX23-189" fmla="*/ 2218760 w 3152217"/>
                <a:gd name="connsiteY23-190" fmla="*/ 2217998 h 2217998"/>
                <a:gd name="connsiteX24-191" fmla="*/ 2006543 w 3152217"/>
                <a:gd name="connsiteY24-192" fmla="*/ 2217998 h 2217998"/>
                <a:gd name="connsiteX25-193" fmla="*/ 1798691 w 3152217"/>
                <a:gd name="connsiteY25-194" fmla="*/ 2010144 h 2217998"/>
                <a:gd name="connsiteX26-195" fmla="*/ 1775643 w 3152217"/>
                <a:gd name="connsiteY26-196" fmla="*/ 1987096 h 2217998"/>
                <a:gd name="connsiteX27-197" fmla="*/ 1848068 w 3152217"/>
                <a:gd name="connsiteY27-198" fmla="*/ 1914670 h 2217998"/>
                <a:gd name="connsiteX28-199" fmla="*/ 1533525 w 3152217"/>
                <a:gd name="connsiteY28-200" fmla="*/ 1485900 h 2217998"/>
                <a:gd name="connsiteX29-201" fmla="*/ 1219200 w 3152217"/>
                <a:gd name="connsiteY29-202" fmla="*/ 1181100 h 2217998"/>
                <a:gd name="connsiteX30-203" fmla="*/ 571500 w 3152217"/>
                <a:gd name="connsiteY30-204" fmla="*/ 1295400 h 2217998"/>
                <a:gd name="connsiteX31-205" fmla="*/ 0 w 3152217"/>
                <a:gd name="connsiteY31-206" fmla="*/ 1266825 h 2217998"/>
                <a:gd name="connsiteX32-207" fmla="*/ 9525 w 3152217"/>
                <a:gd name="connsiteY32-208" fmla="*/ 28575 h 2217998"/>
                <a:gd name="connsiteX33-209" fmla="*/ 323850 w 3152217"/>
                <a:gd name="connsiteY33-210" fmla="*/ 0 h 2217998"/>
                <a:gd name="connsiteX0-211" fmla="*/ 323850 w 3152217"/>
                <a:gd name="connsiteY0-212" fmla="*/ 0 h 2217998"/>
                <a:gd name="connsiteX1-213" fmla="*/ 95250 w 3152217"/>
                <a:gd name="connsiteY1-214" fmla="*/ 209550 h 2217998"/>
                <a:gd name="connsiteX2-215" fmla="*/ 1352550 w 3152217"/>
                <a:gd name="connsiteY2-216" fmla="*/ 85725 h 2217998"/>
                <a:gd name="connsiteX3-217" fmla="*/ 2219325 w 3152217"/>
                <a:gd name="connsiteY3-218" fmla="*/ 295275 h 2217998"/>
                <a:gd name="connsiteX4-219" fmla="*/ 2724150 w 3152217"/>
                <a:gd name="connsiteY4-220" fmla="*/ 781050 h 2217998"/>
                <a:gd name="connsiteX5-221" fmla="*/ 2720489 w 3152217"/>
                <a:gd name="connsiteY5-222" fmla="*/ 785957 h 2217998"/>
                <a:gd name="connsiteX6-223" fmla="*/ 3152217 w 3152217"/>
                <a:gd name="connsiteY6-224" fmla="*/ 1217685 h 2217998"/>
                <a:gd name="connsiteX7-225" fmla="*/ 3152217 w 3152217"/>
                <a:gd name="connsiteY7-226" fmla="*/ 1429902 h 2217998"/>
                <a:gd name="connsiteX8-227" fmla="*/ 2940000 w 3152217"/>
                <a:gd name="connsiteY8-228" fmla="*/ 1429902 h 2217998"/>
                <a:gd name="connsiteX9-229" fmla="*/ 2539107 w 3152217"/>
                <a:gd name="connsiteY9-230" fmla="*/ 1029008 h 2217998"/>
                <a:gd name="connsiteX10-231" fmla="*/ 2474399 w 3152217"/>
                <a:gd name="connsiteY10-232" fmla="*/ 1115717 h 2217998"/>
                <a:gd name="connsiteX11-233" fmla="*/ 2907621 w 3152217"/>
                <a:gd name="connsiteY11-234" fmla="*/ 1548940 h 2217998"/>
                <a:gd name="connsiteX12-235" fmla="*/ 2907621 w 3152217"/>
                <a:gd name="connsiteY12-236" fmla="*/ 1761157 h 2217998"/>
                <a:gd name="connsiteX13-237" fmla="*/ 2695404 w 3152217"/>
                <a:gd name="connsiteY13-238" fmla="*/ 1761157 h 2217998"/>
                <a:gd name="connsiteX14-239" fmla="*/ 2293017 w 3152217"/>
                <a:gd name="connsiteY14-240" fmla="*/ 1358769 h 2217998"/>
                <a:gd name="connsiteX15-241" fmla="*/ 2228234 w 3152217"/>
                <a:gd name="connsiteY15-242" fmla="*/ 1445578 h 2217998"/>
                <a:gd name="connsiteX16-243" fmla="*/ 2648161 w 3152217"/>
                <a:gd name="connsiteY16-244" fmla="*/ 1865505 h 2217998"/>
                <a:gd name="connsiteX17-245" fmla="*/ 2648161 w 3152217"/>
                <a:gd name="connsiteY17-246" fmla="*/ 2077722 h 2217998"/>
                <a:gd name="connsiteX18-247" fmla="*/ 2435944 w 3152217"/>
                <a:gd name="connsiteY18-248" fmla="*/ 2077722 h 2217998"/>
                <a:gd name="connsiteX19-249" fmla="*/ 2046853 w 3152217"/>
                <a:gd name="connsiteY19-250" fmla="*/ 1688629 h 2217998"/>
                <a:gd name="connsiteX20-251" fmla="*/ 1966688 w 3152217"/>
                <a:gd name="connsiteY20-252" fmla="*/ 1796050 h 2217998"/>
                <a:gd name="connsiteX21-253" fmla="*/ 1987859 w 3152217"/>
                <a:gd name="connsiteY21-254" fmla="*/ 1774879 h 2217998"/>
                <a:gd name="connsiteX22-255" fmla="*/ 2218760 w 3152217"/>
                <a:gd name="connsiteY22-256" fmla="*/ 2005781 h 2217998"/>
                <a:gd name="connsiteX23-257" fmla="*/ 2218760 w 3152217"/>
                <a:gd name="connsiteY23-258" fmla="*/ 2217998 h 2217998"/>
                <a:gd name="connsiteX24-259" fmla="*/ 2006543 w 3152217"/>
                <a:gd name="connsiteY24-260" fmla="*/ 2217998 h 2217998"/>
                <a:gd name="connsiteX25-261" fmla="*/ 1798691 w 3152217"/>
                <a:gd name="connsiteY25-262" fmla="*/ 2010144 h 2217998"/>
                <a:gd name="connsiteX26-263" fmla="*/ 1775643 w 3152217"/>
                <a:gd name="connsiteY26-264" fmla="*/ 1987096 h 2217998"/>
                <a:gd name="connsiteX27-265" fmla="*/ 1848068 w 3152217"/>
                <a:gd name="connsiteY27-266" fmla="*/ 1914670 h 2217998"/>
                <a:gd name="connsiteX28-267" fmla="*/ 1533525 w 3152217"/>
                <a:gd name="connsiteY28-268" fmla="*/ 1485900 h 2217998"/>
                <a:gd name="connsiteX29-269" fmla="*/ 1219200 w 3152217"/>
                <a:gd name="connsiteY29-270" fmla="*/ 1181100 h 2217998"/>
                <a:gd name="connsiteX30-271" fmla="*/ 571500 w 3152217"/>
                <a:gd name="connsiteY30-272" fmla="*/ 1295400 h 2217998"/>
                <a:gd name="connsiteX31-273" fmla="*/ 0 w 3152217"/>
                <a:gd name="connsiteY31-274" fmla="*/ 1266825 h 2217998"/>
                <a:gd name="connsiteX32-275" fmla="*/ 9525 w 3152217"/>
                <a:gd name="connsiteY32-276" fmla="*/ 28575 h 2217998"/>
                <a:gd name="connsiteX33-277" fmla="*/ 323850 w 3152217"/>
                <a:gd name="connsiteY33-278" fmla="*/ 0 h 2217998"/>
                <a:gd name="connsiteX0-279" fmla="*/ 323850 w 3152217"/>
                <a:gd name="connsiteY0-280" fmla="*/ 0 h 2217998"/>
                <a:gd name="connsiteX1-281" fmla="*/ 95250 w 3152217"/>
                <a:gd name="connsiteY1-282" fmla="*/ 209550 h 2217998"/>
                <a:gd name="connsiteX2-283" fmla="*/ 1352550 w 3152217"/>
                <a:gd name="connsiteY2-284" fmla="*/ 85725 h 2217998"/>
                <a:gd name="connsiteX3-285" fmla="*/ 2219325 w 3152217"/>
                <a:gd name="connsiteY3-286" fmla="*/ 295275 h 2217998"/>
                <a:gd name="connsiteX4-287" fmla="*/ 2724150 w 3152217"/>
                <a:gd name="connsiteY4-288" fmla="*/ 781050 h 2217998"/>
                <a:gd name="connsiteX5-289" fmla="*/ 2720489 w 3152217"/>
                <a:gd name="connsiteY5-290" fmla="*/ 785957 h 2217998"/>
                <a:gd name="connsiteX6-291" fmla="*/ 3152217 w 3152217"/>
                <a:gd name="connsiteY6-292" fmla="*/ 1217685 h 2217998"/>
                <a:gd name="connsiteX7-293" fmla="*/ 3152217 w 3152217"/>
                <a:gd name="connsiteY7-294" fmla="*/ 1429902 h 2217998"/>
                <a:gd name="connsiteX8-295" fmla="*/ 2940000 w 3152217"/>
                <a:gd name="connsiteY8-296" fmla="*/ 1429902 h 2217998"/>
                <a:gd name="connsiteX9-297" fmla="*/ 2539107 w 3152217"/>
                <a:gd name="connsiteY9-298" fmla="*/ 1029008 h 2217998"/>
                <a:gd name="connsiteX10-299" fmla="*/ 2474399 w 3152217"/>
                <a:gd name="connsiteY10-300" fmla="*/ 1115717 h 2217998"/>
                <a:gd name="connsiteX11-301" fmla="*/ 2907621 w 3152217"/>
                <a:gd name="connsiteY11-302" fmla="*/ 1548940 h 2217998"/>
                <a:gd name="connsiteX12-303" fmla="*/ 2907621 w 3152217"/>
                <a:gd name="connsiteY12-304" fmla="*/ 1761157 h 2217998"/>
                <a:gd name="connsiteX13-305" fmla="*/ 2695404 w 3152217"/>
                <a:gd name="connsiteY13-306" fmla="*/ 1761157 h 2217998"/>
                <a:gd name="connsiteX14-307" fmla="*/ 2293017 w 3152217"/>
                <a:gd name="connsiteY14-308" fmla="*/ 1358769 h 2217998"/>
                <a:gd name="connsiteX15-309" fmla="*/ 2228234 w 3152217"/>
                <a:gd name="connsiteY15-310" fmla="*/ 1445578 h 2217998"/>
                <a:gd name="connsiteX16-311" fmla="*/ 2648161 w 3152217"/>
                <a:gd name="connsiteY16-312" fmla="*/ 1865505 h 2217998"/>
                <a:gd name="connsiteX17-313" fmla="*/ 2648161 w 3152217"/>
                <a:gd name="connsiteY17-314" fmla="*/ 2077722 h 2217998"/>
                <a:gd name="connsiteX18-315" fmla="*/ 2435944 w 3152217"/>
                <a:gd name="connsiteY18-316" fmla="*/ 2077722 h 2217998"/>
                <a:gd name="connsiteX19-317" fmla="*/ 2046853 w 3152217"/>
                <a:gd name="connsiteY19-318" fmla="*/ 1688629 h 2217998"/>
                <a:gd name="connsiteX20-319" fmla="*/ 1987859 w 3152217"/>
                <a:gd name="connsiteY20-320" fmla="*/ 1774879 h 2217998"/>
                <a:gd name="connsiteX21-321" fmla="*/ 2218760 w 3152217"/>
                <a:gd name="connsiteY21-322" fmla="*/ 2005781 h 2217998"/>
                <a:gd name="connsiteX22-323" fmla="*/ 2218760 w 3152217"/>
                <a:gd name="connsiteY22-324" fmla="*/ 2217998 h 2217998"/>
                <a:gd name="connsiteX23-325" fmla="*/ 2006543 w 3152217"/>
                <a:gd name="connsiteY23-326" fmla="*/ 2217998 h 2217998"/>
                <a:gd name="connsiteX24-327" fmla="*/ 1798691 w 3152217"/>
                <a:gd name="connsiteY24-328" fmla="*/ 2010144 h 2217998"/>
                <a:gd name="connsiteX25-329" fmla="*/ 1775643 w 3152217"/>
                <a:gd name="connsiteY25-330" fmla="*/ 1987096 h 2217998"/>
                <a:gd name="connsiteX26-331" fmla="*/ 1848068 w 3152217"/>
                <a:gd name="connsiteY26-332" fmla="*/ 1914670 h 2217998"/>
                <a:gd name="connsiteX27-333" fmla="*/ 1533525 w 3152217"/>
                <a:gd name="connsiteY27-334" fmla="*/ 1485900 h 2217998"/>
                <a:gd name="connsiteX28-335" fmla="*/ 1219200 w 3152217"/>
                <a:gd name="connsiteY28-336" fmla="*/ 1181100 h 2217998"/>
                <a:gd name="connsiteX29-337" fmla="*/ 571500 w 3152217"/>
                <a:gd name="connsiteY29-338" fmla="*/ 1295400 h 2217998"/>
                <a:gd name="connsiteX30-339" fmla="*/ 0 w 3152217"/>
                <a:gd name="connsiteY30-340" fmla="*/ 1266825 h 2217998"/>
                <a:gd name="connsiteX31-341" fmla="*/ 9525 w 3152217"/>
                <a:gd name="connsiteY31-342" fmla="*/ 28575 h 2217998"/>
                <a:gd name="connsiteX32-343" fmla="*/ 323850 w 3152217"/>
                <a:gd name="connsiteY32-344" fmla="*/ 0 h 2217998"/>
                <a:gd name="connsiteX0-345" fmla="*/ 323850 w 3152217"/>
                <a:gd name="connsiteY0-346" fmla="*/ 0 h 2217998"/>
                <a:gd name="connsiteX1-347" fmla="*/ 95250 w 3152217"/>
                <a:gd name="connsiteY1-348" fmla="*/ 209550 h 2217998"/>
                <a:gd name="connsiteX2-349" fmla="*/ 1352550 w 3152217"/>
                <a:gd name="connsiteY2-350" fmla="*/ 85725 h 2217998"/>
                <a:gd name="connsiteX3-351" fmla="*/ 2219325 w 3152217"/>
                <a:gd name="connsiteY3-352" fmla="*/ 295275 h 2217998"/>
                <a:gd name="connsiteX4-353" fmla="*/ 2724150 w 3152217"/>
                <a:gd name="connsiteY4-354" fmla="*/ 781050 h 2217998"/>
                <a:gd name="connsiteX5-355" fmla="*/ 2720489 w 3152217"/>
                <a:gd name="connsiteY5-356" fmla="*/ 785957 h 2217998"/>
                <a:gd name="connsiteX6-357" fmla="*/ 3152217 w 3152217"/>
                <a:gd name="connsiteY6-358" fmla="*/ 1217685 h 2217998"/>
                <a:gd name="connsiteX7-359" fmla="*/ 3152217 w 3152217"/>
                <a:gd name="connsiteY7-360" fmla="*/ 1429902 h 2217998"/>
                <a:gd name="connsiteX8-361" fmla="*/ 2940000 w 3152217"/>
                <a:gd name="connsiteY8-362" fmla="*/ 1429902 h 2217998"/>
                <a:gd name="connsiteX9-363" fmla="*/ 2539107 w 3152217"/>
                <a:gd name="connsiteY9-364" fmla="*/ 1029008 h 2217998"/>
                <a:gd name="connsiteX10-365" fmla="*/ 2474399 w 3152217"/>
                <a:gd name="connsiteY10-366" fmla="*/ 1115717 h 2217998"/>
                <a:gd name="connsiteX11-367" fmla="*/ 2907621 w 3152217"/>
                <a:gd name="connsiteY11-368" fmla="*/ 1548940 h 2217998"/>
                <a:gd name="connsiteX12-369" fmla="*/ 2907621 w 3152217"/>
                <a:gd name="connsiteY12-370" fmla="*/ 1761157 h 2217998"/>
                <a:gd name="connsiteX13-371" fmla="*/ 2695404 w 3152217"/>
                <a:gd name="connsiteY13-372" fmla="*/ 1761157 h 2217998"/>
                <a:gd name="connsiteX14-373" fmla="*/ 2293017 w 3152217"/>
                <a:gd name="connsiteY14-374" fmla="*/ 1358769 h 2217998"/>
                <a:gd name="connsiteX15-375" fmla="*/ 2228234 w 3152217"/>
                <a:gd name="connsiteY15-376" fmla="*/ 1445578 h 2217998"/>
                <a:gd name="connsiteX16-377" fmla="*/ 2648161 w 3152217"/>
                <a:gd name="connsiteY16-378" fmla="*/ 1865505 h 2217998"/>
                <a:gd name="connsiteX17-379" fmla="*/ 2648161 w 3152217"/>
                <a:gd name="connsiteY17-380" fmla="*/ 2077722 h 2217998"/>
                <a:gd name="connsiteX18-381" fmla="*/ 2435944 w 3152217"/>
                <a:gd name="connsiteY18-382" fmla="*/ 2077722 h 2217998"/>
                <a:gd name="connsiteX19-383" fmla="*/ 2046853 w 3152217"/>
                <a:gd name="connsiteY19-384" fmla="*/ 1688629 h 2217998"/>
                <a:gd name="connsiteX20-385" fmla="*/ 1987859 w 3152217"/>
                <a:gd name="connsiteY20-386" fmla="*/ 1774879 h 2217998"/>
                <a:gd name="connsiteX21-387" fmla="*/ 2218760 w 3152217"/>
                <a:gd name="connsiteY21-388" fmla="*/ 2005781 h 2217998"/>
                <a:gd name="connsiteX22-389" fmla="*/ 2218760 w 3152217"/>
                <a:gd name="connsiteY22-390" fmla="*/ 2217998 h 2217998"/>
                <a:gd name="connsiteX23-391" fmla="*/ 2006543 w 3152217"/>
                <a:gd name="connsiteY23-392" fmla="*/ 2217998 h 2217998"/>
                <a:gd name="connsiteX24-393" fmla="*/ 1798691 w 3152217"/>
                <a:gd name="connsiteY24-394" fmla="*/ 2010144 h 2217998"/>
                <a:gd name="connsiteX25-395" fmla="*/ 1775643 w 3152217"/>
                <a:gd name="connsiteY25-396" fmla="*/ 1987096 h 2217998"/>
                <a:gd name="connsiteX26-397" fmla="*/ 1848068 w 3152217"/>
                <a:gd name="connsiteY26-398" fmla="*/ 1911865 h 2217998"/>
                <a:gd name="connsiteX27-399" fmla="*/ 1533525 w 3152217"/>
                <a:gd name="connsiteY27-400" fmla="*/ 1485900 h 2217998"/>
                <a:gd name="connsiteX28-401" fmla="*/ 1219200 w 3152217"/>
                <a:gd name="connsiteY28-402" fmla="*/ 1181100 h 2217998"/>
                <a:gd name="connsiteX29-403" fmla="*/ 571500 w 3152217"/>
                <a:gd name="connsiteY29-404" fmla="*/ 1295400 h 2217998"/>
                <a:gd name="connsiteX30-405" fmla="*/ 0 w 3152217"/>
                <a:gd name="connsiteY30-406" fmla="*/ 1266825 h 2217998"/>
                <a:gd name="connsiteX31-407" fmla="*/ 9525 w 3152217"/>
                <a:gd name="connsiteY31-408" fmla="*/ 28575 h 2217998"/>
                <a:gd name="connsiteX32-409" fmla="*/ 323850 w 3152217"/>
                <a:gd name="connsiteY32-410" fmla="*/ 0 h 2217998"/>
                <a:gd name="connsiteX0-411" fmla="*/ 323850 w 3152217"/>
                <a:gd name="connsiteY0-412" fmla="*/ 0 h 2217998"/>
                <a:gd name="connsiteX1-413" fmla="*/ 95250 w 3152217"/>
                <a:gd name="connsiteY1-414" fmla="*/ 209550 h 2217998"/>
                <a:gd name="connsiteX2-415" fmla="*/ 1352550 w 3152217"/>
                <a:gd name="connsiteY2-416" fmla="*/ 85725 h 2217998"/>
                <a:gd name="connsiteX3-417" fmla="*/ 2219325 w 3152217"/>
                <a:gd name="connsiteY3-418" fmla="*/ 295275 h 2217998"/>
                <a:gd name="connsiteX4-419" fmla="*/ 2724150 w 3152217"/>
                <a:gd name="connsiteY4-420" fmla="*/ 781050 h 2217998"/>
                <a:gd name="connsiteX5-421" fmla="*/ 2720489 w 3152217"/>
                <a:gd name="connsiteY5-422" fmla="*/ 785957 h 2217998"/>
                <a:gd name="connsiteX6-423" fmla="*/ 3152217 w 3152217"/>
                <a:gd name="connsiteY6-424" fmla="*/ 1217685 h 2217998"/>
                <a:gd name="connsiteX7-425" fmla="*/ 3152217 w 3152217"/>
                <a:gd name="connsiteY7-426" fmla="*/ 1429902 h 2217998"/>
                <a:gd name="connsiteX8-427" fmla="*/ 2940000 w 3152217"/>
                <a:gd name="connsiteY8-428" fmla="*/ 1429902 h 2217998"/>
                <a:gd name="connsiteX9-429" fmla="*/ 2539107 w 3152217"/>
                <a:gd name="connsiteY9-430" fmla="*/ 1029008 h 2217998"/>
                <a:gd name="connsiteX10-431" fmla="*/ 2474399 w 3152217"/>
                <a:gd name="connsiteY10-432" fmla="*/ 1115717 h 2217998"/>
                <a:gd name="connsiteX11-433" fmla="*/ 2907621 w 3152217"/>
                <a:gd name="connsiteY11-434" fmla="*/ 1548940 h 2217998"/>
                <a:gd name="connsiteX12-435" fmla="*/ 2907621 w 3152217"/>
                <a:gd name="connsiteY12-436" fmla="*/ 1761157 h 2217998"/>
                <a:gd name="connsiteX13-437" fmla="*/ 2695404 w 3152217"/>
                <a:gd name="connsiteY13-438" fmla="*/ 1761157 h 2217998"/>
                <a:gd name="connsiteX14-439" fmla="*/ 2293017 w 3152217"/>
                <a:gd name="connsiteY14-440" fmla="*/ 1358769 h 2217998"/>
                <a:gd name="connsiteX15-441" fmla="*/ 2228234 w 3152217"/>
                <a:gd name="connsiteY15-442" fmla="*/ 1445578 h 2217998"/>
                <a:gd name="connsiteX16-443" fmla="*/ 2648161 w 3152217"/>
                <a:gd name="connsiteY16-444" fmla="*/ 1865505 h 2217998"/>
                <a:gd name="connsiteX17-445" fmla="*/ 2648161 w 3152217"/>
                <a:gd name="connsiteY17-446" fmla="*/ 2077722 h 2217998"/>
                <a:gd name="connsiteX18-447" fmla="*/ 2435944 w 3152217"/>
                <a:gd name="connsiteY18-448" fmla="*/ 2077722 h 2217998"/>
                <a:gd name="connsiteX19-449" fmla="*/ 2046853 w 3152217"/>
                <a:gd name="connsiteY19-450" fmla="*/ 1688629 h 2217998"/>
                <a:gd name="connsiteX20-451" fmla="*/ 1987859 w 3152217"/>
                <a:gd name="connsiteY20-452" fmla="*/ 1774879 h 2217998"/>
                <a:gd name="connsiteX21-453" fmla="*/ 2218760 w 3152217"/>
                <a:gd name="connsiteY21-454" fmla="*/ 2005781 h 2217998"/>
                <a:gd name="connsiteX22-455" fmla="*/ 2218760 w 3152217"/>
                <a:gd name="connsiteY22-456" fmla="*/ 2217998 h 2217998"/>
                <a:gd name="connsiteX23-457" fmla="*/ 2006543 w 3152217"/>
                <a:gd name="connsiteY23-458" fmla="*/ 2217998 h 2217998"/>
                <a:gd name="connsiteX24-459" fmla="*/ 1798691 w 3152217"/>
                <a:gd name="connsiteY24-460" fmla="*/ 2010144 h 2217998"/>
                <a:gd name="connsiteX25-461" fmla="*/ 1775643 w 3152217"/>
                <a:gd name="connsiteY25-462" fmla="*/ 1987096 h 2217998"/>
                <a:gd name="connsiteX26-463" fmla="*/ 1848068 w 3152217"/>
                <a:gd name="connsiteY26-464" fmla="*/ 1911865 h 2217998"/>
                <a:gd name="connsiteX27-465" fmla="*/ 1533525 w 3152217"/>
                <a:gd name="connsiteY27-466" fmla="*/ 1485900 h 2217998"/>
                <a:gd name="connsiteX28-467" fmla="*/ 1219200 w 3152217"/>
                <a:gd name="connsiteY28-468" fmla="*/ 1181100 h 2217998"/>
                <a:gd name="connsiteX29-469" fmla="*/ 571500 w 3152217"/>
                <a:gd name="connsiteY29-470" fmla="*/ 1295400 h 2217998"/>
                <a:gd name="connsiteX30-471" fmla="*/ 0 w 3152217"/>
                <a:gd name="connsiteY30-472" fmla="*/ 1266825 h 2217998"/>
                <a:gd name="connsiteX31-473" fmla="*/ 9525 w 3152217"/>
                <a:gd name="connsiteY31-474" fmla="*/ 28575 h 2217998"/>
                <a:gd name="connsiteX32-475" fmla="*/ 323850 w 3152217"/>
                <a:gd name="connsiteY32-476" fmla="*/ 0 h 2217998"/>
                <a:gd name="connsiteX0-477" fmla="*/ 323850 w 3152217"/>
                <a:gd name="connsiteY0-478" fmla="*/ 0 h 2217998"/>
                <a:gd name="connsiteX1-479" fmla="*/ 95250 w 3152217"/>
                <a:gd name="connsiteY1-480" fmla="*/ 209550 h 2217998"/>
                <a:gd name="connsiteX2-481" fmla="*/ 1352550 w 3152217"/>
                <a:gd name="connsiteY2-482" fmla="*/ 85725 h 2217998"/>
                <a:gd name="connsiteX3-483" fmla="*/ 2219325 w 3152217"/>
                <a:gd name="connsiteY3-484" fmla="*/ 295275 h 2217998"/>
                <a:gd name="connsiteX4-485" fmla="*/ 2724150 w 3152217"/>
                <a:gd name="connsiteY4-486" fmla="*/ 781050 h 2217998"/>
                <a:gd name="connsiteX5-487" fmla="*/ 2720489 w 3152217"/>
                <a:gd name="connsiteY5-488" fmla="*/ 785957 h 2217998"/>
                <a:gd name="connsiteX6-489" fmla="*/ 3152217 w 3152217"/>
                <a:gd name="connsiteY6-490" fmla="*/ 1217685 h 2217998"/>
                <a:gd name="connsiteX7-491" fmla="*/ 3152217 w 3152217"/>
                <a:gd name="connsiteY7-492" fmla="*/ 1429902 h 2217998"/>
                <a:gd name="connsiteX8-493" fmla="*/ 2940000 w 3152217"/>
                <a:gd name="connsiteY8-494" fmla="*/ 1429902 h 2217998"/>
                <a:gd name="connsiteX9-495" fmla="*/ 2539107 w 3152217"/>
                <a:gd name="connsiteY9-496" fmla="*/ 1029008 h 2217998"/>
                <a:gd name="connsiteX10-497" fmla="*/ 2474399 w 3152217"/>
                <a:gd name="connsiteY10-498" fmla="*/ 1115717 h 2217998"/>
                <a:gd name="connsiteX11-499" fmla="*/ 2907621 w 3152217"/>
                <a:gd name="connsiteY11-500" fmla="*/ 1548940 h 2217998"/>
                <a:gd name="connsiteX12-501" fmla="*/ 2907621 w 3152217"/>
                <a:gd name="connsiteY12-502" fmla="*/ 1761157 h 2217998"/>
                <a:gd name="connsiteX13-503" fmla="*/ 2695404 w 3152217"/>
                <a:gd name="connsiteY13-504" fmla="*/ 1761157 h 2217998"/>
                <a:gd name="connsiteX14-505" fmla="*/ 2293017 w 3152217"/>
                <a:gd name="connsiteY14-506" fmla="*/ 1358769 h 2217998"/>
                <a:gd name="connsiteX15-507" fmla="*/ 2228234 w 3152217"/>
                <a:gd name="connsiteY15-508" fmla="*/ 1445578 h 2217998"/>
                <a:gd name="connsiteX16-509" fmla="*/ 2648161 w 3152217"/>
                <a:gd name="connsiteY16-510" fmla="*/ 1865505 h 2217998"/>
                <a:gd name="connsiteX17-511" fmla="*/ 2648161 w 3152217"/>
                <a:gd name="connsiteY17-512" fmla="*/ 2077722 h 2217998"/>
                <a:gd name="connsiteX18-513" fmla="*/ 2435944 w 3152217"/>
                <a:gd name="connsiteY18-514" fmla="*/ 2077722 h 2217998"/>
                <a:gd name="connsiteX19-515" fmla="*/ 2046853 w 3152217"/>
                <a:gd name="connsiteY19-516" fmla="*/ 1688629 h 2217998"/>
                <a:gd name="connsiteX20-517" fmla="*/ 1987859 w 3152217"/>
                <a:gd name="connsiteY20-518" fmla="*/ 1774879 h 2217998"/>
                <a:gd name="connsiteX21-519" fmla="*/ 2218760 w 3152217"/>
                <a:gd name="connsiteY21-520" fmla="*/ 2005781 h 2217998"/>
                <a:gd name="connsiteX22-521" fmla="*/ 2218760 w 3152217"/>
                <a:gd name="connsiteY22-522" fmla="*/ 2217998 h 2217998"/>
                <a:gd name="connsiteX23-523" fmla="*/ 2006543 w 3152217"/>
                <a:gd name="connsiteY23-524" fmla="*/ 2217998 h 2217998"/>
                <a:gd name="connsiteX24-525" fmla="*/ 1798691 w 3152217"/>
                <a:gd name="connsiteY24-526" fmla="*/ 2010144 h 2217998"/>
                <a:gd name="connsiteX25-527" fmla="*/ 1775643 w 3152217"/>
                <a:gd name="connsiteY25-528" fmla="*/ 1987096 h 2217998"/>
                <a:gd name="connsiteX26-529" fmla="*/ 1842458 w 3152217"/>
                <a:gd name="connsiteY26-530" fmla="*/ 1897840 h 2217998"/>
                <a:gd name="connsiteX27-531" fmla="*/ 1533525 w 3152217"/>
                <a:gd name="connsiteY27-532" fmla="*/ 1485900 h 2217998"/>
                <a:gd name="connsiteX28-533" fmla="*/ 1219200 w 3152217"/>
                <a:gd name="connsiteY28-534" fmla="*/ 1181100 h 2217998"/>
                <a:gd name="connsiteX29-535" fmla="*/ 571500 w 3152217"/>
                <a:gd name="connsiteY29-536" fmla="*/ 1295400 h 2217998"/>
                <a:gd name="connsiteX30-537" fmla="*/ 0 w 3152217"/>
                <a:gd name="connsiteY30-538" fmla="*/ 1266825 h 2217998"/>
                <a:gd name="connsiteX31-539" fmla="*/ 9525 w 3152217"/>
                <a:gd name="connsiteY31-540" fmla="*/ 28575 h 2217998"/>
                <a:gd name="connsiteX32-541" fmla="*/ 323850 w 3152217"/>
                <a:gd name="connsiteY32-542" fmla="*/ 0 h 2217998"/>
                <a:gd name="connsiteX0-543" fmla="*/ 323850 w 3152217"/>
                <a:gd name="connsiteY0-544" fmla="*/ 0 h 2217998"/>
                <a:gd name="connsiteX1-545" fmla="*/ 95250 w 3152217"/>
                <a:gd name="connsiteY1-546" fmla="*/ 209550 h 2217998"/>
                <a:gd name="connsiteX2-547" fmla="*/ 1352550 w 3152217"/>
                <a:gd name="connsiteY2-548" fmla="*/ 85725 h 2217998"/>
                <a:gd name="connsiteX3-549" fmla="*/ 2219325 w 3152217"/>
                <a:gd name="connsiteY3-550" fmla="*/ 295275 h 2217998"/>
                <a:gd name="connsiteX4-551" fmla="*/ 2724150 w 3152217"/>
                <a:gd name="connsiteY4-552" fmla="*/ 781050 h 2217998"/>
                <a:gd name="connsiteX5-553" fmla="*/ 2720489 w 3152217"/>
                <a:gd name="connsiteY5-554" fmla="*/ 785957 h 2217998"/>
                <a:gd name="connsiteX6-555" fmla="*/ 3152217 w 3152217"/>
                <a:gd name="connsiteY6-556" fmla="*/ 1217685 h 2217998"/>
                <a:gd name="connsiteX7-557" fmla="*/ 3152217 w 3152217"/>
                <a:gd name="connsiteY7-558" fmla="*/ 1429902 h 2217998"/>
                <a:gd name="connsiteX8-559" fmla="*/ 2940000 w 3152217"/>
                <a:gd name="connsiteY8-560" fmla="*/ 1429902 h 2217998"/>
                <a:gd name="connsiteX9-561" fmla="*/ 2539107 w 3152217"/>
                <a:gd name="connsiteY9-562" fmla="*/ 1029008 h 2217998"/>
                <a:gd name="connsiteX10-563" fmla="*/ 2474399 w 3152217"/>
                <a:gd name="connsiteY10-564" fmla="*/ 1115717 h 2217998"/>
                <a:gd name="connsiteX11-565" fmla="*/ 2907621 w 3152217"/>
                <a:gd name="connsiteY11-566" fmla="*/ 1548940 h 2217998"/>
                <a:gd name="connsiteX12-567" fmla="*/ 2907621 w 3152217"/>
                <a:gd name="connsiteY12-568" fmla="*/ 1761157 h 2217998"/>
                <a:gd name="connsiteX13-569" fmla="*/ 2695404 w 3152217"/>
                <a:gd name="connsiteY13-570" fmla="*/ 1761157 h 2217998"/>
                <a:gd name="connsiteX14-571" fmla="*/ 2293017 w 3152217"/>
                <a:gd name="connsiteY14-572" fmla="*/ 1358769 h 2217998"/>
                <a:gd name="connsiteX15-573" fmla="*/ 2228234 w 3152217"/>
                <a:gd name="connsiteY15-574" fmla="*/ 1445578 h 2217998"/>
                <a:gd name="connsiteX16-575" fmla="*/ 2648161 w 3152217"/>
                <a:gd name="connsiteY16-576" fmla="*/ 1865505 h 2217998"/>
                <a:gd name="connsiteX17-577" fmla="*/ 2648161 w 3152217"/>
                <a:gd name="connsiteY17-578" fmla="*/ 2077722 h 2217998"/>
                <a:gd name="connsiteX18-579" fmla="*/ 2435944 w 3152217"/>
                <a:gd name="connsiteY18-580" fmla="*/ 2077722 h 2217998"/>
                <a:gd name="connsiteX19-581" fmla="*/ 2046853 w 3152217"/>
                <a:gd name="connsiteY19-582" fmla="*/ 1688629 h 2217998"/>
                <a:gd name="connsiteX20-583" fmla="*/ 1987859 w 3152217"/>
                <a:gd name="connsiteY20-584" fmla="*/ 1774879 h 2217998"/>
                <a:gd name="connsiteX21-585" fmla="*/ 2218760 w 3152217"/>
                <a:gd name="connsiteY21-586" fmla="*/ 2005781 h 2217998"/>
                <a:gd name="connsiteX22-587" fmla="*/ 2218760 w 3152217"/>
                <a:gd name="connsiteY22-588" fmla="*/ 2217998 h 2217998"/>
                <a:gd name="connsiteX23-589" fmla="*/ 2006543 w 3152217"/>
                <a:gd name="connsiteY23-590" fmla="*/ 2217998 h 2217998"/>
                <a:gd name="connsiteX24-591" fmla="*/ 1798691 w 3152217"/>
                <a:gd name="connsiteY24-592" fmla="*/ 2010144 h 2217998"/>
                <a:gd name="connsiteX25-593" fmla="*/ 1775643 w 3152217"/>
                <a:gd name="connsiteY25-594" fmla="*/ 1987096 h 2217998"/>
                <a:gd name="connsiteX26-595" fmla="*/ 1842458 w 3152217"/>
                <a:gd name="connsiteY26-596" fmla="*/ 1897840 h 2217998"/>
                <a:gd name="connsiteX27-597" fmla="*/ 1533525 w 3152217"/>
                <a:gd name="connsiteY27-598" fmla="*/ 1485900 h 2217998"/>
                <a:gd name="connsiteX28-599" fmla="*/ 1219200 w 3152217"/>
                <a:gd name="connsiteY28-600" fmla="*/ 1181100 h 2217998"/>
                <a:gd name="connsiteX29-601" fmla="*/ 571500 w 3152217"/>
                <a:gd name="connsiteY29-602" fmla="*/ 1295400 h 2217998"/>
                <a:gd name="connsiteX30-603" fmla="*/ 0 w 3152217"/>
                <a:gd name="connsiteY30-604" fmla="*/ 1266825 h 2217998"/>
                <a:gd name="connsiteX31-605" fmla="*/ 9525 w 3152217"/>
                <a:gd name="connsiteY31-606" fmla="*/ 28575 h 2217998"/>
                <a:gd name="connsiteX32-607" fmla="*/ 323850 w 3152217"/>
                <a:gd name="connsiteY32-608" fmla="*/ 0 h 2217998"/>
                <a:gd name="connsiteX0-609" fmla="*/ 323850 w 3152217"/>
                <a:gd name="connsiteY0-610" fmla="*/ 0 h 2217998"/>
                <a:gd name="connsiteX1-611" fmla="*/ 95250 w 3152217"/>
                <a:gd name="connsiteY1-612" fmla="*/ 209550 h 2217998"/>
                <a:gd name="connsiteX2-613" fmla="*/ 1352550 w 3152217"/>
                <a:gd name="connsiteY2-614" fmla="*/ 85725 h 2217998"/>
                <a:gd name="connsiteX3-615" fmla="*/ 2219325 w 3152217"/>
                <a:gd name="connsiteY3-616" fmla="*/ 295275 h 2217998"/>
                <a:gd name="connsiteX4-617" fmla="*/ 2724150 w 3152217"/>
                <a:gd name="connsiteY4-618" fmla="*/ 781050 h 2217998"/>
                <a:gd name="connsiteX5-619" fmla="*/ 2720489 w 3152217"/>
                <a:gd name="connsiteY5-620" fmla="*/ 785957 h 2217998"/>
                <a:gd name="connsiteX6-621" fmla="*/ 3152217 w 3152217"/>
                <a:gd name="connsiteY6-622" fmla="*/ 1217685 h 2217998"/>
                <a:gd name="connsiteX7-623" fmla="*/ 3152217 w 3152217"/>
                <a:gd name="connsiteY7-624" fmla="*/ 1429902 h 2217998"/>
                <a:gd name="connsiteX8-625" fmla="*/ 2940000 w 3152217"/>
                <a:gd name="connsiteY8-626" fmla="*/ 1429902 h 2217998"/>
                <a:gd name="connsiteX9-627" fmla="*/ 2539107 w 3152217"/>
                <a:gd name="connsiteY9-628" fmla="*/ 1029008 h 2217998"/>
                <a:gd name="connsiteX10-629" fmla="*/ 2474399 w 3152217"/>
                <a:gd name="connsiteY10-630" fmla="*/ 1115717 h 2217998"/>
                <a:gd name="connsiteX11-631" fmla="*/ 2907621 w 3152217"/>
                <a:gd name="connsiteY11-632" fmla="*/ 1548940 h 2217998"/>
                <a:gd name="connsiteX12-633" fmla="*/ 2907621 w 3152217"/>
                <a:gd name="connsiteY12-634" fmla="*/ 1761157 h 2217998"/>
                <a:gd name="connsiteX13-635" fmla="*/ 2695404 w 3152217"/>
                <a:gd name="connsiteY13-636" fmla="*/ 1761157 h 2217998"/>
                <a:gd name="connsiteX14-637" fmla="*/ 2293017 w 3152217"/>
                <a:gd name="connsiteY14-638" fmla="*/ 1358769 h 2217998"/>
                <a:gd name="connsiteX15-639" fmla="*/ 2228234 w 3152217"/>
                <a:gd name="connsiteY15-640" fmla="*/ 1445578 h 2217998"/>
                <a:gd name="connsiteX16-641" fmla="*/ 2648161 w 3152217"/>
                <a:gd name="connsiteY16-642" fmla="*/ 1865505 h 2217998"/>
                <a:gd name="connsiteX17-643" fmla="*/ 2648161 w 3152217"/>
                <a:gd name="connsiteY17-644" fmla="*/ 2077722 h 2217998"/>
                <a:gd name="connsiteX18-645" fmla="*/ 2435944 w 3152217"/>
                <a:gd name="connsiteY18-646" fmla="*/ 2077722 h 2217998"/>
                <a:gd name="connsiteX19-647" fmla="*/ 2046853 w 3152217"/>
                <a:gd name="connsiteY19-648" fmla="*/ 1688629 h 2217998"/>
                <a:gd name="connsiteX20-649" fmla="*/ 1987859 w 3152217"/>
                <a:gd name="connsiteY20-650" fmla="*/ 1774879 h 2217998"/>
                <a:gd name="connsiteX21-651" fmla="*/ 2218760 w 3152217"/>
                <a:gd name="connsiteY21-652" fmla="*/ 2005781 h 2217998"/>
                <a:gd name="connsiteX22-653" fmla="*/ 2218760 w 3152217"/>
                <a:gd name="connsiteY22-654" fmla="*/ 2217998 h 2217998"/>
                <a:gd name="connsiteX23-655" fmla="*/ 2006543 w 3152217"/>
                <a:gd name="connsiteY23-656" fmla="*/ 2217998 h 2217998"/>
                <a:gd name="connsiteX24-657" fmla="*/ 1798691 w 3152217"/>
                <a:gd name="connsiteY24-658" fmla="*/ 2010144 h 2217998"/>
                <a:gd name="connsiteX25-659" fmla="*/ 1775643 w 3152217"/>
                <a:gd name="connsiteY25-660" fmla="*/ 1987096 h 2217998"/>
                <a:gd name="connsiteX26-661" fmla="*/ 1842458 w 3152217"/>
                <a:gd name="connsiteY26-662" fmla="*/ 1897840 h 2217998"/>
                <a:gd name="connsiteX27-663" fmla="*/ 1533525 w 3152217"/>
                <a:gd name="connsiteY27-664" fmla="*/ 1485900 h 2217998"/>
                <a:gd name="connsiteX28-665" fmla="*/ 1219200 w 3152217"/>
                <a:gd name="connsiteY28-666" fmla="*/ 1181100 h 2217998"/>
                <a:gd name="connsiteX29-667" fmla="*/ 571500 w 3152217"/>
                <a:gd name="connsiteY29-668" fmla="*/ 1295400 h 2217998"/>
                <a:gd name="connsiteX30-669" fmla="*/ 0 w 3152217"/>
                <a:gd name="connsiteY30-670" fmla="*/ 1266825 h 2217998"/>
                <a:gd name="connsiteX31-671" fmla="*/ 9525 w 3152217"/>
                <a:gd name="connsiteY31-672" fmla="*/ 28575 h 2217998"/>
                <a:gd name="connsiteX32-673" fmla="*/ 323850 w 3152217"/>
                <a:gd name="connsiteY32-674" fmla="*/ 0 h 2217998"/>
                <a:gd name="connsiteX0-675" fmla="*/ 323850 w 3152217"/>
                <a:gd name="connsiteY0-676" fmla="*/ 0 h 2217998"/>
                <a:gd name="connsiteX1-677" fmla="*/ 95250 w 3152217"/>
                <a:gd name="connsiteY1-678" fmla="*/ 209550 h 2217998"/>
                <a:gd name="connsiteX2-679" fmla="*/ 1352550 w 3152217"/>
                <a:gd name="connsiteY2-680" fmla="*/ 85725 h 2217998"/>
                <a:gd name="connsiteX3-681" fmla="*/ 2219325 w 3152217"/>
                <a:gd name="connsiteY3-682" fmla="*/ 295275 h 2217998"/>
                <a:gd name="connsiteX4-683" fmla="*/ 2724150 w 3152217"/>
                <a:gd name="connsiteY4-684" fmla="*/ 781050 h 2217998"/>
                <a:gd name="connsiteX5-685" fmla="*/ 2720489 w 3152217"/>
                <a:gd name="connsiteY5-686" fmla="*/ 785957 h 2217998"/>
                <a:gd name="connsiteX6-687" fmla="*/ 3152217 w 3152217"/>
                <a:gd name="connsiteY6-688" fmla="*/ 1217685 h 2217998"/>
                <a:gd name="connsiteX7-689" fmla="*/ 3152217 w 3152217"/>
                <a:gd name="connsiteY7-690" fmla="*/ 1429902 h 2217998"/>
                <a:gd name="connsiteX8-691" fmla="*/ 2940000 w 3152217"/>
                <a:gd name="connsiteY8-692" fmla="*/ 1429902 h 2217998"/>
                <a:gd name="connsiteX9-693" fmla="*/ 2539107 w 3152217"/>
                <a:gd name="connsiteY9-694" fmla="*/ 1029008 h 2217998"/>
                <a:gd name="connsiteX10-695" fmla="*/ 2474399 w 3152217"/>
                <a:gd name="connsiteY10-696" fmla="*/ 1115717 h 2217998"/>
                <a:gd name="connsiteX11-697" fmla="*/ 2907621 w 3152217"/>
                <a:gd name="connsiteY11-698" fmla="*/ 1548940 h 2217998"/>
                <a:gd name="connsiteX12-699" fmla="*/ 2907621 w 3152217"/>
                <a:gd name="connsiteY12-700" fmla="*/ 1761157 h 2217998"/>
                <a:gd name="connsiteX13-701" fmla="*/ 2695404 w 3152217"/>
                <a:gd name="connsiteY13-702" fmla="*/ 1761157 h 2217998"/>
                <a:gd name="connsiteX14-703" fmla="*/ 2293017 w 3152217"/>
                <a:gd name="connsiteY14-704" fmla="*/ 1358769 h 2217998"/>
                <a:gd name="connsiteX15-705" fmla="*/ 2228234 w 3152217"/>
                <a:gd name="connsiteY15-706" fmla="*/ 1445578 h 2217998"/>
                <a:gd name="connsiteX16-707" fmla="*/ 2648161 w 3152217"/>
                <a:gd name="connsiteY16-708" fmla="*/ 1865505 h 2217998"/>
                <a:gd name="connsiteX17-709" fmla="*/ 2648161 w 3152217"/>
                <a:gd name="connsiteY17-710" fmla="*/ 2077722 h 2217998"/>
                <a:gd name="connsiteX18-711" fmla="*/ 2435944 w 3152217"/>
                <a:gd name="connsiteY18-712" fmla="*/ 2077722 h 2217998"/>
                <a:gd name="connsiteX19-713" fmla="*/ 2046853 w 3152217"/>
                <a:gd name="connsiteY19-714" fmla="*/ 1688629 h 2217998"/>
                <a:gd name="connsiteX20-715" fmla="*/ 1987859 w 3152217"/>
                <a:gd name="connsiteY20-716" fmla="*/ 1774879 h 2217998"/>
                <a:gd name="connsiteX21-717" fmla="*/ 2218760 w 3152217"/>
                <a:gd name="connsiteY21-718" fmla="*/ 2005781 h 2217998"/>
                <a:gd name="connsiteX22-719" fmla="*/ 2218760 w 3152217"/>
                <a:gd name="connsiteY22-720" fmla="*/ 2217998 h 2217998"/>
                <a:gd name="connsiteX23-721" fmla="*/ 2006543 w 3152217"/>
                <a:gd name="connsiteY23-722" fmla="*/ 2217998 h 2217998"/>
                <a:gd name="connsiteX24-723" fmla="*/ 1798691 w 3152217"/>
                <a:gd name="connsiteY24-724" fmla="*/ 2010144 h 2217998"/>
                <a:gd name="connsiteX25-725" fmla="*/ 1775643 w 3152217"/>
                <a:gd name="connsiteY25-726" fmla="*/ 1987096 h 2217998"/>
                <a:gd name="connsiteX26-727" fmla="*/ 1842458 w 3152217"/>
                <a:gd name="connsiteY26-728" fmla="*/ 1897840 h 2217998"/>
                <a:gd name="connsiteX27-729" fmla="*/ 1533525 w 3152217"/>
                <a:gd name="connsiteY27-730" fmla="*/ 1485900 h 2217998"/>
                <a:gd name="connsiteX28-731" fmla="*/ 1219200 w 3152217"/>
                <a:gd name="connsiteY28-732" fmla="*/ 1181100 h 2217998"/>
                <a:gd name="connsiteX29-733" fmla="*/ 571500 w 3152217"/>
                <a:gd name="connsiteY29-734" fmla="*/ 1295400 h 2217998"/>
                <a:gd name="connsiteX30-735" fmla="*/ 0 w 3152217"/>
                <a:gd name="connsiteY30-736" fmla="*/ 1266825 h 2217998"/>
                <a:gd name="connsiteX31-737" fmla="*/ 9525 w 3152217"/>
                <a:gd name="connsiteY31-738" fmla="*/ 28575 h 2217998"/>
                <a:gd name="connsiteX32-739" fmla="*/ 323850 w 3152217"/>
                <a:gd name="connsiteY32-740" fmla="*/ 0 h 2217998"/>
                <a:gd name="connsiteX0-741" fmla="*/ 323850 w 3152217"/>
                <a:gd name="connsiteY0-742" fmla="*/ 0 h 2217998"/>
                <a:gd name="connsiteX1-743" fmla="*/ 95250 w 3152217"/>
                <a:gd name="connsiteY1-744" fmla="*/ 209550 h 2217998"/>
                <a:gd name="connsiteX2-745" fmla="*/ 1352550 w 3152217"/>
                <a:gd name="connsiteY2-746" fmla="*/ 85725 h 2217998"/>
                <a:gd name="connsiteX3-747" fmla="*/ 2219325 w 3152217"/>
                <a:gd name="connsiteY3-748" fmla="*/ 295275 h 2217998"/>
                <a:gd name="connsiteX4-749" fmla="*/ 2724150 w 3152217"/>
                <a:gd name="connsiteY4-750" fmla="*/ 781050 h 2217998"/>
                <a:gd name="connsiteX5-751" fmla="*/ 3152217 w 3152217"/>
                <a:gd name="connsiteY5-752" fmla="*/ 1217685 h 2217998"/>
                <a:gd name="connsiteX6-753" fmla="*/ 3152217 w 3152217"/>
                <a:gd name="connsiteY6-754" fmla="*/ 1429902 h 2217998"/>
                <a:gd name="connsiteX7-755" fmla="*/ 2940000 w 3152217"/>
                <a:gd name="connsiteY7-756" fmla="*/ 1429902 h 2217998"/>
                <a:gd name="connsiteX8-757" fmla="*/ 2539107 w 3152217"/>
                <a:gd name="connsiteY8-758" fmla="*/ 1029008 h 2217998"/>
                <a:gd name="connsiteX9-759" fmla="*/ 2474399 w 3152217"/>
                <a:gd name="connsiteY9-760" fmla="*/ 1115717 h 2217998"/>
                <a:gd name="connsiteX10-761" fmla="*/ 2907621 w 3152217"/>
                <a:gd name="connsiteY10-762" fmla="*/ 1548940 h 2217998"/>
                <a:gd name="connsiteX11-763" fmla="*/ 2907621 w 3152217"/>
                <a:gd name="connsiteY11-764" fmla="*/ 1761157 h 2217998"/>
                <a:gd name="connsiteX12-765" fmla="*/ 2695404 w 3152217"/>
                <a:gd name="connsiteY12-766" fmla="*/ 1761157 h 2217998"/>
                <a:gd name="connsiteX13-767" fmla="*/ 2293017 w 3152217"/>
                <a:gd name="connsiteY13-768" fmla="*/ 1358769 h 2217998"/>
                <a:gd name="connsiteX14-769" fmla="*/ 2228234 w 3152217"/>
                <a:gd name="connsiteY14-770" fmla="*/ 1445578 h 2217998"/>
                <a:gd name="connsiteX15-771" fmla="*/ 2648161 w 3152217"/>
                <a:gd name="connsiteY15-772" fmla="*/ 1865505 h 2217998"/>
                <a:gd name="connsiteX16-773" fmla="*/ 2648161 w 3152217"/>
                <a:gd name="connsiteY16-774" fmla="*/ 2077722 h 2217998"/>
                <a:gd name="connsiteX17-775" fmla="*/ 2435944 w 3152217"/>
                <a:gd name="connsiteY17-776" fmla="*/ 2077722 h 2217998"/>
                <a:gd name="connsiteX18-777" fmla="*/ 2046853 w 3152217"/>
                <a:gd name="connsiteY18-778" fmla="*/ 1688629 h 2217998"/>
                <a:gd name="connsiteX19-779" fmla="*/ 1987859 w 3152217"/>
                <a:gd name="connsiteY19-780" fmla="*/ 1774879 h 2217998"/>
                <a:gd name="connsiteX20-781" fmla="*/ 2218760 w 3152217"/>
                <a:gd name="connsiteY20-782" fmla="*/ 2005781 h 2217998"/>
                <a:gd name="connsiteX21-783" fmla="*/ 2218760 w 3152217"/>
                <a:gd name="connsiteY21-784" fmla="*/ 2217998 h 2217998"/>
                <a:gd name="connsiteX22-785" fmla="*/ 2006543 w 3152217"/>
                <a:gd name="connsiteY22-786" fmla="*/ 2217998 h 2217998"/>
                <a:gd name="connsiteX23-787" fmla="*/ 1798691 w 3152217"/>
                <a:gd name="connsiteY23-788" fmla="*/ 2010144 h 2217998"/>
                <a:gd name="connsiteX24-789" fmla="*/ 1775643 w 3152217"/>
                <a:gd name="connsiteY24-790" fmla="*/ 1987096 h 2217998"/>
                <a:gd name="connsiteX25-791" fmla="*/ 1842458 w 3152217"/>
                <a:gd name="connsiteY25-792" fmla="*/ 1897840 h 2217998"/>
                <a:gd name="connsiteX26-793" fmla="*/ 1533525 w 3152217"/>
                <a:gd name="connsiteY26-794" fmla="*/ 1485900 h 2217998"/>
                <a:gd name="connsiteX27-795" fmla="*/ 1219200 w 3152217"/>
                <a:gd name="connsiteY27-796" fmla="*/ 1181100 h 2217998"/>
                <a:gd name="connsiteX28-797" fmla="*/ 571500 w 3152217"/>
                <a:gd name="connsiteY28-798" fmla="*/ 1295400 h 2217998"/>
                <a:gd name="connsiteX29-799" fmla="*/ 0 w 3152217"/>
                <a:gd name="connsiteY29-800" fmla="*/ 1266825 h 2217998"/>
                <a:gd name="connsiteX30-801" fmla="*/ 9525 w 3152217"/>
                <a:gd name="connsiteY30-802" fmla="*/ 28575 h 2217998"/>
                <a:gd name="connsiteX31-803" fmla="*/ 323850 w 3152217"/>
                <a:gd name="connsiteY31-804" fmla="*/ 0 h 2217998"/>
                <a:gd name="connsiteX0-805" fmla="*/ 323850 w 3152217"/>
                <a:gd name="connsiteY0-806" fmla="*/ 0 h 2217998"/>
                <a:gd name="connsiteX1-807" fmla="*/ 95250 w 3152217"/>
                <a:gd name="connsiteY1-808" fmla="*/ 209550 h 2217998"/>
                <a:gd name="connsiteX2-809" fmla="*/ 1352550 w 3152217"/>
                <a:gd name="connsiteY2-810" fmla="*/ 85725 h 2217998"/>
                <a:gd name="connsiteX3-811" fmla="*/ 2314575 w 3152217"/>
                <a:gd name="connsiteY3-812" fmla="*/ 285750 h 2217998"/>
                <a:gd name="connsiteX4-813" fmla="*/ 2724150 w 3152217"/>
                <a:gd name="connsiteY4-814" fmla="*/ 781050 h 2217998"/>
                <a:gd name="connsiteX5-815" fmla="*/ 3152217 w 3152217"/>
                <a:gd name="connsiteY5-816" fmla="*/ 1217685 h 2217998"/>
                <a:gd name="connsiteX6-817" fmla="*/ 3152217 w 3152217"/>
                <a:gd name="connsiteY6-818" fmla="*/ 1429902 h 2217998"/>
                <a:gd name="connsiteX7-819" fmla="*/ 2940000 w 3152217"/>
                <a:gd name="connsiteY7-820" fmla="*/ 1429902 h 2217998"/>
                <a:gd name="connsiteX8-821" fmla="*/ 2539107 w 3152217"/>
                <a:gd name="connsiteY8-822" fmla="*/ 1029008 h 2217998"/>
                <a:gd name="connsiteX9-823" fmla="*/ 2474399 w 3152217"/>
                <a:gd name="connsiteY9-824" fmla="*/ 1115717 h 2217998"/>
                <a:gd name="connsiteX10-825" fmla="*/ 2907621 w 3152217"/>
                <a:gd name="connsiteY10-826" fmla="*/ 1548940 h 2217998"/>
                <a:gd name="connsiteX11-827" fmla="*/ 2907621 w 3152217"/>
                <a:gd name="connsiteY11-828" fmla="*/ 1761157 h 2217998"/>
                <a:gd name="connsiteX12-829" fmla="*/ 2695404 w 3152217"/>
                <a:gd name="connsiteY12-830" fmla="*/ 1761157 h 2217998"/>
                <a:gd name="connsiteX13-831" fmla="*/ 2293017 w 3152217"/>
                <a:gd name="connsiteY13-832" fmla="*/ 1358769 h 2217998"/>
                <a:gd name="connsiteX14-833" fmla="*/ 2228234 w 3152217"/>
                <a:gd name="connsiteY14-834" fmla="*/ 1445578 h 2217998"/>
                <a:gd name="connsiteX15-835" fmla="*/ 2648161 w 3152217"/>
                <a:gd name="connsiteY15-836" fmla="*/ 1865505 h 2217998"/>
                <a:gd name="connsiteX16-837" fmla="*/ 2648161 w 3152217"/>
                <a:gd name="connsiteY16-838" fmla="*/ 2077722 h 2217998"/>
                <a:gd name="connsiteX17-839" fmla="*/ 2435944 w 3152217"/>
                <a:gd name="connsiteY17-840" fmla="*/ 2077722 h 2217998"/>
                <a:gd name="connsiteX18-841" fmla="*/ 2046853 w 3152217"/>
                <a:gd name="connsiteY18-842" fmla="*/ 1688629 h 2217998"/>
                <a:gd name="connsiteX19-843" fmla="*/ 1987859 w 3152217"/>
                <a:gd name="connsiteY19-844" fmla="*/ 1774879 h 2217998"/>
                <a:gd name="connsiteX20-845" fmla="*/ 2218760 w 3152217"/>
                <a:gd name="connsiteY20-846" fmla="*/ 2005781 h 2217998"/>
                <a:gd name="connsiteX21-847" fmla="*/ 2218760 w 3152217"/>
                <a:gd name="connsiteY21-848" fmla="*/ 2217998 h 2217998"/>
                <a:gd name="connsiteX22-849" fmla="*/ 2006543 w 3152217"/>
                <a:gd name="connsiteY22-850" fmla="*/ 2217998 h 2217998"/>
                <a:gd name="connsiteX23-851" fmla="*/ 1798691 w 3152217"/>
                <a:gd name="connsiteY23-852" fmla="*/ 2010144 h 2217998"/>
                <a:gd name="connsiteX24-853" fmla="*/ 1775643 w 3152217"/>
                <a:gd name="connsiteY24-854" fmla="*/ 1987096 h 2217998"/>
                <a:gd name="connsiteX25-855" fmla="*/ 1842458 w 3152217"/>
                <a:gd name="connsiteY25-856" fmla="*/ 1897840 h 2217998"/>
                <a:gd name="connsiteX26-857" fmla="*/ 1533525 w 3152217"/>
                <a:gd name="connsiteY26-858" fmla="*/ 1485900 h 2217998"/>
                <a:gd name="connsiteX27-859" fmla="*/ 1219200 w 3152217"/>
                <a:gd name="connsiteY27-860" fmla="*/ 1181100 h 2217998"/>
                <a:gd name="connsiteX28-861" fmla="*/ 571500 w 3152217"/>
                <a:gd name="connsiteY28-862" fmla="*/ 1295400 h 2217998"/>
                <a:gd name="connsiteX29-863" fmla="*/ 0 w 3152217"/>
                <a:gd name="connsiteY29-864" fmla="*/ 1266825 h 2217998"/>
                <a:gd name="connsiteX30-865" fmla="*/ 9525 w 3152217"/>
                <a:gd name="connsiteY30-866" fmla="*/ 28575 h 2217998"/>
                <a:gd name="connsiteX31-867" fmla="*/ 323850 w 3152217"/>
                <a:gd name="connsiteY31-868" fmla="*/ 0 h 2217998"/>
                <a:gd name="connsiteX0-869" fmla="*/ 323850 w 3152217"/>
                <a:gd name="connsiteY0-870" fmla="*/ 0 h 2217998"/>
                <a:gd name="connsiteX1-871" fmla="*/ 95250 w 3152217"/>
                <a:gd name="connsiteY1-872" fmla="*/ 209550 h 2217998"/>
                <a:gd name="connsiteX2-873" fmla="*/ 1352550 w 3152217"/>
                <a:gd name="connsiteY2-874" fmla="*/ 85725 h 2217998"/>
                <a:gd name="connsiteX3-875" fmla="*/ 2314575 w 3152217"/>
                <a:gd name="connsiteY3-876" fmla="*/ 285750 h 2217998"/>
                <a:gd name="connsiteX4-877" fmla="*/ 2724150 w 3152217"/>
                <a:gd name="connsiteY4-878" fmla="*/ 781050 h 2217998"/>
                <a:gd name="connsiteX5-879" fmla="*/ 3152217 w 3152217"/>
                <a:gd name="connsiteY5-880" fmla="*/ 1217685 h 2217998"/>
                <a:gd name="connsiteX6-881" fmla="*/ 3152217 w 3152217"/>
                <a:gd name="connsiteY6-882" fmla="*/ 1429902 h 2217998"/>
                <a:gd name="connsiteX7-883" fmla="*/ 2940000 w 3152217"/>
                <a:gd name="connsiteY7-884" fmla="*/ 1429902 h 2217998"/>
                <a:gd name="connsiteX8-885" fmla="*/ 2539107 w 3152217"/>
                <a:gd name="connsiteY8-886" fmla="*/ 1029008 h 2217998"/>
                <a:gd name="connsiteX9-887" fmla="*/ 2474399 w 3152217"/>
                <a:gd name="connsiteY9-888" fmla="*/ 1115717 h 2217998"/>
                <a:gd name="connsiteX10-889" fmla="*/ 2907621 w 3152217"/>
                <a:gd name="connsiteY10-890" fmla="*/ 1548940 h 2217998"/>
                <a:gd name="connsiteX11-891" fmla="*/ 2907621 w 3152217"/>
                <a:gd name="connsiteY11-892" fmla="*/ 1761157 h 2217998"/>
                <a:gd name="connsiteX12-893" fmla="*/ 2695404 w 3152217"/>
                <a:gd name="connsiteY12-894" fmla="*/ 1761157 h 2217998"/>
                <a:gd name="connsiteX13-895" fmla="*/ 2293017 w 3152217"/>
                <a:gd name="connsiteY13-896" fmla="*/ 1358769 h 2217998"/>
                <a:gd name="connsiteX14-897" fmla="*/ 2228234 w 3152217"/>
                <a:gd name="connsiteY14-898" fmla="*/ 1445578 h 2217998"/>
                <a:gd name="connsiteX15-899" fmla="*/ 2648161 w 3152217"/>
                <a:gd name="connsiteY15-900" fmla="*/ 1865505 h 2217998"/>
                <a:gd name="connsiteX16-901" fmla="*/ 2648161 w 3152217"/>
                <a:gd name="connsiteY16-902" fmla="*/ 2077722 h 2217998"/>
                <a:gd name="connsiteX17-903" fmla="*/ 2435944 w 3152217"/>
                <a:gd name="connsiteY17-904" fmla="*/ 2077722 h 2217998"/>
                <a:gd name="connsiteX18-905" fmla="*/ 2046853 w 3152217"/>
                <a:gd name="connsiteY18-906" fmla="*/ 1688629 h 2217998"/>
                <a:gd name="connsiteX19-907" fmla="*/ 1987859 w 3152217"/>
                <a:gd name="connsiteY19-908" fmla="*/ 1774879 h 2217998"/>
                <a:gd name="connsiteX20-909" fmla="*/ 2218760 w 3152217"/>
                <a:gd name="connsiteY20-910" fmla="*/ 2005781 h 2217998"/>
                <a:gd name="connsiteX21-911" fmla="*/ 2218760 w 3152217"/>
                <a:gd name="connsiteY21-912" fmla="*/ 2217998 h 2217998"/>
                <a:gd name="connsiteX22-913" fmla="*/ 2006543 w 3152217"/>
                <a:gd name="connsiteY22-914" fmla="*/ 2217998 h 2217998"/>
                <a:gd name="connsiteX23-915" fmla="*/ 1798691 w 3152217"/>
                <a:gd name="connsiteY23-916" fmla="*/ 2010144 h 2217998"/>
                <a:gd name="connsiteX24-917" fmla="*/ 1775643 w 3152217"/>
                <a:gd name="connsiteY24-918" fmla="*/ 1987096 h 2217998"/>
                <a:gd name="connsiteX25-919" fmla="*/ 1842458 w 3152217"/>
                <a:gd name="connsiteY25-920" fmla="*/ 1897840 h 2217998"/>
                <a:gd name="connsiteX26-921" fmla="*/ 1533525 w 3152217"/>
                <a:gd name="connsiteY26-922" fmla="*/ 1485900 h 2217998"/>
                <a:gd name="connsiteX27-923" fmla="*/ 1219200 w 3152217"/>
                <a:gd name="connsiteY27-924" fmla="*/ 1181100 h 2217998"/>
                <a:gd name="connsiteX28-925" fmla="*/ 571500 w 3152217"/>
                <a:gd name="connsiteY28-926" fmla="*/ 1295400 h 2217998"/>
                <a:gd name="connsiteX29-927" fmla="*/ 0 w 3152217"/>
                <a:gd name="connsiteY29-928" fmla="*/ 1266825 h 2217998"/>
                <a:gd name="connsiteX30-929" fmla="*/ 9525 w 3152217"/>
                <a:gd name="connsiteY30-930" fmla="*/ 28575 h 2217998"/>
                <a:gd name="connsiteX31-931" fmla="*/ 323850 w 3152217"/>
                <a:gd name="connsiteY31-932" fmla="*/ 0 h 2217998"/>
                <a:gd name="connsiteX0-933" fmla="*/ 361950 w 3152217"/>
                <a:gd name="connsiteY0-934" fmla="*/ 0 h 2256098"/>
                <a:gd name="connsiteX1-935" fmla="*/ 95250 w 3152217"/>
                <a:gd name="connsiteY1-936" fmla="*/ 247650 h 2256098"/>
                <a:gd name="connsiteX2-937" fmla="*/ 1352550 w 3152217"/>
                <a:gd name="connsiteY2-938" fmla="*/ 123825 h 2256098"/>
                <a:gd name="connsiteX3-939" fmla="*/ 2314575 w 3152217"/>
                <a:gd name="connsiteY3-940" fmla="*/ 323850 h 2256098"/>
                <a:gd name="connsiteX4-941" fmla="*/ 2724150 w 3152217"/>
                <a:gd name="connsiteY4-942" fmla="*/ 819150 h 2256098"/>
                <a:gd name="connsiteX5-943" fmla="*/ 3152217 w 3152217"/>
                <a:gd name="connsiteY5-944" fmla="*/ 1255785 h 2256098"/>
                <a:gd name="connsiteX6-945" fmla="*/ 3152217 w 3152217"/>
                <a:gd name="connsiteY6-946" fmla="*/ 1468002 h 2256098"/>
                <a:gd name="connsiteX7-947" fmla="*/ 2940000 w 3152217"/>
                <a:gd name="connsiteY7-948" fmla="*/ 1468002 h 2256098"/>
                <a:gd name="connsiteX8-949" fmla="*/ 2539107 w 3152217"/>
                <a:gd name="connsiteY8-950" fmla="*/ 1067108 h 2256098"/>
                <a:gd name="connsiteX9-951" fmla="*/ 2474399 w 3152217"/>
                <a:gd name="connsiteY9-952" fmla="*/ 1153817 h 2256098"/>
                <a:gd name="connsiteX10-953" fmla="*/ 2907621 w 3152217"/>
                <a:gd name="connsiteY10-954" fmla="*/ 1587040 h 2256098"/>
                <a:gd name="connsiteX11-955" fmla="*/ 2907621 w 3152217"/>
                <a:gd name="connsiteY11-956" fmla="*/ 1799257 h 2256098"/>
                <a:gd name="connsiteX12-957" fmla="*/ 2695404 w 3152217"/>
                <a:gd name="connsiteY12-958" fmla="*/ 1799257 h 2256098"/>
                <a:gd name="connsiteX13-959" fmla="*/ 2293017 w 3152217"/>
                <a:gd name="connsiteY13-960" fmla="*/ 1396869 h 2256098"/>
                <a:gd name="connsiteX14-961" fmla="*/ 2228234 w 3152217"/>
                <a:gd name="connsiteY14-962" fmla="*/ 1483678 h 2256098"/>
                <a:gd name="connsiteX15-963" fmla="*/ 2648161 w 3152217"/>
                <a:gd name="connsiteY15-964" fmla="*/ 1903605 h 2256098"/>
                <a:gd name="connsiteX16-965" fmla="*/ 2648161 w 3152217"/>
                <a:gd name="connsiteY16-966" fmla="*/ 2115822 h 2256098"/>
                <a:gd name="connsiteX17-967" fmla="*/ 2435944 w 3152217"/>
                <a:gd name="connsiteY17-968" fmla="*/ 2115822 h 2256098"/>
                <a:gd name="connsiteX18-969" fmla="*/ 2046853 w 3152217"/>
                <a:gd name="connsiteY18-970" fmla="*/ 1726729 h 2256098"/>
                <a:gd name="connsiteX19-971" fmla="*/ 1987859 w 3152217"/>
                <a:gd name="connsiteY19-972" fmla="*/ 1812979 h 2256098"/>
                <a:gd name="connsiteX20-973" fmla="*/ 2218760 w 3152217"/>
                <a:gd name="connsiteY20-974" fmla="*/ 2043881 h 2256098"/>
                <a:gd name="connsiteX21-975" fmla="*/ 2218760 w 3152217"/>
                <a:gd name="connsiteY21-976" fmla="*/ 2256098 h 2256098"/>
                <a:gd name="connsiteX22-977" fmla="*/ 2006543 w 3152217"/>
                <a:gd name="connsiteY22-978" fmla="*/ 2256098 h 2256098"/>
                <a:gd name="connsiteX23-979" fmla="*/ 1798691 w 3152217"/>
                <a:gd name="connsiteY23-980" fmla="*/ 2048244 h 2256098"/>
                <a:gd name="connsiteX24-981" fmla="*/ 1775643 w 3152217"/>
                <a:gd name="connsiteY24-982" fmla="*/ 2025196 h 2256098"/>
                <a:gd name="connsiteX25-983" fmla="*/ 1842458 w 3152217"/>
                <a:gd name="connsiteY25-984" fmla="*/ 1935940 h 2256098"/>
                <a:gd name="connsiteX26-985" fmla="*/ 1533525 w 3152217"/>
                <a:gd name="connsiteY26-986" fmla="*/ 1524000 h 2256098"/>
                <a:gd name="connsiteX27-987" fmla="*/ 1219200 w 3152217"/>
                <a:gd name="connsiteY27-988" fmla="*/ 1219200 h 2256098"/>
                <a:gd name="connsiteX28-989" fmla="*/ 571500 w 3152217"/>
                <a:gd name="connsiteY28-990" fmla="*/ 1333500 h 2256098"/>
                <a:gd name="connsiteX29-991" fmla="*/ 0 w 3152217"/>
                <a:gd name="connsiteY29-992" fmla="*/ 1304925 h 2256098"/>
                <a:gd name="connsiteX30-993" fmla="*/ 9525 w 3152217"/>
                <a:gd name="connsiteY30-994" fmla="*/ 66675 h 2256098"/>
                <a:gd name="connsiteX31-995" fmla="*/ 361950 w 3152217"/>
                <a:gd name="connsiteY31-996" fmla="*/ 0 h 2256098"/>
                <a:gd name="connsiteX0-997" fmla="*/ 361950 w 3152217"/>
                <a:gd name="connsiteY0-998" fmla="*/ 9525 h 2265623"/>
                <a:gd name="connsiteX1-999" fmla="*/ 95250 w 3152217"/>
                <a:gd name="connsiteY1-1000" fmla="*/ 257175 h 2265623"/>
                <a:gd name="connsiteX2-1001" fmla="*/ 1352550 w 3152217"/>
                <a:gd name="connsiteY2-1002" fmla="*/ 133350 h 2265623"/>
                <a:gd name="connsiteX3-1003" fmla="*/ 2314575 w 3152217"/>
                <a:gd name="connsiteY3-1004" fmla="*/ 333375 h 2265623"/>
                <a:gd name="connsiteX4-1005" fmla="*/ 2724150 w 3152217"/>
                <a:gd name="connsiteY4-1006" fmla="*/ 828675 h 2265623"/>
                <a:gd name="connsiteX5-1007" fmla="*/ 3152217 w 3152217"/>
                <a:gd name="connsiteY5-1008" fmla="*/ 1265310 h 2265623"/>
                <a:gd name="connsiteX6-1009" fmla="*/ 3152217 w 3152217"/>
                <a:gd name="connsiteY6-1010" fmla="*/ 1477527 h 2265623"/>
                <a:gd name="connsiteX7-1011" fmla="*/ 2940000 w 3152217"/>
                <a:gd name="connsiteY7-1012" fmla="*/ 1477527 h 2265623"/>
                <a:gd name="connsiteX8-1013" fmla="*/ 2539107 w 3152217"/>
                <a:gd name="connsiteY8-1014" fmla="*/ 1076633 h 2265623"/>
                <a:gd name="connsiteX9-1015" fmla="*/ 2474399 w 3152217"/>
                <a:gd name="connsiteY9-1016" fmla="*/ 1163342 h 2265623"/>
                <a:gd name="connsiteX10-1017" fmla="*/ 2907621 w 3152217"/>
                <a:gd name="connsiteY10-1018" fmla="*/ 1596565 h 2265623"/>
                <a:gd name="connsiteX11-1019" fmla="*/ 2907621 w 3152217"/>
                <a:gd name="connsiteY11-1020" fmla="*/ 1808782 h 2265623"/>
                <a:gd name="connsiteX12-1021" fmla="*/ 2695404 w 3152217"/>
                <a:gd name="connsiteY12-1022" fmla="*/ 1808782 h 2265623"/>
                <a:gd name="connsiteX13-1023" fmla="*/ 2293017 w 3152217"/>
                <a:gd name="connsiteY13-1024" fmla="*/ 1406394 h 2265623"/>
                <a:gd name="connsiteX14-1025" fmla="*/ 2228234 w 3152217"/>
                <a:gd name="connsiteY14-1026" fmla="*/ 1493203 h 2265623"/>
                <a:gd name="connsiteX15-1027" fmla="*/ 2648161 w 3152217"/>
                <a:gd name="connsiteY15-1028" fmla="*/ 1913130 h 2265623"/>
                <a:gd name="connsiteX16-1029" fmla="*/ 2648161 w 3152217"/>
                <a:gd name="connsiteY16-1030" fmla="*/ 2125347 h 2265623"/>
                <a:gd name="connsiteX17-1031" fmla="*/ 2435944 w 3152217"/>
                <a:gd name="connsiteY17-1032" fmla="*/ 2125347 h 2265623"/>
                <a:gd name="connsiteX18-1033" fmla="*/ 2046853 w 3152217"/>
                <a:gd name="connsiteY18-1034" fmla="*/ 1736254 h 2265623"/>
                <a:gd name="connsiteX19-1035" fmla="*/ 1987859 w 3152217"/>
                <a:gd name="connsiteY19-1036" fmla="*/ 1822504 h 2265623"/>
                <a:gd name="connsiteX20-1037" fmla="*/ 2218760 w 3152217"/>
                <a:gd name="connsiteY20-1038" fmla="*/ 2053406 h 2265623"/>
                <a:gd name="connsiteX21-1039" fmla="*/ 2218760 w 3152217"/>
                <a:gd name="connsiteY21-1040" fmla="*/ 2265623 h 2265623"/>
                <a:gd name="connsiteX22-1041" fmla="*/ 2006543 w 3152217"/>
                <a:gd name="connsiteY22-1042" fmla="*/ 2265623 h 2265623"/>
                <a:gd name="connsiteX23-1043" fmla="*/ 1798691 w 3152217"/>
                <a:gd name="connsiteY23-1044" fmla="*/ 2057769 h 2265623"/>
                <a:gd name="connsiteX24-1045" fmla="*/ 1775643 w 3152217"/>
                <a:gd name="connsiteY24-1046" fmla="*/ 2034721 h 2265623"/>
                <a:gd name="connsiteX25-1047" fmla="*/ 1842458 w 3152217"/>
                <a:gd name="connsiteY25-1048" fmla="*/ 1945465 h 2265623"/>
                <a:gd name="connsiteX26-1049" fmla="*/ 1533525 w 3152217"/>
                <a:gd name="connsiteY26-1050" fmla="*/ 1533525 h 2265623"/>
                <a:gd name="connsiteX27-1051" fmla="*/ 1219200 w 3152217"/>
                <a:gd name="connsiteY27-1052" fmla="*/ 1228725 h 2265623"/>
                <a:gd name="connsiteX28-1053" fmla="*/ 571500 w 3152217"/>
                <a:gd name="connsiteY28-1054" fmla="*/ 1343025 h 2265623"/>
                <a:gd name="connsiteX29-1055" fmla="*/ 0 w 3152217"/>
                <a:gd name="connsiteY29-1056" fmla="*/ 1314450 h 2265623"/>
                <a:gd name="connsiteX30-1057" fmla="*/ 0 w 3152217"/>
                <a:gd name="connsiteY30-1058" fmla="*/ 0 h 2265623"/>
                <a:gd name="connsiteX31-1059" fmla="*/ 361950 w 3152217"/>
                <a:gd name="connsiteY31-1060" fmla="*/ 9525 h 2265623"/>
                <a:gd name="connsiteX0-1061" fmla="*/ 409575 w 3152217"/>
                <a:gd name="connsiteY0-1062" fmla="*/ 9525 h 2265623"/>
                <a:gd name="connsiteX1-1063" fmla="*/ 95250 w 3152217"/>
                <a:gd name="connsiteY1-1064" fmla="*/ 257175 h 2265623"/>
                <a:gd name="connsiteX2-1065" fmla="*/ 1352550 w 3152217"/>
                <a:gd name="connsiteY2-1066" fmla="*/ 133350 h 2265623"/>
                <a:gd name="connsiteX3-1067" fmla="*/ 2314575 w 3152217"/>
                <a:gd name="connsiteY3-1068" fmla="*/ 333375 h 2265623"/>
                <a:gd name="connsiteX4-1069" fmla="*/ 2724150 w 3152217"/>
                <a:gd name="connsiteY4-1070" fmla="*/ 828675 h 2265623"/>
                <a:gd name="connsiteX5-1071" fmla="*/ 3152217 w 3152217"/>
                <a:gd name="connsiteY5-1072" fmla="*/ 1265310 h 2265623"/>
                <a:gd name="connsiteX6-1073" fmla="*/ 3152217 w 3152217"/>
                <a:gd name="connsiteY6-1074" fmla="*/ 1477527 h 2265623"/>
                <a:gd name="connsiteX7-1075" fmla="*/ 2940000 w 3152217"/>
                <a:gd name="connsiteY7-1076" fmla="*/ 1477527 h 2265623"/>
                <a:gd name="connsiteX8-1077" fmla="*/ 2539107 w 3152217"/>
                <a:gd name="connsiteY8-1078" fmla="*/ 1076633 h 2265623"/>
                <a:gd name="connsiteX9-1079" fmla="*/ 2474399 w 3152217"/>
                <a:gd name="connsiteY9-1080" fmla="*/ 1163342 h 2265623"/>
                <a:gd name="connsiteX10-1081" fmla="*/ 2907621 w 3152217"/>
                <a:gd name="connsiteY10-1082" fmla="*/ 1596565 h 2265623"/>
                <a:gd name="connsiteX11-1083" fmla="*/ 2907621 w 3152217"/>
                <a:gd name="connsiteY11-1084" fmla="*/ 1808782 h 2265623"/>
                <a:gd name="connsiteX12-1085" fmla="*/ 2695404 w 3152217"/>
                <a:gd name="connsiteY12-1086" fmla="*/ 1808782 h 2265623"/>
                <a:gd name="connsiteX13-1087" fmla="*/ 2293017 w 3152217"/>
                <a:gd name="connsiteY13-1088" fmla="*/ 1406394 h 2265623"/>
                <a:gd name="connsiteX14-1089" fmla="*/ 2228234 w 3152217"/>
                <a:gd name="connsiteY14-1090" fmla="*/ 1493203 h 2265623"/>
                <a:gd name="connsiteX15-1091" fmla="*/ 2648161 w 3152217"/>
                <a:gd name="connsiteY15-1092" fmla="*/ 1913130 h 2265623"/>
                <a:gd name="connsiteX16-1093" fmla="*/ 2648161 w 3152217"/>
                <a:gd name="connsiteY16-1094" fmla="*/ 2125347 h 2265623"/>
                <a:gd name="connsiteX17-1095" fmla="*/ 2435944 w 3152217"/>
                <a:gd name="connsiteY17-1096" fmla="*/ 2125347 h 2265623"/>
                <a:gd name="connsiteX18-1097" fmla="*/ 2046853 w 3152217"/>
                <a:gd name="connsiteY18-1098" fmla="*/ 1736254 h 2265623"/>
                <a:gd name="connsiteX19-1099" fmla="*/ 1987859 w 3152217"/>
                <a:gd name="connsiteY19-1100" fmla="*/ 1822504 h 2265623"/>
                <a:gd name="connsiteX20-1101" fmla="*/ 2218760 w 3152217"/>
                <a:gd name="connsiteY20-1102" fmla="*/ 2053406 h 2265623"/>
                <a:gd name="connsiteX21-1103" fmla="*/ 2218760 w 3152217"/>
                <a:gd name="connsiteY21-1104" fmla="*/ 2265623 h 2265623"/>
                <a:gd name="connsiteX22-1105" fmla="*/ 2006543 w 3152217"/>
                <a:gd name="connsiteY22-1106" fmla="*/ 2265623 h 2265623"/>
                <a:gd name="connsiteX23-1107" fmla="*/ 1798691 w 3152217"/>
                <a:gd name="connsiteY23-1108" fmla="*/ 2057769 h 2265623"/>
                <a:gd name="connsiteX24-1109" fmla="*/ 1775643 w 3152217"/>
                <a:gd name="connsiteY24-1110" fmla="*/ 2034721 h 2265623"/>
                <a:gd name="connsiteX25-1111" fmla="*/ 1842458 w 3152217"/>
                <a:gd name="connsiteY25-1112" fmla="*/ 1945465 h 2265623"/>
                <a:gd name="connsiteX26-1113" fmla="*/ 1533525 w 3152217"/>
                <a:gd name="connsiteY26-1114" fmla="*/ 1533525 h 2265623"/>
                <a:gd name="connsiteX27-1115" fmla="*/ 1219200 w 3152217"/>
                <a:gd name="connsiteY27-1116" fmla="*/ 1228725 h 2265623"/>
                <a:gd name="connsiteX28-1117" fmla="*/ 571500 w 3152217"/>
                <a:gd name="connsiteY28-1118" fmla="*/ 1343025 h 2265623"/>
                <a:gd name="connsiteX29-1119" fmla="*/ 0 w 3152217"/>
                <a:gd name="connsiteY29-1120" fmla="*/ 1314450 h 2265623"/>
                <a:gd name="connsiteX30-1121" fmla="*/ 0 w 3152217"/>
                <a:gd name="connsiteY30-1122" fmla="*/ 0 h 2265623"/>
                <a:gd name="connsiteX31-1123" fmla="*/ 409575 w 3152217"/>
                <a:gd name="connsiteY31-1124" fmla="*/ 9525 h 2265623"/>
                <a:gd name="connsiteX0-1125" fmla="*/ 390525 w 3152217"/>
                <a:gd name="connsiteY0-1126" fmla="*/ 9525 h 2265623"/>
                <a:gd name="connsiteX1-1127" fmla="*/ 95250 w 3152217"/>
                <a:gd name="connsiteY1-1128" fmla="*/ 257175 h 2265623"/>
                <a:gd name="connsiteX2-1129" fmla="*/ 1352550 w 3152217"/>
                <a:gd name="connsiteY2-1130" fmla="*/ 133350 h 2265623"/>
                <a:gd name="connsiteX3-1131" fmla="*/ 2314575 w 3152217"/>
                <a:gd name="connsiteY3-1132" fmla="*/ 333375 h 2265623"/>
                <a:gd name="connsiteX4-1133" fmla="*/ 2724150 w 3152217"/>
                <a:gd name="connsiteY4-1134" fmla="*/ 828675 h 2265623"/>
                <a:gd name="connsiteX5-1135" fmla="*/ 3152217 w 3152217"/>
                <a:gd name="connsiteY5-1136" fmla="*/ 1265310 h 2265623"/>
                <a:gd name="connsiteX6-1137" fmla="*/ 3152217 w 3152217"/>
                <a:gd name="connsiteY6-1138" fmla="*/ 1477527 h 2265623"/>
                <a:gd name="connsiteX7-1139" fmla="*/ 2940000 w 3152217"/>
                <a:gd name="connsiteY7-1140" fmla="*/ 1477527 h 2265623"/>
                <a:gd name="connsiteX8-1141" fmla="*/ 2539107 w 3152217"/>
                <a:gd name="connsiteY8-1142" fmla="*/ 1076633 h 2265623"/>
                <a:gd name="connsiteX9-1143" fmla="*/ 2474399 w 3152217"/>
                <a:gd name="connsiteY9-1144" fmla="*/ 1163342 h 2265623"/>
                <a:gd name="connsiteX10-1145" fmla="*/ 2907621 w 3152217"/>
                <a:gd name="connsiteY10-1146" fmla="*/ 1596565 h 2265623"/>
                <a:gd name="connsiteX11-1147" fmla="*/ 2907621 w 3152217"/>
                <a:gd name="connsiteY11-1148" fmla="*/ 1808782 h 2265623"/>
                <a:gd name="connsiteX12-1149" fmla="*/ 2695404 w 3152217"/>
                <a:gd name="connsiteY12-1150" fmla="*/ 1808782 h 2265623"/>
                <a:gd name="connsiteX13-1151" fmla="*/ 2293017 w 3152217"/>
                <a:gd name="connsiteY13-1152" fmla="*/ 1406394 h 2265623"/>
                <a:gd name="connsiteX14-1153" fmla="*/ 2228234 w 3152217"/>
                <a:gd name="connsiteY14-1154" fmla="*/ 1493203 h 2265623"/>
                <a:gd name="connsiteX15-1155" fmla="*/ 2648161 w 3152217"/>
                <a:gd name="connsiteY15-1156" fmla="*/ 1913130 h 2265623"/>
                <a:gd name="connsiteX16-1157" fmla="*/ 2648161 w 3152217"/>
                <a:gd name="connsiteY16-1158" fmla="*/ 2125347 h 2265623"/>
                <a:gd name="connsiteX17-1159" fmla="*/ 2435944 w 3152217"/>
                <a:gd name="connsiteY17-1160" fmla="*/ 2125347 h 2265623"/>
                <a:gd name="connsiteX18-1161" fmla="*/ 2046853 w 3152217"/>
                <a:gd name="connsiteY18-1162" fmla="*/ 1736254 h 2265623"/>
                <a:gd name="connsiteX19-1163" fmla="*/ 1987859 w 3152217"/>
                <a:gd name="connsiteY19-1164" fmla="*/ 1822504 h 2265623"/>
                <a:gd name="connsiteX20-1165" fmla="*/ 2218760 w 3152217"/>
                <a:gd name="connsiteY20-1166" fmla="*/ 2053406 h 2265623"/>
                <a:gd name="connsiteX21-1167" fmla="*/ 2218760 w 3152217"/>
                <a:gd name="connsiteY21-1168" fmla="*/ 2265623 h 2265623"/>
                <a:gd name="connsiteX22-1169" fmla="*/ 2006543 w 3152217"/>
                <a:gd name="connsiteY22-1170" fmla="*/ 2265623 h 2265623"/>
                <a:gd name="connsiteX23-1171" fmla="*/ 1798691 w 3152217"/>
                <a:gd name="connsiteY23-1172" fmla="*/ 2057769 h 2265623"/>
                <a:gd name="connsiteX24-1173" fmla="*/ 1775643 w 3152217"/>
                <a:gd name="connsiteY24-1174" fmla="*/ 2034721 h 2265623"/>
                <a:gd name="connsiteX25-1175" fmla="*/ 1842458 w 3152217"/>
                <a:gd name="connsiteY25-1176" fmla="*/ 1945465 h 2265623"/>
                <a:gd name="connsiteX26-1177" fmla="*/ 1533525 w 3152217"/>
                <a:gd name="connsiteY26-1178" fmla="*/ 1533525 h 2265623"/>
                <a:gd name="connsiteX27-1179" fmla="*/ 1219200 w 3152217"/>
                <a:gd name="connsiteY27-1180" fmla="*/ 1228725 h 2265623"/>
                <a:gd name="connsiteX28-1181" fmla="*/ 571500 w 3152217"/>
                <a:gd name="connsiteY28-1182" fmla="*/ 1343025 h 2265623"/>
                <a:gd name="connsiteX29-1183" fmla="*/ 0 w 3152217"/>
                <a:gd name="connsiteY29-1184" fmla="*/ 1314450 h 2265623"/>
                <a:gd name="connsiteX30-1185" fmla="*/ 0 w 3152217"/>
                <a:gd name="connsiteY30-1186" fmla="*/ 0 h 2265623"/>
                <a:gd name="connsiteX31-1187" fmla="*/ 390525 w 3152217"/>
                <a:gd name="connsiteY31-1188" fmla="*/ 9525 h 2265623"/>
                <a:gd name="connsiteX0-1189" fmla="*/ 390525 w 3152217"/>
                <a:gd name="connsiteY0-1190" fmla="*/ 24506 h 2280604"/>
                <a:gd name="connsiteX1-1191" fmla="*/ 95250 w 3152217"/>
                <a:gd name="connsiteY1-1192" fmla="*/ 272156 h 2280604"/>
                <a:gd name="connsiteX2-1193" fmla="*/ 1352550 w 3152217"/>
                <a:gd name="connsiteY2-1194" fmla="*/ 148331 h 2280604"/>
                <a:gd name="connsiteX3-1195" fmla="*/ 2314575 w 3152217"/>
                <a:gd name="connsiteY3-1196" fmla="*/ 348356 h 2280604"/>
                <a:gd name="connsiteX4-1197" fmla="*/ 2724150 w 3152217"/>
                <a:gd name="connsiteY4-1198" fmla="*/ 843656 h 2280604"/>
                <a:gd name="connsiteX5-1199" fmla="*/ 3152217 w 3152217"/>
                <a:gd name="connsiteY5-1200" fmla="*/ 1280291 h 2280604"/>
                <a:gd name="connsiteX6-1201" fmla="*/ 3152217 w 3152217"/>
                <a:gd name="connsiteY6-1202" fmla="*/ 1492508 h 2280604"/>
                <a:gd name="connsiteX7-1203" fmla="*/ 2940000 w 3152217"/>
                <a:gd name="connsiteY7-1204" fmla="*/ 1492508 h 2280604"/>
                <a:gd name="connsiteX8-1205" fmla="*/ 2539107 w 3152217"/>
                <a:gd name="connsiteY8-1206" fmla="*/ 1091614 h 2280604"/>
                <a:gd name="connsiteX9-1207" fmla="*/ 2474399 w 3152217"/>
                <a:gd name="connsiteY9-1208" fmla="*/ 1178323 h 2280604"/>
                <a:gd name="connsiteX10-1209" fmla="*/ 2907621 w 3152217"/>
                <a:gd name="connsiteY10-1210" fmla="*/ 1611546 h 2280604"/>
                <a:gd name="connsiteX11-1211" fmla="*/ 2907621 w 3152217"/>
                <a:gd name="connsiteY11-1212" fmla="*/ 1823763 h 2280604"/>
                <a:gd name="connsiteX12-1213" fmla="*/ 2695404 w 3152217"/>
                <a:gd name="connsiteY12-1214" fmla="*/ 1823763 h 2280604"/>
                <a:gd name="connsiteX13-1215" fmla="*/ 2293017 w 3152217"/>
                <a:gd name="connsiteY13-1216" fmla="*/ 1421375 h 2280604"/>
                <a:gd name="connsiteX14-1217" fmla="*/ 2228234 w 3152217"/>
                <a:gd name="connsiteY14-1218" fmla="*/ 1508184 h 2280604"/>
                <a:gd name="connsiteX15-1219" fmla="*/ 2648161 w 3152217"/>
                <a:gd name="connsiteY15-1220" fmla="*/ 1928111 h 2280604"/>
                <a:gd name="connsiteX16-1221" fmla="*/ 2648161 w 3152217"/>
                <a:gd name="connsiteY16-1222" fmla="*/ 2140328 h 2280604"/>
                <a:gd name="connsiteX17-1223" fmla="*/ 2435944 w 3152217"/>
                <a:gd name="connsiteY17-1224" fmla="*/ 2140328 h 2280604"/>
                <a:gd name="connsiteX18-1225" fmla="*/ 2046853 w 3152217"/>
                <a:gd name="connsiteY18-1226" fmla="*/ 1751235 h 2280604"/>
                <a:gd name="connsiteX19-1227" fmla="*/ 1987859 w 3152217"/>
                <a:gd name="connsiteY19-1228" fmla="*/ 1837485 h 2280604"/>
                <a:gd name="connsiteX20-1229" fmla="*/ 2218760 w 3152217"/>
                <a:gd name="connsiteY20-1230" fmla="*/ 2068387 h 2280604"/>
                <a:gd name="connsiteX21-1231" fmla="*/ 2218760 w 3152217"/>
                <a:gd name="connsiteY21-1232" fmla="*/ 2280604 h 2280604"/>
                <a:gd name="connsiteX22-1233" fmla="*/ 2006543 w 3152217"/>
                <a:gd name="connsiteY22-1234" fmla="*/ 2280604 h 2280604"/>
                <a:gd name="connsiteX23-1235" fmla="*/ 1798691 w 3152217"/>
                <a:gd name="connsiteY23-1236" fmla="*/ 2072750 h 2280604"/>
                <a:gd name="connsiteX24-1237" fmla="*/ 1775643 w 3152217"/>
                <a:gd name="connsiteY24-1238" fmla="*/ 2049702 h 2280604"/>
                <a:gd name="connsiteX25-1239" fmla="*/ 1842458 w 3152217"/>
                <a:gd name="connsiteY25-1240" fmla="*/ 1960446 h 2280604"/>
                <a:gd name="connsiteX26-1241" fmla="*/ 1533525 w 3152217"/>
                <a:gd name="connsiteY26-1242" fmla="*/ 1548506 h 2280604"/>
                <a:gd name="connsiteX27-1243" fmla="*/ 1219200 w 3152217"/>
                <a:gd name="connsiteY27-1244" fmla="*/ 1243706 h 2280604"/>
                <a:gd name="connsiteX28-1245" fmla="*/ 571500 w 3152217"/>
                <a:gd name="connsiteY28-1246" fmla="*/ 1358006 h 2280604"/>
                <a:gd name="connsiteX29-1247" fmla="*/ 0 w 3152217"/>
                <a:gd name="connsiteY29-1248" fmla="*/ 1329431 h 2280604"/>
                <a:gd name="connsiteX30-1249" fmla="*/ 0 w 3152217"/>
                <a:gd name="connsiteY30-1250" fmla="*/ 14981 h 2280604"/>
                <a:gd name="connsiteX31-1251" fmla="*/ 390525 w 3152217"/>
                <a:gd name="connsiteY31-1252" fmla="*/ 24506 h 2280604"/>
                <a:gd name="connsiteX0-1253" fmla="*/ 390525 w 3152217"/>
                <a:gd name="connsiteY0-1254" fmla="*/ 33386 h 2289484"/>
                <a:gd name="connsiteX1-1255" fmla="*/ 95250 w 3152217"/>
                <a:gd name="connsiteY1-1256" fmla="*/ 281036 h 2289484"/>
                <a:gd name="connsiteX2-1257" fmla="*/ 1352550 w 3152217"/>
                <a:gd name="connsiteY2-1258" fmla="*/ 157211 h 2289484"/>
                <a:gd name="connsiteX3-1259" fmla="*/ 2314575 w 3152217"/>
                <a:gd name="connsiteY3-1260" fmla="*/ 357236 h 2289484"/>
                <a:gd name="connsiteX4-1261" fmla="*/ 2724150 w 3152217"/>
                <a:gd name="connsiteY4-1262" fmla="*/ 852536 h 2289484"/>
                <a:gd name="connsiteX5-1263" fmla="*/ 3152217 w 3152217"/>
                <a:gd name="connsiteY5-1264" fmla="*/ 1289171 h 2289484"/>
                <a:gd name="connsiteX6-1265" fmla="*/ 3152217 w 3152217"/>
                <a:gd name="connsiteY6-1266" fmla="*/ 1501388 h 2289484"/>
                <a:gd name="connsiteX7-1267" fmla="*/ 2940000 w 3152217"/>
                <a:gd name="connsiteY7-1268" fmla="*/ 1501388 h 2289484"/>
                <a:gd name="connsiteX8-1269" fmla="*/ 2539107 w 3152217"/>
                <a:gd name="connsiteY8-1270" fmla="*/ 1100494 h 2289484"/>
                <a:gd name="connsiteX9-1271" fmla="*/ 2474399 w 3152217"/>
                <a:gd name="connsiteY9-1272" fmla="*/ 1187203 h 2289484"/>
                <a:gd name="connsiteX10-1273" fmla="*/ 2907621 w 3152217"/>
                <a:gd name="connsiteY10-1274" fmla="*/ 1620426 h 2289484"/>
                <a:gd name="connsiteX11-1275" fmla="*/ 2907621 w 3152217"/>
                <a:gd name="connsiteY11-1276" fmla="*/ 1832643 h 2289484"/>
                <a:gd name="connsiteX12-1277" fmla="*/ 2695404 w 3152217"/>
                <a:gd name="connsiteY12-1278" fmla="*/ 1832643 h 2289484"/>
                <a:gd name="connsiteX13-1279" fmla="*/ 2293017 w 3152217"/>
                <a:gd name="connsiteY13-1280" fmla="*/ 1430255 h 2289484"/>
                <a:gd name="connsiteX14-1281" fmla="*/ 2228234 w 3152217"/>
                <a:gd name="connsiteY14-1282" fmla="*/ 1517064 h 2289484"/>
                <a:gd name="connsiteX15-1283" fmla="*/ 2648161 w 3152217"/>
                <a:gd name="connsiteY15-1284" fmla="*/ 1936991 h 2289484"/>
                <a:gd name="connsiteX16-1285" fmla="*/ 2648161 w 3152217"/>
                <a:gd name="connsiteY16-1286" fmla="*/ 2149208 h 2289484"/>
                <a:gd name="connsiteX17-1287" fmla="*/ 2435944 w 3152217"/>
                <a:gd name="connsiteY17-1288" fmla="*/ 2149208 h 2289484"/>
                <a:gd name="connsiteX18-1289" fmla="*/ 2046853 w 3152217"/>
                <a:gd name="connsiteY18-1290" fmla="*/ 1760115 h 2289484"/>
                <a:gd name="connsiteX19-1291" fmla="*/ 1987859 w 3152217"/>
                <a:gd name="connsiteY19-1292" fmla="*/ 1846365 h 2289484"/>
                <a:gd name="connsiteX20-1293" fmla="*/ 2218760 w 3152217"/>
                <a:gd name="connsiteY20-1294" fmla="*/ 2077267 h 2289484"/>
                <a:gd name="connsiteX21-1295" fmla="*/ 2218760 w 3152217"/>
                <a:gd name="connsiteY21-1296" fmla="*/ 2289484 h 2289484"/>
                <a:gd name="connsiteX22-1297" fmla="*/ 2006543 w 3152217"/>
                <a:gd name="connsiteY22-1298" fmla="*/ 2289484 h 2289484"/>
                <a:gd name="connsiteX23-1299" fmla="*/ 1798691 w 3152217"/>
                <a:gd name="connsiteY23-1300" fmla="*/ 2081630 h 2289484"/>
                <a:gd name="connsiteX24-1301" fmla="*/ 1775643 w 3152217"/>
                <a:gd name="connsiteY24-1302" fmla="*/ 2058582 h 2289484"/>
                <a:gd name="connsiteX25-1303" fmla="*/ 1842458 w 3152217"/>
                <a:gd name="connsiteY25-1304" fmla="*/ 1969326 h 2289484"/>
                <a:gd name="connsiteX26-1305" fmla="*/ 1533525 w 3152217"/>
                <a:gd name="connsiteY26-1306" fmla="*/ 1557386 h 2289484"/>
                <a:gd name="connsiteX27-1307" fmla="*/ 1219200 w 3152217"/>
                <a:gd name="connsiteY27-1308" fmla="*/ 1252586 h 2289484"/>
                <a:gd name="connsiteX28-1309" fmla="*/ 571500 w 3152217"/>
                <a:gd name="connsiteY28-1310" fmla="*/ 1366886 h 2289484"/>
                <a:gd name="connsiteX29-1311" fmla="*/ 0 w 3152217"/>
                <a:gd name="connsiteY29-1312" fmla="*/ 1338311 h 2289484"/>
                <a:gd name="connsiteX30-1313" fmla="*/ 0 w 3152217"/>
                <a:gd name="connsiteY30-1314" fmla="*/ 23861 h 2289484"/>
                <a:gd name="connsiteX31-1315" fmla="*/ 390525 w 3152217"/>
                <a:gd name="connsiteY31-1316" fmla="*/ 33386 h 2289484"/>
                <a:gd name="connsiteX0-1317" fmla="*/ 390525 w 3152217"/>
                <a:gd name="connsiteY0-1318" fmla="*/ 24507 h 2280605"/>
                <a:gd name="connsiteX1-1319" fmla="*/ 95250 w 3152217"/>
                <a:gd name="connsiteY1-1320" fmla="*/ 272157 h 2280605"/>
                <a:gd name="connsiteX2-1321" fmla="*/ 1352550 w 3152217"/>
                <a:gd name="connsiteY2-1322" fmla="*/ 148332 h 2280605"/>
                <a:gd name="connsiteX3-1323" fmla="*/ 2314575 w 3152217"/>
                <a:gd name="connsiteY3-1324" fmla="*/ 348357 h 2280605"/>
                <a:gd name="connsiteX4-1325" fmla="*/ 2724150 w 3152217"/>
                <a:gd name="connsiteY4-1326" fmla="*/ 843657 h 2280605"/>
                <a:gd name="connsiteX5-1327" fmla="*/ 3152217 w 3152217"/>
                <a:gd name="connsiteY5-1328" fmla="*/ 1280292 h 2280605"/>
                <a:gd name="connsiteX6-1329" fmla="*/ 3152217 w 3152217"/>
                <a:gd name="connsiteY6-1330" fmla="*/ 1492509 h 2280605"/>
                <a:gd name="connsiteX7-1331" fmla="*/ 2940000 w 3152217"/>
                <a:gd name="connsiteY7-1332" fmla="*/ 1492509 h 2280605"/>
                <a:gd name="connsiteX8-1333" fmla="*/ 2539107 w 3152217"/>
                <a:gd name="connsiteY8-1334" fmla="*/ 1091615 h 2280605"/>
                <a:gd name="connsiteX9-1335" fmla="*/ 2474399 w 3152217"/>
                <a:gd name="connsiteY9-1336" fmla="*/ 1178324 h 2280605"/>
                <a:gd name="connsiteX10-1337" fmla="*/ 2907621 w 3152217"/>
                <a:gd name="connsiteY10-1338" fmla="*/ 1611547 h 2280605"/>
                <a:gd name="connsiteX11-1339" fmla="*/ 2907621 w 3152217"/>
                <a:gd name="connsiteY11-1340" fmla="*/ 1823764 h 2280605"/>
                <a:gd name="connsiteX12-1341" fmla="*/ 2695404 w 3152217"/>
                <a:gd name="connsiteY12-1342" fmla="*/ 1823764 h 2280605"/>
                <a:gd name="connsiteX13-1343" fmla="*/ 2293017 w 3152217"/>
                <a:gd name="connsiteY13-1344" fmla="*/ 1421376 h 2280605"/>
                <a:gd name="connsiteX14-1345" fmla="*/ 2228234 w 3152217"/>
                <a:gd name="connsiteY14-1346" fmla="*/ 1508185 h 2280605"/>
                <a:gd name="connsiteX15-1347" fmla="*/ 2648161 w 3152217"/>
                <a:gd name="connsiteY15-1348" fmla="*/ 1928112 h 2280605"/>
                <a:gd name="connsiteX16-1349" fmla="*/ 2648161 w 3152217"/>
                <a:gd name="connsiteY16-1350" fmla="*/ 2140329 h 2280605"/>
                <a:gd name="connsiteX17-1351" fmla="*/ 2435944 w 3152217"/>
                <a:gd name="connsiteY17-1352" fmla="*/ 2140329 h 2280605"/>
                <a:gd name="connsiteX18-1353" fmla="*/ 2046853 w 3152217"/>
                <a:gd name="connsiteY18-1354" fmla="*/ 1751236 h 2280605"/>
                <a:gd name="connsiteX19-1355" fmla="*/ 1987859 w 3152217"/>
                <a:gd name="connsiteY19-1356" fmla="*/ 1837486 h 2280605"/>
                <a:gd name="connsiteX20-1357" fmla="*/ 2218760 w 3152217"/>
                <a:gd name="connsiteY20-1358" fmla="*/ 2068388 h 2280605"/>
                <a:gd name="connsiteX21-1359" fmla="*/ 2218760 w 3152217"/>
                <a:gd name="connsiteY21-1360" fmla="*/ 2280605 h 2280605"/>
                <a:gd name="connsiteX22-1361" fmla="*/ 2006543 w 3152217"/>
                <a:gd name="connsiteY22-1362" fmla="*/ 2280605 h 2280605"/>
                <a:gd name="connsiteX23-1363" fmla="*/ 1798691 w 3152217"/>
                <a:gd name="connsiteY23-1364" fmla="*/ 2072751 h 2280605"/>
                <a:gd name="connsiteX24-1365" fmla="*/ 1775643 w 3152217"/>
                <a:gd name="connsiteY24-1366" fmla="*/ 2049703 h 2280605"/>
                <a:gd name="connsiteX25-1367" fmla="*/ 1842458 w 3152217"/>
                <a:gd name="connsiteY25-1368" fmla="*/ 1960447 h 2280605"/>
                <a:gd name="connsiteX26-1369" fmla="*/ 1533525 w 3152217"/>
                <a:gd name="connsiteY26-1370" fmla="*/ 1548507 h 2280605"/>
                <a:gd name="connsiteX27-1371" fmla="*/ 1219200 w 3152217"/>
                <a:gd name="connsiteY27-1372" fmla="*/ 1243707 h 2280605"/>
                <a:gd name="connsiteX28-1373" fmla="*/ 571500 w 3152217"/>
                <a:gd name="connsiteY28-1374" fmla="*/ 1358007 h 2280605"/>
                <a:gd name="connsiteX29-1375" fmla="*/ 0 w 3152217"/>
                <a:gd name="connsiteY29-1376" fmla="*/ 1329432 h 2280605"/>
                <a:gd name="connsiteX30-1377" fmla="*/ 0 w 3152217"/>
                <a:gd name="connsiteY30-1378" fmla="*/ 14982 h 2280605"/>
                <a:gd name="connsiteX31-1379" fmla="*/ 390525 w 3152217"/>
                <a:gd name="connsiteY31-1380" fmla="*/ 24507 h 2280605"/>
                <a:gd name="connsiteX0-1381" fmla="*/ 390525 w 3152217"/>
                <a:gd name="connsiteY0-1382" fmla="*/ 9525 h 2265623"/>
                <a:gd name="connsiteX1-1383" fmla="*/ 95250 w 3152217"/>
                <a:gd name="connsiteY1-1384" fmla="*/ 257175 h 2265623"/>
                <a:gd name="connsiteX2-1385" fmla="*/ 1352550 w 3152217"/>
                <a:gd name="connsiteY2-1386" fmla="*/ 133350 h 2265623"/>
                <a:gd name="connsiteX3-1387" fmla="*/ 2314575 w 3152217"/>
                <a:gd name="connsiteY3-1388" fmla="*/ 333375 h 2265623"/>
                <a:gd name="connsiteX4-1389" fmla="*/ 2724150 w 3152217"/>
                <a:gd name="connsiteY4-1390" fmla="*/ 828675 h 2265623"/>
                <a:gd name="connsiteX5-1391" fmla="*/ 3152217 w 3152217"/>
                <a:gd name="connsiteY5-1392" fmla="*/ 1265310 h 2265623"/>
                <a:gd name="connsiteX6-1393" fmla="*/ 3152217 w 3152217"/>
                <a:gd name="connsiteY6-1394" fmla="*/ 1477527 h 2265623"/>
                <a:gd name="connsiteX7-1395" fmla="*/ 2940000 w 3152217"/>
                <a:gd name="connsiteY7-1396" fmla="*/ 1477527 h 2265623"/>
                <a:gd name="connsiteX8-1397" fmla="*/ 2539107 w 3152217"/>
                <a:gd name="connsiteY8-1398" fmla="*/ 1076633 h 2265623"/>
                <a:gd name="connsiteX9-1399" fmla="*/ 2474399 w 3152217"/>
                <a:gd name="connsiteY9-1400" fmla="*/ 1163342 h 2265623"/>
                <a:gd name="connsiteX10-1401" fmla="*/ 2907621 w 3152217"/>
                <a:gd name="connsiteY10-1402" fmla="*/ 1596565 h 2265623"/>
                <a:gd name="connsiteX11-1403" fmla="*/ 2907621 w 3152217"/>
                <a:gd name="connsiteY11-1404" fmla="*/ 1808782 h 2265623"/>
                <a:gd name="connsiteX12-1405" fmla="*/ 2695404 w 3152217"/>
                <a:gd name="connsiteY12-1406" fmla="*/ 1808782 h 2265623"/>
                <a:gd name="connsiteX13-1407" fmla="*/ 2293017 w 3152217"/>
                <a:gd name="connsiteY13-1408" fmla="*/ 1406394 h 2265623"/>
                <a:gd name="connsiteX14-1409" fmla="*/ 2228234 w 3152217"/>
                <a:gd name="connsiteY14-1410" fmla="*/ 1493203 h 2265623"/>
                <a:gd name="connsiteX15-1411" fmla="*/ 2648161 w 3152217"/>
                <a:gd name="connsiteY15-1412" fmla="*/ 1913130 h 2265623"/>
                <a:gd name="connsiteX16-1413" fmla="*/ 2648161 w 3152217"/>
                <a:gd name="connsiteY16-1414" fmla="*/ 2125347 h 2265623"/>
                <a:gd name="connsiteX17-1415" fmla="*/ 2435944 w 3152217"/>
                <a:gd name="connsiteY17-1416" fmla="*/ 2125347 h 2265623"/>
                <a:gd name="connsiteX18-1417" fmla="*/ 2046853 w 3152217"/>
                <a:gd name="connsiteY18-1418" fmla="*/ 1736254 h 2265623"/>
                <a:gd name="connsiteX19-1419" fmla="*/ 1987859 w 3152217"/>
                <a:gd name="connsiteY19-1420" fmla="*/ 1822504 h 2265623"/>
                <a:gd name="connsiteX20-1421" fmla="*/ 2218760 w 3152217"/>
                <a:gd name="connsiteY20-1422" fmla="*/ 2053406 h 2265623"/>
                <a:gd name="connsiteX21-1423" fmla="*/ 2218760 w 3152217"/>
                <a:gd name="connsiteY21-1424" fmla="*/ 2265623 h 2265623"/>
                <a:gd name="connsiteX22-1425" fmla="*/ 2006543 w 3152217"/>
                <a:gd name="connsiteY22-1426" fmla="*/ 2265623 h 2265623"/>
                <a:gd name="connsiteX23-1427" fmla="*/ 1798691 w 3152217"/>
                <a:gd name="connsiteY23-1428" fmla="*/ 2057769 h 2265623"/>
                <a:gd name="connsiteX24-1429" fmla="*/ 1775643 w 3152217"/>
                <a:gd name="connsiteY24-1430" fmla="*/ 2034721 h 2265623"/>
                <a:gd name="connsiteX25-1431" fmla="*/ 1842458 w 3152217"/>
                <a:gd name="connsiteY25-1432" fmla="*/ 1945465 h 2265623"/>
                <a:gd name="connsiteX26-1433" fmla="*/ 1533525 w 3152217"/>
                <a:gd name="connsiteY26-1434" fmla="*/ 1533525 h 2265623"/>
                <a:gd name="connsiteX27-1435" fmla="*/ 1219200 w 3152217"/>
                <a:gd name="connsiteY27-1436" fmla="*/ 1228725 h 2265623"/>
                <a:gd name="connsiteX28-1437" fmla="*/ 571500 w 3152217"/>
                <a:gd name="connsiteY28-1438" fmla="*/ 1343025 h 2265623"/>
                <a:gd name="connsiteX29-1439" fmla="*/ 0 w 3152217"/>
                <a:gd name="connsiteY29-1440" fmla="*/ 1314450 h 2265623"/>
                <a:gd name="connsiteX30-1441" fmla="*/ 0 w 3152217"/>
                <a:gd name="connsiteY30-1442" fmla="*/ 0 h 2265623"/>
                <a:gd name="connsiteX31-1443" fmla="*/ 390525 w 3152217"/>
                <a:gd name="connsiteY31-1444" fmla="*/ 9525 h 2265623"/>
                <a:gd name="connsiteX0-1445" fmla="*/ 390525 w 3152217"/>
                <a:gd name="connsiteY0-1446" fmla="*/ 9525 h 2265623"/>
                <a:gd name="connsiteX1-1447" fmla="*/ 95250 w 3152217"/>
                <a:gd name="connsiteY1-1448" fmla="*/ 257175 h 2265623"/>
                <a:gd name="connsiteX2-1449" fmla="*/ 1352550 w 3152217"/>
                <a:gd name="connsiteY2-1450" fmla="*/ 133350 h 2265623"/>
                <a:gd name="connsiteX3-1451" fmla="*/ 2314575 w 3152217"/>
                <a:gd name="connsiteY3-1452" fmla="*/ 333375 h 2265623"/>
                <a:gd name="connsiteX4-1453" fmla="*/ 2724150 w 3152217"/>
                <a:gd name="connsiteY4-1454" fmla="*/ 828675 h 2265623"/>
                <a:gd name="connsiteX5-1455" fmla="*/ 3152217 w 3152217"/>
                <a:gd name="connsiteY5-1456" fmla="*/ 1265310 h 2265623"/>
                <a:gd name="connsiteX6-1457" fmla="*/ 3152217 w 3152217"/>
                <a:gd name="connsiteY6-1458" fmla="*/ 1477527 h 2265623"/>
                <a:gd name="connsiteX7-1459" fmla="*/ 2940000 w 3152217"/>
                <a:gd name="connsiteY7-1460" fmla="*/ 1477527 h 2265623"/>
                <a:gd name="connsiteX8-1461" fmla="*/ 2539107 w 3152217"/>
                <a:gd name="connsiteY8-1462" fmla="*/ 1076633 h 2265623"/>
                <a:gd name="connsiteX9-1463" fmla="*/ 2474399 w 3152217"/>
                <a:gd name="connsiteY9-1464" fmla="*/ 1163342 h 2265623"/>
                <a:gd name="connsiteX10-1465" fmla="*/ 2907621 w 3152217"/>
                <a:gd name="connsiteY10-1466" fmla="*/ 1596565 h 2265623"/>
                <a:gd name="connsiteX11-1467" fmla="*/ 2907621 w 3152217"/>
                <a:gd name="connsiteY11-1468" fmla="*/ 1808782 h 2265623"/>
                <a:gd name="connsiteX12-1469" fmla="*/ 2695404 w 3152217"/>
                <a:gd name="connsiteY12-1470" fmla="*/ 1808782 h 2265623"/>
                <a:gd name="connsiteX13-1471" fmla="*/ 2293017 w 3152217"/>
                <a:gd name="connsiteY13-1472" fmla="*/ 1406394 h 2265623"/>
                <a:gd name="connsiteX14-1473" fmla="*/ 2228234 w 3152217"/>
                <a:gd name="connsiteY14-1474" fmla="*/ 1493203 h 2265623"/>
                <a:gd name="connsiteX15-1475" fmla="*/ 2648161 w 3152217"/>
                <a:gd name="connsiteY15-1476" fmla="*/ 1913130 h 2265623"/>
                <a:gd name="connsiteX16-1477" fmla="*/ 2648161 w 3152217"/>
                <a:gd name="connsiteY16-1478" fmla="*/ 2125347 h 2265623"/>
                <a:gd name="connsiteX17-1479" fmla="*/ 2435944 w 3152217"/>
                <a:gd name="connsiteY17-1480" fmla="*/ 2125347 h 2265623"/>
                <a:gd name="connsiteX18-1481" fmla="*/ 2046853 w 3152217"/>
                <a:gd name="connsiteY18-1482" fmla="*/ 1736254 h 2265623"/>
                <a:gd name="connsiteX19-1483" fmla="*/ 1987859 w 3152217"/>
                <a:gd name="connsiteY19-1484" fmla="*/ 1822504 h 2265623"/>
                <a:gd name="connsiteX20-1485" fmla="*/ 2218760 w 3152217"/>
                <a:gd name="connsiteY20-1486" fmla="*/ 2053406 h 2265623"/>
                <a:gd name="connsiteX21-1487" fmla="*/ 2218760 w 3152217"/>
                <a:gd name="connsiteY21-1488" fmla="*/ 2265623 h 2265623"/>
                <a:gd name="connsiteX22-1489" fmla="*/ 2006543 w 3152217"/>
                <a:gd name="connsiteY22-1490" fmla="*/ 2265623 h 2265623"/>
                <a:gd name="connsiteX23-1491" fmla="*/ 1798691 w 3152217"/>
                <a:gd name="connsiteY23-1492" fmla="*/ 2057769 h 2265623"/>
                <a:gd name="connsiteX24-1493" fmla="*/ 1775643 w 3152217"/>
                <a:gd name="connsiteY24-1494" fmla="*/ 2034721 h 2265623"/>
                <a:gd name="connsiteX25-1495" fmla="*/ 1842458 w 3152217"/>
                <a:gd name="connsiteY25-1496" fmla="*/ 1945465 h 2265623"/>
                <a:gd name="connsiteX26-1497" fmla="*/ 1533525 w 3152217"/>
                <a:gd name="connsiteY26-1498" fmla="*/ 1533525 h 2265623"/>
                <a:gd name="connsiteX27-1499" fmla="*/ 1219200 w 3152217"/>
                <a:gd name="connsiteY27-1500" fmla="*/ 1228725 h 2265623"/>
                <a:gd name="connsiteX28-1501" fmla="*/ 571500 w 3152217"/>
                <a:gd name="connsiteY28-1502" fmla="*/ 1343025 h 2265623"/>
                <a:gd name="connsiteX29-1503" fmla="*/ 0 w 3152217"/>
                <a:gd name="connsiteY29-1504" fmla="*/ 1314450 h 2265623"/>
                <a:gd name="connsiteX30-1505" fmla="*/ 0 w 3152217"/>
                <a:gd name="connsiteY30-1506" fmla="*/ 0 h 2265623"/>
                <a:gd name="connsiteX31-1507" fmla="*/ 390525 w 3152217"/>
                <a:gd name="connsiteY31-1508" fmla="*/ 9525 h 2265623"/>
                <a:gd name="connsiteX0-1509" fmla="*/ 400050 w 3152217"/>
                <a:gd name="connsiteY0-1510" fmla="*/ 0 h 2284673"/>
                <a:gd name="connsiteX1-1511" fmla="*/ 95250 w 3152217"/>
                <a:gd name="connsiteY1-1512" fmla="*/ 276225 h 2284673"/>
                <a:gd name="connsiteX2-1513" fmla="*/ 1352550 w 3152217"/>
                <a:gd name="connsiteY2-1514" fmla="*/ 152400 h 2284673"/>
                <a:gd name="connsiteX3-1515" fmla="*/ 2314575 w 3152217"/>
                <a:gd name="connsiteY3-1516" fmla="*/ 352425 h 2284673"/>
                <a:gd name="connsiteX4-1517" fmla="*/ 2724150 w 3152217"/>
                <a:gd name="connsiteY4-1518" fmla="*/ 847725 h 2284673"/>
                <a:gd name="connsiteX5-1519" fmla="*/ 3152217 w 3152217"/>
                <a:gd name="connsiteY5-1520" fmla="*/ 1284360 h 2284673"/>
                <a:gd name="connsiteX6-1521" fmla="*/ 3152217 w 3152217"/>
                <a:gd name="connsiteY6-1522" fmla="*/ 1496577 h 2284673"/>
                <a:gd name="connsiteX7-1523" fmla="*/ 2940000 w 3152217"/>
                <a:gd name="connsiteY7-1524" fmla="*/ 1496577 h 2284673"/>
                <a:gd name="connsiteX8-1525" fmla="*/ 2539107 w 3152217"/>
                <a:gd name="connsiteY8-1526" fmla="*/ 1095683 h 2284673"/>
                <a:gd name="connsiteX9-1527" fmla="*/ 2474399 w 3152217"/>
                <a:gd name="connsiteY9-1528" fmla="*/ 1182392 h 2284673"/>
                <a:gd name="connsiteX10-1529" fmla="*/ 2907621 w 3152217"/>
                <a:gd name="connsiteY10-1530" fmla="*/ 1615615 h 2284673"/>
                <a:gd name="connsiteX11-1531" fmla="*/ 2907621 w 3152217"/>
                <a:gd name="connsiteY11-1532" fmla="*/ 1827832 h 2284673"/>
                <a:gd name="connsiteX12-1533" fmla="*/ 2695404 w 3152217"/>
                <a:gd name="connsiteY12-1534" fmla="*/ 1827832 h 2284673"/>
                <a:gd name="connsiteX13-1535" fmla="*/ 2293017 w 3152217"/>
                <a:gd name="connsiteY13-1536" fmla="*/ 1425444 h 2284673"/>
                <a:gd name="connsiteX14-1537" fmla="*/ 2228234 w 3152217"/>
                <a:gd name="connsiteY14-1538" fmla="*/ 1512253 h 2284673"/>
                <a:gd name="connsiteX15-1539" fmla="*/ 2648161 w 3152217"/>
                <a:gd name="connsiteY15-1540" fmla="*/ 1932180 h 2284673"/>
                <a:gd name="connsiteX16-1541" fmla="*/ 2648161 w 3152217"/>
                <a:gd name="connsiteY16-1542" fmla="*/ 2144397 h 2284673"/>
                <a:gd name="connsiteX17-1543" fmla="*/ 2435944 w 3152217"/>
                <a:gd name="connsiteY17-1544" fmla="*/ 2144397 h 2284673"/>
                <a:gd name="connsiteX18-1545" fmla="*/ 2046853 w 3152217"/>
                <a:gd name="connsiteY18-1546" fmla="*/ 1755304 h 2284673"/>
                <a:gd name="connsiteX19-1547" fmla="*/ 1987859 w 3152217"/>
                <a:gd name="connsiteY19-1548" fmla="*/ 1841554 h 2284673"/>
                <a:gd name="connsiteX20-1549" fmla="*/ 2218760 w 3152217"/>
                <a:gd name="connsiteY20-1550" fmla="*/ 2072456 h 2284673"/>
                <a:gd name="connsiteX21-1551" fmla="*/ 2218760 w 3152217"/>
                <a:gd name="connsiteY21-1552" fmla="*/ 2284673 h 2284673"/>
                <a:gd name="connsiteX22-1553" fmla="*/ 2006543 w 3152217"/>
                <a:gd name="connsiteY22-1554" fmla="*/ 2284673 h 2284673"/>
                <a:gd name="connsiteX23-1555" fmla="*/ 1798691 w 3152217"/>
                <a:gd name="connsiteY23-1556" fmla="*/ 2076819 h 2284673"/>
                <a:gd name="connsiteX24-1557" fmla="*/ 1775643 w 3152217"/>
                <a:gd name="connsiteY24-1558" fmla="*/ 2053771 h 2284673"/>
                <a:gd name="connsiteX25-1559" fmla="*/ 1842458 w 3152217"/>
                <a:gd name="connsiteY25-1560" fmla="*/ 1964515 h 2284673"/>
                <a:gd name="connsiteX26-1561" fmla="*/ 1533525 w 3152217"/>
                <a:gd name="connsiteY26-1562" fmla="*/ 1552575 h 2284673"/>
                <a:gd name="connsiteX27-1563" fmla="*/ 1219200 w 3152217"/>
                <a:gd name="connsiteY27-1564" fmla="*/ 1247775 h 2284673"/>
                <a:gd name="connsiteX28-1565" fmla="*/ 571500 w 3152217"/>
                <a:gd name="connsiteY28-1566" fmla="*/ 1362075 h 2284673"/>
                <a:gd name="connsiteX29-1567" fmla="*/ 0 w 3152217"/>
                <a:gd name="connsiteY29-1568" fmla="*/ 1333500 h 2284673"/>
                <a:gd name="connsiteX30-1569" fmla="*/ 0 w 3152217"/>
                <a:gd name="connsiteY30-1570" fmla="*/ 19050 h 2284673"/>
                <a:gd name="connsiteX31-1571" fmla="*/ 400050 w 3152217"/>
                <a:gd name="connsiteY31-1572" fmla="*/ 0 h 22846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16" name="Rectangle 15"/>
          <p:cNvSpPr/>
          <p:nvPr/>
        </p:nvSpPr>
        <p:spPr>
          <a:xfrm>
            <a:off x="0" y="2565400"/>
            <a:ext cx="4224338" cy="16557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2700" dirty="0">
              <a:solidFill>
                <a:srgbClr val="FFFFFF"/>
              </a:solidFill>
            </a:endParaRPr>
          </a:p>
        </p:txBody>
      </p:sp>
      <p:sp>
        <p:nvSpPr>
          <p:cNvPr id="17" name="Rectangle 16"/>
          <p:cNvSpPr/>
          <p:nvPr/>
        </p:nvSpPr>
        <p:spPr>
          <a:xfrm>
            <a:off x="7967663" y="2565400"/>
            <a:ext cx="4224338" cy="1655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2700" dirty="0">
              <a:solidFill>
                <a:srgbClr val="FFFFFF"/>
              </a:solidFill>
            </a:endParaRPr>
          </a:p>
        </p:txBody>
      </p:sp>
      <p:grpSp>
        <p:nvGrpSpPr>
          <p:cNvPr id="97298" name="Group 17"/>
          <p:cNvGrpSpPr/>
          <p:nvPr/>
        </p:nvGrpSpPr>
        <p:grpSpPr>
          <a:xfrm>
            <a:off x="1981200" y="2800350"/>
            <a:ext cx="2071688" cy="714375"/>
            <a:chOff x="1985511" y="4307149"/>
            <a:chExt cx="7456448" cy="714829"/>
          </a:xfrm>
        </p:grpSpPr>
        <p:sp>
          <p:nvSpPr>
            <p:cNvPr id="97299" name="TextBox 18"/>
            <p:cNvSpPr txBox="1"/>
            <p:nvPr/>
          </p:nvSpPr>
          <p:spPr>
            <a:xfrm>
              <a:off x="1985511" y="4560313"/>
              <a:ext cx="7456444" cy="461665"/>
            </a:xfrm>
            <a:prstGeom prst="rect">
              <a:avLst/>
            </a:prstGeom>
            <a:noFill/>
            <a:ln w="9525">
              <a:noFill/>
            </a:ln>
          </p:spPr>
          <p:txBody>
            <a:bodyPr>
              <a:spAutoFit/>
            </a:bodyPr>
            <a:p>
              <a:pPr algn="r"/>
              <a:r>
                <a:rPr lang="en-US" altLang="ko-KR" sz="1200">
                  <a:solidFill>
                    <a:schemeClr val="bg1"/>
                  </a:solidFill>
                </a:rPr>
                <a:t>Easy to change colors, photos and Text.  </a:t>
              </a:r>
              <a:r>
                <a:rPr lang="ko-KR" altLang="en-US" sz="1200" dirty="0">
                  <a:solidFill>
                    <a:schemeClr val="bg1"/>
                  </a:solidFill>
                </a:rPr>
                <a:t>  </a:t>
              </a:r>
              <a:r>
                <a:rPr lang="en-US" altLang="ko-KR" sz="1200">
                  <a:solidFill>
                    <a:schemeClr val="bg1"/>
                  </a:solidFill>
                </a:rPr>
                <a:t> </a:t>
              </a:r>
              <a:endParaRPr lang="ko-KR" altLang="en-US" sz="1200" dirty="0">
                <a:solidFill>
                  <a:schemeClr val="bg1"/>
                </a:solidFill>
              </a:endParaRPr>
            </a:p>
          </p:txBody>
        </p:sp>
        <p:sp>
          <p:nvSpPr>
            <p:cNvPr id="97300" name="TextBox 19"/>
            <p:cNvSpPr txBox="1"/>
            <p:nvPr/>
          </p:nvSpPr>
          <p:spPr>
            <a:xfrm>
              <a:off x="1985515" y="4307149"/>
              <a:ext cx="7456444" cy="276999"/>
            </a:xfrm>
            <a:prstGeom prst="rect">
              <a:avLst/>
            </a:prstGeom>
            <a:noFill/>
            <a:ln w="9525">
              <a:noFill/>
            </a:ln>
          </p:spPr>
          <p:txBody>
            <a:bodyPr>
              <a:spAutoFit/>
            </a:bodyPr>
            <a:p>
              <a:pPr algn="r"/>
              <a:r>
                <a:rPr lang="en-US" altLang="ko-KR" sz="1200" b="1">
                  <a:solidFill>
                    <a:schemeClr val="bg1"/>
                  </a:solidFill>
                </a:rPr>
                <a:t>Content  Here</a:t>
              </a:r>
              <a:endParaRPr lang="ko-KR" altLang="en-US" sz="1200" b="1" dirty="0">
                <a:solidFill>
                  <a:schemeClr val="bg1"/>
                </a:solidFill>
              </a:endParaRPr>
            </a:p>
          </p:txBody>
        </p:sp>
      </p:grpSp>
      <p:grpSp>
        <p:nvGrpSpPr>
          <p:cNvPr id="21" name="Group 20"/>
          <p:cNvGrpSpPr/>
          <p:nvPr/>
        </p:nvGrpSpPr>
        <p:grpSpPr>
          <a:xfrm>
            <a:off x="8184234" y="2799982"/>
            <a:ext cx="2071093" cy="714829"/>
            <a:chOff x="1985511" y="4307149"/>
            <a:chExt cx="7456448" cy="714829"/>
          </a:xfrm>
          <a:noFill/>
        </p:grpSpPr>
        <p:sp>
          <p:nvSpPr>
            <p:cNvPr id="22" name="TextBox 21"/>
            <p:cNvSpPr txBox="1"/>
            <p:nvPr/>
          </p:nvSpPr>
          <p:spPr>
            <a:xfrm>
              <a:off x="1985511" y="4560313"/>
              <a:ext cx="7456444" cy="461665"/>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Easy to change colors, photos and Text.  </a:t>
              </a:r>
              <a:r>
                <a:rPr kumimoji="0" lang="ko-KR" alt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altLang="ko-KR"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endParaRPr kumimoji="0" lang="ko-KR" alt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1985515" y="4307149"/>
              <a:ext cx="7456444" cy="276999"/>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Content  Here</a:t>
              </a:r>
              <a:endParaRPr kumimoji="0" lang="ko-KR"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sp>
        <p:nvSpPr>
          <p:cNvPr id="97302" name="TextBox 23"/>
          <p:cNvSpPr txBox="1"/>
          <p:nvPr/>
        </p:nvSpPr>
        <p:spPr>
          <a:xfrm>
            <a:off x="2740025" y="3492500"/>
            <a:ext cx="1312863" cy="585788"/>
          </a:xfrm>
          <a:prstGeom prst="rect">
            <a:avLst/>
          </a:prstGeom>
          <a:noFill/>
          <a:ln w="9525">
            <a:noFill/>
          </a:ln>
        </p:spPr>
        <p:txBody>
          <a:bodyPr anchor="ctr" anchorCtr="0">
            <a:spAutoFit/>
          </a:bodyPr>
          <a:p>
            <a:pPr algn="ctr"/>
            <a:r>
              <a:rPr lang="en-US" altLang="ko-KR" sz="3200" b="1">
                <a:solidFill>
                  <a:schemeClr val="bg1"/>
                </a:solidFill>
              </a:rPr>
              <a:t>52</a:t>
            </a:r>
            <a:r>
              <a:rPr lang="en-US" altLang="ko-KR" sz="2400" b="1">
                <a:solidFill>
                  <a:schemeClr val="bg1"/>
                </a:solidFill>
              </a:rPr>
              <a:t>%</a:t>
            </a:r>
            <a:endParaRPr lang="ko-KR" altLang="en-US" sz="2400" b="1" dirty="0">
              <a:solidFill>
                <a:schemeClr val="bg1"/>
              </a:solidFill>
            </a:endParaRPr>
          </a:p>
        </p:txBody>
      </p:sp>
      <p:sp>
        <p:nvSpPr>
          <p:cNvPr id="97303" name="TextBox 24"/>
          <p:cNvSpPr txBox="1"/>
          <p:nvPr/>
        </p:nvSpPr>
        <p:spPr>
          <a:xfrm>
            <a:off x="8183563" y="3492500"/>
            <a:ext cx="1314450" cy="585788"/>
          </a:xfrm>
          <a:prstGeom prst="rect">
            <a:avLst/>
          </a:prstGeom>
          <a:noFill/>
          <a:ln w="9525">
            <a:noFill/>
          </a:ln>
        </p:spPr>
        <p:txBody>
          <a:bodyPr anchor="ctr" anchorCtr="0">
            <a:spAutoFit/>
          </a:bodyPr>
          <a:p>
            <a:pPr algn="ctr"/>
            <a:r>
              <a:rPr lang="en-US" altLang="ko-KR" sz="3200" b="1">
                <a:solidFill>
                  <a:schemeClr val="bg1"/>
                </a:solidFill>
              </a:rPr>
              <a:t>34</a:t>
            </a:r>
            <a:r>
              <a:rPr lang="en-US" altLang="ko-KR" sz="2400" b="1">
                <a:solidFill>
                  <a:schemeClr val="bg1"/>
                </a:solidFill>
              </a:rPr>
              <a:t>%</a:t>
            </a:r>
            <a:endParaRPr lang="ko-KR" altLang="en-US" sz="24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82" name="Text Placeholder 1"/>
          <p:cNvSpPr>
            <a:spLocks noGrp="1"/>
          </p:cNvSpPr>
          <p:nvPr>
            <p:ph type="body" sz="quarter" idx="4294967295"/>
          </p:nvPr>
        </p:nvSpPr>
        <p:spPr>
          <a:xfrm>
            <a:off x="0" y="0"/>
            <a:ext cx="12192000" cy="723900"/>
          </a:xfrm>
          <a:prstGeom prst="rect">
            <a:avLst/>
          </a:prstGeom>
          <a:solidFill>
            <a:srgbClr val="CCFFFF"/>
          </a:solidFill>
          <a:ln w="9525">
            <a:noFill/>
          </a:ln>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lang="vi-VN" altLang="x-none" sz="2500" b="1" dirty="0">
                <a:latin typeface="Arial Unicode MS" pitchFamily="34" charset="-128"/>
              </a:rPr>
              <a:t>Câu 1.</a:t>
            </a:r>
            <a:r>
              <a:rPr lang="vi-VN" altLang="x-none" sz="2500" dirty="0">
                <a:latin typeface="Arial Unicode MS" pitchFamily="34" charset="-128"/>
              </a:rPr>
              <a:t> Em hãy thảo luận cùng các bạn và cho biết ý kiến của em về các phát biểu sau: </a:t>
            </a:r>
            <a:endParaRPr sz="2500">
              <a:latin typeface="Arial Unicode MS" pitchFamily="34" charset="-128"/>
            </a:endParaRPr>
          </a:p>
        </p:txBody>
      </p:sp>
      <p:graphicFrame>
        <p:nvGraphicFramePr>
          <p:cNvPr id="96467" name="Table 96466"/>
          <p:cNvGraphicFramePr/>
          <p:nvPr/>
        </p:nvGraphicFramePr>
        <p:xfrm>
          <a:off x="369888" y="960438"/>
          <a:ext cx="11452225" cy="5253037"/>
        </p:xfrm>
        <a:graphic>
          <a:graphicData uri="http://schemas.openxmlformats.org/drawingml/2006/table">
            <a:tbl>
              <a:tblPr/>
              <a:tblGrid>
                <a:gridCol w="5727700"/>
                <a:gridCol w="5724525"/>
              </a:tblGrid>
              <a:tr h="760413">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lang="vi-VN" altLang="x-none" sz="2200" dirty="0">
                          <a:solidFill>
                            <a:srgbClr val="333333"/>
                          </a:solidFill>
                          <a:latin typeface="Arial Unicode MS" pitchFamily="34" charset="-128"/>
                        </a:rPr>
                        <a:t>a. Pháp luật do mọi cơ quan nhà nước ban hành.</a:t>
                      </a:r>
                      <a:endParaRPr lang="vi-VN" altLang="x-none" sz="2200" dirty="0">
                        <a:solidFill>
                          <a:srgbClr val="333333"/>
                        </a:solidFill>
                        <a:latin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ctr">
                        <a:lnSpc>
                          <a:spcPct val="100000"/>
                        </a:lnSpc>
                        <a:spcBef>
                          <a:spcPct val="0"/>
                        </a:spcBef>
                        <a:buFontTx/>
                        <a:buNone/>
                      </a:pPr>
                      <a:r>
                        <a:rPr sz="2200">
                          <a:latin typeface="Arial Unicode MS" pitchFamily="34" charset="-128"/>
                          <a:cs typeface="Times New Roman" panose="02020603050405020304" pitchFamily="18" charset="0"/>
                        </a:rPr>
                        <a:t> </a:t>
                      </a:r>
                      <a:r>
                        <a:rPr lang="vi-VN" altLang="x-none" sz="2200" dirty="0">
                          <a:latin typeface="Arial Unicode MS" pitchFamily="34" charset="-128"/>
                        </a:rPr>
                        <a:t>Pháp luật do Quốc hội nước CHXHCNVN ban hành.</a:t>
                      </a:r>
                      <a:endParaRPr lang="en-US" sz="2200">
                        <a:latin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1430337">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lang="vi-VN" altLang="x-none" sz="2200" dirty="0">
                          <a:solidFill>
                            <a:srgbClr val="333333"/>
                          </a:solidFill>
                          <a:latin typeface="Arial Unicode MS" pitchFamily="34" charset="-128"/>
                        </a:rPr>
                        <a:t>b. Pháp luật là tiêu chuẩn duy nhất đánh giá hành vi của con người.</a:t>
                      </a:r>
                      <a:endParaRPr lang="vi-VN" altLang="x-none" sz="2200" dirty="0">
                        <a:solidFill>
                          <a:srgbClr val="333333"/>
                        </a:solidFill>
                        <a:latin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ctr">
                        <a:lnSpc>
                          <a:spcPct val="100000"/>
                        </a:lnSpc>
                        <a:spcBef>
                          <a:spcPct val="0"/>
                        </a:spcBef>
                        <a:buFontTx/>
                        <a:buNone/>
                      </a:pPr>
                      <a:r>
                        <a:rPr sz="2200">
                          <a:latin typeface="Arial Unicode MS" pitchFamily="34" charset="-128"/>
                          <a:cs typeface="Times New Roman" panose="02020603050405020304" pitchFamily="18" charset="0"/>
                        </a:rPr>
                        <a:t> </a:t>
                      </a:r>
                      <a:r>
                        <a:rPr lang="vi-VN" altLang="x-none" sz="2200" dirty="0">
                          <a:latin typeface="Arial Unicode MS" pitchFamily="34" charset="-128"/>
                        </a:rPr>
                        <a:t>Pháp luật không phải tiêu chuẩn duy nhất nhưng là tiêu chuẩn chung nhất, đúng đắn, chặt chẽ nhất để đánh giá hành vi của con người </a:t>
                      </a:r>
                      <a:endParaRPr lang="en-US" sz="2200">
                        <a:latin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r>
              <a:tr h="176530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lang="vi-VN" altLang="x-none" sz="2200" dirty="0">
                          <a:solidFill>
                            <a:srgbClr val="333333"/>
                          </a:solidFill>
                          <a:latin typeface="Arial Unicode MS" pitchFamily="34" charset="-128"/>
                        </a:rPr>
                        <a:t>c. Tính quy phạm phổ biến của pháp luật được hiểu là pháp luật có phạm vi tác động trên toàn lãnh thổ quốc gia và trong nhiều lĩnh vực khác nhau của đời sống xã hội.</a:t>
                      </a:r>
                      <a:endParaRPr lang="vi-VN" altLang="x-none" sz="2200" dirty="0">
                        <a:solidFill>
                          <a:srgbClr val="333333"/>
                        </a:solidFill>
                        <a:latin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ctr">
                        <a:lnSpc>
                          <a:spcPct val="100000"/>
                        </a:lnSpc>
                        <a:spcBef>
                          <a:spcPct val="0"/>
                        </a:spcBef>
                        <a:buFontTx/>
                        <a:buNone/>
                      </a:pPr>
                      <a:r>
                        <a:rPr sz="2200">
                          <a:latin typeface="Arial Unicode MS" pitchFamily="34" charset="-128"/>
                          <a:cs typeface="Times New Roman" panose="02020603050405020304" pitchFamily="18" charset="0"/>
                        </a:rPr>
                        <a:t> </a:t>
                      </a:r>
                      <a:r>
                        <a:rPr lang="vi-VN" altLang="x-none" sz="2200" dirty="0">
                          <a:latin typeface="Arial Unicode MS" pitchFamily="34" charset="-128"/>
                        </a:rPr>
                        <a:t>Tính quy phạm phổ biến của pháp luật được hiểu là pháp luật được áp dụng nhiều lần, trong phạm vi hiệu lực mà nó tác động đến, với nhiều đối tượng</a:t>
                      </a:r>
                      <a:endParaRPr lang="vi-VN" altLang="x-none" sz="2200" dirty="0">
                        <a:latin typeface="Arial Unicode MS" pitchFamily="34" charset="-128"/>
                      </a:endParaRPr>
                    </a:p>
                    <a:p>
                      <a:pPr marL="0" lvl="0" indent="0" fontAlgn="ctr">
                        <a:lnSpc>
                          <a:spcPct val="100000"/>
                        </a:lnSpc>
                        <a:spcBef>
                          <a:spcPct val="0"/>
                        </a:spcBef>
                        <a:buFontTx/>
                        <a:buNone/>
                      </a:pPr>
                      <a:endParaRPr lang="en-US" sz="2200">
                        <a:latin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r>
              <a:tr h="129698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lang="vi-VN" altLang="x-none" sz="2200" dirty="0">
                          <a:solidFill>
                            <a:srgbClr val="333333"/>
                          </a:solidFill>
                          <a:latin typeface="Arial Unicode MS" pitchFamily="34" charset="-128"/>
                        </a:rPr>
                        <a:t>d. Nội dung của pháp luật được thể hiện bằng ngôn ngữ pháp lí rõ ràng, chính xác, thể hiện đặc điểm xác định chặt chẽ về mặt hình thức của pháp luật.</a:t>
                      </a:r>
                      <a:endParaRPr lang="vi-VN" altLang="x-none" sz="2200" dirty="0">
                        <a:solidFill>
                          <a:srgbClr val="333333"/>
                        </a:solidFill>
                        <a:latin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ctr">
                        <a:lnSpc>
                          <a:spcPct val="100000"/>
                        </a:lnSpc>
                        <a:spcBef>
                          <a:spcPct val="0"/>
                        </a:spcBef>
                        <a:buFontTx/>
                        <a:buNone/>
                      </a:pP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Đúng</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điều</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n</a:t>
                      </a:r>
                      <a:r>
                        <a:rPr sz="2200" err="1">
                          <a:latin typeface="Arial Unicode MS" pitchFamily="34" charset="-128"/>
                          <a:ea typeface="Times New Roman" panose="02020603050405020304" pitchFamily="18" charset="0"/>
                        </a:rPr>
                        <a:t>à</a:t>
                      </a:r>
                      <a:r>
                        <a:rPr sz="2200" err="1">
                          <a:latin typeface="Arial Unicode MS" pitchFamily="34" charset="-128"/>
                          <a:cs typeface="Times New Roman" panose="02020603050405020304" pitchFamily="18" charset="0"/>
                        </a:rPr>
                        <a:t>y</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thế</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hiện</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tính</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xác</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định</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chặt</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chẽ</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về</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mặt</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hình</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thức</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của</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pháp</a:t>
                      </a:r>
                      <a:r>
                        <a:rPr sz="2200">
                          <a:latin typeface="Arial Unicode MS" pitchFamily="34" charset="-128"/>
                          <a:cs typeface="Times New Roman" panose="02020603050405020304" pitchFamily="18" charset="0"/>
                        </a:rPr>
                        <a:t> </a:t>
                      </a:r>
                      <a:r>
                        <a:rPr sz="2200" err="1">
                          <a:latin typeface="Arial Unicode MS" pitchFamily="34" charset="-128"/>
                          <a:cs typeface="Times New Roman" panose="02020603050405020304" pitchFamily="18" charset="0"/>
                        </a:rPr>
                        <a:t>luật</a:t>
                      </a:r>
                      <a:endParaRPr lang="en-US" sz="2200">
                        <a:latin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r>
            </a:tbl>
          </a:graphicData>
        </a:graphic>
      </p:graphicFrame>
      <p:sp>
        <p:nvSpPr>
          <p:cNvPr id="96468" name="Rectangle 9"/>
          <p:cNvSpPr/>
          <p:nvPr/>
        </p:nvSpPr>
        <p:spPr>
          <a:xfrm>
            <a:off x="6178550" y="996950"/>
            <a:ext cx="5505450" cy="644525"/>
          </a:xfrm>
          <a:prstGeom prst="rect">
            <a:avLst/>
          </a:prstGeom>
          <a:solidFill>
            <a:srgbClr val="FFFF99"/>
          </a:solidFill>
          <a:ln w="25400">
            <a:noFill/>
          </a:ln>
        </p:spPr>
        <p:txBody>
          <a:bodyPr anchor="ctr" anchorCtr="0"/>
          <a:p>
            <a:pPr algn="ctr">
              <a:buClr>
                <a:srgbClr val="000000"/>
              </a:buClr>
            </a:pPr>
            <a:endParaRPr lang="vi-VN" altLang="x-none" sz="1400" dirty="0">
              <a:solidFill>
                <a:srgbClr val="FFF8F3"/>
              </a:solidFill>
              <a:ea typeface="YF补 汉仪夏日体+黑白emoji"/>
              <a:sym typeface="Arial" panose="020B0604020202020204" pitchFamily="34" charset="0"/>
            </a:endParaRPr>
          </a:p>
        </p:txBody>
      </p:sp>
      <p:sp>
        <p:nvSpPr>
          <p:cNvPr id="96469" name="Rectangle 9"/>
          <p:cNvSpPr/>
          <p:nvPr/>
        </p:nvSpPr>
        <p:spPr>
          <a:xfrm>
            <a:off x="6186488" y="1773238"/>
            <a:ext cx="5505450" cy="1325562"/>
          </a:xfrm>
          <a:prstGeom prst="rect">
            <a:avLst/>
          </a:prstGeom>
          <a:solidFill>
            <a:srgbClr val="CCFFCC"/>
          </a:solidFill>
          <a:ln w="25400">
            <a:noFill/>
          </a:ln>
        </p:spPr>
        <p:txBody>
          <a:bodyPr anchor="ctr" anchorCtr="0"/>
          <a:p>
            <a:pPr algn="ctr">
              <a:buClr>
                <a:srgbClr val="000000"/>
              </a:buClr>
            </a:pPr>
            <a:endParaRPr lang="vi-VN" altLang="x-none" sz="1400" dirty="0">
              <a:solidFill>
                <a:srgbClr val="FFF8F3"/>
              </a:solidFill>
              <a:ea typeface="YF补 汉仪夏日体+黑白emoji"/>
              <a:sym typeface="Arial" panose="020B0604020202020204" pitchFamily="34" charset="0"/>
            </a:endParaRPr>
          </a:p>
        </p:txBody>
      </p:sp>
      <p:sp>
        <p:nvSpPr>
          <p:cNvPr id="96470" name="Rectangle 9"/>
          <p:cNvSpPr/>
          <p:nvPr/>
        </p:nvSpPr>
        <p:spPr>
          <a:xfrm>
            <a:off x="6149975" y="3187700"/>
            <a:ext cx="5505450" cy="1455738"/>
          </a:xfrm>
          <a:prstGeom prst="rect">
            <a:avLst/>
          </a:prstGeom>
          <a:solidFill>
            <a:srgbClr val="FFCC99"/>
          </a:solidFill>
          <a:ln w="25400">
            <a:noFill/>
          </a:ln>
        </p:spPr>
        <p:txBody>
          <a:bodyPr anchor="ctr" anchorCtr="0"/>
          <a:p>
            <a:pPr algn="ctr">
              <a:buClr>
                <a:srgbClr val="000000"/>
              </a:buClr>
            </a:pPr>
            <a:endParaRPr lang="vi-VN" altLang="x-none" sz="1400" dirty="0">
              <a:solidFill>
                <a:srgbClr val="FFF8F3"/>
              </a:solidFill>
              <a:ea typeface="YF补 汉仪夏日体+黑白emoji"/>
              <a:sym typeface="Arial" panose="020B0604020202020204" pitchFamily="34" charset="0"/>
            </a:endParaRPr>
          </a:p>
        </p:txBody>
      </p:sp>
      <p:sp>
        <p:nvSpPr>
          <p:cNvPr id="96471" name="Rectangle 9"/>
          <p:cNvSpPr/>
          <p:nvPr/>
        </p:nvSpPr>
        <p:spPr>
          <a:xfrm>
            <a:off x="6157913" y="4994275"/>
            <a:ext cx="5505450" cy="1106488"/>
          </a:xfrm>
          <a:prstGeom prst="rect">
            <a:avLst/>
          </a:prstGeom>
          <a:solidFill>
            <a:srgbClr val="FF99CC"/>
          </a:solidFill>
          <a:ln w="25400">
            <a:noFill/>
          </a:ln>
        </p:spPr>
        <p:txBody>
          <a:bodyPr anchor="ctr" anchorCtr="0"/>
          <a:p>
            <a:pPr algn="ctr">
              <a:buClr>
                <a:srgbClr val="000000"/>
              </a:buClr>
            </a:pPr>
            <a:endParaRPr lang="vi-VN" altLang="x-none" sz="1400" dirty="0">
              <a:solidFill>
                <a:srgbClr val="FFF8F3"/>
              </a:solidFill>
              <a:ea typeface="YF补 汉仪夏日体+黑白emoji"/>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6468"/>
                                        </p:tgtEl>
                                      </p:cBhvr>
                                    </p:animEffect>
                                    <p:set>
                                      <p:cBhvr>
                                        <p:cTn id="7" dur="1" fill="hold">
                                          <p:stCondLst>
                                            <p:cond delay="499"/>
                                          </p:stCondLst>
                                        </p:cTn>
                                        <p:tgtEl>
                                          <p:spTgt spid="9646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6469"/>
                                        </p:tgtEl>
                                      </p:cBhvr>
                                    </p:animEffect>
                                    <p:set>
                                      <p:cBhvr>
                                        <p:cTn id="12" dur="1" fill="hold">
                                          <p:stCondLst>
                                            <p:cond delay="499"/>
                                          </p:stCondLst>
                                        </p:cTn>
                                        <p:tgtEl>
                                          <p:spTgt spid="9646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6470"/>
                                        </p:tgtEl>
                                      </p:cBhvr>
                                    </p:animEffect>
                                    <p:set>
                                      <p:cBhvr>
                                        <p:cTn id="17" dur="1" fill="hold">
                                          <p:stCondLst>
                                            <p:cond delay="499"/>
                                          </p:stCondLst>
                                        </p:cTn>
                                        <p:tgtEl>
                                          <p:spTgt spid="9647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96471"/>
                                        </p:tgtEl>
                                      </p:cBhvr>
                                    </p:animEffect>
                                    <p:set>
                                      <p:cBhvr>
                                        <p:cTn id="22" dur="1" fill="hold">
                                          <p:stCondLst>
                                            <p:cond delay="499"/>
                                          </p:stCondLst>
                                        </p:cTn>
                                        <p:tgtEl>
                                          <p:spTgt spid="964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8" grpId="0" animBg="1"/>
      <p:bldP spid="96469" grpId="0" animBg="1"/>
      <p:bldP spid="96470" grpId="0" animBg="1"/>
      <p:bldP spid="964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Hexagon 25"/>
          <p:cNvSpPr/>
          <p:nvPr/>
        </p:nvSpPr>
        <p:spPr>
          <a:xfrm>
            <a:off x="5770563" y="2209800"/>
            <a:ext cx="1108075" cy="830263"/>
          </a:xfrm>
          <a:prstGeom prst="hexagon">
            <a:avLst>
              <a:gd name="adj" fmla="val 38143"/>
              <a:gd name="vf" fmla="val 115470"/>
            </a:avLst>
          </a:prstGeom>
          <a:solidFill>
            <a:schemeClr val="accent3"/>
          </a:solidFill>
          <a:ln>
            <a:noFill/>
          </a:ln>
          <a:effectLst/>
        </p:spPr>
        <p:txBody>
          <a:bodyPr vert="horz" wrap="square" lIns="91440" tIns="45720" rIns="91440" bIns="45720" numCol="1" anchor="t" anchorCtr="0" compatLnSpc="1"/>
          <a:p>
            <a:endParaRPr lang="ko-KR" altLang="en-US" sz="2700" dirty="0"/>
          </a:p>
        </p:txBody>
      </p:sp>
      <p:sp>
        <p:nvSpPr>
          <p:cNvPr id="100361" name="Hexagon 30"/>
          <p:cNvSpPr/>
          <p:nvPr/>
        </p:nvSpPr>
        <p:spPr>
          <a:xfrm>
            <a:off x="5956300" y="4591050"/>
            <a:ext cx="1108075" cy="830263"/>
          </a:xfrm>
          <a:prstGeom prst="hexagon">
            <a:avLst>
              <a:gd name="adj" fmla="val 38177"/>
              <a:gd name="vf" fmla="val 115470"/>
            </a:avLst>
          </a:prstGeom>
          <a:solidFill>
            <a:schemeClr val="accent1"/>
          </a:solidFill>
          <a:ln w="9525">
            <a:noFill/>
          </a:ln>
        </p:spPr>
        <p:txBody>
          <a:bodyPr/>
          <a:p>
            <a:endParaRPr lang="ko-KR" altLang="en-US" sz="2700" dirty="0"/>
          </a:p>
        </p:txBody>
      </p:sp>
      <p:sp>
        <p:nvSpPr>
          <p:cNvPr id="41" name="Hexagon 40"/>
          <p:cNvSpPr/>
          <p:nvPr/>
        </p:nvSpPr>
        <p:spPr>
          <a:xfrm flipH="1">
            <a:off x="4970463" y="1804988"/>
            <a:ext cx="1106488" cy="830263"/>
          </a:xfrm>
          <a:prstGeom prst="hexagon">
            <a:avLst>
              <a:gd name="adj" fmla="val 38143"/>
              <a:gd name="vf" fmla="val 115470"/>
            </a:avLst>
          </a:prstGeom>
          <a:solidFill>
            <a:schemeClr val="accent4"/>
          </a:solidFill>
          <a:ln>
            <a:noFill/>
          </a:ln>
          <a:effectLst/>
        </p:spPr>
        <p:txBody>
          <a:bodyPr vert="horz" wrap="square" lIns="91440" tIns="45720" rIns="91440" bIns="45720" numCol="1" anchor="t" anchorCtr="0" compatLnSpc="1"/>
          <a:p>
            <a:endParaRPr lang="ko-KR" altLang="en-US" sz="2700" dirty="0"/>
          </a:p>
        </p:txBody>
      </p:sp>
      <p:sp>
        <p:nvSpPr>
          <p:cNvPr id="100376" name="Hexagon 45"/>
          <p:cNvSpPr/>
          <p:nvPr/>
        </p:nvSpPr>
        <p:spPr>
          <a:xfrm flipH="1">
            <a:off x="5184775" y="4143375"/>
            <a:ext cx="1106488" cy="830263"/>
          </a:xfrm>
          <a:prstGeom prst="hexagon">
            <a:avLst>
              <a:gd name="adj" fmla="val 38123"/>
              <a:gd name="vf" fmla="val 115470"/>
            </a:avLst>
          </a:prstGeom>
          <a:solidFill>
            <a:schemeClr val="accent2"/>
          </a:solidFill>
          <a:ln w="9525">
            <a:noFill/>
          </a:ln>
        </p:spPr>
        <p:txBody>
          <a:bodyPr/>
          <a:p>
            <a:endParaRPr lang="ko-KR" altLang="en-US" sz="2700" dirty="0"/>
          </a:p>
        </p:txBody>
      </p:sp>
      <p:sp>
        <p:nvSpPr>
          <p:cNvPr id="55" name="Isosceles Triangle 51"/>
          <p:cNvSpPr/>
          <p:nvPr/>
        </p:nvSpPr>
        <p:spPr>
          <a:xfrm>
            <a:off x="5365750" y="2085975"/>
            <a:ext cx="333375" cy="242888"/>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6" name="Rectangle 7"/>
          <p:cNvSpPr/>
          <p:nvPr/>
        </p:nvSpPr>
        <p:spPr>
          <a:xfrm>
            <a:off x="6164263" y="2468563"/>
            <a:ext cx="322263" cy="322263"/>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7" name="Rounded Rectangle 32"/>
          <p:cNvSpPr/>
          <p:nvPr/>
        </p:nvSpPr>
        <p:spPr>
          <a:xfrm>
            <a:off x="6348413" y="4875213"/>
            <a:ext cx="323850" cy="322263"/>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8" name="Rectangle 9"/>
          <p:cNvSpPr/>
          <p:nvPr/>
        </p:nvSpPr>
        <p:spPr>
          <a:xfrm>
            <a:off x="5595938" y="4392613"/>
            <a:ext cx="330200" cy="30956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0391" name="Rectangles 100390"/>
          <p:cNvSpPr/>
          <p:nvPr/>
        </p:nvSpPr>
        <p:spPr>
          <a:xfrm>
            <a:off x="261938" y="1489075"/>
            <a:ext cx="4613275" cy="1638300"/>
          </a:xfrm>
          <a:prstGeom prst="rect">
            <a:avLst/>
          </a:prstGeom>
          <a:noFill/>
          <a:ln w="22225" cap="flat" cmpd="sng">
            <a:solidFill>
              <a:srgbClr val="FF0000"/>
            </a:solidFill>
            <a:prstDash val="dash"/>
            <a:miter/>
            <a:headEnd type="none" w="med" len="med"/>
            <a:tailEnd type="none" w="med" len="med"/>
          </a:ln>
        </p:spPr>
        <p:txBody>
          <a:bodyPr anchor="ctr" anchorCtr="0">
            <a:spAutoFit/>
          </a:bodyPr>
          <a:p>
            <a:r>
              <a:rPr lang="vi-VN" altLang="x-none" sz="2000" dirty="0">
                <a:latin typeface="Arial Unicode MS" pitchFamily="34" charset="-128"/>
              </a:rPr>
              <a:t>a. Nghiêm cấm việc trả thù người khiếu nại, tố cáo hoặc lợi dụng quyền khiếu nại, tố cáo để vu khống, vu cáo làm hại người khác (khoản 3 Điều 30 Hiến pháp năm 2013). </a:t>
            </a:r>
            <a:endParaRPr sz="2000">
              <a:latin typeface="Arial Unicode MS" pitchFamily="34" charset="-128"/>
            </a:endParaRPr>
          </a:p>
        </p:txBody>
      </p:sp>
      <p:sp>
        <p:nvSpPr>
          <p:cNvPr id="100392" name="Rectangles 100391"/>
          <p:cNvSpPr/>
          <p:nvPr/>
        </p:nvSpPr>
        <p:spPr>
          <a:xfrm>
            <a:off x="204788" y="4025900"/>
            <a:ext cx="4702175" cy="1943100"/>
          </a:xfrm>
          <a:prstGeom prst="rect">
            <a:avLst/>
          </a:prstGeom>
          <a:noFill/>
          <a:ln w="22225" cap="flat" cmpd="sng">
            <a:solidFill>
              <a:srgbClr val="0000CC"/>
            </a:solidFill>
            <a:prstDash val="dash"/>
            <a:miter/>
            <a:headEnd type="none" w="med" len="med"/>
            <a:tailEnd type="none" w="med" len="med"/>
          </a:ln>
        </p:spPr>
        <p:txBody>
          <a:bodyPr anchor="ctr" anchorCtr="0">
            <a:spAutoFit/>
          </a:bodyPr>
          <a:p>
            <a:r>
              <a:rPr lang="vi-VN" altLang="x-none" sz="2000" dirty="0">
                <a:latin typeface="Arial Unicode MS" pitchFamily="34" charset="-128"/>
              </a:rPr>
              <a:t>b. Nhà nước bảo vệ quyền, lợi ích hợp pháp của người lao động, người sử dụng lao động và tạo điều kiện xây dựng quan hệ lao động tiến bộ, hài hoà và ổn định (khoản 2 Điều 57 Hiến pháp năm 2013). </a:t>
            </a:r>
            <a:endParaRPr sz="2000">
              <a:latin typeface="Arial Unicode MS" pitchFamily="34" charset="-128"/>
            </a:endParaRPr>
          </a:p>
        </p:txBody>
      </p:sp>
      <p:sp>
        <p:nvSpPr>
          <p:cNvPr id="100393" name="Text Placeholder 1"/>
          <p:cNvSpPr/>
          <p:nvPr/>
        </p:nvSpPr>
        <p:spPr>
          <a:xfrm>
            <a:off x="0" y="0"/>
            <a:ext cx="12192000" cy="563563"/>
          </a:xfrm>
          <a:prstGeom prst="rect">
            <a:avLst/>
          </a:prstGeom>
          <a:noFill/>
          <a:ln w="22225" cap="flat" cmpd="sng">
            <a:solidFill>
              <a:srgbClr val="0000CC"/>
            </a:solidFill>
            <a:prstDash val="dash"/>
            <a:miter/>
            <a:headEnd type="none" w="med" len="med"/>
            <a:tailEnd type="none" w="med" len="med"/>
          </a:ln>
        </p:spPr>
        <p:txBody>
          <a:bodyPr anchor="ctr" anchorCtr="0"/>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0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4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400" kern="1200">
                <a:solidFill>
                  <a:schemeClr val="tx1"/>
                </a:solidFill>
                <a:latin typeface="+mn-lt"/>
                <a:ea typeface="+mn-ea"/>
                <a:cs typeface="+mn-cs"/>
              </a:defRPr>
            </a:lvl5pPr>
          </a:lstStyle>
          <a:p>
            <a:pPr marL="0" lvl="0" indent="0">
              <a:buNone/>
            </a:pPr>
            <a:r>
              <a:rPr lang="vi-VN" altLang="x-none" sz="2500" b="1" dirty="0">
                <a:latin typeface="Arial Unicode MS" pitchFamily="34" charset="-128"/>
              </a:rPr>
              <a:t>Câu 2.</a:t>
            </a:r>
            <a:r>
              <a:rPr lang="vi-VN" altLang="x-none" sz="2500" dirty="0">
                <a:latin typeface="Arial Unicode MS" pitchFamily="34" charset="-128"/>
              </a:rPr>
              <a:t> Em hãy xác định các đặc điểm của pháp luật trong các quy định sau đây.</a:t>
            </a:r>
            <a:endParaRPr lang="vi-VN" altLang="x-none" sz="2500" dirty="0">
              <a:latin typeface="Arial Unicode MS" pitchFamily="34" charset="-128"/>
            </a:endParaRPr>
          </a:p>
        </p:txBody>
      </p:sp>
      <p:sp>
        <p:nvSpPr>
          <p:cNvPr id="100396" name="Rectangles 100395"/>
          <p:cNvSpPr/>
          <p:nvPr/>
        </p:nvSpPr>
        <p:spPr>
          <a:xfrm>
            <a:off x="7251700" y="2054225"/>
            <a:ext cx="4613275" cy="495300"/>
          </a:xfrm>
          <a:prstGeom prst="rect">
            <a:avLst/>
          </a:prstGeom>
          <a:noFill/>
          <a:ln w="22225" cap="flat" cmpd="sng">
            <a:solidFill>
              <a:srgbClr val="FF0000"/>
            </a:solidFill>
            <a:prstDash val="dash"/>
            <a:miter/>
            <a:headEnd type="none" w="med" len="med"/>
            <a:tailEnd type="none" w="med" len="med"/>
          </a:ln>
        </p:spPr>
        <p:txBody>
          <a:bodyPr anchor="ctr" anchorCtr="0">
            <a:spAutoFit/>
          </a:bodyPr>
          <a:p>
            <a:r>
              <a:rPr lang="vi-VN" altLang="x-none" sz="2500" dirty="0">
                <a:latin typeface="Arial Unicode MS" pitchFamily="34" charset="-128"/>
              </a:rPr>
              <a:t>Tính quy phạm phổ biến </a:t>
            </a:r>
            <a:endParaRPr sz="2500">
              <a:latin typeface="Arial Unicode MS" pitchFamily="34" charset="-128"/>
            </a:endParaRPr>
          </a:p>
        </p:txBody>
      </p:sp>
      <p:sp>
        <p:nvSpPr>
          <p:cNvPr id="100397" name="Rectangles 100396"/>
          <p:cNvSpPr/>
          <p:nvPr/>
        </p:nvSpPr>
        <p:spPr>
          <a:xfrm>
            <a:off x="7218363" y="4721225"/>
            <a:ext cx="4613275" cy="495300"/>
          </a:xfrm>
          <a:prstGeom prst="rect">
            <a:avLst/>
          </a:prstGeom>
          <a:noFill/>
          <a:ln w="22225" cap="flat" cmpd="sng">
            <a:solidFill>
              <a:srgbClr val="FF0000"/>
            </a:solidFill>
            <a:prstDash val="dash"/>
            <a:miter/>
            <a:headEnd type="none" w="med" len="med"/>
            <a:tailEnd type="none" w="med" len="med"/>
          </a:ln>
        </p:spPr>
        <p:txBody>
          <a:bodyPr anchor="ctr" anchorCtr="0">
            <a:spAutoFit/>
          </a:bodyPr>
          <a:p>
            <a:r>
              <a:rPr sz="2500" err="1">
                <a:latin typeface="Arial Unicode MS" pitchFamily="34" charset="-128"/>
              </a:rPr>
              <a:t>Tính</a:t>
            </a:r>
            <a:r>
              <a:rPr sz="2500">
                <a:latin typeface="Arial Unicode MS" pitchFamily="34" charset="-128"/>
              </a:rPr>
              <a:t> </a:t>
            </a:r>
            <a:r>
              <a:rPr sz="2500" err="1">
                <a:latin typeface="Arial Unicode MS" pitchFamily="34" charset="-128"/>
              </a:rPr>
              <a:t>quyền</a:t>
            </a:r>
            <a:r>
              <a:rPr sz="2500">
                <a:latin typeface="Arial Unicode MS" pitchFamily="34" charset="-128"/>
              </a:rPr>
              <a:t> </a:t>
            </a:r>
            <a:r>
              <a:rPr sz="2500" err="1">
                <a:latin typeface="Arial Unicode MS" pitchFamily="34" charset="-128"/>
              </a:rPr>
              <a:t>lực</a:t>
            </a:r>
            <a:r>
              <a:rPr sz="2500">
                <a:latin typeface="Arial Unicode MS" pitchFamily="34" charset="-128"/>
              </a:rPr>
              <a:t> </a:t>
            </a:r>
            <a:r>
              <a:rPr sz="2500" err="1">
                <a:latin typeface="Arial Unicode MS" pitchFamily="34" charset="-128"/>
              </a:rPr>
              <a:t>bắt</a:t>
            </a:r>
            <a:r>
              <a:rPr sz="2500">
                <a:latin typeface="Arial Unicode MS" pitchFamily="34" charset="-128"/>
              </a:rPr>
              <a:t> </a:t>
            </a:r>
            <a:r>
              <a:rPr sz="2500" err="1">
                <a:latin typeface="Arial Unicode MS" pitchFamily="34" charset="-128"/>
              </a:rPr>
              <a:t>buộc</a:t>
            </a:r>
            <a:r>
              <a:rPr sz="2500">
                <a:latin typeface="Arial Unicode MS" pitchFamily="34" charset="-128"/>
              </a:rPr>
              <a:t> </a:t>
            </a:r>
            <a:r>
              <a:rPr sz="2500" err="1">
                <a:latin typeface="Arial Unicode MS" pitchFamily="34" charset="-128"/>
              </a:rPr>
              <a:t>chung</a:t>
            </a:r>
            <a:endParaRPr sz="25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93"/>
                                        </p:tgtEl>
                                        <p:attrNameLst>
                                          <p:attrName>style.visibility</p:attrName>
                                        </p:attrNameLst>
                                      </p:cBhvr>
                                      <p:to>
                                        <p:strVal val="visible"/>
                                      </p:to>
                                    </p:set>
                                    <p:animEffect transition="in" filter="blinds(horizontal)">
                                      <p:cBhvr>
                                        <p:cTn id="7" dur="500"/>
                                        <p:tgtEl>
                                          <p:spTgt spid="1003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391"/>
                                        </p:tgtEl>
                                        <p:attrNameLst>
                                          <p:attrName>style.visibility</p:attrName>
                                        </p:attrNameLst>
                                      </p:cBhvr>
                                      <p:to>
                                        <p:strVal val="visible"/>
                                      </p:to>
                                    </p:set>
                                    <p:animEffect transition="in" filter="blinds(horizontal)">
                                      <p:cBhvr>
                                        <p:cTn id="12" dur="500"/>
                                        <p:tgtEl>
                                          <p:spTgt spid="1003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linds(horizontal)">
                                      <p:cBhvr>
                                        <p:cTn id="20" dur="500"/>
                                        <p:tgtEl>
                                          <p:spTgt spid="41"/>
                                        </p:tgtEl>
                                      </p:cBhvr>
                                    </p:animEffect>
                                  </p:childTnLst>
                                </p:cTn>
                              </p:par>
                              <p:par>
                                <p:cTn id="21" presetID="3" presetClass="entr" presetSubtype="1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linds(horizontal)">
                                      <p:cBhvr>
                                        <p:cTn id="23" dur="500"/>
                                        <p:tgtEl>
                                          <p:spTgt spid="55"/>
                                        </p:tgtEl>
                                      </p:cBhvr>
                                    </p:animEffect>
                                  </p:childTnLst>
                                </p:cTn>
                              </p:par>
                              <p:par>
                                <p:cTn id="24" presetID="3" presetClass="entr" presetSubtype="1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blinds(horizontal)">
                                      <p:cBhvr>
                                        <p:cTn id="26" dur="500"/>
                                        <p:tgtEl>
                                          <p:spTgt spid="5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0396"/>
                                        </p:tgtEl>
                                        <p:attrNameLst>
                                          <p:attrName>style.visibility</p:attrName>
                                        </p:attrNameLst>
                                      </p:cBhvr>
                                      <p:to>
                                        <p:strVal val="visible"/>
                                      </p:to>
                                    </p:set>
                                    <p:animEffect transition="in" filter="blinds(horizontal)">
                                      <p:cBhvr>
                                        <p:cTn id="29" dur="500"/>
                                        <p:tgtEl>
                                          <p:spTgt spid="10039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0392"/>
                                        </p:tgtEl>
                                        <p:attrNameLst>
                                          <p:attrName>style.visibility</p:attrName>
                                        </p:attrNameLst>
                                      </p:cBhvr>
                                      <p:to>
                                        <p:strVal val="visible"/>
                                      </p:to>
                                    </p:set>
                                    <p:animEffect transition="in" filter="blinds(horizontal)">
                                      <p:cBhvr>
                                        <p:cTn id="34" dur="500"/>
                                        <p:tgtEl>
                                          <p:spTgt spid="10039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0361"/>
                                        </p:tgtEl>
                                        <p:attrNameLst>
                                          <p:attrName>style.visibility</p:attrName>
                                        </p:attrNameLst>
                                      </p:cBhvr>
                                      <p:to>
                                        <p:strVal val="visible"/>
                                      </p:to>
                                    </p:set>
                                    <p:animEffect transition="in" filter="blinds(horizontal)">
                                      <p:cBhvr>
                                        <p:cTn id="39" dur="500"/>
                                        <p:tgtEl>
                                          <p:spTgt spid="10036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0376"/>
                                        </p:tgtEl>
                                        <p:attrNameLst>
                                          <p:attrName>style.visibility</p:attrName>
                                        </p:attrNameLst>
                                      </p:cBhvr>
                                      <p:to>
                                        <p:strVal val="visible"/>
                                      </p:to>
                                    </p:set>
                                    <p:animEffect transition="in" filter="blinds(horizontal)">
                                      <p:cBhvr>
                                        <p:cTn id="42" dur="500"/>
                                        <p:tgtEl>
                                          <p:spTgt spid="100376"/>
                                        </p:tgtEl>
                                      </p:cBhvr>
                                    </p:animEffect>
                                  </p:childTnLst>
                                </p:cTn>
                              </p:par>
                              <p:par>
                                <p:cTn id="43" presetID="3" presetClass="entr" presetSubtype="1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blinds(horizontal)">
                                      <p:cBhvr>
                                        <p:cTn id="45" dur="500"/>
                                        <p:tgtEl>
                                          <p:spTgt spid="57"/>
                                        </p:tgtEl>
                                      </p:cBhvr>
                                    </p:animEffect>
                                  </p:childTnLst>
                                </p:cTn>
                              </p:par>
                              <p:par>
                                <p:cTn id="46" presetID="3" presetClass="entr" presetSubtype="1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blinds(horizontal)">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0397"/>
                                        </p:tgtEl>
                                        <p:attrNameLst>
                                          <p:attrName>style.visibility</p:attrName>
                                        </p:attrNameLst>
                                      </p:cBhvr>
                                      <p:to>
                                        <p:strVal val="visible"/>
                                      </p:to>
                                    </p:set>
                                    <p:animEffect transition="in" filter="blinds(horizontal)">
                                      <p:cBhvr>
                                        <p:cTn id="53" dur="500"/>
                                        <p:tgtEl>
                                          <p:spTgt spid="100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0361" grpId="0" animBg="1"/>
      <p:bldP spid="41" grpId="0" animBg="1"/>
      <p:bldP spid="100376" grpId="0" animBg="1"/>
      <p:bldP spid="100391" grpId="0" animBg="1"/>
      <p:bldP spid="100392" grpId="0" animBg="1"/>
      <p:bldP spid="100393" grpId="0" animBg="1"/>
      <p:bldP spid="100396" grpId="0" animBg="1"/>
      <p:bldP spid="1003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Hexagon 25"/>
          <p:cNvSpPr/>
          <p:nvPr/>
        </p:nvSpPr>
        <p:spPr>
          <a:xfrm>
            <a:off x="5770563" y="2209800"/>
            <a:ext cx="1108075" cy="830263"/>
          </a:xfrm>
          <a:prstGeom prst="hexagon">
            <a:avLst>
              <a:gd name="adj" fmla="val 38143"/>
              <a:gd name="vf" fmla="val 115470"/>
            </a:avLst>
          </a:prstGeom>
          <a:solidFill>
            <a:schemeClr val="accent3"/>
          </a:solidFill>
          <a:ln>
            <a:noFill/>
          </a:ln>
          <a:effectLst/>
        </p:spPr>
        <p:txBody>
          <a:bodyPr vert="horz" wrap="square" lIns="91440" tIns="45720" rIns="91440" bIns="45720" numCol="1" anchor="t" anchorCtr="0" compatLnSpc="1"/>
          <a:p>
            <a:endParaRPr lang="ko-KR" altLang="en-US" sz="2700" dirty="0"/>
          </a:p>
        </p:txBody>
      </p:sp>
      <p:sp>
        <p:nvSpPr>
          <p:cNvPr id="108547" name="Hexagon 30"/>
          <p:cNvSpPr/>
          <p:nvPr/>
        </p:nvSpPr>
        <p:spPr>
          <a:xfrm>
            <a:off x="5956300" y="4591050"/>
            <a:ext cx="1108075" cy="830263"/>
          </a:xfrm>
          <a:prstGeom prst="hexagon">
            <a:avLst>
              <a:gd name="adj" fmla="val 38177"/>
              <a:gd name="vf" fmla="val 115470"/>
            </a:avLst>
          </a:prstGeom>
          <a:solidFill>
            <a:schemeClr val="accent1"/>
          </a:solidFill>
          <a:ln w="9525">
            <a:noFill/>
          </a:ln>
        </p:spPr>
        <p:txBody>
          <a:bodyPr/>
          <a:p>
            <a:endParaRPr lang="ko-KR" altLang="en-US" sz="2700" dirty="0"/>
          </a:p>
        </p:txBody>
      </p:sp>
      <p:sp>
        <p:nvSpPr>
          <p:cNvPr id="41" name="Hexagon 40"/>
          <p:cNvSpPr/>
          <p:nvPr/>
        </p:nvSpPr>
        <p:spPr>
          <a:xfrm flipH="1">
            <a:off x="4970463" y="1804988"/>
            <a:ext cx="1106488" cy="830263"/>
          </a:xfrm>
          <a:prstGeom prst="hexagon">
            <a:avLst>
              <a:gd name="adj" fmla="val 38143"/>
              <a:gd name="vf" fmla="val 115470"/>
            </a:avLst>
          </a:prstGeom>
          <a:solidFill>
            <a:schemeClr val="accent4"/>
          </a:solidFill>
          <a:ln>
            <a:noFill/>
          </a:ln>
          <a:effectLst/>
        </p:spPr>
        <p:txBody>
          <a:bodyPr vert="horz" wrap="square" lIns="91440" tIns="45720" rIns="91440" bIns="45720" numCol="1" anchor="t" anchorCtr="0" compatLnSpc="1"/>
          <a:p>
            <a:endParaRPr lang="ko-KR" altLang="en-US" sz="2700" dirty="0"/>
          </a:p>
        </p:txBody>
      </p:sp>
      <p:sp>
        <p:nvSpPr>
          <p:cNvPr id="108549" name="Hexagon 45"/>
          <p:cNvSpPr/>
          <p:nvPr/>
        </p:nvSpPr>
        <p:spPr>
          <a:xfrm flipH="1">
            <a:off x="5184775" y="4143375"/>
            <a:ext cx="1106488" cy="830263"/>
          </a:xfrm>
          <a:prstGeom prst="hexagon">
            <a:avLst>
              <a:gd name="adj" fmla="val 38123"/>
              <a:gd name="vf" fmla="val 115470"/>
            </a:avLst>
          </a:prstGeom>
          <a:solidFill>
            <a:schemeClr val="accent2"/>
          </a:solidFill>
          <a:ln w="9525">
            <a:noFill/>
          </a:ln>
        </p:spPr>
        <p:txBody>
          <a:bodyPr/>
          <a:p>
            <a:endParaRPr lang="ko-KR" altLang="en-US" sz="2700" dirty="0"/>
          </a:p>
        </p:txBody>
      </p:sp>
      <p:sp>
        <p:nvSpPr>
          <p:cNvPr id="55" name="Isosceles Triangle 51"/>
          <p:cNvSpPr/>
          <p:nvPr/>
        </p:nvSpPr>
        <p:spPr>
          <a:xfrm>
            <a:off x="5365750" y="2085975"/>
            <a:ext cx="333375" cy="242888"/>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6" name="Rectangle 7"/>
          <p:cNvSpPr/>
          <p:nvPr/>
        </p:nvSpPr>
        <p:spPr>
          <a:xfrm>
            <a:off x="6164263" y="2468563"/>
            <a:ext cx="322263" cy="322263"/>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7" name="Rounded Rectangle 32"/>
          <p:cNvSpPr/>
          <p:nvPr/>
        </p:nvSpPr>
        <p:spPr>
          <a:xfrm>
            <a:off x="6348413" y="4875213"/>
            <a:ext cx="323850" cy="322263"/>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8" name="Rectangle 9"/>
          <p:cNvSpPr/>
          <p:nvPr/>
        </p:nvSpPr>
        <p:spPr>
          <a:xfrm>
            <a:off x="5595938" y="4392613"/>
            <a:ext cx="330200" cy="30956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8554" name="Rectangles 108553"/>
          <p:cNvSpPr/>
          <p:nvPr/>
        </p:nvSpPr>
        <p:spPr>
          <a:xfrm>
            <a:off x="261938" y="1335088"/>
            <a:ext cx="4613275" cy="1943100"/>
          </a:xfrm>
          <a:prstGeom prst="rect">
            <a:avLst/>
          </a:prstGeom>
          <a:noFill/>
          <a:ln w="22225" cap="flat" cmpd="sng">
            <a:solidFill>
              <a:srgbClr val="FF0000"/>
            </a:solidFill>
            <a:prstDash val="dash"/>
            <a:miter/>
            <a:headEnd type="none" w="med" len="med"/>
            <a:tailEnd type="none" w="med" len="med"/>
          </a:ln>
        </p:spPr>
        <p:txBody>
          <a:bodyPr anchor="ctr" anchorCtr="0">
            <a:spAutoFit/>
          </a:bodyPr>
          <a:p>
            <a:r>
              <a:rPr lang="vi-VN" altLang="x-none" sz="2000" dirty="0">
                <a:latin typeface="Arial Unicode MS" pitchFamily="34" charset="-128"/>
              </a:rPr>
              <a:t>c. Nghiêm cấm kì thị, phân biệt đối xử với trẻ em vì đặc điểm cá nhân, hoàn cảnh gia đình, giới tính, dân tộc, quốc tịch, tín ngưỡng, tôn giáo của trẻ em (khoản 8 Điều 6 Luật Trẻ em năm 2016). </a:t>
            </a:r>
            <a:endParaRPr sz="2000">
              <a:latin typeface="Arial Unicode MS" pitchFamily="34" charset="-128"/>
            </a:endParaRPr>
          </a:p>
        </p:txBody>
      </p:sp>
      <p:sp>
        <p:nvSpPr>
          <p:cNvPr id="108555" name="Rectangles 108554"/>
          <p:cNvSpPr/>
          <p:nvPr/>
        </p:nvSpPr>
        <p:spPr>
          <a:xfrm>
            <a:off x="233363" y="3863975"/>
            <a:ext cx="4702175" cy="2857500"/>
          </a:xfrm>
          <a:prstGeom prst="rect">
            <a:avLst/>
          </a:prstGeom>
          <a:noFill/>
          <a:ln w="22225" cap="flat" cmpd="sng">
            <a:solidFill>
              <a:srgbClr val="0000CC"/>
            </a:solidFill>
            <a:prstDash val="dash"/>
            <a:miter/>
            <a:headEnd type="none" w="med" len="med"/>
            <a:tailEnd type="none" w="med" len="med"/>
          </a:ln>
        </p:spPr>
        <p:txBody>
          <a:bodyPr anchor="ctr" anchorCtr="0">
            <a:spAutoFit/>
          </a:bodyPr>
          <a:p>
            <a:r>
              <a:rPr lang="vi-VN" altLang="x-none" sz="2000" dirty="0">
                <a:latin typeface="Arial Unicode MS" pitchFamily="34" charset="-128"/>
              </a:rPr>
              <a:t>d. Nghiêm cấm phát tán, thải ra môi trường chất độc hại, vi rút độc hại có khả năng lây nhiễm cho con người, động vật, vi sinh vật chưa được kiểm định, xác súc vật chết do dịch bệnh và tác nhân độc hại khác đối với sức khỏe con người, sinh vật và tự nhiên (khoản 3 Điều 6 Luật Bảo vệ môi trường năm 2020). </a:t>
            </a:r>
            <a:endParaRPr sz="2000">
              <a:latin typeface="Arial Unicode MS" pitchFamily="34" charset="-128"/>
            </a:endParaRPr>
          </a:p>
        </p:txBody>
      </p:sp>
      <p:sp>
        <p:nvSpPr>
          <p:cNvPr id="108556" name="Text Placeholder 1"/>
          <p:cNvSpPr/>
          <p:nvPr/>
        </p:nvSpPr>
        <p:spPr>
          <a:xfrm>
            <a:off x="0" y="0"/>
            <a:ext cx="12192000" cy="563563"/>
          </a:xfrm>
          <a:prstGeom prst="rect">
            <a:avLst/>
          </a:prstGeom>
          <a:noFill/>
          <a:ln w="22225" cap="flat" cmpd="sng">
            <a:solidFill>
              <a:srgbClr val="0000CC"/>
            </a:solidFill>
            <a:prstDash val="dash"/>
            <a:miter/>
            <a:headEnd type="none" w="med" len="med"/>
            <a:tailEnd type="none" w="med" len="med"/>
          </a:ln>
        </p:spPr>
        <p:txBody>
          <a:bodyPr anchor="ctr" anchorCtr="0"/>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0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4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400" kern="1200">
                <a:solidFill>
                  <a:schemeClr val="tx1"/>
                </a:solidFill>
                <a:latin typeface="+mn-lt"/>
                <a:ea typeface="+mn-ea"/>
                <a:cs typeface="+mn-cs"/>
              </a:defRPr>
            </a:lvl5pPr>
          </a:lstStyle>
          <a:p>
            <a:pPr marL="0" lvl="0" indent="0">
              <a:buNone/>
            </a:pPr>
            <a:r>
              <a:rPr lang="vi-VN" altLang="x-none" sz="2500" b="1" dirty="0">
                <a:latin typeface="Arial Unicode MS" pitchFamily="34" charset="-128"/>
              </a:rPr>
              <a:t>Câu 2.</a:t>
            </a:r>
            <a:r>
              <a:rPr lang="vi-VN" altLang="x-none" sz="2500" dirty="0">
                <a:latin typeface="Arial Unicode MS" pitchFamily="34" charset="-128"/>
              </a:rPr>
              <a:t> Em hãy xác định các đặc điểm của pháp luật trong các quy định sau đây.</a:t>
            </a:r>
            <a:endParaRPr lang="vi-VN" altLang="x-none" sz="2500" dirty="0">
              <a:latin typeface="Arial Unicode MS" pitchFamily="34" charset="-128"/>
            </a:endParaRPr>
          </a:p>
        </p:txBody>
      </p:sp>
      <p:sp>
        <p:nvSpPr>
          <p:cNvPr id="108558" name="Rectangles 108557"/>
          <p:cNvSpPr/>
          <p:nvPr/>
        </p:nvSpPr>
        <p:spPr>
          <a:xfrm>
            <a:off x="7077075" y="1878013"/>
            <a:ext cx="4613275" cy="495300"/>
          </a:xfrm>
          <a:prstGeom prst="rect">
            <a:avLst/>
          </a:prstGeom>
          <a:noFill/>
          <a:ln w="22225" cap="flat" cmpd="sng">
            <a:solidFill>
              <a:srgbClr val="FF0000"/>
            </a:solidFill>
            <a:prstDash val="dash"/>
            <a:miter/>
            <a:headEnd type="none" w="med" len="med"/>
            <a:tailEnd type="none" w="med" len="med"/>
          </a:ln>
        </p:spPr>
        <p:txBody>
          <a:bodyPr anchor="ctr" anchorCtr="0">
            <a:spAutoFit/>
          </a:bodyPr>
          <a:p>
            <a:r>
              <a:rPr sz="2500" err="1">
                <a:latin typeface="Arial Unicode MS" pitchFamily="34" charset="-128"/>
              </a:rPr>
              <a:t>Tính</a:t>
            </a:r>
            <a:r>
              <a:rPr sz="2500">
                <a:latin typeface="Arial Unicode MS" pitchFamily="34" charset="-128"/>
              </a:rPr>
              <a:t> </a:t>
            </a:r>
            <a:r>
              <a:rPr sz="2500" err="1">
                <a:latin typeface="Arial Unicode MS" pitchFamily="34" charset="-128"/>
              </a:rPr>
              <a:t>quy</a:t>
            </a:r>
            <a:r>
              <a:rPr sz="2500">
                <a:latin typeface="Arial Unicode MS" pitchFamily="34" charset="-128"/>
              </a:rPr>
              <a:t> </a:t>
            </a:r>
            <a:r>
              <a:rPr sz="2500" err="1">
                <a:latin typeface="Arial Unicode MS" pitchFamily="34" charset="-128"/>
              </a:rPr>
              <a:t>phạm</a:t>
            </a:r>
            <a:r>
              <a:rPr sz="2500">
                <a:latin typeface="Arial Unicode MS" pitchFamily="34" charset="-128"/>
              </a:rPr>
              <a:t> </a:t>
            </a:r>
            <a:r>
              <a:rPr sz="2500" err="1">
                <a:latin typeface="Arial Unicode MS" pitchFamily="34" charset="-128"/>
              </a:rPr>
              <a:t>phổ</a:t>
            </a:r>
            <a:r>
              <a:rPr sz="2500">
                <a:latin typeface="Arial Unicode MS" pitchFamily="34" charset="-128"/>
              </a:rPr>
              <a:t> </a:t>
            </a:r>
            <a:r>
              <a:rPr sz="2500" err="1">
                <a:latin typeface="Arial Unicode MS" pitchFamily="34" charset="-128"/>
              </a:rPr>
              <a:t>biến</a:t>
            </a:r>
            <a:endParaRPr sz="2500">
              <a:latin typeface="Arial Unicode MS" pitchFamily="34" charset="-128"/>
            </a:endParaRPr>
          </a:p>
        </p:txBody>
      </p:sp>
      <p:sp>
        <p:nvSpPr>
          <p:cNvPr id="108559" name="Rectangles 108558"/>
          <p:cNvSpPr/>
          <p:nvPr/>
        </p:nvSpPr>
        <p:spPr>
          <a:xfrm>
            <a:off x="7218363" y="4721225"/>
            <a:ext cx="4613275" cy="495300"/>
          </a:xfrm>
          <a:prstGeom prst="rect">
            <a:avLst/>
          </a:prstGeom>
          <a:noFill/>
          <a:ln w="22225" cap="flat" cmpd="sng">
            <a:solidFill>
              <a:srgbClr val="FF0000"/>
            </a:solidFill>
            <a:prstDash val="dash"/>
            <a:miter/>
            <a:headEnd type="none" w="med" len="med"/>
            <a:tailEnd type="none" w="med" len="med"/>
          </a:ln>
        </p:spPr>
        <p:txBody>
          <a:bodyPr anchor="ctr" anchorCtr="0">
            <a:spAutoFit/>
          </a:bodyPr>
          <a:p>
            <a:r>
              <a:rPr sz="2500" err="1">
                <a:latin typeface="Arial Unicode MS" pitchFamily="34" charset="-128"/>
              </a:rPr>
              <a:t>Tính</a:t>
            </a:r>
            <a:r>
              <a:rPr sz="2500">
                <a:latin typeface="Arial Unicode MS" pitchFamily="34" charset="-128"/>
              </a:rPr>
              <a:t> </a:t>
            </a:r>
            <a:r>
              <a:rPr sz="2500" err="1">
                <a:latin typeface="Arial Unicode MS" pitchFamily="34" charset="-128"/>
              </a:rPr>
              <a:t>quy</a:t>
            </a:r>
            <a:r>
              <a:rPr sz="2500">
                <a:latin typeface="Arial Unicode MS" pitchFamily="34" charset="-128"/>
              </a:rPr>
              <a:t> </a:t>
            </a:r>
            <a:r>
              <a:rPr sz="2500" err="1">
                <a:latin typeface="Arial Unicode MS" pitchFamily="34" charset="-128"/>
              </a:rPr>
              <a:t>phạm</a:t>
            </a:r>
            <a:r>
              <a:rPr sz="2500">
                <a:latin typeface="Arial Unicode MS" pitchFamily="34" charset="-128"/>
              </a:rPr>
              <a:t> </a:t>
            </a:r>
            <a:r>
              <a:rPr sz="2500" err="1">
                <a:latin typeface="Arial Unicode MS" pitchFamily="34" charset="-128"/>
              </a:rPr>
              <a:t>phổ</a:t>
            </a:r>
            <a:r>
              <a:rPr sz="2500">
                <a:latin typeface="Arial Unicode MS" pitchFamily="34" charset="-128"/>
              </a:rPr>
              <a:t> </a:t>
            </a:r>
            <a:r>
              <a:rPr sz="2500" err="1">
                <a:latin typeface="Arial Unicode MS" pitchFamily="34" charset="-128"/>
              </a:rPr>
              <a:t>biến</a:t>
            </a:r>
            <a:endParaRPr sz="25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56"/>
                                        </p:tgtEl>
                                        <p:attrNameLst>
                                          <p:attrName>style.visibility</p:attrName>
                                        </p:attrNameLst>
                                      </p:cBhvr>
                                      <p:to>
                                        <p:strVal val="visible"/>
                                      </p:to>
                                    </p:set>
                                    <p:animEffect transition="in" filter="blinds(horizontal)">
                                      <p:cBhvr>
                                        <p:cTn id="7" dur="500"/>
                                        <p:tgtEl>
                                          <p:spTgt spid="1085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54"/>
                                        </p:tgtEl>
                                        <p:attrNameLst>
                                          <p:attrName>style.visibility</p:attrName>
                                        </p:attrNameLst>
                                      </p:cBhvr>
                                      <p:to>
                                        <p:strVal val="visible"/>
                                      </p:to>
                                    </p:set>
                                    <p:animEffect transition="in" filter="blinds(horizontal)">
                                      <p:cBhvr>
                                        <p:cTn id="12" dur="500"/>
                                        <p:tgtEl>
                                          <p:spTgt spid="1085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linds(horizontal)">
                                      <p:cBhvr>
                                        <p:cTn id="20" dur="500"/>
                                        <p:tgtEl>
                                          <p:spTgt spid="41"/>
                                        </p:tgtEl>
                                      </p:cBhvr>
                                    </p:animEffect>
                                  </p:childTnLst>
                                </p:cTn>
                              </p:par>
                              <p:par>
                                <p:cTn id="21" presetID="3" presetClass="entr" presetSubtype="1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linds(horizontal)">
                                      <p:cBhvr>
                                        <p:cTn id="23" dur="500"/>
                                        <p:tgtEl>
                                          <p:spTgt spid="55"/>
                                        </p:tgtEl>
                                      </p:cBhvr>
                                    </p:animEffect>
                                  </p:childTnLst>
                                </p:cTn>
                              </p:par>
                              <p:par>
                                <p:cTn id="24" presetID="3" presetClass="entr" presetSubtype="1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blinds(horizontal)">
                                      <p:cBhvr>
                                        <p:cTn id="26" dur="500"/>
                                        <p:tgtEl>
                                          <p:spTgt spid="5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8558"/>
                                        </p:tgtEl>
                                        <p:attrNameLst>
                                          <p:attrName>style.visibility</p:attrName>
                                        </p:attrNameLst>
                                      </p:cBhvr>
                                      <p:to>
                                        <p:strVal val="visible"/>
                                      </p:to>
                                    </p:set>
                                    <p:animEffect transition="in" filter="blinds(horizontal)">
                                      <p:cBhvr>
                                        <p:cTn id="29" dur="500"/>
                                        <p:tgtEl>
                                          <p:spTgt spid="10855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8555"/>
                                        </p:tgtEl>
                                        <p:attrNameLst>
                                          <p:attrName>style.visibility</p:attrName>
                                        </p:attrNameLst>
                                      </p:cBhvr>
                                      <p:to>
                                        <p:strVal val="visible"/>
                                      </p:to>
                                    </p:set>
                                    <p:animEffect transition="in" filter="blinds(horizontal)">
                                      <p:cBhvr>
                                        <p:cTn id="34" dur="500"/>
                                        <p:tgtEl>
                                          <p:spTgt spid="10855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8547"/>
                                        </p:tgtEl>
                                        <p:attrNameLst>
                                          <p:attrName>style.visibility</p:attrName>
                                        </p:attrNameLst>
                                      </p:cBhvr>
                                      <p:to>
                                        <p:strVal val="visible"/>
                                      </p:to>
                                    </p:set>
                                    <p:animEffect transition="in" filter="blinds(horizontal)">
                                      <p:cBhvr>
                                        <p:cTn id="39" dur="500"/>
                                        <p:tgtEl>
                                          <p:spTgt spid="10854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8549"/>
                                        </p:tgtEl>
                                        <p:attrNameLst>
                                          <p:attrName>style.visibility</p:attrName>
                                        </p:attrNameLst>
                                      </p:cBhvr>
                                      <p:to>
                                        <p:strVal val="visible"/>
                                      </p:to>
                                    </p:set>
                                    <p:animEffect transition="in" filter="blinds(horizontal)">
                                      <p:cBhvr>
                                        <p:cTn id="42" dur="500"/>
                                        <p:tgtEl>
                                          <p:spTgt spid="108549"/>
                                        </p:tgtEl>
                                      </p:cBhvr>
                                    </p:animEffect>
                                  </p:childTnLst>
                                </p:cTn>
                              </p:par>
                              <p:par>
                                <p:cTn id="43" presetID="3" presetClass="entr" presetSubtype="1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blinds(horizontal)">
                                      <p:cBhvr>
                                        <p:cTn id="45" dur="500"/>
                                        <p:tgtEl>
                                          <p:spTgt spid="57"/>
                                        </p:tgtEl>
                                      </p:cBhvr>
                                    </p:animEffect>
                                  </p:childTnLst>
                                </p:cTn>
                              </p:par>
                              <p:par>
                                <p:cTn id="46" presetID="3" presetClass="entr" presetSubtype="1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blinds(horizontal)">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8559"/>
                                        </p:tgtEl>
                                        <p:attrNameLst>
                                          <p:attrName>style.visibility</p:attrName>
                                        </p:attrNameLst>
                                      </p:cBhvr>
                                      <p:to>
                                        <p:strVal val="visible"/>
                                      </p:to>
                                    </p:set>
                                    <p:animEffect transition="in" filter="blinds(horizontal)">
                                      <p:cBhvr>
                                        <p:cTn id="53" dur="500"/>
                                        <p:tgtEl>
                                          <p:spTgt spid="108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8547" grpId="0" animBg="1"/>
      <p:bldP spid="41" grpId="0" animBg="1"/>
      <p:bldP spid="108549" grpId="0" animBg="1"/>
      <p:bldP spid="108554" grpId="0" animBg="1"/>
      <p:bldP spid="108555" grpId="0" animBg="1"/>
      <p:bldP spid="108556" grpId="0" animBg="1"/>
      <p:bldP spid="108558" grpId="0" animBg="1"/>
      <p:bldP spid="1085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Text Placeholder 1"/>
          <p:cNvSpPr>
            <a:spLocks noGrp="1"/>
          </p:cNvSpPr>
          <p:nvPr>
            <p:ph type="body" sz="quarter" idx="4294967295"/>
          </p:nvPr>
        </p:nvSpPr>
        <p:spPr>
          <a:xfrm>
            <a:off x="0" y="0"/>
            <a:ext cx="12192000" cy="477838"/>
          </a:xfrm>
          <a:prstGeom prst="rect">
            <a:avLst/>
          </a:prstGeom>
          <a:solidFill>
            <a:srgbClr val="FF99CC"/>
          </a:solidFill>
          <a:ln w="9525">
            <a:noFill/>
          </a:ln>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lang="vi-VN" altLang="x-none" b="1" dirty="0"/>
              <a:t>Câu 3.</a:t>
            </a:r>
            <a:r>
              <a:rPr lang="vi-VN" altLang="x-none" dirty="0"/>
              <a:t> Em hãy đọc câu chuyện sau và trả lời câu hỏi. </a:t>
            </a:r>
          </a:p>
        </p:txBody>
      </p:sp>
      <p:pic>
        <p:nvPicPr>
          <p:cNvPr id="109595" name="Picture 109594" descr="1 (122)"/>
          <p:cNvPicPr>
            <a:picLocks noChangeAspect="1"/>
          </p:cNvPicPr>
          <p:nvPr/>
        </p:nvPicPr>
        <p:blipFill>
          <a:blip r:embed="rId1"/>
          <a:stretch>
            <a:fillRect/>
          </a:stretch>
        </p:blipFill>
        <p:spPr>
          <a:xfrm>
            <a:off x="0" y="576263"/>
            <a:ext cx="12192000" cy="62817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blinds(horizontal)">
                                      <p:cBhvr>
                                        <p:cTn id="7" dur="500"/>
                                        <p:tgtEl>
                                          <p:spTgt spid="1095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70">
                                            <p:txEl>
                                              <p:charRg st="0" end="54"/>
                                            </p:txEl>
                                          </p:spTgt>
                                        </p:tgtEl>
                                        <p:attrNameLst>
                                          <p:attrName>style.visibility</p:attrName>
                                        </p:attrNameLst>
                                      </p:cBhvr>
                                      <p:to>
                                        <p:strVal val="visible"/>
                                      </p:to>
                                    </p:set>
                                    <p:animEffect transition="in" filter="blinds(horizontal)">
                                      <p:cBhvr>
                                        <p:cTn id="12" dur="500"/>
                                        <p:tgtEl>
                                          <p:spTgt spid="109570">
                                            <p:txEl>
                                              <p:charRg st="0" end="5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9595"/>
                                        </p:tgtEl>
                                        <p:attrNameLst>
                                          <p:attrName>style.visibility</p:attrName>
                                        </p:attrNameLst>
                                      </p:cBhvr>
                                      <p:to>
                                        <p:strVal val="visible"/>
                                      </p:to>
                                    </p:set>
                                    <p:animEffect transition="in" filter="blinds(horizontal)">
                                      <p:cBhvr>
                                        <p:cTn id="17" dur="500"/>
                                        <p:tgtEl>
                                          <p:spTgt spid="109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010" name="Rectangles 85009"/>
          <p:cNvSpPr/>
          <p:nvPr/>
        </p:nvSpPr>
        <p:spPr>
          <a:xfrm>
            <a:off x="1439863" y="406400"/>
            <a:ext cx="9688512" cy="1463675"/>
          </a:xfrm>
          <a:prstGeom prst="rect">
            <a:avLst/>
          </a:prstGeom>
          <a:noFill/>
          <a:ln w="9525">
            <a:noFill/>
          </a:ln>
        </p:spPr>
        <p:txBody>
          <a:bodyPr anchor="ctr" anchorCtr="0">
            <a:spAutoFit/>
          </a:bodyPr>
          <a:p>
            <a:pPr algn="ctr"/>
            <a:r>
              <a:rPr sz="3000" err="1">
                <a:solidFill>
                  <a:srgbClr val="FF0000"/>
                </a:solidFill>
                <a:latin typeface="Arial Unicode MS" pitchFamily="34" charset="-128"/>
              </a:rPr>
              <a:t>Em</a:t>
            </a:r>
            <a:r>
              <a:rPr sz="3000">
                <a:solidFill>
                  <a:srgbClr val="FF0000"/>
                </a:solidFill>
                <a:latin typeface="Arial Unicode MS" pitchFamily="34" charset="-128"/>
              </a:rPr>
              <a:t> </a:t>
            </a:r>
            <a:r>
              <a:rPr sz="3000" err="1">
                <a:solidFill>
                  <a:srgbClr val="FF0000"/>
                </a:solidFill>
                <a:latin typeface="Arial Unicode MS" pitchFamily="34" charset="-128"/>
              </a:rPr>
              <a:t>hãy</a:t>
            </a:r>
            <a:r>
              <a:rPr sz="3000">
                <a:solidFill>
                  <a:srgbClr val="FF0000"/>
                </a:solidFill>
                <a:latin typeface="Arial Unicode MS" pitchFamily="34" charset="-128"/>
              </a:rPr>
              <a:t> </a:t>
            </a:r>
            <a:r>
              <a:rPr sz="3000" err="1">
                <a:solidFill>
                  <a:srgbClr val="FF0000"/>
                </a:solidFill>
                <a:latin typeface="Arial Unicode MS" pitchFamily="34" charset="-128"/>
              </a:rPr>
              <a:t>đọc</a:t>
            </a:r>
            <a:r>
              <a:rPr sz="3000">
                <a:solidFill>
                  <a:srgbClr val="FF0000"/>
                </a:solidFill>
                <a:latin typeface="Arial Unicode MS" pitchFamily="34" charset="-128"/>
              </a:rPr>
              <a:t> </a:t>
            </a:r>
            <a:r>
              <a:rPr sz="3000" err="1">
                <a:solidFill>
                  <a:srgbClr val="FF0000"/>
                </a:solidFill>
                <a:latin typeface="Arial Unicode MS" pitchFamily="34" charset="-128"/>
              </a:rPr>
              <a:t>và</a:t>
            </a:r>
            <a:r>
              <a:rPr sz="3000">
                <a:solidFill>
                  <a:srgbClr val="FF0000"/>
                </a:solidFill>
                <a:latin typeface="Arial Unicode MS" pitchFamily="34" charset="-128"/>
              </a:rPr>
              <a:t> </a:t>
            </a:r>
            <a:r>
              <a:rPr sz="3000" err="1">
                <a:solidFill>
                  <a:srgbClr val="FF0000"/>
                </a:solidFill>
                <a:latin typeface="Arial Unicode MS" pitchFamily="34" charset="-128"/>
              </a:rPr>
              <a:t>nêu</a:t>
            </a:r>
            <a:r>
              <a:rPr sz="3000">
                <a:solidFill>
                  <a:srgbClr val="FF0000"/>
                </a:solidFill>
                <a:latin typeface="Arial Unicode MS" pitchFamily="34" charset="-128"/>
              </a:rPr>
              <a:t> ý </a:t>
            </a:r>
            <a:r>
              <a:rPr sz="3000" err="1">
                <a:solidFill>
                  <a:srgbClr val="FF0000"/>
                </a:solidFill>
                <a:latin typeface="Arial Unicode MS" pitchFamily="34" charset="-128"/>
              </a:rPr>
              <a:t>nghĩa</a:t>
            </a:r>
            <a:r>
              <a:rPr sz="3000">
                <a:solidFill>
                  <a:srgbClr val="FF0000"/>
                </a:solidFill>
                <a:latin typeface="Arial Unicode MS" pitchFamily="34" charset="-128"/>
              </a:rPr>
              <a:t> 2 </a:t>
            </a:r>
            <a:r>
              <a:rPr sz="3000" err="1">
                <a:solidFill>
                  <a:srgbClr val="FF0000"/>
                </a:solidFill>
                <a:latin typeface="Arial Unicode MS" pitchFamily="34" charset="-128"/>
              </a:rPr>
              <a:t>câu</a:t>
            </a:r>
            <a:r>
              <a:rPr sz="3000">
                <a:solidFill>
                  <a:srgbClr val="FF0000"/>
                </a:solidFill>
                <a:latin typeface="Arial Unicode MS" pitchFamily="34" charset="-128"/>
              </a:rPr>
              <a:t> </a:t>
            </a:r>
            <a:r>
              <a:rPr sz="3000" err="1">
                <a:solidFill>
                  <a:srgbClr val="FF0000"/>
                </a:solidFill>
                <a:latin typeface="Arial Unicode MS" pitchFamily="34" charset="-128"/>
              </a:rPr>
              <a:t>thơ</a:t>
            </a:r>
            <a:r>
              <a:rPr sz="3000">
                <a:solidFill>
                  <a:srgbClr val="FF0000"/>
                </a:solidFill>
                <a:latin typeface="Arial Unicode MS" pitchFamily="34" charset="-128"/>
              </a:rPr>
              <a:t> </a:t>
            </a:r>
            <a:r>
              <a:rPr sz="3000" err="1">
                <a:solidFill>
                  <a:srgbClr val="FF0000"/>
                </a:solidFill>
                <a:latin typeface="Arial Unicode MS" pitchFamily="34" charset="-128"/>
              </a:rPr>
              <a:t>dưới</a:t>
            </a:r>
            <a:r>
              <a:rPr sz="3000">
                <a:solidFill>
                  <a:srgbClr val="FF0000"/>
                </a:solidFill>
                <a:latin typeface="Arial Unicode MS" pitchFamily="34" charset="-128"/>
              </a:rPr>
              <a:t> </a:t>
            </a:r>
            <a:r>
              <a:rPr sz="3000" err="1">
                <a:solidFill>
                  <a:srgbClr val="FF0000"/>
                </a:solidFill>
                <a:latin typeface="Arial Unicode MS" pitchFamily="34" charset="-128"/>
              </a:rPr>
              <a:t>đây</a:t>
            </a:r>
            <a:r>
              <a:rPr sz="3000">
                <a:solidFill>
                  <a:srgbClr val="FF0000"/>
                </a:solidFill>
                <a:latin typeface="Arial Unicode MS" pitchFamily="34" charset="-128"/>
              </a:rPr>
              <a:t>:</a:t>
            </a:r>
            <a:endParaRPr sz="3000">
              <a:solidFill>
                <a:srgbClr val="FF0000"/>
              </a:solidFill>
              <a:latin typeface="Arial Unicode MS" pitchFamily="34" charset="-128"/>
            </a:endParaRPr>
          </a:p>
          <a:p>
            <a:pPr algn="ctr"/>
            <a:r>
              <a:rPr sz="3000" i="1">
                <a:solidFill>
                  <a:srgbClr val="FF0000"/>
                </a:solidFill>
                <a:latin typeface="Arial Unicode MS" pitchFamily="34" charset="-128"/>
              </a:rPr>
              <a:t>"...</a:t>
            </a:r>
            <a:r>
              <a:rPr sz="3000" i="1" err="1">
                <a:solidFill>
                  <a:srgbClr val="FF0000"/>
                </a:solidFill>
                <a:latin typeface="Arial Unicode MS" pitchFamily="34" charset="-128"/>
              </a:rPr>
              <a:t>Bảy</a:t>
            </a:r>
            <a:r>
              <a:rPr sz="3000" i="1">
                <a:solidFill>
                  <a:srgbClr val="FF0000"/>
                </a:solidFill>
                <a:latin typeface="Arial Unicode MS" pitchFamily="34" charset="-128"/>
              </a:rPr>
              <a:t> </a:t>
            </a:r>
            <a:r>
              <a:rPr sz="3000" i="1" err="1">
                <a:solidFill>
                  <a:srgbClr val="FF0000"/>
                </a:solidFill>
                <a:latin typeface="Arial Unicode MS" pitchFamily="34" charset="-128"/>
              </a:rPr>
              <a:t>xin</a:t>
            </a:r>
            <a:r>
              <a:rPr sz="3000" i="1">
                <a:solidFill>
                  <a:srgbClr val="FF0000"/>
                </a:solidFill>
                <a:latin typeface="Arial Unicode MS" pitchFamily="34" charset="-128"/>
              </a:rPr>
              <a:t> </a:t>
            </a:r>
            <a:r>
              <a:rPr sz="3000" i="1" err="1">
                <a:solidFill>
                  <a:srgbClr val="FF0000"/>
                </a:solidFill>
                <a:latin typeface="Arial Unicode MS" pitchFamily="34" charset="-128"/>
              </a:rPr>
              <a:t>Hiến</a:t>
            </a:r>
            <a:r>
              <a:rPr sz="3000" i="1">
                <a:solidFill>
                  <a:srgbClr val="FF0000"/>
                </a:solidFill>
                <a:latin typeface="Arial Unicode MS" pitchFamily="34" charset="-128"/>
              </a:rPr>
              <a:t> </a:t>
            </a:r>
            <a:r>
              <a:rPr sz="3000" i="1" err="1">
                <a:solidFill>
                  <a:srgbClr val="FF0000"/>
                </a:solidFill>
                <a:latin typeface="Arial Unicode MS" pitchFamily="34" charset="-128"/>
              </a:rPr>
              <a:t>pháp</a:t>
            </a:r>
            <a:r>
              <a:rPr sz="3000" i="1">
                <a:solidFill>
                  <a:srgbClr val="FF0000"/>
                </a:solidFill>
                <a:latin typeface="Arial Unicode MS" pitchFamily="34" charset="-128"/>
              </a:rPr>
              <a:t> ban </a:t>
            </a:r>
            <a:r>
              <a:rPr sz="3000" i="1" err="1">
                <a:solidFill>
                  <a:srgbClr val="FF0000"/>
                </a:solidFill>
                <a:latin typeface="Arial Unicode MS" pitchFamily="34" charset="-128"/>
              </a:rPr>
              <a:t>hành</a:t>
            </a:r>
            <a:endParaRPr sz="3000">
              <a:solidFill>
                <a:srgbClr val="FF0000"/>
              </a:solidFill>
              <a:latin typeface="Arial Unicode MS" pitchFamily="34" charset="-128"/>
            </a:endParaRPr>
          </a:p>
          <a:p>
            <a:pPr algn="ctr"/>
            <a:r>
              <a:rPr sz="3000" i="1" err="1">
                <a:solidFill>
                  <a:srgbClr val="FF0000"/>
                </a:solidFill>
                <a:latin typeface="Arial Unicode MS" pitchFamily="34" charset="-128"/>
              </a:rPr>
              <a:t>Trăm</a:t>
            </a:r>
            <a:r>
              <a:rPr sz="3000" i="1">
                <a:solidFill>
                  <a:srgbClr val="FF0000"/>
                </a:solidFill>
                <a:latin typeface="Arial Unicode MS" pitchFamily="34" charset="-128"/>
              </a:rPr>
              <a:t> </a:t>
            </a:r>
            <a:r>
              <a:rPr sz="3000" i="1" err="1">
                <a:solidFill>
                  <a:srgbClr val="FF0000"/>
                </a:solidFill>
                <a:latin typeface="Arial Unicode MS" pitchFamily="34" charset="-128"/>
              </a:rPr>
              <a:t>điều</a:t>
            </a:r>
            <a:r>
              <a:rPr sz="3000" i="1">
                <a:solidFill>
                  <a:srgbClr val="FF0000"/>
                </a:solidFill>
                <a:latin typeface="Arial Unicode MS" pitchFamily="34" charset="-128"/>
              </a:rPr>
              <a:t> </a:t>
            </a:r>
            <a:r>
              <a:rPr sz="3000" i="1" err="1">
                <a:solidFill>
                  <a:srgbClr val="FF0000"/>
                </a:solidFill>
                <a:latin typeface="Arial Unicode MS" pitchFamily="34" charset="-128"/>
              </a:rPr>
              <a:t>phải</a:t>
            </a:r>
            <a:r>
              <a:rPr sz="3000" i="1">
                <a:solidFill>
                  <a:srgbClr val="FF0000"/>
                </a:solidFill>
                <a:latin typeface="Arial Unicode MS" pitchFamily="34" charset="-128"/>
              </a:rPr>
              <a:t> </a:t>
            </a:r>
            <a:r>
              <a:rPr sz="3000" i="1" err="1">
                <a:solidFill>
                  <a:srgbClr val="FF0000"/>
                </a:solidFill>
                <a:latin typeface="Arial Unicode MS" pitchFamily="34" charset="-128"/>
              </a:rPr>
              <a:t>có</a:t>
            </a:r>
            <a:r>
              <a:rPr sz="3000" i="1">
                <a:solidFill>
                  <a:srgbClr val="FF0000"/>
                </a:solidFill>
                <a:latin typeface="Arial Unicode MS" pitchFamily="34" charset="-128"/>
              </a:rPr>
              <a:t> </a:t>
            </a:r>
            <a:r>
              <a:rPr sz="3000" i="1" err="1">
                <a:solidFill>
                  <a:srgbClr val="FF0000"/>
                </a:solidFill>
                <a:latin typeface="Arial Unicode MS" pitchFamily="34" charset="-128"/>
              </a:rPr>
              <a:t>thần</a:t>
            </a:r>
            <a:r>
              <a:rPr sz="3000" i="1">
                <a:solidFill>
                  <a:srgbClr val="FF0000"/>
                </a:solidFill>
                <a:latin typeface="Arial Unicode MS" pitchFamily="34" charset="-128"/>
              </a:rPr>
              <a:t> </a:t>
            </a:r>
            <a:r>
              <a:rPr sz="3000" i="1" err="1">
                <a:solidFill>
                  <a:srgbClr val="FF0000"/>
                </a:solidFill>
                <a:latin typeface="Arial Unicode MS" pitchFamily="34" charset="-128"/>
              </a:rPr>
              <a:t>linh</a:t>
            </a:r>
            <a:r>
              <a:rPr sz="3000" i="1">
                <a:solidFill>
                  <a:srgbClr val="FF0000"/>
                </a:solidFill>
                <a:latin typeface="Arial Unicode MS" pitchFamily="34" charset="-128"/>
              </a:rPr>
              <a:t> </a:t>
            </a:r>
            <a:r>
              <a:rPr sz="3000" i="1" err="1">
                <a:solidFill>
                  <a:srgbClr val="FF0000"/>
                </a:solidFill>
                <a:latin typeface="Arial Unicode MS" pitchFamily="34" charset="-128"/>
              </a:rPr>
              <a:t>pháp</a:t>
            </a:r>
            <a:r>
              <a:rPr sz="3000" i="1">
                <a:solidFill>
                  <a:srgbClr val="FF0000"/>
                </a:solidFill>
                <a:latin typeface="Arial Unicode MS" pitchFamily="34" charset="-128"/>
              </a:rPr>
              <a:t> </a:t>
            </a:r>
            <a:r>
              <a:rPr sz="3000" i="1" err="1">
                <a:solidFill>
                  <a:srgbClr val="FF0000"/>
                </a:solidFill>
                <a:latin typeface="Arial Unicode MS" pitchFamily="34" charset="-128"/>
              </a:rPr>
              <a:t>quyền</a:t>
            </a:r>
            <a:r>
              <a:rPr sz="3000" i="1">
                <a:solidFill>
                  <a:srgbClr val="FF0000"/>
                </a:solidFill>
                <a:latin typeface="Arial Unicode MS" pitchFamily="34" charset="-128"/>
              </a:rPr>
              <a:t>."</a:t>
            </a:r>
            <a:endParaRPr sz="3000" i="1">
              <a:solidFill>
                <a:srgbClr val="FF0000"/>
              </a:solidFill>
              <a:latin typeface="Arial Unicode MS" pitchFamily="34" charset="-128"/>
            </a:endParaRPr>
          </a:p>
        </p:txBody>
      </p:sp>
      <p:pic>
        <p:nvPicPr>
          <p:cNvPr id="85012" name="Picture 85011" descr="Vai trò của pháp luật là gì ? Phân tích vai trò của pháp luật đối với nhà  nước và xã hội ?"/>
          <p:cNvPicPr>
            <a:picLocks noChangeAspect="1"/>
          </p:cNvPicPr>
          <p:nvPr/>
        </p:nvPicPr>
        <p:blipFill>
          <a:blip r:embed="rId1"/>
          <a:stretch>
            <a:fillRect/>
          </a:stretch>
        </p:blipFill>
        <p:spPr>
          <a:xfrm>
            <a:off x="203200" y="2422525"/>
            <a:ext cx="5445125" cy="4292600"/>
          </a:xfrm>
          <a:prstGeom prst="rect">
            <a:avLst/>
          </a:prstGeom>
          <a:noFill/>
          <a:ln w="9525">
            <a:noFill/>
          </a:ln>
        </p:spPr>
      </p:pic>
      <p:sp>
        <p:nvSpPr>
          <p:cNvPr id="85014" name="Rectangles 85013" descr="Quy định về vai trò của pháp luật như thế nào?"/>
          <p:cNvSpPr>
            <a:spLocks noChangeAspect="1"/>
          </p:cNvSpPr>
          <p:nvPr/>
        </p:nvSpPr>
        <p:spPr>
          <a:xfrm>
            <a:off x="5943600" y="3276600"/>
            <a:ext cx="304800" cy="304800"/>
          </a:xfrm>
          <a:prstGeom prst="rect">
            <a:avLst/>
          </a:prstGeom>
          <a:noFill/>
          <a:ln w="9525">
            <a:noFill/>
          </a:ln>
        </p:spPr>
        <p:txBody>
          <a:bodyPr/>
          <a:p>
            <a:endParaRPr lang="en-US"/>
          </a:p>
        </p:txBody>
      </p:sp>
      <p:pic>
        <p:nvPicPr>
          <p:cNvPr id="85015" name="Picture 85014" descr="vai-tro-cua-phap-luat"/>
          <p:cNvPicPr>
            <a:picLocks noChangeAspect="1"/>
          </p:cNvPicPr>
          <p:nvPr/>
        </p:nvPicPr>
        <p:blipFill>
          <a:blip r:embed="rId2"/>
          <a:stretch>
            <a:fillRect/>
          </a:stretch>
        </p:blipFill>
        <p:spPr>
          <a:xfrm>
            <a:off x="6661150" y="2465388"/>
            <a:ext cx="4992688" cy="3995737"/>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Text Placeholder 1"/>
          <p:cNvSpPr>
            <a:spLocks noGrp="1"/>
          </p:cNvSpPr>
          <p:nvPr>
            <p:ph type="body" sz="quarter" idx="4294967295"/>
          </p:nvPr>
        </p:nvSpPr>
        <p:spPr>
          <a:xfrm>
            <a:off x="0" y="0"/>
            <a:ext cx="12192000" cy="477838"/>
          </a:xfrm>
          <a:prstGeom prst="rect">
            <a:avLst/>
          </a:prstGeom>
          <a:solidFill>
            <a:srgbClr val="FF99CC"/>
          </a:solidFill>
          <a:ln w="9525">
            <a:noFill/>
          </a:ln>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lang="vi-VN" altLang="x-none" b="1" dirty="0"/>
              <a:t>Câu 3.</a:t>
            </a:r>
            <a:r>
              <a:rPr lang="vi-VN" altLang="x-none" dirty="0"/>
              <a:t> Em hãy đọc câu chuyện sau và trả lời câu hỏi. </a:t>
            </a:r>
          </a:p>
        </p:txBody>
      </p:sp>
      <p:grpSp>
        <p:nvGrpSpPr>
          <p:cNvPr id="110595" name="Group 8"/>
          <p:cNvGrpSpPr/>
          <p:nvPr/>
        </p:nvGrpSpPr>
        <p:grpSpPr>
          <a:xfrm>
            <a:off x="338138" y="419100"/>
            <a:ext cx="11572875" cy="4094163"/>
            <a:chOff x="323529" y="1933310"/>
            <a:chExt cx="11573197" cy="4093740"/>
          </a:xfrm>
        </p:grpSpPr>
        <p:grpSp>
          <p:nvGrpSpPr>
            <p:cNvPr id="110596" name="Group 2"/>
            <p:cNvGrpSpPr/>
            <p:nvPr/>
          </p:nvGrpSpPr>
          <p:grpSpPr>
            <a:xfrm>
              <a:off x="6148226" y="3596780"/>
              <a:ext cx="5748500" cy="2430270"/>
              <a:chOff x="668190" y="3596782"/>
              <a:chExt cx="5748500" cy="2430270"/>
            </a:xfrm>
          </p:grpSpPr>
          <p:sp>
            <p:nvSpPr>
              <p:cNvPr id="4" name="직사각형 36"/>
              <p:cNvSpPr/>
              <p:nvPr/>
            </p:nvSpPr>
            <p:spPr>
              <a:xfrm>
                <a:off x="668190" y="3596782"/>
                <a:ext cx="4627709" cy="766800"/>
              </a:xfrm>
              <a:prstGeom prst="rect">
                <a:avLst/>
              </a:prstGeom>
              <a:gradFill flip="none" rotWithShape="1">
                <a:gsLst>
                  <a:gs pos="0">
                    <a:schemeClr val="accent4">
                      <a:lumMod val="50000"/>
                    </a:schemeClr>
                  </a:gs>
                  <a:gs pos="26000">
                    <a:schemeClr val="accent4"/>
                  </a:gs>
                  <a:gs pos="100000">
                    <a:schemeClr val="accent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2700" dirty="0">
                  <a:solidFill>
                    <a:srgbClr val="FFFFFF"/>
                  </a:solidFill>
                </a:endParaRPr>
              </a:p>
            </p:txBody>
          </p:sp>
          <p:sp>
            <p:nvSpPr>
              <p:cNvPr id="5" name="Down Arrow 3"/>
              <p:cNvSpPr/>
              <p:nvPr/>
            </p:nvSpPr>
            <p:spPr>
              <a:xfrm rot="10800000" flipH="1" flipV="1">
                <a:off x="4904522" y="3596782"/>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0599" name="Group 5"/>
            <p:cNvGrpSpPr/>
            <p:nvPr/>
          </p:nvGrpSpPr>
          <p:grpSpPr>
            <a:xfrm>
              <a:off x="323529" y="1933310"/>
              <a:ext cx="5824698" cy="2430270"/>
              <a:chOff x="5775310" y="1820550"/>
              <a:chExt cx="5824698" cy="2430270"/>
            </a:xfrm>
          </p:grpSpPr>
          <p:sp>
            <p:nvSpPr>
              <p:cNvPr id="7" name="직사각형 5"/>
              <p:cNvSpPr/>
              <p:nvPr/>
            </p:nvSpPr>
            <p:spPr>
              <a:xfrm>
                <a:off x="6896100" y="3484019"/>
                <a:ext cx="4703908" cy="766800"/>
              </a:xfrm>
              <a:prstGeom prst="rect">
                <a:avLst/>
              </a:prstGeom>
              <a:gradFill flip="none" rotWithShape="1">
                <a:gsLst>
                  <a:gs pos="0">
                    <a:schemeClr val="accent3">
                      <a:lumMod val="50000"/>
                    </a:schemeClr>
                  </a:gs>
                  <a:gs pos="26000">
                    <a:schemeClr val="accent3"/>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2700" dirty="0">
                  <a:solidFill>
                    <a:srgbClr val="FFFFFF"/>
                  </a:solidFill>
                </a:endParaRPr>
              </a:p>
            </p:txBody>
          </p:sp>
          <p:sp>
            <p:nvSpPr>
              <p:cNvPr id="8" name="Down Arrow 3"/>
              <p:cNvSpPr/>
              <p:nvPr/>
            </p:nvSpPr>
            <p:spPr>
              <a:xfrm rot="10800000">
                <a:off x="5775310" y="1820550"/>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110602" name="Group 9"/>
          <p:cNvGrpSpPr/>
          <p:nvPr/>
        </p:nvGrpSpPr>
        <p:grpSpPr>
          <a:xfrm>
            <a:off x="5045075" y="1387475"/>
            <a:ext cx="2178050" cy="2178050"/>
            <a:chOff x="4574848" y="1897856"/>
            <a:chExt cx="3028217" cy="3026664"/>
          </a:xfrm>
        </p:grpSpPr>
        <p:sp>
          <p:nvSpPr>
            <p:cNvPr id="11" name="Freeform: Shape 10"/>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0604" name="Freeform: Shape 11"/>
            <p:cNvSpPr/>
            <p:nvPr/>
          </p:nvSpPr>
          <p:spPr>
            <a:xfrm>
              <a:off x="4574848" y="1907000"/>
              <a:ext cx="3028217" cy="2962327"/>
            </a:xfrm>
            <a:custGeom>
              <a:avLst/>
              <a:gdLst/>
              <a:ahLst/>
              <a:cxnLst>
                <a:cxn ang="0">
                  <a:pos x="2863237" y="2049565"/>
                </a:cxn>
                <a:cxn ang="0">
                  <a:pos x="2844663" y="2065519"/>
                </a:cxn>
                <a:cxn ang="0">
                  <a:pos x="2847519" y="2116953"/>
                </a:cxn>
                <a:cxn ang="0">
                  <a:pos x="2887525" y="2084569"/>
                </a:cxn>
                <a:cxn ang="0">
                  <a:pos x="2890383" y="2078854"/>
                </a:cxn>
                <a:cxn ang="0">
                  <a:pos x="2890383" y="2057899"/>
                </a:cxn>
                <a:cxn ang="0">
                  <a:pos x="2863237" y="2049565"/>
                </a:cxn>
                <a:cxn ang="0">
                  <a:pos x="2453185" y="1703569"/>
                </a:cxn>
                <a:cxn ang="0">
                  <a:pos x="2444611" y="1714047"/>
                </a:cxn>
                <a:cxn ang="0">
                  <a:pos x="2467471" y="1740717"/>
                </a:cxn>
                <a:cxn ang="0">
                  <a:pos x="2482711" y="1728334"/>
                </a:cxn>
                <a:cxn ang="0">
                  <a:pos x="2453185" y="1703569"/>
                </a:cxn>
                <a:cxn ang="0">
                  <a:pos x="802501" y="1583554"/>
                </a:cxn>
                <a:cxn ang="0">
                  <a:pos x="812026" y="1589269"/>
                </a:cxn>
                <a:cxn ang="0">
                  <a:pos x="802501" y="1599746"/>
                </a:cxn>
                <a:cxn ang="0">
                  <a:pos x="792024" y="1594031"/>
                </a:cxn>
                <a:cxn ang="0">
                  <a:pos x="802501" y="1583554"/>
                </a:cxn>
                <a:cxn ang="0">
                  <a:pos x="573901" y="1577839"/>
                </a:cxn>
                <a:cxn ang="0">
                  <a:pos x="592951" y="1589269"/>
                </a:cxn>
                <a:cxn ang="0">
                  <a:pos x="584379" y="1596889"/>
                </a:cxn>
                <a:cxn ang="0">
                  <a:pos x="565329" y="1587364"/>
                </a:cxn>
                <a:cxn ang="0">
                  <a:pos x="573901" y="1577839"/>
                </a:cxn>
                <a:cxn ang="0">
                  <a:pos x="698678" y="1550217"/>
                </a:cxn>
                <a:cxn ang="0">
                  <a:pos x="763448" y="1592127"/>
                </a:cxn>
                <a:cxn ang="0">
                  <a:pos x="678676" y="1592127"/>
                </a:cxn>
                <a:cxn ang="0">
                  <a:pos x="698678" y="1550217"/>
                </a:cxn>
                <a:cxn ang="0">
                  <a:pos x="492939" y="1460682"/>
                </a:cxn>
                <a:cxn ang="0">
                  <a:pos x="562471" y="1479732"/>
                </a:cxn>
                <a:cxn ang="0">
                  <a:pos x="646291" y="1537834"/>
                </a:cxn>
                <a:cxn ang="0">
                  <a:pos x="577711" y="1525452"/>
                </a:cxn>
                <a:cxn ang="0">
                  <a:pos x="527229" y="1487352"/>
                </a:cxn>
                <a:cxn ang="0">
                  <a:pos x="525032" y="1486534"/>
                </a:cxn>
                <a:cxn ang="0">
                  <a:pos x="527229" y="1488304"/>
                </a:cxn>
                <a:cxn ang="0">
                  <a:pos x="451029" y="1494972"/>
                </a:cxn>
                <a:cxn ang="0">
                  <a:pos x="492939" y="1460682"/>
                </a:cxn>
                <a:cxn ang="0">
                  <a:pos x="592475" y="1413890"/>
                </a:cxn>
                <a:cxn ang="0">
                  <a:pos x="596761" y="1414962"/>
                </a:cxn>
                <a:cxn ang="0">
                  <a:pos x="595809" y="1447347"/>
                </a:cxn>
                <a:cxn ang="0">
                  <a:pos x="588189" y="1414962"/>
                </a:cxn>
                <a:cxn ang="0">
                  <a:pos x="592475" y="1413890"/>
                </a:cxn>
                <a:cxn ang="0">
                  <a:pos x="2633207" y="1174932"/>
                </a:cxn>
                <a:cxn ang="0">
                  <a:pos x="2673211" y="1180647"/>
                </a:cxn>
                <a:cxn ang="0">
                  <a:pos x="2633207" y="1174932"/>
                </a:cxn>
                <a:cxn ang="0">
                  <a:pos x="2477949" y="1095874"/>
                </a:cxn>
                <a:cxn ang="0">
                  <a:pos x="2484617" y="1110161"/>
                </a:cxn>
                <a:cxn ang="0">
                  <a:pos x="2464613" y="1135879"/>
                </a:cxn>
                <a:cxn ang="0">
                  <a:pos x="2444611" y="1144451"/>
                </a:cxn>
                <a:cxn ang="0">
                  <a:pos x="2415083" y="1119686"/>
                </a:cxn>
                <a:cxn ang="0">
                  <a:pos x="2446517" y="1114924"/>
                </a:cxn>
                <a:cxn ang="0">
                  <a:pos x="2477949" y="1095874"/>
                </a:cxn>
                <a:cxn ang="0">
                  <a:pos x="2344599" y="1039676"/>
                </a:cxn>
                <a:cxn ang="0">
                  <a:pos x="2355077" y="1066347"/>
                </a:cxn>
                <a:cxn ang="0">
                  <a:pos x="2341741" y="1092064"/>
                </a:cxn>
                <a:cxn ang="0">
                  <a:pos x="2328407" y="1065394"/>
                </a:cxn>
                <a:cxn ang="0">
                  <a:pos x="2344599" y="1039676"/>
                </a:cxn>
                <a:cxn ang="0">
                  <a:pos x="699631" y="966334"/>
                </a:cxn>
                <a:cxn ang="0">
                  <a:pos x="616764" y="992051"/>
                </a:cxn>
                <a:cxn ang="0">
                  <a:pos x="699631" y="966334"/>
                </a:cxn>
                <a:cxn ang="0">
                  <a:pos x="2786559" y="938711"/>
                </a:cxn>
                <a:cxn ang="0">
                  <a:pos x="2814181" y="938711"/>
                </a:cxn>
                <a:cxn ang="0">
                  <a:pos x="2814181" y="945378"/>
                </a:cxn>
                <a:cxn ang="0">
                  <a:pos x="2786559" y="938711"/>
                </a:cxn>
                <a:cxn ang="0">
                  <a:pos x="737731" y="935019"/>
                </a:cxn>
                <a:cxn ang="0">
                  <a:pos x="702489" y="951093"/>
                </a:cxn>
                <a:cxn ang="0">
                  <a:pos x="770116" y="936805"/>
                </a:cxn>
                <a:cxn ang="0">
                  <a:pos x="737731" y="935019"/>
                </a:cxn>
                <a:cxn ang="0">
                  <a:pos x="619383" y="880251"/>
                </a:cxn>
                <a:cxn ang="0">
                  <a:pos x="608191" y="882513"/>
                </a:cxn>
                <a:cxn ang="0">
                  <a:pos x="541516" y="968238"/>
                </a:cxn>
                <a:cxn ang="0">
                  <a:pos x="558661" y="975858"/>
                </a:cxn>
                <a:cxn ang="0">
                  <a:pos x="578664" y="949188"/>
                </a:cxn>
                <a:cxn ang="0">
                  <a:pos x="623431" y="890133"/>
                </a:cxn>
                <a:cxn ang="0">
                  <a:pos x="619383" y="880251"/>
                </a:cxn>
                <a:cxn ang="0">
                  <a:pos x="659626" y="872036"/>
                </a:cxn>
                <a:cxn ang="0">
                  <a:pos x="647244" y="879656"/>
                </a:cxn>
                <a:cxn ang="0">
                  <a:pos x="657721" y="950141"/>
                </a:cxn>
                <a:cxn ang="0">
                  <a:pos x="683439" y="913946"/>
                </a:cxn>
                <a:cxn ang="0">
                  <a:pos x="711061" y="910136"/>
                </a:cxn>
                <a:cxn ang="0">
                  <a:pos x="709156" y="891086"/>
                </a:cxn>
                <a:cxn ang="0">
                  <a:pos x="659626" y="872036"/>
                </a:cxn>
                <a:cxn ang="0">
                  <a:pos x="620410" y="803828"/>
                </a:cxn>
                <a:cxn ang="0">
                  <a:pos x="603429" y="807266"/>
                </a:cxn>
                <a:cxn ang="0">
                  <a:pos x="532944" y="841556"/>
                </a:cxn>
                <a:cxn ang="0">
                  <a:pos x="541516" y="855843"/>
                </a:cxn>
                <a:cxn ang="0">
                  <a:pos x="602476" y="859653"/>
                </a:cxn>
                <a:cxn ang="0">
                  <a:pos x="652959" y="835841"/>
                </a:cxn>
                <a:cxn ang="0">
                  <a:pos x="620410" y="803828"/>
                </a:cxn>
                <a:cxn ang="0">
                  <a:pos x="2051229" y="690108"/>
                </a:cxn>
                <a:cxn ang="0">
                  <a:pos x="2074089" y="722493"/>
                </a:cxn>
                <a:cxn ang="0">
                  <a:pos x="2021702" y="782500"/>
                </a:cxn>
                <a:cxn ang="0">
                  <a:pos x="2000747" y="772023"/>
                </a:cxn>
                <a:cxn ang="0">
                  <a:pos x="2036942" y="698680"/>
                </a:cxn>
                <a:cxn ang="0">
                  <a:pos x="2051229" y="690108"/>
                </a:cxn>
                <a:cxn ang="0">
                  <a:pos x="2111237" y="608669"/>
                </a:cxn>
                <a:cxn ang="0">
                  <a:pos x="2113141" y="623433"/>
                </a:cxn>
                <a:cxn ang="0">
                  <a:pos x="2111237" y="626290"/>
                </a:cxn>
                <a:cxn ang="0">
                  <a:pos x="2159815" y="711063"/>
                </a:cxn>
                <a:cxn ang="0">
                  <a:pos x="2199819" y="758688"/>
                </a:cxn>
                <a:cxn ang="0">
                  <a:pos x="2176959" y="800598"/>
                </a:cxn>
                <a:cxn ang="0">
                  <a:pos x="2092187" y="814885"/>
                </a:cxn>
                <a:cxn ang="0">
                  <a:pos x="2092187" y="777738"/>
                </a:cxn>
                <a:cxn ang="0">
                  <a:pos x="2111237" y="740590"/>
                </a:cxn>
                <a:cxn ang="0">
                  <a:pos x="2110285" y="710110"/>
                </a:cxn>
                <a:cxn ang="0">
                  <a:pos x="2076947" y="669153"/>
                </a:cxn>
                <a:cxn ang="0">
                  <a:pos x="2097901" y="611050"/>
                </a:cxn>
                <a:cxn ang="0">
                  <a:pos x="2111237" y="608669"/>
                </a:cxn>
                <a:cxn ang="0">
                  <a:pos x="927279" y="479605"/>
                </a:cxn>
                <a:cxn ang="0">
                  <a:pos x="933946" y="486273"/>
                </a:cxn>
                <a:cxn ang="0">
                  <a:pos x="929184" y="493893"/>
                </a:cxn>
                <a:cxn ang="0">
                  <a:pos x="919659" y="488178"/>
                </a:cxn>
                <a:cxn ang="0">
                  <a:pos x="927279" y="479605"/>
                </a:cxn>
                <a:cxn ang="0">
                  <a:pos x="1938090" y="417931"/>
                </a:cxn>
                <a:cxn ang="0">
                  <a:pos x="1959790" y="441505"/>
                </a:cxn>
                <a:cxn ang="0">
                  <a:pos x="1940740" y="466270"/>
                </a:cxn>
                <a:cxn ang="0">
                  <a:pos x="1842632" y="480558"/>
                </a:cxn>
                <a:cxn ang="0">
                  <a:pos x="1832155" y="458650"/>
                </a:cxn>
                <a:cxn ang="0">
                  <a:pos x="1833107" y="431980"/>
                </a:cxn>
                <a:cxn ang="0">
                  <a:pos x="1845490" y="423408"/>
                </a:cxn>
                <a:cxn ang="0">
                  <a:pos x="1857872" y="432933"/>
                </a:cxn>
                <a:cxn ang="0">
                  <a:pos x="1926452" y="418645"/>
                </a:cxn>
                <a:cxn ang="0">
                  <a:pos x="1938090" y="417931"/>
                </a:cxn>
                <a:cxn ang="0">
                  <a:pos x="904419" y="389118"/>
                </a:cxn>
                <a:cxn ang="0">
                  <a:pos x="938709" y="433886"/>
                </a:cxn>
                <a:cxn ang="0">
                  <a:pos x="942519" y="446268"/>
                </a:cxn>
                <a:cxn ang="0">
                  <a:pos x="931089" y="449125"/>
                </a:cxn>
                <a:cxn ang="0">
                  <a:pos x="878701" y="449125"/>
                </a:cxn>
                <a:cxn ang="0">
                  <a:pos x="856794" y="443411"/>
                </a:cxn>
                <a:cxn ang="0">
                  <a:pos x="867271" y="412930"/>
                </a:cxn>
                <a:cxn ang="0">
                  <a:pos x="904419" y="389118"/>
                </a:cxn>
                <a:cxn ang="0">
                  <a:pos x="1062535" y="340541"/>
                </a:cxn>
                <a:cxn ang="0">
                  <a:pos x="1083490" y="353876"/>
                </a:cxn>
                <a:cxn ang="0">
                  <a:pos x="1053962" y="360543"/>
                </a:cxn>
                <a:cxn ang="0">
                  <a:pos x="1062535" y="340541"/>
                </a:cxn>
                <a:cxn ang="0">
                  <a:pos x="2471113" y="336025"/>
                </a:cxn>
                <a:cxn ang="0">
                  <a:pos x="2521763" y="370068"/>
                </a:cxn>
                <a:cxn ang="0">
                  <a:pos x="2848471" y="785358"/>
                </a:cxn>
                <a:cxn ang="0">
                  <a:pos x="2920861" y="940616"/>
                </a:cxn>
                <a:cxn ang="0">
                  <a:pos x="2926577" y="977763"/>
                </a:cxn>
                <a:cxn ang="0">
                  <a:pos x="2847519" y="938711"/>
                </a:cxn>
                <a:cxn ang="0">
                  <a:pos x="2864663" y="890133"/>
                </a:cxn>
                <a:cxn ang="0">
                  <a:pos x="2810371" y="908231"/>
                </a:cxn>
                <a:cxn ang="0">
                  <a:pos x="2757031" y="904421"/>
                </a:cxn>
                <a:cxn ang="0">
                  <a:pos x="2728457" y="916803"/>
                </a:cxn>
                <a:cxn ang="0">
                  <a:pos x="2707501" y="971096"/>
                </a:cxn>
                <a:cxn ang="0">
                  <a:pos x="2706549" y="1011101"/>
                </a:cxn>
                <a:cxn ang="0">
                  <a:pos x="2712263" y="1044438"/>
                </a:cxn>
                <a:cxn ang="0">
                  <a:pos x="2750439" y="1026892"/>
                </a:cxn>
                <a:cxn ang="0">
                  <a:pos x="2757317" y="1029909"/>
                </a:cxn>
                <a:cxn ang="0">
                  <a:pos x="2760843" y="1028246"/>
                </a:cxn>
                <a:cxn ang="0">
                  <a:pos x="2785607" y="1010148"/>
                </a:cxn>
                <a:cxn ang="0">
                  <a:pos x="2804539" y="1006457"/>
                </a:cxn>
                <a:cxn ang="0">
                  <a:pos x="2822755" y="1009196"/>
                </a:cxn>
                <a:cxn ang="0">
                  <a:pos x="2938959" y="1031103"/>
                </a:cxn>
                <a:cxn ang="0">
                  <a:pos x="2959915" y="1058727"/>
                </a:cxn>
                <a:cxn ang="0">
                  <a:pos x="3021827" y="1368289"/>
                </a:cxn>
                <a:cxn ang="0">
                  <a:pos x="3027543" y="1562599"/>
                </a:cxn>
                <a:cxn ang="0">
                  <a:pos x="3020875" y="1594984"/>
                </a:cxn>
                <a:cxn ang="0">
                  <a:pos x="2958009" y="1512117"/>
                </a:cxn>
                <a:cxn ang="0">
                  <a:pos x="2918005" y="1446394"/>
                </a:cxn>
                <a:cxn ang="0">
                  <a:pos x="2860855" y="1371147"/>
                </a:cxn>
                <a:cxn ang="0">
                  <a:pos x="2831327" y="1343524"/>
                </a:cxn>
                <a:cxn ang="0">
                  <a:pos x="2856093" y="1380672"/>
                </a:cxn>
                <a:cxn ang="0">
                  <a:pos x="2930387" y="1514022"/>
                </a:cxn>
                <a:cxn ang="0">
                  <a:pos x="2939913" y="1546407"/>
                </a:cxn>
                <a:cxn ang="0">
                  <a:pos x="2962773" y="1597842"/>
                </a:cxn>
                <a:cxn ang="0">
                  <a:pos x="2999919" y="1683567"/>
                </a:cxn>
                <a:cxn ang="0">
                  <a:pos x="3012303" y="1740717"/>
                </a:cxn>
                <a:cxn ang="0">
                  <a:pos x="2886573" y="2158865"/>
                </a:cxn>
                <a:cxn ang="0">
                  <a:pos x="2841805" y="2246493"/>
                </a:cxn>
                <a:cxn ang="0">
                  <a:pos x="2821803" y="2266497"/>
                </a:cxn>
                <a:cxn ang="0">
                  <a:pos x="2808467" y="2240779"/>
                </a:cxn>
                <a:cxn ang="0">
                  <a:pos x="2785607" y="2172199"/>
                </a:cxn>
                <a:cxn ang="0">
                  <a:pos x="2805609" y="2234111"/>
                </a:cxn>
                <a:cxn ang="0">
                  <a:pos x="2821803" y="2273165"/>
                </a:cxn>
                <a:cxn ang="0">
                  <a:pos x="2708455" y="2451281"/>
                </a:cxn>
                <a:cxn ang="0">
                  <a:pos x="2551293" y="2622731"/>
                </a:cxn>
                <a:cxn ang="0">
                  <a:pos x="2476997" y="2687501"/>
                </a:cxn>
                <a:cxn ang="0">
                  <a:pos x="2463663" y="2655117"/>
                </a:cxn>
                <a:cxn ang="0">
                  <a:pos x="2425563" y="2533197"/>
                </a:cxn>
                <a:cxn ang="0">
                  <a:pos x="2439849" y="2375081"/>
                </a:cxn>
                <a:cxn ang="0">
                  <a:pos x="2449375" y="2301739"/>
                </a:cxn>
                <a:cxn ang="0">
                  <a:pos x="2430325" y="2210299"/>
                </a:cxn>
                <a:cxn ang="0">
                  <a:pos x="2396987" y="2144577"/>
                </a:cxn>
                <a:cxn ang="0">
                  <a:pos x="2370317" y="2012179"/>
                </a:cxn>
                <a:cxn ang="0">
                  <a:pos x="2374127" y="1992177"/>
                </a:cxn>
                <a:cxn ang="0">
                  <a:pos x="2319835" y="1944552"/>
                </a:cxn>
                <a:cxn ang="0">
                  <a:pos x="2282687" y="1931217"/>
                </a:cxn>
                <a:cxn ang="0">
                  <a:pos x="2200773" y="1905499"/>
                </a:cxn>
                <a:cxn ang="0">
                  <a:pos x="2157909" y="1926454"/>
                </a:cxn>
                <a:cxn ang="0">
                  <a:pos x="2106475" y="1931217"/>
                </a:cxn>
                <a:cxn ang="0">
                  <a:pos x="2040753" y="1937884"/>
                </a:cxn>
                <a:cxn ang="0">
                  <a:pos x="1974078" y="1924549"/>
                </a:cxn>
                <a:cxn ang="0">
                  <a:pos x="1919785" y="1877877"/>
                </a:cxn>
                <a:cxn ang="0">
                  <a:pos x="1896925" y="1849302"/>
                </a:cxn>
                <a:cxn ang="0">
                  <a:pos x="1839775" y="1762624"/>
                </a:cxn>
                <a:cxn ang="0">
                  <a:pos x="1822630" y="1676899"/>
                </a:cxn>
                <a:cxn ang="0">
                  <a:pos x="1829298" y="1537834"/>
                </a:cxn>
                <a:cxn ang="0">
                  <a:pos x="1828345" y="1514974"/>
                </a:cxn>
                <a:cxn ang="0">
                  <a:pos x="1909308" y="1373052"/>
                </a:cxn>
                <a:cxn ang="0">
                  <a:pos x="1929310" y="1361622"/>
                </a:cxn>
                <a:cxn ang="0">
                  <a:pos x="1977888" y="1293042"/>
                </a:cxn>
                <a:cxn ang="0">
                  <a:pos x="2019798" y="1227319"/>
                </a:cxn>
                <a:cxn ang="0">
                  <a:pos x="2051230" y="1178742"/>
                </a:cxn>
                <a:cxn ang="0">
                  <a:pos x="2083615" y="1172074"/>
                </a:cxn>
                <a:cxn ang="0">
                  <a:pos x="2161719" y="1162549"/>
                </a:cxn>
                <a:cxn ang="0">
                  <a:pos x="2266495" y="1136832"/>
                </a:cxn>
                <a:cxn ang="0">
                  <a:pos x="2331265" y="1133022"/>
                </a:cxn>
                <a:cxn ang="0">
                  <a:pos x="2387463" y="1197792"/>
                </a:cxn>
                <a:cxn ang="0">
                  <a:pos x="2400797" y="1229224"/>
                </a:cxn>
                <a:cxn ang="0">
                  <a:pos x="2517003" y="1283517"/>
                </a:cxn>
                <a:cxn ang="0">
                  <a:pos x="2556055" y="1266372"/>
                </a:cxn>
                <a:cxn ang="0">
                  <a:pos x="2617967" y="1241607"/>
                </a:cxn>
                <a:cxn ang="0">
                  <a:pos x="2701787" y="1271134"/>
                </a:cxn>
                <a:cxn ang="0">
                  <a:pos x="2823707" y="1270182"/>
                </a:cxn>
                <a:cxn ang="0">
                  <a:pos x="2842757" y="1253989"/>
                </a:cxn>
                <a:cxn ang="0">
                  <a:pos x="2857997" y="1191124"/>
                </a:cxn>
                <a:cxn ang="0">
                  <a:pos x="2824659" y="1163502"/>
                </a:cxn>
                <a:cxn ang="0">
                  <a:pos x="2781797" y="1153024"/>
                </a:cxn>
                <a:cxn ang="0">
                  <a:pos x="2778143" y="1149006"/>
                </a:cxn>
                <a:cxn ang="0">
                  <a:pos x="2758579" y="1157638"/>
                </a:cxn>
                <a:cxn ang="0">
                  <a:pos x="2684641" y="1122544"/>
                </a:cxn>
                <a:cxn ang="0">
                  <a:pos x="2664639" y="1083492"/>
                </a:cxn>
                <a:cxn ang="0">
                  <a:pos x="2646541" y="1054917"/>
                </a:cxn>
                <a:cxn ang="0">
                  <a:pos x="2610347" y="1080634"/>
                </a:cxn>
                <a:cxn ang="0">
                  <a:pos x="2609203" y="1082347"/>
                </a:cxn>
                <a:cxn ang="0">
                  <a:pos x="2613205" y="1086349"/>
                </a:cxn>
                <a:cxn ang="0">
                  <a:pos x="2632255" y="1108256"/>
                </a:cxn>
                <a:cxn ang="0">
                  <a:pos x="2609395" y="1145404"/>
                </a:cxn>
                <a:cxn ang="0">
                  <a:pos x="2584629" y="1132069"/>
                </a:cxn>
                <a:cxn ang="0">
                  <a:pos x="2566055" y="1095398"/>
                </a:cxn>
                <a:cxn ang="0">
                  <a:pos x="2558491" y="1083462"/>
                </a:cxn>
                <a:cxn ang="0">
                  <a:pos x="2545577" y="1071109"/>
                </a:cxn>
                <a:cxn ang="0">
                  <a:pos x="2536051" y="1061584"/>
                </a:cxn>
                <a:cxn ang="0">
                  <a:pos x="2429371" y="952046"/>
                </a:cxn>
                <a:cxn ang="0">
                  <a:pos x="2417941" y="944426"/>
                </a:cxn>
                <a:cxn ang="0">
                  <a:pos x="2407463" y="947283"/>
                </a:cxn>
                <a:cxn ang="0">
                  <a:pos x="2469377" y="1014911"/>
                </a:cxn>
                <a:cxn ang="0">
                  <a:pos x="2509381" y="1044438"/>
                </a:cxn>
                <a:cxn ang="0">
                  <a:pos x="2504619" y="1057774"/>
                </a:cxn>
                <a:cxn ang="0">
                  <a:pos x="2488427" y="1077777"/>
                </a:cxn>
                <a:cxn ang="0">
                  <a:pos x="2476997" y="1084444"/>
                </a:cxn>
                <a:cxn ang="0">
                  <a:pos x="2356029" y="985383"/>
                </a:cxn>
                <a:cxn ang="0">
                  <a:pos x="2317929" y="978716"/>
                </a:cxn>
                <a:cxn ang="0">
                  <a:pos x="2295069" y="993003"/>
                </a:cxn>
                <a:cxn ang="0">
                  <a:pos x="2196009" y="1057774"/>
                </a:cxn>
                <a:cxn ang="0">
                  <a:pos x="2181721" y="1087302"/>
                </a:cxn>
                <a:cxn ang="0">
                  <a:pos x="2105521" y="1157787"/>
                </a:cxn>
                <a:cxn ang="0">
                  <a:pos x="2053134" y="1155882"/>
                </a:cxn>
                <a:cxn ang="0">
                  <a:pos x="2036942" y="1136832"/>
                </a:cxn>
                <a:cxn ang="0">
                  <a:pos x="2008367" y="1131117"/>
                </a:cxn>
                <a:cxn ang="0">
                  <a:pos x="2001699" y="1074919"/>
                </a:cxn>
                <a:cxn ang="0">
                  <a:pos x="2008367" y="1001576"/>
                </a:cxn>
                <a:cxn ang="0">
                  <a:pos x="2035989" y="977763"/>
                </a:cxn>
                <a:cxn ang="0">
                  <a:pos x="2107427" y="983478"/>
                </a:cxn>
                <a:cxn ang="0">
                  <a:pos x="2148383" y="975858"/>
                </a:cxn>
                <a:cxn ang="0">
                  <a:pos x="2150289" y="913946"/>
                </a:cxn>
                <a:cxn ang="0">
                  <a:pos x="2112189" y="876798"/>
                </a:cxn>
                <a:cxn ang="0">
                  <a:pos x="2096949" y="862511"/>
                </a:cxn>
                <a:cxn ang="0">
                  <a:pos x="2118857" y="849176"/>
                </a:cxn>
                <a:cxn ang="0">
                  <a:pos x="2206487" y="810123"/>
                </a:cxn>
                <a:cxn ang="0">
                  <a:pos x="2308403" y="731066"/>
                </a:cxn>
                <a:cxn ang="0">
                  <a:pos x="2321739" y="708206"/>
                </a:cxn>
                <a:cxn ang="0">
                  <a:pos x="2311261" y="679631"/>
                </a:cxn>
                <a:cxn ang="0">
                  <a:pos x="2320787" y="643436"/>
                </a:cxn>
                <a:cxn ang="0">
                  <a:pos x="2338883" y="638673"/>
                </a:cxn>
                <a:cxn ang="0">
                  <a:pos x="2343647" y="675821"/>
                </a:cxn>
                <a:cxn ang="0">
                  <a:pos x="2348409" y="699633"/>
                </a:cxn>
                <a:cxn ang="0">
                  <a:pos x="2376031" y="706301"/>
                </a:cxn>
                <a:cxn ang="0">
                  <a:pos x="2385557" y="704396"/>
                </a:cxn>
                <a:cxn ang="0">
                  <a:pos x="2454137" y="698681"/>
                </a:cxn>
                <a:cxn ang="0">
                  <a:pos x="2476997" y="692013"/>
                </a:cxn>
                <a:cxn ang="0">
                  <a:pos x="2517953" y="648198"/>
                </a:cxn>
                <a:cxn ang="0">
                  <a:pos x="2563673" y="626291"/>
                </a:cxn>
                <a:cxn ang="0">
                  <a:pos x="2554149" y="585333"/>
                </a:cxn>
                <a:cxn ang="0">
                  <a:pos x="2572929" y="573708"/>
                </a:cxn>
                <a:cxn ang="0">
                  <a:pos x="2586099" y="571735"/>
                </a:cxn>
                <a:cxn ang="0">
                  <a:pos x="2586727" y="571671"/>
                </a:cxn>
                <a:cxn ang="0">
                  <a:pos x="2624633" y="568188"/>
                </a:cxn>
                <a:cxn ang="0">
                  <a:pos x="2630349" y="563426"/>
                </a:cxn>
                <a:cxn ang="0">
                  <a:pos x="2633207" y="563426"/>
                </a:cxn>
                <a:cxn ang="0">
                  <a:pos x="2626539" y="563426"/>
                </a:cxn>
                <a:cxn ang="0">
                  <a:pos x="2593083" y="570689"/>
                </a:cxn>
                <a:cxn ang="0">
                  <a:pos x="2586099" y="571735"/>
                </a:cxn>
                <a:cxn ang="0">
                  <a:pos x="2574151" y="572951"/>
                </a:cxn>
                <a:cxn ang="0">
                  <a:pos x="2572929" y="573708"/>
                </a:cxn>
                <a:cxn ang="0">
                  <a:pos x="2558911" y="575808"/>
                </a:cxn>
                <a:cxn ang="0">
                  <a:pos x="2506523" y="541518"/>
                </a:cxn>
                <a:cxn ang="0">
                  <a:pos x="2512239" y="480558"/>
                </a:cxn>
                <a:cxn ang="0">
                  <a:pos x="2533193" y="458651"/>
                </a:cxn>
                <a:cxn ang="0">
                  <a:pos x="2534147" y="440553"/>
                </a:cxn>
                <a:cxn ang="0">
                  <a:pos x="2513191" y="445316"/>
                </a:cxn>
                <a:cxn ang="0">
                  <a:pos x="2464613" y="509133"/>
                </a:cxn>
                <a:cxn ang="0">
                  <a:pos x="2467471" y="551996"/>
                </a:cxn>
                <a:cxn ang="0">
                  <a:pos x="2468423" y="597716"/>
                </a:cxn>
                <a:cxn ang="0">
                  <a:pos x="2453183" y="638673"/>
                </a:cxn>
                <a:cxn ang="0">
                  <a:pos x="2423657" y="676773"/>
                </a:cxn>
                <a:cxn ang="0">
                  <a:pos x="2389367" y="683441"/>
                </a:cxn>
                <a:cxn ang="0">
                  <a:pos x="2383651" y="659628"/>
                </a:cxn>
                <a:cxn ang="0">
                  <a:pos x="2367459" y="627243"/>
                </a:cxn>
                <a:cxn ang="0">
                  <a:pos x="2308403" y="612003"/>
                </a:cxn>
                <a:cxn ang="0">
                  <a:pos x="2270303" y="571046"/>
                </a:cxn>
                <a:cxn ang="0">
                  <a:pos x="2260779" y="543423"/>
                </a:cxn>
                <a:cxn ang="0">
                  <a:pos x="2259827" y="522468"/>
                </a:cxn>
                <a:cxn ang="0">
                  <a:pos x="2390319" y="385308"/>
                </a:cxn>
                <a:cxn ang="0">
                  <a:pos x="2416989" y="357686"/>
                </a:cxn>
                <a:cxn ang="0">
                  <a:pos x="2417941" y="351971"/>
                </a:cxn>
                <a:cxn ang="0">
                  <a:pos x="2424609" y="353876"/>
                </a:cxn>
                <a:cxn ang="0">
                  <a:pos x="2452245" y="336582"/>
                </a:cxn>
                <a:cxn ang="0">
                  <a:pos x="2471113" y="336025"/>
                </a:cxn>
                <a:cxn ang="0">
                  <a:pos x="761544" y="194808"/>
                </a:cxn>
                <a:cxn ang="0">
                  <a:pos x="773926" y="216716"/>
                </a:cxn>
                <a:cxn ang="0">
                  <a:pos x="773926" y="278628"/>
                </a:cxn>
                <a:cxn ang="0">
                  <a:pos x="687249" y="293868"/>
                </a:cxn>
                <a:cxn ang="0">
                  <a:pos x="671056" y="292916"/>
                </a:cxn>
                <a:cxn ang="0">
                  <a:pos x="640576" y="298631"/>
                </a:cxn>
                <a:cxn ang="0">
                  <a:pos x="603429" y="291011"/>
                </a:cxn>
                <a:cxn ang="0">
                  <a:pos x="715824" y="211953"/>
                </a:cxn>
                <a:cxn ang="0">
                  <a:pos x="727254" y="215763"/>
                </a:cxn>
                <a:cxn ang="0">
                  <a:pos x="761544" y="194808"/>
                </a:cxn>
                <a:cxn ang="0">
                  <a:pos x="873343" y="184331"/>
                </a:cxn>
                <a:cxn ang="0">
                  <a:pos x="891083" y="191951"/>
                </a:cxn>
                <a:cxn ang="0">
                  <a:pos x="888226" y="217668"/>
                </a:cxn>
                <a:cxn ang="0">
                  <a:pos x="879241" y="234820"/>
                </a:cxn>
                <a:cxn ang="0">
                  <a:pos x="895370" y="235036"/>
                </a:cxn>
                <a:cxn ang="0">
                  <a:pos x="899656" y="266246"/>
                </a:cxn>
                <a:cxn ang="0">
                  <a:pos x="892988" y="303393"/>
                </a:cxn>
                <a:cxn ang="0">
                  <a:pos x="905371" y="303393"/>
                </a:cxn>
                <a:cxn ang="0">
                  <a:pos x="915848" y="337683"/>
                </a:cxn>
                <a:cxn ang="0">
                  <a:pos x="946328" y="324348"/>
                </a:cxn>
                <a:cxn ang="0">
                  <a:pos x="973409" y="303804"/>
                </a:cxn>
                <a:cxn ang="0">
                  <a:pos x="975260" y="292796"/>
                </a:cxn>
                <a:cxn ang="0">
                  <a:pos x="965378" y="281485"/>
                </a:cxn>
                <a:cxn ang="0">
                  <a:pos x="962521" y="233860"/>
                </a:cxn>
                <a:cxn ang="0">
                  <a:pos x="1013956" y="203380"/>
                </a:cxn>
                <a:cxn ang="0">
                  <a:pos x="1028243" y="200165"/>
                </a:cxn>
                <a:cxn ang="0">
                  <a:pos x="1042531" y="206238"/>
                </a:cxn>
                <a:cxn ang="0">
                  <a:pos x="1016813" y="234813"/>
                </a:cxn>
                <a:cxn ang="0">
                  <a:pos x="1075869" y="204333"/>
                </a:cxn>
                <a:cxn ang="0">
                  <a:pos x="1095872" y="204333"/>
                </a:cxn>
                <a:cxn ang="0">
                  <a:pos x="1099682" y="232908"/>
                </a:cxn>
                <a:cxn ang="0">
                  <a:pos x="1133972" y="231003"/>
                </a:cxn>
                <a:cxn ang="0">
                  <a:pos x="1151117" y="238623"/>
                </a:cxn>
                <a:cxn ang="0">
                  <a:pos x="1205409" y="287200"/>
                </a:cxn>
                <a:cxn ang="0">
                  <a:pos x="1198742" y="334825"/>
                </a:cxn>
                <a:cxn ang="0">
                  <a:pos x="1248272" y="377688"/>
                </a:cxn>
                <a:cxn ang="0">
                  <a:pos x="1246367" y="402453"/>
                </a:cxn>
                <a:cxn ang="0">
                  <a:pos x="1187312" y="402453"/>
                </a:cxn>
                <a:cxn ang="0">
                  <a:pos x="1171119" y="396738"/>
                </a:cxn>
                <a:cxn ang="0">
                  <a:pos x="1171119" y="431028"/>
                </a:cxn>
                <a:cxn ang="0">
                  <a:pos x="1151117" y="479605"/>
                </a:cxn>
                <a:cxn ang="0">
                  <a:pos x="1136829" y="476748"/>
                </a:cxn>
                <a:cxn ang="0">
                  <a:pos x="1136829" y="487225"/>
                </a:cxn>
                <a:cxn ang="0">
                  <a:pos x="1118732" y="497703"/>
                </a:cxn>
                <a:cxn ang="0">
                  <a:pos x="1066344" y="455793"/>
                </a:cxn>
                <a:cxn ang="0">
                  <a:pos x="1016813" y="433885"/>
                </a:cxn>
                <a:cxn ang="0">
                  <a:pos x="996811" y="428170"/>
                </a:cxn>
                <a:cxn ang="0">
                  <a:pos x="1013003" y="411978"/>
                </a:cxn>
                <a:cxn ang="0">
                  <a:pos x="1109207" y="369115"/>
                </a:cxn>
                <a:cxn ang="0">
                  <a:pos x="1089204" y="307203"/>
                </a:cxn>
                <a:cxn ang="0">
                  <a:pos x="1077774" y="291010"/>
                </a:cxn>
                <a:cxn ang="0">
                  <a:pos x="1016813" y="292915"/>
                </a:cxn>
                <a:cxn ang="0">
                  <a:pos x="1007169" y="296011"/>
                </a:cxn>
                <a:cxn ang="0">
                  <a:pos x="1007866" y="302667"/>
                </a:cxn>
                <a:cxn ang="0">
                  <a:pos x="1009193" y="303393"/>
                </a:cxn>
                <a:cxn ang="0">
                  <a:pos x="962521" y="370068"/>
                </a:cxn>
                <a:cxn ang="0">
                  <a:pos x="905371" y="371973"/>
                </a:cxn>
                <a:cxn ang="0">
                  <a:pos x="868223" y="410073"/>
                </a:cxn>
                <a:cxn ang="0">
                  <a:pos x="836791" y="426266"/>
                </a:cxn>
                <a:cxn ang="0">
                  <a:pos x="816788" y="424361"/>
                </a:cxn>
                <a:cxn ang="0">
                  <a:pos x="677723" y="507228"/>
                </a:cxn>
                <a:cxn ang="0">
                  <a:pos x="668198" y="553901"/>
                </a:cxn>
                <a:cxn ang="0">
                  <a:pos x="662483" y="586286"/>
                </a:cxn>
                <a:cxn ang="0">
                  <a:pos x="716776" y="612956"/>
                </a:cxn>
                <a:cxn ang="0">
                  <a:pos x="771068" y="645341"/>
                </a:cxn>
                <a:cxn ang="0">
                  <a:pos x="782498" y="667248"/>
                </a:cxn>
                <a:cxn ang="0">
                  <a:pos x="772973" y="726303"/>
                </a:cxn>
                <a:cxn ang="0">
                  <a:pos x="805358" y="736781"/>
                </a:cxn>
                <a:cxn ang="0">
                  <a:pos x="828218" y="689156"/>
                </a:cxn>
                <a:cxn ang="0">
                  <a:pos x="858698" y="652961"/>
                </a:cxn>
                <a:cxn ang="0">
                  <a:pos x="901561" y="573903"/>
                </a:cxn>
                <a:cxn ang="0">
                  <a:pos x="904418" y="561521"/>
                </a:cxn>
                <a:cxn ang="0">
                  <a:pos x="953948" y="491988"/>
                </a:cxn>
                <a:cxn ang="0">
                  <a:pos x="968236" y="478653"/>
                </a:cxn>
                <a:cxn ang="0">
                  <a:pos x="1049199" y="512943"/>
                </a:cxn>
                <a:cxn ang="0">
                  <a:pos x="1063487" y="539613"/>
                </a:cxn>
                <a:cxn ang="0">
                  <a:pos x="1067297" y="583428"/>
                </a:cxn>
                <a:cxn ang="0">
                  <a:pos x="1112064" y="568188"/>
                </a:cxn>
                <a:cxn ang="0">
                  <a:pos x="1146354" y="580571"/>
                </a:cxn>
                <a:cxn ang="0">
                  <a:pos x="1151117" y="616766"/>
                </a:cxn>
                <a:cxn ang="0">
                  <a:pos x="1193027" y="684393"/>
                </a:cxn>
                <a:cxn ang="0">
                  <a:pos x="1182906" y="697847"/>
                </a:cxn>
                <a:cxn ang="0">
                  <a:pos x="1179025" y="699159"/>
                </a:cxn>
                <a:cxn ang="0">
                  <a:pos x="1177846" y="699023"/>
                </a:cxn>
                <a:cxn ang="0">
                  <a:pos x="1166357" y="703443"/>
                </a:cxn>
                <a:cxn ang="0">
                  <a:pos x="1179025" y="699159"/>
                </a:cxn>
                <a:cxn ang="0">
                  <a:pos x="1188264" y="700229"/>
                </a:cxn>
                <a:cxn ang="0">
                  <a:pos x="1207314" y="712016"/>
                </a:cxn>
                <a:cxn ang="0">
                  <a:pos x="1205052" y="754402"/>
                </a:cxn>
                <a:cxn ang="0">
                  <a:pos x="1180855" y="787924"/>
                </a:cxn>
                <a:cxn ang="0">
                  <a:pos x="1187074" y="807504"/>
                </a:cxn>
                <a:cxn ang="0">
                  <a:pos x="1206362" y="814886"/>
                </a:cxn>
                <a:cxn ang="0">
                  <a:pos x="1213982" y="828221"/>
                </a:cxn>
                <a:cxn ang="0">
                  <a:pos x="1172072" y="862511"/>
                </a:cxn>
                <a:cxn ang="0">
                  <a:pos x="1115875" y="854891"/>
                </a:cxn>
                <a:cxn ang="0">
                  <a:pos x="1148260" y="807266"/>
                </a:cxn>
                <a:cxn ang="0">
                  <a:pos x="1173025" y="780596"/>
                </a:cxn>
                <a:cxn ang="0">
                  <a:pos x="1173126" y="780684"/>
                </a:cxn>
                <a:cxn ang="0">
                  <a:pos x="1174334" y="770475"/>
                </a:cxn>
                <a:cxn ang="0">
                  <a:pos x="1163499" y="767261"/>
                </a:cxn>
                <a:cxn ang="0">
                  <a:pos x="1124447" y="787263"/>
                </a:cxn>
                <a:cxn ang="0">
                  <a:pos x="1043483" y="789168"/>
                </a:cxn>
                <a:cxn ang="0">
                  <a:pos x="993953" y="794883"/>
                </a:cxn>
                <a:cxn ang="0">
                  <a:pos x="959663" y="814886"/>
                </a:cxn>
                <a:cxn ang="0">
                  <a:pos x="929183" y="839651"/>
                </a:cxn>
                <a:cxn ang="0">
                  <a:pos x="925100" y="843462"/>
                </a:cxn>
                <a:cxn ang="0">
                  <a:pos x="915848" y="851081"/>
                </a:cxn>
                <a:cxn ang="0">
                  <a:pos x="912991" y="851081"/>
                </a:cxn>
                <a:cxn ang="0">
                  <a:pos x="914896" y="852986"/>
                </a:cxn>
                <a:cxn ang="0">
                  <a:pos x="925100" y="843462"/>
                </a:cxn>
                <a:cxn ang="0">
                  <a:pos x="932041" y="837746"/>
                </a:cxn>
                <a:cxn ang="0">
                  <a:pos x="972998" y="820601"/>
                </a:cxn>
                <a:cxn ang="0">
                  <a:pos x="992048" y="814886"/>
                </a:cxn>
                <a:cxn ang="0">
                  <a:pos x="1023481" y="819648"/>
                </a:cxn>
                <a:cxn ang="0">
                  <a:pos x="1005383" y="842508"/>
                </a:cxn>
                <a:cxn ang="0">
                  <a:pos x="1006336" y="854891"/>
                </a:cxn>
                <a:cxn ang="0">
                  <a:pos x="1005383" y="889181"/>
                </a:cxn>
                <a:cxn ang="0">
                  <a:pos x="984428" y="910136"/>
                </a:cxn>
                <a:cxn ang="0">
                  <a:pos x="952043" y="916803"/>
                </a:cxn>
                <a:cxn ang="0">
                  <a:pos x="899656" y="938711"/>
                </a:cxn>
                <a:cxn ang="0">
                  <a:pos x="855841" y="985383"/>
                </a:cxn>
                <a:cxn ang="0">
                  <a:pos x="831076" y="1003481"/>
                </a:cxn>
                <a:cxn ang="0">
                  <a:pos x="738683" y="1081587"/>
                </a:cxn>
                <a:cxn ang="0">
                  <a:pos x="711061" y="1115877"/>
                </a:cxn>
                <a:cxn ang="0">
                  <a:pos x="666293" y="1175884"/>
                </a:cxn>
                <a:cxn ang="0">
                  <a:pos x="585331" y="1230177"/>
                </a:cxn>
                <a:cxn ang="0">
                  <a:pos x="559613" y="1297804"/>
                </a:cxn>
                <a:cxn ang="0">
                  <a:pos x="557708" y="1386387"/>
                </a:cxn>
                <a:cxn ang="0">
                  <a:pos x="542468" y="1407342"/>
                </a:cxn>
                <a:cxn ang="0">
                  <a:pos x="528181" y="1387339"/>
                </a:cxn>
                <a:cxn ang="0">
                  <a:pos x="519608" y="1320664"/>
                </a:cxn>
                <a:cxn ang="0">
                  <a:pos x="488176" y="1283517"/>
                </a:cxn>
                <a:cxn ang="0">
                  <a:pos x="429121" y="1267324"/>
                </a:cxn>
                <a:cxn ang="0">
                  <a:pos x="409118" y="1268277"/>
                </a:cxn>
                <a:cxn ang="0">
                  <a:pos x="336728" y="1284469"/>
                </a:cxn>
                <a:cxn ang="0">
                  <a:pos x="215761" y="1373052"/>
                </a:cxn>
                <a:cxn ang="0">
                  <a:pos x="189091" y="1441632"/>
                </a:cxn>
                <a:cxn ang="0">
                  <a:pos x="196711" y="1544502"/>
                </a:cxn>
                <a:cxn ang="0">
                  <a:pos x="244336" y="1573077"/>
                </a:cxn>
                <a:cxn ang="0">
                  <a:pos x="320536" y="1514974"/>
                </a:cxn>
                <a:cxn ang="0">
                  <a:pos x="387211" y="1494972"/>
                </a:cxn>
                <a:cxn ang="0">
                  <a:pos x="389116" y="1515927"/>
                </a:cxn>
                <a:cxn ang="0">
                  <a:pos x="340538" y="1624512"/>
                </a:cxn>
                <a:cxn ang="0">
                  <a:pos x="354826" y="1644514"/>
                </a:cxn>
                <a:cxn ang="0">
                  <a:pos x="410071" y="1645467"/>
                </a:cxn>
                <a:cxn ang="0">
                  <a:pos x="439598" y="1687377"/>
                </a:cxn>
                <a:cxn ang="0">
                  <a:pos x="426263" y="1743574"/>
                </a:cxn>
                <a:cxn ang="0">
                  <a:pos x="450076" y="1813107"/>
                </a:cxn>
                <a:cxn ang="0">
                  <a:pos x="499606" y="1812154"/>
                </a:cxn>
                <a:cxn ang="0">
                  <a:pos x="536753" y="1818822"/>
                </a:cxn>
                <a:cxn ang="0">
                  <a:pos x="577711" y="1813107"/>
                </a:cxn>
                <a:cxn ang="0">
                  <a:pos x="661531" y="1754052"/>
                </a:cxn>
                <a:cxn ang="0">
                  <a:pos x="672008" y="1763577"/>
                </a:cxn>
                <a:cxn ang="0">
                  <a:pos x="695821" y="1768339"/>
                </a:cxn>
                <a:cxn ang="0">
                  <a:pos x="741541" y="1772149"/>
                </a:cxn>
                <a:cxn ang="0">
                  <a:pos x="832028" y="1788342"/>
                </a:cxn>
                <a:cxn ang="0">
                  <a:pos x="865366" y="1796914"/>
                </a:cxn>
                <a:cxn ang="0">
                  <a:pos x="910133" y="1838824"/>
                </a:cxn>
                <a:cxn ang="0">
                  <a:pos x="1047293" y="1918834"/>
                </a:cxn>
                <a:cxn ang="0">
                  <a:pos x="1116827" y="2036944"/>
                </a:cxn>
                <a:cxn ang="0">
                  <a:pos x="1106349" y="2056947"/>
                </a:cxn>
                <a:cxn ang="0">
                  <a:pos x="1104444" y="2099809"/>
                </a:cxn>
                <a:cxn ang="0">
                  <a:pos x="1124447" y="2102667"/>
                </a:cxn>
                <a:cxn ang="0">
                  <a:pos x="1193027" y="2077902"/>
                </a:cxn>
                <a:cxn ang="0">
                  <a:pos x="1280657" y="2123621"/>
                </a:cxn>
                <a:cxn ang="0">
                  <a:pos x="1387337" y="2172199"/>
                </a:cxn>
                <a:cxn ang="0">
                  <a:pos x="1434009" y="2199821"/>
                </a:cxn>
                <a:cxn ang="0">
                  <a:pos x="1430199" y="2282689"/>
                </a:cxn>
                <a:cxn ang="0">
                  <a:pos x="1370192" y="2373177"/>
                </a:cxn>
                <a:cxn ang="0">
                  <a:pos x="1358762" y="2423659"/>
                </a:cxn>
                <a:cxn ang="0">
                  <a:pos x="1327329" y="2600823"/>
                </a:cxn>
                <a:cxn ang="0">
                  <a:pos x="1293992" y="2626541"/>
                </a:cxn>
                <a:cxn ang="0">
                  <a:pos x="1218744" y="2661783"/>
                </a:cxn>
                <a:cxn ang="0">
                  <a:pos x="1193027" y="2710361"/>
                </a:cxn>
                <a:cxn ang="0">
                  <a:pos x="1164452" y="2832281"/>
                </a:cxn>
                <a:cxn ang="0">
                  <a:pos x="1122542" y="2910387"/>
                </a:cxn>
                <a:cxn ang="0">
                  <a:pos x="1095872" y="2929437"/>
                </a:cxn>
                <a:cxn ang="0">
                  <a:pos x="1061582" y="2922769"/>
                </a:cxn>
                <a:cxn ang="0">
                  <a:pos x="1047293" y="2929437"/>
                </a:cxn>
                <a:cxn ang="0">
                  <a:pos x="1061582" y="2956107"/>
                </a:cxn>
                <a:cxn ang="0">
                  <a:pos x="1040626" y="2959917"/>
                </a:cxn>
                <a:cxn ang="0">
                  <a:pos x="783451" y="2850379"/>
                </a:cxn>
                <a:cxn ang="0">
                  <a:pos x="752971" y="2805611"/>
                </a:cxn>
                <a:cxn ang="0">
                  <a:pos x="737731" y="2765607"/>
                </a:cxn>
                <a:cxn ang="0">
                  <a:pos x="721538" y="2564629"/>
                </a:cxn>
                <a:cxn ang="0">
                  <a:pos x="670103" y="2492239"/>
                </a:cxn>
                <a:cxn ang="0">
                  <a:pos x="539611" y="2337933"/>
                </a:cxn>
                <a:cxn ang="0">
                  <a:pos x="473888" y="2221729"/>
                </a:cxn>
                <a:cxn ang="0">
                  <a:pos x="468173" y="2148387"/>
                </a:cxn>
                <a:cxn ang="0">
                  <a:pos x="471983" y="2122669"/>
                </a:cxn>
                <a:cxn ang="0">
                  <a:pos x="493891" y="2021704"/>
                </a:cxn>
                <a:cxn ang="0">
                  <a:pos x="538658" y="1907404"/>
                </a:cxn>
                <a:cxn ang="0">
                  <a:pos x="524371" y="1854064"/>
                </a:cxn>
                <a:cxn ang="0">
                  <a:pos x="499606" y="1853112"/>
                </a:cxn>
                <a:cxn ang="0">
                  <a:pos x="459601" y="1860732"/>
                </a:cxn>
                <a:cxn ang="0">
                  <a:pos x="408166" y="1827394"/>
                </a:cxn>
                <a:cxn ang="0">
                  <a:pos x="354826" y="1742622"/>
                </a:cxn>
                <a:cxn ang="0">
                  <a:pos x="322441" y="1715952"/>
                </a:cxn>
                <a:cxn ang="0">
                  <a:pos x="234811" y="1658802"/>
                </a:cxn>
                <a:cxn ang="0">
                  <a:pos x="206236" y="1644514"/>
                </a:cxn>
                <a:cxn ang="0">
                  <a:pos x="116701" y="1622607"/>
                </a:cxn>
                <a:cxn ang="0">
                  <a:pos x="28118" y="1557837"/>
                </a:cxn>
                <a:cxn ang="0">
                  <a:pos x="12878" y="1499734"/>
                </a:cxn>
                <a:cxn ang="0">
                  <a:pos x="10021" y="1446394"/>
                </a:cxn>
                <a:cxn ang="0">
                  <a:pos x="5258" y="1410199"/>
                </a:cxn>
                <a:cxn ang="0">
                  <a:pos x="45263" y="1105399"/>
                </a:cxn>
                <a:cxn ang="0">
                  <a:pos x="304343" y="581523"/>
                </a:cxn>
                <a:cxn ang="0">
                  <a:pos x="548183" y="329111"/>
                </a:cxn>
                <a:cxn ang="0">
                  <a:pos x="617716" y="317681"/>
                </a:cxn>
                <a:cxn ang="0">
                  <a:pos x="631051" y="309108"/>
                </a:cxn>
                <a:cxn ang="0">
                  <a:pos x="692011" y="299583"/>
                </a:cxn>
                <a:cxn ang="0">
                  <a:pos x="756781" y="316728"/>
                </a:cxn>
                <a:cxn ang="0">
                  <a:pos x="780593" y="315776"/>
                </a:cxn>
                <a:cxn ang="0">
                  <a:pos x="797738" y="314823"/>
                </a:cxn>
                <a:cxn ang="0">
                  <a:pos x="831076" y="316728"/>
                </a:cxn>
                <a:cxn ang="0">
                  <a:pos x="841553" y="277676"/>
                </a:cxn>
                <a:cxn ang="0">
                  <a:pos x="852031" y="259578"/>
                </a:cxn>
                <a:cxn ang="0">
                  <a:pos x="867152" y="248624"/>
                </a:cxn>
                <a:cxn ang="0">
                  <a:pos x="876026" y="238011"/>
                </a:cxn>
                <a:cxn ang="0">
                  <a:pos x="858921" y="241392"/>
                </a:cxn>
                <a:cxn ang="0">
                  <a:pos x="821551" y="210048"/>
                </a:cxn>
                <a:cxn ang="0">
                  <a:pos x="857746" y="190998"/>
                </a:cxn>
                <a:cxn ang="0">
                  <a:pos x="873343" y="184331"/>
                </a:cxn>
                <a:cxn ang="0">
                  <a:pos x="798215" y="181949"/>
                </a:cxn>
                <a:cxn ang="0">
                  <a:pos x="805359" y="187188"/>
                </a:cxn>
                <a:cxn ang="0">
                  <a:pos x="795834" y="196713"/>
                </a:cxn>
                <a:cxn ang="0">
                  <a:pos x="788214" y="182426"/>
                </a:cxn>
                <a:cxn ang="0">
                  <a:pos x="798215" y="181949"/>
                </a:cxn>
                <a:cxn ang="0">
                  <a:pos x="938708" y="121466"/>
                </a:cxn>
                <a:cxn ang="0">
                  <a:pos x="952043" y="141468"/>
                </a:cxn>
                <a:cxn ang="0">
                  <a:pos x="951037" y="142501"/>
                </a:cxn>
                <a:cxn ang="0">
                  <a:pos x="953949" y="140516"/>
                </a:cxn>
                <a:cxn ang="0">
                  <a:pos x="952996" y="148136"/>
                </a:cxn>
                <a:cxn ang="0">
                  <a:pos x="952996" y="169091"/>
                </a:cxn>
                <a:cxn ang="0">
                  <a:pos x="944424" y="159804"/>
                </a:cxn>
                <a:cxn ang="0">
                  <a:pos x="933131" y="154863"/>
                </a:cxn>
                <a:cxn ang="0">
                  <a:pos x="931088" y="155756"/>
                </a:cxn>
                <a:cxn ang="0">
                  <a:pos x="930136" y="155756"/>
                </a:cxn>
                <a:cxn ang="0">
                  <a:pos x="918706" y="144326"/>
                </a:cxn>
                <a:cxn ang="0">
                  <a:pos x="931088" y="122418"/>
                </a:cxn>
                <a:cxn ang="0">
                  <a:pos x="938708" y="121466"/>
                </a:cxn>
                <a:cxn ang="0">
                  <a:pos x="925373" y="107178"/>
                </a:cxn>
                <a:cxn ang="0">
                  <a:pos x="938708" y="121465"/>
                </a:cxn>
                <a:cxn ang="0">
                  <a:pos x="935851" y="121465"/>
                </a:cxn>
                <a:cxn ang="0">
                  <a:pos x="932993" y="121465"/>
                </a:cxn>
                <a:cxn ang="0">
                  <a:pos x="901561" y="123370"/>
                </a:cxn>
                <a:cxn ang="0">
                  <a:pos x="925373" y="107178"/>
                </a:cxn>
                <a:cxn ang="0">
                  <a:pos x="1021576" y="71936"/>
                </a:cxn>
                <a:cxn ang="0">
                  <a:pos x="1031101" y="97653"/>
                </a:cxn>
                <a:cxn ang="0">
                  <a:pos x="1000621" y="92891"/>
                </a:cxn>
                <a:cxn ang="0">
                  <a:pos x="1007288" y="79556"/>
                </a:cxn>
                <a:cxn ang="0">
                  <a:pos x="1021576" y="71936"/>
                </a:cxn>
                <a:cxn ang="0">
                  <a:pos x="1113850" y="40265"/>
                </a:cxn>
                <a:cxn ang="0">
                  <a:pos x="1159690" y="51933"/>
                </a:cxn>
                <a:cxn ang="0">
                  <a:pos x="1151117" y="84318"/>
                </a:cxn>
                <a:cxn ang="0">
                  <a:pos x="1111112" y="92891"/>
                </a:cxn>
                <a:cxn ang="0">
                  <a:pos x="1070154" y="58601"/>
                </a:cxn>
                <a:cxn ang="0">
                  <a:pos x="1113850" y="40265"/>
                </a:cxn>
                <a:cxn ang="0">
                  <a:pos x="1400761" y="96"/>
                </a:cxn>
                <a:cxn ang="0">
                  <a:pos x="1476872" y="5260"/>
                </a:cxn>
                <a:cxn ang="0">
                  <a:pos x="1611175" y="9070"/>
                </a:cxn>
                <a:cxn ang="0">
                  <a:pos x="1619747" y="17643"/>
                </a:cxn>
                <a:cxn ang="0">
                  <a:pos x="1646417" y="28120"/>
                </a:cxn>
                <a:cxn ang="0">
                  <a:pos x="1667372" y="31930"/>
                </a:cxn>
                <a:cxn ang="0">
                  <a:pos x="1742262" y="11690"/>
                </a:cxn>
                <a:cxn ang="0">
                  <a:pos x="1820724" y="30025"/>
                </a:cxn>
                <a:cxn ang="0">
                  <a:pos x="1901687" y="45265"/>
                </a:cxn>
                <a:cxn ang="0">
                  <a:pos x="1894067" y="69078"/>
                </a:cxn>
                <a:cxn ang="0">
                  <a:pos x="1955979" y="55743"/>
                </a:cxn>
                <a:cxn ang="0">
                  <a:pos x="1954074" y="71935"/>
                </a:cxn>
                <a:cxn ang="0">
                  <a:pos x="1935977" y="103368"/>
                </a:cxn>
                <a:cxn ang="0">
                  <a:pos x="1949312" y="161470"/>
                </a:cxn>
                <a:cxn ang="0">
                  <a:pos x="1894067" y="171948"/>
                </a:cxn>
                <a:cxn ang="0">
                  <a:pos x="1913117" y="183378"/>
                </a:cxn>
                <a:cxn ang="0">
                  <a:pos x="1907402" y="196713"/>
                </a:cxn>
                <a:cxn ang="0">
                  <a:pos x="1873112" y="245290"/>
                </a:cxn>
                <a:cxn ang="0">
                  <a:pos x="1866444" y="267198"/>
                </a:cxn>
                <a:cxn ang="0">
                  <a:pos x="1851204" y="270055"/>
                </a:cxn>
                <a:cxn ang="0">
                  <a:pos x="1866444" y="313870"/>
                </a:cxn>
                <a:cxn ang="0">
                  <a:pos x="1843584" y="319585"/>
                </a:cxn>
                <a:cxn ang="0">
                  <a:pos x="1819772" y="300535"/>
                </a:cxn>
                <a:cxn ang="0">
                  <a:pos x="1788339" y="313870"/>
                </a:cxn>
                <a:cxn ang="0">
                  <a:pos x="1800722" y="315775"/>
                </a:cxn>
                <a:cxn ang="0">
                  <a:pos x="1823582" y="314823"/>
                </a:cxn>
                <a:cxn ang="0">
                  <a:pos x="1833107" y="317680"/>
                </a:cxn>
                <a:cxn ang="0">
                  <a:pos x="1838822" y="334825"/>
                </a:cxn>
                <a:cxn ang="0">
                  <a:pos x="1715949" y="370068"/>
                </a:cxn>
                <a:cxn ang="0">
                  <a:pos x="1691184" y="379593"/>
                </a:cxn>
                <a:cxn ang="0">
                  <a:pos x="1586409" y="430075"/>
                </a:cxn>
                <a:cxn ang="0">
                  <a:pos x="1542594" y="468175"/>
                </a:cxn>
                <a:cxn ang="0">
                  <a:pos x="1480682" y="555805"/>
                </a:cxn>
                <a:cxn ang="0">
                  <a:pos x="1462584" y="562473"/>
                </a:cxn>
                <a:cxn ang="0">
                  <a:pos x="1385432" y="462460"/>
                </a:cxn>
                <a:cxn ang="0">
                  <a:pos x="1379717" y="398643"/>
                </a:cxn>
                <a:cxn ang="0">
                  <a:pos x="1441629" y="335778"/>
                </a:cxn>
                <a:cxn ang="0">
                  <a:pos x="1449249" y="321490"/>
                </a:cxn>
                <a:cxn ang="0">
                  <a:pos x="1461632" y="300535"/>
                </a:cxn>
                <a:cxn ang="0">
                  <a:pos x="1412102" y="280533"/>
                </a:cxn>
                <a:cxn ang="0">
                  <a:pos x="1434962" y="215763"/>
                </a:cxn>
                <a:cxn ang="0">
                  <a:pos x="1371144" y="160518"/>
                </a:cxn>
                <a:cxn ang="0">
                  <a:pos x="1331139" y="162423"/>
                </a:cxn>
                <a:cxn ang="0">
                  <a:pos x="1303517" y="150040"/>
                </a:cxn>
                <a:cxn ang="0">
                  <a:pos x="1313994" y="130038"/>
                </a:cxn>
                <a:cxn ang="0">
                  <a:pos x="1313042" y="121465"/>
                </a:cxn>
                <a:cxn ang="0">
                  <a:pos x="1323519" y="96700"/>
                </a:cxn>
                <a:cxn ang="0">
                  <a:pos x="1387337" y="88128"/>
                </a:cxn>
                <a:cxn ang="0">
                  <a:pos x="1394004" y="68125"/>
                </a:cxn>
                <a:cxn ang="0">
                  <a:pos x="1445439" y="41455"/>
                </a:cxn>
                <a:cxn ang="0">
                  <a:pos x="1471105" y="35589"/>
                </a:cxn>
                <a:cxn ang="0">
                  <a:pos x="1469609" y="35026"/>
                </a:cxn>
                <a:cxn ang="0">
                  <a:pos x="1456870" y="34788"/>
                </a:cxn>
                <a:cxn ang="0">
                  <a:pos x="1365430" y="60505"/>
                </a:cxn>
                <a:cxn ang="0">
                  <a:pos x="1208267" y="122418"/>
                </a:cxn>
                <a:cxn ang="0">
                  <a:pos x="1175882" y="122418"/>
                </a:cxn>
                <a:cxn ang="0">
                  <a:pos x="1187312" y="142420"/>
                </a:cxn>
                <a:cxn ang="0">
                  <a:pos x="1180645" y="149088"/>
                </a:cxn>
                <a:cxn ang="0">
                  <a:pos x="1158648" y="153642"/>
                </a:cxn>
                <a:cxn ang="0">
                  <a:pos x="1143521" y="152466"/>
                </a:cxn>
                <a:cxn ang="0">
                  <a:pos x="1148260" y="153731"/>
                </a:cxn>
                <a:cxn ang="0">
                  <a:pos x="1152070" y="175758"/>
                </a:cxn>
                <a:cxn ang="0">
                  <a:pos x="1029196" y="182425"/>
                </a:cxn>
                <a:cxn ang="0">
                  <a:pos x="1006336" y="148135"/>
                </a:cxn>
                <a:cxn ang="0">
                  <a:pos x="995859" y="134800"/>
                </a:cxn>
                <a:cxn ang="0">
                  <a:pos x="987286" y="114798"/>
                </a:cxn>
                <a:cxn ang="0">
                  <a:pos x="1049200" y="134800"/>
                </a:cxn>
                <a:cxn ang="0">
                  <a:pos x="1064440" y="149088"/>
                </a:cxn>
                <a:cxn ang="0">
                  <a:pos x="1095872" y="149326"/>
                </a:cxn>
                <a:cxn ang="0">
                  <a:pos x="1106485" y="148924"/>
                </a:cxn>
                <a:cxn ang="0">
                  <a:pos x="1093015" y="149088"/>
                </a:cxn>
                <a:cxn ang="0">
                  <a:pos x="1062535" y="131943"/>
                </a:cxn>
                <a:cxn ang="0">
                  <a:pos x="1133972" y="110988"/>
                </a:cxn>
                <a:cxn ang="0">
                  <a:pos x="1158737" y="88128"/>
                </a:cxn>
                <a:cxn ang="0">
                  <a:pos x="1173025" y="73840"/>
                </a:cxn>
                <a:cxn ang="0">
                  <a:pos x="1214935" y="54790"/>
                </a:cxn>
                <a:cxn ang="0">
                  <a:pos x="1275895" y="44313"/>
                </a:cxn>
                <a:cxn ang="0">
                  <a:pos x="1211125" y="51933"/>
                </a:cxn>
                <a:cxn ang="0">
                  <a:pos x="1174930" y="39550"/>
                </a:cxn>
                <a:cxn ang="0">
                  <a:pos x="1174930" y="26215"/>
                </a:cxn>
                <a:cxn ang="0">
                  <a:pos x="1400761" y="96"/>
                </a:cxn>
              </a:cxnLst>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alpha val="100000"/>
              </a:schemeClr>
            </a:solidFill>
            <a:ln w="9525">
              <a:noFill/>
            </a:ln>
          </p:spPr>
          <p:txBody>
            <a:bodyPr/>
            <a:p>
              <a:endParaRPr lang="en-US"/>
            </a:p>
          </p:txBody>
        </p:sp>
      </p:grpSp>
      <p:sp>
        <p:nvSpPr>
          <p:cNvPr id="110605" name="Rectangle 12"/>
          <p:cNvSpPr/>
          <p:nvPr/>
        </p:nvSpPr>
        <p:spPr>
          <a:xfrm>
            <a:off x="8420100" y="2189163"/>
            <a:ext cx="1566863" cy="519112"/>
          </a:xfrm>
          <a:prstGeom prst="rect">
            <a:avLst/>
          </a:prstGeom>
          <a:noFill/>
          <a:ln w="9525">
            <a:noFill/>
          </a:ln>
        </p:spPr>
        <p:txBody>
          <a:bodyPr wrap="none" anchor="ctr" anchorCtr="0">
            <a:spAutoFit/>
          </a:bodyPr>
          <a:p>
            <a:r>
              <a:rPr sz="2800" b="1">
                <a:solidFill>
                  <a:schemeClr val="bg1"/>
                </a:solidFill>
              </a:rPr>
              <a:t>IMPORT</a:t>
            </a:r>
            <a:endParaRPr sz="2800" b="1">
              <a:solidFill>
                <a:schemeClr val="bg1"/>
              </a:solidFill>
            </a:endParaRPr>
          </a:p>
        </p:txBody>
      </p:sp>
      <p:sp>
        <p:nvSpPr>
          <p:cNvPr id="110606" name="Rectangle 13"/>
          <p:cNvSpPr/>
          <p:nvPr/>
        </p:nvSpPr>
        <p:spPr>
          <a:xfrm>
            <a:off x="2562225" y="2189163"/>
            <a:ext cx="1644650" cy="519112"/>
          </a:xfrm>
          <a:prstGeom prst="rect">
            <a:avLst/>
          </a:prstGeom>
          <a:noFill/>
          <a:ln w="9525">
            <a:noFill/>
          </a:ln>
        </p:spPr>
        <p:txBody>
          <a:bodyPr wrap="none" anchor="ctr" anchorCtr="0">
            <a:spAutoFit/>
          </a:bodyPr>
          <a:p>
            <a:r>
              <a:rPr sz="2800" b="1">
                <a:solidFill>
                  <a:schemeClr val="bg1"/>
                </a:solidFill>
              </a:rPr>
              <a:t>EXPORT</a:t>
            </a:r>
            <a:endParaRPr sz="2800" b="1">
              <a:solidFill>
                <a:schemeClr val="bg1"/>
              </a:solidFill>
            </a:endParaRPr>
          </a:p>
        </p:txBody>
      </p:sp>
      <p:grpSp>
        <p:nvGrpSpPr>
          <p:cNvPr id="110607" name="Group 24"/>
          <p:cNvGrpSpPr/>
          <p:nvPr/>
        </p:nvGrpSpPr>
        <p:grpSpPr>
          <a:xfrm>
            <a:off x="4716463" y="1077913"/>
            <a:ext cx="2827337" cy="2809875"/>
            <a:chOff x="4716619" y="2506936"/>
            <a:chExt cx="2827182" cy="2809830"/>
          </a:xfrm>
        </p:grpSpPr>
        <p:sp>
          <p:nvSpPr>
            <p:cNvPr id="15" name="Circle: Hollow 14"/>
            <p:cNvSpPr/>
            <p:nvPr/>
          </p:nvSpPr>
          <p:spPr>
            <a:xfrm>
              <a:off x="4762500" y="2533650"/>
              <a:ext cx="2743200" cy="2743200"/>
            </a:xfrm>
            <a:prstGeom prst="donut">
              <a:avLst>
                <a:gd name="adj" fmla="val 1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Oval 15"/>
            <p:cNvSpPr/>
            <p:nvPr/>
          </p:nvSpPr>
          <p:spPr>
            <a:xfrm>
              <a:off x="5076825" y="293084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Oval 16"/>
            <p:cNvSpPr/>
            <p:nvPr/>
          </p:nvSpPr>
          <p:spPr>
            <a:xfrm>
              <a:off x="7090641" y="292131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Oval 17"/>
            <p:cNvSpPr/>
            <p:nvPr/>
          </p:nvSpPr>
          <p:spPr>
            <a:xfrm>
              <a:off x="7100166" y="472795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Oval 18"/>
            <p:cNvSpPr/>
            <p:nvPr/>
          </p:nvSpPr>
          <p:spPr>
            <a:xfrm>
              <a:off x="5067300" y="473747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Oval 20"/>
            <p:cNvSpPr/>
            <p:nvPr/>
          </p:nvSpPr>
          <p:spPr>
            <a:xfrm>
              <a:off x="6076950" y="520246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Oval 21"/>
            <p:cNvSpPr/>
            <p:nvPr/>
          </p:nvSpPr>
          <p:spPr>
            <a:xfrm>
              <a:off x="6076950" y="250693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Oval 22"/>
            <p:cNvSpPr/>
            <p:nvPr/>
          </p:nvSpPr>
          <p:spPr>
            <a:xfrm>
              <a:off x="4716619"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Oval 23"/>
            <p:cNvSpPr/>
            <p:nvPr/>
          </p:nvSpPr>
          <p:spPr>
            <a:xfrm>
              <a:off x="7429501"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10617" name="Rectangles 110616"/>
          <p:cNvSpPr/>
          <p:nvPr/>
        </p:nvSpPr>
        <p:spPr>
          <a:xfrm>
            <a:off x="2020888" y="754063"/>
            <a:ext cx="9821862" cy="876300"/>
          </a:xfrm>
          <a:prstGeom prst="rect">
            <a:avLst/>
          </a:prstGeom>
          <a:solidFill>
            <a:srgbClr val="FFCC99"/>
          </a:solidFill>
          <a:ln w="22225" cap="flat" cmpd="sng">
            <a:solidFill>
              <a:srgbClr val="0000CC"/>
            </a:solidFill>
            <a:prstDash val="dash"/>
            <a:miter/>
            <a:headEnd type="none" w="med" len="med"/>
            <a:tailEnd type="none" w="med" len="med"/>
          </a:ln>
        </p:spPr>
        <p:txBody>
          <a:bodyPr anchor="ctr" anchorCtr="0">
            <a:spAutoFit/>
          </a:bodyPr>
          <a:p>
            <a:r>
              <a:rPr lang="vi-VN" altLang="x-none" sz="2500" dirty="0">
                <a:latin typeface="Arial Unicode MS" pitchFamily="34" charset="-128"/>
              </a:rPr>
              <a:t>- Hành vi của anh H có đáng phê phán không? Vì sao?</a:t>
            </a:r>
            <a:endParaRPr lang="vi-VN" altLang="x-none" sz="2500" dirty="0">
              <a:latin typeface="Arial Unicode MS" pitchFamily="34" charset="-128"/>
            </a:endParaRPr>
          </a:p>
          <a:p>
            <a:r>
              <a:rPr lang="vi-VN" altLang="x-none" sz="2500" dirty="0">
                <a:latin typeface="Arial Unicode MS" pitchFamily="34" charset="-128"/>
              </a:rPr>
              <a:t>- Pháp luật có vai trò như thế nào đối với sự việc của chị K?</a:t>
            </a:r>
            <a:endParaRPr sz="2500">
              <a:latin typeface="Arial Unicode MS" pitchFamily="34" charset="-128"/>
            </a:endParaRPr>
          </a:p>
        </p:txBody>
      </p:sp>
      <p:sp>
        <p:nvSpPr>
          <p:cNvPr id="110618" name="Rectangles 110617"/>
          <p:cNvSpPr/>
          <p:nvPr/>
        </p:nvSpPr>
        <p:spPr>
          <a:xfrm>
            <a:off x="493713" y="3468688"/>
            <a:ext cx="9621837" cy="2857500"/>
          </a:xfrm>
          <a:prstGeom prst="rect">
            <a:avLst/>
          </a:prstGeom>
          <a:noFill/>
          <a:ln w="22225" cap="flat" cmpd="sng">
            <a:solidFill>
              <a:srgbClr val="FF9900"/>
            </a:solidFill>
            <a:prstDash val="dash"/>
            <a:miter/>
            <a:headEnd type="none" w="med" len="med"/>
            <a:tailEnd type="none" w="med" len="med"/>
          </a:ln>
        </p:spPr>
        <p:txBody>
          <a:bodyPr anchor="ctr" anchorCtr="0">
            <a:spAutoFit/>
          </a:bodyPr>
          <a:p>
            <a:r>
              <a:rPr lang="vi-VN" altLang="x-none" sz="3000" dirty="0">
                <a:latin typeface="Arial Unicode MS" pitchFamily="34" charset="-128"/>
              </a:rPr>
              <a:t>- Hành vi của anh H là đáng phê phán.</a:t>
            </a:r>
            <a:endParaRPr lang="vi-VN" altLang="x-none" sz="3000" dirty="0">
              <a:latin typeface="Arial Unicode MS" pitchFamily="34" charset="-128"/>
            </a:endParaRPr>
          </a:p>
          <a:p>
            <a:r>
              <a:rPr lang="vi-VN" altLang="x-none" sz="3000" dirty="0">
                <a:latin typeface="Arial Unicode MS" pitchFamily="34" charset="-128"/>
              </a:rPr>
              <a:t>* </a:t>
            </a:r>
            <a:r>
              <a:rPr lang="vi-VN" altLang="x-none" sz="3000" i="1" dirty="0">
                <a:latin typeface="Arial Unicode MS" pitchFamily="34" charset="-128"/>
              </a:rPr>
              <a:t>Giải thích</a:t>
            </a:r>
            <a:r>
              <a:rPr lang="vi-VN" altLang="x-none" sz="3000" dirty="0">
                <a:latin typeface="Arial Unicode MS" pitchFamily="34" charset="-128"/>
              </a:rPr>
              <a:t>: anh không có những hiểu biết về pháp luật, xây nhà làm ảnh hưởng đến những người xung quanh. Khi bác M và chị K đến nhà anh chia sẻ về những kiến thức pháp luật, anh cũng đã hiểu ra và bồi thường cho nhà chị K theo đúng quy định.</a:t>
            </a:r>
            <a:endParaRPr lang="vi-VN" altLang="x-none" sz="3000" dirty="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blinds(horizontal)">
                                      <p:cBhvr>
                                        <p:cTn id="7" dur="500"/>
                                        <p:tgtEl>
                                          <p:spTgt spid="1105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0594">
                                            <p:txEl>
                                              <p:charRg st="0" end="54"/>
                                            </p:txEl>
                                          </p:spTgt>
                                        </p:tgtEl>
                                        <p:attrNameLst>
                                          <p:attrName>style.visibility</p:attrName>
                                        </p:attrNameLst>
                                      </p:cBhvr>
                                      <p:to>
                                        <p:strVal val="visible"/>
                                      </p:to>
                                    </p:set>
                                    <p:animEffect transition="in" filter="blinds(horizontal)">
                                      <p:cBhvr>
                                        <p:cTn id="12" dur="500"/>
                                        <p:tgtEl>
                                          <p:spTgt spid="110594">
                                            <p:txEl>
                                              <p:charRg st="0" end="5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0595"/>
                                        </p:tgtEl>
                                        <p:attrNameLst>
                                          <p:attrName>style.visibility</p:attrName>
                                        </p:attrNameLst>
                                      </p:cBhvr>
                                      <p:to>
                                        <p:strVal val="visible"/>
                                      </p:to>
                                    </p:set>
                                    <p:animEffect transition="in" filter="blinds(horizontal)">
                                      <p:cBhvr>
                                        <p:cTn id="17" dur="500"/>
                                        <p:tgtEl>
                                          <p:spTgt spid="110595"/>
                                        </p:tgtEl>
                                      </p:cBhvr>
                                    </p:animEffect>
                                  </p:childTnLst>
                                </p:cTn>
                              </p:par>
                              <p:par>
                                <p:cTn id="18" presetID="3" presetClass="entr" presetSubtype="10" fill="hold" nodeType="withEffect">
                                  <p:stCondLst>
                                    <p:cond delay="0"/>
                                  </p:stCondLst>
                                  <p:childTnLst>
                                    <p:set>
                                      <p:cBhvr>
                                        <p:cTn id="19" dur="1" fill="hold">
                                          <p:stCondLst>
                                            <p:cond delay="0"/>
                                          </p:stCondLst>
                                        </p:cTn>
                                        <p:tgtEl>
                                          <p:spTgt spid="110602"/>
                                        </p:tgtEl>
                                        <p:attrNameLst>
                                          <p:attrName>style.visibility</p:attrName>
                                        </p:attrNameLst>
                                      </p:cBhvr>
                                      <p:to>
                                        <p:strVal val="visible"/>
                                      </p:to>
                                    </p:set>
                                    <p:animEffect transition="in" filter="blinds(horizontal)">
                                      <p:cBhvr>
                                        <p:cTn id="20" dur="500"/>
                                        <p:tgtEl>
                                          <p:spTgt spid="11060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0605"/>
                                        </p:tgtEl>
                                        <p:attrNameLst>
                                          <p:attrName>style.visibility</p:attrName>
                                        </p:attrNameLst>
                                      </p:cBhvr>
                                      <p:to>
                                        <p:strVal val="visible"/>
                                      </p:to>
                                    </p:set>
                                    <p:animEffect transition="in" filter="blinds(horizontal)">
                                      <p:cBhvr>
                                        <p:cTn id="23" dur="500"/>
                                        <p:tgtEl>
                                          <p:spTgt spid="11060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0606"/>
                                        </p:tgtEl>
                                        <p:attrNameLst>
                                          <p:attrName>style.visibility</p:attrName>
                                        </p:attrNameLst>
                                      </p:cBhvr>
                                      <p:to>
                                        <p:strVal val="visible"/>
                                      </p:to>
                                    </p:set>
                                    <p:animEffect transition="in" filter="blinds(horizontal)">
                                      <p:cBhvr>
                                        <p:cTn id="26" dur="500"/>
                                        <p:tgtEl>
                                          <p:spTgt spid="110606"/>
                                        </p:tgtEl>
                                      </p:cBhvr>
                                    </p:animEffect>
                                  </p:childTnLst>
                                </p:cTn>
                              </p:par>
                              <p:par>
                                <p:cTn id="27" presetID="3" presetClass="entr" presetSubtype="10" fill="hold" nodeType="withEffect">
                                  <p:stCondLst>
                                    <p:cond delay="0"/>
                                  </p:stCondLst>
                                  <p:childTnLst>
                                    <p:set>
                                      <p:cBhvr>
                                        <p:cTn id="28" dur="1" fill="hold">
                                          <p:stCondLst>
                                            <p:cond delay="0"/>
                                          </p:stCondLst>
                                        </p:cTn>
                                        <p:tgtEl>
                                          <p:spTgt spid="110607"/>
                                        </p:tgtEl>
                                        <p:attrNameLst>
                                          <p:attrName>style.visibility</p:attrName>
                                        </p:attrNameLst>
                                      </p:cBhvr>
                                      <p:to>
                                        <p:strVal val="visible"/>
                                      </p:to>
                                    </p:set>
                                    <p:animEffect transition="in" filter="blinds(horizontal)">
                                      <p:cBhvr>
                                        <p:cTn id="29" dur="500"/>
                                        <p:tgtEl>
                                          <p:spTgt spid="11060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0617"/>
                                        </p:tgtEl>
                                        <p:attrNameLst>
                                          <p:attrName>style.visibility</p:attrName>
                                        </p:attrNameLst>
                                      </p:cBhvr>
                                      <p:to>
                                        <p:strVal val="visible"/>
                                      </p:to>
                                    </p:set>
                                    <p:animEffect transition="in" filter="blinds(horizontal)">
                                      <p:cBhvr>
                                        <p:cTn id="34" dur="500"/>
                                        <p:tgtEl>
                                          <p:spTgt spid="11061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0618"/>
                                        </p:tgtEl>
                                        <p:attrNameLst>
                                          <p:attrName>style.visibility</p:attrName>
                                        </p:attrNameLst>
                                      </p:cBhvr>
                                      <p:to>
                                        <p:strVal val="visible"/>
                                      </p:to>
                                    </p:set>
                                    <p:animEffect transition="in" filter="blinds(horizontal)">
                                      <p:cBhvr>
                                        <p:cTn id="39" dur="500"/>
                                        <p:tgtEl>
                                          <p:spTgt spid="110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nimBg="1" build="p"/>
      <p:bldP spid="110605" grpId="0"/>
      <p:bldP spid="110606" grpId="0"/>
      <p:bldP spid="110617" grpId="0" animBg="1"/>
      <p:bldP spid="1106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Text Placeholder 1"/>
          <p:cNvSpPr>
            <a:spLocks noGrp="1"/>
          </p:cNvSpPr>
          <p:nvPr>
            <p:ph type="body" sz="quarter" idx="4294967295"/>
          </p:nvPr>
        </p:nvSpPr>
        <p:spPr>
          <a:xfrm>
            <a:off x="0" y="0"/>
            <a:ext cx="12192000" cy="608013"/>
          </a:xfrm>
          <a:prstGeom prst="rect">
            <a:avLst/>
          </a:prstGeom>
          <a:solidFill>
            <a:srgbClr val="FF99CC"/>
          </a:solidFill>
          <a:ln w="9525">
            <a:noFill/>
          </a:ln>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lang="vi-VN" altLang="x-none" sz="2500" b="1" dirty="0">
                <a:latin typeface="Arial Unicode MS" pitchFamily="34" charset="-128"/>
              </a:rPr>
              <a:t>Câu 4.</a:t>
            </a:r>
            <a:r>
              <a:rPr lang="vi-VN" altLang="x-none" sz="2500" dirty="0">
                <a:latin typeface="Arial Unicode MS" pitchFamily="34" charset="-128"/>
              </a:rPr>
              <a:t> Em hãy đọc trường hợp sau và trả lời câu hỏi. </a:t>
            </a:r>
            <a:endParaRPr sz="2500">
              <a:latin typeface="Arial Unicode MS" pitchFamily="34" charset="-128"/>
            </a:endParaRPr>
          </a:p>
        </p:txBody>
      </p:sp>
      <p:cxnSp>
        <p:nvCxnSpPr>
          <p:cNvPr id="8" name="Straight Connector 7"/>
          <p:cNvCxnSpPr/>
          <p:nvPr/>
        </p:nvCxnSpPr>
        <p:spPr>
          <a:xfrm>
            <a:off x="6510338" y="2674938"/>
            <a:ext cx="0" cy="37449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2404" name="Rectangles 102403"/>
          <p:cNvSpPr/>
          <p:nvPr/>
        </p:nvSpPr>
        <p:spPr>
          <a:xfrm>
            <a:off x="174625" y="868363"/>
            <a:ext cx="5664200" cy="4133850"/>
          </a:xfrm>
          <a:prstGeom prst="rect">
            <a:avLst/>
          </a:prstGeom>
          <a:noFill/>
          <a:ln w="22225" cap="flat" cmpd="sng">
            <a:solidFill>
              <a:srgbClr val="FF0000"/>
            </a:solidFill>
            <a:prstDash val="dash"/>
            <a:miter/>
            <a:headEnd type="none" w="med" len="med"/>
            <a:tailEnd type="none" w="med" len="med"/>
          </a:ln>
        </p:spPr>
        <p:txBody>
          <a:bodyPr anchor="ctr" anchorCtr="0">
            <a:spAutoFit/>
          </a:bodyPr>
          <a:p>
            <a:r>
              <a:rPr lang="vi-VN" altLang="x-none" sz="2200" dirty="0">
                <a:latin typeface="Arial Unicode MS" pitchFamily="34" charset="-128"/>
              </a:rPr>
              <a:t>Tài xế A (30 tuổi, ở tỉnh B) điều khiển xe tải vận chuyển hơn 1 500 thùng nước giải khát từ tỉnh C đến tỉnh D. Khi đang lưu thông qua ngã tư, một số xe chạy trước mặt bất ngờ thắng gấp, theo phản xạ, anh A đánh tay lái sang hướng đường khác khiến xe bị lật. Vụ tai nạn tuy không gây thiệt hại về người, nhưng làm cả ngàn thùng nước giải khát đổ xuống đường. Lợi dụng lúc hỗn loạn, anh P và chị Q dùng xe ba gác, chở những thùng nước giải khát mang về nhà cất giấu. </a:t>
            </a:r>
            <a:endParaRPr sz="2200">
              <a:latin typeface="Arial Unicode MS" pitchFamily="34" charset="-128"/>
            </a:endParaRPr>
          </a:p>
        </p:txBody>
      </p:sp>
      <p:sp>
        <p:nvSpPr>
          <p:cNvPr id="102405" name="Rectangles 102404"/>
          <p:cNvSpPr/>
          <p:nvPr/>
        </p:nvSpPr>
        <p:spPr>
          <a:xfrm>
            <a:off x="214313" y="5164138"/>
            <a:ext cx="4730750" cy="1327150"/>
          </a:xfrm>
          <a:prstGeom prst="rect">
            <a:avLst/>
          </a:prstGeom>
          <a:noFill/>
          <a:ln w="15875" cap="flat" cmpd="sng">
            <a:solidFill>
              <a:srgbClr val="0000CC"/>
            </a:solidFill>
            <a:prstDash val="dash"/>
            <a:miter/>
            <a:headEnd type="none" w="med" len="med"/>
            <a:tailEnd type="none" w="med" len="med"/>
          </a:ln>
        </p:spPr>
        <p:txBody>
          <a:bodyPr>
            <a:spAutoFit/>
          </a:bodyPr>
          <a:p>
            <a:r>
              <a:rPr lang="vi-VN" altLang="x-none" sz="2000" dirty="0">
                <a:latin typeface="Arial Unicode MS" pitchFamily="34" charset="-128"/>
              </a:rPr>
              <a:t>- Theo em, hành vi của anh P và chị Q có vi phạm pháp luật không? Vì sao?</a:t>
            </a:r>
            <a:endParaRPr lang="vi-VN" altLang="x-none" sz="2000" dirty="0">
              <a:latin typeface="Arial Unicode MS" pitchFamily="34" charset="-128"/>
            </a:endParaRPr>
          </a:p>
          <a:p>
            <a:r>
              <a:rPr lang="vi-VN" altLang="x-none" sz="2000" dirty="0">
                <a:latin typeface="Arial Unicode MS" pitchFamily="34" charset="-128"/>
              </a:rPr>
              <a:t>- Hành vi của anh P và chị Q ảnh hưởng như thế nào đến đời sống xã hội?</a:t>
            </a:r>
            <a:endParaRPr sz="2000">
              <a:latin typeface="Arial Unicode MS" pitchFamily="34" charset="-128"/>
            </a:endParaRPr>
          </a:p>
        </p:txBody>
      </p:sp>
      <p:grpSp>
        <p:nvGrpSpPr>
          <p:cNvPr id="102406" name="Group 2"/>
          <p:cNvGrpSpPr/>
          <p:nvPr/>
        </p:nvGrpSpPr>
        <p:grpSpPr>
          <a:xfrm>
            <a:off x="6215063" y="4173538"/>
            <a:ext cx="884237" cy="882650"/>
            <a:chOff x="3912982" y="3339018"/>
            <a:chExt cx="1307090" cy="1307090"/>
          </a:xfrm>
        </p:grpSpPr>
        <p:sp>
          <p:nvSpPr>
            <p:cNvPr id="4" name="Oval 3"/>
            <p:cNvSpPr/>
            <p:nvPr/>
          </p:nvSpPr>
          <p:spPr>
            <a:xfrm>
              <a:off x="3912982" y="3339018"/>
              <a:ext cx="1307090" cy="13070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2700" dirty="0">
                <a:solidFill>
                  <a:srgbClr val="FFFFFF"/>
                </a:solidFill>
              </a:endParaRPr>
            </a:p>
          </p:txBody>
        </p:sp>
        <p:sp>
          <p:nvSpPr>
            <p:cNvPr id="5" name="Oval 4"/>
            <p:cNvSpPr/>
            <p:nvPr/>
          </p:nvSpPr>
          <p:spPr>
            <a:xfrm>
              <a:off x="4144138" y="3576556"/>
              <a:ext cx="840739" cy="84073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2700" dirty="0">
                <a:solidFill>
                  <a:srgbClr val="FFFFFF"/>
                </a:solidFill>
              </a:endParaRPr>
            </a:p>
          </p:txBody>
        </p:sp>
      </p:grpSp>
      <p:sp>
        <p:nvSpPr>
          <p:cNvPr id="6" name="Rectangle 10"/>
          <p:cNvSpPr/>
          <p:nvPr/>
        </p:nvSpPr>
        <p:spPr>
          <a:xfrm>
            <a:off x="5984875" y="3151188"/>
            <a:ext cx="685800" cy="1481138"/>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1" fmla="*/ 12700 w 1434976"/>
              <a:gd name="connsiteY0-2" fmla="*/ 0 h 2015480"/>
              <a:gd name="connsiteX1-3" fmla="*/ 1434976 w 1434976"/>
              <a:gd name="connsiteY1-4" fmla="*/ 1295400 h 2015480"/>
              <a:gd name="connsiteX2-5" fmla="*/ 1434976 w 1434976"/>
              <a:gd name="connsiteY2-6" fmla="*/ 2015480 h 2015480"/>
              <a:gd name="connsiteX3-7" fmla="*/ 0 w 1434976"/>
              <a:gd name="connsiteY3-8" fmla="*/ 2015480 h 2015480"/>
              <a:gd name="connsiteX4-9" fmla="*/ 12700 w 1434976"/>
              <a:gd name="connsiteY4-10" fmla="*/ 0 h 2015480"/>
              <a:gd name="connsiteX0-11" fmla="*/ 12700 w 1434976"/>
              <a:gd name="connsiteY0-12" fmla="*/ 0 h 2015480"/>
              <a:gd name="connsiteX1-13" fmla="*/ 1434976 w 1434976"/>
              <a:gd name="connsiteY1-14" fmla="*/ 1295400 h 2015480"/>
              <a:gd name="connsiteX2-15" fmla="*/ 1434976 w 1434976"/>
              <a:gd name="connsiteY2-16" fmla="*/ 2015480 h 2015480"/>
              <a:gd name="connsiteX3-17" fmla="*/ 0 w 1434976"/>
              <a:gd name="connsiteY3-18" fmla="*/ 643880 h 2015480"/>
              <a:gd name="connsiteX4-19" fmla="*/ 12700 w 1434976"/>
              <a:gd name="connsiteY4-20" fmla="*/ 0 h 2015480"/>
              <a:gd name="connsiteX0-21" fmla="*/ 12700 w 1434976"/>
              <a:gd name="connsiteY0-22" fmla="*/ 0 h 2015480"/>
              <a:gd name="connsiteX1-23" fmla="*/ 660276 w 1434976"/>
              <a:gd name="connsiteY1-24" fmla="*/ 1079500 h 2015480"/>
              <a:gd name="connsiteX2-25" fmla="*/ 1434976 w 1434976"/>
              <a:gd name="connsiteY2-26" fmla="*/ 2015480 h 2015480"/>
              <a:gd name="connsiteX3-27" fmla="*/ 0 w 1434976"/>
              <a:gd name="connsiteY3-28" fmla="*/ 643880 h 2015480"/>
              <a:gd name="connsiteX4-29" fmla="*/ 12700 w 1434976"/>
              <a:gd name="connsiteY4-30" fmla="*/ 0 h 2015480"/>
              <a:gd name="connsiteX0-31" fmla="*/ 12700 w 660276"/>
              <a:gd name="connsiteY0-32" fmla="*/ 0 h 1558280"/>
              <a:gd name="connsiteX1-33" fmla="*/ 660276 w 660276"/>
              <a:gd name="connsiteY1-34" fmla="*/ 1079500 h 1558280"/>
              <a:gd name="connsiteX2-35" fmla="*/ 634876 w 660276"/>
              <a:gd name="connsiteY2-36" fmla="*/ 1558280 h 1558280"/>
              <a:gd name="connsiteX3-37" fmla="*/ 0 w 660276"/>
              <a:gd name="connsiteY3-38" fmla="*/ 643880 h 1558280"/>
              <a:gd name="connsiteX4-39" fmla="*/ 12700 w 660276"/>
              <a:gd name="connsiteY4-40" fmla="*/ 0 h 1558280"/>
              <a:gd name="connsiteX0-41" fmla="*/ 12700 w 660276"/>
              <a:gd name="connsiteY0-42" fmla="*/ 0 h 1558280"/>
              <a:gd name="connsiteX1-43" fmla="*/ 660276 w 660276"/>
              <a:gd name="connsiteY1-44" fmla="*/ 901700 h 1558280"/>
              <a:gd name="connsiteX2-45" fmla="*/ 634876 w 660276"/>
              <a:gd name="connsiteY2-46" fmla="*/ 1558280 h 1558280"/>
              <a:gd name="connsiteX3-47" fmla="*/ 0 w 660276"/>
              <a:gd name="connsiteY3-48" fmla="*/ 643880 h 1558280"/>
              <a:gd name="connsiteX4-49" fmla="*/ 12700 w 660276"/>
              <a:gd name="connsiteY4-50" fmla="*/ 0 h 1558280"/>
              <a:gd name="connsiteX0-51" fmla="*/ 15038 w 662614"/>
              <a:gd name="connsiteY0-52" fmla="*/ 0 h 1558280"/>
              <a:gd name="connsiteX1-53" fmla="*/ 662614 w 662614"/>
              <a:gd name="connsiteY1-54" fmla="*/ 901700 h 1558280"/>
              <a:gd name="connsiteX2-55" fmla="*/ 637214 w 662614"/>
              <a:gd name="connsiteY2-56" fmla="*/ 1558280 h 1558280"/>
              <a:gd name="connsiteX3-57" fmla="*/ 2338 w 662614"/>
              <a:gd name="connsiteY3-58" fmla="*/ 643880 h 1558280"/>
              <a:gd name="connsiteX4-59" fmla="*/ 15038 w 662614"/>
              <a:gd name="connsiteY4-60" fmla="*/ 0 h 1558280"/>
              <a:gd name="connsiteX0-61" fmla="*/ 553 w 686229"/>
              <a:gd name="connsiteY0-62" fmla="*/ 0 h 1405880"/>
              <a:gd name="connsiteX1-63" fmla="*/ 686229 w 686229"/>
              <a:gd name="connsiteY1-64" fmla="*/ 749300 h 1405880"/>
              <a:gd name="connsiteX2-65" fmla="*/ 660829 w 686229"/>
              <a:gd name="connsiteY2-66" fmla="*/ 1405880 h 1405880"/>
              <a:gd name="connsiteX3-67" fmla="*/ 25953 w 686229"/>
              <a:gd name="connsiteY3-68" fmla="*/ 491480 h 1405880"/>
              <a:gd name="connsiteX4-69" fmla="*/ 553 w 686229"/>
              <a:gd name="connsiteY4-70" fmla="*/ 0 h 1405880"/>
              <a:gd name="connsiteX0-71" fmla="*/ 553 w 686229"/>
              <a:gd name="connsiteY0-72" fmla="*/ 0 h 1451600"/>
              <a:gd name="connsiteX1-73" fmla="*/ 686229 w 686229"/>
              <a:gd name="connsiteY1-74" fmla="*/ 795020 h 1451600"/>
              <a:gd name="connsiteX2-75" fmla="*/ 660829 w 686229"/>
              <a:gd name="connsiteY2-76" fmla="*/ 1451600 h 1451600"/>
              <a:gd name="connsiteX3-77" fmla="*/ 25953 w 686229"/>
              <a:gd name="connsiteY3-78" fmla="*/ 537200 h 1451600"/>
              <a:gd name="connsiteX4-79" fmla="*/ 553 w 686229"/>
              <a:gd name="connsiteY4-80" fmla="*/ 0 h 1451600"/>
              <a:gd name="connsiteX0-81" fmla="*/ 8518 w 694194"/>
              <a:gd name="connsiteY0-82" fmla="*/ 0 h 1451600"/>
              <a:gd name="connsiteX1-83" fmla="*/ 694194 w 694194"/>
              <a:gd name="connsiteY1-84" fmla="*/ 795020 h 1451600"/>
              <a:gd name="connsiteX2-85" fmla="*/ 668794 w 694194"/>
              <a:gd name="connsiteY2-86" fmla="*/ 1451600 h 1451600"/>
              <a:gd name="connsiteX3-87" fmla="*/ 3438 w 694194"/>
              <a:gd name="connsiteY3-88" fmla="*/ 735320 h 1451600"/>
              <a:gd name="connsiteX4-89" fmla="*/ 8518 w 694194"/>
              <a:gd name="connsiteY4-90" fmla="*/ 0 h 1451600"/>
              <a:gd name="connsiteX0-91" fmla="*/ 8518 w 668794"/>
              <a:gd name="connsiteY0-92" fmla="*/ 0 h 1451600"/>
              <a:gd name="connsiteX1-93" fmla="*/ 668794 w 668794"/>
              <a:gd name="connsiteY1-94" fmla="*/ 728980 h 1451600"/>
              <a:gd name="connsiteX2-95" fmla="*/ 668794 w 668794"/>
              <a:gd name="connsiteY2-96" fmla="*/ 1451600 h 1451600"/>
              <a:gd name="connsiteX3-97" fmla="*/ 3438 w 668794"/>
              <a:gd name="connsiteY3-98" fmla="*/ 735320 h 1451600"/>
              <a:gd name="connsiteX4-99" fmla="*/ 8518 w 668794"/>
              <a:gd name="connsiteY4-100" fmla="*/ 0 h 1451600"/>
              <a:gd name="connsiteX0-101" fmla="*/ 8518 w 684034"/>
              <a:gd name="connsiteY0-102" fmla="*/ 0 h 1482080"/>
              <a:gd name="connsiteX1-103" fmla="*/ 668794 w 684034"/>
              <a:gd name="connsiteY1-104" fmla="*/ 728980 h 1482080"/>
              <a:gd name="connsiteX2-105" fmla="*/ 684034 w 684034"/>
              <a:gd name="connsiteY2-106" fmla="*/ 1482080 h 1482080"/>
              <a:gd name="connsiteX3-107" fmla="*/ 3438 w 684034"/>
              <a:gd name="connsiteY3-108" fmla="*/ 735320 h 1482080"/>
              <a:gd name="connsiteX4-109" fmla="*/ 8518 w 684034"/>
              <a:gd name="connsiteY4-110" fmla="*/ 0 h 1482080"/>
              <a:gd name="connsiteX0-111" fmla="*/ 8518 w 684034"/>
              <a:gd name="connsiteY0-112" fmla="*/ 0 h 1482080"/>
              <a:gd name="connsiteX1-113" fmla="*/ 673874 w 684034"/>
              <a:gd name="connsiteY1-114" fmla="*/ 728980 h 1482080"/>
              <a:gd name="connsiteX2-115" fmla="*/ 684034 w 684034"/>
              <a:gd name="connsiteY2-116" fmla="*/ 1482080 h 1482080"/>
              <a:gd name="connsiteX3-117" fmla="*/ 3438 w 684034"/>
              <a:gd name="connsiteY3-118" fmla="*/ 735320 h 1482080"/>
              <a:gd name="connsiteX4-119" fmla="*/ 8518 w 684034"/>
              <a:gd name="connsiteY4-120" fmla="*/ 0 h 1482080"/>
              <a:gd name="connsiteX0-121" fmla="*/ 87 w 675603"/>
              <a:gd name="connsiteY0-122" fmla="*/ 0 h 1482080"/>
              <a:gd name="connsiteX1-123" fmla="*/ 665443 w 675603"/>
              <a:gd name="connsiteY1-124" fmla="*/ 728980 h 1482080"/>
              <a:gd name="connsiteX2-125" fmla="*/ 675603 w 675603"/>
              <a:gd name="connsiteY2-126" fmla="*/ 1482080 h 1482080"/>
              <a:gd name="connsiteX3-127" fmla="*/ 157567 w 675603"/>
              <a:gd name="connsiteY3-128" fmla="*/ 704840 h 1482080"/>
              <a:gd name="connsiteX4-129" fmla="*/ 87 w 675603"/>
              <a:gd name="connsiteY4-130" fmla="*/ 0 h 1482080"/>
              <a:gd name="connsiteX0-131" fmla="*/ 12780 w 688296"/>
              <a:gd name="connsiteY0-132" fmla="*/ 0 h 1482080"/>
              <a:gd name="connsiteX1-133" fmla="*/ 678136 w 688296"/>
              <a:gd name="connsiteY1-134" fmla="*/ 728980 h 1482080"/>
              <a:gd name="connsiteX2-135" fmla="*/ 688296 w 688296"/>
              <a:gd name="connsiteY2-136" fmla="*/ 1482080 h 1482080"/>
              <a:gd name="connsiteX3-137" fmla="*/ 2620 w 688296"/>
              <a:gd name="connsiteY3-138" fmla="*/ 735320 h 1482080"/>
              <a:gd name="connsiteX4-139" fmla="*/ 12780 w 688296"/>
              <a:gd name="connsiteY4-140" fmla="*/ 0 h 1482080"/>
              <a:gd name="connsiteX0-141" fmla="*/ 2486 w 678002"/>
              <a:gd name="connsiteY0-142" fmla="*/ 0 h 1482080"/>
              <a:gd name="connsiteX1-143" fmla="*/ 667842 w 678002"/>
              <a:gd name="connsiteY1-144" fmla="*/ 728980 h 1482080"/>
              <a:gd name="connsiteX2-145" fmla="*/ 678002 w 678002"/>
              <a:gd name="connsiteY2-146" fmla="*/ 1482080 h 1482080"/>
              <a:gd name="connsiteX3-147" fmla="*/ 7566 w 678002"/>
              <a:gd name="connsiteY3-148" fmla="*/ 725160 h 1482080"/>
              <a:gd name="connsiteX4-149" fmla="*/ 2486 w 678002"/>
              <a:gd name="connsiteY4-150" fmla="*/ 0 h 1482080"/>
              <a:gd name="connsiteX0-151" fmla="*/ 12780 w 688296"/>
              <a:gd name="connsiteY0-152" fmla="*/ 0 h 1482080"/>
              <a:gd name="connsiteX1-153" fmla="*/ 678136 w 688296"/>
              <a:gd name="connsiteY1-154" fmla="*/ 728980 h 1482080"/>
              <a:gd name="connsiteX2-155" fmla="*/ 688296 w 688296"/>
              <a:gd name="connsiteY2-156" fmla="*/ 1482080 h 1482080"/>
              <a:gd name="connsiteX3-157" fmla="*/ 2620 w 688296"/>
              <a:gd name="connsiteY3-158" fmla="*/ 730240 h 1482080"/>
              <a:gd name="connsiteX4-159" fmla="*/ 12780 w 688296"/>
              <a:gd name="connsiteY4-160" fmla="*/ 0 h 1482080"/>
              <a:gd name="connsiteX0-161" fmla="*/ 10160 w 685676"/>
              <a:gd name="connsiteY0-162" fmla="*/ 0 h 1482080"/>
              <a:gd name="connsiteX1-163" fmla="*/ 675516 w 685676"/>
              <a:gd name="connsiteY1-164" fmla="*/ 728980 h 1482080"/>
              <a:gd name="connsiteX2-165" fmla="*/ 685676 w 685676"/>
              <a:gd name="connsiteY2-166" fmla="*/ 1482080 h 1482080"/>
              <a:gd name="connsiteX3-167" fmla="*/ 0 w 685676"/>
              <a:gd name="connsiteY3-168" fmla="*/ 730240 h 1482080"/>
              <a:gd name="connsiteX4-169" fmla="*/ 10160 w 685676"/>
              <a:gd name="connsiteY4-170" fmla="*/ 0 h 14820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9" name="Right Arrow 9"/>
          <p:cNvSpPr/>
          <p:nvPr/>
        </p:nvSpPr>
        <p:spPr>
          <a:xfrm>
            <a:off x="5992813" y="2809875"/>
            <a:ext cx="2592388" cy="1368425"/>
          </a:xfrm>
          <a:prstGeom prst="rightArrow">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2700" dirty="0">
              <a:solidFill>
                <a:srgbClr val="FFFFFF"/>
              </a:solidFill>
            </a:endParaRPr>
          </a:p>
        </p:txBody>
      </p:sp>
      <p:grpSp>
        <p:nvGrpSpPr>
          <p:cNvPr id="102411" name="Group 9"/>
          <p:cNvGrpSpPr/>
          <p:nvPr/>
        </p:nvGrpSpPr>
        <p:grpSpPr>
          <a:xfrm flipH="1" flipV="1">
            <a:off x="4754563" y="4619625"/>
            <a:ext cx="2592387" cy="1814513"/>
            <a:chOff x="4045951" y="2348472"/>
            <a:chExt cx="2592000" cy="1814320"/>
          </a:xfrm>
        </p:grpSpPr>
        <p:sp>
          <p:nvSpPr>
            <p:cNvPr id="11" name="Rectangle 10"/>
            <p:cNvSpPr/>
            <p:nvPr/>
          </p:nvSpPr>
          <p:spPr>
            <a:xfrm>
              <a:off x="4045951" y="2680712"/>
              <a:ext cx="685676" cy="148208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1" fmla="*/ 12700 w 1434976"/>
                <a:gd name="connsiteY0-2" fmla="*/ 0 h 2015480"/>
                <a:gd name="connsiteX1-3" fmla="*/ 1434976 w 1434976"/>
                <a:gd name="connsiteY1-4" fmla="*/ 1295400 h 2015480"/>
                <a:gd name="connsiteX2-5" fmla="*/ 1434976 w 1434976"/>
                <a:gd name="connsiteY2-6" fmla="*/ 2015480 h 2015480"/>
                <a:gd name="connsiteX3-7" fmla="*/ 0 w 1434976"/>
                <a:gd name="connsiteY3-8" fmla="*/ 2015480 h 2015480"/>
                <a:gd name="connsiteX4-9" fmla="*/ 12700 w 1434976"/>
                <a:gd name="connsiteY4-10" fmla="*/ 0 h 2015480"/>
                <a:gd name="connsiteX0-11" fmla="*/ 12700 w 1434976"/>
                <a:gd name="connsiteY0-12" fmla="*/ 0 h 2015480"/>
                <a:gd name="connsiteX1-13" fmla="*/ 1434976 w 1434976"/>
                <a:gd name="connsiteY1-14" fmla="*/ 1295400 h 2015480"/>
                <a:gd name="connsiteX2-15" fmla="*/ 1434976 w 1434976"/>
                <a:gd name="connsiteY2-16" fmla="*/ 2015480 h 2015480"/>
                <a:gd name="connsiteX3-17" fmla="*/ 0 w 1434976"/>
                <a:gd name="connsiteY3-18" fmla="*/ 643880 h 2015480"/>
                <a:gd name="connsiteX4-19" fmla="*/ 12700 w 1434976"/>
                <a:gd name="connsiteY4-20" fmla="*/ 0 h 2015480"/>
                <a:gd name="connsiteX0-21" fmla="*/ 12700 w 1434976"/>
                <a:gd name="connsiteY0-22" fmla="*/ 0 h 2015480"/>
                <a:gd name="connsiteX1-23" fmla="*/ 660276 w 1434976"/>
                <a:gd name="connsiteY1-24" fmla="*/ 1079500 h 2015480"/>
                <a:gd name="connsiteX2-25" fmla="*/ 1434976 w 1434976"/>
                <a:gd name="connsiteY2-26" fmla="*/ 2015480 h 2015480"/>
                <a:gd name="connsiteX3-27" fmla="*/ 0 w 1434976"/>
                <a:gd name="connsiteY3-28" fmla="*/ 643880 h 2015480"/>
                <a:gd name="connsiteX4-29" fmla="*/ 12700 w 1434976"/>
                <a:gd name="connsiteY4-30" fmla="*/ 0 h 2015480"/>
                <a:gd name="connsiteX0-31" fmla="*/ 12700 w 660276"/>
                <a:gd name="connsiteY0-32" fmla="*/ 0 h 1558280"/>
                <a:gd name="connsiteX1-33" fmla="*/ 660276 w 660276"/>
                <a:gd name="connsiteY1-34" fmla="*/ 1079500 h 1558280"/>
                <a:gd name="connsiteX2-35" fmla="*/ 634876 w 660276"/>
                <a:gd name="connsiteY2-36" fmla="*/ 1558280 h 1558280"/>
                <a:gd name="connsiteX3-37" fmla="*/ 0 w 660276"/>
                <a:gd name="connsiteY3-38" fmla="*/ 643880 h 1558280"/>
                <a:gd name="connsiteX4-39" fmla="*/ 12700 w 660276"/>
                <a:gd name="connsiteY4-40" fmla="*/ 0 h 1558280"/>
                <a:gd name="connsiteX0-41" fmla="*/ 12700 w 660276"/>
                <a:gd name="connsiteY0-42" fmla="*/ 0 h 1558280"/>
                <a:gd name="connsiteX1-43" fmla="*/ 660276 w 660276"/>
                <a:gd name="connsiteY1-44" fmla="*/ 901700 h 1558280"/>
                <a:gd name="connsiteX2-45" fmla="*/ 634876 w 660276"/>
                <a:gd name="connsiteY2-46" fmla="*/ 1558280 h 1558280"/>
                <a:gd name="connsiteX3-47" fmla="*/ 0 w 660276"/>
                <a:gd name="connsiteY3-48" fmla="*/ 643880 h 1558280"/>
                <a:gd name="connsiteX4-49" fmla="*/ 12700 w 660276"/>
                <a:gd name="connsiteY4-50" fmla="*/ 0 h 1558280"/>
                <a:gd name="connsiteX0-51" fmla="*/ 15038 w 662614"/>
                <a:gd name="connsiteY0-52" fmla="*/ 0 h 1558280"/>
                <a:gd name="connsiteX1-53" fmla="*/ 662614 w 662614"/>
                <a:gd name="connsiteY1-54" fmla="*/ 901700 h 1558280"/>
                <a:gd name="connsiteX2-55" fmla="*/ 637214 w 662614"/>
                <a:gd name="connsiteY2-56" fmla="*/ 1558280 h 1558280"/>
                <a:gd name="connsiteX3-57" fmla="*/ 2338 w 662614"/>
                <a:gd name="connsiteY3-58" fmla="*/ 643880 h 1558280"/>
                <a:gd name="connsiteX4-59" fmla="*/ 15038 w 662614"/>
                <a:gd name="connsiteY4-60" fmla="*/ 0 h 1558280"/>
                <a:gd name="connsiteX0-61" fmla="*/ 553 w 686229"/>
                <a:gd name="connsiteY0-62" fmla="*/ 0 h 1405880"/>
                <a:gd name="connsiteX1-63" fmla="*/ 686229 w 686229"/>
                <a:gd name="connsiteY1-64" fmla="*/ 749300 h 1405880"/>
                <a:gd name="connsiteX2-65" fmla="*/ 660829 w 686229"/>
                <a:gd name="connsiteY2-66" fmla="*/ 1405880 h 1405880"/>
                <a:gd name="connsiteX3-67" fmla="*/ 25953 w 686229"/>
                <a:gd name="connsiteY3-68" fmla="*/ 491480 h 1405880"/>
                <a:gd name="connsiteX4-69" fmla="*/ 553 w 686229"/>
                <a:gd name="connsiteY4-70" fmla="*/ 0 h 1405880"/>
                <a:gd name="connsiteX0-71" fmla="*/ 553 w 686229"/>
                <a:gd name="connsiteY0-72" fmla="*/ 0 h 1451600"/>
                <a:gd name="connsiteX1-73" fmla="*/ 686229 w 686229"/>
                <a:gd name="connsiteY1-74" fmla="*/ 795020 h 1451600"/>
                <a:gd name="connsiteX2-75" fmla="*/ 660829 w 686229"/>
                <a:gd name="connsiteY2-76" fmla="*/ 1451600 h 1451600"/>
                <a:gd name="connsiteX3-77" fmla="*/ 25953 w 686229"/>
                <a:gd name="connsiteY3-78" fmla="*/ 537200 h 1451600"/>
                <a:gd name="connsiteX4-79" fmla="*/ 553 w 686229"/>
                <a:gd name="connsiteY4-80" fmla="*/ 0 h 1451600"/>
                <a:gd name="connsiteX0-81" fmla="*/ 8518 w 694194"/>
                <a:gd name="connsiteY0-82" fmla="*/ 0 h 1451600"/>
                <a:gd name="connsiteX1-83" fmla="*/ 694194 w 694194"/>
                <a:gd name="connsiteY1-84" fmla="*/ 795020 h 1451600"/>
                <a:gd name="connsiteX2-85" fmla="*/ 668794 w 694194"/>
                <a:gd name="connsiteY2-86" fmla="*/ 1451600 h 1451600"/>
                <a:gd name="connsiteX3-87" fmla="*/ 3438 w 694194"/>
                <a:gd name="connsiteY3-88" fmla="*/ 735320 h 1451600"/>
                <a:gd name="connsiteX4-89" fmla="*/ 8518 w 694194"/>
                <a:gd name="connsiteY4-90" fmla="*/ 0 h 1451600"/>
                <a:gd name="connsiteX0-91" fmla="*/ 8518 w 668794"/>
                <a:gd name="connsiteY0-92" fmla="*/ 0 h 1451600"/>
                <a:gd name="connsiteX1-93" fmla="*/ 668794 w 668794"/>
                <a:gd name="connsiteY1-94" fmla="*/ 728980 h 1451600"/>
                <a:gd name="connsiteX2-95" fmla="*/ 668794 w 668794"/>
                <a:gd name="connsiteY2-96" fmla="*/ 1451600 h 1451600"/>
                <a:gd name="connsiteX3-97" fmla="*/ 3438 w 668794"/>
                <a:gd name="connsiteY3-98" fmla="*/ 735320 h 1451600"/>
                <a:gd name="connsiteX4-99" fmla="*/ 8518 w 668794"/>
                <a:gd name="connsiteY4-100" fmla="*/ 0 h 1451600"/>
                <a:gd name="connsiteX0-101" fmla="*/ 8518 w 684034"/>
                <a:gd name="connsiteY0-102" fmla="*/ 0 h 1482080"/>
                <a:gd name="connsiteX1-103" fmla="*/ 668794 w 684034"/>
                <a:gd name="connsiteY1-104" fmla="*/ 728980 h 1482080"/>
                <a:gd name="connsiteX2-105" fmla="*/ 684034 w 684034"/>
                <a:gd name="connsiteY2-106" fmla="*/ 1482080 h 1482080"/>
                <a:gd name="connsiteX3-107" fmla="*/ 3438 w 684034"/>
                <a:gd name="connsiteY3-108" fmla="*/ 735320 h 1482080"/>
                <a:gd name="connsiteX4-109" fmla="*/ 8518 w 684034"/>
                <a:gd name="connsiteY4-110" fmla="*/ 0 h 1482080"/>
                <a:gd name="connsiteX0-111" fmla="*/ 8518 w 684034"/>
                <a:gd name="connsiteY0-112" fmla="*/ 0 h 1482080"/>
                <a:gd name="connsiteX1-113" fmla="*/ 673874 w 684034"/>
                <a:gd name="connsiteY1-114" fmla="*/ 728980 h 1482080"/>
                <a:gd name="connsiteX2-115" fmla="*/ 684034 w 684034"/>
                <a:gd name="connsiteY2-116" fmla="*/ 1482080 h 1482080"/>
                <a:gd name="connsiteX3-117" fmla="*/ 3438 w 684034"/>
                <a:gd name="connsiteY3-118" fmla="*/ 735320 h 1482080"/>
                <a:gd name="connsiteX4-119" fmla="*/ 8518 w 684034"/>
                <a:gd name="connsiteY4-120" fmla="*/ 0 h 1482080"/>
                <a:gd name="connsiteX0-121" fmla="*/ 87 w 675603"/>
                <a:gd name="connsiteY0-122" fmla="*/ 0 h 1482080"/>
                <a:gd name="connsiteX1-123" fmla="*/ 665443 w 675603"/>
                <a:gd name="connsiteY1-124" fmla="*/ 728980 h 1482080"/>
                <a:gd name="connsiteX2-125" fmla="*/ 675603 w 675603"/>
                <a:gd name="connsiteY2-126" fmla="*/ 1482080 h 1482080"/>
                <a:gd name="connsiteX3-127" fmla="*/ 157567 w 675603"/>
                <a:gd name="connsiteY3-128" fmla="*/ 704840 h 1482080"/>
                <a:gd name="connsiteX4-129" fmla="*/ 87 w 675603"/>
                <a:gd name="connsiteY4-130" fmla="*/ 0 h 1482080"/>
                <a:gd name="connsiteX0-131" fmla="*/ 12780 w 688296"/>
                <a:gd name="connsiteY0-132" fmla="*/ 0 h 1482080"/>
                <a:gd name="connsiteX1-133" fmla="*/ 678136 w 688296"/>
                <a:gd name="connsiteY1-134" fmla="*/ 728980 h 1482080"/>
                <a:gd name="connsiteX2-135" fmla="*/ 688296 w 688296"/>
                <a:gd name="connsiteY2-136" fmla="*/ 1482080 h 1482080"/>
                <a:gd name="connsiteX3-137" fmla="*/ 2620 w 688296"/>
                <a:gd name="connsiteY3-138" fmla="*/ 735320 h 1482080"/>
                <a:gd name="connsiteX4-139" fmla="*/ 12780 w 688296"/>
                <a:gd name="connsiteY4-140" fmla="*/ 0 h 1482080"/>
                <a:gd name="connsiteX0-141" fmla="*/ 2486 w 678002"/>
                <a:gd name="connsiteY0-142" fmla="*/ 0 h 1482080"/>
                <a:gd name="connsiteX1-143" fmla="*/ 667842 w 678002"/>
                <a:gd name="connsiteY1-144" fmla="*/ 728980 h 1482080"/>
                <a:gd name="connsiteX2-145" fmla="*/ 678002 w 678002"/>
                <a:gd name="connsiteY2-146" fmla="*/ 1482080 h 1482080"/>
                <a:gd name="connsiteX3-147" fmla="*/ 7566 w 678002"/>
                <a:gd name="connsiteY3-148" fmla="*/ 725160 h 1482080"/>
                <a:gd name="connsiteX4-149" fmla="*/ 2486 w 678002"/>
                <a:gd name="connsiteY4-150" fmla="*/ 0 h 1482080"/>
                <a:gd name="connsiteX0-151" fmla="*/ 12780 w 688296"/>
                <a:gd name="connsiteY0-152" fmla="*/ 0 h 1482080"/>
                <a:gd name="connsiteX1-153" fmla="*/ 678136 w 688296"/>
                <a:gd name="connsiteY1-154" fmla="*/ 728980 h 1482080"/>
                <a:gd name="connsiteX2-155" fmla="*/ 688296 w 688296"/>
                <a:gd name="connsiteY2-156" fmla="*/ 1482080 h 1482080"/>
                <a:gd name="connsiteX3-157" fmla="*/ 2620 w 688296"/>
                <a:gd name="connsiteY3-158" fmla="*/ 730240 h 1482080"/>
                <a:gd name="connsiteX4-159" fmla="*/ 12780 w 688296"/>
                <a:gd name="connsiteY4-160" fmla="*/ 0 h 1482080"/>
                <a:gd name="connsiteX0-161" fmla="*/ 10160 w 685676"/>
                <a:gd name="connsiteY0-162" fmla="*/ 0 h 1482080"/>
                <a:gd name="connsiteX1-163" fmla="*/ 675516 w 685676"/>
                <a:gd name="connsiteY1-164" fmla="*/ 728980 h 1482080"/>
                <a:gd name="connsiteX2-165" fmla="*/ 685676 w 685676"/>
                <a:gd name="connsiteY2-166" fmla="*/ 1482080 h 1482080"/>
                <a:gd name="connsiteX3-167" fmla="*/ 0 w 685676"/>
                <a:gd name="connsiteY3-168" fmla="*/ 730240 h 1482080"/>
                <a:gd name="connsiteX4-169" fmla="*/ 10160 w 685676"/>
                <a:gd name="connsiteY4-170" fmla="*/ 0 h 14820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 name="Right Arrow 40"/>
            <p:cNvSpPr/>
            <p:nvPr/>
          </p:nvSpPr>
          <p:spPr>
            <a:xfrm>
              <a:off x="4045951" y="2348472"/>
              <a:ext cx="2592000" cy="1368152"/>
            </a:xfrm>
            <a:prstGeom prst="rightArrow">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2700" dirty="0">
                <a:solidFill>
                  <a:srgbClr val="FFFFFF"/>
                </a:solidFill>
              </a:endParaRPr>
            </a:p>
          </p:txBody>
        </p:sp>
      </p:grpSp>
      <p:sp>
        <p:nvSpPr>
          <p:cNvPr id="102414" name="TextBox 21"/>
          <p:cNvSpPr txBox="1"/>
          <p:nvPr/>
        </p:nvSpPr>
        <p:spPr>
          <a:xfrm>
            <a:off x="6535738" y="3327400"/>
            <a:ext cx="1620837" cy="304800"/>
          </a:xfrm>
          <a:prstGeom prst="rect">
            <a:avLst/>
          </a:prstGeom>
          <a:noFill/>
          <a:ln w="9525">
            <a:noFill/>
          </a:ln>
        </p:spPr>
        <p:txBody>
          <a:bodyPr>
            <a:spAutoFit/>
          </a:bodyPr>
          <a:p>
            <a:r>
              <a:rPr lang="en-US" altLang="ko-KR" sz="1400" b="1" err="1">
                <a:solidFill>
                  <a:schemeClr val="bg1"/>
                </a:solidFill>
              </a:rPr>
              <a:t>Giải</a:t>
            </a:r>
            <a:r>
              <a:rPr lang="en-US" altLang="ko-KR" sz="1400" b="1">
                <a:solidFill>
                  <a:schemeClr val="bg1"/>
                </a:solidFill>
              </a:rPr>
              <a:t> </a:t>
            </a:r>
            <a:r>
              <a:rPr lang="en-US" altLang="ko-KR" sz="1400" b="1" err="1">
                <a:solidFill>
                  <a:schemeClr val="bg1"/>
                </a:solidFill>
              </a:rPr>
              <a:t>quyết</a:t>
            </a:r>
            <a:endParaRPr lang="ko-KR" altLang="en-US" sz="1400" b="1" dirty="0">
              <a:solidFill>
                <a:schemeClr val="bg1"/>
              </a:solidFill>
            </a:endParaRPr>
          </a:p>
        </p:txBody>
      </p:sp>
      <p:sp>
        <p:nvSpPr>
          <p:cNvPr id="102415" name="TextBox 22"/>
          <p:cNvSpPr txBox="1"/>
          <p:nvPr/>
        </p:nvSpPr>
        <p:spPr>
          <a:xfrm>
            <a:off x="5175250" y="5562600"/>
            <a:ext cx="1619250" cy="304800"/>
          </a:xfrm>
          <a:prstGeom prst="rect">
            <a:avLst/>
          </a:prstGeom>
          <a:noFill/>
          <a:ln w="9525">
            <a:noFill/>
          </a:ln>
        </p:spPr>
        <p:txBody>
          <a:bodyPr>
            <a:spAutoFit/>
          </a:bodyPr>
          <a:p>
            <a:pPr algn="r"/>
            <a:r>
              <a:rPr lang="en-US" altLang="ko-KR" sz="1400" b="1" err="1"/>
              <a:t>Tinh</a:t>
            </a:r>
            <a:r>
              <a:rPr lang="en-US" altLang="ko-KR" sz="1400" b="1"/>
              <a:t> </a:t>
            </a:r>
            <a:r>
              <a:rPr lang="en-US" altLang="ko-KR" sz="1400" b="1" err="1"/>
              <a:t>huống</a:t>
            </a:r>
            <a:endParaRPr lang="ko-KR" altLang="en-US" sz="1400" b="1" dirty="0"/>
          </a:p>
        </p:txBody>
      </p:sp>
      <p:sp>
        <p:nvSpPr>
          <p:cNvPr id="25" name="Rectangle 16"/>
          <p:cNvSpPr/>
          <p:nvPr/>
        </p:nvSpPr>
        <p:spPr>
          <a:xfrm rot="2700000">
            <a:off x="6881019" y="5504656"/>
            <a:ext cx="265113" cy="47625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6" name="Rounded Rectangle 5"/>
          <p:cNvSpPr/>
          <p:nvPr/>
        </p:nvSpPr>
        <p:spPr>
          <a:xfrm flipH="1">
            <a:off x="6126163" y="3332163"/>
            <a:ext cx="392113" cy="322263"/>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2418" name="Rectangles 102417"/>
          <p:cNvSpPr/>
          <p:nvPr/>
        </p:nvSpPr>
        <p:spPr>
          <a:xfrm>
            <a:off x="7969250" y="901700"/>
            <a:ext cx="3976688" cy="1257300"/>
          </a:xfrm>
          <a:prstGeom prst="rect">
            <a:avLst/>
          </a:prstGeom>
          <a:noFill/>
          <a:ln w="22225" cap="flat" cmpd="sng">
            <a:solidFill>
              <a:srgbClr val="0000CC"/>
            </a:solidFill>
            <a:prstDash val="dash"/>
            <a:miter/>
            <a:headEnd type="none" w="med" len="med"/>
            <a:tailEnd type="none" w="med" len="med"/>
          </a:ln>
        </p:spPr>
        <p:txBody>
          <a:bodyPr anchor="ctr" anchorCtr="0">
            <a:spAutoFit/>
          </a:bodyPr>
          <a:p>
            <a:pPr algn="ctr"/>
            <a:r>
              <a:rPr lang="vi-VN" altLang="x-none" sz="2500" dirty="0">
                <a:latin typeface="Arial Unicode MS" pitchFamily="34" charset="-128"/>
              </a:rPr>
              <a:t>- Theo em, hành vi của anh P và chị Q là vi phạm pháp luật.</a:t>
            </a:r>
            <a:endParaRPr lang="vi-VN" altLang="x-none" sz="2500" dirty="0">
              <a:latin typeface="Arial Unicode MS" pitchFamily="34" charset="-128"/>
            </a:endParaRPr>
          </a:p>
        </p:txBody>
      </p:sp>
      <p:sp>
        <p:nvSpPr>
          <p:cNvPr id="102419" name="Rectangles 102418"/>
          <p:cNvSpPr/>
          <p:nvPr/>
        </p:nvSpPr>
        <p:spPr>
          <a:xfrm>
            <a:off x="8615363" y="2487613"/>
            <a:ext cx="3294062" cy="2459037"/>
          </a:xfrm>
          <a:prstGeom prst="rect">
            <a:avLst/>
          </a:prstGeom>
          <a:noFill/>
          <a:ln w="22225" cap="flat" cmpd="sng">
            <a:solidFill>
              <a:srgbClr val="0000CC"/>
            </a:solidFill>
            <a:prstDash val="dash"/>
            <a:miter/>
            <a:headEnd type="none" w="med" len="med"/>
            <a:tailEnd type="none" w="med" len="med"/>
          </a:ln>
        </p:spPr>
        <p:txBody>
          <a:bodyPr anchor="ctr" anchorCtr="0">
            <a:spAutoFit/>
          </a:bodyPr>
          <a:p>
            <a:pPr algn="ctr"/>
            <a:r>
              <a:rPr lang="vi-VN" altLang="x-none" sz="2200" dirty="0">
                <a:latin typeface="Arial Unicode MS" pitchFamily="34" charset="-128"/>
              </a:rPr>
              <a:t> Những bình nước này không thuộc quyền sở hữu của hai anh chị, anh chị làm như vậy là chiếm đoạt của người khác, có thể coi là một hành vi trộm cắp </a:t>
            </a:r>
            <a:endParaRPr lang="vi-VN" altLang="x-none" sz="2200" dirty="0">
              <a:latin typeface="Arial Unicode MS" pitchFamily="34" charset="-128"/>
            </a:endParaRPr>
          </a:p>
        </p:txBody>
      </p:sp>
      <p:sp>
        <p:nvSpPr>
          <p:cNvPr id="102420" name="Rectangles 102419"/>
          <p:cNvSpPr/>
          <p:nvPr/>
        </p:nvSpPr>
        <p:spPr>
          <a:xfrm>
            <a:off x="7967663" y="5060950"/>
            <a:ext cx="3981450" cy="1635125"/>
          </a:xfrm>
          <a:prstGeom prst="rect">
            <a:avLst/>
          </a:prstGeom>
          <a:noFill/>
          <a:ln w="19050" cap="flat" cmpd="sng">
            <a:solidFill>
              <a:srgbClr val="0000CC"/>
            </a:solidFill>
            <a:prstDash val="dash"/>
            <a:miter/>
            <a:headEnd type="none" w="med" len="med"/>
            <a:tailEnd type="none" w="med" len="med"/>
          </a:ln>
        </p:spPr>
        <p:txBody>
          <a:bodyPr anchor="ctr" anchorCtr="0">
            <a:spAutoFit/>
          </a:bodyPr>
          <a:p>
            <a:r>
              <a:rPr sz="2000" err="1">
                <a:latin typeface="Arial Unicode MS" pitchFamily="34" charset="-128"/>
              </a:rPr>
              <a:t>Hành</a:t>
            </a:r>
            <a:r>
              <a:rPr sz="2000">
                <a:latin typeface="Arial Unicode MS" pitchFamily="34" charset="-128"/>
              </a:rPr>
              <a:t> vi </a:t>
            </a:r>
            <a:r>
              <a:rPr sz="2000" err="1">
                <a:latin typeface="Arial Unicode MS" pitchFamily="34" charset="-128"/>
              </a:rPr>
              <a:t>của</a:t>
            </a:r>
            <a:r>
              <a:rPr sz="2000">
                <a:latin typeface="Arial Unicode MS" pitchFamily="34" charset="-128"/>
              </a:rPr>
              <a:t> </a:t>
            </a:r>
            <a:r>
              <a:rPr sz="2000" err="1">
                <a:latin typeface="Arial Unicode MS" pitchFamily="34" charset="-128"/>
              </a:rPr>
              <a:t>anh</a:t>
            </a:r>
            <a:r>
              <a:rPr sz="2000">
                <a:latin typeface="Arial Unicode MS" pitchFamily="34" charset="-128"/>
              </a:rPr>
              <a:t> P </a:t>
            </a:r>
            <a:r>
              <a:rPr sz="2000" err="1">
                <a:latin typeface="Arial Unicode MS" pitchFamily="34" charset="-128"/>
              </a:rPr>
              <a:t>và</a:t>
            </a:r>
            <a:r>
              <a:rPr sz="2000">
                <a:latin typeface="Arial Unicode MS" pitchFamily="34" charset="-128"/>
              </a:rPr>
              <a:t> </a:t>
            </a:r>
            <a:r>
              <a:rPr sz="2000" err="1">
                <a:latin typeface="Arial Unicode MS" pitchFamily="34" charset="-128"/>
              </a:rPr>
              <a:t>chị</a:t>
            </a:r>
            <a:r>
              <a:rPr sz="2000">
                <a:latin typeface="Arial Unicode MS" pitchFamily="34" charset="-128"/>
              </a:rPr>
              <a:t> Q </a:t>
            </a:r>
            <a:r>
              <a:rPr sz="2000" err="1">
                <a:latin typeface="Arial Unicode MS" pitchFamily="34" charset="-128"/>
              </a:rPr>
              <a:t>gây</a:t>
            </a:r>
            <a:r>
              <a:rPr sz="2000">
                <a:latin typeface="Arial Unicode MS" pitchFamily="34" charset="-128"/>
              </a:rPr>
              <a:t> </a:t>
            </a:r>
            <a:r>
              <a:rPr sz="2000" err="1">
                <a:latin typeface="Arial Unicode MS" pitchFamily="34" charset="-128"/>
              </a:rPr>
              <a:t>mất</a:t>
            </a:r>
            <a:r>
              <a:rPr sz="2000">
                <a:latin typeface="Arial Unicode MS" pitchFamily="34" charset="-128"/>
              </a:rPr>
              <a:t> </a:t>
            </a:r>
            <a:r>
              <a:rPr sz="2000" err="1">
                <a:latin typeface="Arial Unicode MS" pitchFamily="34" charset="-128"/>
              </a:rPr>
              <a:t>trật</a:t>
            </a:r>
            <a:r>
              <a:rPr sz="2000">
                <a:latin typeface="Arial Unicode MS" pitchFamily="34" charset="-128"/>
              </a:rPr>
              <a:t> </a:t>
            </a:r>
            <a:r>
              <a:rPr sz="2000" err="1">
                <a:latin typeface="Arial Unicode MS" pitchFamily="34" charset="-128"/>
              </a:rPr>
              <a:t>tự</a:t>
            </a:r>
            <a:r>
              <a:rPr sz="2000">
                <a:latin typeface="Arial Unicode MS" pitchFamily="34" charset="-128"/>
              </a:rPr>
              <a:t> </a:t>
            </a:r>
            <a:r>
              <a:rPr sz="2000" err="1">
                <a:latin typeface="Arial Unicode MS" pitchFamily="34" charset="-128"/>
              </a:rPr>
              <a:t>xã</a:t>
            </a:r>
            <a:r>
              <a:rPr sz="2000">
                <a:latin typeface="Arial Unicode MS" pitchFamily="34" charset="-128"/>
              </a:rPr>
              <a:t> </a:t>
            </a:r>
            <a:r>
              <a:rPr sz="2000" err="1">
                <a:latin typeface="Arial Unicode MS" pitchFamily="34" charset="-128"/>
              </a:rPr>
              <a:t>hội</a:t>
            </a:r>
            <a:r>
              <a:rPr sz="2000">
                <a:latin typeface="Arial Unicode MS" pitchFamily="34" charset="-128"/>
              </a:rPr>
              <a:t>, </a:t>
            </a:r>
            <a:r>
              <a:rPr sz="2000" err="1">
                <a:latin typeface="Arial Unicode MS" pitchFamily="34" charset="-128"/>
              </a:rPr>
              <a:t>tạo</a:t>
            </a:r>
            <a:r>
              <a:rPr sz="2000">
                <a:latin typeface="Arial Unicode MS" pitchFamily="34" charset="-128"/>
              </a:rPr>
              <a:t> </a:t>
            </a:r>
            <a:r>
              <a:rPr sz="2000" err="1">
                <a:latin typeface="Arial Unicode MS" pitchFamily="34" charset="-128"/>
              </a:rPr>
              <a:t>ra</a:t>
            </a:r>
            <a:r>
              <a:rPr sz="2000">
                <a:latin typeface="Arial Unicode MS" pitchFamily="34" charset="-128"/>
              </a:rPr>
              <a:t> </a:t>
            </a:r>
            <a:r>
              <a:rPr sz="2000" err="1">
                <a:latin typeface="Arial Unicode MS" pitchFamily="34" charset="-128"/>
              </a:rPr>
              <a:t>tiền</a:t>
            </a:r>
            <a:r>
              <a:rPr sz="2000">
                <a:latin typeface="Arial Unicode MS" pitchFamily="34" charset="-128"/>
              </a:rPr>
              <a:t> </a:t>
            </a:r>
            <a:r>
              <a:rPr sz="2000" err="1">
                <a:latin typeface="Arial Unicode MS" pitchFamily="34" charset="-128"/>
              </a:rPr>
              <a:t>lệ</a:t>
            </a:r>
            <a:r>
              <a:rPr sz="2000">
                <a:latin typeface="Arial Unicode MS" pitchFamily="34" charset="-128"/>
              </a:rPr>
              <a:t> </a:t>
            </a:r>
            <a:r>
              <a:rPr sz="2000" err="1">
                <a:latin typeface="Arial Unicode MS" pitchFamily="34" charset="-128"/>
              </a:rPr>
              <a:t>xấu</a:t>
            </a:r>
            <a:r>
              <a:rPr sz="2000">
                <a:latin typeface="Arial Unicode MS" pitchFamily="34" charset="-128"/>
              </a:rPr>
              <a:t> </a:t>
            </a:r>
            <a:r>
              <a:rPr sz="2000" err="1">
                <a:latin typeface="Arial Unicode MS" pitchFamily="34" charset="-128"/>
              </a:rPr>
              <a:t>và</a:t>
            </a:r>
            <a:r>
              <a:rPr sz="2000">
                <a:latin typeface="Arial Unicode MS" pitchFamily="34" charset="-128"/>
              </a:rPr>
              <a:t> </a:t>
            </a:r>
            <a:r>
              <a:rPr sz="2000" err="1">
                <a:latin typeface="Arial Unicode MS" pitchFamily="34" charset="-128"/>
              </a:rPr>
              <a:t>hình</a:t>
            </a:r>
            <a:r>
              <a:rPr sz="2000">
                <a:latin typeface="Arial Unicode MS" pitchFamily="34" charset="-128"/>
              </a:rPr>
              <a:t> </a:t>
            </a:r>
            <a:r>
              <a:rPr sz="2000" err="1">
                <a:latin typeface="Arial Unicode MS" pitchFamily="34" charset="-128"/>
              </a:rPr>
              <a:t>thành</a:t>
            </a:r>
            <a:r>
              <a:rPr sz="2000">
                <a:latin typeface="Arial Unicode MS" pitchFamily="34" charset="-128"/>
              </a:rPr>
              <a:t> </a:t>
            </a:r>
            <a:r>
              <a:rPr sz="2000" err="1">
                <a:latin typeface="Arial Unicode MS" pitchFamily="34" charset="-128"/>
              </a:rPr>
              <a:t>những</a:t>
            </a:r>
            <a:r>
              <a:rPr sz="2000">
                <a:latin typeface="Arial Unicode MS" pitchFamily="34" charset="-128"/>
              </a:rPr>
              <a:t> </a:t>
            </a:r>
            <a:r>
              <a:rPr sz="2000" err="1">
                <a:latin typeface="Arial Unicode MS" pitchFamily="34" charset="-128"/>
              </a:rPr>
              <a:t>thói</a:t>
            </a:r>
            <a:r>
              <a:rPr sz="2000">
                <a:latin typeface="Arial Unicode MS" pitchFamily="34" charset="-128"/>
              </a:rPr>
              <a:t> </a:t>
            </a:r>
            <a:r>
              <a:rPr sz="2000" err="1">
                <a:latin typeface="Arial Unicode MS" pitchFamily="34" charset="-128"/>
              </a:rPr>
              <a:t>quen</a:t>
            </a:r>
            <a:r>
              <a:rPr sz="2000">
                <a:latin typeface="Arial Unicode MS" pitchFamily="34" charset="-128"/>
              </a:rPr>
              <a:t> </a:t>
            </a:r>
            <a:r>
              <a:rPr sz="2000" err="1">
                <a:latin typeface="Arial Unicode MS" pitchFamily="34" charset="-128"/>
              </a:rPr>
              <a:t>tiêu</a:t>
            </a:r>
            <a:r>
              <a:rPr sz="2000">
                <a:latin typeface="Arial Unicode MS" pitchFamily="34" charset="-128"/>
              </a:rPr>
              <a:t> </a:t>
            </a:r>
            <a:r>
              <a:rPr sz="2000" err="1">
                <a:latin typeface="Arial Unicode MS" pitchFamily="34" charset="-128"/>
              </a:rPr>
              <a:t>cực</a:t>
            </a:r>
            <a:r>
              <a:rPr sz="2000">
                <a:latin typeface="Arial Unicode MS" pitchFamily="34" charset="-128"/>
              </a:rPr>
              <a:t> </a:t>
            </a:r>
            <a:r>
              <a:rPr sz="2000" err="1">
                <a:latin typeface="Arial Unicode MS" pitchFamily="34" charset="-128"/>
              </a:rPr>
              <a:t>trong</a:t>
            </a:r>
            <a:r>
              <a:rPr sz="2000">
                <a:latin typeface="Arial Unicode MS" pitchFamily="34" charset="-128"/>
              </a:rPr>
              <a:t> </a:t>
            </a:r>
            <a:r>
              <a:rPr sz="2000" err="1">
                <a:latin typeface="Arial Unicode MS" pitchFamily="34" charset="-128"/>
              </a:rPr>
              <a:t>một</a:t>
            </a:r>
            <a:r>
              <a:rPr sz="2000">
                <a:latin typeface="Arial Unicode MS" pitchFamily="34" charset="-128"/>
              </a:rPr>
              <a:t> </a:t>
            </a:r>
            <a:r>
              <a:rPr sz="2000" err="1">
                <a:latin typeface="Arial Unicode MS" pitchFamily="34" charset="-128"/>
              </a:rPr>
              <a:t>bộ</a:t>
            </a:r>
            <a:r>
              <a:rPr sz="2000">
                <a:latin typeface="Arial Unicode MS" pitchFamily="34" charset="-128"/>
              </a:rPr>
              <a:t> </a:t>
            </a:r>
            <a:r>
              <a:rPr sz="2000" err="1">
                <a:latin typeface="Arial Unicode MS" pitchFamily="34" charset="-128"/>
              </a:rPr>
              <a:t>phận</a:t>
            </a:r>
            <a:r>
              <a:rPr sz="2000">
                <a:latin typeface="Arial Unicode MS" pitchFamily="34" charset="-128"/>
              </a:rPr>
              <a:t> </a:t>
            </a:r>
            <a:r>
              <a:rPr sz="2000" err="1">
                <a:latin typeface="Arial Unicode MS" pitchFamily="34" charset="-128"/>
              </a:rPr>
              <a:t>người</a:t>
            </a:r>
            <a:r>
              <a:rPr sz="2000">
                <a:latin typeface="Arial Unicode MS" pitchFamily="34" charset="-128"/>
              </a:rPr>
              <a:t> </a:t>
            </a:r>
            <a:r>
              <a:rPr sz="2000" err="1">
                <a:latin typeface="Arial Unicode MS" pitchFamily="34" charset="-128"/>
              </a:rPr>
              <a:t>dân</a:t>
            </a:r>
            <a:r>
              <a:rPr sz="2000">
                <a:latin typeface="Arial Unicode MS" pitchFamily="34" charset="-128"/>
              </a:rPr>
              <a:t> </a:t>
            </a:r>
            <a:endParaRPr sz="20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blinds(horizontal)">
                                      <p:cBhvr>
                                        <p:cTn id="7" dur="500"/>
                                        <p:tgtEl>
                                          <p:spTgt spid="1024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02">
                                            <p:txEl>
                                              <p:charRg st="0" end="54"/>
                                            </p:txEl>
                                          </p:spTgt>
                                        </p:tgtEl>
                                        <p:attrNameLst>
                                          <p:attrName>style.visibility</p:attrName>
                                        </p:attrNameLst>
                                      </p:cBhvr>
                                      <p:to>
                                        <p:strVal val="visible"/>
                                      </p:to>
                                    </p:set>
                                    <p:animEffect transition="in" filter="blinds(horizontal)">
                                      <p:cBhvr>
                                        <p:cTn id="12" dur="500"/>
                                        <p:tgtEl>
                                          <p:spTgt spid="102402">
                                            <p:txEl>
                                              <p:charRg st="0" end="5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6"/>
                                        </p:tgtEl>
                                        <p:attrNameLst>
                                          <p:attrName>style.visibility</p:attrName>
                                        </p:attrNameLst>
                                      </p:cBhvr>
                                      <p:to>
                                        <p:strVal val="visible"/>
                                      </p:to>
                                    </p:set>
                                    <p:animEffect transition="in" filter="blinds(horizontal)">
                                      <p:cBhvr>
                                        <p:cTn id="17" dur="500"/>
                                        <p:tgtEl>
                                          <p:spTgt spid="102406"/>
                                        </p:tgtEl>
                                      </p:cBhvr>
                                    </p:animEffect>
                                  </p:childTnLst>
                                </p:cTn>
                              </p:par>
                              <p:par>
                                <p:cTn id="18" presetID="3" presetClass="entr" presetSubtype="10" fill="hold" nodeType="withEffect">
                                  <p:stCondLst>
                                    <p:cond delay="0"/>
                                  </p:stCondLst>
                                  <p:childTnLst>
                                    <p:set>
                                      <p:cBhvr>
                                        <p:cTn id="19" dur="1" fill="hold">
                                          <p:stCondLst>
                                            <p:cond delay="0"/>
                                          </p:stCondLst>
                                        </p:cTn>
                                        <p:tgtEl>
                                          <p:spTgt spid="102411"/>
                                        </p:tgtEl>
                                        <p:attrNameLst>
                                          <p:attrName>style.visibility</p:attrName>
                                        </p:attrNameLst>
                                      </p:cBhvr>
                                      <p:to>
                                        <p:strVal val="visible"/>
                                      </p:to>
                                    </p:set>
                                    <p:animEffect transition="in" filter="blinds(horizontal)">
                                      <p:cBhvr>
                                        <p:cTn id="20" dur="500"/>
                                        <p:tgtEl>
                                          <p:spTgt spid="1024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2415"/>
                                        </p:tgtEl>
                                        <p:attrNameLst>
                                          <p:attrName>style.visibility</p:attrName>
                                        </p:attrNameLst>
                                      </p:cBhvr>
                                      <p:to>
                                        <p:strVal val="visible"/>
                                      </p:to>
                                    </p:set>
                                    <p:animEffect transition="in" filter="blinds(horizontal)">
                                      <p:cBhvr>
                                        <p:cTn id="23" dur="500"/>
                                        <p:tgtEl>
                                          <p:spTgt spid="102415"/>
                                        </p:tgtEl>
                                      </p:cBhvr>
                                    </p:animEffect>
                                  </p:childTnLst>
                                </p:cTn>
                              </p:par>
                              <p:par>
                                <p:cTn id="24" presetID="3" presetClass="entr" presetSubtype="1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linds(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2404"/>
                                        </p:tgtEl>
                                        <p:attrNameLst>
                                          <p:attrName>style.visibility</p:attrName>
                                        </p:attrNameLst>
                                      </p:cBhvr>
                                      <p:to>
                                        <p:strVal val="visible"/>
                                      </p:to>
                                    </p:set>
                                    <p:animEffect transition="in" filter="blinds(horizontal)">
                                      <p:cBhvr>
                                        <p:cTn id="31" dur="500"/>
                                        <p:tgtEl>
                                          <p:spTgt spid="10240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2405"/>
                                        </p:tgtEl>
                                        <p:attrNameLst>
                                          <p:attrName>style.visibility</p:attrName>
                                        </p:attrNameLst>
                                      </p:cBhvr>
                                      <p:to>
                                        <p:strVal val="visible"/>
                                      </p:to>
                                    </p:set>
                                    <p:animEffect transition="in" filter="blinds(horizontal)">
                                      <p:cBhvr>
                                        <p:cTn id="36" dur="500"/>
                                        <p:tgtEl>
                                          <p:spTgt spid="10240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02414"/>
                                        </p:tgtEl>
                                        <p:attrNameLst>
                                          <p:attrName>style.visibility</p:attrName>
                                        </p:attrNameLst>
                                      </p:cBhvr>
                                      <p:to>
                                        <p:strVal val="visible"/>
                                      </p:to>
                                    </p:set>
                                    <p:animEffect transition="in" filter="blinds(horizontal)">
                                      <p:cBhvr>
                                        <p:cTn id="47" dur="500"/>
                                        <p:tgtEl>
                                          <p:spTgt spid="102414"/>
                                        </p:tgtEl>
                                      </p:cBhvr>
                                    </p:animEffect>
                                  </p:childTnLst>
                                </p:cTn>
                              </p:par>
                              <p:par>
                                <p:cTn id="48" presetID="3" presetClass="entr" presetSubtype="1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linds(horizontal)">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2418"/>
                                        </p:tgtEl>
                                        <p:attrNameLst>
                                          <p:attrName>style.visibility</p:attrName>
                                        </p:attrNameLst>
                                      </p:cBhvr>
                                      <p:to>
                                        <p:strVal val="visible"/>
                                      </p:to>
                                    </p:set>
                                    <p:animEffect transition="in" filter="blinds(horizontal)">
                                      <p:cBhvr>
                                        <p:cTn id="55" dur="500"/>
                                        <p:tgtEl>
                                          <p:spTgt spid="10241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02419"/>
                                        </p:tgtEl>
                                        <p:attrNameLst>
                                          <p:attrName>style.visibility</p:attrName>
                                        </p:attrNameLst>
                                      </p:cBhvr>
                                      <p:to>
                                        <p:strVal val="visible"/>
                                      </p:to>
                                    </p:set>
                                    <p:animEffect transition="in" filter="blinds(horizontal)">
                                      <p:cBhvr>
                                        <p:cTn id="60" dur="500"/>
                                        <p:tgtEl>
                                          <p:spTgt spid="10241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2420"/>
                                        </p:tgtEl>
                                        <p:attrNameLst>
                                          <p:attrName>style.visibility</p:attrName>
                                        </p:attrNameLst>
                                      </p:cBhvr>
                                      <p:to>
                                        <p:strVal val="visible"/>
                                      </p:to>
                                    </p:set>
                                    <p:animEffect transition="in" filter="blinds(horizontal)">
                                      <p:cBhvr>
                                        <p:cTn id="65" dur="500"/>
                                        <p:tgtEl>
                                          <p:spTgt spid="102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build="p"/>
      <p:bldP spid="102404" grpId="0" animBg="1"/>
      <p:bldP spid="102405" grpId="0" animBg="1"/>
      <p:bldP spid="9" grpId="0" animBg="1"/>
      <p:bldP spid="102414" grpId="0"/>
      <p:bldP spid="102415" grpId="0"/>
      <p:bldP spid="102418" grpId="0" animBg="1"/>
      <p:bldP spid="102419" grpId="0" animBg="1"/>
      <p:bldP spid="1024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95" name="Picture 67594" descr="1 (123)"/>
          <p:cNvPicPr>
            <a:picLocks noChangeAspect="1"/>
          </p:cNvPicPr>
          <p:nvPr/>
        </p:nvPicPr>
        <p:blipFill>
          <a:blip r:embed="rId1"/>
          <a:stretch>
            <a:fillRect/>
          </a:stretch>
        </p:blipFill>
        <p:spPr>
          <a:xfrm>
            <a:off x="0" y="0"/>
            <a:ext cx="12192000" cy="3656013"/>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Shape 5"/>
          <p:cNvSpPr/>
          <p:nvPr/>
        </p:nvSpPr>
        <p:spPr>
          <a:xfrm rot="10800000">
            <a:off x="4827588" y="1328738"/>
            <a:ext cx="4725988" cy="4200525"/>
          </a:xfrm>
          <a:custGeom>
            <a:avLst/>
            <a:gdLst>
              <a:gd name="connsiteX0" fmla="*/ 2911660 w 6299884"/>
              <a:gd name="connsiteY0" fmla="*/ 5008195 h 5597613"/>
              <a:gd name="connsiteX1" fmla="*/ 2911631 w 6299884"/>
              <a:gd name="connsiteY1" fmla="*/ 5008211 h 5597613"/>
              <a:gd name="connsiteX2" fmla="*/ 2772738 w 6299884"/>
              <a:gd name="connsiteY2" fmla="*/ 5065167 h 5597613"/>
              <a:gd name="connsiteX3" fmla="*/ 2766573 w 6299884"/>
              <a:gd name="connsiteY3" fmla="*/ 5067451 h 5597613"/>
              <a:gd name="connsiteX4" fmla="*/ 2774805 w 6299884"/>
              <a:gd name="connsiteY4" fmla="*/ 5069072 h 5597613"/>
              <a:gd name="connsiteX5" fmla="*/ 2803007 w 6299884"/>
              <a:gd name="connsiteY5" fmla="*/ 5091776 h 5597613"/>
              <a:gd name="connsiteX6" fmla="*/ 2811114 w 6299884"/>
              <a:gd name="connsiteY6" fmla="*/ 5095583 h 5597613"/>
              <a:gd name="connsiteX7" fmla="*/ 2815976 w 6299884"/>
              <a:gd name="connsiteY7" fmla="*/ 5087687 h 5597613"/>
              <a:gd name="connsiteX8" fmla="*/ 2816367 w 6299884"/>
              <a:gd name="connsiteY8" fmla="*/ 5080019 h 5597613"/>
              <a:gd name="connsiteX9" fmla="*/ 2830326 w 6299884"/>
              <a:gd name="connsiteY9" fmla="*/ 5059527 h 5597613"/>
              <a:gd name="connsiteX10" fmla="*/ 2844176 w 6299884"/>
              <a:gd name="connsiteY10" fmla="*/ 5062253 h 5597613"/>
              <a:gd name="connsiteX11" fmla="*/ 2853470 w 6299884"/>
              <a:gd name="connsiteY11" fmla="*/ 5045823 h 5597613"/>
              <a:gd name="connsiteX12" fmla="*/ 2874910 w 6299884"/>
              <a:gd name="connsiteY12" fmla="*/ 5032337 h 5597613"/>
              <a:gd name="connsiteX13" fmla="*/ 2897744 w 6299884"/>
              <a:gd name="connsiteY13" fmla="*/ 5020578 h 5597613"/>
              <a:gd name="connsiteX14" fmla="*/ 2923310 w 6299884"/>
              <a:gd name="connsiteY14" fmla="*/ 5019845 h 5597613"/>
              <a:gd name="connsiteX15" fmla="*/ 1631204 w 6299884"/>
              <a:gd name="connsiteY15" fmla="*/ 4611320 h 5597613"/>
              <a:gd name="connsiteX16" fmla="*/ 1618641 w 6299884"/>
              <a:gd name="connsiteY16" fmla="*/ 4619460 h 5597613"/>
              <a:gd name="connsiteX17" fmla="*/ 1599124 w 6299884"/>
              <a:gd name="connsiteY17" fmla="*/ 4635750 h 5597613"/>
              <a:gd name="connsiteX18" fmla="*/ 1625120 w 6299884"/>
              <a:gd name="connsiteY18" fmla="*/ 4635189 h 5597613"/>
              <a:gd name="connsiteX19" fmla="*/ 1639336 w 6299884"/>
              <a:gd name="connsiteY19" fmla="*/ 4632890 h 5597613"/>
              <a:gd name="connsiteX20" fmla="*/ 1635641 w 6299884"/>
              <a:gd name="connsiteY20" fmla="*/ 4616367 h 5597613"/>
              <a:gd name="connsiteX21" fmla="*/ 3380095 w 6299884"/>
              <a:gd name="connsiteY21" fmla="*/ 4479398 h 5597613"/>
              <a:gd name="connsiteX22" fmla="*/ 3278519 w 6299884"/>
              <a:gd name="connsiteY22" fmla="*/ 4531434 h 5597613"/>
              <a:gd name="connsiteX23" fmla="*/ 2996632 w 6299884"/>
              <a:gd name="connsiteY23" fmla="*/ 4661872 h 5597613"/>
              <a:gd name="connsiteX24" fmla="*/ 2857161 w 6299884"/>
              <a:gd name="connsiteY24" fmla="*/ 4716858 h 5597613"/>
              <a:gd name="connsiteX25" fmla="*/ 2901647 w 6299884"/>
              <a:gd name="connsiteY25" fmla="*/ 4761344 h 5597613"/>
              <a:gd name="connsiteX26" fmla="*/ 2905967 w 6299884"/>
              <a:gd name="connsiteY26" fmla="*/ 4760124 h 5597613"/>
              <a:gd name="connsiteX27" fmla="*/ 2991433 w 6299884"/>
              <a:gd name="connsiteY27" fmla="*/ 4710299 h 5597613"/>
              <a:gd name="connsiteX28" fmla="*/ 3026726 w 6299884"/>
              <a:gd name="connsiteY28" fmla="*/ 4693764 h 5597613"/>
              <a:gd name="connsiteX29" fmla="*/ 3039425 w 6299884"/>
              <a:gd name="connsiteY29" fmla="*/ 4690851 h 5597613"/>
              <a:gd name="connsiteX30" fmla="*/ 3039074 w 6299884"/>
              <a:gd name="connsiteY30" fmla="*/ 4689378 h 5597613"/>
              <a:gd name="connsiteX31" fmla="*/ 3043544 w 6299884"/>
              <a:gd name="connsiteY31" fmla="*/ 4689906 h 5597613"/>
              <a:gd name="connsiteX32" fmla="*/ 3067678 w 6299884"/>
              <a:gd name="connsiteY32" fmla="*/ 4684372 h 5597613"/>
              <a:gd name="connsiteX33" fmla="*/ 3106033 w 6299884"/>
              <a:gd name="connsiteY33" fmla="*/ 4664824 h 5597613"/>
              <a:gd name="connsiteX34" fmla="*/ 3175240 w 6299884"/>
              <a:gd name="connsiteY34" fmla="*/ 4629461 h 5597613"/>
              <a:gd name="connsiteX35" fmla="*/ 3282264 w 6299884"/>
              <a:gd name="connsiteY35" fmla="*/ 4579169 h 5597613"/>
              <a:gd name="connsiteX36" fmla="*/ 3338848 w 6299884"/>
              <a:gd name="connsiteY36" fmla="*/ 4550523 h 5597613"/>
              <a:gd name="connsiteX37" fmla="*/ 3337945 w 6299884"/>
              <a:gd name="connsiteY37" fmla="*/ 4541263 h 5597613"/>
              <a:gd name="connsiteX38" fmla="*/ 3341313 w 6299884"/>
              <a:gd name="connsiteY38" fmla="*/ 4532519 h 5597613"/>
              <a:gd name="connsiteX39" fmla="*/ 3354685 w 6299884"/>
              <a:gd name="connsiteY39" fmla="*/ 4523531 h 5597613"/>
              <a:gd name="connsiteX40" fmla="*/ 3349075 w 6299884"/>
              <a:gd name="connsiteY40" fmla="*/ 4506934 h 5597613"/>
              <a:gd name="connsiteX41" fmla="*/ 3361468 w 6299884"/>
              <a:gd name="connsiteY41" fmla="*/ 4517121 h 5597613"/>
              <a:gd name="connsiteX42" fmla="*/ 3361234 w 6299884"/>
              <a:gd name="connsiteY42" fmla="*/ 4530355 h 5597613"/>
              <a:gd name="connsiteX43" fmla="*/ 3355560 w 6299884"/>
              <a:gd name="connsiteY43" fmla="*/ 4542168 h 5597613"/>
              <a:gd name="connsiteX44" fmla="*/ 3373976 w 6299884"/>
              <a:gd name="connsiteY44" fmla="*/ 4533105 h 5597613"/>
              <a:gd name="connsiteX45" fmla="*/ 3376824 w 6299884"/>
              <a:gd name="connsiteY45" fmla="*/ 4523463 h 5597613"/>
              <a:gd name="connsiteX46" fmla="*/ 3376995 w 6299884"/>
              <a:gd name="connsiteY46" fmla="*/ 4514091 h 5597613"/>
              <a:gd name="connsiteX47" fmla="*/ 3382443 w 6299884"/>
              <a:gd name="connsiteY47" fmla="*/ 4494690 h 5597613"/>
              <a:gd name="connsiteX48" fmla="*/ 3382198 w 6299884"/>
              <a:gd name="connsiteY48" fmla="*/ 4487449 h 5597613"/>
              <a:gd name="connsiteX49" fmla="*/ 3401642 w 6299884"/>
              <a:gd name="connsiteY49" fmla="*/ 4468361 h 5597613"/>
              <a:gd name="connsiteX50" fmla="*/ 3386620 w 6299884"/>
              <a:gd name="connsiteY50" fmla="*/ 4476056 h 5597613"/>
              <a:gd name="connsiteX51" fmla="*/ 3393329 w 6299884"/>
              <a:gd name="connsiteY51" fmla="*/ 4477190 h 5597613"/>
              <a:gd name="connsiteX52" fmla="*/ 3400003 w 6299884"/>
              <a:gd name="connsiteY52" fmla="*/ 4469926 h 5597613"/>
              <a:gd name="connsiteX53" fmla="*/ 642218 w 6299884"/>
              <a:gd name="connsiteY53" fmla="*/ 4435193 h 5597613"/>
              <a:gd name="connsiteX54" fmla="*/ 634683 w 6299884"/>
              <a:gd name="connsiteY54" fmla="*/ 4441918 h 5597613"/>
              <a:gd name="connsiteX55" fmla="*/ 599661 w 6299884"/>
              <a:gd name="connsiteY55" fmla="*/ 4458542 h 5597613"/>
              <a:gd name="connsiteX56" fmla="*/ 582938 w 6299884"/>
              <a:gd name="connsiteY56" fmla="*/ 4461109 h 5597613"/>
              <a:gd name="connsiteX57" fmla="*/ 581165 w 6299884"/>
              <a:gd name="connsiteY57" fmla="*/ 4464605 h 5597613"/>
              <a:gd name="connsiteX58" fmla="*/ 587933 w 6299884"/>
              <a:gd name="connsiteY58" fmla="*/ 4463110 h 5597613"/>
              <a:gd name="connsiteX59" fmla="*/ 604447 w 6299884"/>
              <a:gd name="connsiteY59" fmla="*/ 4462414 h 5597613"/>
              <a:gd name="connsiteX60" fmla="*/ 628435 w 6299884"/>
              <a:gd name="connsiteY60" fmla="*/ 4489532 h 5597613"/>
              <a:gd name="connsiteX61" fmla="*/ 635789 w 6299884"/>
              <a:gd name="connsiteY61" fmla="*/ 4494648 h 5597613"/>
              <a:gd name="connsiteX62" fmla="*/ 641906 w 6299884"/>
              <a:gd name="connsiteY62" fmla="*/ 4487680 h 5597613"/>
              <a:gd name="connsiteX63" fmla="*/ 643580 w 6299884"/>
              <a:gd name="connsiteY63" fmla="*/ 4480186 h 5597613"/>
              <a:gd name="connsiteX64" fmla="*/ 652508 w 6299884"/>
              <a:gd name="connsiteY64" fmla="*/ 4470918 h 5597613"/>
              <a:gd name="connsiteX65" fmla="*/ 652126 w 6299884"/>
              <a:gd name="connsiteY65" fmla="*/ 4470870 h 5597613"/>
              <a:gd name="connsiteX66" fmla="*/ 650995 w 6299884"/>
              <a:gd name="connsiteY66" fmla="*/ 4463812 h 5597613"/>
              <a:gd name="connsiteX67" fmla="*/ 653588 w 6299884"/>
              <a:gd name="connsiteY67" fmla="*/ 4453690 h 5597613"/>
              <a:gd name="connsiteX68" fmla="*/ 650956 w 6299884"/>
              <a:gd name="connsiteY68" fmla="*/ 4435676 h 5597613"/>
              <a:gd name="connsiteX69" fmla="*/ 642218 w 6299884"/>
              <a:gd name="connsiteY69" fmla="*/ 4435193 h 5597613"/>
              <a:gd name="connsiteX70" fmla="*/ 871204 w 6299884"/>
              <a:gd name="connsiteY70" fmla="*/ 4105209 h 5597613"/>
              <a:gd name="connsiteX71" fmla="*/ 870353 w 6299884"/>
              <a:gd name="connsiteY71" fmla="*/ 4105303 h 5597613"/>
              <a:gd name="connsiteX72" fmla="*/ 870440 w 6299884"/>
              <a:gd name="connsiteY72" fmla="*/ 4106412 h 5597613"/>
              <a:gd name="connsiteX73" fmla="*/ 2394397 w 6299884"/>
              <a:gd name="connsiteY73" fmla="*/ 4102588 h 5597613"/>
              <a:gd name="connsiteX74" fmla="*/ 2282036 w 6299884"/>
              <a:gd name="connsiteY74" fmla="*/ 4141733 h 5597613"/>
              <a:gd name="connsiteX75" fmla="*/ 2309239 w 6299884"/>
              <a:gd name="connsiteY75" fmla="*/ 4168936 h 5597613"/>
              <a:gd name="connsiteX76" fmla="*/ 2322233 w 6299884"/>
              <a:gd name="connsiteY76" fmla="*/ 4157657 h 5597613"/>
              <a:gd name="connsiteX77" fmla="*/ 2350442 w 6299884"/>
              <a:gd name="connsiteY77" fmla="*/ 4139719 h 5597613"/>
              <a:gd name="connsiteX78" fmla="*/ 2391646 w 6299884"/>
              <a:gd name="connsiteY78" fmla="*/ 4107721 h 5597613"/>
              <a:gd name="connsiteX79" fmla="*/ 2447480 w 6299884"/>
              <a:gd name="connsiteY79" fmla="*/ 4084095 h 5597613"/>
              <a:gd name="connsiteX80" fmla="*/ 2437026 w 6299884"/>
              <a:gd name="connsiteY80" fmla="*/ 4087735 h 5597613"/>
              <a:gd name="connsiteX81" fmla="*/ 2442327 w 6299884"/>
              <a:gd name="connsiteY81" fmla="*/ 4087597 h 5597613"/>
              <a:gd name="connsiteX82" fmla="*/ 785949 w 6299884"/>
              <a:gd name="connsiteY82" fmla="*/ 4019324 h 5597613"/>
              <a:gd name="connsiteX83" fmla="*/ 785637 w 6299884"/>
              <a:gd name="connsiteY83" fmla="*/ 4020997 h 5597613"/>
              <a:gd name="connsiteX84" fmla="*/ 787559 w 6299884"/>
              <a:gd name="connsiteY84" fmla="*/ 4021144 h 5597613"/>
              <a:gd name="connsiteX85" fmla="*/ 806374 w 6299884"/>
              <a:gd name="connsiteY85" fmla="*/ 4009785 h 5597613"/>
              <a:gd name="connsiteX86" fmla="*/ 800008 w 6299884"/>
              <a:gd name="connsiteY86" fmla="*/ 4021813 h 5597613"/>
              <a:gd name="connsiteX87" fmla="*/ 799943 w 6299884"/>
              <a:gd name="connsiteY87" fmla="*/ 4022095 h 5597613"/>
              <a:gd name="connsiteX88" fmla="*/ 800927 w 6299884"/>
              <a:gd name="connsiteY88" fmla="*/ 4022170 h 5597613"/>
              <a:gd name="connsiteX89" fmla="*/ 815299 w 6299884"/>
              <a:gd name="connsiteY89" fmla="*/ 4021275 h 5597613"/>
              <a:gd name="connsiteX90" fmla="*/ 814123 w 6299884"/>
              <a:gd name="connsiteY90" fmla="*/ 4011665 h 5597613"/>
              <a:gd name="connsiteX91" fmla="*/ 2680693 w 6299884"/>
              <a:gd name="connsiteY91" fmla="*/ 3992632 h 5597613"/>
              <a:gd name="connsiteX92" fmla="*/ 2484561 w 6299884"/>
              <a:gd name="connsiteY92" fmla="*/ 4069899 h 5597613"/>
              <a:gd name="connsiteX93" fmla="*/ 2484728 w 6299884"/>
              <a:gd name="connsiteY93" fmla="*/ 4069913 h 5597613"/>
              <a:gd name="connsiteX94" fmla="*/ 2541369 w 6299884"/>
              <a:gd name="connsiteY94" fmla="*/ 4065536 h 5597613"/>
              <a:gd name="connsiteX95" fmla="*/ 2578029 w 6299884"/>
              <a:gd name="connsiteY95" fmla="*/ 4043494 h 5597613"/>
              <a:gd name="connsiteX96" fmla="*/ 2589016 w 6299884"/>
              <a:gd name="connsiteY96" fmla="*/ 4030638 h 5597613"/>
              <a:gd name="connsiteX97" fmla="*/ 2618581 w 6299884"/>
              <a:gd name="connsiteY97" fmla="*/ 4017548 h 5597613"/>
              <a:gd name="connsiteX98" fmla="*/ 2640373 w 6299884"/>
              <a:gd name="connsiteY98" fmla="*/ 4020066 h 5597613"/>
              <a:gd name="connsiteX99" fmla="*/ 2657114 w 6299884"/>
              <a:gd name="connsiteY99" fmla="*/ 4019372 h 5597613"/>
              <a:gd name="connsiteX100" fmla="*/ 2673375 w 6299884"/>
              <a:gd name="connsiteY100" fmla="*/ 4004910 h 5597613"/>
              <a:gd name="connsiteX101" fmla="*/ 4883241 w 6299884"/>
              <a:gd name="connsiteY101" fmla="*/ 3978611 h 5597613"/>
              <a:gd name="connsiteX102" fmla="*/ 3182929 w 6299884"/>
              <a:gd name="connsiteY102" fmla="*/ 5042626 h 5597613"/>
              <a:gd name="connsiteX103" fmla="*/ 3501077 w 6299884"/>
              <a:gd name="connsiteY103" fmla="*/ 5360774 h 5597613"/>
              <a:gd name="connsiteX104" fmla="*/ 4609045 w 6299884"/>
              <a:gd name="connsiteY104" fmla="*/ 3749153 h 5597613"/>
              <a:gd name="connsiteX105" fmla="*/ 4604042 w 6299884"/>
              <a:gd name="connsiteY105" fmla="*/ 3750065 h 5597613"/>
              <a:gd name="connsiteX106" fmla="*/ 4580673 w 6299884"/>
              <a:gd name="connsiteY106" fmla="*/ 3765679 h 5597613"/>
              <a:gd name="connsiteX107" fmla="*/ 4072270 w 6299884"/>
              <a:gd name="connsiteY107" fmla="*/ 4090108 h 5597613"/>
              <a:gd name="connsiteX108" fmla="*/ 3594529 w 6299884"/>
              <a:gd name="connsiteY108" fmla="*/ 4369546 h 5597613"/>
              <a:gd name="connsiteX109" fmla="*/ 3450626 w 6299884"/>
              <a:gd name="connsiteY109" fmla="*/ 4443266 h 5597613"/>
              <a:gd name="connsiteX110" fmla="*/ 3482659 w 6299884"/>
              <a:gd name="connsiteY110" fmla="*/ 4434736 h 5597613"/>
              <a:gd name="connsiteX111" fmla="*/ 3492700 w 6299884"/>
              <a:gd name="connsiteY111" fmla="*/ 4442800 h 5597613"/>
              <a:gd name="connsiteX112" fmla="*/ 3489150 w 6299884"/>
              <a:gd name="connsiteY112" fmla="*/ 4458147 h 5597613"/>
              <a:gd name="connsiteX113" fmla="*/ 3482843 w 6299884"/>
              <a:gd name="connsiteY113" fmla="*/ 4476272 h 5597613"/>
              <a:gd name="connsiteX114" fmla="*/ 3529216 w 6299884"/>
              <a:gd name="connsiteY114" fmla="*/ 4420108 h 5597613"/>
              <a:gd name="connsiteX115" fmla="*/ 3535363 w 6299884"/>
              <a:gd name="connsiteY115" fmla="*/ 4414125 h 5597613"/>
              <a:gd name="connsiteX116" fmla="*/ 3544963 w 6299884"/>
              <a:gd name="connsiteY116" fmla="*/ 4418782 h 5597613"/>
              <a:gd name="connsiteX117" fmla="*/ 3546273 w 6299884"/>
              <a:gd name="connsiteY117" fmla="*/ 4426232 h 5597613"/>
              <a:gd name="connsiteX118" fmla="*/ 3545504 w 6299884"/>
              <a:gd name="connsiteY118" fmla="*/ 4443681 h 5597613"/>
              <a:gd name="connsiteX119" fmla="*/ 3560374 w 6299884"/>
              <a:gd name="connsiteY119" fmla="*/ 4434993 h 5597613"/>
              <a:gd name="connsiteX120" fmla="*/ 3566767 w 6299884"/>
              <a:gd name="connsiteY120" fmla="*/ 4431473 h 5597613"/>
              <a:gd name="connsiteX121" fmla="*/ 3564800 w 6299884"/>
              <a:gd name="connsiteY121" fmla="*/ 4421647 h 5597613"/>
              <a:gd name="connsiteX122" fmla="*/ 3577915 w 6299884"/>
              <a:gd name="connsiteY122" fmla="*/ 4408667 h 5597613"/>
              <a:gd name="connsiteX123" fmla="*/ 3594458 w 6299884"/>
              <a:gd name="connsiteY123" fmla="*/ 4394771 h 5597613"/>
              <a:gd name="connsiteX124" fmla="*/ 3644394 w 6299884"/>
              <a:gd name="connsiteY124" fmla="*/ 4374166 h 5597613"/>
              <a:gd name="connsiteX125" fmla="*/ 3654570 w 6299884"/>
              <a:gd name="connsiteY125" fmla="*/ 4364549 h 5597613"/>
              <a:gd name="connsiteX126" fmla="*/ 3669607 w 6299884"/>
              <a:gd name="connsiteY126" fmla="*/ 4347036 h 5597613"/>
              <a:gd name="connsiteX127" fmla="*/ 3695983 w 6299884"/>
              <a:gd name="connsiteY127" fmla="*/ 4342268 h 5597613"/>
              <a:gd name="connsiteX128" fmla="*/ 3710849 w 6299884"/>
              <a:gd name="connsiteY128" fmla="*/ 4334129 h 5597613"/>
              <a:gd name="connsiteX129" fmla="*/ 3718894 w 6299884"/>
              <a:gd name="connsiteY129" fmla="*/ 4324091 h 5597613"/>
              <a:gd name="connsiteX130" fmla="*/ 3722482 w 6299884"/>
              <a:gd name="connsiteY130" fmla="*/ 4317051 h 5597613"/>
              <a:gd name="connsiteX131" fmla="*/ 3730172 w 6299884"/>
              <a:gd name="connsiteY131" fmla="*/ 4322992 h 5597613"/>
              <a:gd name="connsiteX132" fmla="*/ 3731287 w 6299884"/>
              <a:gd name="connsiteY132" fmla="*/ 4334278 h 5597613"/>
              <a:gd name="connsiteX133" fmla="*/ 3735737 w 6299884"/>
              <a:gd name="connsiteY133" fmla="*/ 4340230 h 5597613"/>
              <a:gd name="connsiteX134" fmla="*/ 3770579 w 6299884"/>
              <a:gd name="connsiteY134" fmla="*/ 4316985 h 5597613"/>
              <a:gd name="connsiteX135" fmla="*/ 3769901 w 6299884"/>
              <a:gd name="connsiteY135" fmla="*/ 4316772 h 5597613"/>
              <a:gd name="connsiteX136" fmla="*/ 3763528 w 6299884"/>
              <a:gd name="connsiteY136" fmla="*/ 4307978 h 5597613"/>
              <a:gd name="connsiteX137" fmla="*/ 3767765 w 6299884"/>
              <a:gd name="connsiteY137" fmla="*/ 4303279 h 5597613"/>
              <a:gd name="connsiteX138" fmla="*/ 3777941 w 6299884"/>
              <a:gd name="connsiteY138" fmla="*/ 4293661 h 5597613"/>
              <a:gd name="connsiteX139" fmla="*/ 3799137 w 6299884"/>
              <a:gd name="connsiteY139" fmla="*/ 4272935 h 5597613"/>
              <a:gd name="connsiteX140" fmla="*/ 3811676 w 6299884"/>
              <a:gd name="connsiteY140" fmla="*/ 4268209 h 5597613"/>
              <a:gd name="connsiteX141" fmla="*/ 3828048 w 6299884"/>
              <a:gd name="connsiteY141" fmla="*/ 4263685 h 5597613"/>
              <a:gd name="connsiteX142" fmla="*/ 3837820 w 6299884"/>
              <a:gd name="connsiteY142" fmla="*/ 4258969 h 5597613"/>
              <a:gd name="connsiteX143" fmla="*/ 3846085 w 6299884"/>
              <a:gd name="connsiteY143" fmla="*/ 4250636 h 5597613"/>
              <a:gd name="connsiteX144" fmla="*/ 3858037 w 6299884"/>
              <a:gd name="connsiteY144" fmla="*/ 4257415 h 5597613"/>
              <a:gd name="connsiteX145" fmla="*/ 3871311 w 6299884"/>
              <a:gd name="connsiteY145" fmla="*/ 4226275 h 5597613"/>
              <a:gd name="connsiteX146" fmla="*/ 3872192 w 6299884"/>
              <a:gd name="connsiteY146" fmla="*/ 4233089 h 5597613"/>
              <a:gd name="connsiteX147" fmla="*/ 3890107 w 6299884"/>
              <a:gd name="connsiteY147" fmla="*/ 4240488 h 5597613"/>
              <a:gd name="connsiteX148" fmla="*/ 3910484 w 6299884"/>
              <a:gd name="connsiteY148" fmla="*/ 4226792 h 5597613"/>
              <a:gd name="connsiteX149" fmla="*/ 3948554 w 6299884"/>
              <a:gd name="connsiteY149" fmla="*/ 4218793 h 5597613"/>
              <a:gd name="connsiteX150" fmla="*/ 3949707 w 6299884"/>
              <a:gd name="connsiteY150" fmla="*/ 4218433 h 5597613"/>
              <a:gd name="connsiteX151" fmla="*/ 3958349 w 6299884"/>
              <a:gd name="connsiteY151" fmla="*/ 4213080 h 5597613"/>
              <a:gd name="connsiteX152" fmla="*/ 3958718 w 6299884"/>
              <a:gd name="connsiteY152" fmla="*/ 4206407 h 5597613"/>
              <a:gd name="connsiteX153" fmla="*/ 3967362 w 6299884"/>
              <a:gd name="connsiteY153" fmla="*/ 4187635 h 5597613"/>
              <a:gd name="connsiteX154" fmla="*/ 3984138 w 6299884"/>
              <a:gd name="connsiteY154" fmla="*/ 4178211 h 5597613"/>
              <a:gd name="connsiteX155" fmla="*/ 3995416 w 6299884"/>
              <a:gd name="connsiteY155" fmla="*/ 4177110 h 5597613"/>
              <a:gd name="connsiteX156" fmla="*/ 3998821 w 6299884"/>
              <a:gd name="connsiteY156" fmla="*/ 4176674 h 5597613"/>
              <a:gd name="connsiteX157" fmla="*/ 4021084 w 6299884"/>
              <a:gd name="connsiteY157" fmla="*/ 4156157 h 5597613"/>
              <a:gd name="connsiteX158" fmla="*/ 4039082 w 6299884"/>
              <a:gd name="connsiteY158" fmla="*/ 4134800 h 5597613"/>
              <a:gd name="connsiteX159" fmla="*/ 4046307 w 6299884"/>
              <a:gd name="connsiteY159" fmla="*/ 4131797 h 5597613"/>
              <a:gd name="connsiteX160" fmla="*/ 4057144 w 6299884"/>
              <a:gd name="connsiteY160" fmla="*/ 4127289 h 5597613"/>
              <a:gd name="connsiteX161" fmla="*/ 4081279 w 6299884"/>
              <a:gd name="connsiteY161" fmla="*/ 4097181 h 5597613"/>
              <a:gd name="connsiteX162" fmla="*/ 4095728 w 6299884"/>
              <a:gd name="connsiteY162" fmla="*/ 4091171 h 5597613"/>
              <a:gd name="connsiteX163" fmla="*/ 4106382 w 6299884"/>
              <a:gd name="connsiteY163" fmla="*/ 4093269 h 5597613"/>
              <a:gd name="connsiteX164" fmla="*/ 4115125 w 6299884"/>
              <a:gd name="connsiteY164" fmla="*/ 4096649 h 5597613"/>
              <a:gd name="connsiteX165" fmla="*/ 4143388 w 6299884"/>
              <a:gd name="connsiteY165" fmla="*/ 4085059 h 5597613"/>
              <a:gd name="connsiteX166" fmla="*/ 4143326 w 6299884"/>
              <a:gd name="connsiteY166" fmla="*/ 4071214 h 5597613"/>
              <a:gd name="connsiteX167" fmla="*/ 4139223 w 6299884"/>
              <a:gd name="connsiteY167" fmla="*/ 4058233 h 5597613"/>
              <a:gd name="connsiteX168" fmla="*/ 4154371 w 6299884"/>
              <a:gd name="connsiteY168" fmla="*/ 4065642 h 5597613"/>
              <a:gd name="connsiteX169" fmla="*/ 4167529 w 6299884"/>
              <a:gd name="connsiteY169" fmla="*/ 4062352 h 5597613"/>
              <a:gd name="connsiteX170" fmla="*/ 4178417 w 6299884"/>
              <a:gd name="connsiteY170" fmla="*/ 4071325 h 5597613"/>
              <a:gd name="connsiteX171" fmla="*/ 4178759 w 6299884"/>
              <a:gd name="connsiteY171" fmla="*/ 4071055 h 5597613"/>
              <a:gd name="connsiteX172" fmla="*/ 4181424 w 6299884"/>
              <a:gd name="connsiteY172" fmla="*/ 4057410 h 5597613"/>
              <a:gd name="connsiteX173" fmla="*/ 4192834 w 6299884"/>
              <a:gd name="connsiteY173" fmla="*/ 4049973 h 5597613"/>
              <a:gd name="connsiteX174" fmla="*/ 4201308 w 6299884"/>
              <a:gd name="connsiteY174" fmla="*/ 4040574 h 5597613"/>
              <a:gd name="connsiteX175" fmla="*/ 4221512 w 6299884"/>
              <a:gd name="connsiteY175" fmla="*/ 4036252 h 5597613"/>
              <a:gd name="connsiteX176" fmla="*/ 4223475 w 6299884"/>
              <a:gd name="connsiteY176" fmla="*/ 4037108 h 5597613"/>
              <a:gd name="connsiteX177" fmla="*/ 4227974 w 6299884"/>
              <a:gd name="connsiteY177" fmla="*/ 4034029 h 5597613"/>
              <a:gd name="connsiteX178" fmla="*/ 4228101 w 6299884"/>
              <a:gd name="connsiteY178" fmla="*/ 4033674 h 5597613"/>
              <a:gd name="connsiteX179" fmla="*/ 4240185 w 6299884"/>
              <a:gd name="connsiteY179" fmla="*/ 4022775 h 5597613"/>
              <a:gd name="connsiteX180" fmla="*/ 4239245 w 6299884"/>
              <a:gd name="connsiteY180" fmla="*/ 4026315 h 5597613"/>
              <a:gd name="connsiteX181" fmla="*/ 4257323 w 6299884"/>
              <a:gd name="connsiteY181" fmla="*/ 4013942 h 5597613"/>
              <a:gd name="connsiteX182" fmla="*/ 4260537 w 6299884"/>
              <a:gd name="connsiteY182" fmla="*/ 4003541 h 5597613"/>
              <a:gd name="connsiteX183" fmla="*/ 4275170 w 6299884"/>
              <a:gd name="connsiteY183" fmla="*/ 3990928 h 5597613"/>
              <a:gd name="connsiteX184" fmla="*/ 4293221 w 6299884"/>
              <a:gd name="connsiteY184" fmla="*/ 3980648 h 5597613"/>
              <a:gd name="connsiteX185" fmla="*/ 4313829 w 6299884"/>
              <a:gd name="connsiteY185" fmla="*/ 3971424 h 5597613"/>
              <a:gd name="connsiteX186" fmla="*/ 4320774 w 6299884"/>
              <a:gd name="connsiteY186" fmla="*/ 3970007 h 5597613"/>
              <a:gd name="connsiteX187" fmla="*/ 4323605 w 6299884"/>
              <a:gd name="connsiteY187" fmla="*/ 3967985 h 5597613"/>
              <a:gd name="connsiteX188" fmla="*/ 4326342 w 6299884"/>
              <a:gd name="connsiteY188" fmla="*/ 3961161 h 5597613"/>
              <a:gd name="connsiteX189" fmla="*/ 4342690 w 6299884"/>
              <a:gd name="connsiteY189" fmla="*/ 3951099 h 5597613"/>
              <a:gd name="connsiteX190" fmla="*/ 4346262 w 6299884"/>
              <a:gd name="connsiteY190" fmla="*/ 3951802 h 5597613"/>
              <a:gd name="connsiteX191" fmla="*/ 4374737 w 6299884"/>
              <a:gd name="connsiteY191" fmla="*/ 3931462 h 5597613"/>
              <a:gd name="connsiteX192" fmla="*/ 4374957 w 6299884"/>
              <a:gd name="connsiteY192" fmla="*/ 3930337 h 5597613"/>
              <a:gd name="connsiteX193" fmla="*/ 4384031 w 6299884"/>
              <a:gd name="connsiteY193" fmla="*/ 3912203 h 5597613"/>
              <a:gd name="connsiteX194" fmla="*/ 4405655 w 6299884"/>
              <a:gd name="connsiteY194" fmla="*/ 3892114 h 5597613"/>
              <a:gd name="connsiteX195" fmla="*/ 4411164 w 6299884"/>
              <a:gd name="connsiteY195" fmla="*/ 3886559 h 5597613"/>
              <a:gd name="connsiteX196" fmla="*/ 4448109 w 6299884"/>
              <a:gd name="connsiteY196" fmla="*/ 3864504 h 5597613"/>
              <a:gd name="connsiteX197" fmla="*/ 4448342 w 6299884"/>
              <a:gd name="connsiteY197" fmla="*/ 3879018 h 5597613"/>
              <a:gd name="connsiteX198" fmla="*/ 4501439 w 6299884"/>
              <a:gd name="connsiteY198" fmla="*/ 3841435 h 5597613"/>
              <a:gd name="connsiteX199" fmla="*/ 4525049 w 6299884"/>
              <a:gd name="connsiteY199" fmla="*/ 3823604 h 5597613"/>
              <a:gd name="connsiteX200" fmla="*/ 4522854 w 6299884"/>
              <a:gd name="connsiteY200" fmla="*/ 3821671 h 5597613"/>
              <a:gd name="connsiteX201" fmla="*/ 4527133 w 6299884"/>
              <a:gd name="connsiteY201" fmla="*/ 3822029 h 5597613"/>
              <a:gd name="connsiteX202" fmla="*/ 4553467 w 6299884"/>
              <a:gd name="connsiteY202" fmla="*/ 3802140 h 5597613"/>
              <a:gd name="connsiteX203" fmla="*/ 4555373 w 6299884"/>
              <a:gd name="connsiteY203" fmla="*/ 3797847 h 5597613"/>
              <a:gd name="connsiteX204" fmla="*/ 4564623 w 6299884"/>
              <a:gd name="connsiteY204" fmla="*/ 3795507 h 5597613"/>
              <a:gd name="connsiteX205" fmla="*/ 4590557 w 6299884"/>
              <a:gd name="connsiteY205" fmla="*/ 3782202 h 5597613"/>
              <a:gd name="connsiteX206" fmla="*/ 4595003 w 6299884"/>
              <a:gd name="connsiteY206" fmla="*/ 3769473 h 5597613"/>
              <a:gd name="connsiteX207" fmla="*/ 4599018 w 6299884"/>
              <a:gd name="connsiteY207" fmla="*/ 3763071 h 5597613"/>
              <a:gd name="connsiteX208" fmla="*/ 4607803 w 6299884"/>
              <a:gd name="connsiteY208" fmla="*/ 3757746 h 5597613"/>
              <a:gd name="connsiteX209" fmla="*/ 1817602 w 6299884"/>
              <a:gd name="connsiteY209" fmla="*/ 3431452 h 5597613"/>
              <a:gd name="connsiteX210" fmla="*/ 1826676 w 6299884"/>
              <a:gd name="connsiteY210" fmla="*/ 3442424 h 5597613"/>
              <a:gd name="connsiteX211" fmla="*/ 1840447 w 6299884"/>
              <a:gd name="connsiteY211" fmla="*/ 3449764 h 5597613"/>
              <a:gd name="connsiteX212" fmla="*/ 1849601 w 6299884"/>
              <a:gd name="connsiteY212" fmla="*/ 3436450 h 5597613"/>
              <a:gd name="connsiteX213" fmla="*/ 1850090 w 6299884"/>
              <a:gd name="connsiteY213" fmla="*/ 3431636 h 5597613"/>
              <a:gd name="connsiteX214" fmla="*/ 1837761 w 6299884"/>
              <a:gd name="connsiteY214" fmla="*/ 3435152 h 5597613"/>
              <a:gd name="connsiteX215" fmla="*/ 1245291 w 6299884"/>
              <a:gd name="connsiteY215" fmla="*/ 3011942 h 5597613"/>
              <a:gd name="connsiteX216" fmla="*/ 1233887 w 6299884"/>
              <a:gd name="connsiteY216" fmla="*/ 3032730 h 5597613"/>
              <a:gd name="connsiteX217" fmla="*/ 1229334 w 6299884"/>
              <a:gd name="connsiteY217" fmla="*/ 3051192 h 5597613"/>
              <a:gd name="connsiteX218" fmla="*/ 1209459 w 6299884"/>
              <a:gd name="connsiteY218" fmla="*/ 3028025 h 5597613"/>
              <a:gd name="connsiteX219" fmla="*/ 1208132 w 6299884"/>
              <a:gd name="connsiteY219" fmla="*/ 3034582 h 5597613"/>
              <a:gd name="connsiteX220" fmla="*/ 1205585 w 6299884"/>
              <a:gd name="connsiteY220" fmla="*/ 3050842 h 5597613"/>
              <a:gd name="connsiteX221" fmla="*/ 1199200 w 6299884"/>
              <a:gd name="connsiteY221" fmla="*/ 3058897 h 5597613"/>
              <a:gd name="connsiteX222" fmla="*/ 1263571 w 6299884"/>
              <a:gd name="connsiteY222" fmla="*/ 3123268 h 5597613"/>
              <a:gd name="connsiteX223" fmla="*/ 1280289 w 6299884"/>
              <a:gd name="connsiteY223" fmla="*/ 3105544 h 5597613"/>
              <a:gd name="connsiteX224" fmla="*/ 1369336 w 6299884"/>
              <a:gd name="connsiteY224" fmla="*/ 3109212 h 5597613"/>
              <a:gd name="connsiteX225" fmla="*/ 1381846 w 6299884"/>
              <a:gd name="connsiteY225" fmla="*/ 3141802 h 5597613"/>
              <a:gd name="connsiteX226" fmla="*/ 1414372 w 6299884"/>
              <a:gd name="connsiteY226" fmla="*/ 3160447 h 5597613"/>
              <a:gd name="connsiteX227" fmla="*/ 1438980 w 6299884"/>
              <a:gd name="connsiteY227" fmla="*/ 3156175 h 5597613"/>
              <a:gd name="connsiteX228" fmla="*/ 1462222 w 6299884"/>
              <a:gd name="connsiteY228" fmla="*/ 3130323 h 5597613"/>
              <a:gd name="connsiteX229" fmla="*/ 1476140 w 6299884"/>
              <a:gd name="connsiteY229" fmla="*/ 3122235 h 5597613"/>
              <a:gd name="connsiteX230" fmla="*/ 1502885 w 6299884"/>
              <a:gd name="connsiteY230" fmla="*/ 3100647 h 5597613"/>
              <a:gd name="connsiteX231" fmla="*/ 1493522 w 6299884"/>
              <a:gd name="connsiteY231" fmla="*/ 3090273 h 5597613"/>
              <a:gd name="connsiteX232" fmla="*/ 1488513 w 6299884"/>
              <a:gd name="connsiteY232" fmla="*/ 3101542 h 5597613"/>
              <a:gd name="connsiteX233" fmla="*/ 1484137 w 6299884"/>
              <a:gd name="connsiteY233" fmla="*/ 3111029 h 5597613"/>
              <a:gd name="connsiteX234" fmla="*/ 1472873 w 6299884"/>
              <a:gd name="connsiteY234" fmla="*/ 3106002 h 5597613"/>
              <a:gd name="connsiteX235" fmla="*/ 1459594 w 6299884"/>
              <a:gd name="connsiteY235" fmla="*/ 3075767 h 5597613"/>
              <a:gd name="connsiteX236" fmla="*/ 1456995 w 6299884"/>
              <a:gd name="connsiteY236" fmla="*/ 3075979 h 5597613"/>
              <a:gd name="connsiteX237" fmla="*/ 1427167 w 6299884"/>
              <a:gd name="connsiteY237" fmla="*/ 3080812 h 5597613"/>
              <a:gd name="connsiteX238" fmla="*/ 1415245 w 6299884"/>
              <a:gd name="connsiteY238" fmla="*/ 3070362 h 5597613"/>
              <a:gd name="connsiteX239" fmla="*/ 1397262 w 6299884"/>
              <a:gd name="connsiteY239" fmla="*/ 3064717 h 5597613"/>
              <a:gd name="connsiteX240" fmla="*/ 1378887 w 6299884"/>
              <a:gd name="connsiteY240" fmla="*/ 3069676 h 5597613"/>
              <a:gd name="connsiteX241" fmla="*/ 1367683 w 6299884"/>
              <a:gd name="connsiteY241" fmla="*/ 3073280 h 5597613"/>
              <a:gd name="connsiteX242" fmla="*/ 1353865 w 6299884"/>
              <a:gd name="connsiteY242" fmla="*/ 3080582 h 5597613"/>
              <a:gd name="connsiteX243" fmla="*/ 1341551 w 6299884"/>
              <a:gd name="connsiteY243" fmla="*/ 3080733 h 5597613"/>
              <a:gd name="connsiteX244" fmla="*/ 1331574 w 6299884"/>
              <a:gd name="connsiteY244" fmla="*/ 3076324 h 5597613"/>
              <a:gd name="connsiteX245" fmla="*/ 1317258 w 6299884"/>
              <a:gd name="connsiteY245" fmla="*/ 3076167 h 5597613"/>
              <a:gd name="connsiteX246" fmla="*/ 1303937 w 6299884"/>
              <a:gd name="connsiteY246" fmla="*/ 3090928 h 5597613"/>
              <a:gd name="connsiteX247" fmla="*/ 1302519 w 6299884"/>
              <a:gd name="connsiteY247" fmla="*/ 3089479 h 5597613"/>
              <a:gd name="connsiteX248" fmla="*/ 1295885 w 6299884"/>
              <a:gd name="connsiteY248" fmla="*/ 3065899 h 5597613"/>
              <a:gd name="connsiteX249" fmla="*/ 1291912 w 6299884"/>
              <a:gd name="connsiteY249" fmla="*/ 3062415 h 5597613"/>
              <a:gd name="connsiteX250" fmla="*/ 1256693 w 6299884"/>
              <a:gd name="connsiteY250" fmla="*/ 3062316 h 5597613"/>
              <a:gd name="connsiteX251" fmla="*/ 1240684 w 6299884"/>
              <a:gd name="connsiteY251" fmla="*/ 3059847 h 5597613"/>
              <a:gd name="connsiteX252" fmla="*/ 1236519 w 6299884"/>
              <a:gd name="connsiteY252" fmla="*/ 3046900 h 5597613"/>
              <a:gd name="connsiteX253" fmla="*/ 1256427 w 6299884"/>
              <a:gd name="connsiteY253" fmla="*/ 3031925 h 5597613"/>
              <a:gd name="connsiteX254" fmla="*/ 1281305 w 6299884"/>
              <a:gd name="connsiteY254" fmla="*/ 3035351 h 5597613"/>
              <a:gd name="connsiteX255" fmla="*/ 1304180 w 6299884"/>
              <a:gd name="connsiteY255" fmla="*/ 3038469 h 5597613"/>
              <a:gd name="connsiteX256" fmla="*/ 1326559 w 6299884"/>
              <a:gd name="connsiteY256" fmla="*/ 3034127 h 5597613"/>
              <a:gd name="connsiteX257" fmla="*/ 1346439 w 6299884"/>
              <a:gd name="connsiteY257" fmla="*/ 3022019 h 5597613"/>
              <a:gd name="connsiteX258" fmla="*/ 1349867 w 6299884"/>
              <a:gd name="connsiteY258" fmla="*/ 3021915 h 5597613"/>
              <a:gd name="connsiteX259" fmla="*/ 1341397 w 6299884"/>
              <a:gd name="connsiteY259" fmla="*/ 3021522 h 5597613"/>
              <a:gd name="connsiteX260" fmla="*/ 1330874 w 6299884"/>
              <a:gd name="connsiteY260" fmla="*/ 3028185 h 5597613"/>
              <a:gd name="connsiteX261" fmla="*/ 1294307 w 6299884"/>
              <a:gd name="connsiteY261" fmla="*/ 3032204 h 5597613"/>
              <a:gd name="connsiteX262" fmla="*/ 1268275 w 6299884"/>
              <a:gd name="connsiteY262" fmla="*/ 3017888 h 5597613"/>
              <a:gd name="connsiteX263" fmla="*/ 1245291 w 6299884"/>
              <a:gd name="connsiteY263" fmla="*/ 3011942 h 5597613"/>
              <a:gd name="connsiteX264" fmla="*/ 1536306 w 6299884"/>
              <a:gd name="connsiteY264" fmla="*/ 2984014 h 5597613"/>
              <a:gd name="connsiteX265" fmla="*/ 1505778 w 6299884"/>
              <a:gd name="connsiteY265" fmla="*/ 2985169 h 5597613"/>
              <a:gd name="connsiteX266" fmla="*/ 1485130 w 6299884"/>
              <a:gd name="connsiteY266" fmla="*/ 3000899 h 5597613"/>
              <a:gd name="connsiteX267" fmla="*/ 1471212 w 6299884"/>
              <a:gd name="connsiteY267" fmla="*/ 3008986 h 5597613"/>
              <a:gd name="connsiteX268" fmla="*/ 1429659 w 6299884"/>
              <a:gd name="connsiteY268" fmla="*/ 2993146 h 5597613"/>
              <a:gd name="connsiteX269" fmla="*/ 1410397 w 6299884"/>
              <a:gd name="connsiteY269" fmla="*/ 2999326 h 5597613"/>
              <a:gd name="connsiteX270" fmla="*/ 1395153 w 6299884"/>
              <a:gd name="connsiteY270" fmla="*/ 3013972 h 5597613"/>
              <a:gd name="connsiteX271" fmla="*/ 1376762 w 6299884"/>
              <a:gd name="connsiteY271" fmla="*/ 3006401 h 5597613"/>
              <a:gd name="connsiteX272" fmla="*/ 1371479 w 6299884"/>
              <a:gd name="connsiteY272" fmla="*/ 3021267 h 5597613"/>
              <a:gd name="connsiteX273" fmla="*/ 1395419 w 6299884"/>
              <a:gd name="connsiteY273" fmla="*/ 3020549 h 5597613"/>
              <a:gd name="connsiteX274" fmla="*/ 1431089 w 6299884"/>
              <a:gd name="connsiteY274" fmla="*/ 3004313 h 5597613"/>
              <a:gd name="connsiteX275" fmla="*/ 1446295 w 6299884"/>
              <a:gd name="connsiteY275" fmla="*/ 3001326 h 5597613"/>
              <a:gd name="connsiteX276" fmla="*/ 1538557 w 6299884"/>
              <a:gd name="connsiteY276" fmla="*/ 2995458 h 5597613"/>
              <a:gd name="connsiteX277" fmla="*/ 1546925 w 6299884"/>
              <a:gd name="connsiteY277" fmla="*/ 2993333 h 5597613"/>
              <a:gd name="connsiteX278" fmla="*/ 1544640 w 6299884"/>
              <a:gd name="connsiteY278" fmla="*/ 2985987 h 5597613"/>
              <a:gd name="connsiteX279" fmla="*/ 1536306 w 6299884"/>
              <a:gd name="connsiteY279" fmla="*/ 2984014 h 5597613"/>
              <a:gd name="connsiteX280" fmla="*/ 1141538 w 6299884"/>
              <a:gd name="connsiteY280" fmla="*/ 2852036 h 5597613"/>
              <a:gd name="connsiteX281" fmla="*/ 1141308 w 6299884"/>
              <a:gd name="connsiteY281" fmla="*/ 2852170 h 5597613"/>
              <a:gd name="connsiteX282" fmla="*/ 1128521 w 6299884"/>
              <a:gd name="connsiteY282" fmla="*/ 2853069 h 5597613"/>
              <a:gd name="connsiteX283" fmla="*/ 1117318 w 6299884"/>
              <a:gd name="connsiteY283" fmla="*/ 2853296 h 5597613"/>
              <a:gd name="connsiteX284" fmla="*/ 1118397 w 6299884"/>
              <a:gd name="connsiteY284" fmla="*/ 2854897 h 5597613"/>
              <a:gd name="connsiteX285" fmla="*/ 1131384 w 6299884"/>
              <a:gd name="connsiteY285" fmla="*/ 2863551 h 5597613"/>
              <a:gd name="connsiteX286" fmla="*/ 1139240 w 6299884"/>
              <a:gd name="connsiteY286" fmla="*/ 2859450 h 5597613"/>
              <a:gd name="connsiteX287" fmla="*/ 1181888 w 6299884"/>
              <a:gd name="connsiteY287" fmla="*/ 2616148 h 5597613"/>
              <a:gd name="connsiteX288" fmla="*/ 1163814 w 6299884"/>
              <a:gd name="connsiteY288" fmla="*/ 2619255 h 5597613"/>
              <a:gd name="connsiteX289" fmla="*/ 1160914 w 6299884"/>
              <a:gd name="connsiteY289" fmla="*/ 2622650 h 5597613"/>
              <a:gd name="connsiteX290" fmla="*/ 1158739 w 6299884"/>
              <a:gd name="connsiteY290" fmla="*/ 2639539 h 5597613"/>
              <a:gd name="connsiteX291" fmla="*/ 1144540 w 6299884"/>
              <a:gd name="connsiteY291" fmla="*/ 2627916 h 5597613"/>
              <a:gd name="connsiteX292" fmla="*/ 1134776 w 6299884"/>
              <a:gd name="connsiteY292" fmla="*/ 2627129 h 5597613"/>
              <a:gd name="connsiteX293" fmla="*/ 1132339 w 6299884"/>
              <a:gd name="connsiteY293" fmla="*/ 2624668 h 5597613"/>
              <a:gd name="connsiteX294" fmla="*/ 1109282 w 6299884"/>
              <a:gd name="connsiteY294" fmla="*/ 2628634 h 5597613"/>
              <a:gd name="connsiteX295" fmla="*/ 939227 w 6299884"/>
              <a:gd name="connsiteY295" fmla="*/ 2798688 h 5597613"/>
              <a:gd name="connsiteX296" fmla="*/ 947278 w 6299884"/>
              <a:gd name="connsiteY296" fmla="*/ 2795179 h 5597613"/>
              <a:gd name="connsiteX297" fmla="*/ 953866 w 6299884"/>
              <a:gd name="connsiteY297" fmla="*/ 2794964 h 5597613"/>
              <a:gd name="connsiteX298" fmla="*/ 960819 w 6299884"/>
              <a:gd name="connsiteY298" fmla="*/ 2787014 h 5597613"/>
              <a:gd name="connsiteX299" fmla="*/ 966632 w 6299884"/>
              <a:gd name="connsiteY299" fmla="*/ 2778478 h 5597613"/>
              <a:gd name="connsiteX300" fmla="*/ 985840 w 6299884"/>
              <a:gd name="connsiteY300" fmla="*/ 2776108 h 5597613"/>
              <a:gd name="connsiteX301" fmla="*/ 1003355 w 6299884"/>
              <a:gd name="connsiteY301" fmla="*/ 2771427 h 5597613"/>
              <a:gd name="connsiteX302" fmla="*/ 1006364 w 6299884"/>
              <a:gd name="connsiteY302" fmla="*/ 2757126 h 5597613"/>
              <a:gd name="connsiteX303" fmla="*/ 1008144 w 6299884"/>
              <a:gd name="connsiteY303" fmla="*/ 2750839 h 5597613"/>
              <a:gd name="connsiteX304" fmla="*/ 1031518 w 6299884"/>
              <a:gd name="connsiteY304" fmla="*/ 2761415 h 5597613"/>
              <a:gd name="connsiteX305" fmla="*/ 1038880 w 6299884"/>
              <a:gd name="connsiteY305" fmla="*/ 2769523 h 5597613"/>
              <a:gd name="connsiteX306" fmla="*/ 1058674 w 6299884"/>
              <a:gd name="connsiteY306" fmla="*/ 2766013 h 5597613"/>
              <a:gd name="connsiteX307" fmla="*/ 1058732 w 6299884"/>
              <a:gd name="connsiteY307" fmla="*/ 2760281 h 5597613"/>
              <a:gd name="connsiteX308" fmla="*/ 1057957 w 6299884"/>
              <a:gd name="connsiteY308" fmla="*/ 2751958 h 5597613"/>
              <a:gd name="connsiteX309" fmla="*/ 1065464 w 6299884"/>
              <a:gd name="connsiteY309" fmla="*/ 2745734 h 5597613"/>
              <a:gd name="connsiteX310" fmla="*/ 1093512 w 6299884"/>
              <a:gd name="connsiteY310" fmla="*/ 2747188 h 5597613"/>
              <a:gd name="connsiteX311" fmla="*/ 1110105 w 6299884"/>
              <a:gd name="connsiteY311" fmla="*/ 2748517 h 5597613"/>
              <a:gd name="connsiteX312" fmla="*/ 1150085 w 6299884"/>
              <a:gd name="connsiteY312" fmla="*/ 2730895 h 5597613"/>
              <a:gd name="connsiteX313" fmla="*/ 1161596 w 6299884"/>
              <a:gd name="connsiteY313" fmla="*/ 2725287 h 5597613"/>
              <a:gd name="connsiteX314" fmla="*/ 1203373 w 6299884"/>
              <a:gd name="connsiteY314" fmla="*/ 2728039 h 5597613"/>
              <a:gd name="connsiteX315" fmla="*/ 1225196 w 6299884"/>
              <a:gd name="connsiteY315" fmla="*/ 2721972 h 5597613"/>
              <a:gd name="connsiteX316" fmla="*/ 1250057 w 6299884"/>
              <a:gd name="connsiteY316" fmla="*/ 2698737 h 5597613"/>
              <a:gd name="connsiteX317" fmla="*/ 1256777 w 6299884"/>
              <a:gd name="connsiteY317" fmla="*/ 2713718 h 5597613"/>
              <a:gd name="connsiteX318" fmla="*/ 1274483 w 6299884"/>
              <a:gd name="connsiteY318" fmla="*/ 2718498 h 5597613"/>
              <a:gd name="connsiteX319" fmla="*/ 1274598 w 6299884"/>
              <a:gd name="connsiteY319" fmla="*/ 2707033 h 5597613"/>
              <a:gd name="connsiteX320" fmla="*/ 1282135 w 6299884"/>
              <a:gd name="connsiteY320" fmla="*/ 2697942 h 5597613"/>
              <a:gd name="connsiteX321" fmla="*/ 1303652 w 6299884"/>
              <a:gd name="connsiteY321" fmla="*/ 2693877 h 5597613"/>
              <a:gd name="connsiteX322" fmla="*/ 1332619 w 6299884"/>
              <a:gd name="connsiteY322" fmla="*/ 2689322 h 5597613"/>
              <a:gd name="connsiteX323" fmla="*/ 1346991 w 6299884"/>
              <a:gd name="connsiteY323" fmla="*/ 2683746 h 5597613"/>
              <a:gd name="connsiteX324" fmla="*/ 1351665 w 6299884"/>
              <a:gd name="connsiteY324" fmla="*/ 2674623 h 5597613"/>
              <a:gd name="connsiteX325" fmla="*/ 1361232 w 6299884"/>
              <a:gd name="connsiteY325" fmla="*/ 2662975 h 5597613"/>
              <a:gd name="connsiteX326" fmla="*/ 1369428 w 6299884"/>
              <a:gd name="connsiteY326" fmla="*/ 2673672 h 5597613"/>
              <a:gd name="connsiteX327" fmla="*/ 1376572 w 6299884"/>
              <a:gd name="connsiteY327" fmla="*/ 2675183 h 5597613"/>
              <a:gd name="connsiteX328" fmla="*/ 1379770 w 6299884"/>
              <a:gd name="connsiteY328" fmla="*/ 2670345 h 5597613"/>
              <a:gd name="connsiteX329" fmla="*/ 1386810 w 6299884"/>
              <a:gd name="connsiteY329" fmla="*/ 2653795 h 5597613"/>
              <a:gd name="connsiteX330" fmla="*/ 1386926 w 6299884"/>
              <a:gd name="connsiteY330" fmla="*/ 2642330 h 5597613"/>
              <a:gd name="connsiteX331" fmla="*/ 1379782 w 6299884"/>
              <a:gd name="connsiteY331" fmla="*/ 2640818 h 5597613"/>
              <a:gd name="connsiteX332" fmla="*/ 1302421 w 6299884"/>
              <a:gd name="connsiteY332" fmla="*/ 2645702 h 5597613"/>
              <a:gd name="connsiteX333" fmla="*/ 1241741 w 6299884"/>
              <a:gd name="connsiteY333" fmla="*/ 2643317 h 5597613"/>
              <a:gd name="connsiteX334" fmla="*/ 1209895 w 6299884"/>
              <a:gd name="connsiteY334" fmla="*/ 2621180 h 5597613"/>
              <a:gd name="connsiteX335" fmla="*/ 1191765 w 6299884"/>
              <a:gd name="connsiteY335" fmla="*/ 2629868 h 5597613"/>
              <a:gd name="connsiteX336" fmla="*/ 1184709 w 6299884"/>
              <a:gd name="connsiteY336" fmla="*/ 2619757 h 5597613"/>
              <a:gd name="connsiteX337" fmla="*/ 2149891 w 6299884"/>
              <a:gd name="connsiteY337" fmla="*/ 2258811 h 5597613"/>
              <a:gd name="connsiteX338" fmla="*/ 2094601 w 6299884"/>
              <a:gd name="connsiteY338" fmla="*/ 2261358 h 5597613"/>
              <a:gd name="connsiteX339" fmla="*/ 2061822 w 6299884"/>
              <a:gd name="connsiteY339" fmla="*/ 2274759 h 5597613"/>
              <a:gd name="connsiteX340" fmla="*/ 2050925 w 6299884"/>
              <a:gd name="connsiteY340" fmla="*/ 2276360 h 5597613"/>
              <a:gd name="connsiteX341" fmla="*/ 2024382 w 6299884"/>
              <a:gd name="connsiteY341" fmla="*/ 2267755 h 5597613"/>
              <a:gd name="connsiteX342" fmla="*/ 2011733 w 6299884"/>
              <a:gd name="connsiteY342" fmla="*/ 2272776 h 5597613"/>
              <a:gd name="connsiteX343" fmla="*/ 1985542 w 6299884"/>
              <a:gd name="connsiteY343" fmla="*/ 2285963 h 5597613"/>
              <a:gd name="connsiteX344" fmla="*/ 1958051 w 6299884"/>
              <a:gd name="connsiteY344" fmla="*/ 2286234 h 5597613"/>
              <a:gd name="connsiteX345" fmla="*/ 1949375 w 6299884"/>
              <a:gd name="connsiteY345" fmla="*/ 2294739 h 5597613"/>
              <a:gd name="connsiteX346" fmla="*/ 1944701 w 6299884"/>
              <a:gd name="connsiteY346" fmla="*/ 2303862 h 5597613"/>
              <a:gd name="connsiteX347" fmla="*/ 1931334 w 6299884"/>
              <a:gd name="connsiteY347" fmla="*/ 2294828 h 5597613"/>
              <a:gd name="connsiteX348" fmla="*/ 1915411 w 6299884"/>
              <a:gd name="connsiteY348" fmla="*/ 2283760 h 5597613"/>
              <a:gd name="connsiteX349" fmla="*/ 1893558 w 6299884"/>
              <a:gd name="connsiteY349" fmla="*/ 2292694 h 5597613"/>
              <a:gd name="connsiteX350" fmla="*/ 1860838 w 6299884"/>
              <a:gd name="connsiteY350" fmla="*/ 2300362 h 5597613"/>
              <a:gd name="connsiteX351" fmla="*/ 1848055 w 6299884"/>
              <a:gd name="connsiteY351" fmla="*/ 2290188 h 5597613"/>
              <a:gd name="connsiteX352" fmla="*/ 1835828 w 6299884"/>
              <a:gd name="connsiteY352" fmla="*/ 2281740 h 5597613"/>
              <a:gd name="connsiteX353" fmla="*/ 1770810 w 6299884"/>
              <a:gd name="connsiteY353" fmla="*/ 2283607 h 5597613"/>
              <a:gd name="connsiteX354" fmla="*/ 1740560 w 6299884"/>
              <a:gd name="connsiteY354" fmla="*/ 2301909 h 5597613"/>
              <a:gd name="connsiteX355" fmla="*/ 1738835 w 6299884"/>
              <a:gd name="connsiteY355" fmla="*/ 2302464 h 5597613"/>
              <a:gd name="connsiteX356" fmla="*/ 1731195 w 6299884"/>
              <a:gd name="connsiteY356" fmla="*/ 2293493 h 5597613"/>
              <a:gd name="connsiteX357" fmla="*/ 1723907 w 6299884"/>
              <a:gd name="connsiteY357" fmla="*/ 2306314 h 5597613"/>
              <a:gd name="connsiteX358" fmla="*/ 1722432 w 6299884"/>
              <a:gd name="connsiteY358" fmla="*/ 2310597 h 5597613"/>
              <a:gd name="connsiteX359" fmla="*/ 1720505 w 6299884"/>
              <a:gd name="connsiteY359" fmla="*/ 2331217 h 5597613"/>
              <a:gd name="connsiteX360" fmla="*/ 1712135 w 6299884"/>
              <a:gd name="connsiteY360" fmla="*/ 2337719 h 5597613"/>
              <a:gd name="connsiteX361" fmla="*/ 1705328 w 6299884"/>
              <a:gd name="connsiteY361" fmla="*/ 2331338 h 5597613"/>
              <a:gd name="connsiteX362" fmla="*/ 1695057 w 6299884"/>
              <a:gd name="connsiteY362" fmla="*/ 2299404 h 5597613"/>
              <a:gd name="connsiteX363" fmla="*/ 1685328 w 6299884"/>
              <a:gd name="connsiteY363" fmla="*/ 2298723 h 5597613"/>
              <a:gd name="connsiteX364" fmla="*/ 1659941 w 6299884"/>
              <a:gd name="connsiteY364" fmla="*/ 2317365 h 5597613"/>
              <a:gd name="connsiteX365" fmla="*/ 1652492 w 6299884"/>
              <a:gd name="connsiteY365" fmla="*/ 2317858 h 5597613"/>
              <a:gd name="connsiteX366" fmla="*/ 1623918 w 6299884"/>
              <a:gd name="connsiteY366" fmla="*/ 2311811 h 5597613"/>
              <a:gd name="connsiteX367" fmla="*/ 1598486 w 6299884"/>
              <a:gd name="connsiteY367" fmla="*/ 2306658 h 5597613"/>
              <a:gd name="connsiteX368" fmla="*/ 1589619 w 6299884"/>
              <a:gd name="connsiteY368" fmla="*/ 2305700 h 5597613"/>
              <a:gd name="connsiteX369" fmla="*/ 1544862 w 6299884"/>
              <a:gd name="connsiteY369" fmla="*/ 2314383 h 5597613"/>
              <a:gd name="connsiteX370" fmla="*/ 1530795 w 6299884"/>
              <a:gd name="connsiteY370" fmla="*/ 2317956 h 5597613"/>
              <a:gd name="connsiteX371" fmla="*/ 1496351 w 6299884"/>
              <a:gd name="connsiteY371" fmla="*/ 2326178 h 5597613"/>
              <a:gd name="connsiteX372" fmla="*/ 1487177 w 6299884"/>
              <a:gd name="connsiteY372" fmla="*/ 2327225 h 5597613"/>
              <a:gd name="connsiteX373" fmla="*/ 1434502 w 6299884"/>
              <a:gd name="connsiteY373" fmla="*/ 2326074 h 5597613"/>
              <a:gd name="connsiteX374" fmla="*/ 1412898 w 6299884"/>
              <a:gd name="connsiteY374" fmla="*/ 2338737 h 5597613"/>
              <a:gd name="connsiteX375" fmla="*/ 1396893 w 6299884"/>
              <a:gd name="connsiteY375" fmla="*/ 2341023 h 5597613"/>
              <a:gd name="connsiteX376" fmla="*/ 1271066 w 6299884"/>
              <a:gd name="connsiteY376" fmla="*/ 2466850 h 5597613"/>
              <a:gd name="connsiteX377" fmla="*/ 1279630 w 6299884"/>
              <a:gd name="connsiteY377" fmla="*/ 2471329 h 5597613"/>
              <a:gd name="connsiteX378" fmla="*/ 1291809 w 6299884"/>
              <a:gd name="connsiteY378" fmla="*/ 2469608 h 5597613"/>
              <a:gd name="connsiteX379" fmla="*/ 1293157 w 6299884"/>
              <a:gd name="connsiteY379" fmla="*/ 2468545 h 5597613"/>
              <a:gd name="connsiteX380" fmla="*/ 1301733 w 6299884"/>
              <a:gd name="connsiteY380" fmla="*/ 2468349 h 5597613"/>
              <a:gd name="connsiteX381" fmla="*/ 1305381 w 6299884"/>
              <a:gd name="connsiteY381" fmla="*/ 2474658 h 5597613"/>
              <a:gd name="connsiteX382" fmla="*/ 1323020 w 6299884"/>
              <a:gd name="connsiteY382" fmla="*/ 2480442 h 5597613"/>
              <a:gd name="connsiteX383" fmla="*/ 1358270 w 6299884"/>
              <a:gd name="connsiteY383" fmla="*/ 2461422 h 5597613"/>
              <a:gd name="connsiteX384" fmla="*/ 1367908 w 6299884"/>
              <a:gd name="connsiteY384" fmla="*/ 2462577 h 5597613"/>
              <a:gd name="connsiteX385" fmla="*/ 1376041 w 6299884"/>
              <a:gd name="connsiteY385" fmla="*/ 2464041 h 5597613"/>
              <a:gd name="connsiteX386" fmla="*/ 1394365 w 6299884"/>
              <a:gd name="connsiteY386" fmla="*/ 2457917 h 5597613"/>
              <a:gd name="connsiteX387" fmla="*/ 1407667 w 6299884"/>
              <a:gd name="connsiteY387" fmla="*/ 2442629 h 5597613"/>
              <a:gd name="connsiteX388" fmla="*/ 1414099 w 6299884"/>
              <a:gd name="connsiteY388" fmla="*/ 2435815 h 5597613"/>
              <a:gd name="connsiteX389" fmla="*/ 1429880 w 6299884"/>
              <a:gd name="connsiteY389" fmla="*/ 2432567 h 5597613"/>
              <a:gd name="connsiteX390" fmla="*/ 1430981 w 6299884"/>
              <a:gd name="connsiteY390" fmla="*/ 2415082 h 5597613"/>
              <a:gd name="connsiteX391" fmla="*/ 1438587 w 6299884"/>
              <a:gd name="connsiteY391" fmla="*/ 2429207 h 5597613"/>
              <a:gd name="connsiteX392" fmla="*/ 1423363 w 6299884"/>
              <a:gd name="connsiteY392" fmla="*/ 2450381 h 5597613"/>
              <a:gd name="connsiteX393" fmla="*/ 1450393 w 6299884"/>
              <a:gd name="connsiteY393" fmla="*/ 2440897 h 5597613"/>
              <a:gd name="connsiteX394" fmla="*/ 1454104 w 6299884"/>
              <a:gd name="connsiteY394" fmla="*/ 2432290 h 5597613"/>
              <a:gd name="connsiteX395" fmla="*/ 1466501 w 6299884"/>
              <a:gd name="connsiteY395" fmla="*/ 2416403 h 5597613"/>
              <a:gd name="connsiteX396" fmla="*/ 1469019 w 6299884"/>
              <a:gd name="connsiteY396" fmla="*/ 2409609 h 5597613"/>
              <a:gd name="connsiteX397" fmla="*/ 1471182 w 6299884"/>
              <a:gd name="connsiteY397" fmla="*/ 2393475 h 5597613"/>
              <a:gd name="connsiteX398" fmla="*/ 1474676 w 6299884"/>
              <a:gd name="connsiteY398" fmla="*/ 2399032 h 5597613"/>
              <a:gd name="connsiteX399" fmla="*/ 1492138 w 6299884"/>
              <a:gd name="connsiteY399" fmla="*/ 2400146 h 5597613"/>
              <a:gd name="connsiteX400" fmla="*/ 1513158 w 6299884"/>
              <a:gd name="connsiteY400" fmla="*/ 2391898 h 5597613"/>
              <a:gd name="connsiteX401" fmla="*/ 1530463 w 6299884"/>
              <a:gd name="connsiteY401" fmla="*/ 2392259 h 5597613"/>
              <a:gd name="connsiteX402" fmla="*/ 1581964 w 6299884"/>
              <a:gd name="connsiteY402" fmla="*/ 2398919 h 5597613"/>
              <a:gd name="connsiteX403" fmla="*/ 1588200 w 6299884"/>
              <a:gd name="connsiteY403" fmla="*/ 2410186 h 5597613"/>
              <a:gd name="connsiteX404" fmla="*/ 1579095 w 6299884"/>
              <a:gd name="connsiteY404" fmla="*/ 2423043 h 5597613"/>
              <a:gd name="connsiteX405" fmla="*/ 1566389 w 6299884"/>
              <a:gd name="connsiteY405" fmla="*/ 2437424 h 5597613"/>
              <a:gd name="connsiteX406" fmla="*/ 1594417 w 6299884"/>
              <a:gd name="connsiteY406" fmla="*/ 2429143 h 5597613"/>
              <a:gd name="connsiteX407" fmla="*/ 1603331 w 6299884"/>
              <a:gd name="connsiteY407" fmla="*/ 2422242 h 5597613"/>
              <a:gd name="connsiteX408" fmla="*/ 1620348 w 6299884"/>
              <a:gd name="connsiteY408" fmla="*/ 2410102 h 5597613"/>
              <a:gd name="connsiteX409" fmla="*/ 1622590 w 6299884"/>
              <a:gd name="connsiteY409" fmla="*/ 2409786 h 5597613"/>
              <a:gd name="connsiteX410" fmla="*/ 1630593 w 6299884"/>
              <a:gd name="connsiteY410" fmla="*/ 2403033 h 5597613"/>
              <a:gd name="connsiteX411" fmla="*/ 1638549 w 6299884"/>
              <a:gd name="connsiteY411" fmla="*/ 2399826 h 5597613"/>
              <a:gd name="connsiteX412" fmla="*/ 1644686 w 6299884"/>
              <a:gd name="connsiteY412" fmla="*/ 2406679 h 5597613"/>
              <a:gd name="connsiteX413" fmla="*/ 1656514 w 6299884"/>
              <a:gd name="connsiteY413" fmla="*/ 2405015 h 5597613"/>
              <a:gd name="connsiteX414" fmla="*/ 1692845 w 6299884"/>
              <a:gd name="connsiteY414" fmla="*/ 2404876 h 5597613"/>
              <a:gd name="connsiteX415" fmla="*/ 1704356 w 6299884"/>
              <a:gd name="connsiteY415" fmla="*/ 2399269 h 5597613"/>
              <a:gd name="connsiteX416" fmla="*/ 1708138 w 6299884"/>
              <a:gd name="connsiteY416" fmla="*/ 2393290 h 5597613"/>
              <a:gd name="connsiteX417" fmla="*/ 1709058 w 6299884"/>
              <a:gd name="connsiteY417" fmla="*/ 2387280 h 5597613"/>
              <a:gd name="connsiteX418" fmla="*/ 1696218 w 6299884"/>
              <a:gd name="connsiteY418" fmla="*/ 2382840 h 5597613"/>
              <a:gd name="connsiteX419" fmla="*/ 1685130 w 6299884"/>
              <a:gd name="connsiteY419" fmla="*/ 2374977 h 5597613"/>
              <a:gd name="connsiteX420" fmla="*/ 1694055 w 6299884"/>
              <a:gd name="connsiteY420" fmla="*/ 2370202 h 5597613"/>
              <a:gd name="connsiteX421" fmla="*/ 1713981 w 6299884"/>
              <a:gd name="connsiteY421" fmla="*/ 2381888 h 5597613"/>
              <a:gd name="connsiteX422" fmla="*/ 1777246 w 6299884"/>
              <a:gd name="connsiteY422" fmla="*/ 2383441 h 5597613"/>
              <a:gd name="connsiteX423" fmla="*/ 1794234 w 6299884"/>
              <a:gd name="connsiteY423" fmla="*/ 2374167 h 5597613"/>
              <a:gd name="connsiteX424" fmla="*/ 1801933 w 6299884"/>
              <a:gd name="connsiteY424" fmla="*/ 2377405 h 5597613"/>
              <a:gd name="connsiteX425" fmla="*/ 1815635 w 6299884"/>
              <a:gd name="connsiteY425" fmla="*/ 2381569 h 5597613"/>
              <a:gd name="connsiteX426" fmla="*/ 1857339 w 6299884"/>
              <a:gd name="connsiteY426" fmla="*/ 2363392 h 5597613"/>
              <a:gd name="connsiteX427" fmla="*/ 1913311 w 6299884"/>
              <a:gd name="connsiteY427" fmla="*/ 2321578 h 5597613"/>
              <a:gd name="connsiteX428" fmla="*/ 1914728 w 6299884"/>
              <a:gd name="connsiteY428" fmla="*/ 2323027 h 5597613"/>
              <a:gd name="connsiteX429" fmla="*/ 1914057 w 6299884"/>
              <a:gd name="connsiteY429" fmla="*/ 2332767 h 5597613"/>
              <a:gd name="connsiteX430" fmla="*/ 1925978 w 6299884"/>
              <a:gd name="connsiteY430" fmla="*/ 2343218 h 5597613"/>
              <a:gd name="connsiteX431" fmla="*/ 1935852 w 6299884"/>
              <a:gd name="connsiteY431" fmla="*/ 2329565 h 5597613"/>
              <a:gd name="connsiteX432" fmla="*/ 1936800 w 6299884"/>
              <a:gd name="connsiteY432" fmla="*/ 2320689 h 5597613"/>
              <a:gd name="connsiteX433" fmla="*/ 1950444 w 6299884"/>
              <a:gd name="connsiteY433" fmla="*/ 2330586 h 5597613"/>
              <a:gd name="connsiteX434" fmla="*/ 1956668 w 6299884"/>
              <a:gd name="connsiteY434" fmla="*/ 2338108 h 5597613"/>
              <a:gd name="connsiteX435" fmla="*/ 1994693 w 6299884"/>
              <a:gd name="connsiteY435" fmla="*/ 2343972 h 5597613"/>
              <a:gd name="connsiteX436" fmla="*/ 2022271 w 6299884"/>
              <a:gd name="connsiteY436" fmla="*/ 2335101 h 5597613"/>
              <a:gd name="connsiteX437" fmla="*/ 2031502 w 6299884"/>
              <a:gd name="connsiteY437" fmla="*/ 2328322 h 5597613"/>
              <a:gd name="connsiteX438" fmla="*/ 2053018 w 6299884"/>
              <a:gd name="connsiteY438" fmla="*/ 2324257 h 5597613"/>
              <a:gd name="connsiteX439" fmla="*/ 2066999 w 6299884"/>
              <a:gd name="connsiteY439" fmla="*/ 2329284 h 5597613"/>
              <a:gd name="connsiteX440" fmla="*/ 2078144 w 6299884"/>
              <a:gd name="connsiteY440" fmla="*/ 2331413 h 5597613"/>
              <a:gd name="connsiteX441" fmla="*/ 2091101 w 6299884"/>
              <a:gd name="connsiteY441" fmla="*/ 2324388 h 5597613"/>
              <a:gd name="connsiteX442" fmla="*/ 2103091 w 6299884"/>
              <a:gd name="connsiteY442" fmla="*/ 2299579 h 5597613"/>
              <a:gd name="connsiteX443" fmla="*/ 2101484 w 6299884"/>
              <a:gd name="connsiteY443" fmla="*/ 2288668 h 5597613"/>
              <a:gd name="connsiteX444" fmla="*/ 2153678 w 6299884"/>
              <a:gd name="connsiteY444" fmla="*/ 2309021 h 5597613"/>
              <a:gd name="connsiteX445" fmla="*/ 2166941 w 6299884"/>
              <a:gd name="connsiteY445" fmla="*/ 2299993 h 5597613"/>
              <a:gd name="connsiteX446" fmla="*/ 2167086 w 6299884"/>
              <a:gd name="connsiteY446" fmla="*/ 2285660 h 5597613"/>
              <a:gd name="connsiteX447" fmla="*/ 2157051 w 6299884"/>
              <a:gd name="connsiteY447" fmla="*/ 2286984 h 5597613"/>
              <a:gd name="connsiteX448" fmla="*/ 2148184 w 6299884"/>
              <a:gd name="connsiteY448" fmla="*/ 2286027 h 5597613"/>
              <a:gd name="connsiteX449" fmla="*/ 2149439 w 6299884"/>
              <a:gd name="connsiteY449" fmla="*/ 2275147 h 5597613"/>
              <a:gd name="connsiteX450" fmla="*/ 2159810 w 6299884"/>
              <a:gd name="connsiteY450" fmla="*/ 2268954 h 5597613"/>
              <a:gd name="connsiteX451" fmla="*/ 2169903 w 6299884"/>
              <a:gd name="connsiteY451" fmla="*/ 2261897 h 5597613"/>
              <a:gd name="connsiteX452" fmla="*/ 2149891 w 6299884"/>
              <a:gd name="connsiteY452" fmla="*/ 2258811 h 5597613"/>
              <a:gd name="connsiteX453" fmla="*/ 1125799 w 6299884"/>
              <a:gd name="connsiteY453" fmla="*/ 2202776 h 5597613"/>
              <a:gd name="connsiteX454" fmla="*/ 1130402 w 6299884"/>
              <a:gd name="connsiteY454" fmla="*/ 2210794 h 5597613"/>
              <a:gd name="connsiteX455" fmla="*/ 1136573 w 6299884"/>
              <a:gd name="connsiteY455" fmla="*/ 2217287 h 5597613"/>
              <a:gd name="connsiteX456" fmla="*/ 1139627 w 6299884"/>
              <a:gd name="connsiteY456" fmla="*/ 2216482 h 5597613"/>
              <a:gd name="connsiteX457" fmla="*/ 1140703 w 6299884"/>
              <a:gd name="connsiteY457" fmla="*/ 2213913 h 5597613"/>
              <a:gd name="connsiteX458" fmla="*/ 1130756 w 6299884"/>
              <a:gd name="connsiteY458" fmla="*/ 2202947 h 5597613"/>
              <a:gd name="connsiteX459" fmla="*/ 975765 w 6299884"/>
              <a:gd name="connsiteY459" fmla="*/ 2186017 h 5597613"/>
              <a:gd name="connsiteX460" fmla="*/ 975181 w 6299884"/>
              <a:gd name="connsiteY460" fmla="*/ 2189831 h 5597613"/>
              <a:gd name="connsiteX461" fmla="*/ 975492 w 6299884"/>
              <a:gd name="connsiteY461" fmla="*/ 2189530 h 5597613"/>
              <a:gd name="connsiteX462" fmla="*/ 977858 w 6299884"/>
              <a:gd name="connsiteY462" fmla="*/ 2187254 h 5597613"/>
              <a:gd name="connsiteX463" fmla="*/ 950581 w 6299884"/>
              <a:gd name="connsiteY463" fmla="*/ 2184593 h 5597613"/>
              <a:gd name="connsiteX464" fmla="*/ 947383 w 6299884"/>
              <a:gd name="connsiteY464" fmla="*/ 2189432 h 5597613"/>
              <a:gd name="connsiteX465" fmla="*/ 942672 w 6299884"/>
              <a:gd name="connsiteY465" fmla="*/ 2195115 h 5597613"/>
              <a:gd name="connsiteX466" fmla="*/ 939897 w 6299884"/>
              <a:gd name="connsiteY466" fmla="*/ 2193909 h 5597613"/>
              <a:gd name="connsiteX467" fmla="*/ 959092 w 6299884"/>
              <a:gd name="connsiteY467" fmla="*/ 2205401 h 5597613"/>
              <a:gd name="connsiteX468" fmla="*/ 962379 w 6299884"/>
              <a:gd name="connsiteY468" fmla="*/ 2202220 h 5597613"/>
              <a:gd name="connsiteX469" fmla="*/ 959286 w 6299884"/>
              <a:gd name="connsiteY469" fmla="*/ 2201675 h 5597613"/>
              <a:gd name="connsiteX470" fmla="*/ 952802 w 6299884"/>
              <a:gd name="connsiteY470" fmla="*/ 2191498 h 5597613"/>
              <a:gd name="connsiteX471" fmla="*/ 950581 w 6299884"/>
              <a:gd name="connsiteY471" fmla="*/ 2184593 h 5597613"/>
              <a:gd name="connsiteX472" fmla="*/ 1303221 w 6299884"/>
              <a:gd name="connsiteY472" fmla="*/ 1894431 h 5597613"/>
              <a:gd name="connsiteX473" fmla="*/ 1298284 w 6299884"/>
              <a:gd name="connsiteY473" fmla="*/ 1895578 h 5597613"/>
              <a:gd name="connsiteX474" fmla="*/ 1300246 w 6299884"/>
              <a:gd name="connsiteY474" fmla="*/ 1896879 h 5597613"/>
              <a:gd name="connsiteX475" fmla="*/ 1302913 w 6299884"/>
              <a:gd name="connsiteY475" fmla="*/ 1895189 h 5597613"/>
              <a:gd name="connsiteX476" fmla="*/ 3501077 w 6299884"/>
              <a:gd name="connsiteY476" fmla="*/ 236838 h 5597613"/>
              <a:gd name="connsiteX477" fmla="*/ 3091689 w 6299884"/>
              <a:gd name="connsiteY477" fmla="*/ 646226 h 5597613"/>
              <a:gd name="connsiteX478" fmla="*/ 3093011 w 6299884"/>
              <a:gd name="connsiteY478" fmla="*/ 658491 h 5597613"/>
              <a:gd name="connsiteX479" fmla="*/ 3107394 w 6299884"/>
              <a:gd name="connsiteY479" fmla="*/ 660301 h 5597613"/>
              <a:gd name="connsiteX480" fmla="*/ 3135871 w 6299884"/>
              <a:gd name="connsiteY480" fmla="*/ 654982 h 5597613"/>
              <a:gd name="connsiteX481" fmla="*/ 3180860 w 6299884"/>
              <a:gd name="connsiteY481" fmla="*/ 664102 h 5597613"/>
              <a:gd name="connsiteX482" fmla="*/ 3197660 w 6299884"/>
              <a:gd name="connsiteY482" fmla="*/ 655430 h 5597613"/>
              <a:gd name="connsiteX483" fmla="*/ 3215797 w 6299884"/>
              <a:gd name="connsiteY483" fmla="*/ 639130 h 5597613"/>
              <a:gd name="connsiteX484" fmla="*/ 3238380 w 6299884"/>
              <a:gd name="connsiteY484" fmla="*/ 636757 h 5597613"/>
              <a:gd name="connsiteX485" fmla="*/ 3251113 w 6299884"/>
              <a:gd name="connsiteY485" fmla="*/ 640835 h 5597613"/>
              <a:gd name="connsiteX486" fmla="*/ 3255006 w 6299884"/>
              <a:gd name="connsiteY486" fmla="*/ 641952 h 5597613"/>
              <a:gd name="connsiteX487" fmla="*/ 3288714 w 6299884"/>
              <a:gd name="connsiteY487" fmla="*/ 630122 h 5597613"/>
              <a:gd name="connsiteX488" fmla="*/ 3318197 w 6299884"/>
              <a:gd name="connsiteY488" fmla="*/ 615392 h 5597613"/>
              <a:gd name="connsiteX489" fmla="*/ 3327429 w 6299884"/>
              <a:gd name="connsiteY489" fmla="*/ 615512 h 5597613"/>
              <a:gd name="connsiteX490" fmla="*/ 3341277 w 6299884"/>
              <a:gd name="connsiteY490" fmla="*/ 615693 h 5597613"/>
              <a:gd name="connsiteX491" fmla="*/ 3381497 w 6299884"/>
              <a:gd name="connsiteY491" fmla="*/ 594345 h 5597613"/>
              <a:gd name="connsiteX492" fmla="*/ 3399961 w 6299884"/>
              <a:gd name="connsiteY492" fmla="*/ 594586 h 5597613"/>
              <a:gd name="connsiteX493" fmla="*/ 3410525 w 6299884"/>
              <a:gd name="connsiteY493" fmla="*/ 601835 h 5597613"/>
              <a:gd name="connsiteX494" fmla="*/ 3418419 w 6299884"/>
              <a:gd name="connsiteY494" fmla="*/ 609585 h 5597613"/>
              <a:gd name="connsiteX495" fmla="*/ 3454458 w 6299884"/>
              <a:gd name="connsiteY495" fmla="*/ 610231 h 5597613"/>
              <a:gd name="connsiteX496" fmla="*/ 3460860 w 6299884"/>
              <a:gd name="connsiteY496" fmla="*/ 595201 h 5597613"/>
              <a:gd name="connsiteX497" fmla="*/ 3462480 w 6299884"/>
              <a:gd name="connsiteY497" fmla="*/ 579219 h 5597613"/>
              <a:gd name="connsiteX498" fmla="*/ 3475432 w 6299884"/>
              <a:gd name="connsiteY498" fmla="*/ 594323 h 5597613"/>
              <a:gd name="connsiteX499" fmla="*/ 3499006 w 6299884"/>
              <a:gd name="connsiteY499" fmla="*/ 612056 h 5597613"/>
              <a:gd name="connsiteX500" fmla="*/ 3524429 w 6299884"/>
              <a:gd name="connsiteY500" fmla="*/ 595317 h 5597613"/>
              <a:gd name="connsiteX501" fmla="*/ 3538002 w 6299884"/>
              <a:gd name="connsiteY501" fmla="*/ 589093 h 5597613"/>
              <a:gd name="connsiteX502" fmla="*/ 3561915 w 6299884"/>
              <a:gd name="connsiteY502" fmla="*/ 593849 h 5597613"/>
              <a:gd name="connsiteX503" fmla="*/ 3570256 w 6299884"/>
              <a:gd name="connsiteY503" fmla="*/ 594135 h 5597613"/>
              <a:gd name="connsiteX504" fmla="*/ 3588446 w 6299884"/>
              <a:gd name="connsiteY504" fmla="*/ 587971 h 5597613"/>
              <a:gd name="connsiteX505" fmla="*/ 3582492 w 6299884"/>
              <a:gd name="connsiteY505" fmla="*/ 595540 h 5597613"/>
              <a:gd name="connsiteX506" fmla="*/ 3585712 w 6299884"/>
              <a:gd name="connsiteY506" fmla="*/ 607850 h 5597613"/>
              <a:gd name="connsiteX507" fmla="*/ 3596058 w 6299884"/>
              <a:gd name="connsiteY507" fmla="*/ 604073 h 5597613"/>
              <a:gd name="connsiteX508" fmla="*/ 3619484 w 6299884"/>
              <a:gd name="connsiteY508" fmla="*/ 576640 h 5597613"/>
              <a:gd name="connsiteX509" fmla="*/ 3641233 w 6299884"/>
              <a:gd name="connsiteY509" fmla="*/ 569811 h 5597613"/>
              <a:gd name="connsiteX510" fmla="*/ 3665594 w 6299884"/>
              <a:gd name="connsiteY510" fmla="*/ 567105 h 5597613"/>
              <a:gd name="connsiteX511" fmla="*/ 3692234 w 6299884"/>
              <a:gd name="connsiteY511" fmla="*/ 566741 h 5597613"/>
              <a:gd name="connsiteX512" fmla="*/ 3710589 w 6299884"/>
              <a:gd name="connsiteY512" fmla="*/ 561467 h 5597613"/>
              <a:gd name="connsiteX513" fmla="*/ 3733004 w 6299884"/>
              <a:gd name="connsiteY513" fmla="*/ 558203 h 5597613"/>
              <a:gd name="connsiteX514" fmla="*/ 3740399 w 6299884"/>
              <a:gd name="connsiteY514" fmla="*/ 563278 h 5597613"/>
              <a:gd name="connsiteX515" fmla="*/ 3766815 w 6299884"/>
              <a:gd name="connsiteY515" fmla="*/ 566644 h 5597613"/>
              <a:gd name="connsiteX516" fmla="*/ 3777666 w 6299884"/>
              <a:gd name="connsiteY516" fmla="*/ 550782 h 5597613"/>
              <a:gd name="connsiteX517" fmla="*/ 3795971 w 6299884"/>
              <a:gd name="connsiteY517" fmla="*/ 535374 h 5597613"/>
              <a:gd name="connsiteX518" fmla="*/ 3799416 w 6299884"/>
              <a:gd name="connsiteY518" fmla="*/ 535177 h 5597613"/>
              <a:gd name="connsiteX519" fmla="*/ 3501078 w 6299884"/>
              <a:gd name="connsiteY519" fmla="*/ 0 h 5597613"/>
              <a:gd name="connsiteX520" fmla="*/ 4010260 w 6299884"/>
              <a:gd name="connsiteY520" fmla="*/ 509182 h 5597613"/>
              <a:gd name="connsiteX521" fmla="*/ 4013404 w 6299884"/>
              <a:gd name="connsiteY521" fmla="*/ 508595 h 5597613"/>
              <a:gd name="connsiteX522" fmla="*/ 6289883 w 6299884"/>
              <a:gd name="connsiteY522" fmla="*/ 2785074 h 5597613"/>
              <a:gd name="connsiteX523" fmla="*/ 6288672 w 6299884"/>
              <a:gd name="connsiteY523" fmla="*/ 2787595 h 5597613"/>
              <a:gd name="connsiteX524" fmla="*/ 6299884 w 6299884"/>
              <a:gd name="connsiteY524" fmla="*/ 2798807 h 5597613"/>
              <a:gd name="connsiteX525" fmla="*/ 6267963 w 6299884"/>
              <a:gd name="connsiteY525" fmla="*/ 2830728 h 5597613"/>
              <a:gd name="connsiteX526" fmla="*/ 6266572 w 6299884"/>
              <a:gd name="connsiteY526" fmla="*/ 2833624 h 5597613"/>
              <a:gd name="connsiteX527" fmla="*/ 6229855 w 6299884"/>
              <a:gd name="connsiteY527" fmla="*/ 2874055 h 5597613"/>
              <a:gd name="connsiteX528" fmla="*/ 6217856 w 6299884"/>
              <a:gd name="connsiteY528" fmla="*/ 2882636 h 5597613"/>
              <a:gd name="connsiteX529" fmla="*/ 6216208 w 6299884"/>
              <a:gd name="connsiteY529" fmla="*/ 2882483 h 5597613"/>
              <a:gd name="connsiteX530" fmla="*/ 3501078 w 6299884"/>
              <a:gd name="connsiteY530" fmla="*/ 5597613 h 5597613"/>
              <a:gd name="connsiteX531" fmla="*/ 3035903 w 6299884"/>
              <a:gd name="connsiteY531" fmla="*/ 5132438 h 5597613"/>
              <a:gd name="connsiteX532" fmla="*/ 3033958 w 6299884"/>
              <a:gd name="connsiteY532" fmla="*/ 5132805 h 5597613"/>
              <a:gd name="connsiteX533" fmla="*/ 3026409 w 6299884"/>
              <a:gd name="connsiteY533" fmla="*/ 5140571 h 5597613"/>
              <a:gd name="connsiteX534" fmla="*/ 3013517 w 6299884"/>
              <a:gd name="connsiteY534" fmla="*/ 5148639 h 5597613"/>
              <a:gd name="connsiteX535" fmla="*/ 2991430 w 6299884"/>
              <a:gd name="connsiteY535" fmla="*/ 5143800 h 5597613"/>
              <a:gd name="connsiteX536" fmla="*/ 2981020 w 6299884"/>
              <a:gd name="connsiteY536" fmla="*/ 5148946 h 5597613"/>
              <a:gd name="connsiteX537" fmla="*/ 2973612 w 6299884"/>
              <a:gd name="connsiteY537" fmla="*/ 5158553 h 5597613"/>
              <a:gd name="connsiteX538" fmla="*/ 2962531 w 6299884"/>
              <a:gd name="connsiteY538" fmla="*/ 5155819 h 5597613"/>
              <a:gd name="connsiteX539" fmla="*/ 2950445 w 6299884"/>
              <a:gd name="connsiteY539" fmla="*/ 5166719 h 5597613"/>
              <a:gd name="connsiteX540" fmla="*/ 2938335 w 6299884"/>
              <a:gd name="connsiteY540" fmla="*/ 5172082 h 5597613"/>
              <a:gd name="connsiteX541" fmla="*/ 2917922 w 6299884"/>
              <a:gd name="connsiteY541" fmla="*/ 5177470 h 5597613"/>
              <a:gd name="connsiteX542" fmla="*/ 2901928 w 6299884"/>
              <a:gd name="connsiteY542" fmla="*/ 5171556 h 5597613"/>
              <a:gd name="connsiteX543" fmla="*/ 2883671 w 6299884"/>
              <a:gd name="connsiteY543" fmla="*/ 5182903 h 5597613"/>
              <a:gd name="connsiteX544" fmla="*/ 2882654 w 6299884"/>
              <a:gd name="connsiteY544" fmla="*/ 5193768 h 5597613"/>
              <a:gd name="connsiteX545" fmla="*/ 2869406 w 6299884"/>
              <a:gd name="connsiteY545" fmla="*/ 5182308 h 5597613"/>
              <a:gd name="connsiteX546" fmla="*/ 2869210 w 6299884"/>
              <a:gd name="connsiteY546" fmla="*/ 5186142 h 5597613"/>
              <a:gd name="connsiteX547" fmla="*/ 2866613 w 6299884"/>
              <a:gd name="connsiteY547" fmla="*/ 5198279 h 5597613"/>
              <a:gd name="connsiteX548" fmla="*/ 2854675 w 6299884"/>
              <a:gd name="connsiteY548" fmla="*/ 5200442 h 5597613"/>
              <a:gd name="connsiteX549" fmla="*/ 2850964 w 6299884"/>
              <a:gd name="connsiteY549" fmla="*/ 5200257 h 5597613"/>
              <a:gd name="connsiteX550" fmla="*/ 2842856 w 6299884"/>
              <a:gd name="connsiteY550" fmla="*/ 5196449 h 5597613"/>
              <a:gd name="connsiteX551" fmla="*/ 2839858 w 6299884"/>
              <a:gd name="connsiteY551" fmla="*/ 5191984 h 5597613"/>
              <a:gd name="connsiteX552" fmla="*/ 2830661 w 6299884"/>
              <a:gd name="connsiteY552" fmla="*/ 5182429 h 5597613"/>
              <a:gd name="connsiteX553" fmla="*/ 2788757 w 6299884"/>
              <a:gd name="connsiteY553" fmla="*/ 5190227 h 5597613"/>
              <a:gd name="connsiteX554" fmla="*/ 2721984 w 6299884"/>
              <a:gd name="connsiteY554" fmla="*/ 5206410 h 5597613"/>
              <a:gd name="connsiteX555" fmla="*/ 2701789 w 6299884"/>
              <a:gd name="connsiteY555" fmla="*/ 5213503 h 5597613"/>
              <a:gd name="connsiteX556" fmla="*/ 2686055 w 6299884"/>
              <a:gd name="connsiteY556" fmla="*/ 5217598 h 5597613"/>
              <a:gd name="connsiteX557" fmla="*/ 2657548 w 6299884"/>
              <a:gd name="connsiteY557" fmla="*/ 5221947 h 5597613"/>
              <a:gd name="connsiteX558" fmla="*/ 2629910 w 6299884"/>
              <a:gd name="connsiteY558" fmla="*/ 5230340 h 5597613"/>
              <a:gd name="connsiteX559" fmla="*/ 2610599 w 6299884"/>
              <a:gd name="connsiteY559" fmla="*/ 5244245 h 5597613"/>
              <a:gd name="connsiteX560" fmla="*/ 2587173 w 6299884"/>
              <a:gd name="connsiteY560" fmla="*/ 5242400 h 5597613"/>
              <a:gd name="connsiteX561" fmla="*/ 2567826 w 6299884"/>
              <a:gd name="connsiteY561" fmla="*/ 5248000 h 5597613"/>
              <a:gd name="connsiteX562" fmla="*/ 2536539 w 6299884"/>
              <a:gd name="connsiteY562" fmla="*/ 5249588 h 5597613"/>
              <a:gd name="connsiteX563" fmla="*/ 2481668 w 6299884"/>
              <a:gd name="connsiteY563" fmla="*/ 5261474 h 5597613"/>
              <a:gd name="connsiteX564" fmla="*/ 2438503 w 6299884"/>
              <a:gd name="connsiteY564" fmla="*/ 5272898 h 5597613"/>
              <a:gd name="connsiteX565" fmla="*/ 2427005 w 6299884"/>
              <a:gd name="connsiteY565" fmla="*/ 5272295 h 5597613"/>
              <a:gd name="connsiteX566" fmla="*/ 2400187 w 6299884"/>
              <a:gd name="connsiteY566" fmla="*/ 5273657 h 5597613"/>
              <a:gd name="connsiteX567" fmla="*/ 2395729 w 6299884"/>
              <a:gd name="connsiteY567" fmla="*/ 5276652 h 5597613"/>
              <a:gd name="connsiteX568" fmla="*/ 2394175 w 6299884"/>
              <a:gd name="connsiteY568" fmla="*/ 5261959 h 5597613"/>
              <a:gd name="connsiteX569" fmla="*/ 2402611 w 6299884"/>
              <a:gd name="connsiteY569" fmla="*/ 5244255 h 5597613"/>
              <a:gd name="connsiteX570" fmla="*/ 2413864 w 6299884"/>
              <a:gd name="connsiteY570" fmla="*/ 5237616 h 5597613"/>
              <a:gd name="connsiteX571" fmla="*/ 2427701 w 6299884"/>
              <a:gd name="connsiteY571" fmla="*/ 5237572 h 5597613"/>
              <a:gd name="connsiteX572" fmla="*/ 2432844 w 6299884"/>
              <a:gd name="connsiteY572" fmla="*/ 5245225 h 5597613"/>
              <a:gd name="connsiteX573" fmla="*/ 2440302 w 6299884"/>
              <a:gd name="connsiteY573" fmla="*/ 5246692 h 5597613"/>
              <a:gd name="connsiteX574" fmla="*/ 2452143 w 6299884"/>
              <a:gd name="connsiteY574" fmla="*/ 5228551 h 5597613"/>
              <a:gd name="connsiteX575" fmla="*/ 2454678 w 6299884"/>
              <a:gd name="connsiteY575" fmla="*/ 5224069 h 5597613"/>
              <a:gd name="connsiteX576" fmla="*/ 2459160 w 6299884"/>
              <a:gd name="connsiteY576" fmla="*/ 5226611 h 5597613"/>
              <a:gd name="connsiteX577" fmla="*/ 2461303 w 6299884"/>
              <a:gd name="connsiteY577" fmla="*/ 5229800 h 5597613"/>
              <a:gd name="connsiteX578" fmla="*/ 2470034 w 6299884"/>
              <a:gd name="connsiteY578" fmla="*/ 5230412 h 5597613"/>
              <a:gd name="connsiteX579" fmla="*/ 2479818 w 6299884"/>
              <a:gd name="connsiteY579" fmla="*/ 5228464 h 5597613"/>
              <a:gd name="connsiteX580" fmla="*/ 2483896 w 6299884"/>
              <a:gd name="connsiteY580" fmla="*/ 5235906 h 5597613"/>
              <a:gd name="connsiteX581" fmla="*/ 2475826 w 6299884"/>
              <a:gd name="connsiteY581" fmla="*/ 5240405 h 5597613"/>
              <a:gd name="connsiteX582" fmla="*/ 2471161 w 6299884"/>
              <a:gd name="connsiteY582" fmla="*/ 5244466 h 5597613"/>
              <a:gd name="connsiteX583" fmla="*/ 2475655 w 6299884"/>
              <a:gd name="connsiteY583" fmla="*/ 5249778 h 5597613"/>
              <a:gd name="connsiteX584" fmla="*/ 2488573 w 6299884"/>
              <a:gd name="connsiteY584" fmla="*/ 5234614 h 5597613"/>
              <a:gd name="connsiteX585" fmla="*/ 2498725 w 6299884"/>
              <a:gd name="connsiteY585" fmla="*/ 5219460 h 5597613"/>
              <a:gd name="connsiteX586" fmla="*/ 2541032 w 6299884"/>
              <a:gd name="connsiteY586" fmla="*/ 5206759 h 5597613"/>
              <a:gd name="connsiteX587" fmla="*/ 2547229 w 6299884"/>
              <a:gd name="connsiteY587" fmla="*/ 5211854 h 5597613"/>
              <a:gd name="connsiteX588" fmla="*/ 2550903 w 6299884"/>
              <a:gd name="connsiteY588" fmla="*/ 5224196 h 5597613"/>
              <a:gd name="connsiteX589" fmla="*/ 2560282 w 6299884"/>
              <a:gd name="connsiteY589" fmla="*/ 5227148 h 5597613"/>
              <a:gd name="connsiteX590" fmla="*/ 2562389 w 6299884"/>
              <a:gd name="connsiteY590" fmla="*/ 5222032 h 5597613"/>
              <a:gd name="connsiteX591" fmla="*/ 2563576 w 6299884"/>
              <a:gd name="connsiteY591" fmla="*/ 5201791 h 5597613"/>
              <a:gd name="connsiteX592" fmla="*/ 2565927 w 6299884"/>
              <a:gd name="connsiteY592" fmla="*/ 5203914 h 5597613"/>
              <a:gd name="connsiteX593" fmla="*/ 2576140 w 6299884"/>
              <a:gd name="connsiteY593" fmla="*/ 5202605 h 5597613"/>
              <a:gd name="connsiteX594" fmla="*/ 2580818 w 6299884"/>
              <a:gd name="connsiteY594" fmla="*/ 5201312 h 5597613"/>
              <a:gd name="connsiteX595" fmla="*/ 2594863 w 6299884"/>
              <a:gd name="connsiteY595" fmla="*/ 5200203 h 5597613"/>
              <a:gd name="connsiteX596" fmla="*/ 2614161 w 6299884"/>
              <a:gd name="connsiteY596" fmla="*/ 5183528 h 5597613"/>
              <a:gd name="connsiteX597" fmla="*/ 2614345 w 6299884"/>
              <a:gd name="connsiteY597" fmla="*/ 5176925 h 5597613"/>
              <a:gd name="connsiteX598" fmla="*/ 2611529 w 6299884"/>
              <a:gd name="connsiteY598" fmla="*/ 5165857 h 5597613"/>
              <a:gd name="connsiteX599" fmla="*/ 2591115 w 6299884"/>
              <a:gd name="connsiteY599" fmla="*/ 5171246 h 5597613"/>
              <a:gd name="connsiteX600" fmla="*/ 2571106 w 6299884"/>
              <a:gd name="connsiteY600" fmla="*/ 5171734 h 5597613"/>
              <a:gd name="connsiteX601" fmla="*/ 2594054 w 6299884"/>
              <a:gd name="connsiteY601" fmla="*/ 5161865 h 5597613"/>
              <a:gd name="connsiteX602" fmla="*/ 2608258 w 6299884"/>
              <a:gd name="connsiteY602" fmla="*/ 5148614 h 5597613"/>
              <a:gd name="connsiteX603" fmla="*/ 2616964 w 6299884"/>
              <a:gd name="connsiteY603" fmla="*/ 5143688 h 5597613"/>
              <a:gd name="connsiteX604" fmla="*/ 2618887 w 6299884"/>
              <a:gd name="connsiteY604" fmla="*/ 5145173 h 5597613"/>
              <a:gd name="connsiteX605" fmla="*/ 2650957 w 6299884"/>
              <a:gd name="connsiteY605" fmla="*/ 5128246 h 5597613"/>
              <a:gd name="connsiteX606" fmla="*/ 2661500 w 6299884"/>
              <a:gd name="connsiteY606" fmla="*/ 5105422 h 5597613"/>
              <a:gd name="connsiteX607" fmla="*/ 2685513 w 6299884"/>
              <a:gd name="connsiteY607" fmla="*/ 5095762 h 5597613"/>
              <a:gd name="connsiteX608" fmla="*/ 2717620 w 6299884"/>
              <a:gd name="connsiteY608" fmla="*/ 5087142 h 5597613"/>
              <a:gd name="connsiteX609" fmla="*/ 2741218 w 6299884"/>
              <a:gd name="connsiteY609" fmla="*/ 5079614 h 5597613"/>
              <a:gd name="connsiteX610" fmla="*/ 2758642 w 6299884"/>
              <a:gd name="connsiteY610" fmla="*/ 5072531 h 5597613"/>
              <a:gd name="connsiteX611" fmla="*/ 2765393 w 6299884"/>
              <a:gd name="connsiteY611" fmla="*/ 5067889 h 5597613"/>
              <a:gd name="connsiteX612" fmla="*/ 2742282 w 6299884"/>
              <a:gd name="connsiteY612" fmla="*/ 5076450 h 5597613"/>
              <a:gd name="connsiteX613" fmla="*/ 2709914 w 6299884"/>
              <a:gd name="connsiteY613" fmla="*/ 5074825 h 5597613"/>
              <a:gd name="connsiteX614" fmla="*/ 2696622 w 6299884"/>
              <a:gd name="connsiteY614" fmla="*/ 5081255 h 5597613"/>
              <a:gd name="connsiteX615" fmla="*/ 2666835 w 6299884"/>
              <a:gd name="connsiteY615" fmla="*/ 5099163 h 5597613"/>
              <a:gd name="connsiteX616" fmla="*/ 2617548 w 6299884"/>
              <a:gd name="connsiteY616" fmla="*/ 5113177 h 5597613"/>
              <a:gd name="connsiteX617" fmla="*/ 2540520 w 6299884"/>
              <a:gd name="connsiteY617" fmla="*/ 5132936 h 5597613"/>
              <a:gd name="connsiteX618" fmla="*/ 2497430 w 6299884"/>
              <a:gd name="connsiteY618" fmla="*/ 5149473 h 5597613"/>
              <a:gd name="connsiteX619" fmla="*/ 2439915 w 6299884"/>
              <a:gd name="connsiteY619" fmla="*/ 5180930 h 5597613"/>
              <a:gd name="connsiteX620" fmla="*/ 2404843 w 6299884"/>
              <a:gd name="connsiteY620" fmla="*/ 5192646 h 5597613"/>
              <a:gd name="connsiteX621" fmla="*/ 2393374 w 6299884"/>
              <a:gd name="connsiteY621" fmla="*/ 5191730 h 5597613"/>
              <a:gd name="connsiteX622" fmla="*/ 2388546 w 6299884"/>
              <a:gd name="connsiteY622" fmla="*/ 5183699 h 5597613"/>
              <a:gd name="connsiteX623" fmla="*/ 2374096 w 6299884"/>
              <a:gd name="connsiteY623" fmla="*/ 5183016 h 5597613"/>
              <a:gd name="connsiteX624" fmla="*/ 2346860 w 6299884"/>
              <a:gd name="connsiteY624" fmla="*/ 5218137 h 5597613"/>
              <a:gd name="connsiteX625" fmla="*/ 2333568 w 6299884"/>
              <a:gd name="connsiteY625" fmla="*/ 5224567 h 5597613"/>
              <a:gd name="connsiteX626" fmla="*/ 2327815 w 6299884"/>
              <a:gd name="connsiteY626" fmla="*/ 5212405 h 5597613"/>
              <a:gd name="connsiteX627" fmla="*/ 2311973 w 6299884"/>
              <a:gd name="connsiteY627" fmla="*/ 5201623 h 5597613"/>
              <a:gd name="connsiteX628" fmla="*/ 2299593 w 6299884"/>
              <a:gd name="connsiteY628" fmla="*/ 5204381 h 5597613"/>
              <a:gd name="connsiteX629" fmla="*/ 2288803 w 6299884"/>
              <a:gd name="connsiteY629" fmla="*/ 5196811 h 5597613"/>
              <a:gd name="connsiteX630" fmla="*/ 2285119 w 6299884"/>
              <a:gd name="connsiteY630" fmla="*/ 5188090 h 5597613"/>
              <a:gd name="connsiteX631" fmla="*/ 2275264 w 6299884"/>
              <a:gd name="connsiteY631" fmla="*/ 5192454 h 5597613"/>
              <a:gd name="connsiteX632" fmla="*/ 2246623 w 6299884"/>
              <a:gd name="connsiteY632" fmla="*/ 5209674 h 5597613"/>
              <a:gd name="connsiteX633" fmla="*/ 2170814 w 6299884"/>
              <a:gd name="connsiteY633" fmla="*/ 5275563 h 5597613"/>
              <a:gd name="connsiteX634" fmla="*/ 2163730 w 6299884"/>
              <a:gd name="connsiteY634" fmla="*/ 5292318 h 5597613"/>
              <a:gd name="connsiteX635" fmla="*/ 2157510 w 6299884"/>
              <a:gd name="connsiteY635" fmla="*/ 5274189 h 5597613"/>
              <a:gd name="connsiteX636" fmla="*/ 2132491 w 6299884"/>
              <a:gd name="connsiteY636" fmla="*/ 5261115 h 5597613"/>
              <a:gd name="connsiteX637" fmla="*/ 2014898 w 6299884"/>
              <a:gd name="connsiteY637" fmla="*/ 5299017 h 5597613"/>
              <a:gd name="connsiteX638" fmla="*/ 1973643 w 6299884"/>
              <a:gd name="connsiteY638" fmla="*/ 5316012 h 5597613"/>
              <a:gd name="connsiteX639" fmla="*/ 1952984 w 6299884"/>
              <a:gd name="connsiteY639" fmla="*/ 5305002 h 5597613"/>
              <a:gd name="connsiteX640" fmla="*/ 1925231 w 6299884"/>
              <a:gd name="connsiteY640" fmla="*/ 5302944 h 5597613"/>
              <a:gd name="connsiteX641" fmla="*/ 1900483 w 6299884"/>
              <a:gd name="connsiteY641" fmla="*/ 5316262 h 5597613"/>
              <a:gd name="connsiteX642" fmla="*/ 1885589 w 6299884"/>
              <a:gd name="connsiteY642" fmla="*/ 5325217 h 5597613"/>
              <a:gd name="connsiteX643" fmla="*/ 1868184 w 6299884"/>
              <a:gd name="connsiteY643" fmla="*/ 5340369 h 5597613"/>
              <a:gd name="connsiteX644" fmla="*/ 1850531 w 6299884"/>
              <a:gd name="connsiteY644" fmla="*/ 5344735 h 5597613"/>
              <a:gd name="connsiteX645" fmla="*/ 1834702 w 6299884"/>
              <a:gd name="connsiteY645" fmla="*/ 5341756 h 5597613"/>
              <a:gd name="connsiteX646" fmla="*/ 1814068 w 6299884"/>
              <a:gd name="connsiteY646" fmla="*/ 5346352 h 5597613"/>
              <a:gd name="connsiteX647" fmla="*/ 1799889 w 6299884"/>
              <a:gd name="connsiteY647" fmla="*/ 5372059 h 5597613"/>
              <a:gd name="connsiteX648" fmla="*/ 1797363 w 6299884"/>
              <a:gd name="connsiteY648" fmla="*/ 5370454 h 5597613"/>
              <a:gd name="connsiteX649" fmla="*/ 1779884 w 6299884"/>
              <a:gd name="connsiteY649" fmla="*/ 5338789 h 5597613"/>
              <a:gd name="connsiteX650" fmla="*/ 1772998 w 6299884"/>
              <a:gd name="connsiteY650" fmla="*/ 5335119 h 5597613"/>
              <a:gd name="connsiteX651" fmla="*/ 1722332 w 6299884"/>
              <a:gd name="connsiteY651" fmla="*/ 5346837 h 5597613"/>
              <a:gd name="connsiteX652" fmla="*/ 1698482 w 6299884"/>
              <a:gd name="connsiteY652" fmla="*/ 5348680 h 5597613"/>
              <a:gd name="connsiteX653" fmla="*/ 1688135 w 6299884"/>
              <a:gd name="connsiteY653" fmla="*/ 5331470 h 5597613"/>
              <a:gd name="connsiteX654" fmla="*/ 1711713 w 6299884"/>
              <a:gd name="connsiteY654" fmla="*/ 5303235 h 5597613"/>
              <a:gd name="connsiteX655" fmla="*/ 1748632 w 6299884"/>
              <a:gd name="connsiteY655" fmla="*/ 5299782 h 5597613"/>
              <a:gd name="connsiteX656" fmla="*/ 1782570 w 6299884"/>
              <a:gd name="connsiteY656" fmla="*/ 5296559 h 5597613"/>
              <a:gd name="connsiteX657" fmla="*/ 1813279 w 6299884"/>
              <a:gd name="connsiteY657" fmla="*/ 5282780 h 5597613"/>
              <a:gd name="connsiteX658" fmla="*/ 1837782 w 6299884"/>
              <a:gd name="connsiteY658" fmla="*/ 5258676 h 5597613"/>
              <a:gd name="connsiteX659" fmla="*/ 1907702 w 6299884"/>
              <a:gd name="connsiteY659" fmla="*/ 5240067 h 5597613"/>
              <a:gd name="connsiteX660" fmla="*/ 1953516 w 6299884"/>
              <a:gd name="connsiteY660" fmla="*/ 5204711 h 5597613"/>
              <a:gd name="connsiteX661" fmla="*/ 1974371 w 6299884"/>
              <a:gd name="connsiteY661" fmla="*/ 5195294 h 5597613"/>
              <a:gd name="connsiteX662" fmla="*/ 2105034 w 6299884"/>
              <a:gd name="connsiteY662" fmla="*/ 5155783 h 5597613"/>
              <a:gd name="connsiteX663" fmla="*/ 2124055 w 6299884"/>
              <a:gd name="connsiteY663" fmla="*/ 5145909 h 5597613"/>
              <a:gd name="connsiteX664" fmla="*/ 2138725 w 6299884"/>
              <a:gd name="connsiteY664" fmla="*/ 5141774 h 5597613"/>
              <a:gd name="connsiteX665" fmla="*/ 2130447 w 6299884"/>
              <a:gd name="connsiteY665" fmla="*/ 5128006 h 5597613"/>
              <a:gd name="connsiteX666" fmla="*/ 2131803 w 6299884"/>
              <a:gd name="connsiteY666" fmla="*/ 5114696 h 5597613"/>
              <a:gd name="connsiteX667" fmla="*/ 2154494 w 6299884"/>
              <a:gd name="connsiteY667" fmla="*/ 5105739 h 5597613"/>
              <a:gd name="connsiteX668" fmla="*/ 2202166 w 6299884"/>
              <a:gd name="connsiteY668" fmla="*/ 5086446 h 5597613"/>
              <a:gd name="connsiteX669" fmla="*/ 2209508 w 6299884"/>
              <a:gd name="connsiteY669" fmla="*/ 5088280 h 5597613"/>
              <a:gd name="connsiteX670" fmla="*/ 2237718 w 6299884"/>
              <a:gd name="connsiteY670" fmla="*/ 5088501 h 5597613"/>
              <a:gd name="connsiteX671" fmla="*/ 2349337 w 6299884"/>
              <a:gd name="connsiteY671" fmla="*/ 5043258 h 5597613"/>
              <a:gd name="connsiteX672" fmla="*/ 2358502 w 6299884"/>
              <a:gd name="connsiteY672" fmla="*/ 5037747 h 5597613"/>
              <a:gd name="connsiteX673" fmla="*/ 2386933 w 6299884"/>
              <a:gd name="connsiteY673" fmla="*/ 5033149 h 5597613"/>
              <a:gd name="connsiteX674" fmla="*/ 2411915 w 6299884"/>
              <a:gd name="connsiteY674" fmla="*/ 5022814 h 5597613"/>
              <a:gd name="connsiteX675" fmla="*/ 2417619 w 6299884"/>
              <a:gd name="connsiteY675" fmla="*/ 5003764 h 5597613"/>
              <a:gd name="connsiteX676" fmla="*/ 2443082 w 6299884"/>
              <a:gd name="connsiteY676" fmla="*/ 5007199 h 5597613"/>
              <a:gd name="connsiteX677" fmla="*/ 2453976 w 6299884"/>
              <a:gd name="connsiteY677" fmla="*/ 5001279 h 5597613"/>
              <a:gd name="connsiteX678" fmla="*/ 2455857 w 6299884"/>
              <a:gd name="connsiteY678" fmla="*/ 4996214 h 5597613"/>
              <a:gd name="connsiteX679" fmla="*/ 2464565 w 6299884"/>
              <a:gd name="connsiteY679" fmla="*/ 4991287 h 5597613"/>
              <a:gd name="connsiteX680" fmla="*/ 2466487 w 6299884"/>
              <a:gd name="connsiteY680" fmla="*/ 4992773 h 5597613"/>
              <a:gd name="connsiteX681" fmla="*/ 2468880 w 6299884"/>
              <a:gd name="connsiteY681" fmla="*/ 4993178 h 5597613"/>
              <a:gd name="connsiteX682" fmla="*/ 2470121 w 6299884"/>
              <a:gd name="connsiteY682" fmla="*/ 4992503 h 5597613"/>
              <a:gd name="connsiteX683" fmla="*/ 2491826 w 6299884"/>
              <a:gd name="connsiteY683" fmla="*/ 4940401 h 5597613"/>
              <a:gd name="connsiteX684" fmla="*/ 2492283 w 6299884"/>
              <a:gd name="connsiteY684" fmla="*/ 4938565 h 5597613"/>
              <a:gd name="connsiteX685" fmla="*/ 2504860 w 6299884"/>
              <a:gd name="connsiteY685" fmla="*/ 4915382 h 5597613"/>
              <a:gd name="connsiteX686" fmla="*/ 2672406 w 6299884"/>
              <a:gd name="connsiteY686" fmla="*/ 4849008 h 5597613"/>
              <a:gd name="connsiteX687" fmla="*/ 2727569 w 6299884"/>
              <a:gd name="connsiteY687" fmla="*/ 4824104 h 5597613"/>
              <a:gd name="connsiteX688" fmla="*/ 2684355 w 6299884"/>
              <a:gd name="connsiteY688" fmla="*/ 4780890 h 5597613"/>
              <a:gd name="connsiteX689" fmla="*/ 2638382 w 6299884"/>
              <a:gd name="connsiteY689" fmla="*/ 4797610 h 5597613"/>
              <a:gd name="connsiteX690" fmla="*/ 2525618 w 6299884"/>
              <a:gd name="connsiteY690" fmla="*/ 4843542 h 5597613"/>
              <a:gd name="connsiteX691" fmla="*/ 2401372 w 6299884"/>
              <a:gd name="connsiteY691" fmla="*/ 4880758 h 5597613"/>
              <a:gd name="connsiteX692" fmla="*/ 2353243 w 6299884"/>
              <a:gd name="connsiteY692" fmla="*/ 4901885 h 5597613"/>
              <a:gd name="connsiteX693" fmla="*/ 2321166 w 6299884"/>
              <a:gd name="connsiteY693" fmla="*/ 4921172 h 5597613"/>
              <a:gd name="connsiteX694" fmla="*/ 2265017 w 6299884"/>
              <a:gd name="connsiteY694" fmla="*/ 4947122 h 5597613"/>
              <a:gd name="connsiteX695" fmla="*/ 2218933 w 6299884"/>
              <a:gd name="connsiteY695" fmla="*/ 4956086 h 5597613"/>
              <a:gd name="connsiteX696" fmla="*/ 2203116 w 6299884"/>
              <a:gd name="connsiteY696" fmla="*/ 4960910 h 5597613"/>
              <a:gd name="connsiteX697" fmla="*/ 2177457 w 6299884"/>
              <a:gd name="connsiteY697" fmla="*/ 4977900 h 5597613"/>
              <a:gd name="connsiteX698" fmla="*/ 2077738 w 6299884"/>
              <a:gd name="connsiteY698" fmla="*/ 5006617 h 5597613"/>
              <a:gd name="connsiteX699" fmla="*/ 2049553 w 6299884"/>
              <a:gd name="connsiteY699" fmla="*/ 5022002 h 5597613"/>
              <a:gd name="connsiteX700" fmla="*/ 2005538 w 6299884"/>
              <a:gd name="connsiteY700" fmla="*/ 5034407 h 5597613"/>
              <a:gd name="connsiteX701" fmla="*/ 1981455 w 6299884"/>
              <a:gd name="connsiteY701" fmla="*/ 5033267 h 5597613"/>
              <a:gd name="connsiteX702" fmla="*/ 1903516 w 6299884"/>
              <a:gd name="connsiteY702" fmla="*/ 5056698 h 5597613"/>
              <a:gd name="connsiteX703" fmla="*/ 1838424 w 6299884"/>
              <a:gd name="connsiteY703" fmla="*/ 5083339 h 5597613"/>
              <a:gd name="connsiteX704" fmla="*/ 1818246 w 6299884"/>
              <a:gd name="connsiteY704" fmla="*/ 5086099 h 5597613"/>
              <a:gd name="connsiteX705" fmla="*/ 1791182 w 6299884"/>
              <a:gd name="connsiteY705" fmla="*/ 5085188 h 5597613"/>
              <a:gd name="connsiteX706" fmla="*/ 1731573 w 6299884"/>
              <a:gd name="connsiteY706" fmla="*/ 5097598 h 5597613"/>
              <a:gd name="connsiteX707" fmla="*/ 1647215 w 6299884"/>
              <a:gd name="connsiteY707" fmla="*/ 5123327 h 5597613"/>
              <a:gd name="connsiteX708" fmla="*/ 1627259 w 6299884"/>
              <a:gd name="connsiteY708" fmla="*/ 5121267 h 5597613"/>
              <a:gd name="connsiteX709" fmla="*/ 1620594 w 6299884"/>
              <a:gd name="connsiteY709" fmla="*/ 5112778 h 5597613"/>
              <a:gd name="connsiteX710" fmla="*/ 1528144 w 6299884"/>
              <a:gd name="connsiteY710" fmla="*/ 5096510 h 5597613"/>
              <a:gd name="connsiteX711" fmla="*/ 1519188 w 6299884"/>
              <a:gd name="connsiteY711" fmla="*/ 5089398 h 5597613"/>
              <a:gd name="connsiteX712" fmla="*/ 1520777 w 6299884"/>
              <a:gd name="connsiteY712" fmla="*/ 5079070 h 5597613"/>
              <a:gd name="connsiteX713" fmla="*/ 1516392 w 6299884"/>
              <a:gd name="connsiteY713" fmla="*/ 5061400 h 5597613"/>
              <a:gd name="connsiteX714" fmla="*/ 1500809 w 6299884"/>
              <a:gd name="connsiteY714" fmla="*/ 5069208 h 5597613"/>
              <a:gd name="connsiteX715" fmla="*/ 1467586 w 6299884"/>
              <a:gd name="connsiteY715" fmla="*/ 5089184 h 5597613"/>
              <a:gd name="connsiteX716" fmla="*/ 1445141 w 6299884"/>
              <a:gd name="connsiteY716" fmla="*/ 5108927 h 5597613"/>
              <a:gd name="connsiteX717" fmla="*/ 1440571 w 6299884"/>
              <a:gd name="connsiteY717" fmla="*/ 5119486 h 5597613"/>
              <a:gd name="connsiteX718" fmla="*/ 1429114 w 6299884"/>
              <a:gd name="connsiteY718" fmla="*/ 5126374 h 5597613"/>
              <a:gd name="connsiteX719" fmla="*/ 1422216 w 6299884"/>
              <a:gd name="connsiteY719" fmla="*/ 5114901 h 5597613"/>
              <a:gd name="connsiteX720" fmla="*/ 1423793 w 6299884"/>
              <a:gd name="connsiteY720" fmla="*/ 5096770 h 5597613"/>
              <a:gd name="connsiteX721" fmla="*/ 1423780 w 6299884"/>
              <a:gd name="connsiteY721" fmla="*/ 5088967 h 5597613"/>
              <a:gd name="connsiteX722" fmla="*/ 1416218 w 6299884"/>
              <a:gd name="connsiteY722" fmla="*/ 5091952 h 5597613"/>
              <a:gd name="connsiteX723" fmla="*/ 1409577 w 6299884"/>
              <a:gd name="connsiteY723" fmla="*/ 5099068 h 5597613"/>
              <a:gd name="connsiteX724" fmla="*/ 1402704 w 6299884"/>
              <a:gd name="connsiteY724" fmla="*/ 5103202 h 5597613"/>
              <a:gd name="connsiteX725" fmla="*/ 1347676 w 6299884"/>
              <a:gd name="connsiteY725" fmla="*/ 5112857 h 5597613"/>
              <a:gd name="connsiteX726" fmla="*/ 1323619 w 6299884"/>
              <a:gd name="connsiteY726" fmla="*/ 5127322 h 5597613"/>
              <a:gd name="connsiteX727" fmla="*/ 1306422 w 6299884"/>
              <a:gd name="connsiteY727" fmla="*/ 5129852 h 5597613"/>
              <a:gd name="connsiteX728" fmla="*/ 1307543 w 6299884"/>
              <a:gd name="connsiteY728" fmla="*/ 5113557 h 5597613"/>
              <a:gd name="connsiteX729" fmla="*/ 1310967 w 6299884"/>
              <a:gd name="connsiteY729" fmla="*/ 5103688 h 5597613"/>
              <a:gd name="connsiteX730" fmla="*/ 1311177 w 6299884"/>
              <a:gd name="connsiteY730" fmla="*/ 5091065 h 5597613"/>
              <a:gd name="connsiteX731" fmla="*/ 1297652 w 6299884"/>
              <a:gd name="connsiteY731" fmla="*/ 5094511 h 5597613"/>
              <a:gd name="connsiteX732" fmla="*/ 1264871 w 6299884"/>
              <a:gd name="connsiteY732" fmla="*/ 5104849 h 5597613"/>
              <a:gd name="connsiteX733" fmla="*/ 1230540 w 6299884"/>
              <a:gd name="connsiteY733" fmla="*/ 5148922 h 5597613"/>
              <a:gd name="connsiteX734" fmla="*/ 1219797 w 6299884"/>
              <a:gd name="connsiteY734" fmla="*/ 5172564 h 5597613"/>
              <a:gd name="connsiteX735" fmla="*/ 1181166 w 6299884"/>
              <a:gd name="connsiteY735" fmla="*/ 5108315 h 5597613"/>
              <a:gd name="connsiteX736" fmla="*/ 1185712 w 6299884"/>
              <a:gd name="connsiteY736" fmla="*/ 5082151 h 5597613"/>
              <a:gd name="connsiteX737" fmla="*/ 1176756 w 6299884"/>
              <a:gd name="connsiteY737" fmla="*/ 5075039 h 5597613"/>
              <a:gd name="connsiteX738" fmla="*/ 1187525 w 6299884"/>
              <a:gd name="connsiteY738" fmla="*/ 5067004 h 5597613"/>
              <a:gd name="connsiteX739" fmla="*/ 1196923 w 6299884"/>
              <a:gd name="connsiteY739" fmla="*/ 5064476 h 5597613"/>
              <a:gd name="connsiteX740" fmla="*/ 1204240 w 6299884"/>
              <a:gd name="connsiteY740" fmla="*/ 5050704 h 5597613"/>
              <a:gd name="connsiteX741" fmla="*/ 1209722 w 6299884"/>
              <a:gd name="connsiteY741" fmla="*/ 5036473 h 5597613"/>
              <a:gd name="connsiteX742" fmla="*/ 1236540 w 6299884"/>
              <a:gd name="connsiteY742" fmla="*/ 5026597 h 5597613"/>
              <a:gd name="connsiteX743" fmla="*/ 1260142 w 6299884"/>
              <a:gd name="connsiteY743" fmla="*/ 5013968 h 5597613"/>
              <a:gd name="connsiteX744" fmla="*/ 1259649 w 6299884"/>
              <a:gd name="connsiteY744" fmla="*/ 4992395 h 5597613"/>
              <a:gd name="connsiteX745" fmla="*/ 1260093 w 6299884"/>
              <a:gd name="connsiteY745" fmla="*/ 4982756 h 5597613"/>
              <a:gd name="connsiteX746" fmla="*/ 1297257 w 6299884"/>
              <a:gd name="connsiteY746" fmla="*/ 4990089 h 5597613"/>
              <a:gd name="connsiteX747" fmla="*/ 1310574 w 6299884"/>
              <a:gd name="connsiteY747" fmla="*/ 4999265 h 5597613"/>
              <a:gd name="connsiteX748" fmla="*/ 1337848 w 6299884"/>
              <a:gd name="connsiteY748" fmla="*/ 4987553 h 5597613"/>
              <a:gd name="connsiteX749" fmla="*/ 1336000 w 6299884"/>
              <a:gd name="connsiteY749" fmla="*/ 4979292 h 5597613"/>
              <a:gd name="connsiteX750" fmla="*/ 1332083 w 6299884"/>
              <a:gd name="connsiteY750" fmla="*/ 4967588 h 5597613"/>
              <a:gd name="connsiteX751" fmla="*/ 1340780 w 6299884"/>
              <a:gd name="connsiteY751" fmla="*/ 4956111 h 5597613"/>
              <a:gd name="connsiteX752" fmla="*/ 1381591 w 6299884"/>
              <a:gd name="connsiteY752" fmla="*/ 4948755 h 5597613"/>
              <a:gd name="connsiteX753" fmla="*/ 1405895 w 6299884"/>
              <a:gd name="connsiteY753" fmla="*/ 4945076 h 5597613"/>
              <a:gd name="connsiteX754" fmla="*/ 1457437 w 6299884"/>
              <a:gd name="connsiteY754" fmla="*/ 4906275 h 5597613"/>
              <a:gd name="connsiteX755" fmla="*/ 1472097 w 6299884"/>
              <a:gd name="connsiteY755" fmla="*/ 4894337 h 5597613"/>
              <a:gd name="connsiteX756" fmla="*/ 1533086 w 6299884"/>
              <a:gd name="connsiteY756" fmla="*/ 4884222 h 5597613"/>
              <a:gd name="connsiteX757" fmla="*/ 1562416 w 6299884"/>
              <a:gd name="connsiteY757" fmla="*/ 4868148 h 5597613"/>
              <a:gd name="connsiteX758" fmla="*/ 1590331 w 6299884"/>
              <a:gd name="connsiteY758" fmla="*/ 4826372 h 5597613"/>
              <a:gd name="connsiteX759" fmla="*/ 1605039 w 6299884"/>
              <a:gd name="connsiteY759" fmla="*/ 4845646 h 5597613"/>
              <a:gd name="connsiteX760" fmla="*/ 1632103 w 6299884"/>
              <a:gd name="connsiteY760" fmla="*/ 4846555 h 5597613"/>
              <a:gd name="connsiteX761" fmla="*/ 1628407 w 6299884"/>
              <a:gd name="connsiteY761" fmla="*/ 4830033 h 5597613"/>
              <a:gd name="connsiteX762" fmla="*/ 1636181 w 6299884"/>
              <a:gd name="connsiteY762" fmla="*/ 4814424 h 5597613"/>
              <a:gd name="connsiteX763" fmla="*/ 1665746 w 6299884"/>
              <a:gd name="connsiteY763" fmla="*/ 4801334 h 5597613"/>
              <a:gd name="connsiteX764" fmla="*/ 1705854 w 6299884"/>
              <a:gd name="connsiteY764" fmla="*/ 4785028 h 5597613"/>
              <a:gd name="connsiteX765" fmla="*/ 1724641 w 6299884"/>
              <a:gd name="connsiteY765" fmla="*/ 4772171 h 5597613"/>
              <a:gd name="connsiteX766" fmla="*/ 1728286 w 6299884"/>
              <a:gd name="connsiteY766" fmla="*/ 4757482 h 5597613"/>
              <a:gd name="connsiteX767" fmla="*/ 1738117 w 6299884"/>
              <a:gd name="connsiteY767" fmla="*/ 4737512 h 5597613"/>
              <a:gd name="connsiteX768" fmla="*/ 1753503 w 6299884"/>
              <a:gd name="connsiteY768" fmla="*/ 4750130 h 5597613"/>
              <a:gd name="connsiteX769" fmla="*/ 1764282 w 6299884"/>
              <a:gd name="connsiteY769" fmla="*/ 4749898 h 5597613"/>
              <a:gd name="connsiteX770" fmla="*/ 1767251 w 6299884"/>
              <a:gd name="connsiteY770" fmla="*/ 4741864 h 5597613"/>
              <a:gd name="connsiteX771" fmla="*/ 1771796 w 6299884"/>
              <a:gd name="connsiteY771" fmla="*/ 4715700 h 5597613"/>
              <a:gd name="connsiteX772" fmla="*/ 1768101 w 6299884"/>
              <a:gd name="connsiteY772" fmla="*/ 4699177 h 5597613"/>
              <a:gd name="connsiteX773" fmla="*/ 1757322 w 6299884"/>
              <a:gd name="connsiteY773" fmla="*/ 4699410 h 5597613"/>
              <a:gd name="connsiteX774" fmla="*/ 1647749 w 6299884"/>
              <a:gd name="connsiteY774" fmla="*/ 4732489 h 5597613"/>
              <a:gd name="connsiteX775" fmla="*/ 1559707 w 6299884"/>
              <a:gd name="connsiteY775" fmla="*/ 4749498 h 5597613"/>
              <a:gd name="connsiteX776" fmla="*/ 1506467 w 6299884"/>
              <a:gd name="connsiteY776" fmla="*/ 4728399 h 5597613"/>
              <a:gd name="connsiteX777" fmla="*/ 1483332 w 6299884"/>
              <a:gd name="connsiteY777" fmla="*/ 4746995 h 5597613"/>
              <a:gd name="connsiteX778" fmla="*/ 1469782 w 6299884"/>
              <a:gd name="connsiteY778" fmla="*/ 4734836 h 5597613"/>
              <a:gd name="connsiteX779" fmla="*/ 1445921 w 6299884"/>
              <a:gd name="connsiteY779" fmla="*/ 4728876 h 5597613"/>
              <a:gd name="connsiteX780" fmla="*/ 1436546 w 6299884"/>
              <a:gd name="connsiteY780" fmla="*/ 4747009 h 5597613"/>
              <a:gd name="connsiteX781" fmla="*/ 1439109 w 6299884"/>
              <a:gd name="connsiteY781" fmla="*/ 4772024 h 5597613"/>
              <a:gd name="connsiteX782" fmla="*/ 1414779 w 6299884"/>
              <a:gd name="connsiteY782" fmla="*/ 4760097 h 5597613"/>
              <a:gd name="connsiteX783" fmla="*/ 1390462 w 6299884"/>
              <a:gd name="connsiteY783" fmla="*/ 4755973 h 5597613"/>
              <a:gd name="connsiteX784" fmla="*/ 1380534 w 6299884"/>
              <a:gd name="connsiteY784" fmla="*/ 4713519 h 5597613"/>
              <a:gd name="connsiteX785" fmla="*/ 1394270 w 6299884"/>
              <a:gd name="connsiteY785" fmla="*/ 4697450 h 5597613"/>
              <a:gd name="connsiteX786" fmla="*/ 1408042 w 6299884"/>
              <a:gd name="connsiteY786" fmla="*/ 4704789 h 5597613"/>
              <a:gd name="connsiteX787" fmla="*/ 1419055 w 6299884"/>
              <a:gd name="connsiteY787" fmla="*/ 4707541 h 5597613"/>
              <a:gd name="connsiteX788" fmla="*/ 1457119 w 6299884"/>
              <a:gd name="connsiteY788" fmla="*/ 4703399 h 5597613"/>
              <a:gd name="connsiteX789" fmla="*/ 1483013 w 6299884"/>
              <a:gd name="connsiteY789" fmla="*/ 4689392 h 5597613"/>
              <a:gd name="connsiteX790" fmla="*/ 1491955 w 6299884"/>
              <a:gd name="connsiteY790" fmla="*/ 4688700 h 5597613"/>
              <a:gd name="connsiteX791" fmla="*/ 1503658 w 6299884"/>
              <a:gd name="connsiteY791" fmla="*/ 4692599 h 5597613"/>
              <a:gd name="connsiteX792" fmla="*/ 1563232 w 6299884"/>
              <a:gd name="connsiteY792" fmla="*/ 4656779 h 5597613"/>
              <a:gd name="connsiteX793" fmla="*/ 1583207 w 6299884"/>
              <a:gd name="connsiteY793" fmla="*/ 4642657 h 5597613"/>
              <a:gd name="connsiteX794" fmla="*/ 1558320 w 6299884"/>
              <a:gd name="connsiteY794" fmla="*/ 4645131 h 5597613"/>
              <a:gd name="connsiteX795" fmla="*/ 1522270 w 6299884"/>
              <a:gd name="connsiteY795" fmla="*/ 4653352 h 5597613"/>
              <a:gd name="connsiteX796" fmla="*/ 1510946 w 6299884"/>
              <a:gd name="connsiteY796" fmla="*/ 4651318 h 5597613"/>
              <a:gd name="connsiteX797" fmla="*/ 1506927 w 6299884"/>
              <a:gd name="connsiteY797" fmla="*/ 4642852 h 5597613"/>
              <a:gd name="connsiteX798" fmla="*/ 1492614 w 6299884"/>
              <a:gd name="connsiteY798" fmla="*/ 4640755 h 5597613"/>
              <a:gd name="connsiteX799" fmla="*/ 1462067 w 6299884"/>
              <a:gd name="connsiteY799" fmla="*/ 4673038 h 5597613"/>
              <a:gd name="connsiteX800" fmla="*/ 1448209 w 6299884"/>
              <a:gd name="connsiteY800" fmla="*/ 4678135 h 5597613"/>
              <a:gd name="connsiteX801" fmla="*/ 1443676 w 6299884"/>
              <a:gd name="connsiteY801" fmla="*/ 4665468 h 5597613"/>
              <a:gd name="connsiteX802" fmla="*/ 1428967 w 6299884"/>
              <a:gd name="connsiteY802" fmla="*/ 4653185 h 5597613"/>
              <a:gd name="connsiteX803" fmla="*/ 1416376 w 6299884"/>
              <a:gd name="connsiteY803" fmla="*/ 4654716 h 5597613"/>
              <a:gd name="connsiteX804" fmla="*/ 1406380 w 6299884"/>
              <a:gd name="connsiteY804" fmla="*/ 4646126 h 5597613"/>
              <a:gd name="connsiteX805" fmla="*/ 1403569 w 6299884"/>
              <a:gd name="connsiteY805" fmla="*/ 4637086 h 5597613"/>
              <a:gd name="connsiteX806" fmla="*/ 1393333 w 6299884"/>
              <a:gd name="connsiteY806" fmla="*/ 4640463 h 5597613"/>
              <a:gd name="connsiteX807" fmla="*/ 1363143 w 6299884"/>
              <a:gd name="connsiteY807" fmla="*/ 4654795 h 5597613"/>
              <a:gd name="connsiteX808" fmla="*/ 1281241 w 6299884"/>
              <a:gd name="connsiteY808" fmla="*/ 4712937 h 5597613"/>
              <a:gd name="connsiteX809" fmla="*/ 1272550 w 6299884"/>
              <a:gd name="connsiteY809" fmla="*/ 4728917 h 5597613"/>
              <a:gd name="connsiteX810" fmla="*/ 1268136 w 6299884"/>
              <a:gd name="connsiteY810" fmla="*/ 4710266 h 5597613"/>
              <a:gd name="connsiteX811" fmla="*/ 1244519 w 6299884"/>
              <a:gd name="connsiteY811" fmla="*/ 4694803 h 5597613"/>
              <a:gd name="connsiteX812" fmla="*/ 1123778 w 6299884"/>
              <a:gd name="connsiteY812" fmla="*/ 4720999 h 5597613"/>
              <a:gd name="connsiteX813" fmla="*/ 1081055 w 6299884"/>
              <a:gd name="connsiteY813" fmla="*/ 4733870 h 5597613"/>
              <a:gd name="connsiteX814" fmla="*/ 1061576 w 6299884"/>
              <a:gd name="connsiteY814" fmla="*/ 4720888 h 5597613"/>
              <a:gd name="connsiteX815" fmla="*/ 1034159 w 6299884"/>
              <a:gd name="connsiteY815" fmla="*/ 4716120 h 5597613"/>
              <a:gd name="connsiteX816" fmla="*/ 1008224 w 6299884"/>
              <a:gd name="connsiteY816" fmla="*/ 4726949 h 5597613"/>
              <a:gd name="connsiteX817" fmla="*/ 992523 w 6299884"/>
              <a:gd name="connsiteY817" fmla="*/ 4734402 h 5597613"/>
              <a:gd name="connsiteX818" fmla="*/ 973717 w 6299884"/>
              <a:gd name="connsiteY818" fmla="*/ 4747775 h 5597613"/>
              <a:gd name="connsiteX819" fmla="*/ 955721 w 6299884"/>
              <a:gd name="connsiteY819" fmla="*/ 4750390 h 5597613"/>
              <a:gd name="connsiteX820" fmla="*/ 940259 w 6299884"/>
              <a:gd name="connsiteY820" fmla="*/ 4745874 h 5597613"/>
              <a:gd name="connsiteX821" fmla="*/ 919276 w 6299884"/>
              <a:gd name="connsiteY821" fmla="*/ 4748426 h 5597613"/>
              <a:gd name="connsiteX822" fmla="*/ 902645 w 6299884"/>
              <a:gd name="connsiteY822" fmla="*/ 4772621 h 5597613"/>
              <a:gd name="connsiteX823" fmla="*/ 900290 w 6299884"/>
              <a:gd name="connsiteY823" fmla="*/ 4770776 h 5597613"/>
              <a:gd name="connsiteX824" fmla="*/ 885996 w 6299884"/>
              <a:gd name="connsiteY824" fmla="*/ 4737549 h 5597613"/>
              <a:gd name="connsiteX825" fmla="*/ 879504 w 6299884"/>
              <a:gd name="connsiteY825" fmla="*/ 4733221 h 5597613"/>
              <a:gd name="connsiteX826" fmla="*/ 827933 w 6299884"/>
              <a:gd name="connsiteY826" fmla="*/ 4739919 h 5597613"/>
              <a:gd name="connsiteX827" fmla="*/ 804019 w 6299884"/>
              <a:gd name="connsiteY827" fmla="*/ 4739416 h 5597613"/>
              <a:gd name="connsiteX828" fmla="*/ 795407 w 6299884"/>
              <a:gd name="connsiteY828" fmla="*/ 4721276 h 5597613"/>
              <a:gd name="connsiteX829" fmla="*/ 821638 w 6299884"/>
              <a:gd name="connsiteY829" fmla="*/ 4695487 h 5597613"/>
              <a:gd name="connsiteX830" fmla="*/ 858718 w 6299884"/>
              <a:gd name="connsiteY830" fmla="*/ 4695668 h 5597613"/>
              <a:gd name="connsiteX831" fmla="*/ 892808 w 6299884"/>
              <a:gd name="connsiteY831" fmla="*/ 4695786 h 5597613"/>
              <a:gd name="connsiteX832" fmla="*/ 924722 w 6299884"/>
              <a:gd name="connsiteY832" fmla="*/ 4685083 h 5597613"/>
              <a:gd name="connsiteX833" fmla="*/ 951467 w 6299884"/>
              <a:gd name="connsiteY833" fmla="*/ 4663496 h 5597613"/>
              <a:gd name="connsiteX834" fmla="*/ 1022875 w 6299884"/>
              <a:gd name="connsiteY834" fmla="*/ 4651828 h 5597613"/>
              <a:gd name="connsiteX835" fmla="*/ 1071932 w 6299884"/>
              <a:gd name="connsiteY835" fmla="*/ 4621131 h 5597613"/>
              <a:gd name="connsiteX836" fmla="*/ 1093609 w 6299884"/>
              <a:gd name="connsiteY836" fmla="*/ 4613804 h 5597613"/>
              <a:gd name="connsiteX837" fmla="*/ 1227516 w 6299884"/>
              <a:gd name="connsiteY837" fmla="*/ 4587287 h 5597613"/>
              <a:gd name="connsiteX838" fmla="*/ 1247412 w 6299884"/>
              <a:gd name="connsiteY838" fmla="*/ 4579325 h 5597613"/>
              <a:gd name="connsiteX839" fmla="*/ 1262417 w 6299884"/>
              <a:gd name="connsiteY839" fmla="*/ 4576647 h 5597613"/>
              <a:gd name="connsiteX840" fmla="*/ 1255529 w 6299884"/>
              <a:gd name="connsiteY840" fmla="*/ 4562135 h 5597613"/>
              <a:gd name="connsiteX841" fmla="*/ 1258182 w 6299884"/>
              <a:gd name="connsiteY841" fmla="*/ 4549021 h 5597613"/>
              <a:gd name="connsiteX842" fmla="*/ 1281643 w 6299884"/>
              <a:gd name="connsiteY842" fmla="*/ 4542330 h 5597613"/>
              <a:gd name="connsiteX843" fmla="*/ 1330977 w 6299884"/>
              <a:gd name="connsiteY843" fmla="*/ 4527802 h 5597613"/>
              <a:gd name="connsiteX844" fmla="*/ 1338103 w 6299884"/>
              <a:gd name="connsiteY844" fmla="*/ 4530348 h 5597613"/>
              <a:gd name="connsiteX845" fmla="*/ 1366155 w 6299884"/>
              <a:gd name="connsiteY845" fmla="*/ 4533332 h 5597613"/>
              <a:gd name="connsiteX846" fmla="*/ 1481670 w 6299884"/>
              <a:gd name="connsiteY846" fmla="*/ 4499244 h 5597613"/>
              <a:gd name="connsiteX847" fmla="*/ 1491330 w 6299884"/>
              <a:gd name="connsiteY847" fmla="*/ 4494658 h 5597613"/>
              <a:gd name="connsiteX848" fmla="*/ 1520075 w 6299884"/>
              <a:gd name="connsiteY848" fmla="*/ 4492868 h 5597613"/>
              <a:gd name="connsiteX849" fmla="*/ 1545950 w 6299884"/>
              <a:gd name="connsiteY849" fmla="*/ 4485032 h 5597613"/>
              <a:gd name="connsiteX850" fmla="*/ 1553494 w 6299884"/>
              <a:gd name="connsiteY850" fmla="*/ 4466631 h 5597613"/>
              <a:gd name="connsiteX851" fmla="*/ 1578497 w 6299884"/>
              <a:gd name="connsiteY851" fmla="*/ 4472545 h 5597613"/>
              <a:gd name="connsiteX852" fmla="*/ 1606846 w 6299884"/>
              <a:gd name="connsiteY852" fmla="*/ 4460570 h 5597613"/>
              <a:gd name="connsiteX853" fmla="*/ 1633554 w 6299884"/>
              <a:gd name="connsiteY853" fmla="*/ 4410846 h 5597613"/>
              <a:gd name="connsiteX854" fmla="*/ 1634187 w 6299884"/>
              <a:gd name="connsiteY854" fmla="*/ 4409062 h 5597613"/>
              <a:gd name="connsiteX855" fmla="*/ 1648976 w 6299884"/>
              <a:gd name="connsiteY855" fmla="*/ 4387223 h 5597613"/>
              <a:gd name="connsiteX856" fmla="*/ 1822219 w 6299884"/>
              <a:gd name="connsiteY856" fmla="*/ 4337588 h 5597613"/>
              <a:gd name="connsiteX857" fmla="*/ 1930608 w 6299884"/>
              <a:gd name="connsiteY857" fmla="*/ 4300955 h 5597613"/>
              <a:gd name="connsiteX858" fmla="*/ 1996364 w 6299884"/>
              <a:gd name="connsiteY858" fmla="*/ 4284004 h 5597613"/>
              <a:gd name="connsiteX859" fmla="*/ 2063271 w 6299884"/>
              <a:gd name="connsiteY859" fmla="*/ 4272036 h 5597613"/>
              <a:gd name="connsiteX860" fmla="*/ 2075747 w 6299884"/>
              <a:gd name="connsiteY860" fmla="*/ 4267200 h 5597613"/>
              <a:gd name="connsiteX861" fmla="*/ 2102270 w 6299884"/>
              <a:gd name="connsiteY861" fmla="*/ 4260878 h 5597613"/>
              <a:gd name="connsiteX862" fmla="*/ 2111565 w 6299884"/>
              <a:gd name="connsiteY862" fmla="*/ 4258217 h 5597613"/>
              <a:gd name="connsiteX863" fmla="*/ 2141816 w 6299884"/>
              <a:gd name="connsiteY863" fmla="*/ 4238352 h 5597613"/>
              <a:gd name="connsiteX864" fmla="*/ 2125416 w 6299884"/>
              <a:gd name="connsiteY864" fmla="*/ 4221952 h 5597613"/>
              <a:gd name="connsiteX865" fmla="*/ 2125357 w 6299884"/>
              <a:gd name="connsiteY865" fmla="*/ 4221946 h 5597613"/>
              <a:gd name="connsiteX866" fmla="*/ 2106767 w 6299884"/>
              <a:gd name="connsiteY866" fmla="*/ 4214377 h 5597613"/>
              <a:gd name="connsiteX867" fmla="*/ 2109538 w 6299884"/>
              <a:gd name="connsiteY867" fmla="*/ 4207635 h 5597613"/>
              <a:gd name="connsiteX868" fmla="*/ 2110678 w 6299884"/>
              <a:gd name="connsiteY868" fmla="*/ 4207213 h 5597613"/>
              <a:gd name="connsiteX869" fmla="*/ 2103573 w 6299884"/>
              <a:gd name="connsiteY869" fmla="*/ 4200109 h 5597613"/>
              <a:gd name="connsiteX870" fmla="*/ 1978934 w 6299884"/>
              <a:gd name="connsiteY870" fmla="*/ 4235597 h 5597613"/>
              <a:gd name="connsiteX871" fmla="*/ 1793396 w 6299884"/>
              <a:gd name="connsiteY871" fmla="*/ 4283103 h 5597613"/>
              <a:gd name="connsiteX872" fmla="*/ 1676673 w 6299884"/>
              <a:gd name="connsiteY872" fmla="*/ 4317764 h 5597613"/>
              <a:gd name="connsiteX873" fmla="*/ 1549379 w 6299884"/>
              <a:gd name="connsiteY873" fmla="*/ 4342624 h 5597613"/>
              <a:gd name="connsiteX874" fmla="*/ 1499411 w 6299884"/>
              <a:gd name="connsiteY874" fmla="*/ 4358935 h 5597613"/>
              <a:gd name="connsiteX875" fmla="*/ 1465598 w 6299884"/>
              <a:gd name="connsiteY875" fmla="*/ 4374986 h 5597613"/>
              <a:gd name="connsiteX876" fmla="*/ 1407177 w 6299884"/>
              <a:gd name="connsiteY876" fmla="*/ 4395308 h 5597613"/>
              <a:gd name="connsiteX877" fmla="*/ 1360436 w 6299884"/>
              <a:gd name="connsiteY877" fmla="*/ 4399713 h 5597613"/>
              <a:gd name="connsiteX878" fmla="*/ 1344223 w 6299884"/>
              <a:gd name="connsiteY878" fmla="*/ 4402964 h 5597613"/>
              <a:gd name="connsiteX879" fmla="*/ 1317022 w 6299884"/>
              <a:gd name="connsiteY879" fmla="*/ 4417358 h 5597613"/>
              <a:gd name="connsiteX880" fmla="*/ 1214969 w 6299884"/>
              <a:gd name="connsiteY880" fmla="*/ 4436163 h 5597613"/>
              <a:gd name="connsiteX881" fmla="*/ 1185411 w 6299884"/>
              <a:gd name="connsiteY881" fmla="*/ 4448713 h 5597613"/>
              <a:gd name="connsiteX882" fmla="*/ 1140393 w 6299884"/>
              <a:gd name="connsiteY882" fmla="*/ 4456745 h 5597613"/>
              <a:gd name="connsiteX883" fmla="*/ 1134185 w 6299884"/>
              <a:gd name="connsiteY883" fmla="*/ 4454276 h 5597613"/>
              <a:gd name="connsiteX884" fmla="*/ 856296 w 6299884"/>
              <a:gd name="connsiteY884" fmla="*/ 4568640 h 5597613"/>
              <a:gd name="connsiteX885" fmla="*/ 849216 w 6299884"/>
              <a:gd name="connsiteY885" fmla="*/ 4568763 h 5597613"/>
              <a:gd name="connsiteX886" fmla="*/ 840471 w 6299884"/>
              <a:gd name="connsiteY886" fmla="*/ 4575153 h 5597613"/>
              <a:gd name="connsiteX887" fmla="*/ 826408 w 6299884"/>
              <a:gd name="connsiteY887" fmla="*/ 4580940 h 5597613"/>
              <a:gd name="connsiteX888" fmla="*/ 805445 w 6299884"/>
              <a:gd name="connsiteY888" fmla="*/ 4572461 h 5597613"/>
              <a:gd name="connsiteX889" fmla="*/ 794323 w 6299884"/>
              <a:gd name="connsiteY889" fmla="*/ 4575785 h 5597613"/>
              <a:gd name="connsiteX890" fmla="*/ 785404 w 6299884"/>
              <a:gd name="connsiteY890" fmla="*/ 4584012 h 5597613"/>
              <a:gd name="connsiteX891" fmla="*/ 774939 w 6299884"/>
              <a:gd name="connsiteY891" fmla="*/ 4579456 h 5597613"/>
              <a:gd name="connsiteX892" fmla="*/ 761194 w 6299884"/>
              <a:gd name="connsiteY892" fmla="*/ 4588172 h 5597613"/>
              <a:gd name="connsiteX893" fmla="*/ 748356 w 6299884"/>
              <a:gd name="connsiteY893" fmla="*/ 4591425 h 5597613"/>
              <a:gd name="connsiteX894" fmla="*/ 727328 w 6299884"/>
              <a:gd name="connsiteY894" fmla="*/ 4593308 h 5597613"/>
              <a:gd name="connsiteX895" fmla="*/ 712554 w 6299884"/>
              <a:gd name="connsiteY895" fmla="*/ 4584792 h 5597613"/>
              <a:gd name="connsiteX896" fmla="*/ 692650 w 6299884"/>
              <a:gd name="connsiteY896" fmla="*/ 4592912 h 5597613"/>
              <a:gd name="connsiteX897" fmla="*/ 689825 w 6299884"/>
              <a:gd name="connsiteY897" fmla="*/ 4603452 h 5597613"/>
              <a:gd name="connsiteX898" fmla="*/ 678687 w 6299884"/>
              <a:gd name="connsiteY898" fmla="*/ 4589930 h 5597613"/>
              <a:gd name="connsiteX899" fmla="*/ 677851 w 6299884"/>
              <a:gd name="connsiteY899" fmla="*/ 4593676 h 5597613"/>
              <a:gd name="connsiteX900" fmla="*/ 673252 w 6299884"/>
              <a:gd name="connsiteY900" fmla="*/ 4605205 h 5597613"/>
              <a:gd name="connsiteX901" fmla="*/ 661120 w 6299884"/>
              <a:gd name="connsiteY901" fmla="*/ 4605333 h 5597613"/>
              <a:gd name="connsiteX902" fmla="*/ 657493 w 6299884"/>
              <a:gd name="connsiteY902" fmla="*/ 4604527 h 5597613"/>
              <a:gd name="connsiteX903" fmla="*/ 650141 w 6299884"/>
              <a:gd name="connsiteY903" fmla="*/ 4599411 h 5597613"/>
              <a:gd name="connsiteX904" fmla="*/ 647934 w 6299884"/>
              <a:gd name="connsiteY904" fmla="*/ 4594507 h 5597613"/>
              <a:gd name="connsiteX905" fmla="*/ 640473 w 6299884"/>
              <a:gd name="connsiteY905" fmla="*/ 4583542 h 5597613"/>
              <a:gd name="connsiteX906" fmla="*/ 597855 w 6299884"/>
              <a:gd name="connsiteY906" fmla="*/ 4584192 h 5597613"/>
              <a:gd name="connsiteX907" fmla="*/ 529311 w 6299884"/>
              <a:gd name="connsiteY907" fmla="*/ 4588932 h 5597613"/>
              <a:gd name="connsiteX908" fmla="*/ 508214 w 6299884"/>
              <a:gd name="connsiteY908" fmla="*/ 4592532 h 5597613"/>
              <a:gd name="connsiteX909" fmla="*/ 492015 w 6299884"/>
              <a:gd name="connsiteY909" fmla="*/ 4593927 h 5597613"/>
              <a:gd name="connsiteX910" fmla="*/ 463182 w 6299884"/>
              <a:gd name="connsiteY910" fmla="*/ 4593427 h 5597613"/>
              <a:gd name="connsiteX911" fmla="*/ 434527 w 6299884"/>
              <a:gd name="connsiteY911" fmla="*/ 4597060 h 5597613"/>
              <a:gd name="connsiteX912" fmla="*/ 413155 w 6299884"/>
              <a:gd name="connsiteY912" fmla="*/ 4607524 h 5597613"/>
              <a:gd name="connsiteX913" fmla="*/ 390372 w 6299884"/>
              <a:gd name="connsiteY913" fmla="*/ 4601772 h 5597613"/>
              <a:gd name="connsiteX914" fmla="*/ 370358 w 6299884"/>
              <a:gd name="connsiteY914" fmla="*/ 4604042 h 5597613"/>
              <a:gd name="connsiteX915" fmla="*/ 339250 w 6299884"/>
              <a:gd name="connsiteY915" fmla="*/ 4600353 h 5597613"/>
              <a:gd name="connsiteX916" fmla="*/ 283161 w 6299884"/>
              <a:gd name="connsiteY916" fmla="*/ 4602854 h 5597613"/>
              <a:gd name="connsiteX917" fmla="*/ 238692 w 6299884"/>
              <a:gd name="connsiteY917" fmla="*/ 4606868 h 5597613"/>
              <a:gd name="connsiteX918" fmla="*/ 227457 w 6299884"/>
              <a:gd name="connsiteY918" fmla="*/ 4604343 h 5597613"/>
              <a:gd name="connsiteX919" fmla="*/ 200792 w 6299884"/>
              <a:gd name="connsiteY919" fmla="*/ 4601182 h 5597613"/>
              <a:gd name="connsiteX920" fmla="*/ 195895 w 6299884"/>
              <a:gd name="connsiteY920" fmla="*/ 4603385 h 5597613"/>
              <a:gd name="connsiteX921" fmla="*/ 196829 w 6299884"/>
              <a:gd name="connsiteY921" fmla="*/ 4588641 h 5597613"/>
              <a:gd name="connsiteX922" fmla="*/ 208119 w 6299884"/>
              <a:gd name="connsiteY922" fmla="*/ 4572603 h 5597613"/>
              <a:gd name="connsiteX923" fmla="*/ 220327 w 6299884"/>
              <a:gd name="connsiteY923" fmla="*/ 4567949 h 5597613"/>
              <a:gd name="connsiteX924" fmla="*/ 233976 w 6299884"/>
              <a:gd name="connsiteY924" fmla="*/ 4570230 h 5597613"/>
              <a:gd name="connsiteX925" fmla="*/ 237761 w 6299884"/>
              <a:gd name="connsiteY925" fmla="*/ 4578638 h 5597613"/>
              <a:gd name="connsiteX926" fmla="*/ 244866 w 6299884"/>
              <a:gd name="connsiteY926" fmla="*/ 4581337 h 5597613"/>
              <a:gd name="connsiteX927" fmla="*/ 259586 w 6299884"/>
              <a:gd name="connsiteY927" fmla="*/ 4565442 h 5597613"/>
              <a:gd name="connsiteX928" fmla="*/ 262836 w 6299884"/>
              <a:gd name="connsiteY928" fmla="*/ 4561450 h 5597613"/>
              <a:gd name="connsiteX929" fmla="*/ 266828 w 6299884"/>
              <a:gd name="connsiteY929" fmla="*/ 4564708 h 5597613"/>
              <a:gd name="connsiteX930" fmla="*/ 268405 w 6299884"/>
              <a:gd name="connsiteY930" fmla="*/ 4568211 h 5597613"/>
              <a:gd name="connsiteX931" fmla="*/ 276909 w 6299884"/>
              <a:gd name="connsiteY931" fmla="*/ 4570281 h 5597613"/>
              <a:gd name="connsiteX932" fmla="*/ 286881 w 6299884"/>
              <a:gd name="connsiteY932" fmla="*/ 4570003 h 5597613"/>
              <a:gd name="connsiteX933" fmla="*/ 289651 w 6299884"/>
              <a:gd name="connsiteY933" fmla="*/ 4578025 h 5597613"/>
              <a:gd name="connsiteX934" fmla="*/ 280941 w 6299884"/>
              <a:gd name="connsiteY934" fmla="*/ 4581105 h 5597613"/>
              <a:gd name="connsiteX935" fmla="*/ 275660 w 6299884"/>
              <a:gd name="connsiteY935" fmla="*/ 4584325 h 5597613"/>
              <a:gd name="connsiteX936" fmla="*/ 279198 w 6299884"/>
              <a:gd name="connsiteY936" fmla="*/ 4590316 h 5597613"/>
              <a:gd name="connsiteX937" fmla="*/ 294480 w 6299884"/>
              <a:gd name="connsiteY937" fmla="*/ 4577537 h 5597613"/>
              <a:gd name="connsiteX938" fmla="*/ 307032 w 6299884"/>
              <a:gd name="connsiteY938" fmla="*/ 4564302 h 5597613"/>
              <a:gd name="connsiteX939" fmla="*/ 350872 w 6299884"/>
              <a:gd name="connsiteY939" fmla="*/ 4558888 h 5597613"/>
              <a:gd name="connsiteX940" fmla="*/ 356125 w 6299884"/>
              <a:gd name="connsiteY940" fmla="*/ 4564950 h 5597613"/>
              <a:gd name="connsiteX941" fmla="*/ 357674 w 6299884"/>
              <a:gd name="connsiteY941" fmla="*/ 4577734 h 5597613"/>
              <a:gd name="connsiteX942" fmla="*/ 366424 w 6299884"/>
              <a:gd name="connsiteY942" fmla="*/ 4582221 h 5597613"/>
              <a:gd name="connsiteX943" fmla="*/ 369359 w 6299884"/>
              <a:gd name="connsiteY943" fmla="*/ 4577528 h 5597613"/>
              <a:gd name="connsiteX944" fmla="*/ 373929 w 6299884"/>
              <a:gd name="connsiteY944" fmla="*/ 4557775 h 5597613"/>
              <a:gd name="connsiteX945" fmla="*/ 375890 w 6299884"/>
              <a:gd name="connsiteY945" fmla="*/ 4560263 h 5597613"/>
              <a:gd name="connsiteX946" fmla="*/ 386178 w 6299884"/>
              <a:gd name="connsiteY946" fmla="*/ 4560688 h 5597613"/>
              <a:gd name="connsiteX947" fmla="*/ 391007 w 6299884"/>
              <a:gd name="connsiteY947" fmla="*/ 4560198 h 5597613"/>
              <a:gd name="connsiteX948" fmla="*/ 405039 w 6299884"/>
              <a:gd name="connsiteY948" fmla="*/ 4561465 h 5597613"/>
              <a:gd name="connsiteX949" fmla="*/ 426863 w 6299884"/>
              <a:gd name="connsiteY949" fmla="*/ 4548267 h 5597613"/>
              <a:gd name="connsiteX950" fmla="*/ 428154 w 6299884"/>
              <a:gd name="connsiteY950" fmla="*/ 4541789 h 5597613"/>
              <a:gd name="connsiteX951" fmla="*/ 427236 w 6299884"/>
              <a:gd name="connsiteY951" fmla="*/ 4530406 h 5597613"/>
              <a:gd name="connsiteX952" fmla="*/ 406206 w 6299884"/>
              <a:gd name="connsiteY952" fmla="*/ 4532290 h 5597613"/>
              <a:gd name="connsiteX953" fmla="*/ 386401 w 6299884"/>
              <a:gd name="connsiteY953" fmla="*/ 4529410 h 5597613"/>
              <a:gd name="connsiteX954" fmla="*/ 410680 w 6299884"/>
              <a:gd name="connsiteY954" fmla="*/ 4523535 h 5597613"/>
              <a:gd name="connsiteX955" fmla="*/ 426907 w 6299884"/>
              <a:gd name="connsiteY955" fmla="*/ 4512858 h 5597613"/>
              <a:gd name="connsiteX956" fmla="*/ 436317 w 6299884"/>
              <a:gd name="connsiteY956" fmla="*/ 4509464 h 5597613"/>
              <a:gd name="connsiteX957" fmla="*/ 437963 w 6299884"/>
              <a:gd name="connsiteY957" fmla="*/ 4511251 h 5597613"/>
              <a:gd name="connsiteX958" fmla="*/ 472420 w 6299884"/>
              <a:gd name="connsiteY958" fmla="*/ 4499950 h 5597613"/>
              <a:gd name="connsiteX959" fmla="*/ 486647 w 6299884"/>
              <a:gd name="connsiteY959" fmla="*/ 4479221 h 5597613"/>
              <a:gd name="connsiteX960" fmla="*/ 511940 w 6299884"/>
              <a:gd name="connsiteY960" fmla="*/ 4473730 h 5597613"/>
              <a:gd name="connsiteX961" fmla="*/ 545040 w 6299884"/>
              <a:gd name="connsiteY961" fmla="*/ 4470625 h 5597613"/>
              <a:gd name="connsiteX962" fmla="*/ 553920 w 6299884"/>
              <a:gd name="connsiteY962" fmla="*/ 4469373 h 5597613"/>
              <a:gd name="connsiteX963" fmla="*/ 555336 w 6299884"/>
              <a:gd name="connsiteY963" fmla="*/ 4461800 h 5597613"/>
              <a:gd name="connsiteX964" fmla="*/ 556089 w 6299884"/>
              <a:gd name="connsiteY964" fmla="*/ 4454034 h 5597613"/>
              <a:gd name="connsiteX965" fmla="*/ 548269 w 6299884"/>
              <a:gd name="connsiteY965" fmla="*/ 4456264 h 5597613"/>
              <a:gd name="connsiteX966" fmla="*/ 540964 w 6299884"/>
              <a:gd name="connsiteY966" fmla="*/ 4462695 h 5597613"/>
              <a:gd name="connsiteX967" fmla="*/ 533718 w 6299884"/>
              <a:gd name="connsiteY967" fmla="*/ 4466135 h 5597613"/>
              <a:gd name="connsiteX968" fmla="*/ 478010 w 6299884"/>
              <a:gd name="connsiteY968" fmla="*/ 4470351 h 5597613"/>
              <a:gd name="connsiteX969" fmla="*/ 452649 w 6299884"/>
              <a:gd name="connsiteY969" fmla="*/ 4482390 h 5597613"/>
              <a:gd name="connsiteX970" fmla="*/ 435287 w 6299884"/>
              <a:gd name="connsiteY970" fmla="*/ 4483221 h 5597613"/>
              <a:gd name="connsiteX971" fmla="*/ 438001 w 6299884"/>
              <a:gd name="connsiteY971" fmla="*/ 4467115 h 5597613"/>
              <a:gd name="connsiteX972" fmla="*/ 442377 w 6299884"/>
              <a:gd name="connsiteY972" fmla="*/ 4457629 h 5597613"/>
              <a:gd name="connsiteX973" fmla="*/ 443821 w 6299884"/>
              <a:gd name="connsiteY973" fmla="*/ 4445087 h 5597613"/>
              <a:gd name="connsiteX974" fmla="*/ 430024 w 6299884"/>
              <a:gd name="connsiteY974" fmla="*/ 4447191 h 5597613"/>
              <a:gd name="connsiteX975" fmla="*/ 396388 w 6299884"/>
              <a:gd name="connsiteY975" fmla="*/ 4454267 h 5597613"/>
              <a:gd name="connsiteX976" fmla="*/ 357902 w 6299884"/>
              <a:gd name="connsiteY976" fmla="*/ 4494764 h 5597613"/>
              <a:gd name="connsiteX977" fmla="*/ 344895 w 6299884"/>
              <a:gd name="connsiteY977" fmla="*/ 4517239 h 5597613"/>
              <a:gd name="connsiteX978" fmla="*/ 312747 w 6299884"/>
              <a:gd name="connsiteY978" fmla="*/ 4449515 h 5597613"/>
              <a:gd name="connsiteX979" fmla="*/ 319834 w 6299884"/>
              <a:gd name="connsiteY979" fmla="*/ 4423921 h 5597613"/>
              <a:gd name="connsiteX980" fmla="*/ 311619 w 6299884"/>
              <a:gd name="connsiteY980" fmla="*/ 4415965 h 5597613"/>
              <a:gd name="connsiteX981" fmla="*/ 323121 w 6299884"/>
              <a:gd name="connsiteY981" fmla="*/ 4409024 h 5597613"/>
              <a:gd name="connsiteX982" fmla="*/ 332722 w 6299884"/>
              <a:gd name="connsiteY982" fmla="*/ 4407430 h 5597613"/>
              <a:gd name="connsiteX983" fmla="*/ 341355 w 6299884"/>
              <a:gd name="connsiteY983" fmla="*/ 4394442 h 5597613"/>
              <a:gd name="connsiteX984" fmla="*/ 348204 w 6299884"/>
              <a:gd name="connsiteY984" fmla="*/ 4380817 h 5597613"/>
              <a:gd name="connsiteX985" fmla="*/ 375860 w 6299884"/>
              <a:gd name="connsiteY985" fmla="*/ 4373616 h 5597613"/>
              <a:gd name="connsiteX986" fmla="*/ 400586 w 6299884"/>
              <a:gd name="connsiteY986" fmla="*/ 4363360 h 5597613"/>
              <a:gd name="connsiteX987" fmla="*/ 402211 w 6299884"/>
              <a:gd name="connsiteY987" fmla="*/ 4341843 h 5597613"/>
              <a:gd name="connsiteX988" fmla="*/ 403597 w 6299884"/>
              <a:gd name="connsiteY988" fmla="*/ 4332294 h 5597613"/>
              <a:gd name="connsiteX989" fmla="*/ 439864 w 6299884"/>
              <a:gd name="connsiteY989" fmla="*/ 4343233 h 5597613"/>
              <a:gd name="connsiteX990" fmla="*/ 452217 w 6299884"/>
              <a:gd name="connsiteY990" fmla="*/ 4353670 h 5597613"/>
              <a:gd name="connsiteX991" fmla="*/ 480507 w 6299884"/>
              <a:gd name="connsiteY991" fmla="*/ 4344687 h 5597613"/>
              <a:gd name="connsiteX992" fmla="*/ 479478 w 6299884"/>
              <a:gd name="connsiteY992" fmla="*/ 4336285 h 5597613"/>
              <a:gd name="connsiteX993" fmla="*/ 476727 w 6299884"/>
              <a:gd name="connsiteY993" fmla="*/ 4324254 h 5597613"/>
              <a:gd name="connsiteX994" fmla="*/ 486506 w 6299884"/>
              <a:gd name="connsiteY994" fmla="*/ 4313683 h 5597613"/>
              <a:gd name="connsiteX995" fmla="*/ 527843 w 6299884"/>
              <a:gd name="connsiteY995" fmla="*/ 4310362 h 5597613"/>
              <a:gd name="connsiteX996" fmla="*/ 552391 w 6299884"/>
              <a:gd name="connsiteY996" fmla="*/ 4309083 h 5597613"/>
              <a:gd name="connsiteX997" fmla="*/ 607485 w 6299884"/>
              <a:gd name="connsiteY997" fmla="*/ 4275520 h 5597613"/>
              <a:gd name="connsiteX998" fmla="*/ 623244 w 6299884"/>
              <a:gd name="connsiteY998" fmla="*/ 4265076 h 5597613"/>
              <a:gd name="connsiteX999" fmla="*/ 684931 w 6299884"/>
              <a:gd name="connsiteY999" fmla="*/ 4260985 h 5597613"/>
              <a:gd name="connsiteX1000" fmla="*/ 715697 w 6299884"/>
              <a:gd name="connsiteY1000" fmla="*/ 4247864 h 5597613"/>
              <a:gd name="connsiteX1001" fmla="*/ 747570 w 6299884"/>
              <a:gd name="connsiteY1001" fmla="*/ 4209023 h 5597613"/>
              <a:gd name="connsiteX1002" fmla="*/ 760319 w 6299884"/>
              <a:gd name="connsiteY1002" fmla="*/ 4229645 h 5597613"/>
              <a:gd name="connsiteX1003" fmla="*/ 787163 w 6299884"/>
              <a:gd name="connsiteY1003" fmla="*/ 4233204 h 5597613"/>
              <a:gd name="connsiteX1004" fmla="*/ 785104 w 6299884"/>
              <a:gd name="connsiteY1004" fmla="*/ 4216398 h 5597613"/>
              <a:gd name="connsiteX1005" fmla="*/ 794371 w 6299884"/>
              <a:gd name="connsiteY1005" fmla="*/ 4201626 h 5597613"/>
              <a:gd name="connsiteX1006" fmla="*/ 825075 w 6299884"/>
              <a:gd name="connsiteY1006" fmla="*/ 4191497 h 5597613"/>
              <a:gd name="connsiteX1007" fmla="*/ 866589 w 6299884"/>
              <a:gd name="connsiteY1007" fmla="*/ 4179200 h 5597613"/>
              <a:gd name="connsiteX1008" fmla="*/ 886545 w 6299884"/>
              <a:gd name="connsiteY1008" fmla="*/ 4168245 h 5597613"/>
              <a:gd name="connsiteX1009" fmla="*/ 887035 w 6299884"/>
              <a:gd name="connsiteY1009" fmla="*/ 4166866 h 5597613"/>
              <a:gd name="connsiteX1010" fmla="*/ 882684 w 6299884"/>
              <a:gd name="connsiteY1010" fmla="*/ 4163094 h 5597613"/>
              <a:gd name="connsiteX1011" fmla="*/ 864552 w 6299884"/>
              <a:gd name="connsiteY1011" fmla="*/ 4153690 h 5597613"/>
              <a:gd name="connsiteX1012" fmla="*/ 781266 w 6299884"/>
              <a:gd name="connsiteY1012" fmla="*/ 4131912 h 5597613"/>
              <a:gd name="connsiteX1013" fmla="*/ 777725 w 6299884"/>
              <a:gd name="connsiteY1013" fmla="*/ 4129841 h 5597613"/>
              <a:gd name="connsiteX1014" fmla="*/ 770042 w 6299884"/>
              <a:gd name="connsiteY1014" fmla="*/ 4131672 h 5597613"/>
              <a:gd name="connsiteX1015" fmla="*/ 724627 w 6299884"/>
              <a:gd name="connsiteY1015" fmla="*/ 4129520 h 5597613"/>
              <a:gd name="connsiteX1016" fmla="*/ 673711 w 6299884"/>
              <a:gd name="connsiteY1016" fmla="*/ 4103304 h 5597613"/>
              <a:gd name="connsiteX1017" fmla="*/ 648864 w 6299884"/>
              <a:gd name="connsiteY1017" fmla="*/ 4119544 h 5597613"/>
              <a:gd name="connsiteX1018" fmla="*/ 636571 w 6299884"/>
              <a:gd name="connsiteY1018" fmla="*/ 4106116 h 5597613"/>
              <a:gd name="connsiteX1019" fmla="*/ 613409 w 6299884"/>
              <a:gd name="connsiteY1019" fmla="*/ 4097845 h 5597613"/>
              <a:gd name="connsiteX1020" fmla="*/ 602304 w 6299884"/>
              <a:gd name="connsiteY1020" fmla="*/ 4114973 h 5597613"/>
              <a:gd name="connsiteX1021" fmla="*/ 602401 w 6299884"/>
              <a:gd name="connsiteY1021" fmla="*/ 4140118 h 5597613"/>
              <a:gd name="connsiteX1022" fmla="*/ 579359 w 6299884"/>
              <a:gd name="connsiteY1022" fmla="*/ 4125865 h 5597613"/>
              <a:gd name="connsiteX1023" fmla="*/ 555562 w 6299884"/>
              <a:gd name="connsiteY1023" fmla="*/ 4119378 h 5597613"/>
              <a:gd name="connsiteX1024" fmla="*/ 549843 w 6299884"/>
              <a:gd name="connsiteY1024" fmla="*/ 4076155 h 5597613"/>
              <a:gd name="connsiteX1025" fmla="*/ 565086 w 6299884"/>
              <a:gd name="connsiteY1025" fmla="*/ 4061510 h 5597613"/>
              <a:gd name="connsiteX1026" fmla="*/ 578072 w 6299884"/>
              <a:gd name="connsiteY1026" fmla="*/ 4070164 h 5597613"/>
              <a:gd name="connsiteX1027" fmla="*/ 588762 w 6299884"/>
              <a:gd name="connsiteY1027" fmla="*/ 4073980 h 5597613"/>
              <a:gd name="connsiteX1028" fmla="*/ 627050 w 6299884"/>
              <a:gd name="connsiteY1028" fmla="*/ 4073589 h 5597613"/>
              <a:gd name="connsiteX1029" fmla="*/ 654192 w 6299884"/>
              <a:gd name="connsiteY1029" fmla="*/ 4062187 h 5597613"/>
              <a:gd name="connsiteX1030" fmla="*/ 663159 w 6299884"/>
              <a:gd name="connsiteY1030" fmla="*/ 4062375 h 5597613"/>
              <a:gd name="connsiteX1031" fmla="*/ 674424 w 6299884"/>
              <a:gd name="connsiteY1031" fmla="*/ 4067401 h 5597613"/>
              <a:gd name="connsiteX1032" fmla="*/ 737220 w 6299884"/>
              <a:gd name="connsiteY1032" fmla="*/ 4037592 h 5597613"/>
              <a:gd name="connsiteX1033" fmla="*/ 756255 w 6299884"/>
              <a:gd name="connsiteY1033" fmla="*/ 4026763 h 5597613"/>
              <a:gd name="connsiteX1034" fmla="*/ 755376 w 6299884"/>
              <a:gd name="connsiteY1034" fmla="*/ 4024979 h 5597613"/>
              <a:gd name="connsiteX1035" fmla="*/ 747533 w 6299884"/>
              <a:gd name="connsiteY1035" fmla="*/ 4014284 h 5597613"/>
              <a:gd name="connsiteX1036" fmla="*/ 704965 w 6299884"/>
              <a:gd name="connsiteY1036" fmla="*/ 4016432 h 5597613"/>
              <a:gd name="connsiteX1037" fmla="*/ 636630 w 6299884"/>
              <a:gd name="connsiteY1037" fmla="*/ 4023580 h 5597613"/>
              <a:gd name="connsiteX1038" fmla="*/ 615672 w 6299884"/>
              <a:gd name="connsiteY1038" fmla="*/ 4027920 h 5597613"/>
              <a:gd name="connsiteX1039" fmla="*/ 599532 w 6299884"/>
              <a:gd name="connsiteY1039" fmla="*/ 4029884 h 5597613"/>
              <a:gd name="connsiteX1040" fmla="*/ 570700 w 6299884"/>
              <a:gd name="connsiteY1040" fmla="*/ 4030398 h 5597613"/>
              <a:gd name="connsiteX1041" fmla="*/ 542190 w 6299884"/>
              <a:gd name="connsiteY1041" fmla="*/ 4035037 h 5597613"/>
              <a:gd name="connsiteX1042" fmla="*/ 521199 w 6299884"/>
              <a:gd name="connsiteY1042" fmla="*/ 4046247 h 5597613"/>
              <a:gd name="connsiteX1043" fmla="*/ 498228 w 6299884"/>
              <a:gd name="connsiteY1043" fmla="*/ 4041299 h 5597613"/>
              <a:gd name="connsiteX1044" fmla="*/ 478307 w 6299884"/>
              <a:gd name="connsiteY1044" fmla="*/ 4044271 h 5597613"/>
              <a:gd name="connsiteX1045" fmla="*/ 447088 w 6299884"/>
              <a:gd name="connsiteY1045" fmla="*/ 4041678 h 5597613"/>
              <a:gd name="connsiteX1046" fmla="*/ 391122 w 6299884"/>
              <a:gd name="connsiteY1046" fmla="*/ 4046151 h 5597613"/>
              <a:gd name="connsiteX1047" fmla="*/ 346820 w 6299884"/>
              <a:gd name="connsiteY1047" fmla="*/ 4051727 h 5597613"/>
              <a:gd name="connsiteX1048" fmla="*/ 335505 w 6299884"/>
              <a:gd name="connsiteY1048" fmla="*/ 4049597 h 5597613"/>
              <a:gd name="connsiteX1049" fmla="*/ 308745 w 6299884"/>
              <a:gd name="connsiteY1049" fmla="*/ 4047376 h 5597613"/>
              <a:gd name="connsiteX1050" fmla="*/ 303928 w 6299884"/>
              <a:gd name="connsiteY1050" fmla="*/ 4049751 h 5597613"/>
              <a:gd name="connsiteX1051" fmla="*/ 304344 w 6299884"/>
              <a:gd name="connsiteY1051" fmla="*/ 4034982 h 5597613"/>
              <a:gd name="connsiteX1052" fmla="*/ 315063 w 6299884"/>
              <a:gd name="connsiteY1052" fmla="*/ 4018559 h 5597613"/>
              <a:gd name="connsiteX1053" fmla="*/ 327099 w 6299884"/>
              <a:gd name="connsiteY1053" fmla="*/ 4013478 h 5597613"/>
              <a:gd name="connsiteX1054" fmla="*/ 340820 w 6299884"/>
              <a:gd name="connsiteY1054" fmla="*/ 4015276 h 5597613"/>
              <a:gd name="connsiteX1055" fmla="*/ 344897 w 6299884"/>
              <a:gd name="connsiteY1055" fmla="*/ 4023547 h 5597613"/>
              <a:gd name="connsiteX1056" fmla="*/ 352094 w 6299884"/>
              <a:gd name="connsiteY1056" fmla="*/ 4025994 h 5597613"/>
              <a:gd name="connsiteX1057" fmla="*/ 366245 w 6299884"/>
              <a:gd name="connsiteY1057" fmla="*/ 4009591 h 5597613"/>
              <a:gd name="connsiteX1058" fmla="*/ 369354 w 6299884"/>
              <a:gd name="connsiteY1058" fmla="*/ 4005487 h 5597613"/>
              <a:gd name="connsiteX1059" fmla="*/ 373457 w 6299884"/>
              <a:gd name="connsiteY1059" fmla="*/ 4008603 h 5597613"/>
              <a:gd name="connsiteX1060" fmla="*/ 375156 w 6299884"/>
              <a:gd name="connsiteY1060" fmla="*/ 4012047 h 5597613"/>
              <a:gd name="connsiteX1061" fmla="*/ 383728 w 6299884"/>
              <a:gd name="connsiteY1061" fmla="*/ 4013818 h 5597613"/>
              <a:gd name="connsiteX1062" fmla="*/ 393684 w 6299884"/>
              <a:gd name="connsiteY1062" fmla="*/ 4013190 h 5597613"/>
              <a:gd name="connsiteX1063" fmla="*/ 396735 w 6299884"/>
              <a:gd name="connsiteY1063" fmla="*/ 4021110 h 5597613"/>
              <a:gd name="connsiteX1064" fmla="*/ 388139 w 6299884"/>
              <a:gd name="connsiteY1064" fmla="*/ 4024493 h 5597613"/>
              <a:gd name="connsiteX1065" fmla="*/ 382974 w 6299884"/>
              <a:gd name="connsiteY1065" fmla="*/ 4027897 h 5597613"/>
              <a:gd name="connsiteX1066" fmla="*/ 386720 w 6299884"/>
              <a:gd name="connsiteY1066" fmla="*/ 4033759 h 5597613"/>
              <a:gd name="connsiteX1067" fmla="*/ 401543 w 6299884"/>
              <a:gd name="connsiteY1067" fmla="*/ 4020451 h 5597613"/>
              <a:gd name="connsiteX1068" fmla="*/ 413622 w 6299884"/>
              <a:gd name="connsiteY1068" fmla="*/ 4006784 h 5597613"/>
              <a:gd name="connsiteX1069" fmla="*/ 457244 w 6299884"/>
              <a:gd name="connsiteY1069" fmla="*/ 3999831 h 5597613"/>
              <a:gd name="connsiteX1070" fmla="*/ 462707 w 6299884"/>
              <a:gd name="connsiteY1070" fmla="*/ 4005705 h 5597613"/>
              <a:gd name="connsiteX1071" fmla="*/ 464705 w 6299884"/>
              <a:gd name="connsiteY1071" fmla="*/ 4018426 h 5597613"/>
              <a:gd name="connsiteX1072" fmla="*/ 473608 w 6299884"/>
              <a:gd name="connsiteY1072" fmla="*/ 4022601 h 5597613"/>
              <a:gd name="connsiteX1073" fmla="*/ 476376 w 6299884"/>
              <a:gd name="connsiteY1073" fmla="*/ 4017810 h 5597613"/>
              <a:gd name="connsiteX1074" fmla="*/ 480248 w 6299884"/>
              <a:gd name="connsiteY1074" fmla="*/ 3997908 h 5597613"/>
              <a:gd name="connsiteX1075" fmla="*/ 482296 w 6299884"/>
              <a:gd name="connsiteY1075" fmla="*/ 4000325 h 5597613"/>
              <a:gd name="connsiteX1076" fmla="*/ 492592 w 6299884"/>
              <a:gd name="connsiteY1076" fmla="*/ 4000388 h 5597613"/>
              <a:gd name="connsiteX1077" fmla="*/ 497400 w 6299884"/>
              <a:gd name="connsiteY1077" fmla="*/ 3999729 h 5597613"/>
              <a:gd name="connsiteX1078" fmla="*/ 511468 w 6299884"/>
              <a:gd name="connsiteY1078" fmla="*/ 4000501 h 5597613"/>
              <a:gd name="connsiteX1079" fmla="*/ 532814 w 6299884"/>
              <a:gd name="connsiteY1079" fmla="*/ 3986544 h 5597613"/>
              <a:gd name="connsiteX1080" fmla="*/ 533876 w 6299884"/>
              <a:gd name="connsiteY1080" fmla="*/ 3980024 h 5597613"/>
              <a:gd name="connsiteX1081" fmla="*/ 532559 w 6299884"/>
              <a:gd name="connsiteY1081" fmla="*/ 3968680 h 5597613"/>
              <a:gd name="connsiteX1082" fmla="*/ 511610 w 6299884"/>
              <a:gd name="connsiteY1082" fmla="*/ 3971302 h 5597613"/>
              <a:gd name="connsiteX1083" fmla="*/ 491713 w 6299884"/>
              <a:gd name="connsiteY1083" fmla="*/ 3969121 h 5597613"/>
              <a:gd name="connsiteX1084" fmla="*/ 515772 w 6299884"/>
              <a:gd name="connsiteY1084" fmla="*/ 3962396 h 5597613"/>
              <a:gd name="connsiteX1085" fmla="*/ 531613 w 6299884"/>
              <a:gd name="connsiteY1085" fmla="*/ 3951154 h 5597613"/>
              <a:gd name="connsiteX1086" fmla="*/ 540899 w 6299884"/>
              <a:gd name="connsiteY1086" fmla="*/ 3947431 h 5597613"/>
              <a:gd name="connsiteX1087" fmla="*/ 542606 w 6299884"/>
              <a:gd name="connsiteY1087" fmla="*/ 3949160 h 5597613"/>
              <a:gd name="connsiteX1088" fmla="*/ 576645 w 6299884"/>
              <a:gd name="connsiteY1088" fmla="*/ 3936654 h 5597613"/>
              <a:gd name="connsiteX1089" fmla="*/ 590133 w 6299884"/>
              <a:gd name="connsiteY1089" fmla="*/ 3915437 h 5597613"/>
              <a:gd name="connsiteX1090" fmla="*/ 615218 w 6299884"/>
              <a:gd name="connsiteY1090" fmla="*/ 3909061 h 5597613"/>
              <a:gd name="connsiteX1091" fmla="*/ 648188 w 6299884"/>
              <a:gd name="connsiteY1091" fmla="*/ 3904793 h 5597613"/>
              <a:gd name="connsiteX1092" fmla="*/ 672577 w 6299884"/>
              <a:gd name="connsiteY1092" fmla="*/ 3900475 h 5597613"/>
              <a:gd name="connsiteX1093" fmla="*/ 690789 w 6299884"/>
              <a:gd name="connsiteY1093" fmla="*/ 3895775 h 5597613"/>
              <a:gd name="connsiteX1094" fmla="*/ 707271 w 6299884"/>
              <a:gd name="connsiteY1094" fmla="*/ 3894499 h 5597613"/>
              <a:gd name="connsiteX1095" fmla="*/ 731938 w 6299884"/>
              <a:gd name="connsiteY1095" fmla="*/ 3920483 h 5597613"/>
              <a:gd name="connsiteX1096" fmla="*/ 740866 w 6299884"/>
              <a:gd name="connsiteY1096" fmla="*/ 3914347 h 5597613"/>
              <a:gd name="connsiteX1097" fmla="*/ 746892 w 6299884"/>
              <a:gd name="connsiteY1097" fmla="*/ 3911486 h 5597613"/>
              <a:gd name="connsiteX1098" fmla="*/ 747004 w 6299884"/>
              <a:gd name="connsiteY1098" fmla="*/ 3910883 h 5597613"/>
              <a:gd name="connsiteX1099" fmla="*/ 763567 w 6299884"/>
              <a:gd name="connsiteY1099" fmla="*/ 3892433 h 5597613"/>
              <a:gd name="connsiteX1100" fmla="*/ 776931 w 6299884"/>
              <a:gd name="connsiteY1100" fmla="*/ 3896979 h 5597613"/>
              <a:gd name="connsiteX1101" fmla="*/ 788331 w 6299884"/>
              <a:gd name="connsiteY1101" fmla="*/ 3881932 h 5597613"/>
              <a:gd name="connsiteX1102" fmla="*/ 811377 w 6299884"/>
              <a:gd name="connsiteY1102" fmla="*/ 3871421 h 5597613"/>
              <a:gd name="connsiteX1103" fmla="*/ 861514 w 6299884"/>
              <a:gd name="connsiteY1103" fmla="*/ 3865539 h 5597613"/>
              <a:gd name="connsiteX1104" fmla="*/ 869755 w 6299884"/>
              <a:gd name="connsiteY1104" fmla="*/ 3864902 h 5597613"/>
              <a:gd name="connsiteX1105" fmla="*/ 885249 w 6299884"/>
              <a:gd name="connsiteY1105" fmla="*/ 3854689 h 5597613"/>
              <a:gd name="connsiteX1106" fmla="*/ 888706 w 6299884"/>
              <a:gd name="connsiteY1106" fmla="*/ 3849557 h 5597613"/>
              <a:gd name="connsiteX1107" fmla="*/ 894906 w 6299884"/>
              <a:gd name="connsiteY1107" fmla="*/ 3844785 h 5597613"/>
              <a:gd name="connsiteX1108" fmla="*/ 906911 w 6299884"/>
              <a:gd name="connsiteY1108" fmla="*/ 3846575 h 5597613"/>
              <a:gd name="connsiteX1109" fmla="*/ 918897 w 6299884"/>
              <a:gd name="connsiteY1109" fmla="*/ 3851799 h 5597613"/>
              <a:gd name="connsiteX1110" fmla="*/ 929882 w 6299884"/>
              <a:gd name="connsiteY1110" fmla="*/ 3851522 h 5597613"/>
              <a:gd name="connsiteX1111" fmla="*/ 945335 w 6299884"/>
              <a:gd name="connsiteY1111" fmla="*/ 3849897 h 5597613"/>
              <a:gd name="connsiteX1112" fmla="*/ 951526 w 6299884"/>
              <a:gd name="connsiteY1112" fmla="*/ 3846842 h 5597613"/>
              <a:gd name="connsiteX1113" fmla="*/ 956881 w 6299884"/>
              <a:gd name="connsiteY1113" fmla="*/ 3844662 h 5597613"/>
              <a:gd name="connsiteX1114" fmla="*/ 959336 w 6299884"/>
              <a:gd name="connsiteY1114" fmla="*/ 3834907 h 5597613"/>
              <a:gd name="connsiteX1115" fmla="*/ 970531 w 6299884"/>
              <a:gd name="connsiteY1115" fmla="*/ 3824592 h 5597613"/>
              <a:gd name="connsiteX1116" fmla="*/ 978681 w 6299884"/>
              <a:gd name="connsiteY1116" fmla="*/ 3821188 h 5597613"/>
              <a:gd name="connsiteX1117" fmla="*/ 976364 w 6299884"/>
              <a:gd name="connsiteY1117" fmla="*/ 3820885 h 5597613"/>
              <a:gd name="connsiteX1118" fmla="*/ 960348 w 6299884"/>
              <a:gd name="connsiteY1118" fmla="*/ 3797086 h 5597613"/>
              <a:gd name="connsiteX1119" fmla="*/ 977128 w 6299884"/>
              <a:gd name="connsiteY1119" fmla="*/ 3805087 h 5597613"/>
              <a:gd name="connsiteX1120" fmla="*/ 991941 w 6299884"/>
              <a:gd name="connsiteY1120" fmla="*/ 3793497 h 5597613"/>
              <a:gd name="connsiteX1121" fmla="*/ 996740 w 6299884"/>
              <a:gd name="connsiteY1121" fmla="*/ 3794556 h 5597613"/>
              <a:gd name="connsiteX1122" fmla="*/ 997405 w 6299884"/>
              <a:gd name="connsiteY1122" fmla="*/ 3799369 h 5597613"/>
              <a:gd name="connsiteX1123" fmla="*/ 1000463 w 6299884"/>
              <a:gd name="connsiteY1123" fmla="*/ 3805570 h 5597613"/>
              <a:gd name="connsiteX1124" fmla="*/ 1004252 w 6299884"/>
              <a:gd name="connsiteY1124" fmla="*/ 3802845 h 5597613"/>
              <a:gd name="connsiteX1125" fmla="*/ 1011797 w 6299884"/>
              <a:gd name="connsiteY1125" fmla="*/ 3804265 h 5597613"/>
              <a:gd name="connsiteX1126" fmla="*/ 1014523 w 6299884"/>
              <a:gd name="connsiteY1126" fmla="*/ 3808059 h 5597613"/>
              <a:gd name="connsiteX1127" fmla="*/ 1046224 w 6299884"/>
              <a:gd name="connsiteY1127" fmla="*/ 3782143 h 5597613"/>
              <a:gd name="connsiteX1128" fmla="*/ 1047941 w 6299884"/>
              <a:gd name="connsiteY1128" fmla="*/ 3782154 h 5597613"/>
              <a:gd name="connsiteX1129" fmla="*/ 1097772 w 6299884"/>
              <a:gd name="connsiteY1129" fmla="*/ 3768712 h 5597613"/>
              <a:gd name="connsiteX1130" fmla="*/ 1111499 w 6299884"/>
              <a:gd name="connsiteY1130" fmla="*/ 3768795 h 5597613"/>
              <a:gd name="connsiteX1131" fmla="*/ 1127962 w 6299884"/>
              <a:gd name="connsiteY1131" fmla="*/ 3770955 h 5597613"/>
              <a:gd name="connsiteX1132" fmla="*/ 1155809 w 6299884"/>
              <a:gd name="connsiteY1132" fmla="*/ 3761503 h 5597613"/>
              <a:gd name="connsiteX1133" fmla="*/ 1157244 w 6299884"/>
              <a:gd name="connsiteY1133" fmla="*/ 3748802 h 5597613"/>
              <a:gd name="connsiteX1134" fmla="*/ 1153836 w 6299884"/>
              <a:gd name="connsiteY1134" fmla="*/ 3743628 h 5597613"/>
              <a:gd name="connsiteX1135" fmla="*/ 1151151 w 6299884"/>
              <a:gd name="connsiteY1135" fmla="*/ 3731245 h 5597613"/>
              <a:gd name="connsiteX1136" fmla="*/ 1150496 w 6299884"/>
              <a:gd name="connsiteY1136" fmla="*/ 3724715 h 5597613"/>
              <a:gd name="connsiteX1137" fmla="*/ 1157351 w 6299884"/>
              <a:gd name="connsiteY1137" fmla="*/ 3726474 h 5597613"/>
              <a:gd name="connsiteX1138" fmla="*/ 1171023 w 6299884"/>
              <a:gd name="connsiteY1138" fmla="*/ 3738578 h 5597613"/>
              <a:gd name="connsiteX1139" fmla="*/ 1204986 w 6299884"/>
              <a:gd name="connsiteY1139" fmla="*/ 3741531 h 5597613"/>
              <a:gd name="connsiteX1140" fmla="*/ 1205312 w 6299884"/>
              <a:gd name="connsiteY1140" fmla="*/ 3741354 h 5597613"/>
              <a:gd name="connsiteX1141" fmla="*/ 1210948 w 6299884"/>
              <a:gd name="connsiteY1141" fmla="*/ 3735660 h 5597613"/>
              <a:gd name="connsiteX1142" fmla="*/ 1233495 w 6299884"/>
              <a:gd name="connsiteY1142" fmla="*/ 3714583 h 5597613"/>
              <a:gd name="connsiteX1143" fmla="*/ 1251292 w 6299884"/>
              <a:gd name="connsiteY1143" fmla="*/ 3709625 h 5597613"/>
              <a:gd name="connsiteX1144" fmla="*/ 1213753 w 6299884"/>
              <a:gd name="connsiteY1144" fmla="*/ 3713324 h 5597613"/>
              <a:gd name="connsiteX1145" fmla="*/ 1176475 w 6299884"/>
              <a:gd name="connsiteY1145" fmla="*/ 3725584 h 5597613"/>
              <a:gd name="connsiteX1146" fmla="*/ 1156518 w 6299884"/>
              <a:gd name="connsiteY1146" fmla="*/ 3723524 h 5597613"/>
              <a:gd name="connsiteX1147" fmla="*/ 1109732 w 6299884"/>
              <a:gd name="connsiteY1147" fmla="*/ 3723538 h 5597613"/>
              <a:gd name="connsiteX1148" fmla="*/ 1101713 w 6299884"/>
              <a:gd name="connsiteY1148" fmla="*/ 3728360 h 5597613"/>
              <a:gd name="connsiteX1149" fmla="*/ 1100297 w 6299884"/>
              <a:gd name="connsiteY1149" fmla="*/ 3702657 h 5597613"/>
              <a:gd name="connsiteX1150" fmla="*/ 1116533 w 6299884"/>
              <a:gd name="connsiteY1150" fmla="*/ 3672587 h 5597613"/>
              <a:gd name="connsiteX1151" fmla="*/ 1136698 w 6299884"/>
              <a:gd name="connsiteY1151" fmla="*/ 3662024 h 5597613"/>
              <a:gd name="connsiteX1152" fmla="*/ 1160781 w 6299884"/>
              <a:gd name="connsiteY1152" fmla="*/ 3663165 h 5597613"/>
              <a:gd name="connsiteX1153" fmla="*/ 1169058 w 6299884"/>
              <a:gd name="connsiteY1153" fmla="*/ 3676932 h 5597613"/>
              <a:gd name="connsiteX1154" fmla="*/ 1181907 w 6299884"/>
              <a:gd name="connsiteY1154" fmla="*/ 3680142 h 5597613"/>
              <a:gd name="connsiteX1155" fmla="*/ 1204106 w 6299884"/>
              <a:gd name="connsiteY1155" fmla="*/ 3649612 h 5597613"/>
              <a:gd name="connsiteX1156" fmla="*/ 1208910 w 6299884"/>
              <a:gd name="connsiteY1156" fmla="*/ 3642037 h 5597613"/>
              <a:gd name="connsiteX1157" fmla="*/ 1216486 w 6299884"/>
              <a:gd name="connsiteY1157" fmla="*/ 3646854 h 5597613"/>
              <a:gd name="connsiteX1158" fmla="*/ 1219936 w 6299884"/>
              <a:gd name="connsiteY1158" fmla="*/ 3652591 h 5597613"/>
              <a:gd name="connsiteX1159" fmla="*/ 1235075 w 6299884"/>
              <a:gd name="connsiteY1159" fmla="*/ 3654423 h 5597613"/>
              <a:gd name="connsiteX1160" fmla="*/ 1252271 w 6299884"/>
              <a:gd name="connsiteY1160" fmla="*/ 3651893 h 5597613"/>
              <a:gd name="connsiteX1161" fmla="*/ 1258714 w 6299884"/>
              <a:gd name="connsiteY1161" fmla="*/ 3665202 h 5597613"/>
              <a:gd name="connsiteX1162" fmla="*/ 1244277 w 6299884"/>
              <a:gd name="connsiteY1162" fmla="*/ 3672321 h 5597613"/>
              <a:gd name="connsiteX1163" fmla="*/ 1235801 w 6299884"/>
              <a:gd name="connsiteY1163" fmla="*/ 3678979 h 5597613"/>
              <a:gd name="connsiteX1164" fmla="*/ 1243155 w 6299884"/>
              <a:gd name="connsiteY1164" fmla="*/ 3688615 h 5597613"/>
              <a:gd name="connsiteX1165" fmla="*/ 1266967 w 6299884"/>
              <a:gd name="connsiteY1165" fmla="*/ 3663363 h 5597613"/>
              <a:gd name="connsiteX1166" fmla="*/ 1285963 w 6299884"/>
              <a:gd name="connsiteY1166" fmla="*/ 3637883 h 5597613"/>
              <a:gd name="connsiteX1167" fmla="*/ 1360699 w 6299884"/>
              <a:gd name="connsiteY1167" fmla="*/ 3619502 h 5597613"/>
              <a:gd name="connsiteX1168" fmla="*/ 1371034 w 6299884"/>
              <a:gd name="connsiteY1168" fmla="*/ 3628908 h 5597613"/>
              <a:gd name="connsiteX1169" fmla="*/ 1376344 w 6299884"/>
              <a:gd name="connsiteY1169" fmla="*/ 3650709 h 5597613"/>
              <a:gd name="connsiteX1170" fmla="*/ 1392407 w 6299884"/>
              <a:gd name="connsiteY1170" fmla="*/ 3656672 h 5597613"/>
              <a:gd name="connsiteX1171" fmla="*/ 1396522 w 6299884"/>
              <a:gd name="connsiteY1171" fmla="*/ 3647950 h 5597613"/>
              <a:gd name="connsiteX1172" fmla="*/ 1400365 w 6299884"/>
              <a:gd name="connsiteY1172" fmla="*/ 3612835 h 5597613"/>
              <a:gd name="connsiteX1173" fmla="*/ 1404270 w 6299884"/>
              <a:gd name="connsiteY1173" fmla="*/ 3616735 h 5597613"/>
              <a:gd name="connsiteX1174" fmla="*/ 1422157 w 6299884"/>
              <a:gd name="connsiteY1174" fmla="*/ 3615353 h 5597613"/>
              <a:gd name="connsiteX1175" fmla="*/ 1430410 w 6299884"/>
              <a:gd name="connsiteY1175" fmla="*/ 3613515 h 5597613"/>
              <a:gd name="connsiteX1176" fmla="*/ 1454949 w 6299884"/>
              <a:gd name="connsiteY1176" fmla="*/ 3612819 h 5597613"/>
              <a:gd name="connsiteX1177" fmla="*/ 1471179 w 6299884"/>
              <a:gd name="connsiteY1177" fmla="*/ 3597008 h 5597613"/>
              <a:gd name="connsiteX1178" fmla="*/ 1483402 w 6299884"/>
              <a:gd name="connsiteY1178" fmla="*/ 3589531 h 5597613"/>
              <a:gd name="connsiteX1179" fmla="*/ 1482030 w 6299884"/>
              <a:gd name="connsiteY1179" fmla="*/ 3585177 h 5597613"/>
              <a:gd name="connsiteX1180" fmla="*/ 1485110 w 6299884"/>
              <a:gd name="connsiteY1180" fmla="*/ 3588488 h 5597613"/>
              <a:gd name="connsiteX1181" fmla="*/ 1489355 w 6299884"/>
              <a:gd name="connsiteY1181" fmla="*/ 3585891 h 5597613"/>
              <a:gd name="connsiteX1182" fmla="*/ 1463026 w 6299884"/>
              <a:gd name="connsiteY1182" fmla="*/ 3559561 h 5597613"/>
              <a:gd name="connsiteX1183" fmla="*/ 1450970 w 6299884"/>
              <a:gd name="connsiteY1183" fmla="*/ 3562101 h 5597613"/>
              <a:gd name="connsiteX1184" fmla="*/ 1416109 w 6299884"/>
              <a:gd name="connsiteY1184" fmla="*/ 3561194 h 5597613"/>
              <a:gd name="connsiteX1185" fmla="*/ 1440534 w 6299884"/>
              <a:gd name="connsiteY1185" fmla="*/ 3547825 h 5597613"/>
              <a:gd name="connsiteX1186" fmla="*/ 1450229 w 6299884"/>
              <a:gd name="connsiteY1186" fmla="*/ 3546765 h 5597613"/>
              <a:gd name="connsiteX1187" fmla="*/ 1408567 w 6299884"/>
              <a:gd name="connsiteY1187" fmla="*/ 3505103 h 5597613"/>
              <a:gd name="connsiteX1188" fmla="*/ 1400907 w 6299884"/>
              <a:gd name="connsiteY1188" fmla="*/ 3506931 h 5597613"/>
              <a:gd name="connsiteX1189" fmla="*/ 1388430 w 6299884"/>
              <a:gd name="connsiteY1189" fmla="*/ 3532859 h 5597613"/>
              <a:gd name="connsiteX1190" fmla="*/ 1386014 w 6299884"/>
              <a:gd name="connsiteY1190" fmla="*/ 3534006 h 5597613"/>
              <a:gd name="connsiteX1191" fmla="*/ 1373087 w 6299884"/>
              <a:gd name="connsiteY1191" fmla="*/ 3522359 h 5597613"/>
              <a:gd name="connsiteX1192" fmla="*/ 1364911 w 6299884"/>
              <a:gd name="connsiteY1192" fmla="*/ 3542541 h 5597613"/>
              <a:gd name="connsiteX1193" fmla="*/ 1363584 w 6299884"/>
              <a:gd name="connsiteY1193" fmla="*/ 3549099 h 5597613"/>
              <a:gd name="connsiteX1194" fmla="*/ 1364772 w 6299884"/>
              <a:gd name="connsiteY1194" fmla="*/ 3579655 h 5597613"/>
              <a:gd name="connsiteX1195" fmla="*/ 1353783 w 6299884"/>
              <a:gd name="connsiteY1195" fmla="*/ 3590798 h 5597613"/>
              <a:gd name="connsiteX1196" fmla="*/ 1342579 w 6299884"/>
              <a:gd name="connsiteY1196" fmla="*/ 3582780 h 5597613"/>
              <a:gd name="connsiteX1197" fmla="*/ 1321338 w 6299884"/>
              <a:gd name="connsiteY1197" fmla="*/ 3538033 h 5597613"/>
              <a:gd name="connsiteX1198" fmla="*/ 1306965 w 6299884"/>
              <a:gd name="connsiteY1198" fmla="*/ 3538928 h 5597613"/>
              <a:gd name="connsiteX1199" fmla="*/ 1273429 w 6299884"/>
              <a:gd name="connsiteY1199" fmla="*/ 3571148 h 5597613"/>
              <a:gd name="connsiteX1200" fmla="*/ 1262620 w 6299884"/>
              <a:gd name="connsiteY1200" fmla="*/ 3573315 h 5597613"/>
              <a:gd name="connsiteX1201" fmla="*/ 1219621 w 6299884"/>
              <a:gd name="connsiteY1201" fmla="*/ 3570017 h 5597613"/>
              <a:gd name="connsiteX1202" fmla="*/ 1181393 w 6299884"/>
              <a:gd name="connsiteY1202" fmla="*/ 3567416 h 5597613"/>
              <a:gd name="connsiteX1203" fmla="*/ 1168229 w 6299884"/>
              <a:gd name="connsiteY1203" fmla="*/ 3567738 h 5597613"/>
              <a:gd name="connsiteX1204" fmla="*/ 1104404 w 6299884"/>
              <a:gd name="connsiteY1204" fmla="*/ 3589144 h 5597613"/>
              <a:gd name="connsiteX1205" fmla="*/ 1084507 w 6299884"/>
              <a:gd name="connsiteY1205" fmla="*/ 3597108 h 5597613"/>
              <a:gd name="connsiteX1206" fmla="*/ 1035687 w 6299884"/>
              <a:gd name="connsiteY1206" fmla="*/ 3615836 h 5597613"/>
              <a:gd name="connsiteX1207" fmla="*/ 1022463 w 6299884"/>
              <a:gd name="connsiteY1207" fmla="*/ 3619149 h 5597613"/>
              <a:gd name="connsiteX1208" fmla="*/ 945137 w 6299884"/>
              <a:gd name="connsiteY1208" fmla="*/ 3627700 h 5597613"/>
              <a:gd name="connsiteX1209" fmla="*/ 915976 w 6299884"/>
              <a:gd name="connsiteY1209" fmla="*/ 3650434 h 5597613"/>
              <a:gd name="connsiteX1210" fmla="*/ 862444 w 6299884"/>
              <a:gd name="connsiteY1210" fmla="*/ 3665472 h 5597613"/>
              <a:gd name="connsiteX1211" fmla="*/ 803529 w 6299884"/>
              <a:gd name="connsiteY1211" fmla="*/ 3650463 h 5597613"/>
              <a:gd name="connsiteX1212" fmla="*/ 799451 w 6299884"/>
              <a:gd name="connsiteY1212" fmla="*/ 3644990 h 5597613"/>
              <a:gd name="connsiteX1213" fmla="*/ 784445 w 6299884"/>
              <a:gd name="connsiteY1213" fmla="*/ 3647667 h 5597613"/>
              <a:gd name="connsiteX1214" fmla="*/ 775635 w 6299884"/>
              <a:gd name="connsiteY1214" fmla="*/ 3669632 h 5597613"/>
              <a:gd name="connsiteX1215" fmla="*/ 710147 w 6299884"/>
              <a:gd name="connsiteY1215" fmla="*/ 3684419 h 5597613"/>
              <a:gd name="connsiteX1216" fmla="*/ 673997 w 6299884"/>
              <a:gd name="connsiteY1216" fmla="*/ 3667494 h 5597613"/>
              <a:gd name="connsiteX1217" fmla="*/ 636582 w 6299884"/>
              <a:gd name="connsiteY1217" fmla="*/ 3654136 h 5597613"/>
              <a:gd name="connsiteX1218" fmla="*/ 647707 w 6299884"/>
              <a:gd name="connsiteY1218" fmla="*/ 3696275 h 5597613"/>
              <a:gd name="connsiteX1219" fmla="*/ 616487 w 6299884"/>
              <a:gd name="connsiteY1219" fmla="*/ 3702204 h 5597613"/>
              <a:gd name="connsiteX1220" fmla="*/ 597165 w 6299884"/>
              <a:gd name="connsiteY1220" fmla="*/ 3711376 h 5597613"/>
              <a:gd name="connsiteX1221" fmla="*/ 529440 w 6299884"/>
              <a:gd name="connsiteY1221" fmla="*/ 3718333 h 5597613"/>
              <a:gd name="connsiteX1222" fmla="*/ 326086 w 6299884"/>
              <a:gd name="connsiteY1222" fmla="*/ 3748177 h 5597613"/>
              <a:gd name="connsiteX1223" fmla="*/ 310566 w 6299884"/>
              <a:gd name="connsiteY1223" fmla="*/ 3746654 h 5597613"/>
              <a:gd name="connsiteX1224" fmla="*/ 313278 w 6299884"/>
              <a:gd name="connsiteY1224" fmla="*/ 3730547 h 5597613"/>
              <a:gd name="connsiteX1225" fmla="*/ 314724 w 6299884"/>
              <a:gd name="connsiteY1225" fmla="*/ 3718007 h 5597613"/>
              <a:gd name="connsiteX1226" fmla="*/ 299262 w 6299884"/>
              <a:gd name="connsiteY1226" fmla="*/ 3713491 h 5597613"/>
              <a:gd name="connsiteX1227" fmla="*/ 288393 w 6299884"/>
              <a:gd name="connsiteY1227" fmla="*/ 3718649 h 5597613"/>
              <a:gd name="connsiteX1228" fmla="*/ 248622 w 6299884"/>
              <a:gd name="connsiteY1228" fmla="*/ 3703446 h 5597613"/>
              <a:gd name="connsiteX1229" fmla="*/ 242427 w 6299884"/>
              <a:gd name="connsiteY1229" fmla="*/ 3684159 h 5597613"/>
              <a:gd name="connsiteX1230" fmla="*/ 227540 w 6299884"/>
              <a:gd name="connsiteY1230" fmla="*/ 3680853 h 5597613"/>
              <a:gd name="connsiteX1231" fmla="*/ 223776 w 6299884"/>
              <a:gd name="connsiteY1231" fmla="*/ 3719685 h 5597613"/>
              <a:gd name="connsiteX1232" fmla="*/ 192459 w 6299884"/>
              <a:gd name="connsiteY1232" fmla="*/ 3700469 h 5597613"/>
              <a:gd name="connsiteX1233" fmla="*/ 182541 w 6299884"/>
              <a:gd name="connsiteY1233" fmla="*/ 3657755 h 5597613"/>
              <a:gd name="connsiteX1234" fmla="*/ 213880 w 6299884"/>
              <a:gd name="connsiteY1234" fmla="*/ 3645843 h 5597613"/>
              <a:gd name="connsiteX1235" fmla="*/ 259473 w 6299884"/>
              <a:gd name="connsiteY1235" fmla="*/ 3639020 h 5597613"/>
              <a:gd name="connsiteX1236" fmla="*/ 287247 w 6299884"/>
              <a:gd name="connsiteY1236" fmla="*/ 3625835 h 5597613"/>
              <a:gd name="connsiteX1237" fmla="*/ 413789 w 6299884"/>
              <a:gd name="connsiteY1237" fmla="*/ 3608741 h 5597613"/>
              <a:gd name="connsiteX1238" fmla="*/ 435704 w 6299884"/>
              <a:gd name="connsiteY1238" fmla="*/ 3589447 h 5597613"/>
              <a:gd name="connsiteX1239" fmla="*/ 434675 w 6299884"/>
              <a:gd name="connsiteY1239" fmla="*/ 3581044 h 5597613"/>
              <a:gd name="connsiteX1240" fmla="*/ 444217 w 6299884"/>
              <a:gd name="connsiteY1240" fmla="*/ 3582442 h 5597613"/>
              <a:gd name="connsiteX1241" fmla="*/ 450711 w 6299884"/>
              <a:gd name="connsiteY1241" fmla="*/ 3586769 h 5597613"/>
              <a:gd name="connsiteX1242" fmla="*/ 467499 w 6299884"/>
              <a:gd name="connsiteY1242" fmla="*/ 3584728 h 5597613"/>
              <a:gd name="connsiteX1243" fmla="*/ 457501 w 6299884"/>
              <a:gd name="connsiteY1243" fmla="*/ 3576136 h 5597613"/>
              <a:gd name="connsiteX1244" fmla="*/ 455145 w 6299884"/>
              <a:gd name="connsiteY1244" fmla="*/ 3574291 h 5597613"/>
              <a:gd name="connsiteX1245" fmla="*/ 449919 w 6299884"/>
              <a:gd name="connsiteY1245" fmla="*/ 3566399 h 5597613"/>
              <a:gd name="connsiteX1246" fmla="*/ 457799 w 6299884"/>
              <a:gd name="connsiteY1246" fmla="*/ 3561177 h 5597613"/>
              <a:gd name="connsiteX1247" fmla="*/ 490068 w 6299884"/>
              <a:gd name="connsiteY1247" fmla="*/ 3532521 h 5597613"/>
              <a:gd name="connsiteX1248" fmla="*/ 493296 w 6299884"/>
              <a:gd name="connsiteY1248" fmla="*/ 3520616 h 5597613"/>
              <a:gd name="connsiteX1249" fmla="*/ 456454 w 6299884"/>
              <a:gd name="connsiteY1249" fmla="*/ 3508467 h 5597613"/>
              <a:gd name="connsiteX1250" fmla="*/ 381820 w 6299884"/>
              <a:gd name="connsiteY1250" fmla="*/ 3532040 h 5597613"/>
              <a:gd name="connsiteX1251" fmla="*/ 358241 w 6299884"/>
              <a:gd name="connsiteY1251" fmla="*/ 3544715 h 5597613"/>
              <a:gd name="connsiteX1252" fmla="*/ 346284 w 6299884"/>
              <a:gd name="connsiteY1252" fmla="*/ 3544463 h 5597613"/>
              <a:gd name="connsiteX1253" fmla="*/ 320766 w 6299884"/>
              <a:gd name="connsiteY1253" fmla="*/ 3534348 h 5597613"/>
              <a:gd name="connsiteX1254" fmla="*/ 284201 w 6299884"/>
              <a:gd name="connsiteY1254" fmla="*/ 3538368 h 5597613"/>
              <a:gd name="connsiteX1255" fmla="*/ 262939 w 6299884"/>
              <a:gd name="connsiteY1255" fmla="*/ 3524750 h 5597613"/>
              <a:gd name="connsiteX1256" fmla="*/ 261277 w 6299884"/>
              <a:gd name="connsiteY1256" fmla="*/ 3518130 h 5597613"/>
              <a:gd name="connsiteX1257" fmla="*/ 246450 w 6299884"/>
              <a:gd name="connsiteY1257" fmla="*/ 3511832 h 5597613"/>
              <a:gd name="connsiteX1258" fmla="*/ 246212 w 6299884"/>
              <a:gd name="connsiteY1258" fmla="*/ 3523800 h 5597613"/>
              <a:gd name="connsiteX1259" fmla="*/ 242924 w 6299884"/>
              <a:gd name="connsiteY1259" fmla="*/ 3538697 h 5597613"/>
              <a:gd name="connsiteX1260" fmla="*/ 213902 w 6299884"/>
              <a:gd name="connsiteY1260" fmla="*/ 3524318 h 5597613"/>
              <a:gd name="connsiteX1261" fmla="*/ 209310 w 6299884"/>
              <a:gd name="connsiteY1261" fmla="*/ 3514643 h 5597613"/>
              <a:gd name="connsiteX1262" fmla="*/ 205567 w 6299884"/>
              <a:gd name="connsiteY1262" fmla="*/ 3522346 h 5597613"/>
              <a:gd name="connsiteX1263" fmla="*/ 189294 w 6299884"/>
              <a:gd name="connsiteY1263" fmla="*/ 3528590 h 5597613"/>
              <a:gd name="connsiteX1264" fmla="*/ 149009 w 6299884"/>
              <a:gd name="connsiteY1264" fmla="*/ 3509184 h 5597613"/>
              <a:gd name="connsiteX1265" fmla="*/ 108327 w 6299884"/>
              <a:gd name="connsiteY1265" fmla="*/ 3479594 h 5597613"/>
              <a:gd name="connsiteX1266" fmla="*/ 91203 w 6299884"/>
              <a:gd name="connsiteY1266" fmla="*/ 3468458 h 5597613"/>
              <a:gd name="connsiteX1267" fmla="*/ 10452 w 6299884"/>
              <a:gd name="connsiteY1267" fmla="*/ 3438622 h 5597613"/>
              <a:gd name="connsiteX1268" fmla="*/ 0 w 6299884"/>
              <a:gd name="connsiteY1268" fmla="*/ 3422837 h 5597613"/>
              <a:gd name="connsiteX1269" fmla="*/ 13859 w 6299884"/>
              <a:gd name="connsiteY1269" fmla="*/ 3417741 h 5597613"/>
              <a:gd name="connsiteX1270" fmla="*/ 35594 w 6299884"/>
              <a:gd name="connsiteY1270" fmla="*/ 3407423 h 5597613"/>
              <a:gd name="connsiteX1271" fmla="*/ 60560 w 6299884"/>
              <a:gd name="connsiteY1271" fmla="*/ 3385200 h 5597613"/>
              <a:gd name="connsiteX1272" fmla="*/ 98431 w 6299884"/>
              <a:gd name="connsiteY1272" fmla="*/ 3405752 h 5597613"/>
              <a:gd name="connsiteX1273" fmla="*/ 101756 w 6299884"/>
              <a:gd name="connsiteY1273" fmla="*/ 3418991 h 5597613"/>
              <a:gd name="connsiteX1274" fmla="*/ 101696 w 6299884"/>
              <a:gd name="connsiteY1274" fmla="*/ 3421983 h 5597613"/>
              <a:gd name="connsiteX1275" fmla="*/ 103537 w 6299884"/>
              <a:gd name="connsiteY1275" fmla="*/ 3419628 h 5597613"/>
              <a:gd name="connsiteX1276" fmla="*/ 117395 w 6299884"/>
              <a:gd name="connsiteY1276" fmla="*/ 3414531 h 5597613"/>
              <a:gd name="connsiteX1277" fmla="*/ 145073 w 6299884"/>
              <a:gd name="connsiteY1277" fmla="*/ 3376201 h 5597613"/>
              <a:gd name="connsiteX1278" fmla="*/ 160436 w 6299884"/>
              <a:gd name="connsiteY1278" fmla="*/ 3355572 h 5597613"/>
              <a:gd name="connsiteX1279" fmla="*/ 185439 w 6299884"/>
              <a:gd name="connsiteY1279" fmla="*/ 3361486 h 5597613"/>
              <a:gd name="connsiteX1280" fmla="*/ 268841 w 6299884"/>
              <a:gd name="connsiteY1280" fmla="*/ 3378206 h 5597613"/>
              <a:gd name="connsiteX1281" fmla="*/ 278920 w 6299884"/>
              <a:gd name="connsiteY1281" fmla="*/ 3352676 h 5597613"/>
              <a:gd name="connsiteX1282" fmla="*/ 278307 w 6299884"/>
              <a:gd name="connsiteY1282" fmla="*/ 3323329 h 5597613"/>
              <a:gd name="connsiteX1283" fmla="*/ 314573 w 6299884"/>
              <a:gd name="connsiteY1283" fmla="*/ 3334269 h 5597613"/>
              <a:gd name="connsiteX1284" fmla="*/ 352406 w 6299884"/>
              <a:gd name="connsiteY1284" fmla="*/ 3326684 h 5597613"/>
              <a:gd name="connsiteX1285" fmla="*/ 355395 w 6299884"/>
              <a:gd name="connsiteY1285" fmla="*/ 3326747 h 5597613"/>
              <a:gd name="connsiteX1286" fmla="*/ 363414 w 6299884"/>
              <a:gd name="connsiteY1286" fmla="*/ 3284411 h 5597613"/>
              <a:gd name="connsiteX1287" fmla="*/ 363316 w 6299884"/>
              <a:gd name="connsiteY1287" fmla="*/ 3259266 h 5597613"/>
              <a:gd name="connsiteX1288" fmla="*/ 368146 w 6299884"/>
              <a:gd name="connsiteY1288" fmla="*/ 3256973 h 5597613"/>
              <a:gd name="connsiteX1289" fmla="*/ 391941 w 6299884"/>
              <a:gd name="connsiteY1289" fmla="*/ 3263460 h 5597613"/>
              <a:gd name="connsiteX1290" fmla="*/ 413204 w 6299884"/>
              <a:gd name="connsiteY1290" fmla="*/ 3277077 h 5597613"/>
              <a:gd name="connsiteX1291" fmla="*/ 437968 w 6299884"/>
              <a:gd name="connsiteY1291" fmla="*/ 3294959 h 5597613"/>
              <a:gd name="connsiteX1292" fmla="*/ 461607 w 6299884"/>
              <a:gd name="connsiteY1292" fmla="*/ 3279293 h 5597613"/>
              <a:gd name="connsiteX1293" fmla="*/ 473564 w 6299884"/>
              <a:gd name="connsiteY1293" fmla="*/ 3279544 h 5597613"/>
              <a:gd name="connsiteX1294" fmla="*/ 495003 w 6299884"/>
              <a:gd name="connsiteY1294" fmla="*/ 3284186 h 5597613"/>
              <a:gd name="connsiteX1295" fmla="*/ 501674 w 6299884"/>
              <a:gd name="connsiteY1295" fmla="*/ 3279537 h 5597613"/>
              <a:gd name="connsiteX1296" fmla="*/ 530994 w 6299884"/>
              <a:gd name="connsiteY1296" fmla="*/ 3278957 h 5597613"/>
              <a:gd name="connsiteX1297" fmla="*/ 567381 w 6299884"/>
              <a:gd name="connsiteY1297" fmla="*/ 3283912 h 5597613"/>
              <a:gd name="connsiteX1298" fmla="*/ 577913 w 6299884"/>
              <a:gd name="connsiteY1298" fmla="*/ 3265576 h 5597613"/>
              <a:gd name="connsiteX1299" fmla="*/ 574587 w 6299884"/>
              <a:gd name="connsiteY1299" fmla="*/ 3252336 h 5597613"/>
              <a:gd name="connsiteX1300" fmla="*/ 561899 w 6299884"/>
              <a:gd name="connsiteY1300" fmla="*/ 3228721 h 5597613"/>
              <a:gd name="connsiteX1301" fmla="*/ 526284 w 6299884"/>
              <a:gd name="connsiteY1301" fmla="*/ 3184870 h 5597613"/>
              <a:gd name="connsiteX1302" fmla="*/ 557445 w 6299884"/>
              <a:gd name="connsiteY1302" fmla="*/ 3181933 h 5597613"/>
              <a:gd name="connsiteX1303" fmla="*/ 594644 w 6299884"/>
              <a:gd name="connsiteY1303" fmla="*/ 3176130 h 5597613"/>
              <a:gd name="connsiteX1304" fmla="*/ 629881 w 6299884"/>
              <a:gd name="connsiteY1304" fmla="*/ 3178668 h 5597613"/>
              <a:gd name="connsiteX1305" fmla="*/ 737319 w 6299884"/>
              <a:gd name="connsiteY1305" fmla="*/ 3189907 h 5597613"/>
              <a:gd name="connsiteX1306" fmla="*/ 747673 w 6299884"/>
              <a:gd name="connsiteY1306" fmla="*/ 3180546 h 5597613"/>
              <a:gd name="connsiteX1307" fmla="*/ 752048 w 6299884"/>
              <a:gd name="connsiteY1307" fmla="*/ 3171060 h 5597613"/>
              <a:gd name="connsiteX1308" fmla="*/ 759690 w 6299884"/>
              <a:gd name="connsiteY1308" fmla="*/ 3177806 h 5597613"/>
              <a:gd name="connsiteX1309" fmla="*/ 772677 w 6299884"/>
              <a:gd name="connsiteY1309" fmla="*/ 3186460 h 5597613"/>
              <a:gd name="connsiteX1310" fmla="*/ 793028 w 6299884"/>
              <a:gd name="connsiteY1310" fmla="*/ 3185691 h 5597613"/>
              <a:gd name="connsiteX1311" fmla="*/ 805956 w 6299884"/>
              <a:gd name="connsiteY1311" fmla="*/ 3197337 h 5597613"/>
              <a:gd name="connsiteX1312" fmla="*/ 823020 w 6299884"/>
              <a:gd name="connsiteY1312" fmla="*/ 3211465 h 5597613"/>
              <a:gd name="connsiteX1313" fmla="*/ 831078 w 6299884"/>
              <a:gd name="connsiteY1313" fmla="*/ 3197266 h 5597613"/>
              <a:gd name="connsiteX1314" fmla="*/ 833611 w 6299884"/>
              <a:gd name="connsiteY1314" fmla="*/ 3190137 h 5597613"/>
              <a:gd name="connsiteX1315" fmla="*/ 850042 w 6299884"/>
              <a:gd name="connsiteY1315" fmla="*/ 3206047 h 5597613"/>
              <a:gd name="connsiteX1316" fmla="*/ 864930 w 6299884"/>
              <a:gd name="connsiteY1316" fmla="*/ 3209353 h 5597613"/>
              <a:gd name="connsiteX1317" fmla="*/ 867582 w 6299884"/>
              <a:gd name="connsiteY1317" fmla="*/ 3196238 h 5597613"/>
              <a:gd name="connsiteX1318" fmla="*/ 906128 w 6299884"/>
              <a:gd name="connsiteY1318" fmla="*/ 3152749 h 5597613"/>
              <a:gd name="connsiteX1319" fmla="*/ 922856 w 6299884"/>
              <a:gd name="connsiteY1319" fmla="*/ 3153700 h 5597613"/>
              <a:gd name="connsiteX1320" fmla="*/ 975536 w 6299884"/>
              <a:gd name="connsiteY1320" fmla="*/ 3121283 h 5597613"/>
              <a:gd name="connsiteX1321" fmla="*/ 976170 w 6299884"/>
              <a:gd name="connsiteY1321" fmla="*/ 3119501 h 5597613"/>
              <a:gd name="connsiteX1322" fmla="*/ 993077 w 6299884"/>
              <a:gd name="connsiteY1322" fmla="*/ 3111475 h 5597613"/>
              <a:gd name="connsiteX1323" fmla="*/ 1000144 w 6299884"/>
              <a:gd name="connsiteY1323" fmla="*/ 3117012 h 5597613"/>
              <a:gd name="connsiteX1324" fmla="*/ 992086 w 6299884"/>
              <a:gd name="connsiteY1324" fmla="*/ 3131211 h 5597613"/>
              <a:gd name="connsiteX1325" fmla="*/ 985929 w 6299884"/>
              <a:gd name="connsiteY1325" fmla="*/ 3140060 h 5597613"/>
              <a:gd name="connsiteX1326" fmla="*/ 996045 w 6299884"/>
              <a:gd name="connsiteY1326" fmla="*/ 3142668 h 5597613"/>
              <a:gd name="connsiteX1327" fmla="*/ 1017030 w 6299884"/>
              <a:gd name="connsiteY1327" fmla="*/ 3140115 h 5597613"/>
              <a:gd name="connsiteX1328" fmla="*/ 1043874 w 6299884"/>
              <a:gd name="connsiteY1328" fmla="*/ 3143674 h 5597613"/>
              <a:gd name="connsiteX1329" fmla="*/ 1046446 w 6299884"/>
              <a:gd name="connsiteY1329" fmla="*/ 3142981 h 5597613"/>
              <a:gd name="connsiteX1330" fmla="*/ 934921 w 6299884"/>
              <a:gd name="connsiteY1330" fmla="*/ 3031457 h 5597613"/>
              <a:gd name="connsiteX1331" fmla="*/ 930295 w 6299884"/>
              <a:gd name="connsiteY1331" fmla="*/ 3031433 h 5597613"/>
              <a:gd name="connsiteX1332" fmla="*/ 912584 w 6299884"/>
              <a:gd name="connsiteY1332" fmla="*/ 3038544 h 5597613"/>
              <a:gd name="connsiteX1333" fmla="*/ 884413 w 6299884"/>
              <a:gd name="connsiteY1333" fmla="*/ 3041543 h 5597613"/>
              <a:gd name="connsiteX1334" fmla="*/ 834169 w 6299884"/>
              <a:gd name="connsiteY1334" fmla="*/ 3041683 h 5597613"/>
              <a:gd name="connsiteX1335" fmla="*/ 784379 w 6299884"/>
              <a:gd name="connsiteY1335" fmla="*/ 3049017 h 5597613"/>
              <a:gd name="connsiteX1336" fmla="*/ 747518 w 6299884"/>
              <a:gd name="connsiteY1336" fmla="*/ 3067997 h 5597613"/>
              <a:gd name="connsiteX1337" fmla="*/ 707628 w 6299884"/>
              <a:gd name="connsiteY1337" fmla="*/ 3058776 h 5597613"/>
              <a:gd name="connsiteX1338" fmla="*/ 672844 w 6299884"/>
              <a:gd name="connsiteY1338" fmla="*/ 3063433 h 5597613"/>
              <a:gd name="connsiteX1339" fmla="*/ 618521 w 6299884"/>
              <a:gd name="connsiteY1339" fmla="*/ 3058099 h 5597613"/>
              <a:gd name="connsiteX1340" fmla="*/ 520904 w 6299884"/>
              <a:gd name="connsiteY1340" fmla="*/ 3064428 h 5597613"/>
              <a:gd name="connsiteX1341" fmla="*/ 443577 w 6299884"/>
              <a:gd name="connsiteY1341" fmla="*/ 3072978 h 5597613"/>
              <a:gd name="connsiteX1342" fmla="*/ 423919 w 6299884"/>
              <a:gd name="connsiteY1342" fmla="*/ 3068973 h 5597613"/>
              <a:gd name="connsiteX1343" fmla="*/ 377356 w 6299884"/>
              <a:gd name="connsiteY1343" fmla="*/ 3064401 h 5597613"/>
              <a:gd name="connsiteX1344" fmla="*/ 368904 w 6299884"/>
              <a:gd name="connsiteY1344" fmla="*/ 3068414 h 5597613"/>
              <a:gd name="connsiteX1345" fmla="*/ 370012 w 6299884"/>
              <a:gd name="connsiteY1345" fmla="*/ 3042696 h 5597613"/>
              <a:gd name="connsiteX1346" fmla="*/ 389116 w 6299884"/>
              <a:gd name="connsiteY1346" fmla="*/ 3014363 h 5597613"/>
              <a:gd name="connsiteX1347" fmla="*/ 410220 w 6299884"/>
              <a:gd name="connsiteY1347" fmla="*/ 3005826 h 5597613"/>
              <a:gd name="connsiteX1348" fmla="*/ 434075 w 6299884"/>
              <a:gd name="connsiteY1348" fmla="*/ 3009321 h 5597613"/>
              <a:gd name="connsiteX1349" fmla="*/ 440965 w 6299884"/>
              <a:gd name="connsiteY1349" fmla="*/ 3023834 h 5597613"/>
              <a:gd name="connsiteX1350" fmla="*/ 453437 w 6299884"/>
              <a:gd name="connsiteY1350" fmla="*/ 3028287 h 5597613"/>
              <a:gd name="connsiteX1351" fmla="*/ 478519 w 6299884"/>
              <a:gd name="connsiteY1351" fmla="*/ 3000079 h 5597613"/>
              <a:gd name="connsiteX1352" fmla="*/ 484042 w 6299884"/>
              <a:gd name="connsiteY1352" fmla="*/ 2993012 h 5597613"/>
              <a:gd name="connsiteX1353" fmla="*/ 491111 w 6299884"/>
              <a:gd name="connsiteY1353" fmla="*/ 2998548 h 5597613"/>
              <a:gd name="connsiteX1354" fmla="*/ 493980 w 6299884"/>
              <a:gd name="connsiteY1354" fmla="*/ 3004595 h 5597613"/>
              <a:gd name="connsiteX1355" fmla="*/ 508867 w 6299884"/>
              <a:gd name="connsiteY1355" fmla="*/ 3007902 h 5597613"/>
              <a:gd name="connsiteX1356" fmla="*/ 526229 w 6299884"/>
              <a:gd name="connsiteY1356" fmla="*/ 3007070 h 5597613"/>
              <a:gd name="connsiteX1357" fmla="*/ 531337 w 6299884"/>
              <a:gd name="connsiteY1357" fmla="*/ 3020945 h 5597613"/>
              <a:gd name="connsiteX1358" fmla="*/ 516271 w 6299884"/>
              <a:gd name="connsiteY1358" fmla="*/ 3026615 h 5597613"/>
              <a:gd name="connsiteX1359" fmla="*/ 507185 w 6299884"/>
              <a:gd name="connsiteY1359" fmla="*/ 3032411 h 5597613"/>
              <a:gd name="connsiteX1360" fmla="*/ 513559 w 6299884"/>
              <a:gd name="connsiteY1360" fmla="*/ 3042722 h 5597613"/>
              <a:gd name="connsiteX1361" fmla="*/ 539731 w 6299884"/>
              <a:gd name="connsiteY1361" fmla="*/ 3019925 h 5597613"/>
              <a:gd name="connsiteX1362" fmla="*/ 561133 w 6299884"/>
              <a:gd name="connsiteY1362" fmla="*/ 2996430 h 5597613"/>
              <a:gd name="connsiteX1363" fmla="*/ 637310 w 6299884"/>
              <a:gd name="connsiteY1363" fmla="*/ 2985460 h 5597613"/>
              <a:gd name="connsiteX1364" fmla="*/ 646674 w 6299884"/>
              <a:gd name="connsiteY1364" fmla="*/ 2995834 h 5597613"/>
              <a:gd name="connsiteX1365" fmla="*/ 649822 w 6299884"/>
              <a:gd name="connsiteY1365" fmla="*/ 3018050 h 5597613"/>
              <a:gd name="connsiteX1366" fmla="*/ 665223 w 6299884"/>
              <a:gd name="connsiteY1366" fmla="*/ 3025557 h 5597613"/>
              <a:gd name="connsiteX1367" fmla="*/ 670173 w 6299884"/>
              <a:gd name="connsiteY1367" fmla="*/ 3017281 h 5597613"/>
              <a:gd name="connsiteX1368" fmla="*/ 677438 w 6299884"/>
              <a:gd name="connsiteY1368" fmla="*/ 2982712 h 5597613"/>
              <a:gd name="connsiteX1369" fmla="*/ 680944 w 6299884"/>
              <a:gd name="connsiteY1369" fmla="*/ 2986976 h 5597613"/>
              <a:gd name="connsiteX1370" fmla="*/ 698878 w 6299884"/>
              <a:gd name="connsiteY1370" fmla="*/ 2987354 h 5597613"/>
              <a:gd name="connsiteX1371" fmla="*/ 707273 w 6299884"/>
              <a:gd name="connsiteY1371" fmla="*/ 2986333 h 5597613"/>
              <a:gd name="connsiteX1372" fmla="*/ 731761 w 6299884"/>
              <a:gd name="connsiteY1372" fmla="*/ 2988045 h 5597613"/>
              <a:gd name="connsiteX1373" fmla="*/ 769317 w 6299884"/>
              <a:gd name="connsiteY1373" fmla="*/ 2964291 h 5597613"/>
              <a:gd name="connsiteX1374" fmla="*/ 771336 w 6299884"/>
              <a:gd name="connsiteY1374" fmla="*/ 2952959 h 5597613"/>
              <a:gd name="connsiteX1375" fmla="*/ 769337 w 6299884"/>
              <a:gd name="connsiteY1375" fmla="*/ 2933161 h 5597613"/>
              <a:gd name="connsiteX1376" fmla="*/ 732772 w 6299884"/>
              <a:gd name="connsiteY1376" fmla="*/ 2937181 h 5597613"/>
              <a:gd name="connsiteX1377" fmla="*/ 698167 w 6299884"/>
              <a:gd name="connsiteY1377" fmla="*/ 2932862 h 5597613"/>
              <a:gd name="connsiteX1378" fmla="*/ 740256 w 6299884"/>
              <a:gd name="connsiteY1378" fmla="*/ 2921774 h 5597613"/>
              <a:gd name="connsiteX1379" fmla="*/ 768150 w 6299884"/>
              <a:gd name="connsiteY1379" fmla="*/ 2902605 h 5597613"/>
              <a:gd name="connsiteX1380" fmla="*/ 784423 w 6299884"/>
              <a:gd name="connsiteY1380" fmla="*/ 2896362 h 5597613"/>
              <a:gd name="connsiteX1381" fmla="*/ 787353 w 6299884"/>
              <a:gd name="connsiteY1381" fmla="*/ 2899417 h 5597613"/>
              <a:gd name="connsiteX1382" fmla="*/ 808649 w 6299884"/>
              <a:gd name="connsiteY1382" fmla="*/ 2911305 h 5597613"/>
              <a:gd name="connsiteX1383" fmla="*/ 814964 w 6299884"/>
              <a:gd name="connsiteY1383" fmla="*/ 2911498 h 5597613"/>
              <a:gd name="connsiteX1384" fmla="*/ 702271 w 6299884"/>
              <a:gd name="connsiteY1384" fmla="*/ 2798807 h 5597613"/>
              <a:gd name="connsiteX1385" fmla="*/ 824051 w 6299884"/>
              <a:gd name="connsiteY1385" fmla="*/ 2677028 h 5597613"/>
              <a:gd name="connsiteX1386" fmla="*/ 818864 w 6299884"/>
              <a:gd name="connsiteY1386" fmla="*/ 2675963 h 5597613"/>
              <a:gd name="connsiteX1387" fmla="*/ 808934 w 6299884"/>
              <a:gd name="connsiteY1387" fmla="*/ 2680287 h 5597613"/>
              <a:gd name="connsiteX1388" fmla="*/ 793947 w 6299884"/>
              <a:gd name="connsiteY1388" fmla="*/ 2682865 h 5597613"/>
              <a:gd name="connsiteX1389" fmla="*/ 775341 w 6299884"/>
              <a:gd name="connsiteY1389" fmla="*/ 2670014 h 5597613"/>
              <a:gd name="connsiteX1390" fmla="*/ 763760 w 6299884"/>
              <a:gd name="connsiteY1390" fmla="*/ 2670828 h 5597613"/>
              <a:gd name="connsiteX1391" fmla="*/ 753263 w 6299884"/>
              <a:gd name="connsiteY1391" fmla="*/ 2676910 h 5597613"/>
              <a:gd name="connsiteX1392" fmla="*/ 744045 w 6299884"/>
              <a:gd name="connsiteY1392" fmla="*/ 2670178 h 5597613"/>
              <a:gd name="connsiteX1393" fmla="*/ 728727 w 6299884"/>
              <a:gd name="connsiteY1393" fmla="*/ 2675683 h 5597613"/>
              <a:gd name="connsiteX1394" fmla="*/ 715488 w 6299884"/>
              <a:gd name="connsiteY1394" fmla="*/ 2676055 h 5597613"/>
              <a:gd name="connsiteX1395" fmla="*/ 694556 w 6299884"/>
              <a:gd name="connsiteY1395" fmla="*/ 2673302 h 5597613"/>
              <a:gd name="connsiteX1396" fmla="*/ 681999 w 6299884"/>
              <a:gd name="connsiteY1396" fmla="*/ 2661766 h 5597613"/>
              <a:gd name="connsiteX1397" fmla="*/ 660802 w 6299884"/>
              <a:gd name="connsiteY1397" fmla="*/ 2665344 h 5597613"/>
              <a:gd name="connsiteX1398" fmla="*/ 655743 w 6299884"/>
              <a:gd name="connsiteY1398" fmla="*/ 2675013 h 5597613"/>
              <a:gd name="connsiteX1399" fmla="*/ 647827 w 6299884"/>
              <a:gd name="connsiteY1399" fmla="*/ 2659385 h 5597613"/>
              <a:gd name="connsiteX1400" fmla="*/ 646192 w 6299884"/>
              <a:gd name="connsiteY1400" fmla="*/ 2662859 h 5597613"/>
              <a:gd name="connsiteX1401" fmla="*/ 639188 w 6299884"/>
              <a:gd name="connsiteY1401" fmla="*/ 2673105 h 5597613"/>
              <a:gd name="connsiteX1402" fmla="*/ 627321 w 6299884"/>
              <a:gd name="connsiteY1402" fmla="*/ 2670580 h 5597613"/>
              <a:gd name="connsiteX1403" fmla="*/ 623958 w 6299884"/>
              <a:gd name="connsiteY1403" fmla="*/ 2669002 h 5597613"/>
              <a:gd name="connsiteX1404" fmla="*/ 617900 w 6299884"/>
              <a:gd name="connsiteY1404" fmla="*/ 2662405 h 5597613"/>
              <a:gd name="connsiteX1405" fmla="*/ 616817 w 6299884"/>
              <a:gd name="connsiteY1405" fmla="*/ 2657137 h 5597613"/>
              <a:gd name="connsiteX1406" fmla="*/ 611929 w 6299884"/>
              <a:gd name="connsiteY1406" fmla="*/ 2644808 h 5597613"/>
              <a:gd name="connsiteX1407" fmla="*/ 570197 w 6299884"/>
              <a:gd name="connsiteY1407" fmla="*/ 2636137 h 5597613"/>
              <a:gd name="connsiteX1408" fmla="*/ 502273 w 6299884"/>
              <a:gd name="connsiteY1408" fmla="*/ 2625797 h 5597613"/>
              <a:gd name="connsiteX1409" fmla="*/ 480899 w 6299884"/>
              <a:gd name="connsiteY1409" fmla="*/ 2624703 h 5597613"/>
              <a:gd name="connsiteX1410" fmla="*/ 464785 w 6299884"/>
              <a:gd name="connsiteY1410" fmla="*/ 2622529 h 5597613"/>
              <a:gd name="connsiteX1411" fmla="*/ 436758 w 6299884"/>
              <a:gd name="connsiteY1411" fmla="*/ 2615746 h 5597613"/>
              <a:gd name="connsiteX1412" fmla="*/ 408001 w 6299884"/>
              <a:gd name="connsiteY1412" fmla="*/ 2613034 h 5597613"/>
              <a:gd name="connsiteX1413" fmla="*/ 384860 w 6299884"/>
              <a:gd name="connsiteY1413" fmla="*/ 2618581 h 5597613"/>
              <a:gd name="connsiteX1414" fmla="*/ 363883 w 6299884"/>
              <a:gd name="connsiteY1414" fmla="*/ 2607992 h 5597613"/>
              <a:gd name="connsiteX1415" fmla="*/ 343857 w 6299884"/>
              <a:gd name="connsiteY1415" fmla="*/ 2605838 h 5597613"/>
              <a:gd name="connsiteX1416" fmla="*/ 314303 w 6299884"/>
              <a:gd name="connsiteY1416" fmla="*/ 2595446 h 5597613"/>
              <a:gd name="connsiteX1417" fmla="*/ 259023 w 6299884"/>
              <a:gd name="connsiteY1417" fmla="*/ 2585641 h 5597613"/>
              <a:gd name="connsiteX1418" fmla="*/ 214749 w 6299884"/>
              <a:gd name="connsiteY1418" fmla="*/ 2579849 h 5597613"/>
              <a:gd name="connsiteX1419" fmla="*/ 204337 w 6299884"/>
              <a:gd name="connsiteY1419" fmla="*/ 2574931 h 5597613"/>
              <a:gd name="connsiteX1420" fmla="*/ 179005 w 6299884"/>
              <a:gd name="connsiteY1420" fmla="*/ 2566024 h 5597613"/>
              <a:gd name="connsiteX1421" fmla="*/ 173745 w 6299884"/>
              <a:gd name="connsiteY1421" fmla="*/ 2567106 h 5597613"/>
              <a:gd name="connsiteX1422" fmla="*/ 177876 w 6299884"/>
              <a:gd name="connsiteY1422" fmla="*/ 2552921 h 5597613"/>
              <a:gd name="connsiteX1423" fmla="*/ 192395 w 6299884"/>
              <a:gd name="connsiteY1423" fmla="*/ 2539736 h 5597613"/>
              <a:gd name="connsiteX1424" fmla="*/ 205325 w 6299884"/>
              <a:gd name="connsiteY1424" fmla="*/ 2537858 h 5597613"/>
              <a:gd name="connsiteX1425" fmla="*/ 218146 w 6299884"/>
              <a:gd name="connsiteY1425" fmla="*/ 2543064 h 5597613"/>
              <a:gd name="connsiteX1426" fmla="*/ 220003 w 6299884"/>
              <a:gd name="connsiteY1426" fmla="*/ 2552096 h 5597613"/>
              <a:gd name="connsiteX1427" fmla="*/ 226348 w 6299884"/>
              <a:gd name="connsiteY1427" fmla="*/ 2556281 h 5597613"/>
              <a:gd name="connsiteX1428" fmla="*/ 244183 w 6299884"/>
              <a:gd name="connsiteY1428" fmla="*/ 2543984 h 5597613"/>
              <a:gd name="connsiteX1429" fmla="*/ 248228 w 6299884"/>
              <a:gd name="connsiteY1429" fmla="*/ 2540797 h 5597613"/>
              <a:gd name="connsiteX1430" fmla="*/ 251413 w 6299884"/>
              <a:gd name="connsiteY1430" fmla="*/ 2544848 h 5597613"/>
              <a:gd name="connsiteX1431" fmla="*/ 252185 w 6299884"/>
              <a:gd name="connsiteY1431" fmla="*/ 2548611 h 5597613"/>
              <a:gd name="connsiteX1432" fmla="*/ 260032 w 6299884"/>
              <a:gd name="connsiteY1432" fmla="*/ 2552488 h 5597613"/>
              <a:gd name="connsiteX1433" fmla="*/ 269824 w 6299884"/>
              <a:gd name="connsiteY1433" fmla="*/ 2554396 h 5597613"/>
              <a:gd name="connsiteX1434" fmla="*/ 270777 w 6299884"/>
              <a:gd name="connsiteY1434" fmla="*/ 2562828 h 5597613"/>
              <a:gd name="connsiteX1435" fmla="*/ 261605 w 6299884"/>
              <a:gd name="connsiteY1435" fmla="*/ 2563931 h 5597613"/>
              <a:gd name="connsiteX1436" fmla="*/ 255747 w 6299884"/>
              <a:gd name="connsiteY1436" fmla="*/ 2565921 h 5597613"/>
              <a:gd name="connsiteX1437" fmla="*/ 257892 w 6299884"/>
              <a:gd name="connsiteY1437" fmla="*/ 2572539 h 5597613"/>
              <a:gd name="connsiteX1438" fmla="*/ 275595 w 6299884"/>
              <a:gd name="connsiteY1438" fmla="*/ 2563405 h 5597613"/>
              <a:gd name="connsiteX1439" fmla="*/ 290734 w 6299884"/>
              <a:gd name="connsiteY1439" fmla="*/ 2553231 h 5597613"/>
              <a:gd name="connsiteX1440" fmla="*/ 334698 w 6299884"/>
              <a:gd name="connsiteY1440" fmla="*/ 2557519 h 5597613"/>
              <a:gd name="connsiteX1441" fmla="*/ 338501 w 6299884"/>
              <a:gd name="connsiteY1441" fmla="*/ 2564581 h 5597613"/>
              <a:gd name="connsiteX1442" fmla="*/ 337221 w 6299884"/>
              <a:gd name="connsiteY1442" fmla="*/ 2577395 h 5597613"/>
              <a:gd name="connsiteX1443" fmla="*/ 344781 w 6299884"/>
              <a:gd name="connsiteY1443" fmla="*/ 2583684 h 5597613"/>
              <a:gd name="connsiteX1444" fmla="*/ 348669 w 6299884"/>
              <a:gd name="connsiteY1444" fmla="*/ 2579746 h 5597613"/>
              <a:gd name="connsiteX1445" fmla="*/ 357443 w 6299884"/>
              <a:gd name="connsiteY1445" fmla="*/ 2561467 h 5597613"/>
              <a:gd name="connsiteX1446" fmla="*/ 358813 w 6299884"/>
              <a:gd name="connsiteY1446" fmla="*/ 2564324 h 5597613"/>
              <a:gd name="connsiteX1447" fmla="*/ 368760 w 6299884"/>
              <a:gd name="connsiteY1447" fmla="*/ 2566984 h 5597613"/>
              <a:gd name="connsiteX1448" fmla="*/ 373579 w 6299884"/>
              <a:gd name="connsiteY1448" fmla="*/ 2567560 h 5597613"/>
              <a:gd name="connsiteX1449" fmla="*/ 386996 w 6299884"/>
              <a:gd name="connsiteY1449" fmla="*/ 2571860 h 5597613"/>
              <a:gd name="connsiteX1450" fmla="*/ 411174 w 6299884"/>
              <a:gd name="connsiteY1450" fmla="*/ 2563746 h 5597613"/>
              <a:gd name="connsiteX1451" fmla="*/ 413848 w 6299884"/>
              <a:gd name="connsiteY1451" fmla="*/ 2557705 h 5597613"/>
              <a:gd name="connsiteX1452" fmla="*/ 415438 w 6299884"/>
              <a:gd name="connsiteY1452" fmla="*/ 2546396 h 5597613"/>
              <a:gd name="connsiteX1453" fmla="*/ 394506 w 6299884"/>
              <a:gd name="connsiteY1453" fmla="*/ 2543644 h 5597613"/>
              <a:gd name="connsiteX1454" fmla="*/ 375805 w 6299884"/>
              <a:gd name="connsiteY1454" fmla="*/ 2536509 h 5597613"/>
              <a:gd name="connsiteX1455" fmla="*/ 400782 w 6299884"/>
              <a:gd name="connsiteY1455" fmla="*/ 2536076 h 5597613"/>
              <a:gd name="connsiteX1456" fmla="*/ 418950 w 6299884"/>
              <a:gd name="connsiteY1456" fmla="*/ 2529200 h 5597613"/>
              <a:gd name="connsiteX1457" fmla="*/ 428874 w 6299884"/>
              <a:gd name="connsiteY1457" fmla="*/ 2527943 h 5597613"/>
              <a:gd name="connsiteX1458" fmla="*/ 430089 w 6299884"/>
              <a:gd name="connsiteY1458" fmla="*/ 2530046 h 5597613"/>
              <a:gd name="connsiteX1459" fmla="*/ 466183 w 6299884"/>
              <a:gd name="connsiteY1459" fmla="*/ 2526540 h 5597613"/>
              <a:gd name="connsiteX1460" fmla="*/ 484591 w 6299884"/>
              <a:gd name="connsiteY1460" fmla="*/ 2509418 h 5597613"/>
              <a:gd name="connsiteX1461" fmla="*/ 510474 w 6299884"/>
              <a:gd name="connsiteY1461" fmla="*/ 2509583 h 5597613"/>
              <a:gd name="connsiteX1462" fmla="*/ 543453 w 6299884"/>
              <a:gd name="connsiteY1462" fmla="*/ 2513779 h 5597613"/>
              <a:gd name="connsiteX1463" fmla="*/ 568142 w 6299884"/>
              <a:gd name="connsiteY1463" fmla="*/ 2515759 h 5597613"/>
              <a:gd name="connsiteX1464" fmla="*/ 586952 w 6299884"/>
              <a:gd name="connsiteY1464" fmla="*/ 2515811 h 5597613"/>
              <a:gd name="connsiteX1465" fmla="*/ 603219 w 6299884"/>
              <a:gd name="connsiteY1465" fmla="*/ 2518738 h 5597613"/>
              <a:gd name="connsiteX1466" fmla="*/ 620708 w 6299884"/>
              <a:gd name="connsiteY1466" fmla="*/ 2550438 h 5597613"/>
              <a:gd name="connsiteX1467" fmla="*/ 626768 w 6299884"/>
              <a:gd name="connsiteY1467" fmla="*/ 2557035 h 5597613"/>
              <a:gd name="connsiteX1468" fmla="*/ 634259 w 6299884"/>
              <a:gd name="connsiteY1468" fmla="*/ 2551572 h 5597613"/>
              <a:gd name="connsiteX1469" fmla="*/ 637528 w 6299884"/>
              <a:gd name="connsiteY1469" fmla="*/ 2544624 h 5597613"/>
              <a:gd name="connsiteX1470" fmla="*/ 658214 w 6299884"/>
              <a:gd name="connsiteY1470" fmla="*/ 2530954 h 5597613"/>
              <a:gd name="connsiteX1471" fmla="*/ 669997 w 6299884"/>
              <a:gd name="connsiteY1471" fmla="*/ 2538728 h 5597613"/>
              <a:gd name="connsiteX1472" fmla="*/ 684826 w 6299884"/>
              <a:gd name="connsiteY1472" fmla="*/ 2527047 h 5597613"/>
              <a:gd name="connsiteX1473" fmla="*/ 709780 w 6299884"/>
              <a:gd name="connsiteY1473" fmla="*/ 2522696 h 5597613"/>
              <a:gd name="connsiteX1474" fmla="*/ 759778 w 6299884"/>
              <a:gd name="connsiteY1474" fmla="*/ 2529666 h 5597613"/>
              <a:gd name="connsiteX1475" fmla="*/ 767912 w 6299884"/>
              <a:gd name="connsiteY1475" fmla="*/ 2531130 h 5597613"/>
              <a:gd name="connsiteX1476" fmla="*/ 785483 w 6299884"/>
              <a:gd name="connsiteY1476" fmla="*/ 2525161 h 5597613"/>
              <a:gd name="connsiteX1477" fmla="*/ 790125 w 6299884"/>
              <a:gd name="connsiteY1477" fmla="*/ 2521068 h 5597613"/>
              <a:gd name="connsiteX1478" fmla="*/ 797329 w 6299884"/>
              <a:gd name="connsiteY1478" fmla="*/ 2518017 h 5597613"/>
              <a:gd name="connsiteX1479" fmla="*/ 808494 w 6299884"/>
              <a:gd name="connsiteY1479" fmla="*/ 2522780 h 5597613"/>
              <a:gd name="connsiteX1480" fmla="*/ 818773 w 6299884"/>
              <a:gd name="connsiteY1480" fmla="*/ 2530862 h 5597613"/>
              <a:gd name="connsiteX1481" fmla="*/ 829470 w 6299884"/>
              <a:gd name="connsiteY1481" fmla="*/ 2533368 h 5597613"/>
              <a:gd name="connsiteX1482" fmla="*/ 844833 w 6299884"/>
              <a:gd name="connsiteY1482" fmla="*/ 2535697 h 5597613"/>
              <a:gd name="connsiteX1483" fmla="*/ 851595 w 6299884"/>
              <a:gd name="connsiteY1483" fmla="*/ 2534305 h 5597613"/>
              <a:gd name="connsiteX1484" fmla="*/ 883622 w 6299884"/>
              <a:gd name="connsiteY1484" fmla="*/ 2530069 h 5597613"/>
              <a:gd name="connsiteX1485" fmla="*/ 894871 w 6299884"/>
              <a:gd name="connsiteY1485" fmla="*/ 2523832 h 5597613"/>
              <a:gd name="connsiteX1486" fmla="*/ 884746 w 6299884"/>
              <a:gd name="connsiteY1486" fmla="*/ 2516501 h 5597613"/>
              <a:gd name="connsiteX1487" fmla="*/ 882183 w 6299884"/>
              <a:gd name="connsiteY1487" fmla="*/ 2515461 h 5597613"/>
              <a:gd name="connsiteX1488" fmla="*/ 872696 w 6299884"/>
              <a:gd name="connsiteY1488" fmla="*/ 2488388 h 5597613"/>
              <a:gd name="connsiteX1489" fmla="*/ 886910 w 6299884"/>
              <a:gd name="connsiteY1489" fmla="*/ 2500369 h 5597613"/>
              <a:gd name="connsiteX1490" fmla="*/ 904170 w 6299884"/>
              <a:gd name="connsiteY1490" fmla="*/ 2492893 h 5597613"/>
              <a:gd name="connsiteX1491" fmla="*/ 908547 w 6299884"/>
              <a:gd name="connsiteY1491" fmla="*/ 2495131 h 5597613"/>
              <a:gd name="connsiteX1492" fmla="*/ 907973 w 6299884"/>
              <a:gd name="connsiteY1492" fmla="*/ 2499956 h 5597613"/>
              <a:gd name="connsiteX1493" fmla="*/ 909368 w 6299884"/>
              <a:gd name="connsiteY1493" fmla="*/ 2506728 h 5597613"/>
              <a:gd name="connsiteX1494" fmla="*/ 913722 w 6299884"/>
              <a:gd name="connsiteY1494" fmla="*/ 2505048 h 5597613"/>
              <a:gd name="connsiteX1495" fmla="*/ 920663 w 6299884"/>
              <a:gd name="connsiteY1495" fmla="*/ 2508327 h 5597613"/>
              <a:gd name="connsiteX1496" fmla="*/ 922343 w 6299884"/>
              <a:gd name="connsiteY1496" fmla="*/ 2512687 h 5597613"/>
              <a:gd name="connsiteX1497" fmla="*/ 959562 w 6299884"/>
              <a:gd name="connsiteY1497" fmla="*/ 2495616 h 5597613"/>
              <a:gd name="connsiteX1498" fmla="*/ 961219 w 6299884"/>
              <a:gd name="connsiteY1498" fmla="*/ 2496060 h 5597613"/>
              <a:gd name="connsiteX1499" fmla="*/ 987215 w 6299884"/>
              <a:gd name="connsiteY1499" fmla="*/ 2499633 h 5597613"/>
              <a:gd name="connsiteX1500" fmla="*/ 1004076 w 6299884"/>
              <a:gd name="connsiteY1500" fmla="*/ 2497002 h 5597613"/>
              <a:gd name="connsiteX1501" fmla="*/ 1151097 w 6299884"/>
              <a:gd name="connsiteY1501" fmla="*/ 2349982 h 5597613"/>
              <a:gd name="connsiteX1502" fmla="*/ 1147348 w 6299884"/>
              <a:gd name="connsiteY1502" fmla="*/ 2349871 h 5597613"/>
              <a:gd name="connsiteX1503" fmla="*/ 1008165 w 6299884"/>
              <a:gd name="connsiteY1503" fmla="*/ 2351784 h 5597613"/>
              <a:gd name="connsiteX1504" fmla="*/ 997882 w 6299884"/>
              <a:gd name="connsiteY1504" fmla="*/ 2349378 h 5597613"/>
              <a:gd name="connsiteX1505" fmla="*/ 1001138 w 6299884"/>
              <a:gd name="connsiteY1505" fmla="*/ 2338807 h 5597613"/>
              <a:gd name="connsiteX1506" fmla="*/ 1003226 w 6299884"/>
              <a:gd name="connsiteY1506" fmla="*/ 2330517 h 5597613"/>
              <a:gd name="connsiteX1507" fmla="*/ 993248 w 6299884"/>
              <a:gd name="connsiteY1507" fmla="*/ 2326106 h 5597613"/>
              <a:gd name="connsiteX1508" fmla="*/ 985493 w 6299884"/>
              <a:gd name="connsiteY1508" fmla="*/ 2328602 h 5597613"/>
              <a:gd name="connsiteX1509" fmla="*/ 960147 w 6299884"/>
              <a:gd name="connsiteY1509" fmla="*/ 2314850 h 5597613"/>
              <a:gd name="connsiteX1510" fmla="*/ 957706 w 6299884"/>
              <a:gd name="connsiteY1510" fmla="*/ 2301350 h 5597613"/>
              <a:gd name="connsiteX1511" fmla="*/ 948006 w 6299884"/>
              <a:gd name="connsiteY1511" fmla="*/ 2297803 h 5597613"/>
              <a:gd name="connsiteX1512" fmla="*/ 942020 w 6299884"/>
              <a:gd name="connsiteY1512" fmla="*/ 2323538 h 5597613"/>
              <a:gd name="connsiteX1513" fmla="*/ 922707 w 6299884"/>
              <a:gd name="connsiteY1513" fmla="*/ 2307846 h 5597613"/>
              <a:gd name="connsiteX1514" fmla="*/ 919856 w 6299884"/>
              <a:gd name="connsiteY1514" fmla="*/ 2278287 h 5597613"/>
              <a:gd name="connsiteX1515" fmla="*/ 921256 w 6299884"/>
              <a:gd name="connsiteY1515" fmla="*/ 2277442 h 5597613"/>
              <a:gd name="connsiteX1516" fmla="*/ 918792 w 6299884"/>
              <a:gd name="connsiteY1516" fmla="*/ 2277001 h 5597613"/>
              <a:gd name="connsiteX1517" fmla="*/ 895747 w 6299884"/>
              <a:gd name="connsiteY1517" fmla="*/ 2282940 h 5597613"/>
              <a:gd name="connsiteX1518" fmla="*/ 874594 w 6299884"/>
              <a:gd name="connsiteY1518" fmla="*/ 2272711 h 5597613"/>
              <a:gd name="connsiteX1519" fmla="*/ 854533 w 6299884"/>
              <a:gd name="connsiteY1519" fmla="*/ 2270898 h 5597613"/>
              <a:gd name="connsiteX1520" fmla="*/ 824807 w 6299884"/>
              <a:gd name="connsiteY1520" fmla="*/ 2261011 h 5597613"/>
              <a:gd name="connsiteX1521" fmla="*/ 769368 w 6299884"/>
              <a:gd name="connsiteY1521" fmla="*/ 2252149 h 5597613"/>
              <a:gd name="connsiteX1522" fmla="*/ 725002 w 6299884"/>
              <a:gd name="connsiteY1522" fmla="*/ 2247110 h 5597613"/>
              <a:gd name="connsiteX1523" fmla="*/ 714507 w 6299884"/>
              <a:gd name="connsiteY1523" fmla="*/ 2242370 h 5597613"/>
              <a:gd name="connsiteX1524" fmla="*/ 689028 w 6299884"/>
              <a:gd name="connsiteY1524" fmla="*/ 2233896 h 5597613"/>
              <a:gd name="connsiteX1525" fmla="*/ 683786 w 6299884"/>
              <a:gd name="connsiteY1525" fmla="*/ 2235066 h 5597613"/>
              <a:gd name="connsiteX1526" fmla="*/ 687676 w 6299884"/>
              <a:gd name="connsiteY1526" fmla="*/ 2220813 h 5597613"/>
              <a:gd name="connsiteX1527" fmla="*/ 701968 w 6299884"/>
              <a:gd name="connsiteY1527" fmla="*/ 2207383 h 5597613"/>
              <a:gd name="connsiteX1528" fmla="*/ 714866 w 6299884"/>
              <a:gd name="connsiteY1528" fmla="*/ 2205287 h 5597613"/>
              <a:gd name="connsiteX1529" fmla="*/ 727774 w 6299884"/>
              <a:gd name="connsiteY1529" fmla="*/ 2210274 h 5597613"/>
              <a:gd name="connsiteX1530" fmla="*/ 729783 w 6299884"/>
              <a:gd name="connsiteY1530" fmla="*/ 2219272 h 5597613"/>
              <a:gd name="connsiteX1531" fmla="*/ 736199 w 6299884"/>
              <a:gd name="connsiteY1531" fmla="*/ 2223349 h 5597613"/>
              <a:gd name="connsiteX1532" fmla="*/ 753822 w 6299884"/>
              <a:gd name="connsiteY1532" fmla="*/ 2210749 h 5597613"/>
              <a:gd name="connsiteX1533" fmla="*/ 757811 w 6299884"/>
              <a:gd name="connsiteY1533" fmla="*/ 2207495 h 5597613"/>
              <a:gd name="connsiteX1534" fmla="*/ 761063 w 6299884"/>
              <a:gd name="connsiteY1534" fmla="*/ 2211491 h 5597613"/>
              <a:gd name="connsiteX1535" fmla="*/ 761902 w 6299884"/>
              <a:gd name="connsiteY1535" fmla="*/ 2215240 h 5597613"/>
              <a:gd name="connsiteX1536" fmla="*/ 769814 w 6299884"/>
              <a:gd name="connsiteY1536" fmla="*/ 2218982 h 5597613"/>
              <a:gd name="connsiteX1537" fmla="*/ 779636 w 6299884"/>
              <a:gd name="connsiteY1537" fmla="*/ 2220723 h 5597613"/>
              <a:gd name="connsiteX1538" fmla="*/ 780732 w 6299884"/>
              <a:gd name="connsiteY1538" fmla="*/ 2229138 h 5597613"/>
              <a:gd name="connsiteX1539" fmla="*/ 771580 w 6299884"/>
              <a:gd name="connsiteY1539" fmla="*/ 2230397 h 5597613"/>
              <a:gd name="connsiteX1540" fmla="*/ 765757 w 6299884"/>
              <a:gd name="connsiteY1540" fmla="*/ 2232486 h 5597613"/>
              <a:gd name="connsiteX1541" fmla="*/ 768015 w 6299884"/>
              <a:gd name="connsiteY1541" fmla="*/ 2239068 h 5597613"/>
              <a:gd name="connsiteX1542" fmla="*/ 785559 w 6299884"/>
              <a:gd name="connsiteY1542" fmla="*/ 2229633 h 5597613"/>
              <a:gd name="connsiteX1543" fmla="*/ 800523 w 6299884"/>
              <a:gd name="connsiteY1543" fmla="*/ 2219203 h 5597613"/>
              <a:gd name="connsiteX1544" fmla="*/ 844554 w 6299884"/>
              <a:gd name="connsiteY1544" fmla="*/ 2222742 h 5597613"/>
              <a:gd name="connsiteX1545" fmla="*/ 848476 w 6299884"/>
              <a:gd name="connsiteY1545" fmla="*/ 2229739 h 5597613"/>
              <a:gd name="connsiteX1546" fmla="*/ 847415 w 6299884"/>
              <a:gd name="connsiteY1546" fmla="*/ 2242573 h 5597613"/>
              <a:gd name="connsiteX1547" fmla="*/ 855080 w 6299884"/>
              <a:gd name="connsiteY1547" fmla="*/ 2248731 h 5597613"/>
              <a:gd name="connsiteX1548" fmla="*/ 858903 w 6299884"/>
              <a:gd name="connsiteY1548" fmla="*/ 2244728 h 5597613"/>
              <a:gd name="connsiteX1549" fmla="*/ 867362 w 6299884"/>
              <a:gd name="connsiteY1549" fmla="*/ 2226302 h 5597613"/>
              <a:gd name="connsiteX1550" fmla="*/ 868781 w 6299884"/>
              <a:gd name="connsiteY1550" fmla="*/ 2229135 h 5597613"/>
              <a:gd name="connsiteX1551" fmla="*/ 878772 w 6299884"/>
              <a:gd name="connsiteY1551" fmla="*/ 2231625 h 5597613"/>
              <a:gd name="connsiteX1552" fmla="*/ 883599 w 6299884"/>
              <a:gd name="connsiteY1552" fmla="*/ 2232121 h 5597613"/>
              <a:gd name="connsiteX1553" fmla="*/ 897088 w 6299884"/>
              <a:gd name="connsiteY1553" fmla="*/ 2236190 h 5597613"/>
              <a:gd name="connsiteX1554" fmla="*/ 921125 w 6299884"/>
              <a:gd name="connsiteY1554" fmla="*/ 2227666 h 5597613"/>
              <a:gd name="connsiteX1555" fmla="*/ 923697 w 6299884"/>
              <a:gd name="connsiteY1555" fmla="*/ 2221581 h 5597613"/>
              <a:gd name="connsiteX1556" fmla="*/ 925093 w 6299884"/>
              <a:gd name="connsiteY1556" fmla="*/ 2210246 h 5597613"/>
              <a:gd name="connsiteX1557" fmla="*/ 904116 w 6299884"/>
              <a:gd name="connsiteY1557" fmla="*/ 2207850 h 5597613"/>
              <a:gd name="connsiteX1558" fmla="*/ 885298 w 6299884"/>
              <a:gd name="connsiteY1558" fmla="*/ 2201035 h 5597613"/>
              <a:gd name="connsiteX1559" fmla="*/ 910263 w 6299884"/>
              <a:gd name="connsiteY1559" fmla="*/ 2200177 h 5597613"/>
              <a:gd name="connsiteX1560" fmla="*/ 928311 w 6299884"/>
              <a:gd name="connsiteY1560" fmla="*/ 2192993 h 5597613"/>
              <a:gd name="connsiteX1561" fmla="*/ 930764 w 6299884"/>
              <a:gd name="connsiteY1561" fmla="*/ 2188801 h 5597613"/>
              <a:gd name="connsiteX1562" fmla="*/ 910585 w 6299884"/>
              <a:gd name="connsiteY1562" fmla="*/ 2175555 h 5597613"/>
              <a:gd name="connsiteX1563" fmla="*/ 885911 w 6299884"/>
              <a:gd name="connsiteY1563" fmla="*/ 2152063 h 5597613"/>
              <a:gd name="connsiteX1564" fmla="*/ 875407 w 6299884"/>
              <a:gd name="connsiteY1564" fmla="*/ 2143061 h 5597613"/>
              <a:gd name="connsiteX1565" fmla="*/ 823854 w 6299884"/>
              <a:gd name="connsiteY1565" fmla="*/ 2115835 h 5597613"/>
              <a:gd name="connsiteX1566" fmla="*/ 818243 w 6299884"/>
              <a:gd name="connsiteY1566" fmla="*/ 2104306 h 5597613"/>
              <a:gd name="connsiteX1567" fmla="*/ 828001 w 6299884"/>
              <a:gd name="connsiteY1567" fmla="*/ 2102119 h 5597613"/>
              <a:gd name="connsiteX1568" fmla="*/ 843514 w 6299884"/>
              <a:gd name="connsiteY1568" fmla="*/ 2097129 h 5597613"/>
              <a:gd name="connsiteX1569" fmla="*/ 862255 w 6299884"/>
              <a:gd name="connsiteY1569" fmla="*/ 2084434 h 5597613"/>
              <a:gd name="connsiteX1570" fmla="*/ 885847 w 6299884"/>
              <a:gd name="connsiteY1570" fmla="*/ 2101607 h 5597613"/>
              <a:gd name="connsiteX1571" fmla="*/ 886900 w 6299884"/>
              <a:gd name="connsiteY1571" fmla="*/ 2110793 h 5597613"/>
              <a:gd name="connsiteX1572" fmla="*/ 886593 w 6299884"/>
              <a:gd name="connsiteY1572" fmla="*/ 2112796 h 5597613"/>
              <a:gd name="connsiteX1573" fmla="*/ 888039 w 6299884"/>
              <a:gd name="connsiteY1573" fmla="*/ 2111379 h 5597613"/>
              <a:gd name="connsiteX1574" fmla="*/ 897797 w 6299884"/>
              <a:gd name="connsiteY1574" fmla="*/ 2109192 h 5597613"/>
              <a:gd name="connsiteX1575" fmla="*/ 919793 w 6299884"/>
              <a:gd name="connsiteY1575" fmla="*/ 2085926 h 5597613"/>
              <a:gd name="connsiteX1576" fmla="*/ 931946 w 6299884"/>
              <a:gd name="connsiteY1576" fmla="*/ 2073445 h 5597613"/>
              <a:gd name="connsiteX1577" fmla="*/ 948205 w 6299884"/>
              <a:gd name="connsiteY1577" fmla="*/ 2079644 h 5597613"/>
              <a:gd name="connsiteX1578" fmla="*/ 1002708 w 6299884"/>
              <a:gd name="connsiteY1578" fmla="*/ 2098303 h 5597613"/>
              <a:gd name="connsiteX1579" fmla="*/ 1011749 w 6299884"/>
              <a:gd name="connsiteY1579" fmla="*/ 2082060 h 5597613"/>
              <a:gd name="connsiteX1580" fmla="*/ 1013952 w 6299884"/>
              <a:gd name="connsiteY1580" fmla="*/ 2062305 h 5597613"/>
              <a:gd name="connsiteX1581" fmla="*/ 1037326 w 6299884"/>
              <a:gd name="connsiteY1581" fmla="*/ 2072881 h 5597613"/>
              <a:gd name="connsiteX1582" fmla="*/ 1063400 w 6299884"/>
              <a:gd name="connsiteY1582" fmla="*/ 2071161 h 5597613"/>
              <a:gd name="connsiteX1583" fmla="*/ 1065401 w 6299884"/>
              <a:gd name="connsiteY1583" fmla="*/ 2071470 h 5597613"/>
              <a:gd name="connsiteX1584" fmla="*/ 1074222 w 6299884"/>
              <a:gd name="connsiteY1584" fmla="*/ 2044779 h 5597613"/>
              <a:gd name="connsiteX1585" fmla="*/ 1071599 w 6299884"/>
              <a:gd name="connsiteY1585" fmla="*/ 2040340 h 5597613"/>
              <a:gd name="connsiteX1586" fmla="*/ 1060364 w 6299884"/>
              <a:gd name="connsiteY1586" fmla="*/ 2042439 h 5597613"/>
              <a:gd name="connsiteX1587" fmla="*/ 1041509 w 6299884"/>
              <a:gd name="connsiteY1587" fmla="*/ 2045038 h 5597613"/>
              <a:gd name="connsiteX1588" fmla="*/ 1029939 w 6299884"/>
              <a:gd name="connsiteY1588" fmla="*/ 2047199 h 5597613"/>
              <a:gd name="connsiteX1589" fmla="*/ 1015310 w 6299884"/>
              <a:gd name="connsiteY1589" fmla="*/ 2052699 h 5597613"/>
              <a:gd name="connsiteX1590" fmla="*/ 1003076 w 6299884"/>
              <a:gd name="connsiteY1590" fmla="*/ 2051295 h 5597613"/>
              <a:gd name="connsiteX1591" fmla="*/ 993734 w 6299884"/>
              <a:gd name="connsiteY1591" fmla="*/ 2045661 h 5597613"/>
              <a:gd name="connsiteX1592" fmla="*/ 979554 w 6299884"/>
              <a:gd name="connsiteY1592" fmla="*/ 2043699 h 5597613"/>
              <a:gd name="connsiteX1593" fmla="*/ 964475 w 6299884"/>
              <a:gd name="connsiteY1593" fmla="*/ 2056660 h 5597613"/>
              <a:gd name="connsiteX1594" fmla="*/ 963254 w 6299884"/>
              <a:gd name="connsiteY1594" fmla="*/ 2055044 h 5597613"/>
              <a:gd name="connsiteX1595" fmla="*/ 959648 w 6299884"/>
              <a:gd name="connsiteY1595" fmla="*/ 2030815 h 5597613"/>
              <a:gd name="connsiteX1596" fmla="*/ 956146 w 6299884"/>
              <a:gd name="connsiteY1596" fmla="*/ 2026858 h 5597613"/>
              <a:gd name="connsiteX1597" fmla="*/ 921221 w 6299884"/>
              <a:gd name="connsiteY1597" fmla="*/ 2022314 h 5597613"/>
              <a:gd name="connsiteX1598" fmla="*/ 905650 w 6299884"/>
              <a:gd name="connsiteY1598" fmla="*/ 2017843 h 5597613"/>
              <a:gd name="connsiteX1599" fmla="*/ 903153 w 6299884"/>
              <a:gd name="connsiteY1599" fmla="*/ 2004475 h 5597613"/>
              <a:gd name="connsiteX1600" fmla="*/ 924794 w 6299884"/>
              <a:gd name="connsiteY1600" fmla="*/ 1992132 h 5597613"/>
              <a:gd name="connsiteX1601" fmla="*/ 949040 w 6299884"/>
              <a:gd name="connsiteY1601" fmla="*/ 1998671 h 5597613"/>
              <a:gd name="connsiteX1602" fmla="*/ 971339 w 6299884"/>
              <a:gd name="connsiteY1602" fmla="*/ 2004652 h 5597613"/>
              <a:gd name="connsiteX1603" fmla="*/ 994086 w 6299884"/>
              <a:gd name="connsiteY1603" fmla="*/ 2003169 h 5597613"/>
              <a:gd name="connsiteX1604" fmla="*/ 1015335 w 6299884"/>
              <a:gd name="connsiteY1604" fmla="*/ 1993666 h 5597613"/>
              <a:gd name="connsiteX1605" fmla="*/ 1064109 w 6299884"/>
              <a:gd name="connsiteY1605" fmla="*/ 1998391 h 5597613"/>
              <a:gd name="connsiteX1606" fmla="*/ 1101543 w 6299884"/>
              <a:gd name="connsiteY1606" fmla="*/ 1986787 h 5597613"/>
              <a:gd name="connsiteX1607" fmla="*/ 1117005 w 6299884"/>
              <a:gd name="connsiteY1607" fmla="*/ 1985743 h 5597613"/>
              <a:gd name="connsiteX1608" fmla="*/ 1185564 w 6299884"/>
              <a:gd name="connsiteY1608" fmla="*/ 2002639 h 5597613"/>
              <a:gd name="connsiteX1609" fmla="*/ 1195223 w 6299884"/>
              <a:gd name="connsiteY1609" fmla="*/ 1998128 h 5597613"/>
              <a:gd name="connsiteX1610" fmla="*/ 1192773 w 6299884"/>
              <a:gd name="connsiteY1610" fmla="*/ 1991450 h 5597613"/>
              <a:gd name="connsiteX1611" fmla="*/ 1208259 w 6299884"/>
              <a:gd name="connsiteY1611" fmla="*/ 1992039 h 5597613"/>
              <a:gd name="connsiteX1612" fmla="*/ 1209269 w 6299884"/>
              <a:gd name="connsiteY1612" fmla="*/ 1991568 h 5597613"/>
              <a:gd name="connsiteX1613" fmla="*/ 1223674 w 6299884"/>
              <a:gd name="connsiteY1613" fmla="*/ 1989800 h 5597613"/>
              <a:gd name="connsiteX1614" fmla="*/ 1228712 w 6299884"/>
              <a:gd name="connsiteY1614" fmla="*/ 1991919 h 5597613"/>
              <a:gd name="connsiteX1615" fmla="*/ 1228960 w 6299884"/>
              <a:gd name="connsiteY1615" fmla="*/ 1991914 h 5597613"/>
              <a:gd name="connsiteX1616" fmla="*/ 1233962 w 6299884"/>
              <a:gd name="connsiteY1616" fmla="*/ 1990645 h 5597613"/>
              <a:gd name="connsiteX1617" fmla="*/ 1231965 w 6299884"/>
              <a:gd name="connsiteY1617" fmla="*/ 1979950 h 5597613"/>
              <a:gd name="connsiteX1618" fmla="*/ 1235973 w 6299884"/>
              <a:gd name="connsiteY1618" fmla="*/ 1971823 h 5597613"/>
              <a:gd name="connsiteX1619" fmla="*/ 1252490 w 6299884"/>
              <a:gd name="connsiteY1619" fmla="*/ 1971504 h 5597613"/>
              <a:gd name="connsiteX1620" fmla="*/ 1287307 w 6299884"/>
              <a:gd name="connsiteY1620" fmla="*/ 1970535 h 5597613"/>
              <a:gd name="connsiteX1621" fmla="*/ 1291532 w 6299884"/>
              <a:gd name="connsiteY1621" fmla="*/ 1973435 h 5597613"/>
              <a:gd name="connsiteX1622" fmla="*/ 1309382 w 6299884"/>
              <a:gd name="connsiteY1622" fmla="*/ 1980247 h 5597613"/>
              <a:gd name="connsiteX1623" fmla="*/ 1390916 w 6299884"/>
              <a:gd name="connsiteY1623" fmla="*/ 1977929 h 5597613"/>
              <a:gd name="connsiteX1624" fmla="*/ 1398035 w 6299884"/>
              <a:gd name="connsiteY1624" fmla="*/ 1976600 h 5597613"/>
              <a:gd name="connsiteX1625" fmla="*/ 1417165 w 6299884"/>
              <a:gd name="connsiteY1625" fmla="*/ 1980405 h 5597613"/>
              <a:gd name="connsiteX1626" fmla="*/ 1435463 w 6299884"/>
              <a:gd name="connsiteY1626" fmla="*/ 1979754 h 5597613"/>
              <a:gd name="connsiteX1627" fmla="*/ 1443587 w 6299884"/>
              <a:gd name="connsiteY1627" fmla="*/ 1969013 h 5597613"/>
              <a:gd name="connsiteX1628" fmla="*/ 1458935 w 6299884"/>
              <a:gd name="connsiteY1628" fmla="*/ 1977215 h 5597613"/>
              <a:gd name="connsiteX1629" fmla="*/ 1479569 w 6299884"/>
              <a:gd name="connsiteY1629" fmla="*/ 1974283 h 5597613"/>
              <a:gd name="connsiteX1630" fmla="*/ 1505665 w 6299884"/>
              <a:gd name="connsiteY1630" fmla="*/ 1946351 h 5597613"/>
              <a:gd name="connsiteX1631" fmla="*/ 1506388 w 6299884"/>
              <a:gd name="connsiteY1631" fmla="*/ 1945294 h 5597613"/>
              <a:gd name="connsiteX1632" fmla="*/ 1519852 w 6299884"/>
              <a:gd name="connsiteY1632" fmla="*/ 1933555 h 5597613"/>
              <a:gd name="connsiteX1633" fmla="*/ 1568521 w 6299884"/>
              <a:gd name="connsiteY1633" fmla="*/ 1932557 h 5597613"/>
              <a:gd name="connsiteX1634" fmla="*/ 1571412 w 6299884"/>
              <a:gd name="connsiteY1634" fmla="*/ 1929667 h 5597613"/>
              <a:gd name="connsiteX1635" fmla="*/ 1571368 w 6299884"/>
              <a:gd name="connsiteY1635" fmla="*/ 1929667 h 5597613"/>
              <a:gd name="connsiteX1636" fmla="*/ 1490369 w 6299884"/>
              <a:gd name="connsiteY1636" fmla="*/ 1926199 h 5597613"/>
              <a:gd name="connsiteX1637" fmla="*/ 1465155 w 6299884"/>
              <a:gd name="connsiteY1637" fmla="*/ 1927642 h 5597613"/>
              <a:gd name="connsiteX1638" fmla="*/ 1445976 w 6299884"/>
              <a:gd name="connsiteY1638" fmla="*/ 1927145 h 5597613"/>
              <a:gd name="connsiteX1639" fmla="*/ 1412232 w 6299884"/>
              <a:gd name="connsiteY1639" fmla="*/ 1922761 h 5597613"/>
              <a:gd name="connsiteX1640" fmla="*/ 1378152 w 6299884"/>
              <a:gd name="connsiteY1640" fmla="*/ 1923248 h 5597613"/>
              <a:gd name="connsiteX1641" fmla="*/ 1351712 w 6299884"/>
              <a:gd name="connsiteY1641" fmla="*/ 1932705 h 5597613"/>
              <a:gd name="connsiteX1642" fmla="*/ 1325755 w 6299884"/>
              <a:gd name="connsiteY1642" fmla="*/ 1922960 h 5597613"/>
              <a:gd name="connsiteX1643" fmla="*/ 1301988 w 6299884"/>
              <a:gd name="connsiteY1643" fmla="*/ 1922985 h 5597613"/>
              <a:gd name="connsiteX1644" fmla="*/ 1265994 w 6299884"/>
              <a:gd name="connsiteY1644" fmla="*/ 1914564 h 5597613"/>
              <a:gd name="connsiteX1645" fmla="*/ 1199894 w 6299884"/>
              <a:gd name="connsiteY1645" fmla="*/ 1910112 h 5597613"/>
              <a:gd name="connsiteX1646" fmla="*/ 1147218 w 6299884"/>
              <a:gd name="connsiteY1646" fmla="*/ 1908961 h 5597613"/>
              <a:gd name="connsiteX1647" fmla="*/ 1134378 w 6299884"/>
              <a:gd name="connsiteY1647" fmla="*/ 1904520 h 5597613"/>
              <a:gd name="connsiteX1648" fmla="*/ 1103526 w 6299884"/>
              <a:gd name="connsiteY1648" fmla="*/ 1897302 h 5597613"/>
              <a:gd name="connsiteX1649" fmla="*/ 1097493 w 6299884"/>
              <a:gd name="connsiteY1649" fmla="*/ 1899242 h 5597613"/>
              <a:gd name="connsiteX1650" fmla="*/ 1100530 w 6299884"/>
              <a:gd name="connsiteY1650" fmla="*/ 1882074 h 5597613"/>
              <a:gd name="connsiteX1651" fmla="*/ 1101716 w 6299884"/>
              <a:gd name="connsiteY1651" fmla="*/ 1880735 h 5597613"/>
              <a:gd name="connsiteX1652" fmla="*/ 1080782 w 6299884"/>
              <a:gd name="connsiteY1652" fmla="*/ 1878719 h 5597613"/>
              <a:gd name="connsiteX1653" fmla="*/ 1057206 w 6299884"/>
              <a:gd name="connsiteY1653" fmla="*/ 1882547 h 5597613"/>
              <a:gd name="connsiteX1654" fmla="*/ 1043748 w 6299884"/>
              <a:gd name="connsiteY1654" fmla="*/ 1879527 h 5597613"/>
              <a:gd name="connsiteX1655" fmla="*/ 1026789 w 6299884"/>
              <a:gd name="connsiteY1655" fmla="*/ 1872550 h 5597613"/>
              <a:gd name="connsiteX1656" fmla="*/ 986025 w 6299884"/>
              <a:gd name="connsiteY1656" fmla="*/ 1866329 h 5597613"/>
              <a:gd name="connsiteX1657" fmla="*/ 926406 w 6299884"/>
              <a:gd name="connsiteY1657" fmla="*/ 1862708 h 5597613"/>
              <a:gd name="connsiteX1658" fmla="*/ 914229 w 6299884"/>
              <a:gd name="connsiteY1658" fmla="*/ 1856681 h 5597613"/>
              <a:gd name="connsiteX1659" fmla="*/ 912008 w 6299884"/>
              <a:gd name="connsiteY1659" fmla="*/ 1849718 h 5597613"/>
              <a:gd name="connsiteX1660" fmla="*/ 857184 w 6299884"/>
              <a:gd name="connsiteY1660" fmla="*/ 1817532 h 5597613"/>
              <a:gd name="connsiteX1661" fmla="*/ 853183 w 6299884"/>
              <a:gd name="connsiteY1661" fmla="*/ 1810901 h 5597613"/>
              <a:gd name="connsiteX1662" fmla="*/ 856634 w 6299884"/>
              <a:gd name="connsiteY1662" fmla="*/ 1804722 h 5597613"/>
              <a:gd name="connsiteX1663" fmla="*/ 858028 w 6299884"/>
              <a:gd name="connsiteY1663" fmla="*/ 1792472 h 5597613"/>
              <a:gd name="connsiteX1664" fmla="*/ 846294 w 6299884"/>
              <a:gd name="connsiteY1664" fmla="*/ 1793742 h 5597613"/>
              <a:gd name="connsiteX1665" fmla="*/ 820486 w 6299884"/>
              <a:gd name="connsiteY1665" fmla="*/ 1798562 h 5597613"/>
              <a:gd name="connsiteX1666" fmla="*/ 801574 w 6299884"/>
              <a:gd name="connsiteY1666" fmla="*/ 1805784 h 5597613"/>
              <a:gd name="connsiteX1667" fmla="*/ 796176 w 6299884"/>
              <a:gd name="connsiteY1667" fmla="*/ 1811404 h 5597613"/>
              <a:gd name="connsiteX1668" fmla="*/ 787278 w 6299884"/>
              <a:gd name="connsiteY1668" fmla="*/ 1813066 h 5597613"/>
              <a:gd name="connsiteX1669" fmla="*/ 785611 w 6299884"/>
              <a:gd name="connsiteY1669" fmla="*/ 1804154 h 5597613"/>
              <a:gd name="connsiteX1670" fmla="*/ 790901 w 6299884"/>
              <a:gd name="connsiteY1670" fmla="*/ 1793021 h 5597613"/>
              <a:gd name="connsiteX1671" fmla="*/ 792738 w 6299884"/>
              <a:gd name="connsiteY1671" fmla="*/ 1788066 h 5597613"/>
              <a:gd name="connsiteX1672" fmla="*/ 787232 w 6299884"/>
              <a:gd name="connsiteY1672" fmla="*/ 1788172 h 5597613"/>
              <a:gd name="connsiteX1673" fmla="*/ 781335 w 6299884"/>
              <a:gd name="connsiteY1673" fmla="*/ 1791118 h 5597613"/>
              <a:gd name="connsiteX1674" fmla="*/ 775996 w 6299884"/>
              <a:gd name="connsiteY1674" fmla="*/ 1792115 h 5597613"/>
              <a:gd name="connsiteX1675" fmla="*/ 738792 w 6299884"/>
              <a:gd name="connsiteY1675" fmla="*/ 1785230 h 5597613"/>
              <a:gd name="connsiteX1676" fmla="*/ 720104 w 6299884"/>
              <a:gd name="connsiteY1676" fmla="*/ 1788721 h 5597613"/>
              <a:gd name="connsiteX1677" fmla="*/ 708592 w 6299884"/>
              <a:gd name="connsiteY1677" fmla="*/ 1786259 h 5597613"/>
              <a:gd name="connsiteX1678" fmla="*/ 713157 w 6299884"/>
              <a:gd name="connsiteY1678" fmla="*/ 1776184 h 5597613"/>
              <a:gd name="connsiteX1679" fmla="*/ 717663 w 6299884"/>
              <a:gd name="connsiteY1679" fmla="*/ 1770730 h 5597613"/>
              <a:gd name="connsiteX1680" fmla="*/ 720781 w 6299884"/>
              <a:gd name="connsiteY1680" fmla="*/ 1762770 h 5597613"/>
              <a:gd name="connsiteX1681" fmla="*/ 711382 w 6299884"/>
              <a:gd name="connsiteY1681" fmla="*/ 1761758 h 5597613"/>
              <a:gd name="connsiteX1682" fmla="*/ 688136 w 6299884"/>
              <a:gd name="connsiteY1682" fmla="*/ 1760567 h 5597613"/>
              <a:gd name="connsiteX1683" fmla="*/ 655927 w 6299884"/>
              <a:gd name="connsiteY1683" fmla="*/ 1780417 h 5597613"/>
              <a:gd name="connsiteX1684" fmla="*/ 643517 w 6299884"/>
              <a:gd name="connsiteY1684" fmla="*/ 1792881 h 5597613"/>
              <a:gd name="connsiteX1685" fmla="*/ 634196 w 6299884"/>
              <a:gd name="connsiteY1685" fmla="*/ 1742972 h 5597613"/>
              <a:gd name="connsiteX1686" fmla="*/ 643268 w 6299884"/>
              <a:gd name="connsiteY1686" fmla="*/ 1727443 h 5597613"/>
              <a:gd name="connsiteX1687" fmla="*/ 639266 w 6299884"/>
              <a:gd name="connsiteY1687" fmla="*/ 1720812 h 5597613"/>
              <a:gd name="connsiteX1688" fmla="*/ 647999 w 6299884"/>
              <a:gd name="connsiteY1688" fmla="*/ 1718259 h 5597613"/>
              <a:gd name="connsiteX1689" fmla="*/ 654563 w 6299884"/>
              <a:gd name="connsiteY1689" fmla="*/ 1718878 h 5597613"/>
              <a:gd name="connsiteX1690" fmla="*/ 662461 w 6299884"/>
              <a:gd name="connsiteY1690" fmla="*/ 1711868 h 5597613"/>
              <a:gd name="connsiteX1691" fmla="*/ 669307 w 6299884"/>
              <a:gd name="connsiteY1691" fmla="*/ 1704133 h 5597613"/>
              <a:gd name="connsiteX1692" fmla="*/ 688660 w 6299884"/>
              <a:gd name="connsiteY1692" fmla="*/ 1704207 h 5597613"/>
              <a:gd name="connsiteX1693" fmla="*/ 706626 w 6299884"/>
              <a:gd name="connsiteY1693" fmla="*/ 1701775 h 5597613"/>
              <a:gd name="connsiteX1694" fmla="*/ 711414 w 6299884"/>
              <a:gd name="connsiteY1694" fmla="*/ 1687967 h 5597613"/>
              <a:gd name="connsiteX1695" fmla="*/ 713975 w 6299884"/>
              <a:gd name="connsiteY1695" fmla="*/ 1681955 h 5597613"/>
              <a:gd name="connsiteX1696" fmla="*/ 735827 w 6299884"/>
              <a:gd name="connsiteY1696" fmla="*/ 1695397 h 5597613"/>
              <a:gd name="connsiteX1697" fmla="*/ 742107 w 6299884"/>
              <a:gd name="connsiteY1697" fmla="*/ 1704369 h 5597613"/>
              <a:gd name="connsiteX1698" fmla="*/ 762185 w 6299884"/>
              <a:gd name="connsiteY1698" fmla="*/ 1703387 h 5597613"/>
              <a:gd name="connsiteX1699" fmla="*/ 762967 w 6299884"/>
              <a:gd name="connsiteY1699" fmla="*/ 1697706 h 5597613"/>
              <a:gd name="connsiteX1700" fmla="*/ 763248 w 6299884"/>
              <a:gd name="connsiteY1700" fmla="*/ 1689353 h 5597613"/>
              <a:gd name="connsiteX1701" fmla="*/ 771483 w 6299884"/>
              <a:gd name="connsiteY1701" fmla="*/ 1684126 h 5597613"/>
              <a:gd name="connsiteX1702" fmla="*/ 799121 w 6299884"/>
              <a:gd name="connsiteY1702" fmla="*/ 1689109 h 5597613"/>
              <a:gd name="connsiteX1703" fmla="*/ 815414 w 6299884"/>
              <a:gd name="connsiteY1703" fmla="*/ 1692522 h 5597613"/>
              <a:gd name="connsiteX1704" fmla="*/ 857298 w 6299884"/>
              <a:gd name="connsiteY1704" fmla="*/ 1680086 h 5597613"/>
              <a:gd name="connsiteX1705" fmla="*/ 869424 w 6299884"/>
              <a:gd name="connsiteY1705" fmla="*/ 1675977 h 5597613"/>
              <a:gd name="connsiteX1706" fmla="*/ 910521 w 6299884"/>
              <a:gd name="connsiteY1706" fmla="*/ 1683980 h 5597613"/>
              <a:gd name="connsiteX1707" fmla="*/ 932936 w 6299884"/>
              <a:gd name="connsiteY1707" fmla="*/ 1680716 h 5597613"/>
              <a:gd name="connsiteX1708" fmla="*/ 960529 w 6299884"/>
              <a:gd name="connsiteY1708" fmla="*/ 1660804 h 5597613"/>
              <a:gd name="connsiteX1709" fmla="*/ 965306 w 6299884"/>
              <a:gd name="connsiteY1709" fmla="*/ 1676515 h 5597613"/>
              <a:gd name="connsiteX1710" fmla="*/ 982265 w 6299884"/>
              <a:gd name="connsiteY1710" fmla="*/ 1683491 h 5597613"/>
              <a:gd name="connsiteX1711" fmla="*/ 983828 w 6299884"/>
              <a:gd name="connsiteY1711" fmla="*/ 1672133 h 5597613"/>
              <a:gd name="connsiteX1712" fmla="*/ 992452 w 6299884"/>
              <a:gd name="connsiteY1712" fmla="*/ 1664066 h 5597613"/>
              <a:gd name="connsiteX1713" fmla="*/ 1014309 w 6299884"/>
              <a:gd name="connsiteY1713" fmla="*/ 1662750 h 5597613"/>
              <a:gd name="connsiteX1714" fmla="*/ 1043619 w 6299884"/>
              <a:gd name="connsiteY1714" fmla="*/ 1661886 h 5597613"/>
              <a:gd name="connsiteX1715" fmla="*/ 1058581 w 6299884"/>
              <a:gd name="connsiteY1715" fmla="*/ 1658169 h 5597613"/>
              <a:gd name="connsiteX1716" fmla="*/ 1064369 w 6299884"/>
              <a:gd name="connsiteY1716" fmla="*/ 1649710 h 5597613"/>
              <a:gd name="connsiteX1717" fmla="*/ 1075330 w 6299884"/>
              <a:gd name="connsiteY1717" fmla="*/ 1639362 h 5597613"/>
              <a:gd name="connsiteX1718" fmla="*/ 1082110 w 6299884"/>
              <a:gd name="connsiteY1718" fmla="*/ 1651007 h 5597613"/>
              <a:gd name="connsiteX1719" fmla="*/ 1089005 w 6299884"/>
              <a:gd name="connsiteY1719" fmla="*/ 1653408 h 5597613"/>
              <a:gd name="connsiteX1720" fmla="*/ 1092789 w 6299884"/>
              <a:gd name="connsiteY1720" fmla="*/ 1649013 h 5597613"/>
              <a:gd name="connsiteX1721" fmla="*/ 1101862 w 6299884"/>
              <a:gd name="connsiteY1721" fmla="*/ 1633483 h 5597613"/>
              <a:gd name="connsiteX1722" fmla="*/ 1103423 w 6299884"/>
              <a:gd name="connsiteY1722" fmla="*/ 1622124 h 5597613"/>
              <a:gd name="connsiteX1723" fmla="*/ 1096528 w 6299884"/>
              <a:gd name="connsiteY1723" fmla="*/ 1619723 h 5597613"/>
              <a:gd name="connsiteX1724" fmla="*/ 1019169 w 6299884"/>
              <a:gd name="connsiteY1724" fmla="*/ 1614804 h 5597613"/>
              <a:gd name="connsiteX1725" fmla="*/ 959274 w 6299884"/>
              <a:gd name="connsiteY1725" fmla="*/ 1604778 h 5597613"/>
              <a:gd name="connsiteX1726" fmla="*/ 930477 w 6299884"/>
              <a:gd name="connsiteY1726" fmla="*/ 1578799 h 5597613"/>
              <a:gd name="connsiteX1727" fmla="*/ 911397 w 6299884"/>
              <a:gd name="connsiteY1727" fmla="*/ 1585129 h 5597613"/>
              <a:gd name="connsiteX1728" fmla="*/ 905674 w 6299884"/>
              <a:gd name="connsiteY1728" fmla="*/ 1574209 h 5597613"/>
              <a:gd name="connsiteX1729" fmla="*/ 891941 w 6299884"/>
              <a:gd name="connsiteY1729" fmla="*/ 1564783 h 5597613"/>
              <a:gd name="connsiteX1730" fmla="*/ 881704 w 6299884"/>
              <a:gd name="connsiteY1730" fmla="*/ 1574074 h 5597613"/>
              <a:gd name="connsiteX1731" fmla="*/ 877414 w 6299884"/>
              <a:gd name="connsiteY1731" fmla="*/ 1590555 h 5597613"/>
              <a:gd name="connsiteX1732" fmla="*/ 864794 w 6299884"/>
              <a:gd name="connsiteY1732" fmla="*/ 1577232 h 5597613"/>
              <a:gd name="connsiteX1733" fmla="*/ 850338 w 6299884"/>
              <a:gd name="connsiteY1733" fmla="*/ 1568865 h 5597613"/>
              <a:gd name="connsiteX1734" fmla="*/ 854077 w 6299884"/>
              <a:gd name="connsiteY1734" fmla="*/ 1539576 h 5597613"/>
              <a:gd name="connsiteX1735" fmla="*/ 866593 w 6299884"/>
              <a:gd name="connsiteY1735" fmla="*/ 1532626 h 5597613"/>
              <a:gd name="connsiteX1736" fmla="*/ 873598 w 6299884"/>
              <a:gd name="connsiteY1736" fmla="*/ 1540542 h 5597613"/>
              <a:gd name="connsiteX1737" fmla="*/ 879937 w 6299884"/>
              <a:gd name="connsiteY1737" fmla="*/ 1544891 h 5597613"/>
              <a:gd name="connsiteX1738" fmla="*/ 905072 w 6299884"/>
              <a:gd name="connsiteY1738" fmla="*/ 1551263 h 5597613"/>
              <a:gd name="connsiteX1739" fmla="*/ 924816 w 6299884"/>
              <a:gd name="connsiteY1739" fmla="*/ 1548498 h 5597613"/>
              <a:gd name="connsiteX1740" fmla="*/ 930655 w 6299884"/>
              <a:gd name="connsiteY1740" fmla="*/ 1550175 h 5597613"/>
              <a:gd name="connsiteX1741" fmla="*/ 937160 w 6299884"/>
              <a:gd name="connsiteY1741" fmla="*/ 1555415 h 5597613"/>
              <a:gd name="connsiteX1742" fmla="*/ 983437 w 6299884"/>
              <a:gd name="connsiteY1742" fmla="*/ 1546772 h 5597613"/>
              <a:gd name="connsiteX1743" fmla="*/ 1007131 w 6299884"/>
              <a:gd name="connsiteY1743" fmla="*/ 1540501 h 5597613"/>
              <a:gd name="connsiteX1744" fmla="*/ 1027818 w 6299884"/>
              <a:gd name="connsiteY1744" fmla="*/ 1547705 h 5597613"/>
              <a:gd name="connsiteX1745" fmla="*/ 1037383 w 6299884"/>
              <a:gd name="connsiteY1745" fmla="*/ 1549608 h 5597613"/>
              <a:gd name="connsiteX1746" fmla="*/ 1038944 w 6299884"/>
              <a:gd name="connsiteY1746" fmla="*/ 1538249 h 5597613"/>
              <a:gd name="connsiteX1747" fmla="*/ 1035333 w 6299884"/>
              <a:gd name="connsiteY1747" fmla="*/ 1528777 h 5597613"/>
              <a:gd name="connsiteX1748" fmla="*/ 1018988 w 6299884"/>
              <a:gd name="connsiteY1748" fmla="*/ 1515229 h 5597613"/>
              <a:gd name="connsiteX1749" fmla="*/ 971105 w 6299884"/>
              <a:gd name="connsiteY1749" fmla="*/ 1510338 h 5597613"/>
              <a:gd name="connsiteX1750" fmla="*/ 964549 w 6299884"/>
              <a:gd name="connsiteY1750" fmla="*/ 1494961 h 5597613"/>
              <a:gd name="connsiteX1751" fmla="*/ 965106 w 6299884"/>
              <a:gd name="connsiteY1751" fmla="*/ 1493013 h 5597613"/>
              <a:gd name="connsiteX1752" fmla="*/ 975849 w 6299884"/>
              <a:gd name="connsiteY1752" fmla="*/ 1471638 h 5597613"/>
              <a:gd name="connsiteX1753" fmla="*/ 983302 w 6299884"/>
              <a:gd name="connsiteY1753" fmla="*/ 1472090 h 5597613"/>
              <a:gd name="connsiteX1754" fmla="*/ 975843 w 6299884"/>
              <a:gd name="connsiteY1754" fmla="*/ 1486396 h 5597613"/>
              <a:gd name="connsiteX1755" fmla="*/ 986240 w 6299884"/>
              <a:gd name="connsiteY1755" fmla="*/ 1492754 h 5597613"/>
              <a:gd name="connsiteX1756" fmla="*/ 989524 w 6299884"/>
              <a:gd name="connsiteY1756" fmla="*/ 1485684 h 5597613"/>
              <a:gd name="connsiteX1757" fmla="*/ 1007162 w 6299884"/>
              <a:gd name="connsiteY1757" fmla="*/ 1466711 h 5597613"/>
              <a:gd name="connsiteX1758" fmla="*/ 1045430 w 6299884"/>
              <a:gd name="connsiteY1758" fmla="*/ 1459564 h 5597613"/>
              <a:gd name="connsiteX1759" fmla="*/ 1066558 w 6299884"/>
              <a:gd name="connsiteY1759" fmla="*/ 1474063 h 5597613"/>
              <a:gd name="connsiteX1760" fmla="*/ 1067057 w 6299884"/>
              <a:gd name="connsiteY1760" fmla="*/ 1476736 h 5597613"/>
              <a:gd name="connsiteX1761" fmla="*/ 1069445 w 6299884"/>
              <a:gd name="connsiteY1761" fmla="*/ 1484592 h 5597613"/>
              <a:gd name="connsiteX1762" fmla="*/ 1080515 w 6299884"/>
              <a:gd name="connsiteY1762" fmla="*/ 1479757 h 5597613"/>
              <a:gd name="connsiteX1763" fmla="*/ 1083133 w 6299884"/>
              <a:gd name="connsiteY1763" fmla="*/ 1469122 h 5597613"/>
              <a:gd name="connsiteX1764" fmla="*/ 1095093 w 6299884"/>
              <a:gd name="connsiteY1764" fmla="*/ 1464121 h 5597613"/>
              <a:gd name="connsiteX1765" fmla="*/ 1097980 w 6299884"/>
              <a:gd name="connsiteY1765" fmla="*/ 1474650 h 5597613"/>
              <a:gd name="connsiteX1766" fmla="*/ 1096143 w 6299884"/>
              <a:gd name="connsiteY1766" fmla="*/ 1479604 h 5597613"/>
              <a:gd name="connsiteX1767" fmla="*/ 1097308 w 6299884"/>
              <a:gd name="connsiteY1767" fmla="*/ 1485843 h 5597613"/>
              <a:gd name="connsiteX1768" fmla="*/ 1102314 w 6299884"/>
              <a:gd name="connsiteY1768" fmla="*/ 1483063 h 5597613"/>
              <a:gd name="connsiteX1769" fmla="*/ 1108326 w 6299884"/>
              <a:gd name="connsiteY1769" fmla="*/ 1470873 h 5597613"/>
              <a:gd name="connsiteX1770" fmla="*/ 1130133 w 6299884"/>
              <a:gd name="connsiteY1770" fmla="*/ 1459422 h 5597613"/>
              <a:gd name="connsiteX1771" fmla="*/ 1147816 w 6299884"/>
              <a:gd name="connsiteY1771" fmla="*/ 1465341 h 5597613"/>
              <a:gd name="connsiteX1772" fmla="*/ 1159052 w 6299884"/>
              <a:gd name="connsiteY1772" fmla="*/ 1461398 h 5597613"/>
              <a:gd name="connsiteX1773" fmla="*/ 1173072 w 6299884"/>
              <a:gd name="connsiteY1773" fmla="*/ 1447711 h 5597613"/>
              <a:gd name="connsiteX1774" fmla="*/ 1186921 w 6299884"/>
              <a:gd name="connsiteY1774" fmla="*/ 1447892 h 5597613"/>
              <a:gd name="connsiteX1775" fmla="*/ 1265004 w 6299884"/>
              <a:gd name="connsiteY1775" fmla="*/ 1451753 h 5597613"/>
              <a:gd name="connsiteX1776" fmla="*/ 1277073 w 6299884"/>
              <a:gd name="connsiteY1776" fmla="*/ 1452266 h 5597613"/>
              <a:gd name="connsiteX1777" fmla="*/ 1306882 w 6299884"/>
              <a:gd name="connsiteY1777" fmla="*/ 1454076 h 5597613"/>
              <a:gd name="connsiteX1778" fmla="*/ 1345878 w 6299884"/>
              <a:gd name="connsiteY1778" fmla="*/ 1431113 h 5597613"/>
              <a:gd name="connsiteX1779" fmla="*/ 1364291 w 6299884"/>
              <a:gd name="connsiteY1779" fmla="*/ 1421217 h 5597613"/>
              <a:gd name="connsiteX1780" fmla="*/ 1436868 w 6299884"/>
              <a:gd name="connsiteY1780" fmla="*/ 1425185 h 5597613"/>
              <a:gd name="connsiteX1781" fmla="*/ 1448994 w 6299884"/>
              <a:gd name="connsiteY1781" fmla="*/ 1421075 h 5597613"/>
              <a:gd name="connsiteX1782" fmla="*/ 1453502 w 6299884"/>
              <a:gd name="connsiteY1782" fmla="*/ 1415622 h 5597613"/>
              <a:gd name="connsiteX1783" fmla="*/ 1455172 w 6299884"/>
              <a:gd name="connsiteY1783" fmla="*/ 1409776 h 5597613"/>
              <a:gd name="connsiteX1784" fmla="*/ 1442995 w 6299884"/>
              <a:gd name="connsiteY1784" fmla="*/ 1403750 h 5597613"/>
              <a:gd name="connsiteX1785" fmla="*/ 1432989 w 6299884"/>
              <a:gd name="connsiteY1785" fmla="*/ 1394551 h 5597613"/>
              <a:gd name="connsiteX1786" fmla="*/ 1442445 w 6299884"/>
              <a:gd name="connsiteY1786" fmla="*/ 1390940 h 5597613"/>
              <a:gd name="connsiteX1787" fmla="*/ 1460737 w 6299884"/>
              <a:gd name="connsiteY1787" fmla="*/ 1405048 h 5597613"/>
              <a:gd name="connsiteX1788" fmla="*/ 1523300 w 6299884"/>
              <a:gd name="connsiteY1788" fmla="*/ 1414574 h 5597613"/>
              <a:gd name="connsiteX1789" fmla="*/ 1541322 w 6299884"/>
              <a:gd name="connsiteY1789" fmla="*/ 1407519 h 5597613"/>
              <a:gd name="connsiteX1790" fmla="*/ 1548551 w 6299884"/>
              <a:gd name="connsiteY1790" fmla="*/ 1411702 h 5597613"/>
              <a:gd name="connsiteX1791" fmla="*/ 1561618 w 6299884"/>
              <a:gd name="connsiteY1791" fmla="*/ 1417563 h 5597613"/>
              <a:gd name="connsiteX1792" fmla="*/ 1605281 w 6299884"/>
              <a:gd name="connsiteY1792" fmla="*/ 1404796 h 5597613"/>
              <a:gd name="connsiteX1793" fmla="*/ 1666085 w 6299884"/>
              <a:gd name="connsiteY1793" fmla="*/ 1370381 h 5597613"/>
              <a:gd name="connsiteX1794" fmla="*/ 1667307 w 6299884"/>
              <a:gd name="connsiteY1794" fmla="*/ 1371997 h 5597613"/>
              <a:gd name="connsiteX1795" fmla="*/ 1665412 w 6299884"/>
              <a:gd name="connsiteY1795" fmla="*/ 1381574 h 5597613"/>
              <a:gd name="connsiteX1796" fmla="*/ 1675919 w 6299884"/>
              <a:gd name="connsiteY1796" fmla="*/ 1393447 h 5597613"/>
              <a:gd name="connsiteX1797" fmla="*/ 1687436 w 6299884"/>
              <a:gd name="connsiteY1797" fmla="*/ 1381149 h 5597613"/>
              <a:gd name="connsiteX1798" fmla="*/ 1689498 w 6299884"/>
              <a:gd name="connsiteY1798" fmla="*/ 1372463 h 5597613"/>
              <a:gd name="connsiteX1799" fmla="*/ 1701784 w 6299884"/>
              <a:gd name="connsiteY1799" fmla="*/ 1384004 h 5597613"/>
              <a:gd name="connsiteX1800" fmla="*/ 1707008 w 6299884"/>
              <a:gd name="connsiteY1800" fmla="*/ 1392250 h 5597613"/>
              <a:gd name="connsiteX1801" fmla="*/ 1743989 w 6299884"/>
              <a:gd name="connsiteY1801" fmla="*/ 1402867 h 5597613"/>
              <a:gd name="connsiteX1802" fmla="*/ 1772466 w 6299884"/>
              <a:gd name="connsiteY1802" fmla="*/ 1397547 h 5597613"/>
              <a:gd name="connsiteX1803" fmla="*/ 1782479 w 6299884"/>
              <a:gd name="connsiteY1803" fmla="*/ 1391989 h 5597613"/>
              <a:gd name="connsiteX1804" fmla="*/ 1804337 w 6299884"/>
              <a:gd name="connsiteY1804" fmla="*/ 1390673 h 5597613"/>
              <a:gd name="connsiteX1805" fmla="*/ 1817570 w 6299884"/>
              <a:gd name="connsiteY1805" fmla="*/ 1397424 h 5597613"/>
              <a:gd name="connsiteX1806" fmla="*/ 1828359 w 6299884"/>
              <a:gd name="connsiteY1806" fmla="*/ 1400943 h 5597613"/>
              <a:gd name="connsiteX1807" fmla="*/ 1842098 w 6299884"/>
              <a:gd name="connsiteY1807" fmla="*/ 1395609 h 5597613"/>
              <a:gd name="connsiteX1808" fmla="*/ 1857124 w 6299884"/>
              <a:gd name="connsiteY1808" fmla="*/ 1372511 h 5597613"/>
              <a:gd name="connsiteX1809" fmla="*/ 1856906 w 6299884"/>
              <a:gd name="connsiteY1809" fmla="*/ 1361485 h 5597613"/>
              <a:gd name="connsiteX1810" fmla="*/ 1906115 w 6299884"/>
              <a:gd name="connsiteY1810" fmla="*/ 1388263 h 5597613"/>
              <a:gd name="connsiteX1811" fmla="*/ 1920411 w 6299884"/>
              <a:gd name="connsiteY1811" fmla="*/ 1380981 h 5597613"/>
              <a:gd name="connsiteX1812" fmla="*/ 1922364 w 6299884"/>
              <a:gd name="connsiteY1812" fmla="*/ 1366782 h 5597613"/>
              <a:gd name="connsiteX1813" fmla="*/ 1912242 w 6299884"/>
              <a:gd name="connsiteY1813" fmla="*/ 1366828 h 5597613"/>
              <a:gd name="connsiteX1814" fmla="*/ 1903567 w 6299884"/>
              <a:gd name="connsiteY1814" fmla="*/ 1364759 h 5597613"/>
              <a:gd name="connsiteX1815" fmla="*/ 1906184 w 6299884"/>
              <a:gd name="connsiteY1815" fmla="*/ 1354125 h 5597613"/>
              <a:gd name="connsiteX1816" fmla="*/ 1917254 w 6299884"/>
              <a:gd name="connsiteY1816" fmla="*/ 1349291 h 5597613"/>
              <a:gd name="connsiteX1817" fmla="*/ 1928158 w 6299884"/>
              <a:gd name="connsiteY1817" fmla="*/ 1343565 h 5597613"/>
              <a:gd name="connsiteX1818" fmla="*/ 1908695 w 6299884"/>
              <a:gd name="connsiteY1818" fmla="*/ 1337977 h 5597613"/>
              <a:gd name="connsiteX1819" fmla="*/ 1853526 w 6299884"/>
              <a:gd name="connsiteY1819" fmla="*/ 1333524 h 5597613"/>
              <a:gd name="connsiteX1820" fmla="*/ 1819317 w 6299884"/>
              <a:gd name="connsiteY1820" fmla="*/ 1342681 h 5597613"/>
              <a:gd name="connsiteX1821" fmla="*/ 1808305 w 6299884"/>
              <a:gd name="connsiteY1821" fmla="*/ 1342894 h 5597613"/>
              <a:gd name="connsiteX1822" fmla="*/ 1783062 w 6299884"/>
              <a:gd name="connsiteY1822" fmla="*/ 1331007 h 5597613"/>
              <a:gd name="connsiteX1823" fmla="*/ 1769878 w 6299884"/>
              <a:gd name="connsiteY1823" fmla="*/ 1334391 h 5597613"/>
              <a:gd name="connsiteX1824" fmla="*/ 1742233 w 6299884"/>
              <a:gd name="connsiteY1824" fmla="*/ 1344167 h 5597613"/>
              <a:gd name="connsiteX1825" fmla="*/ 1714928 w 6299884"/>
              <a:gd name="connsiteY1825" fmla="*/ 1340967 h 5597613"/>
              <a:gd name="connsiteX1826" fmla="*/ 1705247 w 6299884"/>
              <a:gd name="connsiteY1826" fmla="*/ 1348309 h 5597613"/>
              <a:gd name="connsiteX1827" fmla="*/ 1699460 w 6299884"/>
              <a:gd name="connsiteY1827" fmla="*/ 1356768 h 5597613"/>
              <a:gd name="connsiteX1828" fmla="*/ 1687341 w 6299884"/>
              <a:gd name="connsiteY1828" fmla="*/ 1346119 h 5597613"/>
              <a:gd name="connsiteX1829" fmla="*/ 1672942 w 6299884"/>
              <a:gd name="connsiteY1829" fmla="*/ 1333130 h 5597613"/>
              <a:gd name="connsiteX1830" fmla="*/ 1650136 w 6299884"/>
              <a:gd name="connsiteY1830" fmla="*/ 1339234 h 5597613"/>
              <a:gd name="connsiteX1831" fmla="*/ 1616709 w 6299884"/>
              <a:gd name="connsiteY1831" fmla="*/ 1342710 h 5597613"/>
              <a:gd name="connsiteX1832" fmla="*/ 1605313 w 6299884"/>
              <a:gd name="connsiteY1832" fmla="*/ 1331005 h 5597613"/>
              <a:gd name="connsiteX1833" fmla="*/ 1594251 w 6299884"/>
              <a:gd name="connsiteY1833" fmla="*/ 1321082 h 5597613"/>
              <a:gd name="connsiteX1834" fmla="*/ 1529515 w 6299884"/>
              <a:gd name="connsiteY1834" fmla="*/ 1314726 h 5597613"/>
              <a:gd name="connsiteX1835" fmla="*/ 1497197 w 6299884"/>
              <a:gd name="connsiteY1835" fmla="*/ 1329064 h 5597613"/>
              <a:gd name="connsiteX1836" fmla="*/ 1495418 w 6299884"/>
              <a:gd name="connsiteY1836" fmla="*/ 1329397 h 5597613"/>
              <a:gd name="connsiteX1837" fmla="*/ 1488970 w 6299884"/>
              <a:gd name="connsiteY1837" fmla="*/ 1319533 h 5597613"/>
              <a:gd name="connsiteX1838" fmla="*/ 1480122 w 6299884"/>
              <a:gd name="connsiteY1838" fmla="*/ 1331332 h 5597613"/>
              <a:gd name="connsiteX1839" fmla="*/ 1478119 w 6299884"/>
              <a:gd name="connsiteY1839" fmla="*/ 1335395 h 5597613"/>
              <a:gd name="connsiteX1840" fmla="*/ 1473605 w 6299884"/>
              <a:gd name="connsiteY1840" fmla="*/ 1355607 h 5597613"/>
              <a:gd name="connsiteX1841" fmla="*/ 1464481 w 6299884"/>
              <a:gd name="connsiteY1841" fmla="*/ 1360999 h 5597613"/>
              <a:gd name="connsiteX1842" fmla="*/ 1458534 w 6299884"/>
              <a:gd name="connsiteY1842" fmla="*/ 1353810 h 5597613"/>
              <a:gd name="connsiteX1843" fmla="*/ 1452374 w 6299884"/>
              <a:gd name="connsiteY1843" fmla="*/ 1320834 h 5597613"/>
              <a:gd name="connsiteX1844" fmla="*/ 1442810 w 6299884"/>
              <a:gd name="connsiteY1844" fmla="*/ 1318932 h 5597613"/>
              <a:gd name="connsiteX1845" fmla="*/ 1415273 w 6299884"/>
              <a:gd name="connsiteY1845" fmla="*/ 1334221 h 5597613"/>
              <a:gd name="connsiteX1846" fmla="*/ 1407820 w 6299884"/>
              <a:gd name="connsiteY1846" fmla="*/ 1333768 h 5597613"/>
              <a:gd name="connsiteX1847" fmla="*/ 1380238 w 6299884"/>
              <a:gd name="connsiteY1847" fmla="*/ 1324163 h 5597613"/>
              <a:gd name="connsiteX1848" fmla="*/ 1355661 w 6299884"/>
              <a:gd name="connsiteY1848" fmla="*/ 1315841 h 5597613"/>
              <a:gd name="connsiteX1849" fmla="*/ 1346985 w 6299884"/>
              <a:gd name="connsiteY1849" fmla="*/ 1313773 h 5597613"/>
              <a:gd name="connsiteX1850" fmla="*/ 1301491 w 6299884"/>
              <a:gd name="connsiteY1850" fmla="*/ 1316736 h 5597613"/>
              <a:gd name="connsiteX1851" fmla="*/ 1287085 w 6299884"/>
              <a:gd name="connsiteY1851" fmla="*/ 1318505 h 5597613"/>
              <a:gd name="connsiteX1852" fmla="*/ 1251879 w 6299884"/>
              <a:gd name="connsiteY1852" fmla="*/ 1322314 h 5597613"/>
              <a:gd name="connsiteX1853" fmla="*/ 1242647 w 6299884"/>
              <a:gd name="connsiteY1853" fmla="*/ 1322194 h 5597613"/>
              <a:gd name="connsiteX1854" fmla="*/ 1190539 w 6299884"/>
              <a:gd name="connsiteY1854" fmla="*/ 1314403 h 5597613"/>
              <a:gd name="connsiteX1855" fmla="*/ 1167508 w 6299884"/>
              <a:gd name="connsiteY1855" fmla="*/ 1324239 h 5597613"/>
              <a:gd name="connsiteX1856" fmla="*/ 1129856 w 6299884"/>
              <a:gd name="connsiteY1856" fmla="*/ 1324816 h 5597613"/>
              <a:gd name="connsiteX1857" fmla="*/ 1093881 w 6299884"/>
              <a:gd name="connsiteY1857" fmla="*/ 1304789 h 5597613"/>
              <a:gd name="connsiteX1858" fmla="*/ 1092160 w 6299884"/>
              <a:gd name="connsiteY1858" fmla="*/ 1300498 h 5597613"/>
              <a:gd name="connsiteX1859" fmla="*/ 1081871 w 6299884"/>
              <a:gd name="connsiteY1859" fmla="*/ 1299653 h 5597613"/>
              <a:gd name="connsiteX1860" fmla="*/ 1072299 w 6299884"/>
              <a:gd name="connsiteY1860" fmla="*/ 1312509 h 5597613"/>
              <a:gd name="connsiteX1861" fmla="*/ 1026861 w 6299884"/>
              <a:gd name="connsiteY1861" fmla="*/ 1310851 h 5597613"/>
              <a:gd name="connsiteX1862" fmla="*/ 1006125 w 6299884"/>
              <a:gd name="connsiteY1862" fmla="*/ 1293511 h 5597613"/>
              <a:gd name="connsiteX1863" fmla="*/ 983941 w 6299884"/>
              <a:gd name="connsiteY1863" fmla="*/ 1278285 h 5597613"/>
              <a:gd name="connsiteX1864" fmla="*/ 983928 w 6299884"/>
              <a:gd name="connsiteY1864" fmla="*/ 1307802 h 5597613"/>
              <a:gd name="connsiteX1865" fmla="*/ 962461 w 6299884"/>
              <a:gd name="connsiteY1865" fmla="*/ 1306278 h 5597613"/>
              <a:gd name="connsiteX1866" fmla="*/ 948222 w 6299884"/>
              <a:gd name="connsiteY1866" fmla="*/ 1308938 h 5597613"/>
              <a:gd name="connsiteX1867" fmla="*/ 902676 w 6299884"/>
              <a:gd name="connsiteY1867" fmla="*/ 1301766 h 5597613"/>
              <a:gd name="connsiteX1868" fmla="*/ 764365 w 6299884"/>
              <a:gd name="connsiteY1868" fmla="*/ 1286097 h 5597613"/>
              <a:gd name="connsiteX1869" fmla="*/ 754468 w 6299884"/>
              <a:gd name="connsiteY1869" fmla="*/ 1282411 h 5597613"/>
              <a:gd name="connsiteX1870" fmla="*/ 759033 w 6299884"/>
              <a:gd name="connsiteY1870" fmla="*/ 1272336 h 5597613"/>
              <a:gd name="connsiteX1871" fmla="*/ 762150 w 6299884"/>
              <a:gd name="connsiteY1871" fmla="*/ 1264375 h 5597613"/>
              <a:gd name="connsiteX1872" fmla="*/ 752809 w 6299884"/>
              <a:gd name="connsiteY1872" fmla="*/ 1258741 h 5597613"/>
              <a:gd name="connsiteX1873" fmla="*/ 744800 w 6299884"/>
              <a:gd name="connsiteY1873" fmla="*/ 1260236 h 5597613"/>
              <a:gd name="connsiteX1874" fmla="*/ 721393 w 6299884"/>
              <a:gd name="connsiteY1874" fmla="*/ 1243396 h 5597613"/>
              <a:gd name="connsiteX1875" fmla="*/ 720676 w 6299884"/>
              <a:gd name="connsiteY1875" fmla="*/ 1229695 h 5597613"/>
              <a:gd name="connsiteX1876" fmla="*/ 711503 w 6299884"/>
              <a:gd name="connsiteY1876" fmla="*/ 1224953 h 5597613"/>
              <a:gd name="connsiteX1877" fmla="*/ 702315 w 6299884"/>
              <a:gd name="connsiteY1877" fmla="*/ 1249726 h 5597613"/>
              <a:gd name="connsiteX1878" fmla="*/ 685137 w 6299884"/>
              <a:gd name="connsiteY1878" fmla="*/ 1231722 h 5597613"/>
              <a:gd name="connsiteX1879" fmla="*/ 686040 w 6299884"/>
              <a:gd name="connsiteY1879" fmla="*/ 1202040 h 5597613"/>
              <a:gd name="connsiteX1880" fmla="*/ 708622 w 6299884"/>
              <a:gd name="connsiteY1880" fmla="*/ 1199666 h 5597613"/>
              <a:gd name="connsiteX1881" fmla="*/ 739653 w 6299884"/>
              <a:gd name="connsiteY1881" fmla="*/ 1203093 h 5597613"/>
              <a:gd name="connsiteX1882" fmla="*/ 760121 w 6299884"/>
              <a:gd name="connsiteY1882" fmla="*/ 1199270 h 5597613"/>
              <a:gd name="connsiteX1883" fmla="*/ 845931 w 6299884"/>
              <a:gd name="connsiteY1883" fmla="*/ 1209989 h 5597613"/>
              <a:gd name="connsiteX1884" fmla="*/ 863622 w 6299884"/>
              <a:gd name="connsiteY1884" fmla="*/ 1201151 h 5597613"/>
              <a:gd name="connsiteX1885" fmla="*/ 864402 w 6299884"/>
              <a:gd name="connsiteY1885" fmla="*/ 1195471 h 5597613"/>
              <a:gd name="connsiteX1886" fmla="*/ 870409 w 6299884"/>
              <a:gd name="connsiteY1886" fmla="*/ 1198038 h 5597613"/>
              <a:gd name="connsiteX1887" fmla="*/ 873909 w 6299884"/>
              <a:gd name="connsiteY1887" fmla="*/ 1201995 h 5597613"/>
              <a:gd name="connsiteX1888" fmla="*/ 885254 w 6299884"/>
              <a:gd name="connsiteY1888" fmla="*/ 1203566 h 5597613"/>
              <a:gd name="connsiteX1889" fmla="*/ 880197 w 6299884"/>
              <a:gd name="connsiteY1889" fmla="*/ 1196210 h 5597613"/>
              <a:gd name="connsiteX1890" fmla="*/ 878974 w 6299884"/>
              <a:gd name="connsiteY1890" fmla="*/ 1194594 h 5597613"/>
              <a:gd name="connsiteX1891" fmla="*/ 876918 w 6299884"/>
              <a:gd name="connsiteY1891" fmla="*/ 1188521 h 5597613"/>
              <a:gd name="connsiteX1892" fmla="*/ 882982 w 6299884"/>
              <a:gd name="connsiteY1892" fmla="*/ 1186467 h 5597613"/>
              <a:gd name="connsiteX1893" fmla="*/ 909071 w 6299884"/>
              <a:gd name="connsiteY1893" fmla="*/ 1173293 h 5597613"/>
              <a:gd name="connsiteX1894" fmla="*/ 913246 w 6299884"/>
              <a:gd name="connsiteY1894" fmla="*/ 1166057 h 5597613"/>
              <a:gd name="connsiteX1895" fmla="*/ 891228 w 6299884"/>
              <a:gd name="connsiteY1895" fmla="*/ 1151723 h 5597613"/>
              <a:gd name="connsiteX1896" fmla="*/ 838280 w 6299884"/>
              <a:gd name="connsiteY1896" fmla="*/ 1154235 h 5597613"/>
              <a:gd name="connsiteX1897" fmla="*/ 820648 w 6299884"/>
              <a:gd name="connsiteY1897" fmla="*/ 1158451 h 5597613"/>
              <a:gd name="connsiteX1898" fmla="*/ 812864 w 6299884"/>
              <a:gd name="connsiteY1898" fmla="*/ 1156215 h 5597613"/>
              <a:gd name="connsiteX1899" fmla="*/ 797907 w 6299884"/>
              <a:gd name="connsiteY1899" fmla="*/ 1145175 h 5597613"/>
              <a:gd name="connsiteX1900" fmla="*/ 773270 w 6299884"/>
              <a:gd name="connsiteY1900" fmla="*/ 1141475 h 5597613"/>
              <a:gd name="connsiteX1901" fmla="*/ 761708 w 6299884"/>
              <a:gd name="connsiteY1901" fmla="*/ 1128877 h 5597613"/>
              <a:gd name="connsiteX1902" fmla="*/ 761765 w 6299884"/>
              <a:gd name="connsiteY1902" fmla="*/ 1124255 h 5597613"/>
              <a:gd name="connsiteX1903" fmla="*/ 753148 w 6299884"/>
              <a:gd name="connsiteY1903" fmla="*/ 1117565 h 5597613"/>
              <a:gd name="connsiteX1904" fmla="*/ 750920 w 6299884"/>
              <a:gd name="connsiteY1904" fmla="*/ 1125360 h 5597613"/>
              <a:gd name="connsiteX1905" fmla="*/ 746189 w 6299884"/>
              <a:gd name="connsiteY1905" fmla="*/ 1134544 h 5597613"/>
              <a:gd name="connsiteX1906" fmla="*/ 729677 w 6299884"/>
              <a:gd name="connsiteY1906" fmla="*/ 1120104 h 5597613"/>
              <a:gd name="connsiteX1907" fmla="*/ 728345 w 6299884"/>
              <a:gd name="connsiteY1907" fmla="*/ 1112974 h 5597613"/>
              <a:gd name="connsiteX1908" fmla="*/ 724561 w 6299884"/>
              <a:gd name="connsiteY1908" fmla="*/ 1117370 h 5597613"/>
              <a:gd name="connsiteX1909" fmla="*/ 712825 w 6299884"/>
              <a:gd name="connsiteY1909" fmla="*/ 1118640 h 5597613"/>
              <a:gd name="connsiteX1910" fmla="*/ 689809 w 6299884"/>
              <a:gd name="connsiteY1910" fmla="*/ 1098959 h 5597613"/>
              <a:gd name="connsiteX1911" fmla="*/ 668297 w 6299884"/>
              <a:gd name="connsiteY1911" fmla="*/ 1072541 h 5597613"/>
              <a:gd name="connsiteX1912" fmla="*/ 659013 w 6299884"/>
              <a:gd name="connsiteY1912" fmla="*/ 1062285 h 5597613"/>
              <a:gd name="connsiteX1913" fmla="*/ 611310 w 6299884"/>
              <a:gd name="connsiteY1913" fmla="*/ 1028769 h 5597613"/>
              <a:gd name="connsiteX1914" fmla="*/ 607199 w 6299884"/>
              <a:gd name="connsiteY1914" fmla="*/ 1016625 h 5597613"/>
              <a:gd name="connsiteX1915" fmla="*/ 617155 w 6299884"/>
              <a:gd name="connsiteY1915" fmla="*/ 1015687 h 5597613"/>
              <a:gd name="connsiteX1916" fmla="*/ 633173 w 6299884"/>
              <a:gd name="connsiteY1916" fmla="*/ 1012695 h 5597613"/>
              <a:gd name="connsiteX1917" fmla="*/ 653366 w 6299884"/>
              <a:gd name="connsiteY1917" fmla="*/ 1002467 h 5597613"/>
              <a:gd name="connsiteX1918" fmla="*/ 674603 w 6299884"/>
              <a:gd name="connsiteY1918" fmla="*/ 1022481 h 5597613"/>
              <a:gd name="connsiteX1919" fmla="*/ 674488 w 6299884"/>
              <a:gd name="connsiteY1919" fmla="*/ 1031725 h 5597613"/>
              <a:gd name="connsiteX1920" fmla="*/ 673931 w 6299884"/>
              <a:gd name="connsiteY1920" fmla="*/ 1033674 h 5597613"/>
              <a:gd name="connsiteX1921" fmla="*/ 675545 w 6299884"/>
              <a:gd name="connsiteY1921" fmla="*/ 1032450 h 5597613"/>
              <a:gd name="connsiteX1922" fmla="*/ 685500 w 6299884"/>
              <a:gd name="connsiteY1922" fmla="*/ 1031513 h 5597613"/>
              <a:gd name="connsiteX1923" fmla="*/ 710258 w 6299884"/>
              <a:gd name="connsiteY1923" fmla="*/ 1011209 h 5597613"/>
              <a:gd name="connsiteX1924" fmla="*/ 723889 w 6299884"/>
              <a:gd name="connsiteY1924" fmla="*/ 1000363 h 5597613"/>
              <a:gd name="connsiteX1925" fmla="*/ 739235 w 6299884"/>
              <a:gd name="connsiteY1925" fmla="*/ 1008564 h 5597613"/>
              <a:gd name="connsiteX1926" fmla="*/ 790947 w 6299884"/>
              <a:gd name="connsiteY1926" fmla="*/ 1033953 h 5597613"/>
              <a:gd name="connsiteX1927" fmla="*/ 801965 w 6299884"/>
              <a:gd name="connsiteY1927" fmla="*/ 1018982 h 5597613"/>
              <a:gd name="connsiteX1928" fmla="*/ 806646 w 6299884"/>
              <a:gd name="connsiteY1928" fmla="*/ 999662 h 5597613"/>
              <a:gd name="connsiteX1929" fmla="*/ 828496 w 6299884"/>
              <a:gd name="connsiteY1929" fmla="*/ 1013104 h 5597613"/>
              <a:gd name="connsiteX1930" fmla="*/ 854579 w 6299884"/>
              <a:gd name="connsiteY1930" fmla="*/ 1014688 h 5597613"/>
              <a:gd name="connsiteX1931" fmla="*/ 856526 w 6299884"/>
              <a:gd name="connsiteY1931" fmla="*/ 1015247 h 5597613"/>
              <a:gd name="connsiteX1932" fmla="*/ 869106 w 6299884"/>
              <a:gd name="connsiteY1932" fmla="*/ 988917 h 5597613"/>
              <a:gd name="connsiteX1933" fmla="*/ 873396 w 6299884"/>
              <a:gd name="connsiteY1933" fmla="*/ 972437 h 5597613"/>
              <a:gd name="connsiteX1934" fmla="*/ 876955 w 6299884"/>
              <a:gd name="connsiteY1934" fmla="*/ 971772 h 5597613"/>
              <a:gd name="connsiteX1935" fmla="*/ 891411 w 6299884"/>
              <a:gd name="connsiteY1935" fmla="*/ 980139 h 5597613"/>
              <a:gd name="connsiteX1936" fmla="*/ 902975 w 6299884"/>
              <a:gd name="connsiteY1936" fmla="*/ 992737 h 5597613"/>
              <a:gd name="connsiteX1937" fmla="*/ 916093 w 6299884"/>
              <a:gd name="connsiteY1937" fmla="*/ 1008733 h 5597613"/>
              <a:gd name="connsiteX1938" fmla="*/ 934282 w 6299884"/>
              <a:gd name="connsiteY1938" fmla="*/ 1002568 h 5597613"/>
              <a:gd name="connsiteX1939" fmla="*/ 942068 w 6299884"/>
              <a:gd name="connsiteY1939" fmla="*/ 1004803 h 5597613"/>
              <a:gd name="connsiteX1940" fmla="*/ 955301 w 6299884"/>
              <a:gd name="connsiteY1940" fmla="*/ 1011555 h 5597613"/>
              <a:gd name="connsiteX1941" fmla="*/ 960474 w 6299884"/>
              <a:gd name="connsiteY1941" fmla="*/ 1009665 h 5597613"/>
              <a:gd name="connsiteX1942" fmla="*/ 979771 w 6299884"/>
              <a:gd name="connsiteY1942" fmla="*/ 1014362 h 5597613"/>
              <a:gd name="connsiteX1943" fmla="*/ 1002737 w 6299884"/>
              <a:gd name="connsiteY1943" fmla="*/ 1023907 h 5597613"/>
              <a:gd name="connsiteX1944" fmla="*/ 1012807 w 6299884"/>
              <a:gd name="connsiteY1944" fmla="*/ 1013725 h 5597613"/>
              <a:gd name="connsiteX1945" fmla="*/ 1012922 w 6299884"/>
              <a:gd name="connsiteY1945" fmla="*/ 1004481 h 5597613"/>
              <a:gd name="connsiteX1946" fmla="*/ 1008703 w 6299884"/>
              <a:gd name="connsiteY1946" fmla="*/ 986823 h 5597613"/>
              <a:gd name="connsiteX1947" fmla="*/ 992978 w 6299884"/>
              <a:gd name="connsiteY1947" fmla="*/ 951946 h 5597613"/>
              <a:gd name="connsiteX1948" fmla="*/ 1013888 w 6299884"/>
              <a:gd name="connsiteY1948" fmla="*/ 955418 h 5597613"/>
              <a:gd name="connsiteX1949" fmla="*/ 1039249 w 6299884"/>
              <a:gd name="connsiteY1949" fmla="*/ 958060 h 5597613"/>
              <a:gd name="connsiteX1950" fmla="*/ 1061881 w 6299884"/>
              <a:gd name="connsiteY1950" fmla="*/ 965822 h 5597613"/>
              <a:gd name="connsiteX1951" fmla="*/ 1130277 w 6299884"/>
              <a:gd name="connsiteY1951" fmla="*/ 991784 h 5597613"/>
              <a:gd name="connsiteX1952" fmla="*/ 1138677 w 6299884"/>
              <a:gd name="connsiteY1952" fmla="*/ 987447 h 5597613"/>
              <a:gd name="connsiteX1953" fmla="*/ 1143184 w 6299884"/>
              <a:gd name="connsiteY1953" fmla="*/ 981995 h 5597613"/>
              <a:gd name="connsiteX1954" fmla="*/ 1147018 w 6299884"/>
              <a:gd name="connsiteY1954" fmla="*/ 987734 h 5597613"/>
              <a:gd name="connsiteX1955" fmla="*/ 1154023 w 6299884"/>
              <a:gd name="connsiteY1955" fmla="*/ 995648 h 5597613"/>
              <a:gd name="connsiteX1956" fmla="*/ 1167481 w 6299884"/>
              <a:gd name="connsiteY1956" fmla="*/ 998669 h 5597613"/>
              <a:gd name="connsiteX1957" fmla="*/ 1173929 w 6299884"/>
              <a:gd name="connsiteY1957" fmla="*/ 1008533 h 5597613"/>
              <a:gd name="connsiteX1958" fmla="*/ 1182655 w 6299884"/>
              <a:gd name="connsiteY1958" fmla="*/ 1020737 h 5597613"/>
              <a:gd name="connsiteX1959" fmla="*/ 1190389 w 6299884"/>
              <a:gd name="connsiteY1959" fmla="*/ 1012837 h 5597613"/>
              <a:gd name="connsiteX1960" fmla="*/ 1193282 w 6299884"/>
              <a:gd name="connsiteY1960" fmla="*/ 1008607 h 5597613"/>
              <a:gd name="connsiteX1961" fmla="*/ 1201285 w 6299884"/>
              <a:gd name="connsiteY1961" fmla="*/ 1021869 h 5597613"/>
              <a:gd name="connsiteX1962" fmla="*/ 1210460 w 6299884"/>
              <a:gd name="connsiteY1962" fmla="*/ 1026611 h 5597613"/>
              <a:gd name="connsiteX1963" fmla="*/ 1214468 w 6299884"/>
              <a:gd name="connsiteY1963" fmla="*/ 1018484 h 5597613"/>
              <a:gd name="connsiteX1964" fmla="*/ 1247235 w 6299884"/>
              <a:gd name="connsiteY1964" fmla="*/ 996684 h 5597613"/>
              <a:gd name="connsiteX1965" fmla="*/ 1258023 w 6299884"/>
              <a:gd name="connsiteY1965" fmla="*/ 1000203 h 5597613"/>
              <a:gd name="connsiteX1966" fmla="*/ 1298128 w 6299884"/>
              <a:gd name="connsiteY1966" fmla="*/ 988101 h 5597613"/>
              <a:gd name="connsiteX1967" fmla="*/ 1298850 w 6299884"/>
              <a:gd name="connsiteY1967" fmla="*/ 987044 h 5597613"/>
              <a:gd name="connsiteX1968" fmla="*/ 1311309 w 6299884"/>
              <a:gd name="connsiteY1968" fmla="*/ 984716 h 5597613"/>
              <a:gd name="connsiteX1969" fmla="*/ 1314978 w 6299884"/>
              <a:gd name="connsiteY1969" fmla="*/ 989565 h 5597613"/>
              <a:gd name="connsiteX1970" fmla="*/ 1307245 w 6299884"/>
              <a:gd name="connsiteY1970" fmla="*/ 997465 h 5597613"/>
              <a:gd name="connsiteX1971" fmla="*/ 1301680 w 6299884"/>
              <a:gd name="connsiteY1971" fmla="*/ 1002194 h 5597613"/>
              <a:gd name="connsiteX1972" fmla="*/ 1307852 w 6299884"/>
              <a:gd name="connsiteY1972" fmla="*/ 1005653 h 5597613"/>
              <a:gd name="connsiteX1973" fmla="*/ 1322033 w 6299884"/>
              <a:gd name="connsiteY1973" fmla="*/ 1007615 h 5597613"/>
              <a:gd name="connsiteX1974" fmla="*/ 1338993 w 6299884"/>
              <a:gd name="connsiteY1974" fmla="*/ 1014593 h 5597613"/>
              <a:gd name="connsiteX1975" fmla="*/ 1349115 w 6299884"/>
              <a:gd name="connsiteY1975" fmla="*/ 1014547 h 5597613"/>
              <a:gd name="connsiteX1976" fmla="*/ 1379257 w 6299884"/>
              <a:gd name="connsiteY1976" fmla="*/ 1018140 h 5597613"/>
              <a:gd name="connsiteX1977" fmla="*/ 1393266 w 6299884"/>
              <a:gd name="connsiteY1977" fmla="*/ 1033969 h 5597613"/>
              <a:gd name="connsiteX1978" fmla="*/ 1414618 w 6299884"/>
              <a:gd name="connsiteY1978" fmla="*/ 1044738 h 5597613"/>
              <a:gd name="connsiteX1979" fmla="*/ 1430752 w 6299884"/>
              <a:gd name="connsiteY1979" fmla="*/ 1032502 h 5597613"/>
              <a:gd name="connsiteX1980" fmla="*/ 1450221 w 6299884"/>
              <a:gd name="connsiteY1980" fmla="*/ 1023331 h 5597613"/>
              <a:gd name="connsiteX1981" fmla="*/ 1460509 w 6299884"/>
              <a:gd name="connsiteY1981" fmla="*/ 1024176 h 5597613"/>
              <a:gd name="connsiteX1982" fmla="*/ 1472687 w 6299884"/>
              <a:gd name="connsiteY1982" fmla="*/ 1030202 h 5597613"/>
              <a:gd name="connsiteX1983" fmla="*/ 1473519 w 6299884"/>
              <a:gd name="connsiteY1983" fmla="*/ 1034658 h 5597613"/>
              <a:gd name="connsiteX1984" fmla="*/ 1485531 w 6299884"/>
              <a:gd name="connsiteY1984" fmla="*/ 1039794 h 5597613"/>
              <a:gd name="connsiteX1985" fmla="*/ 1500384 w 6299884"/>
              <a:gd name="connsiteY1985" fmla="*/ 1030563 h 5597613"/>
              <a:gd name="connsiteX1986" fmla="*/ 1558049 w 6299884"/>
              <a:gd name="connsiteY1986" fmla="*/ 1048384 h 5597613"/>
              <a:gd name="connsiteX1987" fmla="*/ 1560598 w 6299884"/>
              <a:gd name="connsiteY1987" fmla="*/ 1071887 h 5597613"/>
              <a:gd name="connsiteX1988" fmla="*/ 1578666 w 6299884"/>
              <a:gd name="connsiteY1988" fmla="*/ 1089726 h 5597613"/>
              <a:gd name="connsiteX1989" fmla="*/ 1595516 w 6299884"/>
              <a:gd name="connsiteY1989" fmla="*/ 1091190 h 5597613"/>
              <a:gd name="connsiteX1990" fmla="*/ 1615210 w 6299884"/>
              <a:gd name="connsiteY1990" fmla="*/ 1078288 h 5597613"/>
              <a:gd name="connsiteX1991" fmla="*/ 1625722 w 6299884"/>
              <a:gd name="connsiteY1991" fmla="*/ 1075402 h 5597613"/>
              <a:gd name="connsiteX1992" fmla="*/ 1646972 w 6299884"/>
              <a:gd name="connsiteY1992" fmla="*/ 1065900 h 5597613"/>
              <a:gd name="connsiteX1993" fmla="*/ 1642637 w 6299884"/>
              <a:gd name="connsiteY1993" fmla="*/ 1057486 h 5597613"/>
              <a:gd name="connsiteX1994" fmla="*/ 1637407 w 6299884"/>
              <a:gd name="connsiteY1994" fmla="*/ 1063997 h 5597613"/>
              <a:gd name="connsiteX1995" fmla="*/ 1632899 w 6299884"/>
              <a:gd name="connsiteY1995" fmla="*/ 1069450 h 5597613"/>
              <a:gd name="connsiteX1996" fmla="*/ 1626395 w 6299884"/>
              <a:gd name="connsiteY1996" fmla="*/ 1064209 h 5597613"/>
              <a:gd name="connsiteX1997" fmla="*/ 1621624 w 6299884"/>
              <a:gd name="connsiteY1997" fmla="*/ 1033741 h 5597613"/>
              <a:gd name="connsiteX1998" fmla="*/ 1627073 w 6299884"/>
              <a:gd name="connsiteY1998" fmla="*/ 1038257 h 5597613"/>
              <a:gd name="connsiteX1999" fmla="*/ 1647093 w 6299884"/>
              <a:gd name="connsiteY1999" fmla="*/ 1041897 h 5597613"/>
              <a:gd name="connsiteX2000" fmla="*/ 1653047 w 6299884"/>
              <a:gd name="connsiteY2000" fmla="*/ 1034328 h 5597613"/>
              <a:gd name="connsiteX2001" fmla="*/ 1667677 w 6299884"/>
              <a:gd name="connsiteY2001" fmla="*/ 1028829 h 5597613"/>
              <a:gd name="connsiteX2002" fmla="*/ 1685974 w 6299884"/>
              <a:gd name="connsiteY2002" fmla="*/ 1028178 h 5597613"/>
              <a:gd name="connsiteX2003" fmla="*/ 1677805 w 6299884"/>
              <a:gd name="connsiteY2003" fmla="*/ 1014025 h 5597613"/>
              <a:gd name="connsiteX2004" fmla="*/ 1692992 w 6299884"/>
              <a:gd name="connsiteY2004" fmla="*/ 1006577 h 5597613"/>
              <a:gd name="connsiteX2005" fmla="*/ 1694438 w 6299884"/>
              <a:gd name="connsiteY2005" fmla="*/ 1004461 h 5597613"/>
              <a:gd name="connsiteX2006" fmla="*/ 1689047 w 6299884"/>
              <a:gd name="connsiteY2006" fmla="*/ 995324 h 5597613"/>
              <a:gd name="connsiteX2007" fmla="*/ 1668860 w 6299884"/>
              <a:gd name="connsiteY2007" fmla="*/ 990793 h 5597613"/>
              <a:gd name="connsiteX2008" fmla="*/ 1652618 w 6299884"/>
              <a:gd name="connsiteY2008" fmla="*/ 997516 h 5597613"/>
              <a:gd name="connsiteX2009" fmla="*/ 1642105 w 6299884"/>
              <a:gd name="connsiteY2009" fmla="*/ 1000402 h 5597613"/>
              <a:gd name="connsiteX2010" fmla="*/ 1617642 w 6299884"/>
              <a:gd name="connsiteY2010" fmla="*/ 982836 h 5597613"/>
              <a:gd name="connsiteX2011" fmla="*/ 1603961 w 6299884"/>
              <a:gd name="connsiteY2011" fmla="*/ 983547 h 5597613"/>
              <a:gd name="connsiteX2012" fmla="*/ 1591443 w 6299884"/>
              <a:gd name="connsiteY2012" fmla="*/ 990497 h 5597613"/>
              <a:gd name="connsiteX2013" fmla="*/ 1580714 w 6299884"/>
              <a:gd name="connsiteY2013" fmla="*/ 982356 h 5597613"/>
              <a:gd name="connsiteX2014" fmla="*/ 1562524 w 6299884"/>
              <a:gd name="connsiteY2014" fmla="*/ 988520 h 5597613"/>
              <a:gd name="connsiteX2015" fmla="*/ 1546896 w 6299884"/>
              <a:gd name="connsiteY2015" fmla="*/ 988672 h 5597613"/>
              <a:gd name="connsiteX2016" fmla="*/ 1522260 w 6299884"/>
              <a:gd name="connsiteY2016" fmla="*/ 984973 h 5597613"/>
              <a:gd name="connsiteX2017" fmla="*/ 1507694 w 6299884"/>
              <a:gd name="connsiteY2017" fmla="*/ 971092 h 5597613"/>
              <a:gd name="connsiteX2018" fmla="*/ 1482610 w 6299884"/>
              <a:gd name="connsiteY2018" fmla="*/ 974856 h 5597613"/>
              <a:gd name="connsiteX2019" fmla="*/ 1476433 w 6299884"/>
              <a:gd name="connsiteY2019" fmla="*/ 986154 h 5597613"/>
              <a:gd name="connsiteX2020" fmla="*/ 1467430 w 6299884"/>
              <a:gd name="connsiteY2020" fmla="*/ 967545 h 5597613"/>
              <a:gd name="connsiteX2021" fmla="*/ 1465427 w 6299884"/>
              <a:gd name="connsiteY2021" fmla="*/ 971609 h 5597613"/>
              <a:gd name="connsiteX2022" fmla="*/ 1439061 w 6299884"/>
              <a:gd name="connsiteY2022" fmla="*/ 978378 h 5597613"/>
              <a:gd name="connsiteX2023" fmla="*/ 1432058 w 6299884"/>
              <a:gd name="connsiteY2023" fmla="*/ 970463 h 5597613"/>
              <a:gd name="connsiteX2024" fmla="*/ 1430892 w 6299884"/>
              <a:gd name="connsiteY2024" fmla="*/ 964224 h 5597613"/>
              <a:gd name="connsiteX2025" fmla="*/ 1425392 w 6299884"/>
              <a:gd name="connsiteY2025" fmla="*/ 949572 h 5597613"/>
              <a:gd name="connsiteX2026" fmla="*/ 1376344 w 6299884"/>
              <a:gd name="connsiteY2026" fmla="*/ 938443 h 5597613"/>
              <a:gd name="connsiteX2027" fmla="*/ 1296430 w 6299884"/>
              <a:gd name="connsiteY2027" fmla="*/ 924778 h 5597613"/>
              <a:gd name="connsiteX2028" fmla="*/ 1271237 w 6299884"/>
              <a:gd name="connsiteY2028" fmla="*/ 923028 h 5597613"/>
              <a:gd name="connsiteX2029" fmla="*/ 1252273 w 6299884"/>
              <a:gd name="connsiteY2029" fmla="*/ 920114 h 5597613"/>
              <a:gd name="connsiteX2030" fmla="*/ 1219353 w 6299884"/>
              <a:gd name="connsiteY2030" fmla="*/ 911507 h 5597613"/>
              <a:gd name="connsiteX2031" fmla="*/ 1185483 w 6299884"/>
              <a:gd name="connsiteY2031" fmla="*/ 907687 h 5597613"/>
              <a:gd name="connsiteX2032" fmla="*/ 1158062 w 6299884"/>
              <a:gd name="connsiteY2032" fmla="*/ 913731 h 5597613"/>
              <a:gd name="connsiteX2033" fmla="*/ 1133541 w 6299884"/>
              <a:gd name="connsiteY2033" fmla="*/ 900788 h 5597613"/>
              <a:gd name="connsiteX2034" fmla="*/ 1109961 w 6299884"/>
              <a:gd name="connsiteY2034" fmla="*/ 897813 h 5597613"/>
              <a:gd name="connsiteX2035" fmla="*/ 1075319 w 6299884"/>
              <a:gd name="connsiteY2035" fmla="*/ 884916 h 5597613"/>
              <a:gd name="connsiteX2036" fmla="*/ 1010310 w 6299884"/>
              <a:gd name="connsiteY2036" fmla="*/ 872157 h 5597613"/>
              <a:gd name="connsiteX2037" fmla="*/ 958201 w 6299884"/>
              <a:gd name="connsiteY2037" fmla="*/ 864366 h 5597613"/>
              <a:gd name="connsiteX2038" fmla="*/ 946023 w 6299884"/>
              <a:gd name="connsiteY2038" fmla="*/ 858339 h 5597613"/>
              <a:gd name="connsiteX2039" fmla="*/ 916330 w 6299884"/>
              <a:gd name="connsiteY2039" fmla="*/ 847284 h 5597613"/>
              <a:gd name="connsiteX2040" fmla="*/ 910099 w 6299884"/>
              <a:gd name="connsiteY2040" fmla="*/ 848447 h 5597613"/>
              <a:gd name="connsiteX2041" fmla="*/ 915280 w 6299884"/>
              <a:gd name="connsiteY2041" fmla="*/ 831801 h 5597613"/>
              <a:gd name="connsiteX2042" fmla="*/ 932695 w 6299884"/>
              <a:gd name="connsiteY2042" fmla="*/ 816558 h 5597613"/>
              <a:gd name="connsiteX2043" fmla="*/ 947988 w 6299884"/>
              <a:gd name="connsiteY2043" fmla="*/ 814624 h 5597613"/>
              <a:gd name="connsiteX2044" fmla="*/ 963001 w 6299884"/>
              <a:gd name="connsiteY2044" fmla="*/ 821042 h 5597613"/>
              <a:gd name="connsiteX2045" fmla="*/ 965000 w 6299884"/>
              <a:gd name="connsiteY2045" fmla="*/ 831737 h 5597613"/>
              <a:gd name="connsiteX2046" fmla="*/ 972394 w 6299884"/>
              <a:gd name="connsiteY2046" fmla="*/ 836811 h 5597613"/>
              <a:gd name="connsiteX2047" fmla="*/ 993702 w 6299884"/>
              <a:gd name="connsiteY2047" fmla="*/ 822687 h 5597613"/>
              <a:gd name="connsiteX2048" fmla="*/ 998542 w 6299884"/>
              <a:gd name="connsiteY2048" fmla="*/ 819016 h 5597613"/>
              <a:gd name="connsiteX2049" fmla="*/ 1002210 w 6299884"/>
              <a:gd name="connsiteY2049" fmla="*/ 823864 h 5597613"/>
              <a:gd name="connsiteX2050" fmla="*/ 1003043 w 6299884"/>
              <a:gd name="connsiteY2050" fmla="*/ 828320 h 5597613"/>
              <a:gd name="connsiteX2051" fmla="*/ 1012217 w 6299884"/>
              <a:gd name="connsiteY2051" fmla="*/ 833063 h 5597613"/>
              <a:gd name="connsiteX2052" fmla="*/ 1023729 w 6299884"/>
              <a:gd name="connsiteY2052" fmla="*/ 835525 h 5597613"/>
              <a:gd name="connsiteX2053" fmla="*/ 1024669 w 6299884"/>
              <a:gd name="connsiteY2053" fmla="*/ 845494 h 5597613"/>
              <a:gd name="connsiteX2054" fmla="*/ 1013824 w 6299884"/>
              <a:gd name="connsiteY2054" fmla="*/ 846598 h 5597613"/>
              <a:gd name="connsiteX2055" fmla="*/ 1006871 w 6299884"/>
              <a:gd name="connsiteY2055" fmla="*/ 848818 h 5597613"/>
              <a:gd name="connsiteX2056" fmla="*/ 1009259 w 6299884"/>
              <a:gd name="connsiteY2056" fmla="*/ 856673 h 5597613"/>
              <a:gd name="connsiteX2057" fmla="*/ 1030341 w 6299884"/>
              <a:gd name="connsiteY2057" fmla="*/ 846279 h 5597613"/>
              <a:gd name="connsiteX2058" fmla="*/ 1048422 w 6299884"/>
              <a:gd name="connsiteY2058" fmla="*/ 834601 h 5597613"/>
              <a:gd name="connsiteX2059" fmla="*/ 1100197 w 6299884"/>
              <a:gd name="connsiteY2059" fmla="*/ 840609 h 5597613"/>
              <a:gd name="connsiteX2060" fmla="*/ 1104533 w 6299884"/>
              <a:gd name="connsiteY2060" fmla="*/ 849023 h 5597613"/>
              <a:gd name="connsiteX2061" fmla="*/ 1102746 w 6299884"/>
              <a:gd name="connsiteY2061" fmla="*/ 864113 h 5597613"/>
              <a:gd name="connsiteX2062" fmla="*/ 1111530 w 6299884"/>
              <a:gd name="connsiteY2062" fmla="*/ 871696 h 5597613"/>
              <a:gd name="connsiteX2063" fmla="*/ 1116204 w 6299884"/>
              <a:gd name="connsiteY2063" fmla="*/ 867134 h 5597613"/>
              <a:gd name="connsiteX2064" fmla="*/ 1126947 w 6299884"/>
              <a:gd name="connsiteY2064" fmla="*/ 845759 h 5597613"/>
              <a:gd name="connsiteX2065" fmla="*/ 1128503 w 6299884"/>
              <a:gd name="connsiteY2065" fmla="*/ 849157 h 5597613"/>
              <a:gd name="connsiteX2066" fmla="*/ 1140180 w 6299884"/>
              <a:gd name="connsiteY2066" fmla="*/ 852510 h 5597613"/>
              <a:gd name="connsiteX2067" fmla="*/ 1145853 w 6299884"/>
              <a:gd name="connsiteY2067" fmla="*/ 853295 h 5597613"/>
              <a:gd name="connsiteX2068" fmla="*/ 1161590 w 6299884"/>
              <a:gd name="connsiteY2068" fmla="*/ 858657 h 5597613"/>
              <a:gd name="connsiteX2069" fmla="*/ 1190293 w 6299884"/>
              <a:gd name="connsiteY2069" fmla="*/ 849606 h 5597613"/>
              <a:gd name="connsiteX2070" fmla="*/ 1193576 w 6299884"/>
              <a:gd name="connsiteY2070" fmla="*/ 842536 h 5597613"/>
              <a:gd name="connsiteX2071" fmla="*/ 1195695 w 6299884"/>
              <a:gd name="connsiteY2071" fmla="*/ 829228 h 5597613"/>
              <a:gd name="connsiteX2072" fmla="*/ 1171060 w 6299884"/>
              <a:gd name="connsiteY2072" fmla="*/ 825529 h 5597613"/>
              <a:gd name="connsiteX2073" fmla="*/ 1149150 w 6299884"/>
              <a:gd name="connsiteY2073" fmla="*/ 816709 h 5597613"/>
              <a:gd name="connsiteX2074" fmla="*/ 1178626 w 6299884"/>
              <a:gd name="connsiteY2074" fmla="*/ 816737 h 5597613"/>
              <a:gd name="connsiteX2075" fmla="*/ 1200209 w 6299884"/>
              <a:gd name="connsiteY2075" fmla="*/ 809016 h 5597613"/>
              <a:gd name="connsiteX2076" fmla="*/ 1211944 w 6299884"/>
              <a:gd name="connsiteY2076" fmla="*/ 807747 h 5597613"/>
              <a:gd name="connsiteX2077" fmla="*/ 1213333 w 6299884"/>
              <a:gd name="connsiteY2077" fmla="*/ 810254 h 5597613"/>
              <a:gd name="connsiteX2078" fmla="*/ 1255993 w 6299884"/>
              <a:gd name="connsiteY2078" fmla="*/ 806897 h 5597613"/>
              <a:gd name="connsiteX2079" fmla="*/ 1278080 w 6299884"/>
              <a:gd name="connsiteY2079" fmla="*/ 787093 h 5597613"/>
              <a:gd name="connsiteX2080" fmla="*/ 1308613 w 6299884"/>
              <a:gd name="connsiteY2080" fmla="*/ 787846 h 5597613"/>
              <a:gd name="connsiteX2081" fmla="*/ 1347430 w 6299884"/>
              <a:gd name="connsiteY2081" fmla="*/ 793508 h 5597613"/>
              <a:gd name="connsiteX2082" fmla="*/ 1376517 w 6299884"/>
              <a:gd name="connsiteY2082" fmla="*/ 796375 h 5597613"/>
              <a:gd name="connsiteX2083" fmla="*/ 1398707 w 6299884"/>
              <a:gd name="connsiteY2083" fmla="*/ 796843 h 5597613"/>
              <a:gd name="connsiteX2084" fmla="*/ 1417836 w 6299884"/>
              <a:gd name="connsiteY2084" fmla="*/ 800647 h 5597613"/>
              <a:gd name="connsiteX2085" fmla="*/ 1437787 w 6299884"/>
              <a:gd name="connsiteY2085" fmla="*/ 838425 h 5597613"/>
              <a:gd name="connsiteX2086" fmla="*/ 1444791 w 6299884"/>
              <a:gd name="connsiteY2086" fmla="*/ 846340 h 5597613"/>
              <a:gd name="connsiteX2087" fmla="*/ 1453748 w 6299884"/>
              <a:gd name="connsiteY2087" fmla="*/ 840055 h 5597613"/>
              <a:gd name="connsiteX2088" fmla="*/ 1457755 w 6299884"/>
              <a:gd name="connsiteY2088" fmla="*/ 831928 h 5597613"/>
              <a:gd name="connsiteX2089" fmla="*/ 1482456 w 6299884"/>
              <a:gd name="connsiteY2089" fmla="*/ 816247 h 5597613"/>
              <a:gd name="connsiteX2090" fmla="*/ 1496188 w 6299884"/>
              <a:gd name="connsiteY2090" fmla="*/ 825671 h 5597613"/>
              <a:gd name="connsiteX2091" fmla="*/ 1513936 w 6299884"/>
              <a:gd name="connsiteY2091" fmla="*/ 812212 h 5597613"/>
              <a:gd name="connsiteX2092" fmla="*/ 1543470 w 6299884"/>
              <a:gd name="connsiteY2092" fmla="*/ 807617 h 5597613"/>
              <a:gd name="connsiteX2093" fmla="*/ 1602307 w 6299884"/>
              <a:gd name="connsiteY2093" fmla="*/ 816918 h 5597613"/>
              <a:gd name="connsiteX2094" fmla="*/ 1611872 w 6299884"/>
              <a:gd name="connsiteY2094" fmla="*/ 818820 h 5597613"/>
              <a:gd name="connsiteX2095" fmla="*/ 1632732 w 6299884"/>
              <a:gd name="connsiteY2095" fmla="*/ 812158 h 5597613"/>
              <a:gd name="connsiteX2096" fmla="*/ 1638295 w 6299884"/>
              <a:gd name="connsiteY2096" fmla="*/ 807429 h 5597613"/>
              <a:gd name="connsiteX2097" fmla="*/ 1646861 w 6299884"/>
              <a:gd name="connsiteY2097" fmla="*/ 803984 h 5597613"/>
              <a:gd name="connsiteX2098" fmla="*/ 1659928 w 6299884"/>
              <a:gd name="connsiteY2098" fmla="*/ 809844 h 5597613"/>
              <a:gd name="connsiteX2099" fmla="*/ 1671882 w 6299884"/>
              <a:gd name="connsiteY2099" fmla="*/ 819602 h 5597613"/>
              <a:gd name="connsiteX2100" fmla="*/ 1684449 w 6299884"/>
              <a:gd name="connsiteY2100" fmla="*/ 822788 h 5597613"/>
              <a:gd name="connsiteX2101" fmla="*/ 1702523 w 6299884"/>
              <a:gd name="connsiteY2101" fmla="*/ 825868 h 5597613"/>
              <a:gd name="connsiteX2102" fmla="*/ 1710532 w 6299884"/>
              <a:gd name="connsiteY2102" fmla="*/ 824372 h 5597613"/>
              <a:gd name="connsiteX2103" fmla="*/ 1748409 w 6299884"/>
              <a:gd name="connsiteY2103" fmla="*/ 820064 h 5597613"/>
              <a:gd name="connsiteX2104" fmla="*/ 1761815 w 6299884"/>
              <a:gd name="connsiteY2104" fmla="*/ 812949 h 5597613"/>
              <a:gd name="connsiteX2105" fmla="*/ 1750028 w 6299884"/>
              <a:gd name="connsiteY2105" fmla="*/ 804083 h 5597613"/>
              <a:gd name="connsiteX2106" fmla="*/ 1747026 w 6299884"/>
              <a:gd name="connsiteY2106" fmla="*/ 802799 h 5597613"/>
              <a:gd name="connsiteX2107" fmla="*/ 1736417 w 6299884"/>
              <a:gd name="connsiteY2107" fmla="*/ 770654 h 5597613"/>
              <a:gd name="connsiteX2108" fmla="*/ 1752929 w 6299884"/>
              <a:gd name="connsiteY2108" fmla="*/ 785095 h 5597613"/>
              <a:gd name="connsiteX2109" fmla="*/ 1773455 w 6299884"/>
              <a:gd name="connsiteY2109" fmla="*/ 776649 h 5597613"/>
              <a:gd name="connsiteX2110" fmla="*/ 1778569 w 6299884"/>
              <a:gd name="connsiteY2110" fmla="*/ 779383 h 5597613"/>
              <a:gd name="connsiteX2111" fmla="*/ 1777789 w 6299884"/>
              <a:gd name="connsiteY2111" fmla="*/ 785062 h 5597613"/>
              <a:gd name="connsiteX2112" fmla="*/ 1779287 w 6299884"/>
              <a:gd name="connsiteY2112" fmla="*/ 793084 h 5597613"/>
              <a:gd name="connsiteX2113" fmla="*/ 1784461 w 6299884"/>
              <a:gd name="connsiteY2113" fmla="*/ 791195 h 5597613"/>
              <a:gd name="connsiteX2114" fmla="*/ 1792578 w 6299884"/>
              <a:gd name="connsiteY2114" fmla="*/ 795213 h 5597613"/>
              <a:gd name="connsiteX2115" fmla="*/ 1794467 w 6299884"/>
              <a:gd name="connsiteY2115" fmla="*/ 800394 h 5597613"/>
              <a:gd name="connsiteX2116" fmla="*/ 1838746 w 6299884"/>
              <a:gd name="connsiteY2116" fmla="*/ 781055 h 5597613"/>
              <a:gd name="connsiteX2117" fmla="*/ 1840692 w 6299884"/>
              <a:gd name="connsiteY2117" fmla="*/ 781614 h 5597613"/>
              <a:gd name="connsiteX2118" fmla="*/ 1901591 w 6299884"/>
              <a:gd name="connsiteY2118" fmla="*/ 782229 h 5597613"/>
              <a:gd name="connsiteX2119" fmla="*/ 1917161 w 6299884"/>
              <a:gd name="connsiteY2119" fmla="*/ 786699 h 5597613"/>
              <a:gd name="connsiteX2120" fmla="*/ 1935178 w 6299884"/>
              <a:gd name="connsiteY2120" fmla="*/ 794402 h 5597613"/>
              <a:gd name="connsiteX2121" fmla="*/ 1969828 w 6299884"/>
              <a:gd name="connsiteY2121" fmla="*/ 792541 h 5597613"/>
              <a:gd name="connsiteX2122" fmla="*/ 1975506 w 6299884"/>
              <a:gd name="connsiteY2122" fmla="*/ 778568 h 5597613"/>
              <a:gd name="connsiteX2123" fmla="*/ 1973284 w 6299884"/>
              <a:gd name="connsiteY2123" fmla="*/ 771605 h 5597613"/>
              <a:gd name="connsiteX2124" fmla="*/ 1974180 w 6299884"/>
              <a:gd name="connsiteY2124" fmla="*/ 756680 h 5597613"/>
              <a:gd name="connsiteX2125" fmla="*/ 1975519 w 6299884"/>
              <a:gd name="connsiteY2125" fmla="*/ 749052 h 5597613"/>
              <a:gd name="connsiteX2126" fmla="*/ 1982747 w 6299884"/>
              <a:gd name="connsiteY2126" fmla="*/ 753236 h 5597613"/>
              <a:gd name="connsiteX2127" fmla="*/ 1994418 w 6299884"/>
              <a:gd name="connsiteY2127" fmla="*/ 771346 h 5597613"/>
              <a:gd name="connsiteX2128" fmla="*/ 2032064 w 6299884"/>
              <a:gd name="connsiteY2128" fmla="*/ 785528 h 5597613"/>
              <a:gd name="connsiteX2129" fmla="*/ 2055926 w 6299884"/>
              <a:gd name="connsiteY2129" fmla="*/ 780148 h 5597613"/>
              <a:gd name="connsiteX2130" fmla="*/ 2076055 w 6299884"/>
              <a:gd name="connsiteY2130" fmla="*/ 789301 h 5597613"/>
              <a:gd name="connsiteX2131" fmla="*/ 2079723 w 6299884"/>
              <a:gd name="connsiteY2131" fmla="*/ 794149 h 5597613"/>
              <a:gd name="connsiteX2132" fmla="*/ 2087464 w 6299884"/>
              <a:gd name="connsiteY2132" fmla="*/ 771491 h 5597613"/>
              <a:gd name="connsiteX2133" fmla="*/ 2097253 w 6299884"/>
              <a:gd name="connsiteY2133" fmla="*/ 769662 h 5597613"/>
              <a:gd name="connsiteX2134" fmla="*/ 2113048 w 6299884"/>
              <a:gd name="connsiteY2134" fmla="*/ 770402 h 5597613"/>
              <a:gd name="connsiteX2135" fmla="*/ 2133740 w 6299884"/>
              <a:gd name="connsiteY2135" fmla="*/ 762847 h 5597613"/>
              <a:gd name="connsiteX2136" fmla="*/ 2168997 w 6299884"/>
              <a:gd name="connsiteY2136" fmla="*/ 769174 h 5597613"/>
              <a:gd name="connsiteX2137" fmla="*/ 2191470 w 6299884"/>
              <a:gd name="connsiteY2137" fmla="*/ 761287 h 5597613"/>
              <a:gd name="connsiteX2138" fmla="*/ 2216887 w 6299884"/>
              <a:gd name="connsiteY2138" fmla="*/ 759306 h 5597613"/>
              <a:gd name="connsiteX2139" fmla="*/ 2231292 w 6299884"/>
              <a:gd name="connsiteY2139" fmla="*/ 757537 h 5597613"/>
              <a:gd name="connsiteX2140" fmla="*/ 2232905 w 6299884"/>
              <a:gd name="connsiteY2140" fmla="*/ 756314 h 5597613"/>
              <a:gd name="connsiteX2141" fmla="*/ 2243028 w 6299884"/>
              <a:gd name="connsiteY2141" fmla="*/ 756268 h 5597613"/>
              <a:gd name="connsiteX2142" fmla="*/ 2247195 w 6299884"/>
              <a:gd name="connsiteY2142" fmla="*/ 763790 h 5597613"/>
              <a:gd name="connsiteX2143" fmla="*/ 2267881 w 6299884"/>
              <a:gd name="connsiteY2143" fmla="*/ 770994 h 5597613"/>
              <a:gd name="connsiteX2144" fmla="*/ 2309880 w 6299884"/>
              <a:gd name="connsiteY2144" fmla="*/ 749315 h 5597613"/>
              <a:gd name="connsiteX2145" fmla="*/ 2321225 w 6299884"/>
              <a:gd name="connsiteY2145" fmla="*/ 750885 h 5597613"/>
              <a:gd name="connsiteX2146" fmla="*/ 2330791 w 6299884"/>
              <a:gd name="connsiteY2146" fmla="*/ 752788 h 5597613"/>
              <a:gd name="connsiteX2147" fmla="*/ 2352539 w 6299884"/>
              <a:gd name="connsiteY2147" fmla="*/ 745958 h 5597613"/>
              <a:gd name="connsiteX2148" fmla="*/ 2368564 w 6299884"/>
              <a:gd name="connsiteY2148" fmla="*/ 728208 h 5597613"/>
              <a:gd name="connsiteX2149" fmla="*/ 2376298 w 6299884"/>
              <a:gd name="connsiteY2149" fmla="*/ 720307 h 5597613"/>
              <a:gd name="connsiteX2150" fmla="*/ 2394987 w 6299884"/>
              <a:gd name="connsiteY2150" fmla="*/ 716816 h 5597613"/>
              <a:gd name="connsiteX2151" fmla="*/ 2396664 w 6299884"/>
              <a:gd name="connsiteY2151" fmla="*/ 696213 h 5597613"/>
              <a:gd name="connsiteX2152" fmla="*/ 2405333 w 6299884"/>
              <a:gd name="connsiteY2152" fmla="*/ 713040 h 5597613"/>
              <a:gd name="connsiteX2153" fmla="*/ 2386914 w 6299884"/>
              <a:gd name="connsiteY2153" fmla="*/ 737694 h 5597613"/>
              <a:gd name="connsiteX2154" fmla="*/ 2419009 w 6299884"/>
              <a:gd name="connsiteY2154" fmla="*/ 727086 h 5597613"/>
              <a:gd name="connsiteX2155" fmla="*/ 2423573 w 6299884"/>
              <a:gd name="connsiteY2155" fmla="*/ 717011 h 5597613"/>
              <a:gd name="connsiteX2156" fmla="*/ 2438542 w 6299884"/>
              <a:gd name="connsiteY2156" fmla="*/ 698536 h 5597613"/>
              <a:gd name="connsiteX2157" fmla="*/ 2441660 w 6299884"/>
              <a:gd name="connsiteY2157" fmla="*/ 690575 h 5597613"/>
              <a:gd name="connsiteX2158" fmla="*/ 2444560 w 6299884"/>
              <a:gd name="connsiteY2158" fmla="*/ 671587 h 5597613"/>
              <a:gd name="connsiteX2159" fmla="*/ 2448561 w 6299884"/>
              <a:gd name="connsiteY2159" fmla="*/ 678219 h 5597613"/>
              <a:gd name="connsiteX2160" fmla="*/ 2469139 w 6299884"/>
              <a:gd name="connsiteY2160" fmla="*/ 679908 h 5597613"/>
              <a:gd name="connsiteX2161" fmla="*/ 2494114 w 6299884"/>
              <a:gd name="connsiteY2161" fmla="*/ 670631 h 5597613"/>
              <a:gd name="connsiteX2162" fmla="*/ 2514524 w 6299884"/>
              <a:gd name="connsiteY2162" fmla="*/ 671431 h 5597613"/>
              <a:gd name="connsiteX2163" fmla="*/ 2575142 w 6299884"/>
              <a:gd name="connsiteY2163" fmla="*/ 680399 h 5597613"/>
              <a:gd name="connsiteX2164" fmla="*/ 2582255 w 6299884"/>
              <a:gd name="connsiteY2164" fmla="*/ 693827 h 5597613"/>
              <a:gd name="connsiteX2165" fmla="*/ 2571237 w 6299884"/>
              <a:gd name="connsiteY2165" fmla="*/ 708798 h 5597613"/>
              <a:gd name="connsiteX2166" fmla="*/ 2555936 w 6299884"/>
              <a:gd name="connsiteY2166" fmla="*/ 725491 h 5597613"/>
              <a:gd name="connsiteX2167" fmla="*/ 2632424 w 6299884"/>
              <a:gd name="connsiteY2167" fmla="*/ 686302 h 5597613"/>
              <a:gd name="connsiteX2168" fmla="*/ 2641880 w 6299884"/>
              <a:gd name="connsiteY2168" fmla="*/ 682690 h 5597613"/>
              <a:gd name="connsiteX2169" fmla="*/ 2650107 w 6299884"/>
              <a:gd name="connsiteY2169" fmla="*/ 692222 h 5597613"/>
              <a:gd name="connsiteX2170" fmla="*/ 2648045 w 6299884"/>
              <a:gd name="connsiteY2170" fmla="*/ 700907 h 5597613"/>
              <a:gd name="connsiteX2171" fmla="*/ 2636746 w 6299884"/>
              <a:gd name="connsiteY2171" fmla="*/ 724231 h 5597613"/>
              <a:gd name="connsiteX2172" fmla="*/ 2646413 w 6299884"/>
              <a:gd name="connsiteY2172" fmla="*/ 746405 h 5597613"/>
              <a:gd name="connsiteX2173" fmla="*/ 2663046 w 6299884"/>
              <a:gd name="connsiteY2173" fmla="*/ 736843 h 5597613"/>
              <a:gd name="connsiteX2174" fmla="*/ 2665665 w 6299884"/>
              <a:gd name="connsiteY2174" fmla="*/ 726208 h 5597613"/>
              <a:gd name="connsiteX2175" fmla="*/ 2690538 w 6299884"/>
              <a:gd name="connsiteY2175" fmla="*/ 696660 h 5597613"/>
              <a:gd name="connsiteX2176" fmla="*/ 2714957 w 6299884"/>
              <a:gd name="connsiteY2176" fmla="*/ 689331 h 5597613"/>
              <a:gd name="connsiteX2177" fmla="*/ 2778692 w 6299884"/>
              <a:gd name="connsiteY2177" fmla="*/ 690339 h 5597613"/>
              <a:gd name="connsiteX2178" fmla="*/ 2794211 w 6299884"/>
              <a:gd name="connsiteY2178" fmla="*/ 684673 h 5597613"/>
              <a:gd name="connsiteX2179" fmla="*/ 2818687 w 6299884"/>
              <a:gd name="connsiteY2179" fmla="*/ 672723 h 5597613"/>
              <a:gd name="connsiteX2180" fmla="*/ 2824861 w 6299884"/>
              <a:gd name="connsiteY2180" fmla="*/ 676218 h 559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Lst>
            <a:rect l="l" t="t" r="r" b="b"/>
            <a:pathLst>
              <a:path w="6299884" h="5597613">
                <a:moveTo>
                  <a:pt x="2911660" y="5008195"/>
                </a:moveTo>
                <a:lnTo>
                  <a:pt x="2911631" y="5008211"/>
                </a:lnTo>
                <a:cubicBezTo>
                  <a:pt x="2864414" y="5025667"/>
                  <a:pt x="2816962" y="5040138"/>
                  <a:pt x="2772738" y="5065167"/>
                </a:cubicBezTo>
                <a:lnTo>
                  <a:pt x="2766573" y="5067451"/>
                </a:lnTo>
                <a:lnTo>
                  <a:pt x="2774805" y="5069072"/>
                </a:lnTo>
                <a:cubicBezTo>
                  <a:pt x="2786108" y="5073510"/>
                  <a:pt x="2795720" y="5080935"/>
                  <a:pt x="2803007" y="5091776"/>
                </a:cubicBezTo>
                <a:cubicBezTo>
                  <a:pt x="2804722" y="5094326"/>
                  <a:pt x="2806437" y="5096877"/>
                  <a:pt x="2811114" y="5095583"/>
                </a:cubicBezTo>
                <a:cubicBezTo>
                  <a:pt x="2816221" y="5094929"/>
                  <a:pt x="2815350" y="5090886"/>
                  <a:pt x="2815976" y="5087687"/>
                </a:cubicBezTo>
                <a:cubicBezTo>
                  <a:pt x="2815963" y="5084918"/>
                  <a:pt x="2815951" y="5082149"/>
                  <a:pt x="2816367" y="5080019"/>
                </a:cubicBezTo>
                <a:cubicBezTo>
                  <a:pt x="2817603" y="5070856"/>
                  <a:pt x="2823751" y="5064872"/>
                  <a:pt x="2830326" y="5059527"/>
                </a:cubicBezTo>
                <a:cubicBezTo>
                  <a:pt x="2836057" y="5055674"/>
                  <a:pt x="2839485" y="5060776"/>
                  <a:pt x="2844176" y="5062253"/>
                </a:cubicBezTo>
                <a:cubicBezTo>
                  <a:pt x="2843502" y="5054374"/>
                  <a:pt x="2846881" y="5048399"/>
                  <a:pt x="2853470" y="5045823"/>
                </a:cubicBezTo>
                <a:cubicBezTo>
                  <a:pt x="2861760" y="5043028"/>
                  <a:pt x="2868335" y="5037682"/>
                  <a:pt x="2874910" y="5032337"/>
                </a:cubicBezTo>
                <a:cubicBezTo>
                  <a:pt x="2882019" y="5027096"/>
                  <a:pt x="2889612" y="5022919"/>
                  <a:pt x="2897744" y="5020578"/>
                </a:cubicBezTo>
                <a:lnTo>
                  <a:pt x="2923310" y="5019845"/>
                </a:lnTo>
                <a:close/>
                <a:moveTo>
                  <a:pt x="1631204" y="4611320"/>
                </a:moveTo>
                <a:lnTo>
                  <a:pt x="1618641" y="4619460"/>
                </a:lnTo>
                <a:lnTo>
                  <a:pt x="1599124" y="4635750"/>
                </a:lnTo>
                <a:lnTo>
                  <a:pt x="1625120" y="4635189"/>
                </a:lnTo>
                <a:cubicBezTo>
                  <a:pt x="1630627" y="4636564"/>
                  <a:pt x="1635677" y="4639775"/>
                  <a:pt x="1639336" y="4632890"/>
                </a:cubicBezTo>
                <a:cubicBezTo>
                  <a:pt x="1642995" y="4626004"/>
                  <a:pt x="1640236" y="4621414"/>
                  <a:pt x="1635641" y="4616367"/>
                </a:cubicBezTo>
                <a:close/>
                <a:moveTo>
                  <a:pt x="3380095" y="4479398"/>
                </a:moveTo>
                <a:lnTo>
                  <a:pt x="3278519" y="4531434"/>
                </a:lnTo>
                <a:cubicBezTo>
                  <a:pt x="3186166" y="4577591"/>
                  <a:pt x="3091744" y="4620305"/>
                  <a:pt x="2996632" y="4661872"/>
                </a:cubicBezTo>
                <a:lnTo>
                  <a:pt x="2857161" y="4716858"/>
                </a:lnTo>
                <a:lnTo>
                  <a:pt x="2901647" y="4761344"/>
                </a:lnTo>
                <a:lnTo>
                  <a:pt x="2905967" y="4760124"/>
                </a:lnTo>
                <a:cubicBezTo>
                  <a:pt x="2938746" y="4749787"/>
                  <a:pt x="2969001" y="4737844"/>
                  <a:pt x="2991433" y="4710299"/>
                </a:cubicBezTo>
                <a:cubicBezTo>
                  <a:pt x="3000130" y="4698820"/>
                  <a:pt x="3011821" y="4694915"/>
                  <a:pt x="3026726" y="4693764"/>
                </a:cubicBezTo>
                <a:lnTo>
                  <a:pt x="3039425" y="4690851"/>
                </a:lnTo>
                <a:lnTo>
                  <a:pt x="3039074" y="4689378"/>
                </a:lnTo>
                <a:lnTo>
                  <a:pt x="3043544" y="4689906"/>
                </a:lnTo>
                <a:lnTo>
                  <a:pt x="3067678" y="4684372"/>
                </a:lnTo>
                <a:cubicBezTo>
                  <a:pt x="3080943" y="4679519"/>
                  <a:pt x="3093776" y="4672975"/>
                  <a:pt x="3106033" y="4664824"/>
                </a:cubicBezTo>
                <a:cubicBezTo>
                  <a:pt x="3126421" y="4649442"/>
                  <a:pt x="3150023" y="4636813"/>
                  <a:pt x="3175240" y="4629461"/>
                </a:cubicBezTo>
                <a:cubicBezTo>
                  <a:pt x="3212602" y="4616369"/>
                  <a:pt x="3247895" y="4599835"/>
                  <a:pt x="3282264" y="4579169"/>
                </a:cubicBezTo>
                <a:lnTo>
                  <a:pt x="3338848" y="4550523"/>
                </a:lnTo>
                <a:lnTo>
                  <a:pt x="3337945" y="4541263"/>
                </a:lnTo>
                <a:cubicBezTo>
                  <a:pt x="3335582" y="4536372"/>
                  <a:pt x="3337491" y="4535088"/>
                  <a:pt x="3341313" y="4532519"/>
                </a:cubicBezTo>
                <a:cubicBezTo>
                  <a:pt x="3345770" y="4529524"/>
                  <a:pt x="3352798" y="4530354"/>
                  <a:pt x="3354685" y="4523531"/>
                </a:cubicBezTo>
                <a:cubicBezTo>
                  <a:pt x="3356362" y="4517776"/>
                  <a:pt x="3350593" y="4513320"/>
                  <a:pt x="3349075" y="4506934"/>
                </a:cubicBezTo>
                <a:cubicBezTo>
                  <a:pt x="3355260" y="4509259"/>
                  <a:pt x="3359103" y="4512229"/>
                  <a:pt x="3361468" y="4517121"/>
                </a:cubicBezTo>
                <a:cubicBezTo>
                  <a:pt x="3363831" y="4522012"/>
                  <a:pt x="3362999" y="4526275"/>
                  <a:pt x="3361234" y="4530355"/>
                </a:cubicBezTo>
                <a:lnTo>
                  <a:pt x="3355560" y="4542168"/>
                </a:lnTo>
                <a:lnTo>
                  <a:pt x="3373976" y="4533105"/>
                </a:lnTo>
                <a:lnTo>
                  <a:pt x="3376824" y="4523463"/>
                </a:lnTo>
                <a:cubicBezTo>
                  <a:pt x="3376812" y="4520694"/>
                  <a:pt x="3377436" y="4517497"/>
                  <a:pt x="3376995" y="4514091"/>
                </a:cubicBezTo>
                <a:cubicBezTo>
                  <a:pt x="3376751" y="4506849"/>
                  <a:pt x="3376933" y="4500245"/>
                  <a:pt x="3382443" y="4494690"/>
                </a:cubicBezTo>
                <a:cubicBezTo>
                  <a:pt x="3384562" y="4492340"/>
                  <a:pt x="3383275" y="4490427"/>
                  <a:pt x="3382198" y="4487449"/>
                </a:cubicBezTo>
                <a:close/>
                <a:moveTo>
                  <a:pt x="3401642" y="4468361"/>
                </a:moveTo>
                <a:lnTo>
                  <a:pt x="3386620" y="4476056"/>
                </a:lnTo>
                <a:lnTo>
                  <a:pt x="3393329" y="4477190"/>
                </a:lnTo>
                <a:cubicBezTo>
                  <a:pt x="3395987" y="4476329"/>
                  <a:pt x="3398106" y="4473980"/>
                  <a:pt x="3400003" y="4469926"/>
                </a:cubicBezTo>
                <a:close/>
                <a:moveTo>
                  <a:pt x="642218" y="4435193"/>
                </a:moveTo>
                <a:cubicBezTo>
                  <a:pt x="639716" y="4436936"/>
                  <a:pt x="637415" y="4439881"/>
                  <a:pt x="634683" y="4441918"/>
                </a:cubicBezTo>
                <a:cubicBezTo>
                  <a:pt x="624329" y="4451279"/>
                  <a:pt x="612767" y="4461213"/>
                  <a:pt x="599661" y="4458542"/>
                </a:cubicBezTo>
                <a:cubicBezTo>
                  <a:pt x="591614" y="4457176"/>
                  <a:pt x="586511" y="4458116"/>
                  <a:pt x="582938" y="4461109"/>
                </a:cubicBezTo>
                <a:lnTo>
                  <a:pt x="581165" y="4464605"/>
                </a:lnTo>
                <a:lnTo>
                  <a:pt x="587933" y="4463110"/>
                </a:lnTo>
                <a:cubicBezTo>
                  <a:pt x="593669" y="4457157"/>
                  <a:pt x="598743" y="4459086"/>
                  <a:pt x="604447" y="4462414"/>
                </a:cubicBezTo>
                <a:cubicBezTo>
                  <a:pt x="614844" y="4468689"/>
                  <a:pt x="623074" y="4477622"/>
                  <a:pt x="628435" y="4489532"/>
                </a:cubicBezTo>
                <a:cubicBezTo>
                  <a:pt x="629698" y="4492334"/>
                  <a:pt x="630960" y="4495136"/>
                  <a:pt x="635789" y="4494648"/>
                </a:cubicBezTo>
                <a:cubicBezTo>
                  <a:pt x="640933" y="4494860"/>
                  <a:pt x="640754" y="4490727"/>
                  <a:pt x="641906" y="4487680"/>
                </a:cubicBezTo>
                <a:cubicBezTo>
                  <a:pt x="642360" y="4484949"/>
                  <a:pt x="642812" y="4482217"/>
                  <a:pt x="643580" y="4480186"/>
                </a:cubicBezTo>
                <a:lnTo>
                  <a:pt x="652508" y="4470918"/>
                </a:lnTo>
                <a:lnTo>
                  <a:pt x="652126" y="4470870"/>
                </a:lnTo>
                <a:cubicBezTo>
                  <a:pt x="651034" y="4469351"/>
                  <a:pt x="650935" y="4466804"/>
                  <a:pt x="650995" y="4463812"/>
                </a:cubicBezTo>
                <a:cubicBezTo>
                  <a:pt x="651055" y="4460820"/>
                  <a:pt x="652321" y="4457256"/>
                  <a:pt x="653588" y="4453690"/>
                </a:cubicBezTo>
                <a:cubicBezTo>
                  <a:pt x="656122" y="4446560"/>
                  <a:pt x="659231" y="4440638"/>
                  <a:pt x="650956" y="4435676"/>
                </a:cubicBezTo>
                <a:cubicBezTo>
                  <a:pt x="647423" y="4432907"/>
                  <a:pt x="644720" y="4433449"/>
                  <a:pt x="642218" y="4435193"/>
                </a:cubicBezTo>
                <a:close/>
                <a:moveTo>
                  <a:pt x="871204" y="4105209"/>
                </a:moveTo>
                <a:lnTo>
                  <a:pt x="870353" y="4105303"/>
                </a:lnTo>
                <a:lnTo>
                  <a:pt x="870440" y="4106412"/>
                </a:lnTo>
                <a:close/>
                <a:moveTo>
                  <a:pt x="2394397" y="4102588"/>
                </a:moveTo>
                <a:lnTo>
                  <a:pt x="2282036" y="4141733"/>
                </a:lnTo>
                <a:lnTo>
                  <a:pt x="2309239" y="4168936"/>
                </a:lnTo>
                <a:lnTo>
                  <a:pt x="2322233" y="4157657"/>
                </a:lnTo>
                <a:cubicBezTo>
                  <a:pt x="2331253" y="4151257"/>
                  <a:pt x="2340704" y="4145574"/>
                  <a:pt x="2350442" y="4139719"/>
                </a:cubicBezTo>
                <a:cubicBezTo>
                  <a:pt x="2366253" y="4130994"/>
                  <a:pt x="2380284" y="4120605"/>
                  <a:pt x="2391646" y="4107721"/>
                </a:cubicBezTo>
                <a:close/>
                <a:moveTo>
                  <a:pt x="2447480" y="4084095"/>
                </a:moveTo>
                <a:lnTo>
                  <a:pt x="2437026" y="4087735"/>
                </a:lnTo>
                <a:lnTo>
                  <a:pt x="2442327" y="4087597"/>
                </a:lnTo>
                <a:close/>
                <a:moveTo>
                  <a:pt x="785949" y="4019324"/>
                </a:moveTo>
                <a:lnTo>
                  <a:pt x="785637" y="4020997"/>
                </a:lnTo>
                <a:lnTo>
                  <a:pt x="787559" y="4021144"/>
                </a:lnTo>
                <a:close/>
                <a:moveTo>
                  <a:pt x="806374" y="4009785"/>
                </a:moveTo>
                <a:cubicBezTo>
                  <a:pt x="803493" y="4011099"/>
                  <a:pt x="801758" y="4014952"/>
                  <a:pt x="800008" y="4021813"/>
                </a:cubicBezTo>
                <a:lnTo>
                  <a:pt x="799943" y="4022095"/>
                </a:lnTo>
                <a:lnTo>
                  <a:pt x="800927" y="4022170"/>
                </a:lnTo>
                <a:cubicBezTo>
                  <a:pt x="806272" y="4024078"/>
                  <a:pt x="810983" y="4027769"/>
                  <a:pt x="815299" y="4021275"/>
                </a:cubicBezTo>
                <a:lnTo>
                  <a:pt x="814123" y="4011665"/>
                </a:lnTo>
                <a:close/>
                <a:moveTo>
                  <a:pt x="2680693" y="3992632"/>
                </a:moveTo>
                <a:lnTo>
                  <a:pt x="2484561" y="4069899"/>
                </a:lnTo>
                <a:lnTo>
                  <a:pt x="2484728" y="4069913"/>
                </a:lnTo>
                <a:cubicBezTo>
                  <a:pt x="2503070" y="4066694"/>
                  <a:pt x="2522102" y="4064623"/>
                  <a:pt x="2541369" y="4065536"/>
                </a:cubicBezTo>
                <a:cubicBezTo>
                  <a:pt x="2556964" y="4065532"/>
                  <a:pt x="2570255" y="4059102"/>
                  <a:pt x="2578029" y="4043494"/>
                </a:cubicBezTo>
                <a:cubicBezTo>
                  <a:pt x="2579396" y="4037984"/>
                  <a:pt x="2583289" y="4034082"/>
                  <a:pt x="2589016" y="4030638"/>
                </a:cubicBezTo>
                <a:cubicBezTo>
                  <a:pt x="2598872" y="4026275"/>
                  <a:pt x="2608727" y="4021911"/>
                  <a:pt x="2618581" y="4017548"/>
                </a:cubicBezTo>
                <a:cubicBezTo>
                  <a:pt x="2625455" y="4013416"/>
                  <a:pt x="2633254" y="4013413"/>
                  <a:pt x="2640373" y="4020066"/>
                </a:cubicBezTo>
                <a:cubicBezTo>
                  <a:pt x="2646348" y="4027409"/>
                  <a:pt x="2651620" y="4025801"/>
                  <a:pt x="2657114" y="4019372"/>
                </a:cubicBezTo>
                <a:cubicBezTo>
                  <a:pt x="2662153" y="4014781"/>
                  <a:pt x="2668336" y="4009501"/>
                  <a:pt x="2673375" y="4004910"/>
                </a:cubicBezTo>
                <a:close/>
                <a:moveTo>
                  <a:pt x="4883241" y="3978611"/>
                </a:moveTo>
                <a:lnTo>
                  <a:pt x="3182929" y="5042626"/>
                </a:lnTo>
                <a:lnTo>
                  <a:pt x="3501077" y="5360774"/>
                </a:lnTo>
                <a:close/>
                <a:moveTo>
                  <a:pt x="4609045" y="3749153"/>
                </a:moveTo>
                <a:lnTo>
                  <a:pt x="4604042" y="3750065"/>
                </a:lnTo>
                <a:cubicBezTo>
                  <a:pt x="4596022" y="3754888"/>
                  <a:pt x="4588693" y="3760857"/>
                  <a:pt x="4580673" y="3765679"/>
                </a:cubicBezTo>
                <a:cubicBezTo>
                  <a:pt x="4411588" y="3873592"/>
                  <a:pt x="4242736" y="3984489"/>
                  <a:pt x="4072270" y="4090108"/>
                </a:cubicBezTo>
                <a:cubicBezTo>
                  <a:pt x="3914863" y="4186313"/>
                  <a:pt x="3756765" y="4281372"/>
                  <a:pt x="3594529" y="4369546"/>
                </a:cubicBezTo>
                <a:lnTo>
                  <a:pt x="3450626" y="4443266"/>
                </a:lnTo>
                <a:lnTo>
                  <a:pt x="3482659" y="4434736"/>
                </a:lnTo>
                <a:cubicBezTo>
                  <a:pt x="3489467" y="4433863"/>
                  <a:pt x="3492246" y="4436624"/>
                  <a:pt x="3492700" y="4442800"/>
                </a:cubicBezTo>
                <a:cubicBezTo>
                  <a:pt x="3492725" y="4448338"/>
                  <a:pt x="3491255" y="4453028"/>
                  <a:pt x="3489150" y="4458147"/>
                </a:cubicBezTo>
                <a:cubicBezTo>
                  <a:pt x="3487472" y="4463903"/>
                  <a:pt x="3483663" y="4469241"/>
                  <a:pt x="3482843" y="4476272"/>
                </a:cubicBezTo>
                <a:cubicBezTo>
                  <a:pt x="3504064" y="4461082"/>
                  <a:pt x="3524440" y="4447387"/>
                  <a:pt x="3529216" y="4420108"/>
                </a:cubicBezTo>
                <a:cubicBezTo>
                  <a:pt x="3530269" y="4417548"/>
                  <a:pt x="3531958" y="4414562"/>
                  <a:pt x="3535363" y="4414125"/>
                </a:cubicBezTo>
                <a:cubicBezTo>
                  <a:pt x="3539195" y="4414326"/>
                  <a:pt x="3542391" y="4414955"/>
                  <a:pt x="3544963" y="4418782"/>
                </a:cubicBezTo>
                <a:cubicBezTo>
                  <a:pt x="3546248" y="4420693"/>
                  <a:pt x="3546262" y="4423462"/>
                  <a:pt x="3546273" y="4426232"/>
                </a:cubicBezTo>
                <a:lnTo>
                  <a:pt x="3545504" y="4443681"/>
                </a:lnTo>
                <a:lnTo>
                  <a:pt x="3560374" y="4434993"/>
                </a:lnTo>
                <a:lnTo>
                  <a:pt x="3566767" y="4431473"/>
                </a:lnTo>
                <a:lnTo>
                  <a:pt x="3564800" y="4421647"/>
                </a:lnTo>
                <a:cubicBezTo>
                  <a:pt x="3566242" y="4416745"/>
                  <a:pt x="3570482" y="4412737"/>
                  <a:pt x="3577915" y="4408667"/>
                </a:cubicBezTo>
                <a:cubicBezTo>
                  <a:pt x="3584711" y="4405024"/>
                  <a:pt x="3590014" y="4400535"/>
                  <a:pt x="3594458" y="4394771"/>
                </a:cubicBezTo>
                <a:cubicBezTo>
                  <a:pt x="3606519" y="4378332"/>
                  <a:pt x="3622658" y="4369335"/>
                  <a:pt x="3644394" y="4374166"/>
                </a:cubicBezTo>
                <a:cubicBezTo>
                  <a:pt x="3655048" y="4376264"/>
                  <a:pt x="3655048" y="4376264"/>
                  <a:pt x="3654570" y="4364549"/>
                </a:cubicBezTo>
                <a:cubicBezTo>
                  <a:pt x="3654104" y="4355606"/>
                  <a:pt x="3663423" y="4344713"/>
                  <a:pt x="3669607" y="4347036"/>
                </a:cubicBezTo>
                <a:cubicBezTo>
                  <a:pt x="3680273" y="4351902"/>
                  <a:pt x="3687706" y="4347832"/>
                  <a:pt x="3695983" y="4342268"/>
                </a:cubicBezTo>
                <a:cubicBezTo>
                  <a:pt x="3700012" y="4338635"/>
                  <a:pt x="3704249" y="4333936"/>
                  <a:pt x="3710849" y="4334129"/>
                </a:cubicBezTo>
                <a:cubicBezTo>
                  <a:pt x="3718515" y="4334531"/>
                  <a:pt x="3719775" y="4330905"/>
                  <a:pt x="3718894" y="4324091"/>
                </a:cubicBezTo>
                <a:cubicBezTo>
                  <a:pt x="3718452" y="4320686"/>
                  <a:pt x="3718012" y="4317279"/>
                  <a:pt x="3722482" y="4317051"/>
                </a:cubicBezTo>
                <a:cubicBezTo>
                  <a:pt x="3726315" y="4317252"/>
                  <a:pt x="3729510" y="4317881"/>
                  <a:pt x="3730172" y="4322992"/>
                </a:cubicBezTo>
                <a:cubicBezTo>
                  <a:pt x="3730613" y="4326398"/>
                  <a:pt x="3730417" y="4330233"/>
                  <a:pt x="3731287" y="4334278"/>
                </a:cubicBezTo>
                <a:lnTo>
                  <a:pt x="3735737" y="4340230"/>
                </a:lnTo>
                <a:lnTo>
                  <a:pt x="3770579" y="4316985"/>
                </a:lnTo>
                <a:lnTo>
                  <a:pt x="3769901" y="4316772"/>
                </a:lnTo>
                <a:cubicBezTo>
                  <a:pt x="3766804" y="4314571"/>
                  <a:pt x="3764502" y="4311489"/>
                  <a:pt x="3763528" y="4307978"/>
                </a:cubicBezTo>
                <a:cubicBezTo>
                  <a:pt x="3762022" y="4304362"/>
                  <a:pt x="3763504" y="4302439"/>
                  <a:pt x="3767765" y="4303279"/>
                </a:cubicBezTo>
                <a:cubicBezTo>
                  <a:pt x="3774794" y="4304109"/>
                  <a:pt x="3776483" y="4301121"/>
                  <a:pt x="3777941" y="4293661"/>
                </a:cubicBezTo>
                <a:cubicBezTo>
                  <a:pt x="3778957" y="4282795"/>
                  <a:pt x="3791043" y="4271894"/>
                  <a:pt x="3799137" y="4272935"/>
                </a:cubicBezTo>
                <a:cubicBezTo>
                  <a:pt x="3805529" y="4274192"/>
                  <a:pt x="3808712" y="4272053"/>
                  <a:pt x="3811676" y="4268209"/>
                </a:cubicBezTo>
                <a:cubicBezTo>
                  <a:pt x="3815912" y="4263510"/>
                  <a:pt x="3821007" y="4260087"/>
                  <a:pt x="3828048" y="4263685"/>
                </a:cubicBezTo>
                <a:cubicBezTo>
                  <a:pt x="3832530" y="4266227"/>
                  <a:pt x="3835493" y="4262384"/>
                  <a:pt x="3837820" y="4258969"/>
                </a:cubicBezTo>
                <a:cubicBezTo>
                  <a:pt x="3840146" y="4255554"/>
                  <a:pt x="3842044" y="4251501"/>
                  <a:pt x="3846085" y="4250636"/>
                </a:cubicBezTo>
                <a:cubicBezTo>
                  <a:pt x="3850971" y="4248277"/>
                  <a:pt x="3852061" y="4254026"/>
                  <a:pt x="3858037" y="4257415"/>
                </a:cubicBezTo>
                <a:cubicBezTo>
                  <a:pt x="3852221" y="4241883"/>
                  <a:pt x="3866889" y="4237578"/>
                  <a:pt x="3871311" y="4226275"/>
                </a:cubicBezTo>
                <a:cubicBezTo>
                  <a:pt x="3871751" y="4229681"/>
                  <a:pt x="3871972" y="4231384"/>
                  <a:pt x="3872192" y="4233089"/>
                </a:cubicBezTo>
                <a:cubicBezTo>
                  <a:pt x="3874800" y="4245221"/>
                  <a:pt x="3879920" y="4247335"/>
                  <a:pt x="3890107" y="4240488"/>
                </a:cubicBezTo>
                <a:cubicBezTo>
                  <a:pt x="3896683" y="4235142"/>
                  <a:pt x="3903051" y="4230862"/>
                  <a:pt x="3910484" y="4226792"/>
                </a:cubicBezTo>
                <a:cubicBezTo>
                  <a:pt x="3922594" y="4221430"/>
                  <a:pt x="3935354" y="4218408"/>
                  <a:pt x="3948554" y="4218793"/>
                </a:cubicBezTo>
                <a:lnTo>
                  <a:pt x="3949707" y="4218433"/>
                </a:lnTo>
                <a:lnTo>
                  <a:pt x="3958349" y="4213080"/>
                </a:lnTo>
                <a:lnTo>
                  <a:pt x="3958718" y="4206407"/>
                </a:lnTo>
                <a:cubicBezTo>
                  <a:pt x="3955056" y="4196833"/>
                  <a:pt x="3957798" y="4191286"/>
                  <a:pt x="3967362" y="4187635"/>
                </a:cubicBezTo>
                <a:cubicBezTo>
                  <a:pt x="3972885" y="4184849"/>
                  <a:pt x="3978836" y="4182701"/>
                  <a:pt x="3984138" y="4178211"/>
                </a:cubicBezTo>
                <a:cubicBezTo>
                  <a:pt x="3987321" y="4176071"/>
                  <a:pt x="3991363" y="4175207"/>
                  <a:pt x="3995416" y="4177110"/>
                </a:cubicBezTo>
                <a:cubicBezTo>
                  <a:pt x="3996910" y="4177958"/>
                  <a:pt x="3997767" y="4179235"/>
                  <a:pt x="3998821" y="4176674"/>
                </a:cubicBezTo>
                <a:cubicBezTo>
                  <a:pt x="4002604" y="4165799"/>
                  <a:pt x="4012376" y="4161083"/>
                  <a:pt x="4021084" y="4156157"/>
                </a:cubicBezTo>
                <a:cubicBezTo>
                  <a:pt x="4029789" y="4151230"/>
                  <a:pt x="4037000" y="4145456"/>
                  <a:pt x="4039082" y="4134800"/>
                </a:cubicBezTo>
                <a:cubicBezTo>
                  <a:pt x="4039915" y="4130538"/>
                  <a:pt x="4042254" y="4129891"/>
                  <a:pt x="4046307" y="4131797"/>
                </a:cubicBezTo>
                <a:cubicBezTo>
                  <a:pt x="4054414" y="4135604"/>
                  <a:pt x="4055050" y="4135176"/>
                  <a:pt x="4057144" y="4127289"/>
                </a:cubicBezTo>
                <a:cubicBezTo>
                  <a:pt x="4060915" y="4113645"/>
                  <a:pt x="4067038" y="4102124"/>
                  <a:pt x="4081279" y="4097181"/>
                </a:cubicBezTo>
                <a:cubicBezTo>
                  <a:pt x="4085527" y="4095250"/>
                  <a:pt x="4090844" y="4093530"/>
                  <a:pt x="4095728" y="4091171"/>
                </a:cubicBezTo>
                <a:cubicBezTo>
                  <a:pt x="4099770" y="4090308"/>
                  <a:pt x="4103797" y="4086673"/>
                  <a:pt x="4106382" y="4093269"/>
                </a:cubicBezTo>
                <a:cubicBezTo>
                  <a:pt x="4107460" y="4096247"/>
                  <a:pt x="4112357" y="4096658"/>
                  <a:pt x="4115125" y="4096649"/>
                </a:cubicBezTo>
                <a:cubicBezTo>
                  <a:pt x="4125767" y="4095978"/>
                  <a:pt x="4135331" y="4092326"/>
                  <a:pt x="4143388" y="4085059"/>
                </a:cubicBezTo>
                <a:cubicBezTo>
                  <a:pt x="4150172" y="4078648"/>
                  <a:pt x="4149742" y="4078011"/>
                  <a:pt x="4143326" y="4071214"/>
                </a:cubicBezTo>
                <a:cubicBezTo>
                  <a:pt x="4139052" y="4067607"/>
                  <a:pt x="4137545" y="4063990"/>
                  <a:pt x="4139223" y="4058233"/>
                </a:cubicBezTo>
                <a:cubicBezTo>
                  <a:pt x="4142235" y="4065467"/>
                  <a:pt x="4147783" y="4068218"/>
                  <a:pt x="4154371" y="4065642"/>
                </a:cubicBezTo>
                <a:cubicBezTo>
                  <a:pt x="4158938" y="4063497"/>
                  <a:pt x="4163402" y="4061886"/>
                  <a:pt x="4167529" y="4062352"/>
                </a:cubicBezTo>
                <a:lnTo>
                  <a:pt x="4178417" y="4071325"/>
                </a:lnTo>
                <a:lnTo>
                  <a:pt x="4178759" y="4071055"/>
                </a:lnTo>
                <a:lnTo>
                  <a:pt x="4181424" y="4057410"/>
                </a:lnTo>
                <a:cubicBezTo>
                  <a:pt x="4184017" y="4054048"/>
                  <a:pt x="4188052" y="4051798"/>
                  <a:pt x="4192834" y="4049973"/>
                </a:cubicBezTo>
                <a:cubicBezTo>
                  <a:pt x="4197511" y="4048680"/>
                  <a:pt x="4199409" y="4044627"/>
                  <a:pt x="4201308" y="4040574"/>
                </a:cubicBezTo>
                <a:cubicBezTo>
                  <a:pt x="4206793" y="4029481"/>
                  <a:pt x="4213173" y="4027970"/>
                  <a:pt x="4221512" y="4036252"/>
                </a:cubicBezTo>
                <a:lnTo>
                  <a:pt x="4223475" y="4037108"/>
                </a:lnTo>
                <a:lnTo>
                  <a:pt x="4227974" y="4034029"/>
                </a:lnTo>
                <a:lnTo>
                  <a:pt x="4228101" y="4033674"/>
                </a:lnTo>
                <a:cubicBezTo>
                  <a:pt x="4229349" y="4027281"/>
                  <a:pt x="4231883" y="4022800"/>
                  <a:pt x="4240185" y="4022775"/>
                </a:cubicBezTo>
                <a:lnTo>
                  <a:pt x="4239245" y="4026315"/>
                </a:lnTo>
                <a:lnTo>
                  <a:pt x="4257323" y="4013942"/>
                </a:lnTo>
                <a:lnTo>
                  <a:pt x="4260537" y="4003541"/>
                </a:lnTo>
                <a:cubicBezTo>
                  <a:pt x="4263917" y="3997566"/>
                  <a:pt x="4268153" y="3992867"/>
                  <a:pt x="4275170" y="3990928"/>
                </a:cubicBezTo>
                <a:cubicBezTo>
                  <a:pt x="4282186" y="3988988"/>
                  <a:pt x="4287918" y="3985137"/>
                  <a:pt x="4293221" y="3980648"/>
                </a:cubicBezTo>
                <a:cubicBezTo>
                  <a:pt x="4298730" y="3975092"/>
                  <a:pt x="4305306" y="3969746"/>
                  <a:pt x="4313829" y="3971424"/>
                </a:cubicBezTo>
                <a:lnTo>
                  <a:pt x="4320774" y="3970007"/>
                </a:lnTo>
                <a:lnTo>
                  <a:pt x="4323605" y="3967985"/>
                </a:lnTo>
                <a:lnTo>
                  <a:pt x="4326342" y="3961161"/>
                </a:lnTo>
                <a:cubicBezTo>
                  <a:pt x="4329282" y="3951780"/>
                  <a:pt x="4333102" y="3949211"/>
                  <a:pt x="4342690" y="3951099"/>
                </a:cubicBezTo>
                <a:lnTo>
                  <a:pt x="4346262" y="3951802"/>
                </a:lnTo>
                <a:lnTo>
                  <a:pt x="4374737" y="3931462"/>
                </a:lnTo>
                <a:lnTo>
                  <a:pt x="4374957" y="3930337"/>
                </a:lnTo>
                <a:cubicBezTo>
                  <a:pt x="4373646" y="3922886"/>
                  <a:pt x="4377858" y="3912649"/>
                  <a:pt x="4384031" y="3912203"/>
                </a:cubicBezTo>
                <a:cubicBezTo>
                  <a:pt x="4397646" y="3910456"/>
                  <a:pt x="4401014" y="3901714"/>
                  <a:pt x="4405655" y="3892114"/>
                </a:cubicBezTo>
                <a:cubicBezTo>
                  <a:pt x="4407136" y="3890192"/>
                  <a:pt x="4409683" y="3888480"/>
                  <a:pt x="4411164" y="3886559"/>
                </a:cubicBezTo>
                <a:cubicBezTo>
                  <a:pt x="4421769" y="3877580"/>
                  <a:pt x="4436231" y="3874340"/>
                  <a:pt x="4448109" y="3864504"/>
                </a:cubicBezTo>
                <a:lnTo>
                  <a:pt x="4448342" y="3879018"/>
                </a:lnTo>
                <a:lnTo>
                  <a:pt x="4501439" y="3841435"/>
                </a:lnTo>
                <a:lnTo>
                  <a:pt x="4525049" y="3823604"/>
                </a:lnTo>
                <a:lnTo>
                  <a:pt x="4522854" y="3821671"/>
                </a:lnTo>
                <a:lnTo>
                  <a:pt x="4527133" y="3822029"/>
                </a:lnTo>
                <a:lnTo>
                  <a:pt x="4553467" y="3802140"/>
                </a:lnTo>
                <a:lnTo>
                  <a:pt x="4555373" y="3797847"/>
                </a:lnTo>
                <a:lnTo>
                  <a:pt x="4564623" y="3795507"/>
                </a:lnTo>
                <a:lnTo>
                  <a:pt x="4590557" y="3782202"/>
                </a:lnTo>
                <a:lnTo>
                  <a:pt x="4595003" y="3769473"/>
                </a:lnTo>
                <a:cubicBezTo>
                  <a:pt x="4593704" y="3764792"/>
                  <a:pt x="4595406" y="3764573"/>
                  <a:pt x="4599018" y="3763071"/>
                </a:cubicBezTo>
                <a:cubicBezTo>
                  <a:pt x="4603800" y="3761246"/>
                  <a:pt x="4606402" y="3759960"/>
                  <a:pt x="4607803" y="3757746"/>
                </a:cubicBezTo>
                <a:close/>
                <a:moveTo>
                  <a:pt x="1817602" y="3431452"/>
                </a:moveTo>
                <a:lnTo>
                  <a:pt x="1826676" y="3442424"/>
                </a:lnTo>
                <a:cubicBezTo>
                  <a:pt x="1829435" y="3447012"/>
                  <a:pt x="1832195" y="3451602"/>
                  <a:pt x="1840447" y="3449764"/>
                </a:cubicBezTo>
                <a:cubicBezTo>
                  <a:pt x="1849391" y="3449072"/>
                  <a:pt x="1848233" y="3441958"/>
                  <a:pt x="1849601" y="3436450"/>
                </a:cubicBezTo>
                <a:lnTo>
                  <a:pt x="1850090" y="3431636"/>
                </a:lnTo>
                <a:lnTo>
                  <a:pt x="1837761" y="3435152"/>
                </a:lnTo>
                <a:close/>
                <a:moveTo>
                  <a:pt x="1245291" y="3011942"/>
                </a:moveTo>
                <a:cubicBezTo>
                  <a:pt x="1240238" y="3014155"/>
                  <a:pt x="1237115" y="3020825"/>
                  <a:pt x="1233887" y="3032730"/>
                </a:cubicBezTo>
                <a:cubicBezTo>
                  <a:pt x="1231986" y="3038078"/>
                  <a:pt x="1231868" y="3044062"/>
                  <a:pt x="1229334" y="3051192"/>
                </a:cubicBezTo>
                <a:cubicBezTo>
                  <a:pt x="1222325" y="3042664"/>
                  <a:pt x="1216466" y="3036554"/>
                  <a:pt x="1209459" y="3028025"/>
                </a:cubicBezTo>
                <a:cubicBezTo>
                  <a:pt x="1208192" y="3031590"/>
                  <a:pt x="1208765" y="3032800"/>
                  <a:pt x="1208132" y="3034582"/>
                </a:cubicBezTo>
                <a:cubicBezTo>
                  <a:pt x="1207998" y="3041315"/>
                  <a:pt x="1207143" y="3046722"/>
                  <a:pt x="1205585" y="3050842"/>
                </a:cubicBezTo>
                <a:lnTo>
                  <a:pt x="1199200" y="3058897"/>
                </a:lnTo>
                <a:lnTo>
                  <a:pt x="1263571" y="3123268"/>
                </a:lnTo>
                <a:lnTo>
                  <a:pt x="1280289" y="3105544"/>
                </a:lnTo>
                <a:cubicBezTo>
                  <a:pt x="1307095" y="3080964"/>
                  <a:pt x="1348312" y="3083627"/>
                  <a:pt x="1369336" y="3109212"/>
                </a:cubicBezTo>
                <a:cubicBezTo>
                  <a:pt x="1376917" y="3118950"/>
                  <a:pt x="1376680" y="3130918"/>
                  <a:pt x="1381846" y="3141802"/>
                </a:cubicBezTo>
                <a:cubicBezTo>
                  <a:pt x="1388102" y="3158098"/>
                  <a:pt x="1397584" y="3162488"/>
                  <a:pt x="1414372" y="3160447"/>
                </a:cubicBezTo>
                <a:cubicBezTo>
                  <a:pt x="1422767" y="3159425"/>
                  <a:pt x="1430585" y="3157196"/>
                  <a:pt x="1438980" y="3156175"/>
                </a:cubicBezTo>
                <a:cubicBezTo>
                  <a:pt x="1455768" y="3154133"/>
                  <a:pt x="1463073" y="3147701"/>
                  <a:pt x="1462222" y="3130323"/>
                </a:cubicBezTo>
                <a:cubicBezTo>
                  <a:pt x="1463033" y="3119564"/>
                  <a:pt x="1467231" y="3119054"/>
                  <a:pt x="1476140" y="3122235"/>
                </a:cubicBezTo>
                <a:cubicBezTo>
                  <a:pt x="1495164" y="3128022"/>
                  <a:pt x="1503677" y="3121018"/>
                  <a:pt x="1502885" y="3100647"/>
                </a:cubicBezTo>
                <a:cubicBezTo>
                  <a:pt x="1501797" y="3095236"/>
                  <a:pt x="1499500" y="3090399"/>
                  <a:pt x="1493522" y="3090273"/>
                </a:cubicBezTo>
                <a:cubicBezTo>
                  <a:pt x="1486335" y="3090721"/>
                  <a:pt x="1487424" y="3096132"/>
                  <a:pt x="1488513" y="3101542"/>
                </a:cubicBezTo>
                <a:cubicBezTo>
                  <a:pt x="1490235" y="3105170"/>
                  <a:pt x="1489542" y="3109945"/>
                  <a:pt x="1484137" y="3111029"/>
                </a:cubicBezTo>
                <a:cubicBezTo>
                  <a:pt x="1479306" y="3113322"/>
                  <a:pt x="1473962" y="3111413"/>
                  <a:pt x="1472873" y="3106002"/>
                </a:cubicBezTo>
                <a:lnTo>
                  <a:pt x="1459594" y="3075767"/>
                </a:lnTo>
                <a:lnTo>
                  <a:pt x="1456995" y="3075979"/>
                </a:lnTo>
                <a:cubicBezTo>
                  <a:pt x="1446959" y="3077303"/>
                  <a:pt x="1437757" y="3081215"/>
                  <a:pt x="1427167" y="3080812"/>
                </a:cubicBezTo>
                <a:cubicBezTo>
                  <a:pt x="1420300" y="3080164"/>
                  <a:pt x="1416021" y="3078684"/>
                  <a:pt x="1415245" y="3070362"/>
                </a:cubicBezTo>
                <a:cubicBezTo>
                  <a:pt x="1413053" y="3060590"/>
                  <a:pt x="1404493" y="3057630"/>
                  <a:pt x="1397262" y="3064717"/>
                </a:cubicBezTo>
                <a:cubicBezTo>
                  <a:pt x="1391479" y="3070388"/>
                  <a:pt x="1386031" y="3071188"/>
                  <a:pt x="1378887" y="3069676"/>
                </a:cubicBezTo>
                <a:cubicBezTo>
                  <a:pt x="1374329" y="3067332"/>
                  <a:pt x="1370881" y="3068441"/>
                  <a:pt x="1367683" y="3073280"/>
                </a:cubicBezTo>
                <a:cubicBezTo>
                  <a:pt x="1364763" y="3078981"/>
                  <a:pt x="1359869" y="3081508"/>
                  <a:pt x="1353865" y="3080582"/>
                </a:cubicBezTo>
                <a:cubicBezTo>
                  <a:pt x="1350141" y="3080828"/>
                  <a:pt x="1344999" y="3079624"/>
                  <a:pt x="1341551" y="3080733"/>
                </a:cubicBezTo>
                <a:cubicBezTo>
                  <a:pt x="1336380" y="3082397"/>
                  <a:pt x="1333823" y="3080362"/>
                  <a:pt x="1331574" y="3076324"/>
                </a:cubicBezTo>
                <a:cubicBezTo>
                  <a:pt x="1326212" y="3068525"/>
                  <a:pt x="1324211" y="3068216"/>
                  <a:pt x="1317258" y="3076167"/>
                </a:cubicBezTo>
                <a:cubicBezTo>
                  <a:pt x="1313197" y="3081283"/>
                  <a:pt x="1309416" y="3087261"/>
                  <a:pt x="1303937" y="3090928"/>
                </a:cubicBezTo>
                <a:cubicBezTo>
                  <a:pt x="1303660" y="3090065"/>
                  <a:pt x="1302797" y="3090343"/>
                  <a:pt x="1302519" y="3089479"/>
                </a:cubicBezTo>
                <a:cubicBezTo>
                  <a:pt x="1306668" y="3075764"/>
                  <a:pt x="1306668" y="3075764"/>
                  <a:pt x="1295885" y="3065899"/>
                </a:cubicBezTo>
                <a:cubicBezTo>
                  <a:pt x="1294469" y="3064450"/>
                  <a:pt x="1293052" y="3063001"/>
                  <a:pt x="1291912" y="3062415"/>
                </a:cubicBezTo>
                <a:cubicBezTo>
                  <a:pt x="1280298" y="3049961"/>
                  <a:pt x="1269123" y="3050698"/>
                  <a:pt x="1256693" y="3062316"/>
                </a:cubicBezTo>
                <a:cubicBezTo>
                  <a:pt x="1250325" y="3069126"/>
                  <a:pt x="1244321" y="3068200"/>
                  <a:pt x="1240684" y="3059847"/>
                </a:cubicBezTo>
                <a:cubicBezTo>
                  <a:pt x="1238433" y="3055808"/>
                  <a:pt x="1237045" y="3051493"/>
                  <a:pt x="1236519" y="3046900"/>
                </a:cubicBezTo>
                <a:cubicBezTo>
                  <a:pt x="1235217" y="3033985"/>
                  <a:pt x="1245312" y="3026930"/>
                  <a:pt x="1256427" y="3031925"/>
                </a:cubicBezTo>
                <a:cubicBezTo>
                  <a:pt x="1265265" y="3035748"/>
                  <a:pt x="1272992" y="3036120"/>
                  <a:pt x="1281305" y="3035351"/>
                </a:cubicBezTo>
                <a:cubicBezTo>
                  <a:pt x="1289338" y="3033719"/>
                  <a:pt x="1297067" y="3034091"/>
                  <a:pt x="1304180" y="3038469"/>
                </a:cubicBezTo>
                <a:cubicBezTo>
                  <a:pt x="1315268" y="3046331"/>
                  <a:pt x="1319855" y="3045808"/>
                  <a:pt x="1326559" y="3034127"/>
                </a:cubicBezTo>
                <a:cubicBezTo>
                  <a:pt x="1331788" y="3026731"/>
                  <a:pt x="1337265" y="3023065"/>
                  <a:pt x="1346439" y="3022019"/>
                </a:cubicBezTo>
                <a:lnTo>
                  <a:pt x="1349867" y="3021915"/>
                </a:lnTo>
                <a:lnTo>
                  <a:pt x="1341397" y="3021522"/>
                </a:lnTo>
                <a:cubicBezTo>
                  <a:pt x="1337574" y="3022040"/>
                  <a:pt x="1333951" y="3023760"/>
                  <a:pt x="1330874" y="3028185"/>
                </a:cubicBezTo>
                <a:cubicBezTo>
                  <a:pt x="1316202" y="3044039"/>
                  <a:pt x="1312006" y="3044550"/>
                  <a:pt x="1294307" y="3032204"/>
                </a:cubicBezTo>
                <a:cubicBezTo>
                  <a:pt x="1286032" y="3027241"/>
                  <a:pt x="1277757" y="3022278"/>
                  <a:pt x="1268275" y="3017888"/>
                </a:cubicBezTo>
                <a:cubicBezTo>
                  <a:pt x="1257327" y="3011971"/>
                  <a:pt x="1250344" y="3009729"/>
                  <a:pt x="1245291" y="3011942"/>
                </a:cubicBezTo>
                <a:close/>
                <a:moveTo>
                  <a:pt x="1536306" y="2984014"/>
                </a:moveTo>
                <a:cubicBezTo>
                  <a:pt x="1526070" y="2987392"/>
                  <a:pt x="1515320" y="2986567"/>
                  <a:pt x="1505778" y="2985169"/>
                </a:cubicBezTo>
                <a:cubicBezTo>
                  <a:pt x="1493821" y="2984917"/>
                  <a:pt x="1485941" y="2990139"/>
                  <a:pt x="1485130" y="3000899"/>
                </a:cubicBezTo>
                <a:cubicBezTo>
                  <a:pt x="1483110" y="3012230"/>
                  <a:pt x="1478339" y="3011531"/>
                  <a:pt x="1471212" y="3008986"/>
                </a:cubicBezTo>
                <a:cubicBezTo>
                  <a:pt x="1456959" y="3003897"/>
                  <a:pt x="1444547" y="2996452"/>
                  <a:pt x="1429659" y="2993146"/>
                </a:cubicBezTo>
                <a:cubicBezTo>
                  <a:pt x="1421325" y="2991175"/>
                  <a:pt x="1415920" y="2992259"/>
                  <a:pt x="1410397" y="2999326"/>
                </a:cubicBezTo>
                <a:cubicBezTo>
                  <a:pt x="1406081" y="3005820"/>
                  <a:pt x="1403547" y="3012951"/>
                  <a:pt x="1395153" y="3013972"/>
                </a:cubicBezTo>
                <a:cubicBezTo>
                  <a:pt x="1387333" y="3016202"/>
                  <a:pt x="1382681" y="3009519"/>
                  <a:pt x="1376762" y="3006401"/>
                </a:cubicBezTo>
                <a:lnTo>
                  <a:pt x="1371479" y="3021267"/>
                </a:lnTo>
                <a:lnTo>
                  <a:pt x="1395419" y="3020549"/>
                </a:lnTo>
                <a:cubicBezTo>
                  <a:pt x="1409457" y="3019842"/>
                  <a:pt x="1422383" y="3015685"/>
                  <a:pt x="1431089" y="3004313"/>
                </a:cubicBezTo>
                <a:cubicBezTo>
                  <a:pt x="1435455" y="2997194"/>
                  <a:pt x="1439459" y="2997811"/>
                  <a:pt x="1446295" y="3001326"/>
                </a:cubicBezTo>
                <a:cubicBezTo>
                  <a:pt x="1478199" y="3017730"/>
                  <a:pt x="1509665" y="3020942"/>
                  <a:pt x="1538557" y="2995458"/>
                </a:cubicBezTo>
                <a:lnTo>
                  <a:pt x="1546925" y="2993333"/>
                </a:lnTo>
                <a:lnTo>
                  <a:pt x="1544640" y="2985987"/>
                </a:lnTo>
                <a:cubicBezTo>
                  <a:pt x="1543189" y="2983711"/>
                  <a:pt x="1540819" y="2982613"/>
                  <a:pt x="1536306" y="2984014"/>
                </a:cubicBezTo>
                <a:close/>
                <a:moveTo>
                  <a:pt x="1141538" y="2852036"/>
                </a:moveTo>
                <a:lnTo>
                  <a:pt x="1141308" y="2852170"/>
                </a:lnTo>
                <a:cubicBezTo>
                  <a:pt x="1137102" y="2853880"/>
                  <a:pt x="1132802" y="2854549"/>
                  <a:pt x="1128521" y="2853069"/>
                </a:cubicBezTo>
                <a:lnTo>
                  <a:pt x="1117318" y="2853296"/>
                </a:lnTo>
                <a:lnTo>
                  <a:pt x="1118397" y="2854897"/>
                </a:lnTo>
                <a:cubicBezTo>
                  <a:pt x="1120693" y="2859734"/>
                  <a:pt x="1122989" y="2864572"/>
                  <a:pt x="1131384" y="2863551"/>
                </a:cubicBezTo>
                <a:cubicBezTo>
                  <a:pt x="1135867" y="2863645"/>
                  <a:pt x="1137995" y="2861894"/>
                  <a:pt x="1139240" y="2859450"/>
                </a:cubicBezTo>
                <a:close/>
                <a:moveTo>
                  <a:pt x="1181888" y="2616148"/>
                </a:moveTo>
                <a:lnTo>
                  <a:pt x="1163814" y="2619255"/>
                </a:lnTo>
                <a:lnTo>
                  <a:pt x="1160914" y="2622650"/>
                </a:lnTo>
                <a:cubicBezTo>
                  <a:pt x="1160578" y="2627519"/>
                  <a:pt x="1162244" y="2632698"/>
                  <a:pt x="1158739" y="2639539"/>
                </a:cubicBezTo>
                <a:cubicBezTo>
                  <a:pt x="1157993" y="2628351"/>
                  <a:pt x="1151989" y="2627425"/>
                  <a:pt x="1144540" y="2627916"/>
                </a:cubicBezTo>
                <a:cubicBezTo>
                  <a:pt x="1141384" y="2628455"/>
                  <a:pt x="1137736" y="2628201"/>
                  <a:pt x="1134776" y="2627129"/>
                </a:cubicBezTo>
                <a:lnTo>
                  <a:pt x="1132339" y="2624668"/>
                </a:lnTo>
                <a:lnTo>
                  <a:pt x="1109282" y="2628634"/>
                </a:lnTo>
                <a:lnTo>
                  <a:pt x="939227" y="2798688"/>
                </a:lnTo>
                <a:lnTo>
                  <a:pt x="947278" y="2795179"/>
                </a:lnTo>
                <a:cubicBezTo>
                  <a:pt x="949864" y="2794348"/>
                  <a:pt x="951865" y="2794656"/>
                  <a:pt x="953866" y="2794964"/>
                </a:cubicBezTo>
                <a:cubicBezTo>
                  <a:pt x="959593" y="2795027"/>
                  <a:pt x="961900" y="2793333"/>
                  <a:pt x="960819" y="2787014"/>
                </a:cubicBezTo>
                <a:cubicBezTo>
                  <a:pt x="960570" y="2783284"/>
                  <a:pt x="961490" y="2777274"/>
                  <a:pt x="966632" y="2778478"/>
                </a:cubicBezTo>
                <a:cubicBezTo>
                  <a:pt x="973499" y="2779126"/>
                  <a:pt x="979530" y="2777185"/>
                  <a:pt x="985840" y="2776108"/>
                </a:cubicBezTo>
                <a:cubicBezTo>
                  <a:pt x="991289" y="2775308"/>
                  <a:pt x="997877" y="2775094"/>
                  <a:pt x="1003355" y="2771427"/>
                </a:cubicBezTo>
                <a:cubicBezTo>
                  <a:pt x="1007971" y="2768037"/>
                  <a:pt x="1013449" y="2764371"/>
                  <a:pt x="1006364" y="2757126"/>
                </a:cubicBezTo>
                <a:cubicBezTo>
                  <a:pt x="1003806" y="2755091"/>
                  <a:pt x="1004975" y="2752810"/>
                  <a:pt x="1008144" y="2750839"/>
                </a:cubicBezTo>
                <a:cubicBezTo>
                  <a:pt x="1021072" y="2746680"/>
                  <a:pt x="1026492" y="2748746"/>
                  <a:pt x="1031518" y="2761415"/>
                </a:cubicBezTo>
                <a:cubicBezTo>
                  <a:pt x="1032906" y="2765731"/>
                  <a:pt x="1034879" y="2768906"/>
                  <a:pt x="1038880" y="2769523"/>
                </a:cubicBezTo>
                <a:cubicBezTo>
                  <a:pt x="1045746" y="2770171"/>
                  <a:pt x="1052335" y="2769957"/>
                  <a:pt x="1058674" y="2766013"/>
                </a:cubicBezTo>
                <a:cubicBezTo>
                  <a:pt x="1060397" y="2765459"/>
                  <a:pt x="1060148" y="2761729"/>
                  <a:pt x="1058732" y="2760281"/>
                </a:cubicBezTo>
                <a:cubicBezTo>
                  <a:pt x="1057899" y="2757691"/>
                  <a:pt x="1056788" y="2754239"/>
                  <a:pt x="1057957" y="2751958"/>
                </a:cubicBezTo>
                <a:cubicBezTo>
                  <a:pt x="1059709" y="2748537"/>
                  <a:pt x="1061214" y="2741387"/>
                  <a:pt x="1065464" y="2745734"/>
                </a:cubicBezTo>
                <a:cubicBezTo>
                  <a:pt x="1075413" y="2753010"/>
                  <a:pt x="1084030" y="2750237"/>
                  <a:pt x="1093512" y="2747188"/>
                </a:cubicBezTo>
                <a:cubicBezTo>
                  <a:pt x="1098961" y="2746387"/>
                  <a:pt x="1104408" y="2745587"/>
                  <a:pt x="1110105" y="2748517"/>
                </a:cubicBezTo>
                <a:cubicBezTo>
                  <a:pt x="1131479" y="2758785"/>
                  <a:pt x="1144127" y="2753764"/>
                  <a:pt x="1150085" y="2730895"/>
                </a:cubicBezTo>
                <a:cubicBezTo>
                  <a:pt x="1151867" y="2724607"/>
                  <a:pt x="1155620" y="2721495"/>
                  <a:pt x="1161596" y="2725287"/>
                </a:cubicBezTo>
                <a:cubicBezTo>
                  <a:pt x="1175269" y="2732317"/>
                  <a:pt x="1189307" y="2731611"/>
                  <a:pt x="1203373" y="2728039"/>
                </a:cubicBezTo>
                <a:cubicBezTo>
                  <a:pt x="1210546" y="2726684"/>
                  <a:pt x="1217164" y="2723603"/>
                  <a:pt x="1225196" y="2721972"/>
                </a:cubicBezTo>
                <a:cubicBezTo>
                  <a:pt x="1238680" y="2719539"/>
                  <a:pt x="1249883" y="2715935"/>
                  <a:pt x="1250057" y="2698737"/>
                </a:cubicBezTo>
                <a:cubicBezTo>
                  <a:pt x="1252002" y="2704778"/>
                  <a:pt x="1252526" y="2709371"/>
                  <a:pt x="1256777" y="2713718"/>
                </a:cubicBezTo>
                <a:cubicBezTo>
                  <a:pt x="1261584" y="2719791"/>
                  <a:pt x="1268450" y="2720439"/>
                  <a:pt x="1274483" y="2718498"/>
                </a:cubicBezTo>
                <a:cubicBezTo>
                  <a:pt x="1281099" y="2715417"/>
                  <a:pt x="1274847" y="2710762"/>
                  <a:pt x="1274598" y="2707033"/>
                </a:cubicBezTo>
                <a:cubicBezTo>
                  <a:pt x="1273795" y="2701577"/>
                  <a:pt x="1276131" y="2697016"/>
                  <a:pt x="1282135" y="2697942"/>
                </a:cubicBezTo>
                <a:cubicBezTo>
                  <a:pt x="1290140" y="2699176"/>
                  <a:pt x="1296173" y="2697235"/>
                  <a:pt x="1303652" y="2693877"/>
                </a:cubicBezTo>
                <a:cubicBezTo>
                  <a:pt x="1312299" y="2688239"/>
                  <a:pt x="1321779" y="2685190"/>
                  <a:pt x="1332619" y="2689322"/>
                </a:cubicBezTo>
                <a:cubicBezTo>
                  <a:pt x="1339178" y="2691974"/>
                  <a:pt x="1344071" y="2689447"/>
                  <a:pt x="1346991" y="2683746"/>
                </a:cubicBezTo>
                <a:cubicBezTo>
                  <a:pt x="1348745" y="2680325"/>
                  <a:pt x="1350497" y="2676904"/>
                  <a:pt x="1351665" y="2674623"/>
                </a:cubicBezTo>
                <a:cubicBezTo>
                  <a:pt x="1354864" y="2669785"/>
                  <a:pt x="1355506" y="2662912"/>
                  <a:pt x="1361232" y="2662975"/>
                </a:cubicBezTo>
                <a:cubicBezTo>
                  <a:pt x="1366958" y="2663037"/>
                  <a:pt x="1368040" y="2669357"/>
                  <a:pt x="1369428" y="2673672"/>
                </a:cubicBezTo>
                <a:cubicBezTo>
                  <a:pt x="1370816" y="2677987"/>
                  <a:pt x="1373708" y="2675152"/>
                  <a:pt x="1376572" y="2675183"/>
                </a:cubicBezTo>
                <a:cubicBezTo>
                  <a:pt x="1379157" y="2674352"/>
                  <a:pt x="1381742" y="2673520"/>
                  <a:pt x="1379770" y="2670345"/>
                </a:cubicBezTo>
                <a:cubicBezTo>
                  <a:pt x="1374993" y="2661406"/>
                  <a:pt x="1379330" y="2657153"/>
                  <a:pt x="1386810" y="2653795"/>
                </a:cubicBezTo>
                <a:cubicBezTo>
                  <a:pt x="1394288" y="2650436"/>
                  <a:pt x="1394039" y="2646708"/>
                  <a:pt x="1386926" y="2642330"/>
                </a:cubicBezTo>
                <a:cubicBezTo>
                  <a:pt x="1385508" y="2640881"/>
                  <a:pt x="1382645" y="2640849"/>
                  <a:pt x="1379782" y="2640818"/>
                </a:cubicBezTo>
                <a:cubicBezTo>
                  <a:pt x="1354043" y="2637668"/>
                  <a:pt x="1328246" y="2640252"/>
                  <a:pt x="1302421" y="2645702"/>
                </a:cubicBezTo>
                <a:cubicBezTo>
                  <a:pt x="1281765" y="2649489"/>
                  <a:pt x="1262278" y="2650996"/>
                  <a:pt x="1241741" y="2643317"/>
                </a:cubicBezTo>
                <a:cubicBezTo>
                  <a:pt x="1229761" y="2638599"/>
                  <a:pt x="1219534" y="2630459"/>
                  <a:pt x="1209895" y="2621180"/>
                </a:cubicBezTo>
                <a:cubicBezTo>
                  <a:pt x="1207192" y="2633477"/>
                  <a:pt x="1203160" y="2635727"/>
                  <a:pt x="1191765" y="2629868"/>
                </a:cubicBezTo>
                <a:cubicBezTo>
                  <a:pt x="1188348" y="2628111"/>
                  <a:pt x="1185237" y="2624350"/>
                  <a:pt x="1184709" y="2619757"/>
                </a:cubicBezTo>
                <a:close/>
                <a:moveTo>
                  <a:pt x="2149891" y="2258811"/>
                </a:moveTo>
                <a:cubicBezTo>
                  <a:pt x="2131237" y="2262906"/>
                  <a:pt x="2112919" y="2262133"/>
                  <a:pt x="2094601" y="2261358"/>
                </a:cubicBezTo>
                <a:cubicBezTo>
                  <a:pt x="2082008" y="2260646"/>
                  <a:pt x="2070805" y="2264250"/>
                  <a:pt x="2061822" y="2274759"/>
                </a:cubicBezTo>
                <a:cubicBezTo>
                  <a:pt x="2059208" y="2278457"/>
                  <a:pt x="2055483" y="2278703"/>
                  <a:pt x="2050925" y="2276360"/>
                </a:cubicBezTo>
                <a:cubicBezTo>
                  <a:pt x="2042672" y="2271395"/>
                  <a:pt x="2033528" y="2269575"/>
                  <a:pt x="2024382" y="2267755"/>
                </a:cubicBezTo>
                <a:cubicBezTo>
                  <a:pt x="2019518" y="2267414"/>
                  <a:pt x="2015209" y="2268801"/>
                  <a:pt x="2011733" y="2272776"/>
                </a:cubicBezTo>
                <a:cubicBezTo>
                  <a:pt x="2004780" y="2280727"/>
                  <a:pt x="1995855" y="2285502"/>
                  <a:pt x="1985542" y="2285963"/>
                </a:cubicBezTo>
                <a:cubicBezTo>
                  <a:pt x="1976091" y="2286146"/>
                  <a:pt x="1966640" y="2286329"/>
                  <a:pt x="1958051" y="2286234"/>
                </a:cubicBezTo>
                <a:cubicBezTo>
                  <a:pt x="1951185" y="2285586"/>
                  <a:pt x="1948016" y="2287558"/>
                  <a:pt x="1949375" y="2294739"/>
                </a:cubicBezTo>
                <a:cubicBezTo>
                  <a:pt x="1949901" y="2299332"/>
                  <a:pt x="1949010" y="2302476"/>
                  <a:pt x="1944701" y="2303862"/>
                </a:cubicBezTo>
                <a:cubicBezTo>
                  <a:pt x="1935498" y="2307774"/>
                  <a:pt x="1931526" y="2304291"/>
                  <a:pt x="1931334" y="2294828"/>
                </a:cubicBezTo>
                <a:cubicBezTo>
                  <a:pt x="1930894" y="2281636"/>
                  <a:pt x="1927476" y="2279878"/>
                  <a:pt x="1915411" y="2283760"/>
                </a:cubicBezTo>
                <a:cubicBezTo>
                  <a:pt x="1907654" y="2286255"/>
                  <a:pt x="1900176" y="2289613"/>
                  <a:pt x="1893558" y="2292694"/>
                </a:cubicBezTo>
                <a:cubicBezTo>
                  <a:pt x="1882355" y="2296298"/>
                  <a:pt x="1872568" y="2301350"/>
                  <a:pt x="1860838" y="2300362"/>
                </a:cubicBezTo>
                <a:cubicBezTo>
                  <a:pt x="1854250" y="2300577"/>
                  <a:pt x="1849108" y="2299374"/>
                  <a:pt x="1848055" y="2290188"/>
                </a:cubicBezTo>
                <a:cubicBezTo>
                  <a:pt x="1847836" y="2283592"/>
                  <a:pt x="1842723" y="2279523"/>
                  <a:pt x="1835828" y="2281740"/>
                </a:cubicBezTo>
                <a:cubicBezTo>
                  <a:pt x="1814005" y="2287808"/>
                  <a:pt x="1792546" y="2286139"/>
                  <a:pt x="1770810" y="2283607"/>
                </a:cubicBezTo>
                <a:cubicBezTo>
                  <a:pt x="1754215" y="2282279"/>
                  <a:pt x="1745320" y="2284188"/>
                  <a:pt x="1740560" y="2301909"/>
                </a:cubicBezTo>
                <a:cubicBezTo>
                  <a:pt x="1739697" y="2302186"/>
                  <a:pt x="1738835" y="2302464"/>
                  <a:pt x="1738835" y="2302464"/>
                </a:cubicBezTo>
                <a:cubicBezTo>
                  <a:pt x="1734555" y="2300983"/>
                  <a:pt x="1736365" y="2291830"/>
                  <a:pt x="1731195" y="2293493"/>
                </a:cubicBezTo>
                <a:cubicBezTo>
                  <a:pt x="1726885" y="2294880"/>
                  <a:pt x="1725104" y="2301167"/>
                  <a:pt x="1723907" y="2306314"/>
                </a:cubicBezTo>
                <a:cubicBezTo>
                  <a:pt x="1723323" y="2307454"/>
                  <a:pt x="1723016" y="2309457"/>
                  <a:pt x="1722432" y="2310597"/>
                </a:cubicBezTo>
                <a:cubicBezTo>
                  <a:pt x="1720928" y="2317748"/>
                  <a:pt x="1720286" y="2324621"/>
                  <a:pt x="1720505" y="2331217"/>
                </a:cubicBezTo>
                <a:cubicBezTo>
                  <a:pt x="1720170" y="2336087"/>
                  <a:pt x="1717001" y="2338059"/>
                  <a:pt x="1712135" y="2337719"/>
                </a:cubicBezTo>
                <a:cubicBezTo>
                  <a:pt x="1708996" y="2336825"/>
                  <a:pt x="1704715" y="2335344"/>
                  <a:pt x="1705328" y="2331338"/>
                </a:cubicBezTo>
                <a:cubicBezTo>
                  <a:pt x="1709475" y="2317622"/>
                  <a:pt x="1701835" y="2308651"/>
                  <a:pt x="1695057" y="2299404"/>
                </a:cubicBezTo>
                <a:cubicBezTo>
                  <a:pt x="1691389" y="2293917"/>
                  <a:pt x="1688832" y="2291881"/>
                  <a:pt x="1685328" y="2298723"/>
                </a:cubicBezTo>
                <a:cubicBezTo>
                  <a:pt x="1678930" y="2308400"/>
                  <a:pt x="1668866" y="2312590"/>
                  <a:pt x="1659941" y="2317365"/>
                </a:cubicBezTo>
                <a:cubicBezTo>
                  <a:pt x="1656772" y="2319337"/>
                  <a:pt x="1654186" y="2320170"/>
                  <a:pt x="1652492" y="2317858"/>
                </a:cubicBezTo>
                <a:cubicBezTo>
                  <a:pt x="1643989" y="2309163"/>
                  <a:pt x="1633954" y="2310487"/>
                  <a:pt x="1623918" y="2311811"/>
                </a:cubicBezTo>
                <a:cubicBezTo>
                  <a:pt x="1614467" y="2311993"/>
                  <a:pt x="1605293" y="2313039"/>
                  <a:pt x="1598486" y="2306658"/>
                </a:cubicBezTo>
                <a:cubicBezTo>
                  <a:pt x="1595374" y="2302897"/>
                  <a:pt x="1593650" y="2303451"/>
                  <a:pt x="1589619" y="2305700"/>
                </a:cubicBezTo>
                <a:cubicBezTo>
                  <a:pt x="1575494" y="2315006"/>
                  <a:pt x="1560842" y="2319719"/>
                  <a:pt x="1544862" y="2314383"/>
                </a:cubicBezTo>
                <a:cubicBezTo>
                  <a:pt x="1538581" y="2312595"/>
                  <a:pt x="1535132" y="2313704"/>
                  <a:pt x="1530795" y="2317956"/>
                </a:cubicBezTo>
                <a:cubicBezTo>
                  <a:pt x="1521257" y="2326738"/>
                  <a:pt x="1510054" y="2330343"/>
                  <a:pt x="1496351" y="2326178"/>
                </a:cubicBezTo>
                <a:cubicBezTo>
                  <a:pt x="1492932" y="2324421"/>
                  <a:pt x="1490069" y="2324390"/>
                  <a:pt x="1487177" y="2327225"/>
                </a:cubicBezTo>
                <a:cubicBezTo>
                  <a:pt x="1474192" y="2337116"/>
                  <a:pt x="1446422" y="2336524"/>
                  <a:pt x="1434502" y="2326074"/>
                </a:cubicBezTo>
                <a:cubicBezTo>
                  <a:pt x="1429829" y="2335195"/>
                  <a:pt x="1421488" y="2338831"/>
                  <a:pt x="1412898" y="2338737"/>
                </a:cubicBezTo>
                <a:lnTo>
                  <a:pt x="1396893" y="2341023"/>
                </a:lnTo>
                <a:lnTo>
                  <a:pt x="1271066" y="2466850"/>
                </a:lnTo>
                <a:lnTo>
                  <a:pt x="1279630" y="2471329"/>
                </a:lnTo>
                <a:cubicBezTo>
                  <a:pt x="1286594" y="2478525"/>
                  <a:pt x="1286594" y="2478525"/>
                  <a:pt x="1291809" y="2469608"/>
                </a:cubicBezTo>
                <a:cubicBezTo>
                  <a:pt x="1292560" y="2469453"/>
                  <a:pt x="1292405" y="2468700"/>
                  <a:pt x="1293157" y="2468545"/>
                </a:cubicBezTo>
                <a:cubicBezTo>
                  <a:pt x="1295388" y="2464164"/>
                  <a:pt x="1298549" y="2464298"/>
                  <a:pt x="1301733" y="2468349"/>
                </a:cubicBezTo>
                <a:cubicBezTo>
                  <a:pt x="1302949" y="2470452"/>
                  <a:pt x="1304165" y="2472556"/>
                  <a:pt x="1305381" y="2474658"/>
                </a:cubicBezTo>
                <a:cubicBezTo>
                  <a:pt x="1309935" y="2481566"/>
                  <a:pt x="1315970" y="2484246"/>
                  <a:pt x="1323020" y="2480442"/>
                </a:cubicBezTo>
                <a:cubicBezTo>
                  <a:pt x="1335022" y="2474050"/>
                  <a:pt x="1347641" y="2470669"/>
                  <a:pt x="1358270" y="2461422"/>
                </a:cubicBezTo>
                <a:cubicBezTo>
                  <a:pt x="1361564" y="2458391"/>
                  <a:pt x="1365919" y="2456711"/>
                  <a:pt x="1367908" y="2462577"/>
                </a:cubicBezTo>
                <a:cubicBezTo>
                  <a:pt x="1370340" y="2466783"/>
                  <a:pt x="1373346" y="2466165"/>
                  <a:pt x="1376041" y="2464041"/>
                </a:cubicBezTo>
                <a:cubicBezTo>
                  <a:pt x="1381589" y="2460546"/>
                  <a:pt x="1388353" y="2459154"/>
                  <a:pt x="1394365" y="2457917"/>
                </a:cubicBezTo>
                <a:cubicBezTo>
                  <a:pt x="1404134" y="2455907"/>
                  <a:pt x="1407272" y="2452124"/>
                  <a:pt x="1407667" y="2442629"/>
                </a:cubicBezTo>
                <a:cubicBezTo>
                  <a:pt x="1407336" y="2437207"/>
                  <a:pt x="1409589" y="2436743"/>
                  <a:pt x="1414099" y="2435815"/>
                </a:cubicBezTo>
                <a:cubicBezTo>
                  <a:pt x="1419360" y="2434732"/>
                  <a:pt x="1425548" y="2438165"/>
                  <a:pt x="1429880" y="2432567"/>
                </a:cubicBezTo>
                <a:cubicBezTo>
                  <a:pt x="1433614" y="2427877"/>
                  <a:pt x="1429966" y="2421567"/>
                  <a:pt x="1430981" y="2415082"/>
                </a:cubicBezTo>
                <a:cubicBezTo>
                  <a:pt x="1435823" y="2419578"/>
                  <a:pt x="1438255" y="2423784"/>
                  <a:pt x="1438587" y="2429207"/>
                </a:cubicBezTo>
                <a:cubicBezTo>
                  <a:pt x="1439253" y="2440051"/>
                  <a:pt x="1429041" y="2443722"/>
                  <a:pt x="1423363" y="2450381"/>
                </a:cubicBezTo>
                <a:cubicBezTo>
                  <a:pt x="1437399" y="2457691"/>
                  <a:pt x="1444758" y="2455392"/>
                  <a:pt x="1450393" y="2440897"/>
                </a:cubicBezTo>
                <a:cubicBezTo>
                  <a:pt x="1451431" y="2438329"/>
                  <a:pt x="1453221" y="2435608"/>
                  <a:pt x="1454104" y="2432290"/>
                </a:cubicBezTo>
                <a:cubicBezTo>
                  <a:pt x="1456623" y="2425495"/>
                  <a:pt x="1459296" y="2419455"/>
                  <a:pt x="1466501" y="2416403"/>
                </a:cubicBezTo>
                <a:cubicBezTo>
                  <a:pt x="1469353" y="2415032"/>
                  <a:pt x="1468887" y="2412774"/>
                  <a:pt x="1469019" y="2409609"/>
                </a:cubicBezTo>
                <a:cubicBezTo>
                  <a:pt x="1469594" y="2404784"/>
                  <a:pt x="1467604" y="2398918"/>
                  <a:pt x="1471182" y="2393475"/>
                </a:cubicBezTo>
                <a:cubicBezTo>
                  <a:pt x="1472400" y="2395578"/>
                  <a:pt x="1473461" y="2396928"/>
                  <a:pt x="1474676" y="2399032"/>
                </a:cubicBezTo>
                <a:cubicBezTo>
                  <a:pt x="1480734" y="2405630"/>
                  <a:pt x="1485553" y="2406207"/>
                  <a:pt x="1492138" y="2400146"/>
                </a:cubicBezTo>
                <a:cubicBezTo>
                  <a:pt x="1497972" y="2394238"/>
                  <a:pt x="1505332" y="2391940"/>
                  <a:pt x="1513158" y="2391898"/>
                </a:cubicBezTo>
                <a:cubicBezTo>
                  <a:pt x="1518726" y="2392321"/>
                  <a:pt x="1524142" y="2391991"/>
                  <a:pt x="1530463" y="2392259"/>
                </a:cubicBezTo>
                <a:cubicBezTo>
                  <a:pt x="1547770" y="2392620"/>
                  <a:pt x="1565232" y="2393733"/>
                  <a:pt x="1581964" y="2398919"/>
                </a:cubicBezTo>
                <a:cubicBezTo>
                  <a:pt x="1588596" y="2400692"/>
                  <a:pt x="1590121" y="2404300"/>
                  <a:pt x="1588200" y="2410186"/>
                </a:cubicBezTo>
                <a:cubicBezTo>
                  <a:pt x="1586123" y="2415321"/>
                  <a:pt x="1582985" y="2419104"/>
                  <a:pt x="1579095" y="2423043"/>
                </a:cubicBezTo>
                <a:cubicBezTo>
                  <a:pt x="1575360" y="2427733"/>
                  <a:pt x="1569813" y="2431228"/>
                  <a:pt x="1566389" y="2437424"/>
                </a:cubicBezTo>
                <a:lnTo>
                  <a:pt x="1594417" y="2429143"/>
                </a:lnTo>
                <a:lnTo>
                  <a:pt x="1603331" y="2422242"/>
                </a:lnTo>
                <a:cubicBezTo>
                  <a:pt x="1608254" y="2416849"/>
                  <a:pt x="1613176" y="2411456"/>
                  <a:pt x="1620348" y="2410102"/>
                </a:cubicBezTo>
                <a:lnTo>
                  <a:pt x="1622590" y="2409786"/>
                </a:lnTo>
                <a:lnTo>
                  <a:pt x="1630593" y="2403033"/>
                </a:lnTo>
                <a:cubicBezTo>
                  <a:pt x="1632537" y="2401063"/>
                  <a:pt x="1635232" y="2398940"/>
                  <a:pt x="1638549" y="2399826"/>
                </a:cubicBezTo>
                <a:lnTo>
                  <a:pt x="1644686" y="2406679"/>
                </a:lnTo>
                <a:lnTo>
                  <a:pt x="1656514" y="2405015"/>
                </a:lnTo>
                <a:cubicBezTo>
                  <a:pt x="1668594" y="2403392"/>
                  <a:pt x="1680699" y="2402594"/>
                  <a:pt x="1692845" y="2404876"/>
                </a:cubicBezTo>
                <a:cubicBezTo>
                  <a:pt x="1697987" y="2406079"/>
                  <a:pt x="1701157" y="2404107"/>
                  <a:pt x="1704356" y="2399269"/>
                </a:cubicBezTo>
                <a:cubicBezTo>
                  <a:pt x="1705524" y="2396989"/>
                  <a:pt x="1706693" y="2394708"/>
                  <a:pt x="1708138" y="2393290"/>
                </a:cubicBezTo>
                <a:cubicBezTo>
                  <a:pt x="1712171" y="2391041"/>
                  <a:pt x="1710753" y="2389592"/>
                  <a:pt x="1709058" y="2387280"/>
                </a:cubicBezTo>
                <a:cubicBezTo>
                  <a:pt x="1705668" y="2382656"/>
                  <a:pt x="1701388" y="2381176"/>
                  <a:pt x="1696218" y="2382840"/>
                </a:cubicBezTo>
                <a:cubicBezTo>
                  <a:pt x="1690185" y="2384780"/>
                  <a:pt x="1685934" y="2380433"/>
                  <a:pt x="1685130" y="2374977"/>
                </a:cubicBezTo>
                <a:cubicBezTo>
                  <a:pt x="1684603" y="2370385"/>
                  <a:pt x="1690330" y="2370448"/>
                  <a:pt x="1694055" y="2370202"/>
                </a:cubicBezTo>
                <a:cubicBezTo>
                  <a:pt x="1704090" y="2368878"/>
                  <a:pt x="1709174" y="2375814"/>
                  <a:pt x="1713981" y="2381888"/>
                </a:cubicBezTo>
                <a:cubicBezTo>
                  <a:pt x="1733820" y="2402173"/>
                  <a:pt x="1757002" y="2403286"/>
                  <a:pt x="1777246" y="2383441"/>
                </a:cubicBezTo>
                <a:cubicBezTo>
                  <a:pt x="1782446" y="2378911"/>
                  <a:pt x="1787923" y="2375245"/>
                  <a:pt x="1794234" y="2374167"/>
                </a:cubicBezTo>
                <a:cubicBezTo>
                  <a:pt x="1798544" y="2372781"/>
                  <a:pt x="1800545" y="2373090"/>
                  <a:pt x="1801933" y="2377405"/>
                </a:cubicBezTo>
                <a:cubicBezTo>
                  <a:pt x="1805294" y="2384895"/>
                  <a:pt x="1808711" y="2386653"/>
                  <a:pt x="1815635" y="2381569"/>
                </a:cubicBezTo>
                <a:cubicBezTo>
                  <a:pt x="1828899" y="2372541"/>
                  <a:pt x="1842687" y="2368105"/>
                  <a:pt x="1857339" y="2363392"/>
                </a:cubicBezTo>
                <a:cubicBezTo>
                  <a:pt x="1880885" y="2356771"/>
                  <a:pt x="1900765" y="2344662"/>
                  <a:pt x="1913311" y="2321578"/>
                </a:cubicBezTo>
                <a:cubicBezTo>
                  <a:pt x="1913311" y="2321578"/>
                  <a:pt x="1914450" y="2322165"/>
                  <a:pt x="1914728" y="2323027"/>
                </a:cubicBezTo>
                <a:cubicBezTo>
                  <a:pt x="1914699" y="2325894"/>
                  <a:pt x="1913808" y="2329037"/>
                  <a:pt x="1914057" y="2332767"/>
                </a:cubicBezTo>
                <a:cubicBezTo>
                  <a:pt x="1914832" y="2341089"/>
                  <a:pt x="1917666" y="2343987"/>
                  <a:pt x="1925978" y="2343218"/>
                </a:cubicBezTo>
                <a:cubicBezTo>
                  <a:pt x="1936014" y="2341895"/>
                  <a:pt x="1938043" y="2339336"/>
                  <a:pt x="1935852" y="2329565"/>
                </a:cubicBezTo>
                <a:cubicBezTo>
                  <a:pt x="1935019" y="2326977"/>
                  <a:pt x="1931629" y="2322353"/>
                  <a:pt x="1936800" y="2320689"/>
                </a:cubicBezTo>
                <a:cubicBezTo>
                  <a:pt x="1944279" y="2317331"/>
                  <a:pt x="1951671" y="2322572"/>
                  <a:pt x="1950444" y="2330586"/>
                </a:cubicBezTo>
                <a:cubicBezTo>
                  <a:pt x="1949247" y="2335733"/>
                  <a:pt x="1950941" y="2338045"/>
                  <a:pt x="1956668" y="2338108"/>
                </a:cubicBezTo>
                <a:cubicBezTo>
                  <a:pt x="1969260" y="2338819"/>
                  <a:pt x="1982129" y="2340394"/>
                  <a:pt x="1994693" y="2343972"/>
                </a:cubicBezTo>
                <a:cubicBezTo>
                  <a:pt x="2004976" y="2346378"/>
                  <a:pt x="2014734" y="2344192"/>
                  <a:pt x="2022271" y="2335101"/>
                </a:cubicBezTo>
                <a:cubicBezTo>
                  <a:pt x="2024023" y="2331680"/>
                  <a:pt x="2027192" y="2329708"/>
                  <a:pt x="2031502" y="2328322"/>
                </a:cubicBezTo>
                <a:cubicBezTo>
                  <a:pt x="2038674" y="2326967"/>
                  <a:pt x="2045846" y="2325612"/>
                  <a:pt x="2053018" y="2324257"/>
                </a:cubicBezTo>
                <a:cubicBezTo>
                  <a:pt x="2058190" y="2322594"/>
                  <a:pt x="2063332" y="2323797"/>
                  <a:pt x="2066999" y="2329284"/>
                </a:cubicBezTo>
                <a:cubicBezTo>
                  <a:pt x="2069804" y="2335049"/>
                  <a:pt x="2073529" y="2334803"/>
                  <a:pt x="2078144" y="2331413"/>
                </a:cubicBezTo>
                <a:cubicBezTo>
                  <a:pt x="2082176" y="2329165"/>
                  <a:pt x="2087069" y="2326638"/>
                  <a:pt x="2091101" y="2324388"/>
                </a:cubicBezTo>
                <a:cubicBezTo>
                  <a:pt x="2100610" y="2318473"/>
                  <a:pt x="2104699" y="2310490"/>
                  <a:pt x="2103091" y="2299579"/>
                </a:cubicBezTo>
                <a:cubicBezTo>
                  <a:pt x="2102843" y="2295849"/>
                  <a:pt x="2101733" y="2292397"/>
                  <a:pt x="2101484" y="2288668"/>
                </a:cubicBezTo>
                <a:cubicBezTo>
                  <a:pt x="2112398" y="2313728"/>
                  <a:pt x="2132746" y="2311945"/>
                  <a:pt x="2153678" y="2309021"/>
                </a:cubicBezTo>
                <a:cubicBezTo>
                  <a:pt x="2160266" y="2308807"/>
                  <a:pt x="2163743" y="2304831"/>
                  <a:pt x="2166941" y="2299993"/>
                </a:cubicBezTo>
                <a:cubicBezTo>
                  <a:pt x="2170140" y="2295155"/>
                  <a:pt x="2170476" y="2290284"/>
                  <a:pt x="2167086" y="2285660"/>
                </a:cubicBezTo>
                <a:cubicBezTo>
                  <a:pt x="2163975" y="2281900"/>
                  <a:pt x="2160498" y="2285875"/>
                  <a:pt x="2157051" y="2286984"/>
                </a:cubicBezTo>
                <a:cubicBezTo>
                  <a:pt x="2154465" y="2287815"/>
                  <a:pt x="2150434" y="2290065"/>
                  <a:pt x="2148184" y="2286027"/>
                </a:cubicBezTo>
                <a:cubicBezTo>
                  <a:pt x="2146211" y="2282851"/>
                  <a:pt x="2146547" y="2277982"/>
                  <a:pt x="2149439" y="2275147"/>
                </a:cubicBezTo>
                <a:cubicBezTo>
                  <a:pt x="2152054" y="2271449"/>
                  <a:pt x="2156363" y="2270062"/>
                  <a:pt x="2159810" y="2268954"/>
                </a:cubicBezTo>
                <a:cubicBezTo>
                  <a:pt x="2164119" y="2267568"/>
                  <a:pt x="2168428" y="2266181"/>
                  <a:pt x="2169903" y="2261897"/>
                </a:cubicBezTo>
                <a:cubicBezTo>
                  <a:pt x="2163651" y="2257242"/>
                  <a:pt x="2155924" y="2256870"/>
                  <a:pt x="2149891" y="2258811"/>
                </a:cubicBezTo>
                <a:close/>
                <a:moveTo>
                  <a:pt x="1125799" y="2202776"/>
                </a:moveTo>
                <a:lnTo>
                  <a:pt x="1130402" y="2210794"/>
                </a:lnTo>
                <a:cubicBezTo>
                  <a:pt x="1131073" y="2213793"/>
                  <a:pt x="1131744" y="2216791"/>
                  <a:pt x="1136573" y="2217287"/>
                </a:cubicBezTo>
                <a:lnTo>
                  <a:pt x="1139627" y="2216482"/>
                </a:lnTo>
                <a:lnTo>
                  <a:pt x="1140703" y="2213913"/>
                </a:lnTo>
                <a:cubicBezTo>
                  <a:pt x="1139176" y="2209166"/>
                  <a:pt x="1135279" y="2205183"/>
                  <a:pt x="1130756" y="2202947"/>
                </a:cubicBezTo>
                <a:close/>
                <a:moveTo>
                  <a:pt x="975765" y="2186017"/>
                </a:moveTo>
                <a:lnTo>
                  <a:pt x="975181" y="2189831"/>
                </a:lnTo>
                <a:lnTo>
                  <a:pt x="975492" y="2189530"/>
                </a:lnTo>
                <a:lnTo>
                  <a:pt x="977858" y="2187254"/>
                </a:lnTo>
                <a:close/>
                <a:moveTo>
                  <a:pt x="950581" y="2184593"/>
                </a:moveTo>
                <a:cubicBezTo>
                  <a:pt x="947996" y="2185425"/>
                  <a:pt x="948829" y="2188015"/>
                  <a:pt x="947383" y="2189432"/>
                </a:cubicBezTo>
                <a:cubicBezTo>
                  <a:pt x="946061" y="2192714"/>
                  <a:pt x="944538" y="2194633"/>
                  <a:pt x="942672" y="2195115"/>
                </a:cubicBezTo>
                <a:lnTo>
                  <a:pt x="939897" y="2193909"/>
                </a:lnTo>
                <a:lnTo>
                  <a:pt x="959092" y="2205401"/>
                </a:lnTo>
                <a:lnTo>
                  <a:pt x="962379" y="2202220"/>
                </a:lnTo>
                <a:lnTo>
                  <a:pt x="959286" y="2201675"/>
                </a:lnTo>
                <a:cubicBezTo>
                  <a:pt x="955801" y="2199343"/>
                  <a:pt x="953190" y="2195660"/>
                  <a:pt x="952802" y="2191498"/>
                </a:cubicBezTo>
                <a:cubicBezTo>
                  <a:pt x="951969" y="2188910"/>
                  <a:pt x="953138" y="2186629"/>
                  <a:pt x="950581" y="2184593"/>
                </a:cubicBezTo>
                <a:close/>
                <a:moveTo>
                  <a:pt x="1303221" y="1894431"/>
                </a:moveTo>
                <a:lnTo>
                  <a:pt x="1298284" y="1895578"/>
                </a:lnTo>
                <a:lnTo>
                  <a:pt x="1300246" y="1896879"/>
                </a:lnTo>
                <a:cubicBezTo>
                  <a:pt x="1301818" y="1897326"/>
                  <a:pt x="1302471" y="1896401"/>
                  <a:pt x="1302913" y="1895189"/>
                </a:cubicBezTo>
                <a:close/>
                <a:moveTo>
                  <a:pt x="3501077" y="236838"/>
                </a:moveTo>
                <a:lnTo>
                  <a:pt x="3091689" y="646226"/>
                </a:lnTo>
                <a:lnTo>
                  <a:pt x="3093011" y="658491"/>
                </a:lnTo>
                <a:cubicBezTo>
                  <a:pt x="3095575" y="661125"/>
                  <a:pt x="3100275" y="661630"/>
                  <a:pt x="3107394" y="660301"/>
                </a:cubicBezTo>
                <a:cubicBezTo>
                  <a:pt x="3117016" y="657581"/>
                  <a:pt x="3125916" y="655919"/>
                  <a:pt x="3135871" y="654982"/>
                </a:cubicBezTo>
                <a:cubicBezTo>
                  <a:pt x="3151500" y="654829"/>
                  <a:pt x="3166737" y="657517"/>
                  <a:pt x="3180860" y="664102"/>
                </a:cubicBezTo>
                <a:cubicBezTo>
                  <a:pt x="3191816" y="668512"/>
                  <a:pt x="3195932" y="665899"/>
                  <a:pt x="3197660" y="655430"/>
                </a:cubicBezTo>
                <a:cubicBezTo>
                  <a:pt x="3198166" y="643346"/>
                  <a:pt x="3203730" y="638617"/>
                  <a:pt x="3215797" y="639130"/>
                </a:cubicBezTo>
                <a:cubicBezTo>
                  <a:pt x="3223083" y="638692"/>
                  <a:pt x="3230537" y="639144"/>
                  <a:pt x="3238380" y="636757"/>
                </a:cubicBezTo>
                <a:cubicBezTo>
                  <a:pt x="3242829" y="635926"/>
                  <a:pt x="3247611" y="636877"/>
                  <a:pt x="3251113" y="640835"/>
                </a:cubicBezTo>
                <a:cubicBezTo>
                  <a:pt x="3252336" y="642451"/>
                  <a:pt x="3252669" y="644233"/>
                  <a:pt x="3255006" y="641952"/>
                </a:cubicBezTo>
                <a:cubicBezTo>
                  <a:pt x="3264187" y="631937"/>
                  <a:pt x="3276979" y="631391"/>
                  <a:pt x="3288714" y="630122"/>
                </a:cubicBezTo>
                <a:cubicBezTo>
                  <a:pt x="3300449" y="628852"/>
                  <a:pt x="3310962" y="625967"/>
                  <a:pt x="3318197" y="615392"/>
                </a:cubicBezTo>
                <a:cubicBezTo>
                  <a:pt x="3321091" y="611162"/>
                  <a:pt x="3323927" y="611555"/>
                  <a:pt x="3327429" y="615512"/>
                </a:cubicBezTo>
                <a:cubicBezTo>
                  <a:pt x="3334433" y="623426"/>
                  <a:pt x="3335323" y="623261"/>
                  <a:pt x="3341277" y="615693"/>
                </a:cubicBezTo>
                <a:cubicBezTo>
                  <a:pt x="3351739" y="602670"/>
                  <a:pt x="3363755" y="593047"/>
                  <a:pt x="3381497" y="594345"/>
                </a:cubicBezTo>
                <a:cubicBezTo>
                  <a:pt x="3387003" y="594239"/>
                  <a:pt x="3393566" y="594858"/>
                  <a:pt x="3399961" y="594586"/>
                </a:cubicBezTo>
                <a:cubicBezTo>
                  <a:pt x="3404743" y="595537"/>
                  <a:pt x="3410807" y="593483"/>
                  <a:pt x="3410525" y="601835"/>
                </a:cubicBezTo>
                <a:cubicBezTo>
                  <a:pt x="3410300" y="605566"/>
                  <a:pt x="3415416" y="608301"/>
                  <a:pt x="3418419" y="609585"/>
                </a:cubicBezTo>
                <a:cubicBezTo>
                  <a:pt x="3430263" y="613828"/>
                  <a:pt x="3442332" y="614341"/>
                  <a:pt x="3454458" y="610231"/>
                </a:cubicBezTo>
                <a:cubicBezTo>
                  <a:pt x="3464804" y="606454"/>
                  <a:pt x="3464638" y="605563"/>
                  <a:pt x="3460860" y="595201"/>
                </a:cubicBezTo>
                <a:cubicBezTo>
                  <a:pt x="3457914" y="589295"/>
                  <a:pt x="3457973" y="584672"/>
                  <a:pt x="3462480" y="579219"/>
                </a:cubicBezTo>
                <a:cubicBezTo>
                  <a:pt x="3462365" y="588464"/>
                  <a:pt x="3467090" y="594037"/>
                  <a:pt x="3475432" y="594323"/>
                </a:cubicBezTo>
                <a:cubicBezTo>
                  <a:pt x="3487334" y="593945"/>
                  <a:pt x="3497789" y="595682"/>
                  <a:pt x="3499006" y="612056"/>
                </a:cubicBezTo>
                <a:cubicBezTo>
                  <a:pt x="3502738" y="597524"/>
                  <a:pt x="3512360" y="594804"/>
                  <a:pt x="3524429" y="595317"/>
                </a:cubicBezTo>
                <a:cubicBezTo>
                  <a:pt x="3530102" y="596102"/>
                  <a:pt x="3534051" y="592597"/>
                  <a:pt x="3538002" y="589093"/>
                </a:cubicBezTo>
                <a:cubicBezTo>
                  <a:pt x="3549130" y="579636"/>
                  <a:pt x="3556747" y="580980"/>
                  <a:pt x="3561915" y="593849"/>
                </a:cubicBezTo>
                <a:cubicBezTo>
                  <a:pt x="3565026" y="600647"/>
                  <a:pt x="3567530" y="599257"/>
                  <a:pt x="3570256" y="594135"/>
                </a:cubicBezTo>
                <a:cubicBezTo>
                  <a:pt x="3574598" y="587790"/>
                  <a:pt x="3579437" y="584120"/>
                  <a:pt x="3588446" y="587971"/>
                </a:cubicBezTo>
                <a:cubicBezTo>
                  <a:pt x="3586275" y="591143"/>
                  <a:pt x="3583939" y="593425"/>
                  <a:pt x="3582492" y="595540"/>
                </a:cubicBezTo>
                <a:cubicBezTo>
                  <a:pt x="3578874" y="600826"/>
                  <a:pt x="3579706" y="605283"/>
                  <a:pt x="3585712" y="607850"/>
                </a:cubicBezTo>
                <a:cubicBezTo>
                  <a:pt x="3590828" y="610584"/>
                  <a:pt x="3594388" y="609918"/>
                  <a:pt x="3596058" y="604073"/>
                </a:cubicBezTo>
                <a:cubicBezTo>
                  <a:pt x="3601180" y="592049"/>
                  <a:pt x="3610860" y="584707"/>
                  <a:pt x="3619484" y="576640"/>
                </a:cubicBezTo>
                <a:cubicBezTo>
                  <a:pt x="3625937" y="571745"/>
                  <a:pt x="3632724" y="568633"/>
                  <a:pt x="3641233" y="569811"/>
                </a:cubicBezTo>
                <a:cubicBezTo>
                  <a:pt x="3649742" y="570987"/>
                  <a:pt x="3657751" y="569492"/>
                  <a:pt x="3665594" y="567105"/>
                </a:cubicBezTo>
                <a:cubicBezTo>
                  <a:pt x="3674160" y="563660"/>
                  <a:pt x="3683783" y="560941"/>
                  <a:pt x="3692234" y="566741"/>
                </a:cubicBezTo>
                <a:cubicBezTo>
                  <a:pt x="3701575" y="572374"/>
                  <a:pt x="3705525" y="568869"/>
                  <a:pt x="3710589" y="561467"/>
                </a:cubicBezTo>
                <a:cubicBezTo>
                  <a:pt x="3718157" y="552675"/>
                  <a:pt x="3723496" y="551677"/>
                  <a:pt x="3733004" y="558203"/>
                </a:cubicBezTo>
                <a:cubicBezTo>
                  <a:pt x="3736007" y="559487"/>
                  <a:pt x="3738286" y="561828"/>
                  <a:pt x="3740399" y="563278"/>
                </a:cubicBezTo>
                <a:cubicBezTo>
                  <a:pt x="3748850" y="569077"/>
                  <a:pt x="3757192" y="569364"/>
                  <a:pt x="3766815" y="566644"/>
                </a:cubicBezTo>
                <a:cubicBezTo>
                  <a:pt x="3774657" y="564257"/>
                  <a:pt x="3776162" y="557520"/>
                  <a:pt x="3777666" y="550782"/>
                </a:cubicBezTo>
                <a:cubicBezTo>
                  <a:pt x="3779728" y="542097"/>
                  <a:pt x="3789075" y="532973"/>
                  <a:pt x="3795971" y="535374"/>
                </a:cubicBezTo>
                <a:lnTo>
                  <a:pt x="3799416" y="535177"/>
                </a:lnTo>
                <a:close/>
                <a:moveTo>
                  <a:pt x="3501078" y="0"/>
                </a:moveTo>
                <a:lnTo>
                  <a:pt x="4010260" y="509182"/>
                </a:lnTo>
                <a:lnTo>
                  <a:pt x="4013404" y="508595"/>
                </a:lnTo>
                <a:lnTo>
                  <a:pt x="6289883" y="2785074"/>
                </a:lnTo>
                <a:lnTo>
                  <a:pt x="6288672" y="2787595"/>
                </a:lnTo>
                <a:lnTo>
                  <a:pt x="6299884" y="2798807"/>
                </a:lnTo>
                <a:lnTo>
                  <a:pt x="6267963" y="2830728"/>
                </a:lnTo>
                <a:lnTo>
                  <a:pt x="6266572" y="2833624"/>
                </a:lnTo>
                <a:cubicBezTo>
                  <a:pt x="6256189" y="2848459"/>
                  <a:pt x="6243597" y="2861888"/>
                  <a:pt x="6229855" y="2874055"/>
                </a:cubicBezTo>
                <a:cubicBezTo>
                  <a:pt x="6225962" y="2877958"/>
                  <a:pt x="6222011" y="2881115"/>
                  <a:pt x="6217856" y="2882636"/>
                </a:cubicBezTo>
                <a:lnTo>
                  <a:pt x="6216208" y="2882483"/>
                </a:lnTo>
                <a:lnTo>
                  <a:pt x="3501078" y="5597613"/>
                </a:lnTo>
                <a:lnTo>
                  <a:pt x="3035903" y="5132438"/>
                </a:lnTo>
                <a:lnTo>
                  <a:pt x="3033958" y="5132805"/>
                </a:lnTo>
                <a:lnTo>
                  <a:pt x="3026409" y="5140571"/>
                </a:lnTo>
                <a:lnTo>
                  <a:pt x="3013517" y="5148639"/>
                </a:lnTo>
                <a:lnTo>
                  <a:pt x="2991430" y="5143800"/>
                </a:lnTo>
                <a:cubicBezTo>
                  <a:pt x="2986531" y="5143389"/>
                  <a:pt x="2983556" y="5144463"/>
                  <a:pt x="2981020" y="5148946"/>
                </a:cubicBezTo>
                <a:cubicBezTo>
                  <a:pt x="2979123" y="5152998"/>
                  <a:pt x="2978291" y="5157259"/>
                  <a:pt x="2973612" y="5158553"/>
                </a:cubicBezTo>
                <a:cubicBezTo>
                  <a:pt x="2969363" y="5160483"/>
                  <a:pt x="2966156" y="5157085"/>
                  <a:pt x="2962531" y="5155819"/>
                </a:cubicBezTo>
                <a:cubicBezTo>
                  <a:pt x="2961944" y="5167323"/>
                  <a:pt x="2961944" y="5167323"/>
                  <a:pt x="2950445" y="5166719"/>
                </a:cubicBezTo>
                <a:cubicBezTo>
                  <a:pt x="2945976" y="5166946"/>
                  <a:pt x="2941077" y="5166536"/>
                  <a:pt x="2938335" y="5172082"/>
                </a:cubicBezTo>
                <a:cubicBezTo>
                  <a:pt x="2931355" y="5182328"/>
                  <a:pt x="2929016" y="5182974"/>
                  <a:pt x="2917922" y="5177470"/>
                </a:cubicBezTo>
                <a:cubicBezTo>
                  <a:pt x="2912803" y="5175357"/>
                  <a:pt x="2907684" y="5173243"/>
                  <a:pt x="2901928" y="5171556"/>
                </a:cubicBezTo>
                <a:cubicBezTo>
                  <a:pt x="2888495" y="5166700"/>
                  <a:pt x="2885312" y="5168839"/>
                  <a:pt x="2883671" y="5182903"/>
                </a:cubicBezTo>
                <a:cubicBezTo>
                  <a:pt x="2883047" y="5186099"/>
                  <a:pt x="2883488" y="5189506"/>
                  <a:pt x="2882654" y="5193768"/>
                </a:cubicBezTo>
                <a:cubicBezTo>
                  <a:pt x="2877952" y="5189523"/>
                  <a:pt x="2874108" y="5186553"/>
                  <a:pt x="2869406" y="5182308"/>
                </a:cubicBezTo>
                <a:cubicBezTo>
                  <a:pt x="2868989" y="5184439"/>
                  <a:pt x="2869418" y="5185077"/>
                  <a:pt x="2869210" y="5186142"/>
                </a:cubicBezTo>
                <a:lnTo>
                  <a:pt x="2866613" y="5198279"/>
                </a:lnTo>
                <a:lnTo>
                  <a:pt x="2854675" y="5200442"/>
                </a:lnTo>
                <a:lnTo>
                  <a:pt x="2850964" y="5200257"/>
                </a:lnTo>
                <a:cubicBezTo>
                  <a:pt x="2848405" y="5199200"/>
                  <a:pt x="2845845" y="5198143"/>
                  <a:pt x="2842856" y="5196449"/>
                </a:cubicBezTo>
                <a:cubicBezTo>
                  <a:pt x="2841363" y="5195601"/>
                  <a:pt x="2839869" y="5194755"/>
                  <a:pt x="2839858" y="5191984"/>
                </a:cubicBezTo>
                <a:cubicBezTo>
                  <a:pt x="2841951" y="5184098"/>
                  <a:pt x="2835988" y="5183477"/>
                  <a:pt x="2830661" y="5182429"/>
                </a:cubicBezTo>
                <a:cubicBezTo>
                  <a:pt x="2815967" y="5181196"/>
                  <a:pt x="2802361" y="5185711"/>
                  <a:pt x="2788757" y="5190227"/>
                </a:cubicBezTo>
                <a:cubicBezTo>
                  <a:pt x="2767291" y="5198175"/>
                  <a:pt x="2746044" y="5207827"/>
                  <a:pt x="2721984" y="5206410"/>
                </a:cubicBezTo>
                <a:cubicBezTo>
                  <a:pt x="2714318" y="5206007"/>
                  <a:pt x="2707729" y="5208585"/>
                  <a:pt x="2701789" y="5213503"/>
                </a:cubicBezTo>
                <a:cubicBezTo>
                  <a:pt x="2697125" y="5217564"/>
                  <a:pt x="2691382" y="5218646"/>
                  <a:pt x="2686055" y="5217598"/>
                </a:cubicBezTo>
                <a:cubicBezTo>
                  <a:pt x="2676259" y="5216777"/>
                  <a:pt x="2667111" y="5218296"/>
                  <a:pt x="2657548" y="5221947"/>
                </a:cubicBezTo>
                <a:cubicBezTo>
                  <a:pt x="2648621" y="5225170"/>
                  <a:pt x="2640343" y="5230734"/>
                  <a:pt x="2629910" y="5230340"/>
                </a:cubicBezTo>
                <a:cubicBezTo>
                  <a:pt x="2620971" y="5230793"/>
                  <a:pt x="2613318" y="5233161"/>
                  <a:pt x="2610599" y="5244245"/>
                </a:cubicBezTo>
                <a:cubicBezTo>
                  <a:pt x="2602676" y="5233833"/>
                  <a:pt x="2595243" y="5237903"/>
                  <a:pt x="2587173" y="5242400"/>
                </a:cubicBezTo>
                <a:cubicBezTo>
                  <a:pt x="2581443" y="5246253"/>
                  <a:pt x="2575284" y="5249467"/>
                  <a:pt x="2567826" y="5248000"/>
                </a:cubicBezTo>
                <a:cubicBezTo>
                  <a:pt x="2556744" y="5245265"/>
                  <a:pt x="2546960" y="5247213"/>
                  <a:pt x="2536539" y="5249588"/>
                </a:cubicBezTo>
                <a:cubicBezTo>
                  <a:pt x="2518465" y="5254331"/>
                  <a:pt x="2500611" y="5260776"/>
                  <a:pt x="2481668" y="5261474"/>
                </a:cubicBezTo>
                <a:cubicBezTo>
                  <a:pt x="2466557" y="5262373"/>
                  <a:pt x="2452095" y="5265613"/>
                  <a:pt x="2438503" y="5272898"/>
                </a:cubicBezTo>
                <a:cubicBezTo>
                  <a:pt x="2434682" y="5275465"/>
                  <a:pt x="2430850" y="5275265"/>
                  <a:pt x="2427005" y="5272295"/>
                </a:cubicBezTo>
                <a:cubicBezTo>
                  <a:pt x="2413767" y="5263602"/>
                  <a:pt x="2413131" y="5264031"/>
                  <a:pt x="2400187" y="5273657"/>
                </a:cubicBezTo>
                <a:cubicBezTo>
                  <a:pt x="2398914" y="5274512"/>
                  <a:pt x="2397640" y="5275369"/>
                  <a:pt x="2395729" y="5276652"/>
                </a:cubicBezTo>
                <a:cubicBezTo>
                  <a:pt x="2395068" y="5271542"/>
                  <a:pt x="2394407" y="5266432"/>
                  <a:pt x="2394175" y="5261959"/>
                </a:cubicBezTo>
                <a:cubicBezTo>
                  <a:pt x="2392435" y="5253872"/>
                  <a:pt x="2395815" y="5247896"/>
                  <a:pt x="2402611" y="5244255"/>
                </a:cubicBezTo>
                <a:cubicBezTo>
                  <a:pt x="2406431" y="5241686"/>
                  <a:pt x="2410472" y="5240822"/>
                  <a:pt x="2413864" y="5237616"/>
                </a:cubicBezTo>
                <a:cubicBezTo>
                  <a:pt x="2419374" y="5232061"/>
                  <a:pt x="2422142" y="5232052"/>
                  <a:pt x="2427701" y="5237572"/>
                </a:cubicBezTo>
                <a:cubicBezTo>
                  <a:pt x="2429416" y="5240123"/>
                  <a:pt x="2431130" y="5242675"/>
                  <a:pt x="2432844" y="5245225"/>
                </a:cubicBezTo>
                <a:cubicBezTo>
                  <a:pt x="2434780" y="5249479"/>
                  <a:pt x="2437118" y="5248834"/>
                  <a:pt x="2440302" y="5246692"/>
                </a:cubicBezTo>
                <a:cubicBezTo>
                  <a:pt x="2447736" y="5242622"/>
                  <a:pt x="2450686" y="5236010"/>
                  <a:pt x="2452143" y="5228551"/>
                </a:cubicBezTo>
                <a:cubicBezTo>
                  <a:pt x="2452988" y="5227057"/>
                  <a:pt x="2452339" y="5224715"/>
                  <a:pt x="2454678" y="5224069"/>
                </a:cubicBezTo>
                <a:cubicBezTo>
                  <a:pt x="2456379" y="5223851"/>
                  <a:pt x="2457666" y="5225763"/>
                  <a:pt x="2459160" y="5226611"/>
                </a:cubicBezTo>
                <a:cubicBezTo>
                  <a:pt x="2460018" y="5227887"/>
                  <a:pt x="2460446" y="5228525"/>
                  <a:pt x="2461303" y="5229800"/>
                </a:cubicBezTo>
                <a:cubicBezTo>
                  <a:pt x="2464303" y="5234264"/>
                  <a:pt x="2467070" y="5234255"/>
                  <a:pt x="2470034" y="5230412"/>
                </a:cubicBezTo>
                <a:cubicBezTo>
                  <a:pt x="2472569" y="5225931"/>
                  <a:pt x="2475764" y="5226560"/>
                  <a:pt x="2479818" y="5228464"/>
                </a:cubicBezTo>
                <a:cubicBezTo>
                  <a:pt x="2483443" y="5229730"/>
                  <a:pt x="2484519" y="5232710"/>
                  <a:pt x="2483896" y="5235906"/>
                </a:cubicBezTo>
                <a:cubicBezTo>
                  <a:pt x="2483700" y="5239742"/>
                  <a:pt x="2479659" y="5240606"/>
                  <a:pt x="2475826" y="5240405"/>
                </a:cubicBezTo>
                <a:cubicBezTo>
                  <a:pt x="2473488" y="5241051"/>
                  <a:pt x="2471357" y="5240632"/>
                  <a:pt x="2471161" y="5244466"/>
                </a:cubicBezTo>
                <a:cubicBezTo>
                  <a:pt x="2470965" y="5248301"/>
                  <a:pt x="2473097" y="5248721"/>
                  <a:pt x="2475655" y="5249778"/>
                </a:cubicBezTo>
                <a:cubicBezTo>
                  <a:pt x="2480982" y="5250826"/>
                  <a:pt x="2490728" y="5240571"/>
                  <a:pt x="2488573" y="5234614"/>
                </a:cubicBezTo>
                <a:cubicBezTo>
                  <a:pt x="2485548" y="5224612"/>
                  <a:pt x="2492137" y="5222036"/>
                  <a:pt x="2498725" y="5219460"/>
                </a:cubicBezTo>
                <a:cubicBezTo>
                  <a:pt x="2512108" y="5213241"/>
                  <a:pt x="2527427" y="5211276"/>
                  <a:pt x="2541032" y="5206759"/>
                </a:cubicBezTo>
                <a:cubicBezTo>
                  <a:pt x="2545073" y="5205896"/>
                  <a:pt x="2546788" y="5208446"/>
                  <a:pt x="2547229" y="5211854"/>
                </a:cubicBezTo>
                <a:cubicBezTo>
                  <a:pt x="2548098" y="5215898"/>
                  <a:pt x="2548967" y="5219942"/>
                  <a:pt x="2550903" y="5224196"/>
                </a:cubicBezTo>
                <a:cubicBezTo>
                  <a:pt x="2553475" y="5228022"/>
                  <a:pt x="2556878" y="5227586"/>
                  <a:pt x="2560282" y="5227148"/>
                </a:cubicBezTo>
                <a:cubicBezTo>
                  <a:pt x="2563050" y="5227141"/>
                  <a:pt x="2561543" y="5223524"/>
                  <a:pt x="2562389" y="5222032"/>
                </a:cubicBezTo>
                <a:cubicBezTo>
                  <a:pt x="2562572" y="5215426"/>
                  <a:pt x="2563392" y="5208395"/>
                  <a:pt x="2563576" y="5201791"/>
                </a:cubicBezTo>
                <a:cubicBezTo>
                  <a:pt x="2565070" y="5202639"/>
                  <a:pt x="2565499" y="5203276"/>
                  <a:pt x="2565927" y="5203914"/>
                </a:cubicBezTo>
                <a:cubicBezTo>
                  <a:pt x="2571707" y="5211138"/>
                  <a:pt x="2571707" y="5211138"/>
                  <a:pt x="2576140" y="5202605"/>
                </a:cubicBezTo>
                <a:cubicBezTo>
                  <a:pt x="2577401" y="5198980"/>
                  <a:pt x="2578894" y="5199827"/>
                  <a:pt x="2580818" y="5201312"/>
                </a:cubicBezTo>
                <a:cubicBezTo>
                  <a:pt x="2586156" y="5205129"/>
                  <a:pt x="2591262" y="5204474"/>
                  <a:pt x="2594863" y="5200203"/>
                </a:cubicBezTo>
                <a:cubicBezTo>
                  <a:pt x="2599724" y="5192307"/>
                  <a:pt x="2607156" y="5188236"/>
                  <a:pt x="2614161" y="5183528"/>
                </a:cubicBezTo>
                <a:cubicBezTo>
                  <a:pt x="2617983" y="5180961"/>
                  <a:pt x="2619463" y="5179038"/>
                  <a:pt x="2614345" y="5176925"/>
                </a:cubicBezTo>
                <a:cubicBezTo>
                  <a:pt x="2609863" y="5174383"/>
                  <a:pt x="2608785" y="5171404"/>
                  <a:pt x="2611529" y="5165857"/>
                </a:cubicBezTo>
                <a:cubicBezTo>
                  <a:pt x="2604512" y="5167796"/>
                  <a:pt x="2597923" y="5170372"/>
                  <a:pt x="2591115" y="5171246"/>
                </a:cubicBezTo>
                <a:cubicBezTo>
                  <a:pt x="2584736" y="5172756"/>
                  <a:pt x="2577926" y="5173631"/>
                  <a:pt x="2571106" y="5171734"/>
                </a:cubicBezTo>
                <a:cubicBezTo>
                  <a:pt x="2578097" y="5164258"/>
                  <a:pt x="2578097" y="5164258"/>
                  <a:pt x="2594054" y="5161865"/>
                </a:cubicBezTo>
                <a:cubicBezTo>
                  <a:pt x="2604266" y="5160555"/>
                  <a:pt x="2607658" y="5157349"/>
                  <a:pt x="2608258" y="5148614"/>
                </a:cubicBezTo>
                <a:cubicBezTo>
                  <a:pt x="2608430" y="5139241"/>
                  <a:pt x="2608430" y="5139241"/>
                  <a:pt x="2616964" y="5143688"/>
                </a:cubicBezTo>
                <a:cubicBezTo>
                  <a:pt x="2617393" y="5144327"/>
                  <a:pt x="2618458" y="5144535"/>
                  <a:pt x="2618887" y="5145173"/>
                </a:cubicBezTo>
                <a:cubicBezTo>
                  <a:pt x="2638946" y="5155762"/>
                  <a:pt x="2648287" y="5150407"/>
                  <a:pt x="2650957" y="5128246"/>
                </a:cubicBezTo>
                <a:cubicBezTo>
                  <a:pt x="2651557" y="5119511"/>
                  <a:pt x="2655352" y="5111405"/>
                  <a:pt x="2661500" y="5105422"/>
                </a:cubicBezTo>
                <a:cubicBezTo>
                  <a:pt x="2668712" y="5099649"/>
                  <a:pt x="2676794" y="5097920"/>
                  <a:pt x="2685513" y="5095762"/>
                </a:cubicBezTo>
                <a:cubicBezTo>
                  <a:pt x="2696362" y="5094025"/>
                  <a:pt x="2707848" y="5091859"/>
                  <a:pt x="2717620" y="5087142"/>
                </a:cubicBezTo>
                <a:cubicBezTo>
                  <a:pt x="2725054" y="5083071"/>
                  <a:pt x="2733344" y="5080277"/>
                  <a:pt x="2741218" y="5079614"/>
                </a:cubicBezTo>
                <a:cubicBezTo>
                  <a:pt x="2747389" y="5079168"/>
                  <a:pt x="2754834" y="5077868"/>
                  <a:pt x="2758642" y="5072531"/>
                </a:cubicBezTo>
                <a:lnTo>
                  <a:pt x="2765393" y="5067889"/>
                </a:lnTo>
                <a:lnTo>
                  <a:pt x="2742282" y="5076450"/>
                </a:lnTo>
                <a:cubicBezTo>
                  <a:pt x="2731764" y="5078089"/>
                  <a:pt x="2720927" y="5077575"/>
                  <a:pt x="2709914" y="5074825"/>
                </a:cubicBezTo>
                <a:cubicBezTo>
                  <a:pt x="2702571" y="5072990"/>
                  <a:pt x="2699135" y="5075057"/>
                  <a:pt x="2696622" y="5081255"/>
                </a:cubicBezTo>
                <a:cubicBezTo>
                  <a:pt x="2689760" y="5093189"/>
                  <a:pt x="2681519" y="5102831"/>
                  <a:pt x="2666835" y="5099163"/>
                </a:cubicBezTo>
                <a:cubicBezTo>
                  <a:pt x="2648024" y="5096416"/>
                  <a:pt x="2632898" y="5102386"/>
                  <a:pt x="2617548" y="5113177"/>
                </a:cubicBezTo>
                <a:cubicBezTo>
                  <a:pt x="2594180" y="5128790"/>
                  <a:pt x="2568963" y="5136141"/>
                  <a:pt x="2540520" y="5132936"/>
                </a:cubicBezTo>
                <a:cubicBezTo>
                  <a:pt x="2523545" y="5130646"/>
                  <a:pt x="2504747" y="5135700"/>
                  <a:pt x="2497430" y="5149473"/>
                </a:cubicBezTo>
                <a:cubicBezTo>
                  <a:pt x="2484397" y="5174492"/>
                  <a:pt x="2464453" y="5180235"/>
                  <a:pt x="2439915" y="5180930"/>
                </a:cubicBezTo>
                <a:cubicBezTo>
                  <a:pt x="2427990" y="5181853"/>
                  <a:pt x="2414920" y="5183463"/>
                  <a:pt x="2404843" y="5192646"/>
                </a:cubicBezTo>
                <a:cubicBezTo>
                  <a:pt x="2400495" y="5198384"/>
                  <a:pt x="2396134" y="5196320"/>
                  <a:pt x="2393374" y="5191730"/>
                </a:cubicBezTo>
                <a:cubicBezTo>
                  <a:pt x="2391305" y="5188289"/>
                  <a:pt x="2389925" y="5185995"/>
                  <a:pt x="2388546" y="5183699"/>
                </a:cubicBezTo>
                <a:cubicBezTo>
                  <a:pt x="2382103" y="5170391"/>
                  <a:pt x="2380958" y="5171080"/>
                  <a:pt x="2374096" y="5183016"/>
                </a:cubicBezTo>
                <a:cubicBezTo>
                  <a:pt x="2366088" y="5195640"/>
                  <a:pt x="2356246" y="5207807"/>
                  <a:pt x="2346860" y="5218137"/>
                </a:cubicBezTo>
                <a:cubicBezTo>
                  <a:pt x="2342966" y="5222039"/>
                  <a:pt x="2339074" y="5225943"/>
                  <a:pt x="2333568" y="5224567"/>
                </a:cubicBezTo>
                <a:cubicBezTo>
                  <a:pt x="2328062" y="5223191"/>
                  <a:pt x="2327593" y="5217225"/>
                  <a:pt x="2327815" y="5212405"/>
                </a:cubicBezTo>
                <a:cubicBezTo>
                  <a:pt x="2328024" y="5199782"/>
                  <a:pt x="2321828" y="5197259"/>
                  <a:pt x="2311973" y="5201623"/>
                </a:cubicBezTo>
                <a:cubicBezTo>
                  <a:pt x="2307847" y="5202542"/>
                  <a:pt x="2303029" y="5202314"/>
                  <a:pt x="2299593" y="5204381"/>
                </a:cubicBezTo>
                <a:cubicBezTo>
                  <a:pt x="2291574" y="5209202"/>
                  <a:pt x="2288359" y="5206450"/>
                  <a:pt x="2288803" y="5196811"/>
                </a:cubicBezTo>
                <a:cubicBezTo>
                  <a:pt x="2289714" y="5193137"/>
                  <a:pt x="2289935" y="5188318"/>
                  <a:pt x="2285119" y="5188090"/>
                </a:cubicBezTo>
                <a:cubicBezTo>
                  <a:pt x="2280759" y="5186026"/>
                  <a:pt x="2278012" y="5189240"/>
                  <a:pt x="2275264" y="5192454"/>
                </a:cubicBezTo>
                <a:cubicBezTo>
                  <a:pt x="2268858" y="5202554"/>
                  <a:pt x="2258314" y="5205770"/>
                  <a:pt x="2246623" y="5209674"/>
                </a:cubicBezTo>
                <a:cubicBezTo>
                  <a:pt x="2210172" y="5219094"/>
                  <a:pt x="2187507" y="5243658"/>
                  <a:pt x="2170814" y="5275563"/>
                </a:cubicBezTo>
                <a:cubicBezTo>
                  <a:pt x="2167612" y="5280613"/>
                  <a:pt x="2168769" y="5287727"/>
                  <a:pt x="2163730" y="5292318"/>
                </a:cubicBezTo>
                <a:cubicBezTo>
                  <a:pt x="2161427" y="5285893"/>
                  <a:pt x="2159813" y="5280615"/>
                  <a:pt x="2157510" y="5274189"/>
                </a:cubicBezTo>
                <a:cubicBezTo>
                  <a:pt x="2152903" y="5261339"/>
                  <a:pt x="2144181" y="5257211"/>
                  <a:pt x="2132491" y="5261115"/>
                </a:cubicBezTo>
                <a:cubicBezTo>
                  <a:pt x="2093294" y="5273749"/>
                  <a:pt x="2054096" y="5286383"/>
                  <a:pt x="2014898" y="5299017"/>
                </a:cubicBezTo>
                <a:cubicBezTo>
                  <a:pt x="2000917" y="5304300"/>
                  <a:pt x="1989004" y="5313024"/>
                  <a:pt x="1973643" y="5316012"/>
                </a:cubicBezTo>
                <a:cubicBezTo>
                  <a:pt x="1963554" y="5317391"/>
                  <a:pt x="1956902" y="5316705"/>
                  <a:pt x="1952984" y="5305002"/>
                </a:cubicBezTo>
                <a:cubicBezTo>
                  <a:pt x="1946543" y="5291693"/>
                  <a:pt x="1933237" y="5290319"/>
                  <a:pt x="1925231" y="5302944"/>
                </a:cubicBezTo>
                <a:cubicBezTo>
                  <a:pt x="1918826" y="5313044"/>
                  <a:pt x="1911261" y="5316030"/>
                  <a:pt x="1900483" y="5316262"/>
                </a:cubicBezTo>
                <a:cubicBezTo>
                  <a:pt x="1893141" y="5314429"/>
                  <a:pt x="1888559" y="5317184"/>
                  <a:pt x="1885589" y="5325217"/>
                </a:cubicBezTo>
                <a:cubicBezTo>
                  <a:pt x="1883310" y="5334398"/>
                  <a:pt x="1877126" y="5339677"/>
                  <a:pt x="1868184" y="5340369"/>
                </a:cubicBezTo>
                <a:cubicBezTo>
                  <a:pt x="1862911" y="5341978"/>
                  <a:pt x="1855113" y="5341979"/>
                  <a:pt x="1850531" y="5344735"/>
                </a:cubicBezTo>
                <a:cubicBezTo>
                  <a:pt x="1843657" y="5348868"/>
                  <a:pt x="1839296" y="5346803"/>
                  <a:pt x="1834702" y="5341756"/>
                </a:cubicBezTo>
                <a:cubicBezTo>
                  <a:pt x="1824366" y="5332350"/>
                  <a:pt x="1821384" y="5332580"/>
                  <a:pt x="1814068" y="5346352"/>
                </a:cubicBezTo>
                <a:cubicBezTo>
                  <a:pt x="1809953" y="5355074"/>
                  <a:pt x="1806528" y="5364943"/>
                  <a:pt x="1799889" y="5372059"/>
                </a:cubicBezTo>
                <a:cubicBezTo>
                  <a:pt x="1799199" y="5370912"/>
                  <a:pt x="1798054" y="5371602"/>
                  <a:pt x="1797363" y="5370454"/>
                </a:cubicBezTo>
                <a:cubicBezTo>
                  <a:pt x="1798706" y="5349340"/>
                  <a:pt x="1798706" y="5349340"/>
                  <a:pt x="1779884" y="5338789"/>
                </a:cubicBezTo>
                <a:cubicBezTo>
                  <a:pt x="1777358" y="5337182"/>
                  <a:pt x="1774834" y="5335577"/>
                  <a:pt x="1772998" y="5335119"/>
                </a:cubicBezTo>
                <a:cubicBezTo>
                  <a:pt x="1752106" y="5321125"/>
                  <a:pt x="1736288" y="5325949"/>
                  <a:pt x="1722332" y="5346837"/>
                </a:cubicBezTo>
                <a:cubicBezTo>
                  <a:pt x="1715470" y="5358773"/>
                  <a:pt x="1706526" y="5359464"/>
                  <a:pt x="1698482" y="5348680"/>
                </a:cubicBezTo>
                <a:cubicBezTo>
                  <a:pt x="1693888" y="5343633"/>
                  <a:pt x="1690438" y="5337897"/>
                  <a:pt x="1688135" y="5331470"/>
                </a:cubicBezTo>
                <a:cubicBezTo>
                  <a:pt x="1681914" y="5313342"/>
                  <a:pt x="1694049" y="5299798"/>
                  <a:pt x="1711713" y="5303235"/>
                </a:cubicBezTo>
                <a:cubicBezTo>
                  <a:pt x="1725707" y="5305756"/>
                  <a:pt x="1736942" y="5303688"/>
                  <a:pt x="1748632" y="5299782"/>
                </a:cubicBezTo>
                <a:cubicBezTo>
                  <a:pt x="1759632" y="5294730"/>
                  <a:pt x="1770867" y="5292662"/>
                  <a:pt x="1782570" y="5296559"/>
                </a:cubicBezTo>
                <a:cubicBezTo>
                  <a:pt x="1801158" y="5304128"/>
                  <a:pt x="1807576" y="5301831"/>
                  <a:pt x="1813279" y="5282780"/>
                </a:cubicBezTo>
                <a:cubicBezTo>
                  <a:pt x="1818306" y="5270386"/>
                  <a:pt x="1824946" y="5263270"/>
                  <a:pt x="1837782" y="5258676"/>
                </a:cubicBezTo>
                <a:cubicBezTo>
                  <a:pt x="1860473" y="5249720"/>
                  <a:pt x="1885467" y="5247187"/>
                  <a:pt x="1907702" y="5240067"/>
                </a:cubicBezTo>
                <a:cubicBezTo>
                  <a:pt x="1927646" y="5234323"/>
                  <a:pt x="1944830" y="5223990"/>
                  <a:pt x="1953516" y="5204711"/>
                </a:cubicBezTo>
                <a:cubicBezTo>
                  <a:pt x="1957396" y="5193005"/>
                  <a:pt x="1963357" y="5192544"/>
                  <a:pt x="1974371" y="5195294"/>
                </a:cubicBezTo>
                <a:cubicBezTo>
                  <a:pt x="2025764" y="5208132"/>
                  <a:pt x="2072081" y="5202152"/>
                  <a:pt x="2105034" y="5155783"/>
                </a:cubicBezTo>
                <a:cubicBezTo>
                  <a:pt x="2109838" y="5148209"/>
                  <a:pt x="2116946" y="5147059"/>
                  <a:pt x="2124055" y="5145909"/>
                </a:cubicBezTo>
                <a:cubicBezTo>
                  <a:pt x="2128870" y="5146137"/>
                  <a:pt x="2136213" y="5147971"/>
                  <a:pt x="2138725" y="5141774"/>
                </a:cubicBezTo>
                <a:cubicBezTo>
                  <a:pt x="2140548" y="5134430"/>
                  <a:pt x="2134353" y="5131907"/>
                  <a:pt x="2130447" y="5128006"/>
                </a:cubicBezTo>
                <a:cubicBezTo>
                  <a:pt x="2122872" y="5123189"/>
                  <a:pt x="2124929" y="5118828"/>
                  <a:pt x="2131803" y="5114696"/>
                </a:cubicBezTo>
                <a:cubicBezTo>
                  <a:pt x="2138677" y="5110562"/>
                  <a:pt x="2146930" y="5108724"/>
                  <a:pt x="2154494" y="5105739"/>
                </a:cubicBezTo>
                <a:cubicBezTo>
                  <a:pt x="2172146" y="5101372"/>
                  <a:pt x="2188197" y="5099532"/>
                  <a:pt x="2202166" y="5086446"/>
                </a:cubicBezTo>
                <a:cubicBezTo>
                  <a:pt x="2205604" y="5084380"/>
                  <a:pt x="2206983" y="5086674"/>
                  <a:pt x="2209508" y="5088280"/>
                </a:cubicBezTo>
                <a:cubicBezTo>
                  <a:pt x="2219154" y="5096540"/>
                  <a:pt x="2228553" y="5094012"/>
                  <a:pt x="2237718" y="5088501"/>
                </a:cubicBezTo>
                <a:cubicBezTo>
                  <a:pt x="2272776" y="5068984"/>
                  <a:pt x="2309215" y="5051761"/>
                  <a:pt x="2349337" y="5043258"/>
                </a:cubicBezTo>
                <a:cubicBezTo>
                  <a:pt x="2352318" y="5043028"/>
                  <a:pt x="2355754" y="5040961"/>
                  <a:pt x="2358502" y="5037747"/>
                </a:cubicBezTo>
                <a:cubicBezTo>
                  <a:pt x="2365363" y="5025811"/>
                  <a:pt x="2374307" y="5025120"/>
                  <a:pt x="2386933" y="5033149"/>
                </a:cubicBezTo>
                <a:cubicBezTo>
                  <a:pt x="2399560" y="5041178"/>
                  <a:pt x="2407124" y="5038192"/>
                  <a:pt x="2411915" y="5022814"/>
                </a:cubicBezTo>
                <a:cubicBezTo>
                  <a:pt x="2414428" y="5016617"/>
                  <a:pt x="2415797" y="5011109"/>
                  <a:pt x="2417619" y="5003764"/>
                </a:cubicBezTo>
                <a:cubicBezTo>
                  <a:pt x="2426341" y="5007893"/>
                  <a:pt x="2435062" y="5012021"/>
                  <a:pt x="2443082" y="5007199"/>
                </a:cubicBezTo>
                <a:lnTo>
                  <a:pt x="2453976" y="5001279"/>
                </a:lnTo>
                <a:lnTo>
                  <a:pt x="2455857" y="4996214"/>
                </a:lnTo>
                <a:cubicBezTo>
                  <a:pt x="2456029" y="4986842"/>
                  <a:pt x="2456029" y="4986842"/>
                  <a:pt x="2464565" y="4991287"/>
                </a:cubicBezTo>
                <a:cubicBezTo>
                  <a:pt x="2464992" y="4991927"/>
                  <a:pt x="2466059" y="4992135"/>
                  <a:pt x="2466487" y="4992773"/>
                </a:cubicBezTo>
                <a:lnTo>
                  <a:pt x="2468880" y="4993178"/>
                </a:lnTo>
                <a:lnTo>
                  <a:pt x="2470121" y="4992503"/>
                </a:lnTo>
                <a:cubicBezTo>
                  <a:pt x="2500598" y="4975742"/>
                  <a:pt x="2505414" y="4975969"/>
                  <a:pt x="2491826" y="4940401"/>
                </a:cubicBezTo>
                <a:cubicBezTo>
                  <a:pt x="2491826" y="4940401"/>
                  <a:pt x="2492973" y="4939712"/>
                  <a:pt x="2492283" y="4938565"/>
                </a:cubicBezTo>
                <a:cubicBezTo>
                  <a:pt x="2488821" y="4925025"/>
                  <a:pt x="2491335" y="4918829"/>
                  <a:pt x="2504860" y="4915382"/>
                </a:cubicBezTo>
                <a:cubicBezTo>
                  <a:pt x="2561476" y="4895398"/>
                  <a:pt x="2617169" y="4871286"/>
                  <a:pt x="2672406" y="4849008"/>
                </a:cubicBezTo>
                <a:lnTo>
                  <a:pt x="2727569" y="4824104"/>
                </a:lnTo>
                <a:lnTo>
                  <a:pt x="2684355" y="4780890"/>
                </a:lnTo>
                <a:lnTo>
                  <a:pt x="2638382" y="4797610"/>
                </a:lnTo>
                <a:cubicBezTo>
                  <a:pt x="2600564" y="4812538"/>
                  <a:pt x="2559297" y="4821730"/>
                  <a:pt x="2525618" y="4843542"/>
                </a:cubicBezTo>
                <a:cubicBezTo>
                  <a:pt x="2486666" y="4866962"/>
                  <a:pt x="2447937" y="4885563"/>
                  <a:pt x="2401372" y="4880758"/>
                </a:cubicBezTo>
                <a:cubicBezTo>
                  <a:pt x="2383252" y="4879157"/>
                  <a:pt x="2366523" y="4887653"/>
                  <a:pt x="2353243" y="4901885"/>
                </a:cubicBezTo>
                <a:cubicBezTo>
                  <a:pt x="2345002" y="4911526"/>
                  <a:pt x="2334002" y="4916578"/>
                  <a:pt x="2321166" y="4921172"/>
                </a:cubicBezTo>
                <a:cubicBezTo>
                  <a:pt x="2301911" y="4928063"/>
                  <a:pt x="2280588" y="4931512"/>
                  <a:pt x="2265017" y="4947122"/>
                </a:cubicBezTo>
                <a:cubicBezTo>
                  <a:pt x="2251048" y="4960208"/>
                  <a:pt x="2236833" y="4962507"/>
                  <a:pt x="2218933" y="4956086"/>
                </a:cubicBezTo>
                <a:cubicBezTo>
                  <a:pt x="2212738" y="4953564"/>
                  <a:pt x="2207464" y="4955171"/>
                  <a:pt x="2203116" y="4960910"/>
                </a:cubicBezTo>
                <a:cubicBezTo>
                  <a:pt x="2197167" y="4969173"/>
                  <a:pt x="2188691" y="4975832"/>
                  <a:pt x="2177457" y="4977900"/>
                </a:cubicBezTo>
                <a:cubicBezTo>
                  <a:pt x="2144443" y="4985254"/>
                  <a:pt x="2112131" y="5001558"/>
                  <a:pt x="2077738" y="5006617"/>
                </a:cubicBezTo>
                <a:cubicBezTo>
                  <a:pt x="2065814" y="5007538"/>
                  <a:pt x="2055958" y="5011902"/>
                  <a:pt x="2049553" y="5022002"/>
                </a:cubicBezTo>
                <a:cubicBezTo>
                  <a:pt x="2034906" y="5041742"/>
                  <a:pt x="2028488" y="5044039"/>
                  <a:pt x="2005538" y="5034407"/>
                </a:cubicBezTo>
                <a:cubicBezTo>
                  <a:pt x="1996817" y="5030279"/>
                  <a:pt x="1988330" y="5029133"/>
                  <a:pt x="1981455" y="5033267"/>
                </a:cubicBezTo>
                <a:cubicBezTo>
                  <a:pt x="1956708" y="5046585"/>
                  <a:pt x="1929422" y="5050494"/>
                  <a:pt x="1903516" y="5056698"/>
                </a:cubicBezTo>
                <a:cubicBezTo>
                  <a:pt x="1879901" y="5061524"/>
                  <a:pt x="1856976" y="5067498"/>
                  <a:pt x="1838424" y="5083339"/>
                </a:cubicBezTo>
                <a:cubicBezTo>
                  <a:pt x="1831094" y="5089308"/>
                  <a:pt x="1825133" y="5089769"/>
                  <a:pt x="1818246" y="5086099"/>
                </a:cubicBezTo>
                <a:cubicBezTo>
                  <a:pt x="1809525" y="5081970"/>
                  <a:pt x="1798968" y="5077383"/>
                  <a:pt x="1791182" y="5085188"/>
                </a:cubicBezTo>
                <a:cubicBezTo>
                  <a:pt x="1774466" y="5101488"/>
                  <a:pt x="1753598" y="5103100"/>
                  <a:pt x="1731573" y="5097598"/>
                </a:cubicBezTo>
                <a:cubicBezTo>
                  <a:pt x="1699224" y="5090494"/>
                  <a:pt x="1669882" y="5098764"/>
                  <a:pt x="1647215" y="5123327"/>
                </a:cubicBezTo>
                <a:cubicBezTo>
                  <a:pt x="1638284" y="5131821"/>
                  <a:pt x="1633467" y="5131593"/>
                  <a:pt x="1627259" y="5121267"/>
                </a:cubicBezTo>
                <a:cubicBezTo>
                  <a:pt x="1625189" y="5117825"/>
                  <a:pt x="1623120" y="5114384"/>
                  <a:pt x="1620594" y="5112778"/>
                </a:cubicBezTo>
                <a:cubicBezTo>
                  <a:pt x="1591215" y="5097640"/>
                  <a:pt x="1562525" y="5083649"/>
                  <a:pt x="1528144" y="5096510"/>
                </a:cubicBezTo>
                <a:cubicBezTo>
                  <a:pt x="1520580" y="5099496"/>
                  <a:pt x="1519656" y="5095364"/>
                  <a:pt x="1519188" y="5089398"/>
                </a:cubicBezTo>
                <a:cubicBezTo>
                  <a:pt x="1518955" y="5086415"/>
                  <a:pt x="1519865" y="5082743"/>
                  <a:pt x="1520777" y="5079070"/>
                </a:cubicBezTo>
                <a:cubicBezTo>
                  <a:pt x="1522600" y="5071726"/>
                  <a:pt x="1525114" y="5065528"/>
                  <a:pt x="1516392" y="5061400"/>
                </a:cubicBezTo>
                <a:cubicBezTo>
                  <a:pt x="1508816" y="5056582"/>
                  <a:pt x="1505848" y="5064617"/>
                  <a:pt x="1500809" y="5069208"/>
                </a:cubicBezTo>
                <a:cubicBezTo>
                  <a:pt x="1491422" y="5079538"/>
                  <a:pt x="1480889" y="5090556"/>
                  <a:pt x="1467586" y="5089184"/>
                </a:cubicBezTo>
                <a:cubicBezTo>
                  <a:pt x="1451300" y="5088041"/>
                  <a:pt x="1447642" y="5094927"/>
                  <a:pt x="1445141" y="5108927"/>
                </a:cubicBezTo>
                <a:cubicBezTo>
                  <a:pt x="1444230" y="5112599"/>
                  <a:pt x="1443318" y="5116272"/>
                  <a:pt x="1440571" y="5119486"/>
                </a:cubicBezTo>
                <a:cubicBezTo>
                  <a:pt x="1439203" y="5124994"/>
                  <a:pt x="1436456" y="5128208"/>
                  <a:pt x="1429114" y="5126374"/>
                </a:cubicBezTo>
                <a:cubicBezTo>
                  <a:pt x="1423608" y="5124999"/>
                  <a:pt x="1420848" y="5120409"/>
                  <a:pt x="1422216" y="5114901"/>
                </a:cubicBezTo>
                <a:cubicBezTo>
                  <a:pt x="1422893" y="5108245"/>
                  <a:pt x="1421280" y="5102967"/>
                  <a:pt x="1423793" y="5096770"/>
                </a:cubicBezTo>
                <a:cubicBezTo>
                  <a:pt x="1425395" y="5094245"/>
                  <a:pt x="1426996" y="5091720"/>
                  <a:pt x="1423780" y="5088967"/>
                </a:cubicBezTo>
                <a:cubicBezTo>
                  <a:pt x="1421256" y="5087361"/>
                  <a:pt x="1418509" y="5090575"/>
                  <a:pt x="1416218" y="5091952"/>
                </a:cubicBezTo>
                <a:cubicBezTo>
                  <a:pt x="1412781" y="5094019"/>
                  <a:pt x="1410489" y="5095397"/>
                  <a:pt x="1409577" y="5099068"/>
                </a:cubicBezTo>
                <a:cubicBezTo>
                  <a:pt x="1408666" y="5102742"/>
                  <a:pt x="1406375" y="5104119"/>
                  <a:pt x="1402704" y="5103202"/>
                </a:cubicBezTo>
                <a:cubicBezTo>
                  <a:pt x="1382514" y="5098159"/>
                  <a:pt x="1364171" y="5101376"/>
                  <a:pt x="1347676" y="5112857"/>
                </a:cubicBezTo>
                <a:cubicBezTo>
                  <a:pt x="1340347" y="5118826"/>
                  <a:pt x="1332327" y="5123648"/>
                  <a:pt x="1323619" y="5127322"/>
                </a:cubicBezTo>
                <a:cubicBezTo>
                  <a:pt x="1319036" y="5130077"/>
                  <a:pt x="1312162" y="5134211"/>
                  <a:pt x="1306422" y="5129852"/>
                </a:cubicBezTo>
                <a:cubicBezTo>
                  <a:pt x="1302516" y="5125951"/>
                  <a:pt x="1306175" y="5119065"/>
                  <a:pt x="1307543" y="5113557"/>
                </a:cubicBezTo>
                <a:cubicBezTo>
                  <a:pt x="1308454" y="5109885"/>
                  <a:pt x="1310056" y="5107360"/>
                  <a:pt x="1310967" y="5103688"/>
                </a:cubicBezTo>
                <a:cubicBezTo>
                  <a:pt x="1311879" y="5100015"/>
                  <a:pt x="1316227" y="5094276"/>
                  <a:pt x="1311177" y="5091065"/>
                </a:cubicBezTo>
                <a:cubicBezTo>
                  <a:pt x="1307272" y="5087165"/>
                  <a:pt x="1301543" y="5090609"/>
                  <a:pt x="1297652" y="5094511"/>
                </a:cubicBezTo>
                <a:cubicBezTo>
                  <a:pt x="1287340" y="5100710"/>
                  <a:pt x="1277941" y="5103238"/>
                  <a:pt x="1264871" y="5104849"/>
                </a:cubicBezTo>
                <a:cubicBezTo>
                  <a:pt x="1235060" y="5107152"/>
                  <a:pt x="1225908" y="5120466"/>
                  <a:pt x="1230540" y="5148922"/>
                </a:cubicBezTo>
                <a:cubicBezTo>
                  <a:pt x="1232622" y="5160166"/>
                  <a:pt x="1229652" y="5168201"/>
                  <a:pt x="1219797" y="5172564"/>
                </a:cubicBezTo>
                <a:cubicBezTo>
                  <a:pt x="1206691" y="5150765"/>
                  <a:pt x="1194273" y="5130113"/>
                  <a:pt x="1181166" y="5108315"/>
                </a:cubicBezTo>
                <a:cubicBezTo>
                  <a:pt x="1196517" y="5097524"/>
                  <a:pt x="1196503" y="5089722"/>
                  <a:pt x="1185712" y="5082151"/>
                </a:cubicBezTo>
                <a:cubicBezTo>
                  <a:pt x="1182497" y="5079398"/>
                  <a:pt x="1176536" y="5079858"/>
                  <a:pt x="1176756" y="5075039"/>
                </a:cubicBezTo>
                <a:cubicBezTo>
                  <a:pt x="1178124" y="5069530"/>
                  <a:pt x="1183397" y="5067922"/>
                  <a:pt x="1187525" y="5067004"/>
                </a:cubicBezTo>
                <a:cubicBezTo>
                  <a:pt x="1190961" y="5064937"/>
                  <a:pt x="1193941" y="5064706"/>
                  <a:pt x="1196923" y="5064476"/>
                </a:cubicBezTo>
                <a:cubicBezTo>
                  <a:pt x="1205176" y="5062638"/>
                  <a:pt x="1207922" y="5059424"/>
                  <a:pt x="1204240" y="5050704"/>
                </a:cubicBezTo>
                <a:cubicBezTo>
                  <a:pt x="1202626" y="5045425"/>
                  <a:pt x="1201924" y="5036476"/>
                  <a:pt x="1209722" y="5036473"/>
                </a:cubicBezTo>
                <a:cubicBezTo>
                  <a:pt x="1219811" y="5035094"/>
                  <a:pt x="1227830" y="5030272"/>
                  <a:pt x="1236540" y="5026597"/>
                </a:cubicBezTo>
                <a:cubicBezTo>
                  <a:pt x="1244103" y="5023612"/>
                  <a:pt x="1253503" y="5021084"/>
                  <a:pt x="1260142" y="5013968"/>
                </a:cubicBezTo>
                <a:cubicBezTo>
                  <a:pt x="1265636" y="5007540"/>
                  <a:pt x="1272275" y="5000424"/>
                  <a:pt x="1259649" y="4992395"/>
                </a:cubicBezTo>
                <a:cubicBezTo>
                  <a:pt x="1255288" y="4990330"/>
                  <a:pt x="1256201" y="4986659"/>
                  <a:pt x="1260093" y="4982756"/>
                </a:cubicBezTo>
                <a:cubicBezTo>
                  <a:pt x="1277278" y="4972424"/>
                  <a:pt x="1285765" y="4973569"/>
                  <a:pt x="1297257" y="4990089"/>
                </a:cubicBezTo>
                <a:cubicBezTo>
                  <a:pt x="1300707" y="4995826"/>
                  <a:pt x="1304611" y="4999727"/>
                  <a:pt x="1310574" y="4999265"/>
                </a:cubicBezTo>
                <a:cubicBezTo>
                  <a:pt x="1320664" y="4997886"/>
                  <a:pt x="1330063" y="4995358"/>
                  <a:pt x="1337848" y="4987553"/>
                </a:cubicBezTo>
                <a:cubicBezTo>
                  <a:pt x="1340139" y="4986175"/>
                  <a:pt x="1338525" y="4980897"/>
                  <a:pt x="1336000" y="4979292"/>
                </a:cubicBezTo>
                <a:cubicBezTo>
                  <a:pt x="1333930" y="4975850"/>
                  <a:pt x="1331171" y="4971261"/>
                  <a:pt x="1332083" y="4967588"/>
                </a:cubicBezTo>
                <a:cubicBezTo>
                  <a:pt x="1333450" y="4962080"/>
                  <a:pt x="1333203" y="4951293"/>
                  <a:pt x="1340780" y="4956111"/>
                </a:cubicBezTo>
                <a:cubicBezTo>
                  <a:pt x="1357533" y="4963220"/>
                  <a:pt x="1368989" y="4956332"/>
                  <a:pt x="1381591" y="4948755"/>
                </a:cubicBezTo>
                <a:cubicBezTo>
                  <a:pt x="1389155" y="4945770"/>
                  <a:pt x="1396718" y="4942784"/>
                  <a:pt x="1405895" y="4945076"/>
                </a:cubicBezTo>
                <a:cubicBezTo>
                  <a:pt x="1440079" y="4952640"/>
                  <a:pt x="1456574" y="4941160"/>
                  <a:pt x="1457437" y="4906275"/>
                </a:cubicBezTo>
                <a:cubicBezTo>
                  <a:pt x="1457881" y="4896636"/>
                  <a:pt x="1462229" y="4890898"/>
                  <a:pt x="1472097" y="4894337"/>
                </a:cubicBezTo>
                <a:cubicBezTo>
                  <a:pt x="1494122" y="4899839"/>
                  <a:pt x="1514066" y="4894096"/>
                  <a:pt x="1533086" y="4884222"/>
                </a:cubicBezTo>
                <a:cubicBezTo>
                  <a:pt x="1542940" y="4879859"/>
                  <a:pt x="1551416" y="4873201"/>
                  <a:pt x="1562416" y="4868148"/>
                </a:cubicBezTo>
                <a:cubicBezTo>
                  <a:pt x="1580980" y="4860111"/>
                  <a:pt x="1595874" y="4851156"/>
                  <a:pt x="1590331" y="4826372"/>
                </a:cubicBezTo>
                <a:cubicBezTo>
                  <a:pt x="1595159" y="4834402"/>
                  <a:pt x="1597463" y="4840828"/>
                  <a:pt x="1605039" y="4845646"/>
                </a:cubicBezTo>
                <a:cubicBezTo>
                  <a:pt x="1613994" y="4852757"/>
                  <a:pt x="1624083" y="4851377"/>
                  <a:pt x="1632103" y="4846555"/>
                </a:cubicBezTo>
                <a:cubicBezTo>
                  <a:pt x="1640577" y="4839897"/>
                  <a:pt x="1630020" y="4835311"/>
                  <a:pt x="1628407" y="4830033"/>
                </a:cubicBezTo>
                <a:cubicBezTo>
                  <a:pt x="1625413" y="4822459"/>
                  <a:pt x="1627237" y="4815116"/>
                  <a:pt x="1636181" y="4814424"/>
                </a:cubicBezTo>
                <a:cubicBezTo>
                  <a:pt x="1648105" y="4813502"/>
                  <a:pt x="1656124" y="4808681"/>
                  <a:pt x="1665746" y="4801334"/>
                </a:cubicBezTo>
                <a:cubicBezTo>
                  <a:pt x="1676278" y="4790316"/>
                  <a:pt x="1688880" y="4782738"/>
                  <a:pt x="1705854" y="4785028"/>
                </a:cubicBezTo>
                <a:cubicBezTo>
                  <a:pt x="1716177" y="4786632"/>
                  <a:pt x="1722362" y="4781351"/>
                  <a:pt x="1724641" y="4772171"/>
                </a:cubicBezTo>
                <a:cubicBezTo>
                  <a:pt x="1726007" y="4766662"/>
                  <a:pt x="1727376" y="4761154"/>
                  <a:pt x="1728286" y="4757482"/>
                </a:cubicBezTo>
                <a:cubicBezTo>
                  <a:pt x="1731256" y="4749448"/>
                  <a:pt x="1729864" y="4739350"/>
                  <a:pt x="1738117" y="4737512"/>
                </a:cubicBezTo>
                <a:cubicBezTo>
                  <a:pt x="1746371" y="4735674"/>
                  <a:pt x="1750054" y="4744395"/>
                  <a:pt x="1753503" y="4750130"/>
                </a:cubicBezTo>
                <a:cubicBezTo>
                  <a:pt x="1756953" y="4755867"/>
                  <a:pt x="1760155" y="4750817"/>
                  <a:pt x="1764282" y="4749898"/>
                </a:cubicBezTo>
                <a:cubicBezTo>
                  <a:pt x="1767719" y="4747831"/>
                  <a:pt x="1771156" y="4745764"/>
                  <a:pt x="1767251" y="4741864"/>
                </a:cubicBezTo>
                <a:cubicBezTo>
                  <a:pt x="1757371" y="4730622"/>
                  <a:pt x="1762175" y="4723047"/>
                  <a:pt x="1771796" y="4715700"/>
                </a:cubicBezTo>
                <a:cubicBezTo>
                  <a:pt x="1781417" y="4708354"/>
                  <a:pt x="1779804" y="4703076"/>
                  <a:pt x="1768101" y="4699177"/>
                </a:cubicBezTo>
                <a:cubicBezTo>
                  <a:pt x="1765576" y="4697572"/>
                  <a:pt x="1761449" y="4698490"/>
                  <a:pt x="1757322" y="4699410"/>
                </a:cubicBezTo>
                <a:cubicBezTo>
                  <a:pt x="1719258" y="4703552"/>
                  <a:pt x="1683041" y="4715956"/>
                  <a:pt x="1647749" y="4732489"/>
                </a:cubicBezTo>
                <a:cubicBezTo>
                  <a:pt x="1619330" y="4744891"/>
                  <a:pt x="1591822" y="4753620"/>
                  <a:pt x="1559707" y="4749498"/>
                </a:cubicBezTo>
                <a:cubicBezTo>
                  <a:pt x="1540897" y="4746750"/>
                  <a:pt x="1523454" y="4738493"/>
                  <a:pt x="1506467" y="4728399"/>
                </a:cubicBezTo>
                <a:cubicBezTo>
                  <a:pt x="1506725" y="4746989"/>
                  <a:pt x="1501687" y="4751580"/>
                  <a:pt x="1483332" y="4746995"/>
                </a:cubicBezTo>
                <a:cubicBezTo>
                  <a:pt x="1477826" y="4745621"/>
                  <a:pt x="1472085" y="4741262"/>
                  <a:pt x="1469782" y="4734836"/>
                </a:cubicBezTo>
                <a:cubicBezTo>
                  <a:pt x="1464719" y="4723822"/>
                  <a:pt x="1454630" y="4725202"/>
                  <a:pt x="1445921" y="4728876"/>
                </a:cubicBezTo>
                <a:cubicBezTo>
                  <a:pt x="1436522" y="4731403"/>
                  <a:pt x="1436534" y="4739206"/>
                  <a:pt x="1436546" y="4747009"/>
                </a:cubicBezTo>
                <a:cubicBezTo>
                  <a:pt x="1437704" y="4754123"/>
                  <a:pt x="1441843" y="4761008"/>
                  <a:pt x="1439109" y="4772024"/>
                </a:cubicBezTo>
                <a:cubicBezTo>
                  <a:pt x="1434267" y="4756190"/>
                  <a:pt x="1425324" y="4756882"/>
                  <a:pt x="1414779" y="4760097"/>
                </a:cubicBezTo>
                <a:cubicBezTo>
                  <a:pt x="1406070" y="4763772"/>
                  <a:pt x="1393456" y="4763546"/>
                  <a:pt x="1390462" y="4755973"/>
                </a:cubicBezTo>
                <a:cubicBezTo>
                  <a:pt x="1385165" y="4741975"/>
                  <a:pt x="1378723" y="4728666"/>
                  <a:pt x="1380534" y="4713519"/>
                </a:cubicBezTo>
                <a:cubicBezTo>
                  <a:pt x="1381667" y="4705027"/>
                  <a:pt x="1385561" y="4701124"/>
                  <a:pt x="1394270" y="4697450"/>
                </a:cubicBezTo>
                <a:cubicBezTo>
                  <a:pt x="1401377" y="4696300"/>
                  <a:pt x="1405049" y="4697217"/>
                  <a:pt x="1408042" y="4704789"/>
                </a:cubicBezTo>
                <a:cubicBezTo>
                  <a:pt x="1410801" y="4709379"/>
                  <a:pt x="1415618" y="4709607"/>
                  <a:pt x="1419055" y="4707541"/>
                </a:cubicBezTo>
                <a:cubicBezTo>
                  <a:pt x="1432112" y="4698127"/>
                  <a:pt x="1444270" y="4700190"/>
                  <a:pt x="1457119" y="4703399"/>
                </a:cubicBezTo>
                <a:cubicBezTo>
                  <a:pt x="1469277" y="4705460"/>
                  <a:pt x="1479822" y="4702244"/>
                  <a:pt x="1483013" y="4689392"/>
                </a:cubicBezTo>
                <a:cubicBezTo>
                  <a:pt x="1485291" y="4680211"/>
                  <a:pt x="1488962" y="4681128"/>
                  <a:pt x="1491955" y="4688700"/>
                </a:cubicBezTo>
                <a:cubicBezTo>
                  <a:pt x="1494715" y="4693290"/>
                  <a:pt x="1497697" y="4693060"/>
                  <a:pt x="1503658" y="4692599"/>
                </a:cubicBezTo>
                <a:cubicBezTo>
                  <a:pt x="1527274" y="4687773"/>
                  <a:pt x="1547894" y="4675374"/>
                  <a:pt x="1563232" y="4656779"/>
                </a:cubicBezTo>
                <a:lnTo>
                  <a:pt x="1583207" y="4642657"/>
                </a:lnTo>
                <a:lnTo>
                  <a:pt x="1558320" y="4645131"/>
                </a:lnTo>
                <a:cubicBezTo>
                  <a:pt x="1546363" y="4644879"/>
                  <a:pt x="1533198" y="4645200"/>
                  <a:pt x="1522270" y="4653352"/>
                </a:cubicBezTo>
                <a:cubicBezTo>
                  <a:pt x="1517379" y="4658638"/>
                  <a:pt x="1513242" y="4656156"/>
                  <a:pt x="1510946" y="4651318"/>
                </a:cubicBezTo>
                <a:cubicBezTo>
                  <a:pt x="1509224" y="4647689"/>
                  <a:pt x="1508076" y="4645272"/>
                  <a:pt x="1506927" y="4642852"/>
                </a:cubicBezTo>
                <a:cubicBezTo>
                  <a:pt x="1501820" y="4628976"/>
                  <a:pt x="1500612" y="4629549"/>
                  <a:pt x="1492614" y="4640755"/>
                </a:cubicBezTo>
                <a:cubicBezTo>
                  <a:pt x="1483408" y="4652535"/>
                  <a:pt x="1472421" y="4663678"/>
                  <a:pt x="1462067" y="4673038"/>
                </a:cubicBezTo>
                <a:cubicBezTo>
                  <a:pt x="1457810" y="4676541"/>
                  <a:pt x="1453554" y="4680044"/>
                  <a:pt x="1448209" y="4678135"/>
                </a:cubicBezTo>
                <a:cubicBezTo>
                  <a:pt x="1442864" y="4676226"/>
                  <a:pt x="1442983" y="4670242"/>
                  <a:pt x="1443676" y="4665468"/>
                </a:cubicBezTo>
                <a:cubicBezTo>
                  <a:pt x="1445121" y="4652927"/>
                  <a:pt x="1439202" y="4649809"/>
                  <a:pt x="1428967" y="4653185"/>
                </a:cubicBezTo>
                <a:cubicBezTo>
                  <a:pt x="1424771" y="4653696"/>
                  <a:pt x="1419999" y="4652996"/>
                  <a:pt x="1416376" y="4654716"/>
                </a:cubicBezTo>
                <a:cubicBezTo>
                  <a:pt x="1407923" y="4658729"/>
                  <a:pt x="1404993" y="4655674"/>
                  <a:pt x="1406380" y="4646126"/>
                </a:cubicBezTo>
                <a:cubicBezTo>
                  <a:pt x="1407646" y="4642559"/>
                  <a:pt x="1408339" y="4637785"/>
                  <a:pt x="1403569" y="4637086"/>
                </a:cubicBezTo>
                <a:cubicBezTo>
                  <a:pt x="1399431" y="4634605"/>
                  <a:pt x="1396382" y="4637534"/>
                  <a:pt x="1393333" y="4640463"/>
                </a:cubicBezTo>
                <a:cubicBezTo>
                  <a:pt x="1385968" y="4649886"/>
                  <a:pt x="1375159" y="4652054"/>
                  <a:pt x="1363143" y="4654795"/>
                </a:cubicBezTo>
                <a:cubicBezTo>
                  <a:pt x="1325944" y="4660597"/>
                  <a:pt x="1300980" y="4682820"/>
                  <a:pt x="1281241" y="4712937"/>
                </a:cubicBezTo>
                <a:cubicBezTo>
                  <a:pt x="1277560" y="4717649"/>
                  <a:pt x="1278014" y="4724842"/>
                  <a:pt x="1272550" y="4728917"/>
                </a:cubicBezTo>
                <a:cubicBezTo>
                  <a:pt x="1270887" y="4722298"/>
                  <a:pt x="1269799" y="4716887"/>
                  <a:pt x="1268136" y="4710266"/>
                </a:cubicBezTo>
                <a:cubicBezTo>
                  <a:pt x="1264811" y="4697025"/>
                  <a:pt x="1256536" y="4692063"/>
                  <a:pt x="1244519" y="4694803"/>
                </a:cubicBezTo>
                <a:cubicBezTo>
                  <a:pt x="1204272" y="4703536"/>
                  <a:pt x="1164025" y="4712267"/>
                  <a:pt x="1123778" y="4720999"/>
                </a:cubicBezTo>
                <a:cubicBezTo>
                  <a:pt x="1109345" y="4724886"/>
                  <a:pt x="1096635" y="4732401"/>
                  <a:pt x="1081055" y="4733870"/>
                </a:cubicBezTo>
                <a:cubicBezTo>
                  <a:pt x="1070880" y="4734254"/>
                  <a:pt x="1064327" y="4732919"/>
                  <a:pt x="1061576" y="4720888"/>
                </a:cubicBezTo>
                <a:cubicBezTo>
                  <a:pt x="1056469" y="4707011"/>
                  <a:pt x="1043362" y="4704341"/>
                  <a:pt x="1034159" y="4716120"/>
                </a:cubicBezTo>
                <a:cubicBezTo>
                  <a:pt x="1026793" y="4725544"/>
                  <a:pt x="1018973" y="4727775"/>
                  <a:pt x="1008224" y="4726949"/>
                </a:cubicBezTo>
                <a:cubicBezTo>
                  <a:pt x="1001097" y="4724405"/>
                  <a:pt x="996266" y="4726697"/>
                  <a:pt x="992523" y="4734402"/>
                </a:cubicBezTo>
                <a:cubicBezTo>
                  <a:pt x="989356" y="4743314"/>
                  <a:pt x="982685" y="4747964"/>
                  <a:pt x="973717" y="4747775"/>
                </a:cubicBezTo>
                <a:cubicBezTo>
                  <a:pt x="968312" y="4748859"/>
                  <a:pt x="960551" y="4748097"/>
                  <a:pt x="955721" y="4750390"/>
                </a:cubicBezTo>
                <a:cubicBezTo>
                  <a:pt x="948476" y="4753830"/>
                  <a:pt x="944338" y="4751348"/>
                  <a:pt x="940259" y="4745874"/>
                </a:cubicBezTo>
                <a:cubicBezTo>
                  <a:pt x="930896" y="4735500"/>
                  <a:pt x="927908" y="4735437"/>
                  <a:pt x="919276" y="4748426"/>
                </a:cubicBezTo>
                <a:cubicBezTo>
                  <a:pt x="914326" y="4756703"/>
                  <a:pt x="909951" y="4766189"/>
                  <a:pt x="902645" y="4772621"/>
                </a:cubicBezTo>
                <a:cubicBezTo>
                  <a:pt x="902071" y="4771411"/>
                  <a:pt x="900865" y="4771985"/>
                  <a:pt x="900290" y="4770776"/>
                </a:cubicBezTo>
                <a:cubicBezTo>
                  <a:pt x="903695" y="4749894"/>
                  <a:pt x="903695" y="4749894"/>
                  <a:pt x="885996" y="4737549"/>
                </a:cubicBezTo>
                <a:cubicBezTo>
                  <a:pt x="883641" y="4735703"/>
                  <a:pt x="881286" y="4733858"/>
                  <a:pt x="879504" y="4733221"/>
                </a:cubicBezTo>
                <a:cubicBezTo>
                  <a:pt x="860083" y="4717248"/>
                  <a:pt x="843870" y="4720499"/>
                  <a:pt x="827933" y="4739919"/>
                </a:cubicBezTo>
                <a:cubicBezTo>
                  <a:pt x="819935" y="4751125"/>
                  <a:pt x="810967" y="4750937"/>
                  <a:pt x="804019" y="4739416"/>
                </a:cubicBezTo>
                <a:cubicBezTo>
                  <a:pt x="799940" y="4733943"/>
                  <a:pt x="797069" y="4727896"/>
                  <a:pt x="795407" y="4721276"/>
                </a:cubicBezTo>
                <a:cubicBezTo>
                  <a:pt x="790993" y="4702625"/>
                  <a:pt x="804396" y="4690335"/>
                  <a:pt x="821638" y="4695487"/>
                </a:cubicBezTo>
                <a:cubicBezTo>
                  <a:pt x="835318" y="4699367"/>
                  <a:pt x="846701" y="4698409"/>
                  <a:pt x="858718" y="4695668"/>
                </a:cubicBezTo>
                <a:cubicBezTo>
                  <a:pt x="870161" y="4691718"/>
                  <a:pt x="881544" y="4690760"/>
                  <a:pt x="892808" y="4695786"/>
                </a:cubicBezTo>
                <a:cubicBezTo>
                  <a:pt x="910566" y="4705140"/>
                  <a:pt x="917178" y="4703483"/>
                  <a:pt x="924722" y="4685083"/>
                </a:cubicBezTo>
                <a:cubicBezTo>
                  <a:pt x="930938" y="4673242"/>
                  <a:pt x="938242" y="4666810"/>
                  <a:pt x="951467" y="4663496"/>
                </a:cubicBezTo>
                <a:cubicBezTo>
                  <a:pt x="974926" y="4656805"/>
                  <a:pt x="1000048" y="4656735"/>
                  <a:pt x="1022875" y="4651828"/>
                </a:cubicBezTo>
                <a:cubicBezTo>
                  <a:pt x="1043286" y="4648067"/>
                  <a:pt x="1061399" y="4639468"/>
                  <a:pt x="1071932" y="4621131"/>
                </a:cubicBezTo>
                <a:cubicBezTo>
                  <a:pt x="1076942" y="4609862"/>
                  <a:pt x="1082919" y="4609988"/>
                  <a:pt x="1093609" y="4613804"/>
                </a:cubicBezTo>
                <a:cubicBezTo>
                  <a:pt x="1143497" y="4631616"/>
                  <a:pt x="1190178" y="4630203"/>
                  <a:pt x="1227516" y="4587287"/>
                </a:cubicBezTo>
                <a:cubicBezTo>
                  <a:pt x="1233039" y="4580220"/>
                  <a:pt x="1240226" y="4579773"/>
                  <a:pt x="1247412" y="4579325"/>
                </a:cubicBezTo>
                <a:cubicBezTo>
                  <a:pt x="1252182" y="4580024"/>
                  <a:pt x="1259309" y="4582568"/>
                  <a:pt x="1262417" y="4576647"/>
                </a:cubicBezTo>
                <a:cubicBezTo>
                  <a:pt x="1264952" y="4569516"/>
                  <a:pt x="1259033" y="4566399"/>
                  <a:pt x="1255529" y="4562135"/>
                </a:cubicBezTo>
                <a:cubicBezTo>
                  <a:pt x="1248462" y="4556598"/>
                  <a:pt x="1250936" y="4552460"/>
                  <a:pt x="1258182" y="4549021"/>
                </a:cubicBezTo>
                <a:cubicBezTo>
                  <a:pt x="1265427" y="4545581"/>
                  <a:pt x="1273822" y="4544560"/>
                  <a:pt x="1281643" y="4542330"/>
                </a:cubicBezTo>
                <a:cubicBezTo>
                  <a:pt x="1299637" y="4539715"/>
                  <a:pt x="1315792" y="4539456"/>
                  <a:pt x="1330977" y="4527802"/>
                </a:cubicBezTo>
                <a:cubicBezTo>
                  <a:pt x="1334599" y="4526082"/>
                  <a:pt x="1335747" y="4528502"/>
                  <a:pt x="1338103" y="4530348"/>
                </a:cubicBezTo>
                <a:cubicBezTo>
                  <a:pt x="1346893" y="4539512"/>
                  <a:pt x="1356494" y="4537918"/>
                  <a:pt x="1366155" y="4533332"/>
                </a:cubicBezTo>
                <a:cubicBezTo>
                  <a:pt x="1402957" y="4517343"/>
                  <a:pt x="1440909" y="4503775"/>
                  <a:pt x="1481670" y="4499244"/>
                </a:cubicBezTo>
                <a:cubicBezTo>
                  <a:pt x="1484659" y="4499307"/>
                  <a:pt x="1488282" y="4497587"/>
                  <a:pt x="1491330" y="4494658"/>
                </a:cubicBezTo>
                <a:cubicBezTo>
                  <a:pt x="1499329" y="4483452"/>
                  <a:pt x="1508297" y="4483641"/>
                  <a:pt x="1520075" y="4492868"/>
                </a:cubicBezTo>
                <a:cubicBezTo>
                  <a:pt x="1531855" y="4502095"/>
                  <a:pt x="1539674" y="4499865"/>
                  <a:pt x="1545950" y="4485032"/>
                </a:cubicBezTo>
                <a:cubicBezTo>
                  <a:pt x="1549059" y="4479111"/>
                  <a:pt x="1550960" y="4473762"/>
                  <a:pt x="1553494" y="4466631"/>
                </a:cubicBezTo>
                <a:cubicBezTo>
                  <a:pt x="1561769" y="4471594"/>
                  <a:pt x="1570044" y="4476558"/>
                  <a:pt x="1578497" y="4472545"/>
                </a:cubicBezTo>
                <a:cubicBezTo>
                  <a:pt x="1588158" y="4467959"/>
                  <a:pt x="1598393" y="4464583"/>
                  <a:pt x="1606846" y="4460570"/>
                </a:cubicBezTo>
                <a:cubicBezTo>
                  <a:pt x="1638818" y="4446875"/>
                  <a:pt x="1643589" y="4447574"/>
                  <a:pt x="1633554" y="4410846"/>
                </a:cubicBezTo>
                <a:cubicBezTo>
                  <a:pt x="1633554" y="4410846"/>
                  <a:pt x="1634761" y="4410272"/>
                  <a:pt x="1634187" y="4409062"/>
                </a:cubicBezTo>
                <a:cubicBezTo>
                  <a:pt x="1632069" y="4395249"/>
                  <a:pt x="1635177" y="4389328"/>
                  <a:pt x="1648976" y="4387223"/>
                </a:cubicBezTo>
                <a:cubicBezTo>
                  <a:pt x="1707277" y="4372885"/>
                  <a:pt x="1765065" y="4354345"/>
                  <a:pt x="1822219" y="4337588"/>
                </a:cubicBezTo>
                <a:cubicBezTo>
                  <a:pt x="1858329" y="4326375"/>
                  <a:pt x="1895072" y="4313378"/>
                  <a:pt x="1930608" y="4300955"/>
                </a:cubicBezTo>
                <a:cubicBezTo>
                  <a:pt x="1952286" y="4293629"/>
                  <a:pt x="1974220" y="4288403"/>
                  <a:pt x="1996364" y="4284004"/>
                </a:cubicBezTo>
                <a:lnTo>
                  <a:pt x="2063271" y="4272036"/>
                </a:lnTo>
                <a:lnTo>
                  <a:pt x="2075747" y="4267200"/>
                </a:lnTo>
                <a:lnTo>
                  <a:pt x="2102270" y="4260878"/>
                </a:lnTo>
                <a:lnTo>
                  <a:pt x="2111565" y="4258217"/>
                </a:lnTo>
                <a:lnTo>
                  <a:pt x="2141816" y="4238352"/>
                </a:lnTo>
                <a:lnTo>
                  <a:pt x="2125416" y="4221952"/>
                </a:lnTo>
                <a:lnTo>
                  <a:pt x="2125357" y="4221946"/>
                </a:lnTo>
                <a:cubicBezTo>
                  <a:pt x="2117338" y="4226768"/>
                  <a:pt x="2109761" y="4221950"/>
                  <a:pt x="2106767" y="4214377"/>
                </a:cubicBezTo>
                <a:cubicBezTo>
                  <a:pt x="2105616" y="4211165"/>
                  <a:pt x="2107103" y="4209099"/>
                  <a:pt x="2109538" y="4207635"/>
                </a:cubicBezTo>
                <a:lnTo>
                  <a:pt x="2110678" y="4207213"/>
                </a:lnTo>
                <a:lnTo>
                  <a:pt x="2103573" y="4200109"/>
                </a:lnTo>
                <a:lnTo>
                  <a:pt x="1978934" y="4235597"/>
                </a:lnTo>
                <a:cubicBezTo>
                  <a:pt x="1917231" y="4251734"/>
                  <a:pt x="1855321" y="4267045"/>
                  <a:pt x="1793396" y="4283103"/>
                </a:cubicBezTo>
                <a:cubicBezTo>
                  <a:pt x="1754297" y="4294254"/>
                  <a:pt x="1712328" y="4299357"/>
                  <a:pt x="1676673" y="4317764"/>
                </a:cubicBezTo>
                <a:cubicBezTo>
                  <a:pt x="1635613" y="4337255"/>
                  <a:pt x="1595248" y="4351971"/>
                  <a:pt x="1549379" y="4342624"/>
                </a:cubicBezTo>
                <a:cubicBezTo>
                  <a:pt x="1531502" y="4339256"/>
                  <a:pt x="1514022" y="4346072"/>
                  <a:pt x="1499411" y="4358935"/>
                </a:cubicBezTo>
                <a:cubicBezTo>
                  <a:pt x="1490265" y="4367721"/>
                  <a:pt x="1478822" y="4371672"/>
                  <a:pt x="1465598" y="4374986"/>
                </a:cubicBezTo>
                <a:cubicBezTo>
                  <a:pt x="1445761" y="4379957"/>
                  <a:pt x="1424203" y="4381299"/>
                  <a:pt x="1407177" y="4395308"/>
                </a:cubicBezTo>
                <a:cubicBezTo>
                  <a:pt x="1391992" y="4406962"/>
                  <a:pt x="1377620" y="4407857"/>
                  <a:pt x="1360436" y="4399713"/>
                </a:cubicBezTo>
                <a:cubicBezTo>
                  <a:pt x="1354517" y="4396595"/>
                  <a:pt x="1349112" y="4397679"/>
                  <a:pt x="1344223" y="4402964"/>
                </a:cubicBezTo>
                <a:cubicBezTo>
                  <a:pt x="1337492" y="4410605"/>
                  <a:pt x="1328405" y="4416400"/>
                  <a:pt x="1317022" y="4417358"/>
                </a:cubicBezTo>
                <a:cubicBezTo>
                  <a:pt x="1283446" y="4421440"/>
                  <a:pt x="1249692" y="4434500"/>
                  <a:pt x="1214969" y="4436163"/>
                </a:cubicBezTo>
                <a:cubicBezTo>
                  <a:pt x="1203010" y="4435913"/>
                  <a:pt x="1192776" y="4439289"/>
                  <a:pt x="1185411" y="4448713"/>
                </a:cubicBezTo>
                <a:cubicBezTo>
                  <a:pt x="1168900" y="4466923"/>
                  <a:pt x="1162288" y="4468580"/>
                  <a:pt x="1140393" y="4456745"/>
                </a:cubicBezTo>
                <a:lnTo>
                  <a:pt x="1134185" y="4454276"/>
                </a:lnTo>
                <a:lnTo>
                  <a:pt x="856296" y="4568640"/>
                </a:lnTo>
                <a:lnTo>
                  <a:pt x="849216" y="4568763"/>
                </a:lnTo>
                <a:lnTo>
                  <a:pt x="840471" y="4575153"/>
                </a:lnTo>
                <a:lnTo>
                  <a:pt x="826408" y="4580940"/>
                </a:lnTo>
                <a:lnTo>
                  <a:pt x="805445" y="4572461"/>
                </a:lnTo>
                <a:cubicBezTo>
                  <a:pt x="800686" y="4571233"/>
                  <a:pt x="797572" y="4571794"/>
                  <a:pt x="794323" y="4575785"/>
                </a:cubicBezTo>
                <a:cubicBezTo>
                  <a:pt x="791769" y="4579462"/>
                  <a:pt x="790234" y="4583524"/>
                  <a:pt x="785404" y="4584012"/>
                </a:cubicBezTo>
                <a:cubicBezTo>
                  <a:pt x="780892" y="4585201"/>
                  <a:pt x="778300" y="4581313"/>
                  <a:pt x="774939" y="4579456"/>
                </a:cubicBezTo>
                <a:cubicBezTo>
                  <a:pt x="772428" y="4590698"/>
                  <a:pt x="772428" y="4590698"/>
                  <a:pt x="761194" y="4588172"/>
                </a:cubicBezTo>
                <a:cubicBezTo>
                  <a:pt x="756750" y="4587645"/>
                  <a:pt x="751992" y="4586418"/>
                  <a:pt x="748356" y="4591425"/>
                </a:cubicBezTo>
                <a:cubicBezTo>
                  <a:pt x="739754" y="4600352"/>
                  <a:pt x="737341" y="4600598"/>
                  <a:pt x="727328" y="4593308"/>
                </a:cubicBezTo>
                <a:cubicBezTo>
                  <a:pt x="722635" y="4590364"/>
                  <a:pt x="717945" y="4587421"/>
                  <a:pt x="712554" y="4584792"/>
                </a:cubicBezTo>
                <a:cubicBezTo>
                  <a:pt x="700128" y="4577748"/>
                  <a:pt x="696630" y="4579323"/>
                  <a:pt x="692650" y="4592912"/>
                </a:cubicBezTo>
                <a:cubicBezTo>
                  <a:pt x="691498" y="4595958"/>
                  <a:pt x="691361" y="4599390"/>
                  <a:pt x="689825" y="4603452"/>
                </a:cubicBezTo>
                <a:cubicBezTo>
                  <a:pt x="685901" y="4598478"/>
                  <a:pt x="682610" y="4594905"/>
                  <a:pt x="678687" y="4589930"/>
                </a:cubicBezTo>
                <a:cubicBezTo>
                  <a:pt x="677919" y="4591961"/>
                  <a:pt x="678234" y="4592661"/>
                  <a:pt x="677851" y="4593676"/>
                </a:cubicBezTo>
                <a:lnTo>
                  <a:pt x="673252" y="4605205"/>
                </a:lnTo>
                <a:lnTo>
                  <a:pt x="661120" y="4605333"/>
                </a:lnTo>
                <a:lnTo>
                  <a:pt x="657493" y="4604527"/>
                </a:lnTo>
                <a:cubicBezTo>
                  <a:pt x="655148" y="4603055"/>
                  <a:pt x="652802" y="4601583"/>
                  <a:pt x="650141" y="4599411"/>
                </a:cubicBezTo>
                <a:cubicBezTo>
                  <a:pt x="648811" y="4598325"/>
                  <a:pt x="647480" y="4597239"/>
                  <a:pt x="647934" y="4594507"/>
                </a:cubicBezTo>
                <a:cubicBezTo>
                  <a:pt x="651323" y="4587082"/>
                  <a:pt x="645549" y="4585470"/>
                  <a:pt x="640473" y="4583542"/>
                </a:cubicBezTo>
                <a:cubicBezTo>
                  <a:pt x="626195" y="4579860"/>
                  <a:pt x="612023" y="4582026"/>
                  <a:pt x="597855" y="4584192"/>
                </a:cubicBezTo>
                <a:cubicBezTo>
                  <a:pt x="575359" y="4588422"/>
                  <a:pt x="552794" y="4594369"/>
                  <a:pt x="529311" y="4588932"/>
                </a:cubicBezTo>
                <a:cubicBezTo>
                  <a:pt x="521824" y="4587248"/>
                  <a:pt x="514896" y="4588682"/>
                  <a:pt x="508214" y="4592532"/>
                </a:cubicBezTo>
                <a:cubicBezTo>
                  <a:pt x="502933" y="4595752"/>
                  <a:pt x="497090" y="4595855"/>
                  <a:pt x="492015" y="4593927"/>
                </a:cubicBezTo>
                <a:cubicBezTo>
                  <a:pt x="482497" y="4591473"/>
                  <a:pt x="473222" y="4591433"/>
                  <a:pt x="463182" y="4593427"/>
                </a:cubicBezTo>
                <a:cubicBezTo>
                  <a:pt x="453840" y="4595105"/>
                  <a:pt x="444745" y="4599200"/>
                  <a:pt x="434527" y="4597060"/>
                </a:cubicBezTo>
                <a:cubicBezTo>
                  <a:pt x="425640" y="4596006"/>
                  <a:pt x="417697" y="4597054"/>
                  <a:pt x="413155" y="4607524"/>
                </a:cubicBezTo>
                <a:cubicBezTo>
                  <a:pt x="407093" y="4595928"/>
                  <a:pt x="399082" y="4598693"/>
                  <a:pt x="390372" y="4601772"/>
                </a:cubicBezTo>
                <a:cubicBezTo>
                  <a:pt x="384076" y="4604607"/>
                  <a:pt x="377465" y="4606742"/>
                  <a:pt x="370358" y="4604042"/>
                </a:cubicBezTo>
                <a:cubicBezTo>
                  <a:pt x="359894" y="4599486"/>
                  <a:pt x="349921" y="4599761"/>
                  <a:pt x="339250" y="4600353"/>
                </a:cubicBezTo>
                <a:cubicBezTo>
                  <a:pt x="320635" y="4601993"/>
                  <a:pt x="301953" y="4605348"/>
                  <a:pt x="283161" y="4602854"/>
                </a:cubicBezTo>
                <a:cubicBezTo>
                  <a:pt x="268115" y="4601204"/>
                  <a:pt x="253314" y="4601970"/>
                  <a:pt x="238692" y="4606868"/>
                </a:cubicBezTo>
                <a:cubicBezTo>
                  <a:pt x="234495" y="4608757"/>
                  <a:pt x="230749" y="4607916"/>
                  <a:pt x="227457" y="4604343"/>
                </a:cubicBezTo>
                <a:cubicBezTo>
                  <a:pt x="215868" y="4593550"/>
                  <a:pt x="215168" y="4593866"/>
                  <a:pt x="200792" y="4601182"/>
                </a:cubicBezTo>
                <a:cubicBezTo>
                  <a:pt x="199392" y="4601811"/>
                  <a:pt x="197993" y="4602442"/>
                  <a:pt x="195895" y="4603385"/>
                </a:cubicBezTo>
                <a:cubicBezTo>
                  <a:pt x="196101" y="4598237"/>
                  <a:pt x="196307" y="4593089"/>
                  <a:pt x="196829" y="4588641"/>
                </a:cubicBezTo>
                <a:cubicBezTo>
                  <a:pt x="196474" y="4580375"/>
                  <a:pt x="200808" y="4575053"/>
                  <a:pt x="208119" y="4572603"/>
                </a:cubicBezTo>
                <a:cubicBezTo>
                  <a:pt x="212318" y="4570714"/>
                  <a:pt x="216445" y="4570540"/>
                  <a:pt x="220327" y="4567949"/>
                </a:cubicBezTo>
                <a:cubicBezTo>
                  <a:pt x="226692" y="4563399"/>
                  <a:pt x="229422" y="4563854"/>
                  <a:pt x="233976" y="4570230"/>
                </a:cubicBezTo>
                <a:cubicBezTo>
                  <a:pt x="235238" y="4573033"/>
                  <a:pt x="236499" y="4575836"/>
                  <a:pt x="237761" y="4578638"/>
                </a:cubicBezTo>
                <a:cubicBezTo>
                  <a:pt x="238955" y="4583157"/>
                  <a:pt x="241368" y="4582913"/>
                  <a:pt x="244866" y="4581337"/>
                </a:cubicBezTo>
                <a:cubicBezTo>
                  <a:pt x="252878" y="4578573"/>
                  <a:pt x="256896" y="4572550"/>
                  <a:pt x="259586" y="4565442"/>
                </a:cubicBezTo>
                <a:cubicBezTo>
                  <a:pt x="260669" y="4564111"/>
                  <a:pt x="260423" y="4561694"/>
                  <a:pt x="262836" y="4561450"/>
                </a:cubicBezTo>
                <a:cubicBezTo>
                  <a:pt x="264551" y="4561520"/>
                  <a:pt x="265498" y="4563622"/>
                  <a:pt x="266828" y="4564708"/>
                </a:cubicBezTo>
                <a:cubicBezTo>
                  <a:pt x="267458" y="4566109"/>
                  <a:pt x="267775" y="4566810"/>
                  <a:pt x="268405" y="4568211"/>
                </a:cubicBezTo>
                <a:cubicBezTo>
                  <a:pt x="270613" y="4573115"/>
                  <a:pt x="273342" y="4573571"/>
                  <a:pt x="276909" y="4570281"/>
                </a:cubicBezTo>
                <a:cubicBezTo>
                  <a:pt x="280161" y="4566289"/>
                  <a:pt x="283205" y="4567446"/>
                  <a:pt x="286881" y="4570003"/>
                </a:cubicBezTo>
                <a:cubicBezTo>
                  <a:pt x="290243" y="4571861"/>
                  <a:pt x="290803" y="4574979"/>
                  <a:pt x="289651" y="4578025"/>
                </a:cubicBezTo>
                <a:cubicBezTo>
                  <a:pt x="288814" y="4581772"/>
                  <a:pt x="284686" y="4581946"/>
                  <a:pt x="280941" y="4581105"/>
                </a:cubicBezTo>
                <a:cubicBezTo>
                  <a:pt x="278526" y="4581350"/>
                  <a:pt x="276497" y="4580578"/>
                  <a:pt x="275660" y="4584325"/>
                </a:cubicBezTo>
                <a:cubicBezTo>
                  <a:pt x="274824" y="4588072"/>
                  <a:pt x="276853" y="4588844"/>
                  <a:pt x="279198" y="4590316"/>
                </a:cubicBezTo>
                <a:cubicBezTo>
                  <a:pt x="284274" y="4592243"/>
                  <a:pt x="295603" y="4583772"/>
                  <a:pt x="294480" y="4577537"/>
                </a:cubicBezTo>
                <a:cubicBezTo>
                  <a:pt x="293177" y="4567169"/>
                  <a:pt x="300105" y="4565736"/>
                  <a:pt x="307032" y="4564302"/>
                </a:cubicBezTo>
                <a:cubicBezTo>
                  <a:pt x="321269" y="4560419"/>
                  <a:pt x="336702" y="4561055"/>
                  <a:pt x="350872" y="4558888"/>
                </a:cubicBezTo>
                <a:cubicBezTo>
                  <a:pt x="355000" y="4558715"/>
                  <a:pt x="356262" y="4561517"/>
                  <a:pt x="356125" y="4564950"/>
                </a:cubicBezTo>
                <a:cubicBezTo>
                  <a:pt x="356302" y="4569083"/>
                  <a:pt x="356480" y="4573216"/>
                  <a:pt x="357674" y="4577734"/>
                </a:cubicBezTo>
                <a:cubicBezTo>
                  <a:pt x="359567" y="4581937"/>
                  <a:pt x="362995" y="4582080"/>
                  <a:pt x="366424" y="4582221"/>
                </a:cubicBezTo>
                <a:cubicBezTo>
                  <a:pt x="369154" y="4582677"/>
                  <a:pt x="368275" y="4578859"/>
                  <a:pt x="369359" y="4577528"/>
                </a:cubicBezTo>
                <a:cubicBezTo>
                  <a:pt x="370651" y="4571048"/>
                  <a:pt x="372639" y="4564255"/>
                  <a:pt x="373929" y="4557775"/>
                </a:cubicBezTo>
                <a:cubicBezTo>
                  <a:pt x="375261" y="4558862"/>
                  <a:pt x="375575" y="4559562"/>
                  <a:pt x="375890" y="4560263"/>
                </a:cubicBezTo>
                <a:cubicBezTo>
                  <a:pt x="380375" y="4568356"/>
                  <a:pt x="380375" y="4568356"/>
                  <a:pt x="386178" y="4560688"/>
                </a:cubicBezTo>
                <a:cubicBezTo>
                  <a:pt x="388030" y="4557326"/>
                  <a:pt x="389360" y="4558412"/>
                  <a:pt x="391007" y="4560198"/>
                </a:cubicBezTo>
                <a:cubicBezTo>
                  <a:pt x="395629" y="4564858"/>
                  <a:pt x="400773" y="4565070"/>
                  <a:pt x="405039" y="4561465"/>
                </a:cubicBezTo>
                <a:cubicBezTo>
                  <a:pt x="411156" y="4554497"/>
                  <a:pt x="419168" y="4551732"/>
                  <a:pt x="426863" y="4548267"/>
                </a:cubicBezTo>
                <a:cubicBezTo>
                  <a:pt x="431061" y="4546378"/>
                  <a:pt x="432844" y="4544732"/>
                  <a:pt x="428154" y="4541789"/>
                </a:cubicBezTo>
                <a:cubicBezTo>
                  <a:pt x="424161" y="4538530"/>
                  <a:pt x="423600" y="4535413"/>
                  <a:pt x="427236" y="4530406"/>
                </a:cubicBezTo>
                <a:cubicBezTo>
                  <a:pt x="419993" y="4531139"/>
                  <a:pt x="413065" y="4532572"/>
                  <a:pt x="406206" y="4532290"/>
                </a:cubicBezTo>
                <a:cubicBezTo>
                  <a:pt x="399664" y="4532707"/>
                  <a:pt x="392805" y="4532425"/>
                  <a:pt x="386401" y="4529410"/>
                </a:cubicBezTo>
                <a:cubicBezTo>
                  <a:pt x="394548" y="4523214"/>
                  <a:pt x="394548" y="4523214"/>
                  <a:pt x="410680" y="4523535"/>
                </a:cubicBezTo>
                <a:cubicBezTo>
                  <a:pt x="420967" y="4523959"/>
                  <a:pt x="424849" y="4521369"/>
                  <a:pt x="426907" y="4512858"/>
                </a:cubicBezTo>
                <a:cubicBezTo>
                  <a:pt x="428650" y="4503646"/>
                  <a:pt x="428650" y="4503646"/>
                  <a:pt x="436317" y="4509464"/>
                </a:cubicBezTo>
                <a:cubicBezTo>
                  <a:pt x="436632" y="4510165"/>
                  <a:pt x="437648" y="4510549"/>
                  <a:pt x="437963" y="4511251"/>
                </a:cubicBezTo>
                <a:cubicBezTo>
                  <a:pt x="455958" y="4525058"/>
                  <a:pt x="466067" y="4521348"/>
                  <a:pt x="472420" y="4499950"/>
                </a:cubicBezTo>
                <a:cubicBezTo>
                  <a:pt x="474479" y="4491440"/>
                  <a:pt x="479582" y="4484087"/>
                  <a:pt x="486647" y="4479221"/>
                </a:cubicBezTo>
                <a:cubicBezTo>
                  <a:pt x="494727" y="4474740"/>
                  <a:pt x="502983" y="4474392"/>
                  <a:pt x="511940" y="4473730"/>
                </a:cubicBezTo>
                <a:cubicBezTo>
                  <a:pt x="522928" y="4473840"/>
                  <a:pt x="534615" y="4473633"/>
                  <a:pt x="545040" y="4470625"/>
                </a:cubicBezTo>
                <a:lnTo>
                  <a:pt x="553920" y="4469373"/>
                </a:lnTo>
                <a:lnTo>
                  <a:pt x="555336" y="4461800"/>
                </a:lnTo>
                <a:cubicBezTo>
                  <a:pt x="557177" y="4459444"/>
                  <a:pt x="559019" y="4457089"/>
                  <a:pt x="556089" y="4454034"/>
                </a:cubicBezTo>
                <a:cubicBezTo>
                  <a:pt x="553733" y="4452188"/>
                  <a:pt x="550684" y="4455117"/>
                  <a:pt x="548269" y="4456264"/>
                </a:cubicBezTo>
                <a:cubicBezTo>
                  <a:pt x="544646" y="4457983"/>
                  <a:pt x="542231" y="4459130"/>
                  <a:pt x="540964" y="4462695"/>
                </a:cubicBezTo>
                <a:cubicBezTo>
                  <a:pt x="539697" y="4466261"/>
                  <a:pt x="537282" y="4467406"/>
                  <a:pt x="533718" y="4466135"/>
                </a:cubicBezTo>
                <a:cubicBezTo>
                  <a:pt x="514119" y="4459137"/>
                  <a:pt x="495550" y="4460543"/>
                  <a:pt x="478010" y="4470351"/>
                </a:cubicBezTo>
                <a:cubicBezTo>
                  <a:pt x="470130" y="4475573"/>
                  <a:pt x="461677" y="4479585"/>
                  <a:pt x="452649" y="4482390"/>
                </a:cubicBezTo>
                <a:cubicBezTo>
                  <a:pt x="447819" y="4484683"/>
                  <a:pt x="440573" y="4488122"/>
                  <a:pt x="435287" y="4483221"/>
                </a:cubicBezTo>
                <a:cubicBezTo>
                  <a:pt x="431784" y="4478957"/>
                  <a:pt x="436100" y="4472462"/>
                  <a:pt x="438001" y="4467115"/>
                </a:cubicBezTo>
                <a:cubicBezTo>
                  <a:pt x="439268" y="4463550"/>
                  <a:pt x="441110" y="4461194"/>
                  <a:pt x="442377" y="4457629"/>
                </a:cubicBezTo>
                <a:cubicBezTo>
                  <a:pt x="443644" y="4454063"/>
                  <a:pt x="448532" y="4448778"/>
                  <a:pt x="443821" y="4445087"/>
                </a:cubicBezTo>
                <a:cubicBezTo>
                  <a:pt x="440318" y="4440823"/>
                  <a:pt x="434280" y="4443689"/>
                  <a:pt x="430024" y="4447191"/>
                </a:cubicBezTo>
                <a:cubicBezTo>
                  <a:pt x="419154" y="4452351"/>
                  <a:pt x="409552" y="4453945"/>
                  <a:pt x="396388" y="4454267"/>
                </a:cubicBezTo>
                <a:cubicBezTo>
                  <a:pt x="366495" y="4453637"/>
                  <a:pt x="356080" y="4465990"/>
                  <a:pt x="357902" y="4494764"/>
                </a:cubicBezTo>
                <a:cubicBezTo>
                  <a:pt x="358871" y="4506159"/>
                  <a:pt x="355130" y="4513862"/>
                  <a:pt x="344895" y="4517239"/>
                </a:cubicBezTo>
                <a:cubicBezTo>
                  <a:pt x="333989" y="4494261"/>
                  <a:pt x="323654" y="4472492"/>
                  <a:pt x="312747" y="4449515"/>
                </a:cubicBezTo>
                <a:cubicBezTo>
                  <a:pt x="329079" y="4440279"/>
                  <a:pt x="329831" y="4432512"/>
                  <a:pt x="319834" y="4423921"/>
                </a:cubicBezTo>
                <a:cubicBezTo>
                  <a:pt x="316905" y="4420866"/>
                  <a:pt x="310925" y="4420741"/>
                  <a:pt x="311619" y="4415965"/>
                </a:cubicBezTo>
                <a:cubicBezTo>
                  <a:pt x="313519" y="4410618"/>
                  <a:pt x="318924" y="4409534"/>
                  <a:pt x="323121" y="4409024"/>
                </a:cubicBezTo>
                <a:cubicBezTo>
                  <a:pt x="326744" y="4407304"/>
                  <a:pt x="329732" y="4407368"/>
                  <a:pt x="332722" y="4407430"/>
                </a:cubicBezTo>
                <a:cubicBezTo>
                  <a:pt x="341115" y="4406409"/>
                  <a:pt x="344165" y="4403480"/>
                  <a:pt x="341355" y="4394442"/>
                </a:cubicBezTo>
                <a:cubicBezTo>
                  <a:pt x="340265" y="4389031"/>
                  <a:pt x="340443" y="4380055"/>
                  <a:pt x="348204" y="4380817"/>
                </a:cubicBezTo>
                <a:cubicBezTo>
                  <a:pt x="358379" y="4380432"/>
                  <a:pt x="366832" y="4376419"/>
                  <a:pt x="375860" y="4373616"/>
                </a:cubicBezTo>
                <a:cubicBezTo>
                  <a:pt x="383680" y="4371386"/>
                  <a:pt x="393282" y="4369791"/>
                  <a:pt x="400586" y="4363360"/>
                </a:cubicBezTo>
                <a:cubicBezTo>
                  <a:pt x="406684" y="4357502"/>
                  <a:pt x="413991" y="4351070"/>
                  <a:pt x="402211" y="4341843"/>
                </a:cubicBezTo>
                <a:cubicBezTo>
                  <a:pt x="398074" y="4339362"/>
                  <a:pt x="399340" y="4335796"/>
                  <a:pt x="403597" y="4332294"/>
                </a:cubicBezTo>
                <a:cubicBezTo>
                  <a:pt x="421711" y="4323696"/>
                  <a:pt x="430046" y="4325666"/>
                  <a:pt x="439864" y="4343233"/>
                </a:cubicBezTo>
                <a:cubicBezTo>
                  <a:pt x="442734" y="4349280"/>
                  <a:pt x="446239" y="4353545"/>
                  <a:pt x="452217" y="4353670"/>
                </a:cubicBezTo>
                <a:cubicBezTo>
                  <a:pt x="462392" y="4353286"/>
                  <a:pt x="471994" y="4351692"/>
                  <a:pt x="480507" y="4344687"/>
                </a:cubicBezTo>
                <a:cubicBezTo>
                  <a:pt x="482922" y="4343541"/>
                  <a:pt x="481834" y="4338130"/>
                  <a:pt x="479478" y="4336285"/>
                </a:cubicBezTo>
                <a:cubicBezTo>
                  <a:pt x="477755" y="4332656"/>
                  <a:pt x="475460" y="4327818"/>
                  <a:pt x="476727" y="4324254"/>
                </a:cubicBezTo>
                <a:cubicBezTo>
                  <a:pt x="478627" y="4318905"/>
                  <a:pt x="479439" y="4308147"/>
                  <a:pt x="486506" y="4313683"/>
                </a:cubicBezTo>
                <a:cubicBezTo>
                  <a:pt x="502481" y="4322401"/>
                  <a:pt x="514559" y="4316668"/>
                  <a:pt x="527843" y="4310362"/>
                </a:cubicBezTo>
                <a:cubicBezTo>
                  <a:pt x="535662" y="4308132"/>
                  <a:pt x="543481" y="4305902"/>
                  <a:pt x="552391" y="4309083"/>
                </a:cubicBezTo>
                <a:cubicBezTo>
                  <a:pt x="585668" y="4319960"/>
                  <a:pt x="603209" y="4310151"/>
                  <a:pt x="607485" y="4275520"/>
                </a:cubicBezTo>
                <a:cubicBezTo>
                  <a:pt x="608873" y="4265971"/>
                  <a:pt x="613761" y="4260686"/>
                  <a:pt x="623244" y="4265076"/>
                </a:cubicBezTo>
                <a:cubicBezTo>
                  <a:pt x="644625" y="4272710"/>
                  <a:pt x="665036" y="4268949"/>
                  <a:pt x="684931" y="4260985"/>
                </a:cubicBezTo>
                <a:cubicBezTo>
                  <a:pt x="695166" y="4257609"/>
                  <a:pt x="704254" y="4251813"/>
                  <a:pt x="715697" y="4247864"/>
                </a:cubicBezTo>
                <a:cubicBezTo>
                  <a:pt x="734958" y="4241684"/>
                  <a:pt x="750658" y="4234232"/>
                  <a:pt x="747570" y="4209023"/>
                </a:cubicBezTo>
                <a:cubicBezTo>
                  <a:pt x="751589" y="4217489"/>
                  <a:pt x="753251" y="4224109"/>
                  <a:pt x="760319" y="4229645"/>
                </a:cubicBezTo>
                <a:cubicBezTo>
                  <a:pt x="768534" y="4237600"/>
                  <a:pt x="778710" y="4237216"/>
                  <a:pt x="787163" y="4233204"/>
                </a:cubicBezTo>
                <a:cubicBezTo>
                  <a:pt x="796250" y="4227407"/>
                  <a:pt x="786193" y="4221809"/>
                  <a:pt x="785104" y="4216398"/>
                </a:cubicBezTo>
                <a:cubicBezTo>
                  <a:pt x="782868" y="4208568"/>
                  <a:pt x="785402" y="4201438"/>
                  <a:pt x="794371" y="4201626"/>
                </a:cubicBezTo>
                <a:cubicBezTo>
                  <a:pt x="806327" y="4201877"/>
                  <a:pt x="814781" y="4197865"/>
                  <a:pt x="825075" y="4191497"/>
                </a:cubicBezTo>
                <a:cubicBezTo>
                  <a:pt x="836638" y="4181563"/>
                  <a:pt x="849920" y="4175257"/>
                  <a:pt x="866589" y="4179200"/>
                </a:cubicBezTo>
                <a:cubicBezTo>
                  <a:pt x="876706" y="4181808"/>
                  <a:pt x="883377" y="4177158"/>
                  <a:pt x="886545" y="4168245"/>
                </a:cubicBezTo>
                <a:lnTo>
                  <a:pt x="887035" y="4166866"/>
                </a:lnTo>
                <a:lnTo>
                  <a:pt x="882684" y="4163094"/>
                </a:lnTo>
                <a:cubicBezTo>
                  <a:pt x="878090" y="4158047"/>
                  <a:pt x="871660" y="4152541"/>
                  <a:pt x="864552" y="4153690"/>
                </a:cubicBezTo>
                <a:cubicBezTo>
                  <a:pt x="834741" y="4155994"/>
                  <a:pt x="811311" y="4132592"/>
                  <a:pt x="781266" y="4131912"/>
                </a:cubicBezTo>
                <a:lnTo>
                  <a:pt x="777725" y="4129841"/>
                </a:lnTo>
                <a:lnTo>
                  <a:pt x="770042" y="4131672"/>
                </a:lnTo>
                <a:cubicBezTo>
                  <a:pt x="755352" y="4133457"/>
                  <a:pt x="740405" y="4133144"/>
                  <a:pt x="724627" y="4129520"/>
                </a:cubicBezTo>
                <a:cubicBezTo>
                  <a:pt x="706177" y="4124940"/>
                  <a:pt x="689626" y="4115014"/>
                  <a:pt x="673711" y="4103304"/>
                </a:cubicBezTo>
                <a:cubicBezTo>
                  <a:pt x="672146" y="4121830"/>
                  <a:pt x="666682" y="4125906"/>
                  <a:pt x="648864" y="4119544"/>
                </a:cubicBezTo>
                <a:cubicBezTo>
                  <a:pt x="643519" y="4117635"/>
                  <a:pt x="638234" y="4112736"/>
                  <a:pt x="636571" y="4106116"/>
                </a:cubicBezTo>
                <a:cubicBezTo>
                  <a:pt x="632612" y="4094658"/>
                  <a:pt x="622437" y="4095043"/>
                  <a:pt x="613409" y="4097845"/>
                </a:cubicBezTo>
                <a:cubicBezTo>
                  <a:pt x="603807" y="4099440"/>
                  <a:pt x="603055" y="4107206"/>
                  <a:pt x="602304" y="4114973"/>
                </a:cubicBezTo>
                <a:cubicBezTo>
                  <a:pt x="602758" y="4122166"/>
                  <a:pt x="606202" y="4129423"/>
                  <a:pt x="602401" y="4140118"/>
                </a:cubicBezTo>
                <a:cubicBezTo>
                  <a:pt x="599135" y="4123886"/>
                  <a:pt x="590166" y="4123698"/>
                  <a:pt x="579359" y="4125865"/>
                </a:cubicBezTo>
                <a:cubicBezTo>
                  <a:pt x="570330" y="4128669"/>
                  <a:pt x="557800" y="4127208"/>
                  <a:pt x="555562" y="4119378"/>
                </a:cubicBezTo>
                <a:cubicBezTo>
                  <a:pt x="551662" y="4104928"/>
                  <a:pt x="546555" y="4091052"/>
                  <a:pt x="549843" y="4076155"/>
                </a:cubicBezTo>
                <a:cubicBezTo>
                  <a:pt x="551802" y="4067815"/>
                  <a:pt x="556059" y="4064313"/>
                  <a:pt x="565086" y="4061510"/>
                </a:cubicBezTo>
                <a:cubicBezTo>
                  <a:pt x="572271" y="4061062"/>
                  <a:pt x="575835" y="4062334"/>
                  <a:pt x="578072" y="4070164"/>
                </a:cubicBezTo>
                <a:cubicBezTo>
                  <a:pt x="580369" y="4075001"/>
                  <a:pt x="585139" y="4075700"/>
                  <a:pt x="588762" y="4073980"/>
                </a:cubicBezTo>
                <a:cubicBezTo>
                  <a:pt x="602680" y="4065891"/>
                  <a:pt x="614577" y="4069136"/>
                  <a:pt x="627050" y="4073589"/>
                </a:cubicBezTo>
                <a:cubicBezTo>
                  <a:pt x="638947" y="4076832"/>
                  <a:pt x="649756" y="4074664"/>
                  <a:pt x="654192" y="4062187"/>
                </a:cubicBezTo>
                <a:cubicBezTo>
                  <a:pt x="657359" y="4053274"/>
                  <a:pt x="660922" y="4054545"/>
                  <a:pt x="663159" y="4062375"/>
                </a:cubicBezTo>
                <a:cubicBezTo>
                  <a:pt x="665456" y="4067212"/>
                  <a:pt x="668444" y="4067275"/>
                  <a:pt x="674424" y="4067401"/>
                </a:cubicBezTo>
                <a:cubicBezTo>
                  <a:pt x="698397" y="4064912"/>
                  <a:pt x="720135" y="4054593"/>
                  <a:pt x="737220" y="4037592"/>
                </a:cubicBezTo>
                <a:lnTo>
                  <a:pt x="756255" y="4026763"/>
                </a:lnTo>
                <a:lnTo>
                  <a:pt x="755376" y="4024979"/>
                </a:lnTo>
                <a:cubicBezTo>
                  <a:pt x="758501" y="4017441"/>
                  <a:pt x="752672" y="4016033"/>
                  <a:pt x="747533" y="4014284"/>
                </a:cubicBezTo>
                <a:cubicBezTo>
                  <a:pt x="733134" y="4011105"/>
                  <a:pt x="719048" y="4013769"/>
                  <a:pt x="704965" y="4016432"/>
                </a:cubicBezTo>
                <a:cubicBezTo>
                  <a:pt x="682632" y="4021451"/>
                  <a:pt x="660288" y="4028188"/>
                  <a:pt x="636630" y="4023580"/>
                </a:cubicBezTo>
                <a:cubicBezTo>
                  <a:pt x="629086" y="4022160"/>
                  <a:pt x="622213" y="4023837"/>
                  <a:pt x="615672" y="4027920"/>
                </a:cubicBezTo>
                <a:cubicBezTo>
                  <a:pt x="610509" y="4031324"/>
                  <a:pt x="604672" y="4031632"/>
                  <a:pt x="599532" y="4029884"/>
                </a:cubicBezTo>
                <a:cubicBezTo>
                  <a:pt x="589932" y="4027765"/>
                  <a:pt x="580663" y="4028053"/>
                  <a:pt x="570700" y="4030398"/>
                </a:cubicBezTo>
                <a:cubicBezTo>
                  <a:pt x="561422" y="4032404"/>
                  <a:pt x="552477" y="4036816"/>
                  <a:pt x="542190" y="4035037"/>
                </a:cubicBezTo>
                <a:cubicBezTo>
                  <a:pt x="533270" y="4034295"/>
                  <a:pt x="525371" y="4035623"/>
                  <a:pt x="521199" y="4046247"/>
                </a:cubicBezTo>
                <a:cubicBezTo>
                  <a:pt x="514733" y="4034871"/>
                  <a:pt x="506826" y="4037915"/>
                  <a:pt x="498228" y="4041299"/>
                </a:cubicBezTo>
                <a:cubicBezTo>
                  <a:pt x="492035" y="4044353"/>
                  <a:pt x="485503" y="4046719"/>
                  <a:pt x="478307" y="4044271"/>
                </a:cubicBezTo>
                <a:cubicBezTo>
                  <a:pt x="467688" y="4040085"/>
                  <a:pt x="457731" y="4040712"/>
                  <a:pt x="447088" y="4041678"/>
                </a:cubicBezTo>
                <a:cubicBezTo>
                  <a:pt x="428543" y="4043972"/>
                  <a:pt x="409990" y="4047983"/>
                  <a:pt x="391122" y="4046151"/>
                </a:cubicBezTo>
                <a:cubicBezTo>
                  <a:pt x="376026" y="4045031"/>
                  <a:pt x="361262" y="4046317"/>
                  <a:pt x="346820" y="4051727"/>
                </a:cubicBezTo>
                <a:cubicBezTo>
                  <a:pt x="342692" y="4053762"/>
                  <a:pt x="338920" y="4053053"/>
                  <a:pt x="335505" y="4049597"/>
                </a:cubicBezTo>
                <a:cubicBezTo>
                  <a:pt x="323543" y="4039220"/>
                  <a:pt x="322855" y="4039559"/>
                  <a:pt x="308745" y="4047376"/>
                </a:cubicBezTo>
                <a:cubicBezTo>
                  <a:pt x="307369" y="4048055"/>
                  <a:pt x="305993" y="4048733"/>
                  <a:pt x="303928" y="4049751"/>
                </a:cubicBezTo>
                <a:cubicBezTo>
                  <a:pt x="303953" y="4044599"/>
                  <a:pt x="303978" y="4039446"/>
                  <a:pt x="304344" y="4034982"/>
                </a:cubicBezTo>
                <a:cubicBezTo>
                  <a:pt x="303697" y="4026734"/>
                  <a:pt x="307841" y="4021263"/>
                  <a:pt x="315063" y="4018559"/>
                </a:cubicBezTo>
                <a:cubicBezTo>
                  <a:pt x="319191" y="4016522"/>
                  <a:pt x="323311" y="4016203"/>
                  <a:pt x="327099" y="4013478"/>
                </a:cubicBezTo>
                <a:cubicBezTo>
                  <a:pt x="333300" y="4008706"/>
                  <a:pt x="336045" y="4009066"/>
                  <a:pt x="340820" y="4015276"/>
                </a:cubicBezTo>
                <a:cubicBezTo>
                  <a:pt x="342179" y="4018034"/>
                  <a:pt x="343538" y="4020791"/>
                  <a:pt x="344897" y="4023547"/>
                </a:cubicBezTo>
                <a:cubicBezTo>
                  <a:pt x="346249" y="4028021"/>
                  <a:pt x="348653" y="4027692"/>
                  <a:pt x="352094" y="4025994"/>
                </a:cubicBezTo>
                <a:cubicBezTo>
                  <a:pt x="360003" y="4022949"/>
                  <a:pt x="363807" y="4016789"/>
                  <a:pt x="366245" y="4009591"/>
                </a:cubicBezTo>
                <a:cubicBezTo>
                  <a:pt x="367280" y="4008223"/>
                  <a:pt x="366949" y="4005816"/>
                  <a:pt x="369354" y="4005487"/>
                </a:cubicBezTo>
                <a:cubicBezTo>
                  <a:pt x="371069" y="4005497"/>
                  <a:pt x="372089" y="4007565"/>
                  <a:pt x="373457" y="4008603"/>
                </a:cubicBezTo>
                <a:cubicBezTo>
                  <a:pt x="374137" y="4009981"/>
                  <a:pt x="374477" y="4010671"/>
                  <a:pt x="375156" y="4012047"/>
                </a:cubicBezTo>
                <a:cubicBezTo>
                  <a:pt x="377535" y="4016872"/>
                  <a:pt x="380279" y="4017232"/>
                  <a:pt x="383728" y="4013818"/>
                </a:cubicBezTo>
                <a:cubicBezTo>
                  <a:pt x="386838" y="4009713"/>
                  <a:pt x="389921" y="4010763"/>
                  <a:pt x="393684" y="4013190"/>
                </a:cubicBezTo>
                <a:cubicBezTo>
                  <a:pt x="397109" y="4014928"/>
                  <a:pt x="397779" y="4018024"/>
                  <a:pt x="396735" y="4021110"/>
                </a:cubicBezTo>
                <a:cubicBezTo>
                  <a:pt x="396030" y="4024883"/>
                  <a:pt x="391910" y="4025203"/>
                  <a:pt x="388139" y="4024493"/>
                </a:cubicBezTo>
                <a:cubicBezTo>
                  <a:pt x="385734" y="4024822"/>
                  <a:pt x="383678" y="4024123"/>
                  <a:pt x="382974" y="4027897"/>
                </a:cubicBezTo>
                <a:cubicBezTo>
                  <a:pt x="382269" y="4031671"/>
                  <a:pt x="384326" y="4032370"/>
                  <a:pt x="386720" y="4033759"/>
                </a:cubicBezTo>
                <a:cubicBezTo>
                  <a:pt x="391861" y="4035508"/>
                  <a:pt x="402885" y="4026643"/>
                  <a:pt x="401543" y="4020451"/>
                </a:cubicBezTo>
                <a:cubicBezTo>
                  <a:pt x="399877" y="4010135"/>
                  <a:pt x="406750" y="4008459"/>
                  <a:pt x="413622" y="4006784"/>
                </a:cubicBezTo>
                <a:cubicBezTo>
                  <a:pt x="427716" y="4002402"/>
                  <a:pt x="443159" y="4002494"/>
                  <a:pt x="457244" y="3999831"/>
                </a:cubicBezTo>
                <a:cubicBezTo>
                  <a:pt x="461363" y="3999513"/>
                  <a:pt x="462724" y="4002269"/>
                  <a:pt x="462707" y="4005705"/>
                </a:cubicBezTo>
                <a:cubicBezTo>
                  <a:pt x="463029" y="4009829"/>
                  <a:pt x="463353" y="4013952"/>
                  <a:pt x="464705" y="4018426"/>
                </a:cubicBezTo>
                <a:cubicBezTo>
                  <a:pt x="466744" y="4022560"/>
                  <a:pt x="470176" y="4022580"/>
                  <a:pt x="473608" y="4022601"/>
                </a:cubicBezTo>
                <a:cubicBezTo>
                  <a:pt x="476352" y="4022962"/>
                  <a:pt x="475341" y="4019177"/>
                  <a:pt x="476376" y="4017810"/>
                </a:cubicBezTo>
                <a:cubicBezTo>
                  <a:pt x="477439" y="4011288"/>
                  <a:pt x="479187" y="4004429"/>
                  <a:pt x="480248" y="3997908"/>
                </a:cubicBezTo>
                <a:cubicBezTo>
                  <a:pt x="481616" y="3998947"/>
                  <a:pt x="481957" y="3999636"/>
                  <a:pt x="482296" y="4000325"/>
                </a:cubicBezTo>
                <a:cubicBezTo>
                  <a:pt x="487062" y="4008254"/>
                  <a:pt x="487062" y="4008254"/>
                  <a:pt x="492592" y="4000388"/>
                </a:cubicBezTo>
                <a:cubicBezTo>
                  <a:pt x="494324" y="3996963"/>
                  <a:pt x="495692" y="3998001"/>
                  <a:pt x="497400" y="3999729"/>
                </a:cubicBezTo>
                <a:cubicBezTo>
                  <a:pt x="502183" y="4004223"/>
                  <a:pt x="507332" y="4004255"/>
                  <a:pt x="511468" y="4000501"/>
                </a:cubicBezTo>
                <a:cubicBezTo>
                  <a:pt x="517337" y="3993321"/>
                  <a:pt x="525247" y="3990277"/>
                  <a:pt x="532814" y="3986544"/>
                </a:cubicBezTo>
                <a:cubicBezTo>
                  <a:pt x="536944" y="3984508"/>
                  <a:pt x="538668" y="3982801"/>
                  <a:pt x="533876" y="3980024"/>
                </a:cubicBezTo>
                <a:cubicBezTo>
                  <a:pt x="529773" y="3976907"/>
                  <a:pt x="529101" y="3973811"/>
                  <a:pt x="532559" y="3968680"/>
                </a:cubicBezTo>
                <a:cubicBezTo>
                  <a:pt x="525346" y="3969668"/>
                  <a:pt x="518473" y="3971343"/>
                  <a:pt x="511610" y="3971302"/>
                </a:cubicBezTo>
                <a:cubicBezTo>
                  <a:pt x="505085" y="3971950"/>
                  <a:pt x="498222" y="3971909"/>
                  <a:pt x="491713" y="3969121"/>
                </a:cubicBezTo>
                <a:cubicBezTo>
                  <a:pt x="499639" y="3962642"/>
                  <a:pt x="499639" y="3962642"/>
                  <a:pt x="515772" y="3962396"/>
                </a:cubicBezTo>
                <a:cubicBezTo>
                  <a:pt x="526067" y="3962458"/>
                  <a:pt x="529856" y="3959732"/>
                  <a:pt x="531613" y="3951154"/>
                </a:cubicBezTo>
                <a:cubicBezTo>
                  <a:pt x="533031" y="3941889"/>
                  <a:pt x="533031" y="3941889"/>
                  <a:pt x="540899" y="3947431"/>
                </a:cubicBezTo>
                <a:cubicBezTo>
                  <a:pt x="541238" y="3948121"/>
                  <a:pt x="542267" y="3948470"/>
                  <a:pt x="542606" y="3949160"/>
                </a:cubicBezTo>
                <a:cubicBezTo>
                  <a:pt x="561076" y="3962325"/>
                  <a:pt x="571049" y="3958262"/>
                  <a:pt x="576645" y="3936654"/>
                </a:cubicBezTo>
                <a:cubicBezTo>
                  <a:pt x="578403" y="3928077"/>
                  <a:pt x="583244" y="3920548"/>
                  <a:pt x="590133" y="3915437"/>
                </a:cubicBezTo>
                <a:cubicBezTo>
                  <a:pt x="598051" y="3910676"/>
                  <a:pt x="606289" y="3910038"/>
                  <a:pt x="615218" y="3909061"/>
                </a:cubicBezTo>
                <a:cubicBezTo>
                  <a:pt x="626203" y="3908784"/>
                  <a:pt x="637874" y="3908166"/>
                  <a:pt x="648188" y="3904793"/>
                </a:cubicBezTo>
                <a:cubicBezTo>
                  <a:pt x="656097" y="3901748"/>
                  <a:pt x="664685" y="3900082"/>
                  <a:pt x="672577" y="3900475"/>
                </a:cubicBezTo>
                <a:cubicBezTo>
                  <a:pt x="678753" y="3900854"/>
                  <a:pt x="686305" y="3900556"/>
                  <a:pt x="690789" y="3895775"/>
                </a:cubicBezTo>
                <a:cubicBezTo>
                  <a:pt x="696311" y="3889624"/>
                  <a:pt x="701451" y="3891372"/>
                  <a:pt x="707271" y="3894499"/>
                </a:cubicBezTo>
                <a:lnTo>
                  <a:pt x="731938" y="3920483"/>
                </a:lnTo>
                <a:lnTo>
                  <a:pt x="740866" y="3914347"/>
                </a:lnTo>
                <a:lnTo>
                  <a:pt x="746892" y="3911486"/>
                </a:lnTo>
                <a:lnTo>
                  <a:pt x="747004" y="3910883"/>
                </a:lnTo>
                <a:cubicBezTo>
                  <a:pt x="749450" y="3901966"/>
                  <a:pt x="756339" y="3896854"/>
                  <a:pt x="763567" y="3892433"/>
                </a:cubicBezTo>
                <a:cubicBezTo>
                  <a:pt x="769762" y="3889377"/>
                  <a:pt x="772479" y="3894890"/>
                  <a:pt x="776931" y="3896979"/>
                </a:cubicBezTo>
                <a:cubicBezTo>
                  <a:pt x="777313" y="3889080"/>
                  <a:pt x="781457" y="3883608"/>
                  <a:pt x="788331" y="3881932"/>
                </a:cubicBezTo>
                <a:cubicBezTo>
                  <a:pt x="796919" y="3880266"/>
                  <a:pt x="804148" y="3875843"/>
                  <a:pt x="811377" y="3871421"/>
                </a:cubicBezTo>
                <a:cubicBezTo>
                  <a:pt x="826862" y="3862927"/>
                  <a:pt x="843699" y="3858905"/>
                  <a:pt x="861514" y="3865539"/>
                </a:cubicBezTo>
                <a:cubicBezTo>
                  <a:pt x="864597" y="3866589"/>
                  <a:pt x="867682" y="3867637"/>
                  <a:pt x="869755" y="3864902"/>
                </a:cubicBezTo>
                <a:cubicBezTo>
                  <a:pt x="873560" y="3858741"/>
                  <a:pt x="879405" y="3856715"/>
                  <a:pt x="885249" y="3854689"/>
                </a:cubicBezTo>
                <a:cubicBezTo>
                  <a:pt x="887313" y="3853671"/>
                  <a:pt x="888350" y="3852303"/>
                  <a:pt x="888706" y="3849557"/>
                </a:cubicBezTo>
                <a:cubicBezTo>
                  <a:pt x="888383" y="3845433"/>
                  <a:pt x="891474" y="3844764"/>
                  <a:pt x="894906" y="3844785"/>
                </a:cubicBezTo>
                <a:cubicBezTo>
                  <a:pt x="899027" y="3844466"/>
                  <a:pt x="903504" y="3841402"/>
                  <a:pt x="906911" y="3846575"/>
                </a:cubicBezTo>
                <a:cubicBezTo>
                  <a:pt x="909629" y="3852088"/>
                  <a:pt x="914090" y="3852457"/>
                  <a:pt x="918897" y="3851799"/>
                </a:cubicBezTo>
                <a:cubicBezTo>
                  <a:pt x="923018" y="3851481"/>
                  <a:pt x="927147" y="3849444"/>
                  <a:pt x="929882" y="3851522"/>
                </a:cubicBezTo>
                <a:cubicBezTo>
                  <a:pt x="935693" y="3856366"/>
                  <a:pt x="939829" y="3852612"/>
                  <a:pt x="945335" y="3849897"/>
                </a:cubicBezTo>
                <a:cubicBezTo>
                  <a:pt x="947059" y="3848189"/>
                  <a:pt x="949463" y="3847860"/>
                  <a:pt x="951526" y="3846842"/>
                </a:cubicBezTo>
                <a:lnTo>
                  <a:pt x="956881" y="3844662"/>
                </a:lnTo>
                <a:lnTo>
                  <a:pt x="959336" y="3834907"/>
                </a:lnTo>
                <a:cubicBezTo>
                  <a:pt x="961143" y="3830530"/>
                  <a:pt x="964206" y="3826853"/>
                  <a:pt x="970531" y="3824592"/>
                </a:cubicBezTo>
                <a:lnTo>
                  <a:pt x="978681" y="3821188"/>
                </a:lnTo>
                <a:lnTo>
                  <a:pt x="976364" y="3820885"/>
                </a:lnTo>
                <a:cubicBezTo>
                  <a:pt x="962305" y="3818395"/>
                  <a:pt x="957190" y="3811494"/>
                  <a:pt x="960348" y="3797086"/>
                </a:cubicBezTo>
                <a:cubicBezTo>
                  <a:pt x="965140" y="3799862"/>
                  <a:pt x="970262" y="3805046"/>
                  <a:pt x="977128" y="3805087"/>
                </a:cubicBezTo>
                <a:cubicBezTo>
                  <a:pt x="984679" y="3804790"/>
                  <a:pt x="987456" y="3798279"/>
                  <a:pt x="991941" y="3793497"/>
                </a:cubicBezTo>
                <a:cubicBezTo>
                  <a:pt x="993326" y="3791100"/>
                  <a:pt x="995730" y="3790771"/>
                  <a:pt x="996740" y="3794556"/>
                </a:cubicBezTo>
                <a:cubicBezTo>
                  <a:pt x="996733" y="3796273"/>
                  <a:pt x="997413" y="3797652"/>
                  <a:pt x="997405" y="3799369"/>
                </a:cubicBezTo>
                <a:cubicBezTo>
                  <a:pt x="997737" y="3801776"/>
                  <a:pt x="998068" y="3804183"/>
                  <a:pt x="1000463" y="3805570"/>
                </a:cubicBezTo>
                <a:cubicBezTo>
                  <a:pt x="1001831" y="3806610"/>
                  <a:pt x="1002876" y="3803525"/>
                  <a:pt x="1004252" y="3802845"/>
                </a:cubicBezTo>
                <a:cubicBezTo>
                  <a:pt x="1008049" y="3798402"/>
                  <a:pt x="1010444" y="3799791"/>
                  <a:pt x="1011797" y="3804265"/>
                </a:cubicBezTo>
                <a:cubicBezTo>
                  <a:pt x="1012477" y="3805643"/>
                  <a:pt x="1011779" y="3807700"/>
                  <a:pt x="1014523" y="3808059"/>
                </a:cubicBezTo>
                <a:cubicBezTo>
                  <a:pt x="1018742" y="3787132"/>
                  <a:pt x="1023567" y="3783037"/>
                  <a:pt x="1046224" y="3782143"/>
                </a:cubicBezTo>
                <a:cubicBezTo>
                  <a:pt x="1046913" y="3781804"/>
                  <a:pt x="1046913" y="3781804"/>
                  <a:pt x="1047941" y="3782154"/>
                </a:cubicBezTo>
                <a:cubicBezTo>
                  <a:pt x="1065788" y="3781918"/>
                  <a:pt x="1082965" y="3778585"/>
                  <a:pt x="1097772" y="3768712"/>
                </a:cubicBezTo>
                <a:cubicBezTo>
                  <a:pt x="1102936" y="3765308"/>
                  <a:pt x="1107396" y="3765678"/>
                  <a:pt x="1111499" y="3768795"/>
                </a:cubicBezTo>
                <a:cubicBezTo>
                  <a:pt x="1116631" y="3772261"/>
                  <a:pt x="1122807" y="3772641"/>
                  <a:pt x="1127962" y="3770955"/>
                </a:cubicBezTo>
                <a:cubicBezTo>
                  <a:pt x="1137240" y="3768948"/>
                  <a:pt x="1146865" y="3765914"/>
                  <a:pt x="1155809" y="3761503"/>
                </a:cubicBezTo>
                <a:cubicBezTo>
                  <a:pt x="1163378" y="3757770"/>
                  <a:pt x="1163395" y="3754335"/>
                  <a:pt x="1157244" y="3748802"/>
                </a:cubicBezTo>
                <a:cubicBezTo>
                  <a:pt x="1155536" y="3747073"/>
                  <a:pt x="1152792" y="3746714"/>
                  <a:pt x="1153836" y="3743628"/>
                </a:cubicBezTo>
                <a:cubicBezTo>
                  <a:pt x="1155918" y="3739175"/>
                  <a:pt x="1153190" y="3735380"/>
                  <a:pt x="1151151" y="3731245"/>
                </a:cubicBezTo>
                <a:cubicBezTo>
                  <a:pt x="1150131" y="3729179"/>
                  <a:pt x="1148085" y="3726762"/>
                  <a:pt x="1150496" y="3724715"/>
                </a:cubicBezTo>
                <a:cubicBezTo>
                  <a:pt x="1152909" y="3722668"/>
                  <a:pt x="1155644" y="3724745"/>
                  <a:pt x="1157351" y="3726474"/>
                </a:cubicBezTo>
                <a:cubicBezTo>
                  <a:pt x="1162135" y="3730968"/>
                  <a:pt x="1166579" y="3734773"/>
                  <a:pt x="1171023" y="3738578"/>
                </a:cubicBezTo>
                <a:cubicBezTo>
                  <a:pt x="1181965" y="3746889"/>
                  <a:pt x="1192940" y="3748329"/>
                  <a:pt x="1204986" y="3741531"/>
                </a:cubicBezTo>
                <a:lnTo>
                  <a:pt x="1205312" y="3741354"/>
                </a:lnTo>
                <a:lnTo>
                  <a:pt x="1210948" y="3735660"/>
                </a:lnTo>
                <a:cubicBezTo>
                  <a:pt x="1217103" y="3726810"/>
                  <a:pt x="1223260" y="3717959"/>
                  <a:pt x="1233495" y="3714583"/>
                </a:cubicBezTo>
                <a:lnTo>
                  <a:pt x="1251292" y="3709625"/>
                </a:lnTo>
                <a:lnTo>
                  <a:pt x="1213753" y="3713324"/>
                </a:lnTo>
                <a:cubicBezTo>
                  <a:pt x="1201057" y="3715881"/>
                  <a:pt x="1188621" y="3719843"/>
                  <a:pt x="1176475" y="3725584"/>
                </a:cubicBezTo>
                <a:cubicBezTo>
                  <a:pt x="1169600" y="3729717"/>
                  <a:pt x="1162949" y="3729030"/>
                  <a:pt x="1156518" y="3723524"/>
                </a:cubicBezTo>
                <a:cubicBezTo>
                  <a:pt x="1134247" y="3707236"/>
                  <a:pt x="1133101" y="3707925"/>
                  <a:pt x="1109732" y="3723538"/>
                </a:cubicBezTo>
                <a:cubicBezTo>
                  <a:pt x="1107441" y="3724916"/>
                  <a:pt x="1105150" y="3726293"/>
                  <a:pt x="1101713" y="3728360"/>
                </a:cubicBezTo>
                <a:cubicBezTo>
                  <a:pt x="1101011" y="3719409"/>
                  <a:pt x="1100308" y="3710459"/>
                  <a:pt x="1100297" y="3702657"/>
                </a:cubicBezTo>
                <a:cubicBezTo>
                  <a:pt x="1097981" y="3688428"/>
                  <a:pt x="1104386" y="3678328"/>
                  <a:pt x="1116533" y="3672587"/>
                </a:cubicBezTo>
                <a:cubicBezTo>
                  <a:pt x="1123407" y="3668454"/>
                  <a:pt x="1130514" y="3667305"/>
                  <a:pt x="1136698" y="3662024"/>
                </a:cubicBezTo>
                <a:cubicBezTo>
                  <a:pt x="1146775" y="3652841"/>
                  <a:pt x="1151591" y="3653070"/>
                  <a:pt x="1160781" y="3663165"/>
                </a:cubicBezTo>
                <a:cubicBezTo>
                  <a:pt x="1163541" y="3667754"/>
                  <a:pt x="1166300" y="3672344"/>
                  <a:pt x="1169058" y="3676932"/>
                </a:cubicBezTo>
                <a:cubicBezTo>
                  <a:pt x="1172052" y="3684506"/>
                  <a:pt x="1176180" y="3683586"/>
                  <a:pt x="1181907" y="3680142"/>
                </a:cubicBezTo>
                <a:cubicBezTo>
                  <a:pt x="1195199" y="3673712"/>
                  <a:pt x="1200915" y="3662465"/>
                  <a:pt x="1204106" y="3649612"/>
                </a:cubicBezTo>
                <a:cubicBezTo>
                  <a:pt x="1205706" y="3647087"/>
                  <a:pt x="1204783" y="3642957"/>
                  <a:pt x="1208910" y="3642037"/>
                </a:cubicBezTo>
                <a:cubicBezTo>
                  <a:pt x="1211890" y="3641807"/>
                  <a:pt x="1213960" y="3645249"/>
                  <a:pt x="1216486" y="3646854"/>
                </a:cubicBezTo>
                <a:cubicBezTo>
                  <a:pt x="1217866" y="3649148"/>
                  <a:pt x="1218556" y="3650297"/>
                  <a:pt x="1219936" y="3652591"/>
                </a:cubicBezTo>
                <a:cubicBezTo>
                  <a:pt x="1224764" y="3660622"/>
                  <a:pt x="1229580" y="3660849"/>
                  <a:pt x="1235075" y="3654423"/>
                </a:cubicBezTo>
                <a:cubicBezTo>
                  <a:pt x="1239879" y="3646848"/>
                  <a:pt x="1245385" y="3648222"/>
                  <a:pt x="1252271" y="3651893"/>
                </a:cubicBezTo>
                <a:cubicBezTo>
                  <a:pt x="1258468" y="3654415"/>
                  <a:pt x="1260082" y="3659693"/>
                  <a:pt x="1258714" y="3665202"/>
                </a:cubicBezTo>
                <a:cubicBezTo>
                  <a:pt x="1258036" y="3671858"/>
                  <a:pt x="1250929" y="3673007"/>
                  <a:pt x="1244277" y="3672321"/>
                </a:cubicBezTo>
                <a:cubicBezTo>
                  <a:pt x="1240150" y="3673240"/>
                  <a:pt x="1236479" y="3672322"/>
                  <a:pt x="1235801" y="3678979"/>
                </a:cubicBezTo>
                <a:cubicBezTo>
                  <a:pt x="1235123" y="3685634"/>
                  <a:pt x="1238794" y="3686551"/>
                  <a:pt x="1243155" y="3688615"/>
                </a:cubicBezTo>
                <a:cubicBezTo>
                  <a:pt x="1252333" y="3690908"/>
                  <a:pt x="1270194" y="3673920"/>
                  <a:pt x="1266967" y="3663363"/>
                </a:cubicBezTo>
                <a:cubicBezTo>
                  <a:pt x="1262582" y="3645693"/>
                  <a:pt x="1274272" y="3641788"/>
                  <a:pt x="1285963" y="3637883"/>
                </a:cubicBezTo>
                <a:cubicBezTo>
                  <a:pt x="1309800" y="3628238"/>
                  <a:pt x="1336630" y="3626164"/>
                  <a:pt x="1360699" y="3619502"/>
                </a:cubicBezTo>
                <a:cubicBezTo>
                  <a:pt x="1367807" y="3618352"/>
                  <a:pt x="1370566" y="3622942"/>
                  <a:pt x="1371034" y="3628908"/>
                </a:cubicBezTo>
                <a:cubicBezTo>
                  <a:pt x="1372193" y="3636023"/>
                  <a:pt x="1373350" y="3643137"/>
                  <a:pt x="1376344" y="3650709"/>
                </a:cubicBezTo>
                <a:cubicBezTo>
                  <a:pt x="1380483" y="3657593"/>
                  <a:pt x="1386445" y="3657133"/>
                  <a:pt x="1392407" y="3656672"/>
                </a:cubicBezTo>
                <a:cubicBezTo>
                  <a:pt x="1397224" y="3656899"/>
                  <a:pt x="1394920" y="3650474"/>
                  <a:pt x="1396522" y="3647950"/>
                </a:cubicBezTo>
                <a:cubicBezTo>
                  <a:pt x="1397421" y="3636474"/>
                  <a:pt x="1399466" y="3624311"/>
                  <a:pt x="1400365" y="3612835"/>
                </a:cubicBezTo>
                <a:cubicBezTo>
                  <a:pt x="1402890" y="3614441"/>
                  <a:pt x="1403580" y="3615588"/>
                  <a:pt x="1404270" y="3616735"/>
                </a:cubicBezTo>
                <a:cubicBezTo>
                  <a:pt x="1413694" y="3629814"/>
                  <a:pt x="1413694" y="3629814"/>
                  <a:pt x="1422157" y="3615353"/>
                </a:cubicBezTo>
                <a:cubicBezTo>
                  <a:pt x="1424670" y="3609156"/>
                  <a:pt x="1427195" y="3610762"/>
                  <a:pt x="1430410" y="3613515"/>
                </a:cubicBezTo>
                <a:cubicBezTo>
                  <a:pt x="1439366" y="3620627"/>
                  <a:pt x="1448310" y="3619936"/>
                  <a:pt x="1454949" y="3612819"/>
                </a:cubicBezTo>
                <a:cubicBezTo>
                  <a:pt x="1459526" y="3606163"/>
                  <a:pt x="1465137" y="3601227"/>
                  <a:pt x="1471179" y="3597008"/>
                </a:cubicBezTo>
                <a:lnTo>
                  <a:pt x="1483402" y="3589531"/>
                </a:lnTo>
                <a:lnTo>
                  <a:pt x="1482030" y="3585177"/>
                </a:lnTo>
                <a:lnTo>
                  <a:pt x="1485110" y="3588488"/>
                </a:lnTo>
                <a:lnTo>
                  <a:pt x="1489355" y="3585891"/>
                </a:lnTo>
                <a:lnTo>
                  <a:pt x="1463026" y="3559561"/>
                </a:lnTo>
                <a:lnTo>
                  <a:pt x="1450970" y="3562101"/>
                </a:lnTo>
                <a:cubicBezTo>
                  <a:pt x="1439736" y="3564170"/>
                  <a:pt x="1427812" y="3565091"/>
                  <a:pt x="1416109" y="3561194"/>
                </a:cubicBezTo>
                <a:cubicBezTo>
                  <a:pt x="1425727" y="3551896"/>
                  <a:pt x="1428131" y="3549572"/>
                  <a:pt x="1440534" y="3547825"/>
                </a:cubicBezTo>
                <a:lnTo>
                  <a:pt x="1450229" y="3546765"/>
                </a:lnTo>
                <a:lnTo>
                  <a:pt x="1408567" y="3505103"/>
                </a:lnTo>
                <a:lnTo>
                  <a:pt x="1400907" y="3506931"/>
                </a:lnTo>
                <a:cubicBezTo>
                  <a:pt x="1394236" y="3511579"/>
                  <a:pt x="1390192" y="3519426"/>
                  <a:pt x="1388430" y="3532859"/>
                </a:cubicBezTo>
                <a:cubicBezTo>
                  <a:pt x="1387222" y="3533433"/>
                  <a:pt x="1386014" y="3534006"/>
                  <a:pt x="1386014" y="3534006"/>
                </a:cubicBezTo>
                <a:cubicBezTo>
                  <a:pt x="1379462" y="3532670"/>
                  <a:pt x="1380334" y="3518920"/>
                  <a:pt x="1373087" y="3522359"/>
                </a:cubicBezTo>
                <a:cubicBezTo>
                  <a:pt x="1367049" y="3525225"/>
                  <a:pt x="1365664" y="3534775"/>
                  <a:pt x="1364911" y="3542541"/>
                </a:cubicBezTo>
                <a:cubicBezTo>
                  <a:pt x="1364277" y="3544325"/>
                  <a:pt x="1364218" y="3547315"/>
                  <a:pt x="1363584" y="3549099"/>
                </a:cubicBezTo>
                <a:cubicBezTo>
                  <a:pt x="1362772" y="3559857"/>
                  <a:pt x="1363168" y="3570042"/>
                  <a:pt x="1364772" y="3579655"/>
                </a:cubicBezTo>
                <a:cubicBezTo>
                  <a:pt x="1365226" y="3586848"/>
                  <a:pt x="1360971" y="3590350"/>
                  <a:pt x="1353783" y="3590798"/>
                </a:cubicBezTo>
                <a:cubicBezTo>
                  <a:pt x="1349013" y="3590099"/>
                  <a:pt x="1342461" y="3588764"/>
                  <a:pt x="1342579" y="3582780"/>
                </a:cubicBezTo>
                <a:cubicBezTo>
                  <a:pt x="1345985" y="3561898"/>
                  <a:pt x="1333057" y="3550252"/>
                  <a:pt x="1321338" y="3538033"/>
                </a:cubicBezTo>
                <a:cubicBezTo>
                  <a:pt x="1314904" y="3530713"/>
                  <a:pt x="1310766" y="3528233"/>
                  <a:pt x="1306965" y="3538928"/>
                </a:cubicBezTo>
                <a:cubicBezTo>
                  <a:pt x="1299482" y="3554336"/>
                  <a:pt x="1285565" y="3562424"/>
                  <a:pt x="1273429" y="3571148"/>
                </a:cubicBezTo>
                <a:cubicBezTo>
                  <a:pt x="1269173" y="3574651"/>
                  <a:pt x="1265549" y="3576370"/>
                  <a:pt x="1262620" y="3573315"/>
                </a:cubicBezTo>
                <a:cubicBezTo>
                  <a:pt x="1248486" y="3562242"/>
                  <a:pt x="1234053" y="3566130"/>
                  <a:pt x="1219621" y="3570017"/>
                </a:cubicBezTo>
                <a:cubicBezTo>
                  <a:pt x="1205823" y="3572121"/>
                  <a:pt x="1192599" y="3575434"/>
                  <a:pt x="1181393" y="3567416"/>
                </a:cubicBezTo>
                <a:cubicBezTo>
                  <a:pt x="1176108" y="3562516"/>
                  <a:pt x="1173693" y="3563663"/>
                  <a:pt x="1168229" y="3567738"/>
                </a:cubicBezTo>
                <a:cubicBezTo>
                  <a:pt x="1149362" y="3584103"/>
                  <a:pt x="1128832" y="3593849"/>
                  <a:pt x="1104404" y="3589144"/>
                </a:cubicBezTo>
                <a:cubicBezTo>
                  <a:pt x="1094861" y="3587747"/>
                  <a:pt x="1090030" y="3590039"/>
                  <a:pt x="1084507" y="3597108"/>
                </a:cubicBezTo>
                <a:cubicBezTo>
                  <a:pt x="1072252" y="3611816"/>
                  <a:pt x="1056554" y="3619268"/>
                  <a:pt x="1035687" y="3615836"/>
                </a:cubicBezTo>
                <a:cubicBezTo>
                  <a:pt x="1030342" y="3613927"/>
                  <a:pt x="1026145" y="3614437"/>
                  <a:pt x="1022463" y="3619149"/>
                </a:cubicBezTo>
                <a:cubicBezTo>
                  <a:pt x="1005378" y="3636151"/>
                  <a:pt x="964617" y="3640681"/>
                  <a:pt x="945137" y="3627700"/>
                </a:cubicBezTo>
                <a:cubicBezTo>
                  <a:pt x="940069" y="3641961"/>
                  <a:pt x="928566" y="3648903"/>
                  <a:pt x="915976" y="3650434"/>
                </a:cubicBezTo>
                <a:cubicBezTo>
                  <a:pt x="897407" y="3651840"/>
                  <a:pt x="879925" y="3658655"/>
                  <a:pt x="862444" y="3665472"/>
                </a:cubicBezTo>
                <a:cubicBezTo>
                  <a:pt x="838351" y="3673945"/>
                  <a:pt x="821623" y="3672994"/>
                  <a:pt x="803529" y="3650463"/>
                </a:cubicBezTo>
                <a:cubicBezTo>
                  <a:pt x="802381" y="3648045"/>
                  <a:pt x="800600" y="3647408"/>
                  <a:pt x="799451" y="3644990"/>
                </a:cubicBezTo>
                <a:cubicBezTo>
                  <a:pt x="793017" y="3637670"/>
                  <a:pt x="787613" y="3638755"/>
                  <a:pt x="784445" y="3647667"/>
                </a:cubicBezTo>
                <a:cubicBezTo>
                  <a:pt x="781911" y="3654797"/>
                  <a:pt x="779376" y="3661928"/>
                  <a:pt x="775635" y="3669632"/>
                </a:cubicBezTo>
                <a:cubicBezTo>
                  <a:pt x="762508" y="3698091"/>
                  <a:pt x="735487" y="3703509"/>
                  <a:pt x="710147" y="3684419"/>
                </a:cubicBezTo>
                <a:cubicBezTo>
                  <a:pt x="700149" y="3675827"/>
                  <a:pt x="688311" y="3669592"/>
                  <a:pt x="673997" y="3667494"/>
                </a:cubicBezTo>
                <a:cubicBezTo>
                  <a:pt x="660892" y="3664824"/>
                  <a:pt x="647786" y="3662154"/>
                  <a:pt x="636582" y="3654136"/>
                </a:cubicBezTo>
                <a:cubicBezTo>
                  <a:pt x="635077" y="3669669"/>
                  <a:pt x="649212" y="3680742"/>
                  <a:pt x="647707" y="3696275"/>
                </a:cubicBezTo>
                <a:cubicBezTo>
                  <a:pt x="629374" y="3685713"/>
                  <a:pt x="629374" y="3685713"/>
                  <a:pt x="616487" y="3702204"/>
                </a:cubicBezTo>
                <a:cubicBezTo>
                  <a:pt x="610390" y="3708062"/>
                  <a:pt x="606133" y="3711565"/>
                  <a:pt x="597165" y="3711376"/>
                </a:cubicBezTo>
                <a:cubicBezTo>
                  <a:pt x="573825" y="3712082"/>
                  <a:pt x="551632" y="3715207"/>
                  <a:pt x="529440" y="3718333"/>
                </a:cubicBezTo>
                <a:cubicBezTo>
                  <a:pt x="461080" y="3727071"/>
                  <a:pt x="394960" y="3743640"/>
                  <a:pt x="326086" y="3748177"/>
                </a:cubicBezTo>
                <a:cubicBezTo>
                  <a:pt x="320681" y="3749261"/>
                  <a:pt x="313435" y="3752701"/>
                  <a:pt x="310566" y="3746654"/>
                </a:cubicBezTo>
                <a:cubicBezTo>
                  <a:pt x="306487" y="3741181"/>
                  <a:pt x="311377" y="3735896"/>
                  <a:pt x="313278" y="3730547"/>
                </a:cubicBezTo>
                <a:cubicBezTo>
                  <a:pt x="315753" y="3726410"/>
                  <a:pt x="319435" y="3721698"/>
                  <a:pt x="314724" y="3718007"/>
                </a:cubicBezTo>
                <a:cubicBezTo>
                  <a:pt x="310646" y="3712533"/>
                  <a:pt x="304666" y="3712407"/>
                  <a:pt x="299262" y="3713491"/>
                </a:cubicBezTo>
                <a:cubicBezTo>
                  <a:pt x="295639" y="3715210"/>
                  <a:pt x="292016" y="3716930"/>
                  <a:pt x="288393" y="3718649"/>
                </a:cubicBezTo>
                <a:cubicBezTo>
                  <a:pt x="270912" y="3725466"/>
                  <a:pt x="256658" y="3720377"/>
                  <a:pt x="248622" y="3703446"/>
                </a:cubicBezTo>
                <a:cubicBezTo>
                  <a:pt x="245752" y="3697399"/>
                  <a:pt x="242881" y="3691352"/>
                  <a:pt x="242427" y="3684159"/>
                </a:cubicBezTo>
                <a:cubicBezTo>
                  <a:pt x="240189" y="3676330"/>
                  <a:pt x="233636" y="3674994"/>
                  <a:pt x="227540" y="3680853"/>
                </a:cubicBezTo>
                <a:cubicBezTo>
                  <a:pt x="215978" y="3690787"/>
                  <a:pt x="214532" y="3703327"/>
                  <a:pt x="223776" y="3719685"/>
                </a:cubicBezTo>
                <a:cubicBezTo>
                  <a:pt x="210730" y="3714023"/>
                  <a:pt x="200673" y="3708424"/>
                  <a:pt x="192459" y="3700469"/>
                </a:cubicBezTo>
                <a:cubicBezTo>
                  <a:pt x="184243" y="3692514"/>
                  <a:pt x="177532" y="3669025"/>
                  <a:pt x="182541" y="3657755"/>
                </a:cubicBezTo>
                <a:cubicBezTo>
                  <a:pt x="189391" y="3644131"/>
                  <a:pt x="203130" y="3645019"/>
                  <a:pt x="213880" y="3645843"/>
                </a:cubicBezTo>
                <a:cubicBezTo>
                  <a:pt x="229400" y="3647368"/>
                  <a:pt x="244980" y="3645899"/>
                  <a:pt x="259473" y="3639020"/>
                </a:cubicBezTo>
                <a:cubicBezTo>
                  <a:pt x="267926" y="3635007"/>
                  <a:pt x="277586" y="3630421"/>
                  <a:pt x="287247" y="3625835"/>
                </a:cubicBezTo>
                <a:cubicBezTo>
                  <a:pt x="327099" y="3606918"/>
                  <a:pt x="368613" y="3594621"/>
                  <a:pt x="413789" y="3608741"/>
                </a:cubicBezTo>
                <a:cubicBezTo>
                  <a:pt x="431032" y="3613893"/>
                  <a:pt x="436556" y="3606826"/>
                  <a:pt x="435704" y="3589447"/>
                </a:cubicBezTo>
                <a:cubicBezTo>
                  <a:pt x="435764" y="3586455"/>
                  <a:pt x="431627" y="3583974"/>
                  <a:pt x="434675" y="3581044"/>
                </a:cubicBezTo>
                <a:cubicBezTo>
                  <a:pt x="438298" y="3579325"/>
                  <a:pt x="441862" y="3580597"/>
                  <a:pt x="444217" y="3582442"/>
                </a:cubicBezTo>
                <a:cubicBezTo>
                  <a:pt x="446574" y="3584288"/>
                  <a:pt x="448929" y="3586133"/>
                  <a:pt x="450711" y="3586769"/>
                </a:cubicBezTo>
                <a:cubicBezTo>
                  <a:pt x="457204" y="3591096"/>
                  <a:pt x="464331" y="3593641"/>
                  <a:pt x="467499" y="3584728"/>
                </a:cubicBezTo>
                <a:cubicBezTo>
                  <a:pt x="471874" y="3575241"/>
                  <a:pt x="461638" y="3578618"/>
                  <a:pt x="457501" y="3576136"/>
                </a:cubicBezTo>
                <a:cubicBezTo>
                  <a:pt x="456928" y="3574927"/>
                  <a:pt x="455720" y="3575500"/>
                  <a:pt x="455145" y="3574291"/>
                </a:cubicBezTo>
                <a:cubicBezTo>
                  <a:pt x="451583" y="3573018"/>
                  <a:pt x="448652" y="3569964"/>
                  <a:pt x="449919" y="3566399"/>
                </a:cubicBezTo>
                <a:cubicBezTo>
                  <a:pt x="450613" y="3561623"/>
                  <a:pt x="453028" y="3560478"/>
                  <a:pt x="457799" y="3561177"/>
                </a:cubicBezTo>
                <a:cubicBezTo>
                  <a:pt x="475735" y="3561553"/>
                  <a:pt x="486722" y="3550410"/>
                  <a:pt x="490068" y="3532521"/>
                </a:cubicBezTo>
                <a:cubicBezTo>
                  <a:pt x="491335" y="3528956"/>
                  <a:pt x="495018" y="3524245"/>
                  <a:pt x="493296" y="3520616"/>
                </a:cubicBezTo>
                <a:cubicBezTo>
                  <a:pt x="486981" y="3507314"/>
                  <a:pt x="467382" y="3500315"/>
                  <a:pt x="456454" y="3508467"/>
                </a:cubicBezTo>
                <a:cubicBezTo>
                  <a:pt x="434597" y="3524770"/>
                  <a:pt x="409930" y="3532033"/>
                  <a:pt x="381820" y="3532040"/>
                </a:cubicBezTo>
                <a:cubicBezTo>
                  <a:pt x="372218" y="3533634"/>
                  <a:pt x="362616" y="3535229"/>
                  <a:pt x="358241" y="3544715"/>
                </a:cubicBezTo>
                <a:cubicBezTo>
                  <a:pt x="353926" y="3551209"/>
                  <a:pt x="350936" y="3551146"/>
                  <a:pt x="346284" y="3544463"/>
                </a:cubicBezTo>
                <a:cubicBezTo>
                  <a:pt x="340483" y="3535361"/>
                  <a:pt x="331575" y="3532181"/>
                  <a:pt x="320766" y="3534348"/>
                </a:cubicBezTo>
                <a:cubicBezTo>
                  <a:pt x="309382" y="3535306"/>
                  <a:pt x="296791" y="3536837"/>
                  <a:pt x="284201" y="3538368"/>
                </a:cubicBezTo>
                <a:cubicBezTo>
                  <a:pt x="273391" y="3540535"/>
                  <a:pt x="266324" y="3535000"/>
                  <a:pt x="262939" y="3524750"/>
                </a:cubicBezTo>
                <a:cubicBezTo>
                  <a:pt x="262366" y="3523541"/>
                  <a:pt x="261218" y="3521123"/>
                  <a:pt x="261277" y="3518130"/>
                </a:cubicBezTo>
                <a:cubicBezTo>
                  <a:pt x="258406" y="3512084"/>
                  <a:pt x="252486" y="3508967"/>
                  <a:pt x="246450" y="3511832"/>
                </a:cubicBezTo>
                <a:cubicBezTo>
                  <a:pt x="241045" y="3512916"/>
                  <a:pt x="243914" y="3518963"/>
                  <a:pt x="246212" y="3523800"/>
                </a:cubicBezTo>
                <a:cubicBezTo>
                  <a:pt x="247300" y="3529211"/>
                  <a:pt x="249596" y="3534049"/>
                  <a:pt x="242924" y="3538697"/>
                </a:cubicBezTo>
                <a:cubicBezTo>
                  <a:pt x="232056" y="3543857"/>
                  <a:pt x="216654" y="3536349"/>
                  <a:pt x="213902" y="3524318"/>
                </a:cubicBezTo>
                <a:cubicBezTo>
                  <a:pt x="212180" y="3520690"/>
                  <a:pt x="213447" y="3517124"/>
                  <a:pt x="209310" y="3514643"/>
                </a:cubicBezTo>
                <a:cubicBezTo>
                  <a:pt x="205686" y="3516362"/>
                  <a:pt x="207410" y="3519991"/>
                  <a:pt x="205567" y="3522346"/>
                </a:cubicBezTo>
                <a:cubicBezTo>
                  <a:pt x="202975" y="3532469"/>
                  <a:pt x="198145" y="3534762"/>
                  <a:pt x="189294" y="3528590"/>
                </a:cubicBezTo>
                <a:cubicBezTo>
                  <a:pt x="176941" y="3518152"/>
                  <a:pt x="162689" y="3513064"/>
                  <a:pt x="149009" y="3509184"/>
                </a:cubicBezTo>
                <a:cubicBezTo>
                  <a:pt x="132974" y="3503459"/>
                  <a:pt x="117572" y="3495952"/>
                  <a:pt x="108327" y="3479594"/>
                </a:cubicBezTo>
                <a:cubicBezTo>
                  <a:pt x="104248" y="3474120"/>
                  <a:pt x="98390" y="3468010"/>
                  <a:pt x="91203" y="3468458"/>
                </a:cubicBezTo>
                <a:cubicBezTo>
                  <a:pt x="61310" y="3467829"/>
                  <a:pt x="40286" y="3442243"/>
                  <a:pt x="10452" y="3438622"/>
                </a:cubicBezTo>
                <a:cubicBezTo>
                  <a:pt x="2118" y="3436651"/>
                  <a:pt x="455" y="3430032"/>
                  <a:pt x="0" y="3422837"/>
                </a:cubicBezTo>
                <a:cubicBezTo>
                  <a:pt x="753" y="3415071"/>
                  <a:pt x="8513" y="3415833"/>
                  <a:pt x="13859" y="3417741"/>
                </a:cubicBezTo>
                <a:cubicBezTo>
                  <a:pt x="23974" y="3420349"/>
                  <a:pt x="30645" y="3415700"/>
                  <a:pt x="35594" y="3407423"/>
                </a:cubicBezTo>
                <a:cubicBezTo>
                  <a:pt x="41178" y="3397364"/>
                  <a:pt x="49691" y="3390359"/>
                  <a:pt x="60560" y="3385200"/>
                </a:cubicBezTo>
                <a:cubicBezTo>
                  <a:pt x="79248" y="3377810"/>
                  <a:pt x="95224" y="3386527"/>
                  <a:pt x="98431" y="3405752"/>
                </a:cubicBezTo>
                <a:cubicBezTo>
                  <a:pt x="98945" y="3409953"/>
                  <a:pt x="100034" y="3415364"/>
                  <a:pt x="101756" y="3418991"/>
                </a:cubicBezTo>
                <a:cubicBezTo>
                  <a:pt x="102329" y="3420201"/>
                  <a:pt x="101696" y="3421983"/>
                  <a:pt x="101696" y="3421983"/>
                </a:cubicBezTo>
                <a:cubicBezTo>
                  <a:pt x="102904" y="3421410"/>
                  <a:pt x="102904" y="3421410"/>
                  <a:pt x="103537" y="3419628"/>
                </a:cubicBezTo>
                <a:cubicBezTo>
                  <a:pt x="108367" y="3417335"/>
                  <a:pt x="111990" y="3415615"/>
                  <a:pt x="117395" y="3414531"/>
                </a:cubicBezTo>
                <a:cubicBezTo>
                  <a:pt x="143210" y="3409687"/>
                  <a:pt x="148734" y="3402618"/>
                  <a:pt x="145073" y="3376201"/>
                </a:cubicBezTo>
                <a:cubicBezTo>
                  <a:pt x="142321" y="3364170"/>
                  <a:pt x="148418" y="3358312"/>
                  <a:pt x="160436" y="3355572"/>
                </a:cubicBezTo>
                <a:cubicBezTo>
                  <a:pt x="169462" y="3352768"/>
                  <a:pt x="176589" y="3355313"/>
                  <a:pt x="185439" y="3361486"/>
                </a:cubicBezTo>
                <a:cubicBezTo>
                  <a:pt x="210204" y="3379367"/>
                  <a:pt x="238196" y="3385344"/>
                  <a:pt x="268841" y="3378206"/>
                </a:cubicBezTo>
                <a:cubicBezTo>
                  <a:pt x="295231" y="3374571"/>
                  <a:pt x="295231" y="3374571"/>
                  <a:pt x="278920" y="3352676"/>
                </a:cubicBezTo>
                <a:cubicBezTo>
                  <a:pt x="270189" y="3340519"/>
                  <a:pt x="269734" y="3333326"/>
                  <a:pt x="278307" y="3323329"/>
                </a:cubicBezTo>
                <a:cubicBezTo>
                  <a:pt x="290540" y="3339750"/>
                  <a:pt x="295885" y="3341658"/>
                  <a:pt x="314573" y="3334269"/>
                </a:cubicBezTo>
                <a:cubicBezTo>
                  <a:pt x="326650" y="3328536"/>
                  <a:pt x="338212" y="3318603"/>
                  <a:pt x="352406" y="3326684"/>
                </a:cubicBezTo>
                <a:cubicBezTo>
                  <a:pt x="352980" y="3327893"/>
                  <a:pt x="354188" y="3327320"/>
                  <a:pt x="355395" y="3326747"/>
                </a:cubicBezTo>
                <a:cubicBezTo>
                  <a:pt x="367590" y="3315030"/>
                  <a:pt x="369670" y="3300706"/>
                  <a:pt x="363414" y="3284411"/>
                </a:cubicBezTo>
                <a:cubicBezTo>
                  <a:pt x="359395" y="3275945"/>
                  <a:pt x="355377" y="3267480"/>
                  <a:pt x="363316" y="3259266"/>
                </a:cubicBezTo>
                <a:cubicBezTo>
                  <a:pt x="363949" y="3257484"/>
                  <a:pt x="366424" y="3253345"/>
                  <a:pt x="368146" y="3256973"/>
                </a:cubicBezTo>
                <a:cubicBezTo>
                  <a:pt x="373946" y="3266074"/>
                  <a:pt x="382974" y="3263271"/>
                  <a:pt x="391941" y="3263460"/>
                </a:cubicBezTo>
                <a:cubicBezTo>
                  <a:pt x="402118" y="3263075"/>
                  <a:pt x="409817" y="3266830"/>
                  <a:pt x="413204" y="3277077"/>
                </a:cubicBezTo>
                <a:cubicBezTo>
                  <a:pt x="417162" y="3288535"/>
                  <a:pt x="426011" y="3294708"/>
                  <a:pt x="437968" y="3294959"/>
                </a:cubicBezTo>
                <a:cubicBezTo>
                  <a:pt x="449293" y="3296993"/>
                  <a:pt x="456023" y="3289353"/>
                  <a:pt x="461607" y="3279293"/>
                </a:cubicBezTo>
                <a:cubicBezTo>
                  <a:pt x="465407" y="3268597"/>
                  <a:pt x="470118" y="3272288"/>
                  <a:pt x="473564" y="3279544"/>
                </a:cubicBezTo>
                <a:cubicBezTo>
                  <a:pt x="478730" y="3290429"/>
                  <a:pt x="486491" y="3291191"/>
                  <a:pt x="495003" y="3284186"/>
                </a:cubicBezTo>
                <a:cubicBezTo>
                  <a:pt x="497419" y="3283039"/>
                  <a:pt x="499834" y="3281893"/>
                  <a:pt x="501674" y="3279537"/>
                </a:cubicBezTo>
                <a:cubicBezTo>
                  <a:pt x="511395" y="3271959"/>
                  <a:pt x="520423" y="3269155"/>
                  <a:pt x="530994" y="3278957"/>
                </a:cubicBezTo>
                <a:cubicBezTo>
                  <a:pt x="542199" y="3286974"/>
                  <a:pt x="555937" y="3287862"/>
                  <a:pt x="567381" y="3283912"/>
                </a:cubicBezTo>
                <a:cubicBezTo>
                  <a:pt x="576983" y="3282318"/>
                  <a:pt x="586644" y="3277732"/>
                  <a:pt x="577913" y="3265576"/>
                </a:cubicBezTo>
                <a:cubicBezTo>
                  <a:pt x="576191" y="3261947"/>
                  <a:pt x="575102" y="3256537"/>
                  <a:pt x="574587" y="3252336"/>
                </a:cubicBezTo>
                <a:cubicBezTo>
                  <a:pt x="570569" y="3243869"/>
                  <a:pt x="570173" y="3233684"/>
                  <a:pt x="561899" y="3228721"/>
                </a:cubicBezTo>
                <a:cubicBezTo>
                  <a:pt x="541725" y="3220514"/>
                  <a:pt x="534896" y="3203010"/>
                  <a:pt x="526284" y="3184870"/>
                </a:cubicBezTo>
                <a:cubicBezTo>
                  <a:pt x="537034" y="3185694"/>
                  <a:pt x="547784" y="3186519"/>
                  <a:pt x="557445" y="3181933"/>
                </a:cubicBezTo>
                <a:cubicBezTo>
                  <a:pt x="568947" y="3174991"/>
                  <a:pt x="581538" y="3173460"/>
                  <a:pt x="594644" y="3176130"/>
                </a:cubicBezTo>
                <a:cubicBezTo>
                  <a:pt x="605967" y="3178165"/>
                  <a:pt x="617924" y="3178416"/>
                  <a:pt x="629881" y="3178668"/>
                </a:cubicBezTo>
                <a:cubicBezTo>
                  <a:pt x="665120" y="3181204"/>
                  <a:pt x="701625" y="3180176"/>
                  <a:pt x="737319" y="3189907"/>
                </a:cubicBezTo>
                <a:cubicBezTo>
                  <a:pt x="745655" y="3191878"/>
                  <a:pt x="748128" y="3187740"/>
                  <a:pt x="747673" y="3180546"/>
                </a:cubicBezTo>
                <a:cubicBezTo>
                  <a:pt x="747733" y="3177555"/>
                  <a:pt x="746645" y="3172144"/>
                  <a:pt x="752048" y="3171060"/>
                </a:cubicBezTo>
                <a:cubicBezTo>
                  <a:pt x="756247" y="3170549"/>
                  <a:pt x="758542" y="3175387"/>
                  <a:pt x="759690" y="3177806"/>
                </a:cubicBezTo>
                <a:cubicBezTo>
                  <a:pt x="763768" y="3183280"/>
                  <a:pt x="767272" y="3187544"/>
                  <a:pt x="772677" y="3186460"/>
                </a:cubicBezTo>
                <a:cubicBezTo>
                  <a:pt x="779288" y="3184803"/>
                  <a:pt x="786415" y="3187347"/>
                  <a:pt x="793028" y="3185691"/>
                </a:cubicBezTo>
                <a:cubicBezTo>
                  <a:pt x="802630" y="3184097"/>
                  <a:pt x="806134" y="3188361"/>
                  <a:pt x="805956" y="3197337"/>
                </a:cubicBezTo>
                <a:cubicBezTo>
                  <a:pt x="802668" y="3212235"/>
                  <a:pt x="813478" y="3210067"/>
                  <a:pt x="823020" y="3211465"/>
                </a:cubicBezTo>
                <a:cubicBezTo>
                  <a:pt x="835551" y="3212925"/>
                  <a:pt x="830959" y="3203250"/>
                  <a:pt x="831078" y="3197266"/>
                </a:cubicBezTo>
                <a:cubicBezTo>
                  <a:pt x="831136" y="3194274"/>
                  <a:pt x="829988" y="3191857"/>
                  <a:pt x="833611" y="3190137"/>
                </a:cubicBezTo>
                <a:cubicBezTo>
                  <a:pt x="838897" y="3195036"/>
                  <a:pt x="845390" y="3199364"/>
                  <a:pt x="850042" y="3206047"/>
                </a:cubicBezTo>
                <a:cubicBezTo>
                  <a:pt x="854753" y="3209738"/>
                  <a:pt x="860099" y="3211647"/>
                  <a:pt x="864930" y="3209353"/>
                </a:cubicBezTo>
                <a:cubicBezTo>
                  <a:pt x="870968" y="3206487"/>
                  <a:pt x="868097" y="3200440"/>
                  <a:pt x="867582" y="3196238"/>
                </a:cubicBezTo>
                <a:cubicBezTo>
                  <a:pt x="865762" y="3167465"/>
                  <a:pt x="877383" y="3154539"/>
                  <a:pt x="906128" y="3152749"/>
                </a:cubicBezTo>
                <a:cubicBezTo>
                  <a:pt x="912107" y="3152876"/>
                  <a:pt x="917511" y="3151791"/>
                  <a:pt x="922856" y="3153700"/>
                </a:cubicBezTo>
                <a:cubicBezTo>
                  <a:pt x="948553" y="3154839"/>
                  <a:pt x="968389" y="3149869"/>
                  <a:pt x="975536" y="3121283"/>
                </a:cubicBezTo>
                <a:cubicBezTo>
                  <a:pt x="975536" y="3121283"/>
                  <a:pt x="976745" y="3120710"/>
                  <a:pt x="976170" y="3119501"/>
                </a:cubicBezTo>
                <a:cubicBezTo>
                  <a:pt x="981059" y="3114216"/>
                  <a:pt x="985317" y="3110714"/>
                  <a:pt x="993077" y="3111475"/>
                </a:cubicBezTo>
                <a:cubicBezTo>
                  <a:pt x="996067" y="3111538"/>
                  <a:pt x="999629" y="3112810"/>
                  <a:pt x="1000144" y="3117012"/>
                </a:cubicBezTo>
                <a:cubicBezTo>
                  <a:pt x="1001807" y="3123632"/>
                  <a:pt x="996343" y="3127707"/>
                  <a:pt x="992086" y="3131211"/>
                </a:cubicBezTo>
                <a:cubicBezTo>
                  <a:pt x="988464" y="3132930"/>
                  <a:pt x="984208" y="3136432"/>
                  <a:pt x="985929" y="3140060"/>
                </a:cubicBezTo>
                <a:cubicBezTo>
                  <a:pt x="987019" y="3145471"/>
                  <a:pt x="992482" y="3141396"/>
                  <a:pt x="996045" y="3142668"/>
                </a:cubicBezTo>
                <a:cubicBezTo>
                  <a:pt x="1003232" y="3142220"/>
                  <a:pt x="1009844" y="3140563"/>
                  <a:pt x="1017030" y="3140115"/>
                </a:cubicBezTo>
                <a:cubicBezTo>
                  <a:pt x="1026632" y="3138522"/>
                  <a:pt x="1035600" y="3138711"/>
                  <a:pt x="1043874" y="3143674"/>
                </a:cubicBezTo>
                <a:lnTo>
                  <a:pt x="1046446" y="3142981"/>
                </a:lnTo>
                <a:lnTo>
                  <a:pt x="934921" y="3031457"/>
                </a:lnTo>
                <a:lnTo>
                  <a:pt x="930295" y="3031433"/>
                </a:lnTo>
                <a:cubicBezTo>
                  <a:pt x="924215" y="3032652"/>
                  <a:pt x="918336" y="3035073"/>
                  <a:pt x="912584" y="3038544"/>
                </a:cubicBezTo>
                <a:cubicBezTo>
                  <a:pt x="903498" y="3044339"/>
                  <a:pt x="893322" y="3044724"/>
                  <a:pt x="884413" y="3041543"/>
                </a:cubicBezTo>
                <a:cubicBezTo>
                  <a:pt x="867745" y="3037601"/>
                  <a:pt x="851590" y="3037859"/>
                  <a:pt x="834169" y="3041683"/>
                </a:cubicBezTo>
                <a:cubicBezTo>
                  <a:pt x="817956" y="3044934"/>
                  <a:pt x="802256" y="3052386"/>
                  <a:pt x="784379" y="3049017"/>
                </a:cubicBezTo>
                <a:cubicBezTo>
                  <a:pt x="768859" y="3047493"/>
                  <a:pt x="755061" y="3049598"/>
                  <a:pt x="747518" y="3067997"/>
                </a:cubicBezTo>
                <a:cubicBezTo>
                  <a:pt x="736552" y="3048011"/>
                  <a:pt x="722692" y="3053107"/>
                  <a:pt x="707628" y="3058776"/>
                </a:cubicBezTo>
                <a:cubicBezTo>
                  <a:pt x="696759" y="3063936"/>
                  <a:pt x="685315" y="3067886"/>
                  <a:pt x="672844" y="3063433"/>
                </a:cubicBezTo>
                <a:cubicBezTo>
                  <a:pt x="654452" y="3055863"/>
                  <a:pt x="637091" y="3056695"/>
                  <a:pt x="618521" y="3058099"/>
                </a:cubicBezTo>
                <a:cubicBezTo>
                  <a:pt x="586153" y="3061610"/>
                  <a:pt x="553726" y="3068112"/>
                  <a:pt x="520904" y="3064428"/>
                </a:cubicBezTo>
                <a:cubicBezTo>
                  <a:pt x="494633" y="3062079"/>
                  <a:pt x="468877" y="3063933"/>
                  <a:pt x="443577" y="3072978"/>
                </a:cubicBezTo>
                <a:cubicBezTo>
                  <a:pt x="436331" y="3076418"/>
                  <a:pt x="429777" y="3075083"/>
                  <a:pt x="423919" y="3068973"/>
                </a:cubicBezTo>
                <a:cubicBezTo>
                  <a:pt x="403349" y="3050581"/>
                  <a:pt x="402141" y="3051154"/>
                  <a:pt x="377356" y="3064401"/>
                </a:cubicBezTo>
                <a:cubicBezTo>
                  <a:pt x="374941" y="3065548"/>
                  <a:pt x="372526" y="3066694"/>
                  <a:pt x="368904" y="3068414"/>
                </a:cubicBezTo>
                <a:cubicBezTo>
                  <a:pt x="369080" y="3059438"/>
                  <a:pt x="369259" y="3050462"/>
                  <a:pt x="370012" y="3042696"/>
                </a:cubicBezTo>
                <a:cubicBezTo>
                  <a:pt x="369102" y="3028309"/>
                  <a:pt x="376466" y="3018886"/>
                  <a:pt x="389116" y="3014363"/>
                </a:cubicBezTo>
                <a:cubicBezTo>
                  <a:pt x="396362" y="3010923"/>
                  <a:pt x="403548" y="3010476"/>
                  <a:pt x="410220" y="3005826"/>
                </a:cubicBezTo>
                <a:cubicBezTo>
                  <a:pt x="421149" y="2997675"/>
                  <a:pt x="425919" y="2998374"/>
                  <a:pt x="434075" y="3009321"/>
                </a:cubicBezTo>
                <a:cubicBezTo>
                  <a:pt x="436371" y="3014159"/>
                  <a:pt x="438669" y="3018996"/>
                  <a:pt x="440965" y="3023834"/>
                </a:cubicBezTo>
                <a:cubicBezTo>
                  <a:pt x="443201" y="3031663"/>
                  <a:pt x="447398" y="3031153"/>
                  <a:pt x="453437" y="3028287"/>
                </a:cubicBezTo>
                <a:cubicBezTo>
                  <a:pt x="467294" y="3023190"/>
                  <a:pt x="474084" y="3012558"/>
                  <a:pt x="478519" y="3000079"/>
                </a:cubicBezTo>
                <a:cubicBezTo>
                  <a:pt x="480360" y="2997724"/>
                  <a:pt x="479846" y="2993522"/>
                  <a:pt x="484042" y="2993012"/>
                </a:cubicBezTo>
                <a:cubicBezTo>
                  <a:pt x="487032" y="2993075"/>
                  <a:pt x="488754" y="2996703"/>
                  <a:pt x="491111" y="2998548"/>
                </a:cubicBezTo>
                <a:cubicBezTo>
                  <a:pt x="492258" y="3000967"/>
                  <a:pt x="492832" y="3002177"/>
                  <a:pt x="493980" y="3004595"/>
                </a:cubicBezTo>
                <a:cubicBezTo>
                  <a:pt x="497999" y="3013061"/>
                  <a:pt x="502771" y="3013760"/>
                  <a:pt x="508867" y="3007902"/>
                </a:cubicBezTo>
                <a:cubicBezTo>
                  <a:pt x="514391" y="3000834"/>
                  <a:pt x="519738" y="3002742"/>
                  <a:pt x="526229" y="3007070"/>
                </a:cubicBezTo>
                <a:cubicBezTo>
                  <a:pt x="532149" y="3010187"/>
                  <a:pt x="533237" y="3015598"/>
                  <a:pt x="531337" y="3020945"/>
                </a:cubicBezTo>
                <a:cubicBezTo>
                  <a:pt x="530011" y="3027503"/>
                  <a:pt x="522823" y="3027951"/>
                  <a:pt x="516271" y="3026615"/>
                </a:cubicBezTo>
                <a:cubicBezTo>
                  <a:pt x="512074" y="3027126"/>
                  <a:pt x="508511" y="3025853"/>
                  <a:pt x="507185" y="3032411"/>
                </a:cubicBezTo>
                <a:cubicBezTo>
                  <a:pt x="505857" y="3038968"/>
                  <a:pt x="509421" y="3040240"/>
                  <a:pt x="513559" y="3042722"/>
                </a:cubicBezTo>
                <a:cubicBezTo>
                  <a:pt x="522468" y="3045902"/>
                  <a:pt x="541908" y="3030747"/>
                  <a:pt x="539731" y="3019925"/>
                </a:cubicBezTo>
                <a:cubicBezTo>
                  <a:pt x="537098" y="3001910"/>
                  <a:pt x="549115" y="2999170"/>
                  <a:pt x="561133" y="2996430"/>
                </a:cubicBezTo>
                <a:cubicBezTo>
                  <a:pt x="585799" y="2989165"/>
                  <a:pt x="612704" y="2989732"/>
                  <a:pt x="637310" y="2985460"/>
                </a:cubicBezTo>
                <a:cubicBezTo>
                  <a:pt x="644496" y="2985012"/>
                  <a:pt x="646793" y="2989850"/>
                  <a:pt x="646674" y="2995834"/>
                </a:cubicBezTo>
                <a:cubicBezTo>
                  <a:pt x="647129" y="3003027"/>
                  <a:pt x="647585" y="3010220"/>
                  <a:pt x="649822" y="3018050"/>
                </a:cubicBezTo>
                <a:cubicBezTo>
                  <a:pt x="653265" y="3025306"/>
                  <a:pt x="659245" y="3025432"/>
                  <a:pt x="665223" y="3025557"/>
                </a:cubicBezTo>
                <a:cubicBezTo>
                  <a:pt x="669995" y="3026257"/>
                  <a:pt x="668331" y="3019637"/>
                  <a:pt x="670173" y="3017281"/>
                </a:cubicBezTo>
                <a:cubicBezTo>
                  <a:pt x="672192" y="3005949"/>
                  <a:pt x="675420" y="2994043"/>
                  <a:pt x="677438" y="2982712"/>
                </a:cubicBezTo>
                <a:cubicBezTo>
                  <a:pt x="679794" y="2984558"/>
                  <a:pt x="680369" y="2985767"/>
                  <a:pt x="680944" y="2986976"/>
                </a:cubicBezTo>
                <a:cubicBezTo>
                  <a:pt x="689038" y="3000915"/>
                  <a:pt x="689038" y="3000915"/>
                  <a:pt x="698878" y="2987354"/>
                </a:cubicBezTo>
                <a:cubicBezTo>
                  <a:pt x="701986" y="2981433"/>
                  <a:pt x="704343" y="2983278"/>
                  <a:pt x="707273" y="2986333"/>
                </a:cubicBezTo>
                <a:cubicBezTo>
                  <a:pt x="715488" y="2994289"/>
                  <a:pt x="724456" y="2994476"/>
                  <a:pt x="731761" y="2988045"/>
                </a:cubicBezTo>
                <a:cubicBezTo>
                  <a:pt x="742175" y="2975693"/>
                  <a:pt x="756033" y="2970596"/>
                  <a:pt x="769317" y="2964291"/>
                </a:cubicBezTo>
                <a:cubicBezTo>
                  <a:pt x="776563" y="2960851"/>
                  <a:pt x="779611" y="2957922"/>
                  <a:pt x="771336" y="2952959"/>
                </a:cubicBezTo>
                <a:cubicBezTo>
                  <a:pt x="764268" y="2947422"/>
                  <a:pt x="763181" y="2942012"/>
                  <a:pt x="769337" y="2933161"/>
                </a:cubicBezTo>
                <a:cubicBezTo>
                  <a:pt x="756747" y="2934692"/>
                  <a:pt x="744729" y="2937433"/>
                  <a:pt x="732772" y="2937181"/>
                </a:cubicBezTo>
                <a:cubicBezTo>
                  <a:pt x="721389" y="2938139"/>
                  <a:pt x="709433" y="2937888"/>
                  <a:pt x="698167" y="2932862"/>
                </a:cubicBezTo>
                <a:cubicBezTo>
                  <a:pt x="712144" y="2921781"/>
                  <a:pt x="712144" y="2921781"/>
                  <a:pt x="740256" y="2921774"/>
                </a:cubicBezTo>
                <a:cubicBezTo>
                  <a:pt x="758192" y="2922151"/>
                  <a:pt x="764863" y="2917502"/>
                  <a:pt x="768150" y="2902605"/>
                </a:cubicBezTo>
                <a:cubicBezTo>
                  <a:pt x="770862" y="2886499"/>
                  <a:pt x="770862" y="2886499"/>
                  <a:pt x="784423" y="2896362"/>
                </a:cubicBezTo>
                <a:cubicBezTo>
                  <a:pt x="784997" y="2897572"/>
                  <a:pt x="786778" y="2898207"/>
                  <a:pt x="787353" y="2899417"/>
                </a:cubicBezTo>
                <a:cubicBezTo>
                  <a:pt x="795312" y="2905272"/>
                  <a:pt x="802373" y="2909237"/>
                  <a:pt x="808649" y="2911305"/>
                </a:cubicBezTo>
                <a:lnTo>
                  <a:pt x="814964" y="2911498"/>
                </a:lnTo>
                <a:lnTo>
                  <a:pt x="702271" y="2798807"/>
                </a:lnTo>
                <a:lnTo>
                  <a:pt x="824051" y="2677028"/>
                </a:lnTo>
                <a:lnTo>
                  <a:pt x="818864" y="2675963"/>
                </a:lnTo>
                <a:lnTo>
                  <a:pt x="808934" y="2680287"/>
                </a:lnTo>
                <a:lnTo>
                  <a:pt x="793947" y="2682865"/>
                </a:lnTo>
                <a:lnTo>
                  <a:pt x="775341" y="2670014"/>
                </a:lnTo>
                <a:cubicBezTo>
                  <a:pt x="770965" y="2667776"/>
                  <a:pt x="767804" y="2667643"/>
                  <a:pt x="763760" y="2670828"/>
                </a:cubicBezTo>
                <a:cubicBezTo>
                  <a:pt x="760467" y="2673859"/>
                  <a:pt x="758081" y="2677488"/>
                  <a:pt x="753263" y="2676910"/>
                </a:cubicBezTo>
                <a:cubicBezTo>
                  <a:pt x="748598" y="2677085"/>
                  <a:pt x="746918" y="2672725"/>
                  <a:pt x="744045" y="2670178"/>
                </a:cubicBezTo>
                <a:cubicBezTo>
                  <a:pt x="739139" y="2680601"/>
                  <a:pt x="739139" y="2680601"/>
                  <a:pt x="728727" y="2675683"/>
                </a:cubicBezTo>
                <a:cubicBezTo>
                  <a:pt x="724506" y="2674199"/>
                  <a:pt x="720129" y="2671963"/>
                  <a:pt x="715488" y="2676055"/>
                </a:cubicBezTo>
                <a:cubicBezTo>
                  <a:pt x="705145" y="2682889"/>
                  <a:pt x="702735" y="2682601"/>
                  <a:pt x="694556" y="2673302"/>
                </a:cubicBezTo>
                <a:cubicBezTo>
                  <a:pt x="690621" y="2669404"/>
                  <a:pt x="686686" y="2665508"/>
                  <a:pt x="681999" y="2661766"/>
                </a:cubicBezTo>
                <a:cubicBezTo>
                  <a:pt x="671410" y="2652179"/>
                  <a:pt x="667653" y="2652952"/>
                  <a:pt x="660802" y="2665344"/>
                </a:cubicBezTo>
                <a:cubicBezTo>
                  <a:pt x="659014" y="2668065"/>
                  <a:pt x="658130" y="2671385"/>
                  <a:pt x="655743" y="2675013"/>
                </a:cubicBezTo>
                <a:cubicBezTo>
                  <a:pt x="653001" y="2669301"/>
                  <a:pt x="650569" y="2665096"/>
                  <a:pt x="647827" y="2659385"/>
                </a:cubicBezTo>
                <a:cubicBezTo>
                  <a:pt x="646633" y="2661199"/>
                  <a:pt x="646788" y="2661952"/>
                  <a:pt x="646192" y="2662859"/>
                </a:cubicBezTo>
                <a:lnTo>
                  <a:pt x="639188" y="2673105"/>
                </a:lnTo>
                <a:lnTo>
                  <a:pt x="627321" y="2670580"/>
                </a:lnTo>
                <a:lnTo>
                  <a:pt x="623958" y="2669002"/>
                </a:lnTo>
                <a:cubicBezTo>
                  <a:pt x="621990" y="2667055"/>
                  <a:pt x="620023" y="2665107"/>
                  <a:pt x="617900" y="2662405"/>
                </a:cubicBezTo>
                <a:cubicBezTo>
                  <a:pt x="616840" y="2661055"/>
                  <a:pt x="615777" y="2659704"/>
                  <a:pt x="616817" y="2657137"/>
                </a:cubicBezTo>
                <a:cubicBezTo>
                  <a:pt x="621744" y="2650632"/>
                  <a:pt x="616461" y="2647797"/>
                  <a:pt x="611929" y="2644808"/>
                </a:cubicBezTo>
                <a:cubicBezTo>
                  <a:pt x="598799" y="2638096"/>
                  <a:pt x="584498" y="2637117"/>
                  <a:pt x="570197" y="2636137"/>
                </a:cubicBezTo>
                <a:cubicBezTo>
                  <a:pt x="547321" y="2635354"/>
                  <a:pt x="524003" y="2636230"/>
                  <a:pt x="502273" y="2625797"/>
                </a:cubicBezTo>
                <a:cubicBezTo>
                  <a:pt x="495332" y="2622519"/>
                  <a:pt x="488259" y="2622405"/>
                  <a:pt x="480899" y="2624703"/>
                </a:cubicBezTo>
                <a:cubicBezTo>
                  <a:pt x="475042" y="2626694"/>
                  <a:pt x="469318" y="2625518"/>
                  <a:pt x="464785" y="2622529"/>
                </a:cubicBezTo>
                <a:cubicBezTo>
                  <a:pt x="456032" y="2618055"/>
                  <a:pt x="446991" y="2615992"/>
                  <a:pt x="436758" y="2615746"/>
                </a:cubicBezTo>
                <a:cubicBezTo>
                  <a:pt x="427276" y="2615343"/>
                  <a:pt x="417506" y="2617353"/>
                  <a:pt x="408001" y="2613034"/>
                </a:cubicBezTo>
                <a:cubicBezTo>
                  <a:pt x="399557" y="2610065"/>
                  <a:pt x="391579" y="2609354"/>
                  <a:pt x="384860" y="2618581"/>
                </a:cubicBezTo>
                <a:cubicBezTo>
                  <a:pt x="381477" y="2605942"/>
                  <a:pt x="373056" y="2606889"/>
                  <a:pt x="363883" y="2607992"/>
                </a:cubicBezTo>
                <a:cubicBezTo>
                  <a:pt x="357119" y="2609384"/>
                  <a:pt x="350202" y="2610023"/>
                  <a:pt x="343857" y="2605838"/>
                </a:cubicBezTo>
                <a:cubicBezTo>
                  <a:pt x="334639" y="2599107"/>
                  <a:pt x="324847" y="2597198"/>
                  <a:pt x="314303" y="2595446"/>
                </a:cubicBezTo>
                <a:cubicBezTo>
                  <a:pt x="295780" y="2592982"/>
                  <a:pt x="276816" y="2592177"/>
                  <a:pt x="259023" y="2585641"/>
                </a:cubicBezTo>
                <a:cubicBezTo>
                  <a:pt x="244698" y="2580745"/>
                  <a:pt x="230088" y="2578261"/>
                  <a:pt x="214749" y="2579849"/>
                </a:cubicBezTo>
                <a:cubicBezTo>
                  <a:pt x="210242" y="2580775"/>
                  <a:pt x="206770" y="2579137"/>
                  <a:pt x="204337" y="2574931"/>
                </a:cubicBezTo>
                <a:cubicBezTo>
                  <a:pt x="195384" y="2561869"/>
                  <a:pt x="194632" y="2562024"/>
                  <a:pt x="179005" y="2566024"/>
                </a:cubicBezTo>
                <a:cubicBezTo>
                  <a:pt x="177504" y="2566333"/>
                  <a:pt x="175999" y="2566643"/>
                  <a:pt x="173745" y="2567106"/>
                </a:cubicBezTo>
                <a:cubicBezTo>
                  <a:pt x="175069" y="2562127"/>
                  <a:pt x="176395" y="2557148"/>
                  <a:pt x="177876" y="2552921"/>
                </a:cubicBezTo>
                <a:cubicBezTo>
                  <a:pt x="179334" y="2544776"/>
                  <a:pt x="184726" y="2540530"/>
                  <a:pt x="192395" y="2539736"/>
                </a:cubicBezTo>
                <a:cubicBezTo>
                  <a:pt x="196904" y="2538808"/>
                  <a:pt x="200971" y="2539540"/>
                  <a:pt x="205325" y="2537858"/>
                </a:cubicBezTo>
                <a:cubicBezTo>
                  <a:pt x="212529" y="2534808"/>
                  <a:pt x="215094" y="2535849"/>
                  <a:pt x="218146" y="2543064"/>
                </a:cubicBezTo>
                <a:cubicBezTo>
                  <a:pt x="218766" y="2546076"/>
                  <a:pt x="219385" y="2549086"/>
                  <a:pt x="220003" y="2552096"/>
                </a:cubicBezTo>
                <a:cubicBezTo>
                  <a:pt x="220182" y="2556766"/>
                  <a:pt x="222591" y="2557056"/>
                  <a:pt x="226348" y="2556281"/>
                </a:cubicBezTo>
                <a:cubicBezTo>
                  <a:pt x="234770" y="2555333"/>
                  <a:pt x="240008" y="2550334"/>
                  <a:pt x="244183" y="2543984"/>
                </a:cubicBezTo>
                <a:cubicBezTo>
                  <a:pt x="245532" y="2542922"/>
                  <a:pt x="245818" y="2540509"/>
                  <a:pt x="248228" y="2540797"/>
                </a:cubicBezTo>
                <a:cubicBezTo>
                  <a:pt x="249885" y="2541240"/>
                  <a:pt x="250350" y="2543498"/>
                  <a:pt x="251413" y="2544848"/>
                </a:cubicBezTo>
                <a:cubicBezTo>
                  <a:pt x="251722" y="2546355"/>
                  <a:pt x="251877" y="2547107"/>
                  <a:pt x="252185" y="2548611"/>
                </a:cubicBezTo>
                <a:cubicBezTo>
                  <a:pt x="253270" y="2553879"/>
                  <a:pt x="255834" y="2554921"/>
                  <a:pt x="260032" y="2552488"/>
                </a:cubicBezTo>
                <a:cubicBezTo>
                  <a:pt x="264078" y="2549303"/>
                  <a:pt x="266796" y="2551096"/>
                  <a:pt x="269824" y="2554396"/>
                </a:cubicBezTo>
                <a:cubicBezTo>
                  <a:pt x="272699" y="2556942"/>
                  <a:pt x="272566" y="2560107"/>
                  <a:pt x="270777" y="2562828"/>
                </a:cubicBezTo>
                <a:cubicBezTo>
                  <a:pt x="269141" y="2566302"/>
                  <a:pt x="265075" y="2565570"/>
                  <a:pt x="261605" y="2563931"/>
                </a:cubicBezTo>
                <a:cubicBezTo>
                  <a:pt x="259194" y="2563643"/>
                  <a:pt x="257383" y="2562447"/>
                  <a:pt x="255747" y="2565921"/>
                </a:cubicBezTo>
                <a:cubicBezTo>
                  <a:pt x="254112" y="2569394"/>
                  <a:pt x="255925" y="2570590"/>
                  <a:pt x="257892" y="2572539"/>
                </a:cubicBezTo>
                <a:cubicBezTo>
                  <a:pt x="262424" y="2575528"/>
                  <a:pt x="275331" y="2569735"/>
                  <a:pt x="275595" y="2563405"/>
                </a:cubicBezTo>
                <a:cubicBezTo>
                  <a:pt x="276588" y="2553003"/>
                  <a:pt x="283661" y="2553118"/>
                  <a:pt x="290734" y="2553231"/>
                </a:cubicBezTo>
                <a:cubicBezTo>
                  <a:pt x="305477" y="2552550"/>
                  <a:pt x="320398" y="2556539"/>
                  <a:pt x="334698" y="2557519"/>
                </a:cubicBezTo>
                <a:cubicBezTo>
                  <a:pt x="338765" y="2558251"/>
                  <a:pt x="339386" y="2561261"/>
                  <a:pt x="338501" y="2564581"/>
                </a:cubicBezTo>
                <a:cubicBezTo>
                  <a:pt x="337772" y="2568653"/>
                  <a:pt x="337044" y="2572725"/>
                  <a:pt x="337221" y="2577395"/>
                </a:cubicBezTo>
                <a:cubicBezTo>
                  <a:pt x="338150" y="2581911"/>
                  <a:pt x="341466" y="2582797"/>
                  <a:pt x="344781" y="2583684"/>
                </a:cubicBezTo>
                <a:cubicBezTo>
                  <a:pt x="347345" y="2584726"/>
                  <a:pt x="347323" y="2580807"/>
                  <a:pt x="348669" y="2579746"/>
                </a:cubicBezTo>
                <a:cubicBezTo>
                  <a:pt x="351345" y="2573705"/>
                  <a:pt x="354768" y="2567509"/>
                  <a:pt x="357443" y="2561467"/>
                </a:cubicBezTo>
                <a:cubicBezTo>
                  <a:pt x="358503" y="2562818"/>
                  <a:pt x="358659" y="2563570"/>
                  <a:pt x="358813" y="2564324"/>
                </a:cubicBezTo>
                <a:cubicBezTo>
                  <a:pt x="361423" y="2573199"/>
                  <a:pt x="361423" y="2573199"/>
                  <a:pt x="368760" y="2566984"/>
                </a:cubicBezTo>
                <a:cubicBezTo>
                  <a:pt x="371301" y="2564107"/>
                  <a:pt x="372362" y="2565458"/>
                  <a:pt x="373579" y="2567560"/>
                </a:cubicBezTo>
                <a:cubicBezTo>
                  <a:pt x="377071" y="2573117"/>
                  <a:pt x="382045" y="2574447"/>
                  <a:pt x="386996" y="2571860"/>
                </a:cubicBezTo>
                <a:cubicBezTo>
                  <a:pt x="394487" y="2566395"/>
                  <a:pt x="402909" y="2565448"/>
                  <a:pt x="411174" y="2563746"/>
                </a:cubicBezTo>
                <a:cubicBezTo>
                  <a:pt x="415685" y="2562819"/>
                  <a:pt x="417783" y="2561602"/>
                  <a:pt x="413848" y="2557705"/>
                </a:cubicBezTo>
                <a:cubicBezTo>
                  <a:pt x="410666" y="2553654"/>
                  <a:pt x="410797" y="2550488"/>
                  <a:pt x="415438" y="2546396"/>
                </a:cubicBezTo>
                <a:cubicBezTo>
                  <a:pt x="408210" y="2545530"/>
                  <a:pt x="401137" y="2545417"/>
                  <a:pt x="394506" y="2543644"/>
                </a:cubicBezTo>
                <a:cubicBezTo>
                  <a:pt x="388029" y="2542622"/>
                  <a:pt x="381398" y="2540849"/>
                  <a:pt x="375805" y="2536509"/>
                </a:cubicBezTo>
                <a:cubicBezTo>
                  <a:pt x="385109" y="2532241"/>
                  <a:pt x="385109" y="2532241"/>
                  <a:pt x="400782" y="2536076"/>
                </a:cubicBezTo>
                <a:cubicBezTo>
                  <a:pt x="410728" y="2538737"/>
                  <a:pt x="415082" y="2537056"/>
                  <a:pt x="418950" y="2529200"/>
                </a:cubicBezTo>
                <a:cubicBezTo>
                  <a:pt x="422662" y="2520592"/>
                  <a:pt x="422662" y="2520592"/>
                  <a:pt x="428874" y="2527943"/>
                </a:cubicBezTo>
                <a:cubicBezTo>
                  <a:pt x="429027" y="2528695"/>
                  <a:pt x="429934" y="2529293"/>
                  <a:pt x="430089" y="2530046"/>
                </a:cubicBezTo>
                <a:cubicBezTo>
                  <a:pt x="444636" y="2547448"/>
                  <a:pt x="455310" y="2546035"/>
                  <a:pt x="466183" y="2526540"/>
                </a:cubicBezTo>
                <a:cubicBezTo>
                  <a:pt x="470049" y="2518685"/>
                  <a:pt x="476635" y="2512624"/>
                  <a:pt x="484591" y="2509418"/>
                </a:cubicBezTo>
                <a:cubicBezTo>
                  <a:pt x="493456" y="2506809"/>
                  <a:pt x="501588" y="2508273"/>
                  <a:pt x="510474" y="2509583"/>
                </a:cubicBezTo>
                <a:cubicBezTo>
                  <a:pt x="521172" y="2512089"/>
                  <a:pt x="532622" y="2514438"/>
                  <a:pt x="543453" y="2513779"/>
                </a:cubicBezTo>
                <a:cubicBezTo>
                  <a:pt x="551874" y="2512830"/>
                  <a:pt x="560605" y="2513387"/>
                  <a:pt x="568142" y="2515759"/>
                </a:cubicBezTo>
                <a:cubicBezTo>
                  <a:pt x="574022" y="2517686"/>
                  <a:pt x="581404" y="2519304"/>
                  <a:pt x="586952" y="2515811"/>
                </a:cubicBezTo>
                <a:cubicBezTo>
                  <a:pt x="593847" y="2511253"/>
                  <a:pt x="598380" y="2514242"/>
                  <a:pt x="603219" y="2518738"/>
                </a:cubicBezTo>
                <a:cubicBezTo>
                  <a:pt x="611998" y="2527130"/>
                  <a:pt x="618075" y="2537645"/>
                  <a:pt x="620708" y="2550438"/>
                </a:cubicBezTo>
                <a:cubicBezTo>
                  <a:pt x="621329" y="2553448"/>
                  <a:pt x="621948" y="2556459"/>
                  <a:pt x="626768" y="2557035"/>
                </a:cubicBezTo>
                <a:cubicBezTo>
                  <a:pt x="631740" y="2558365"/>
                  <a:pt x="632468" y="2554294"/>
                  <a:pt x="634259" y="2551572"/>
                </a:cubicBezTo>
                <a:cubicBezTo>
                  <a:pt x="635298" y="2549005"/>
                  <a:pt x="636335" y="2546438"/>
                  <a:pt x="637528" y="2544624"/>
                </a:cubicBezTo>
                <a:cubicBezTo>
                  <a:pt x="642146" y="2536614"/>
                  <a:pt x="650103" y="2533407"/>
                  <a:pt x="658214" y="2530954"/>
                </a:cubicBezTo>
                <a:cubicBezTo>
                  <a:pt x="664978" y="2529562"/>
                  <a:pt x="666216" y="2535582"/>
                  <a:pt x="669997" y="2538728"/>
                </a:cubicBezTo>
                <a:cubicBezTo>
                  <a:pt x="672360" y="2531181"/>
                  <a:pt x="677752" y="2526933"/>
                  <a:pt x="684826" y="2527047"/>
                </a:cubicBezTo>
                <a:cubicBezTo>
                  <a:pt x="693556" y="2527604"/>
                  <a:pt x="701668" y="2525150"/>
                  <a:pt x="709780" y="2522696"/>
                </a:cubicBezTo>
                <a:cubicBezTo>
                  <a:pt x="726909" y="2518388"/>
                  <a:pt x="744215" y="2518749"/>
                  <a:pt x="759778" y="2529666"/>
                </a:cubicBezTo>
                <a:cubicBezTo>
                  <a:pt x="762497" y="2531460"/>
                  <a:pt x="765216" y="2533254"/>
                  <a:pt x="767912" y="2531130"/>
                </a:cubicBezTo>
                <a:cubicBezTo>
                  <a:pt x="773150" y="2526130"/>
                  <a:pt x="779317" y="2525645"/>
                  <a:pt x="785483" y="2525161"/>
                </a:cubicBezTo>
                <a:cubicBezTo>
                  <a:pt x="787738" y="2524698"/>
                  <a:pt x="789086" y="2523635"/>
                  <a:pt x="790125" y="2521068"/>
                </a:cubicBezTo>
                <a:cubicBezTo>
                  <a:pt x="790853" y="2516996"/>
                  <a:pt x="794013" y="2517131"/>
                  <a:pt x="797329" y="2518017"/>
                </a:cubicBezTo>
                <a:cubicBezTo>
                  <a:pt x="801396" y="2518748"/>
                  <a:pt x="806503" y="2516914"/>
                  <a:pt x="808494" y="2522780"/>
                </a:cubicBezTo>
                <a:cubicBezTo>
                  <a:pt x="809731" y="2528801"/>
                  <a:pt x="813953" y="2530285"/>
                  <a:pt x="818773" y="2530862"/>
                </a:cubicBezTo>
                <a:cubicBezTo>
                  <a:pt x="822838" y="2531594"/>
                  <a:pt x="827347" y="2530666"/>
                  <a:pt x="829470" y="2533368"/>
                </a:cubicBezTo>
                <a:cubicBezTo>
                  <a:pt x="833870" y="2539521"/>
                  <a:pt x="838821" y="2536934"/>
                  <a:pt x="844833" y="2535697"/>
                </a:cubicBezTo>
                <a:cubicBezTo>
                  <a:pt x="846931" y="2534481"/>
                  <a:pt x="849342" y="2534769"/>
                  <a:pt x="851595" y="2534305"/>
                </a:cubicBezTo>
                <a:cubicBezTo>
                  <a:pt x="862271" y="2532893"/>
                  <a:pt x="873255" y="2532986"/>
                  <a:pt x="883622" y="2530069"/>
                </a:cubicBezTo>
                <a:cubicBezTo>
                  <a:pt x="887975" y="2528388"/>
                  <a:pt x="893987" y="2527151"/>
                  <a:pt x="894871" y="2523832"/>
                </a:cubicBezTo>
                <a:cubicBezTo>
                  <a:pt x="895444" y="2519006"/>
                  <a:pt x="888968" y="2517986"/>
                  <a:pt x="884746" y="2516501"/>
                </a:cubicBezTo>
                <a:cubicBezTo>
                  <a:pt x="883841" y="2515904"/>
                  <a:pt x="882933" y="2515306"/>
                  <a:pt x="882183" y="2515461"/>
                </a:cubicBezTo>
                <a:cubicBezTo>
                  <a:pt x="869207" y="2509501"/>
                  <a:pt x="866000" y="2501533"/>
                  <a:pt x="872696" y="2488388"/>
                </a:cubicBezTo>
                <a:cubicBezTo>
                  <a:pt x="876630" y="2492285"/>
                  <a:pt x="880277" y="2498595"/>
                  <a:pt x="886910" y="2500369"/>
                </a:cubicBezTo>
                <a:cubicBezTo>
                  <a:pt x="894292" y="2501986"/>
                  <a:pt x="898623" y="2496388"/>
                  <a:pt x="904170" y="2492893"/>
                </a:cubicBezTo>
                <a:cubicBezTo>
                  <a:pt x="906115" y="2490925"/>
                  <a:pt x="908524" y="2491214"/>
                  <a:pt x="908547" y="2495131"/>
                </a:cubicBezTo>
                <a:cubicBezTo>
                  <a:pt x="908105" y="2496791"/>
                  <a:pt x="908415" y="2498296"/>
                  <a:pt x="907973" y="2499956"/>
                </a:cubicBezTo>
                <a:cubicBezTo>
                  <a:pt x="907686" y="2502368"/>
                  <a:pt x="907399" y="2504781"/>
                  <a:pt x="909368" y="2506728"/>
                </a:cubicBezTo>
                <a:cubicBezTo>
                  <a:pt x="910428" y="2508080"/>
                  <a:pt x="912218" y="2505358"/>
                  <a:pt x="913722" y="2505048"/>
                </a:cubicBezTo>
                <a:cubicBezTo>
                  <a:pt x="918518" y="2501708"/>
                  <a:pt x="920484" y="2503657"/>
                  <a:pt x="920663" y="2508327"/>
                </a:cubicBezTo>
                <a:cubicBezTo>
                  <a:pt x="920971" y="2509831"/>
                  <a:pt x="919779" y="2511646"/>
                  <a:pt x="922343" y="2512687"/>
                </a:cubicBezTo>
                <a:cubicBezTo>
                  <a:pt x="931710" y="2493503"/>
                  <a:pt x="937412" y="2490760"/>
                  <a:pt x="959562" y="2495616"/>
                </a:cubicBezTo>
                <a:cubicBezTo>
                  <a:pt x="960312" y="2495461"/>
                  <a:pt x="960312" y="2495461"/>
                  <a:pt x="961219" y="2496060"/>
                </a:cubicBezTo>
                <a:cubicBezTo>
                  <a:pt x="969884" y="2498199"/>
                  <a:pt x="978581" y="2499547"/>
                  <a:pt x="987215" y="2499633"/>
                </a:cubicBezTo>
                <a:lnTo>
                  <a:pt x="1004076" y="2497002"/>
                </a:lnTo>
                <a:lnTo>
                  <a:pt x="1151097" y="2349982"/>
                </a:lnTo>
                <a:lnTo>
                  <a:pt x="1147348" y="2349871"/>
                </a:lnTo>
                <a:cubicBezTo>
                  <a:pt x="1100676" y="2349645"/>
                  <a:pt x="1054808" y="2354877"/>
                  <a:pt x="1008165" y="2351784"/>
                </a:cubicBezTo>
                <a:cubicBezTo>
                  <a:pt x="1004440" y="2352031"/>
                  <a:pt x="999270" y="2353693"/>
                  <a:pt x="997882" y="2349378"/>
                </a:cubicBezTo>
                <a:cubicBezTo>
                  <a:pt x="995631" y="2345340"/>
                  <a:pt x="999386" y="2342228"/>
                  <a:pt x="1001138" y="2338807"/>
                </a:cubicBezTo>
                <a:cubicBezTo>
                  <a:pt x="1003168" y="2336249"/>
                  <a:pt x="1006060" y="2333414"/>
                  <a:pt x="1003226" y="2330517"/>
                </a:cubicBezTo>
                <a:cubicBezTo>
                  <a:pt x="1000977" y="2326478"/>
                  <a:pt x="996973" y="2325861"/>
                  <a:pt x="993248" y="2326106"/>
                </a:cubicBezTo>
                <a:cubicBezTo>
                  <a:pt x="990663" y="2326938"/>
                  <a:pt x="988078" y="2327770"/>
                  <a:pt x="985493" y="2328602"/>
                </a:cubicBezTo>
                <a:cubicBezTo>
                  <a:pt x="973149" y="2331620"/>
                  <a:pt x="964034" y="2326933"/>
                  <a:pt x="960147" y="2314850"/>
                </a:cubicBezTo>
                <a:cubicBezTo>
                  <a:pt x="958759" y="2310535"/>
                  <a:pt x="957371" y="2306219"/>
                  <a:pt x="957706" y="2301350"/>
                </a:cubicBezTo>
                <a:cubicBezTo>
                  <a:pt x="956903" y="2295894"/>
                  <a:pt x="952622" y="2294413"/>
                  <a:pt x="948006" y="2297803"/>
                </a:cubicBezTo>
                <a:cubicBezTo>
                  <a:pt x="939359" y="2303441"/>
                  <a:pt x="937271" y="2311732"/>
                  <a:pt x="942020" y="2323538"/>
                </a:cubicBezTo>
                <a:cubicBezTo>
                  <a:pt x="933765" y="2318574"/>
                  <a:pt x="927514" y="2313919"/>
                  <a:pt x="922707" y="2307846"/>
                </a:cubicBezTo>
                <a:cubicBezTo>
                  <a:pt x="917900" y="2301773"/>
                  <a:pt x="915488" y="2285406"/>
                  <a:pt x="919856" y="2278287"/>
                </a:cubicBezTo>
                <a:lnTo>
                  <a:pt x="921256" y="2277442"/>
                </a:lnTo>
                <a:lnTo>
                  <a:pt x="918792" y="2277001"/>
                </a:lnTo>
                <a:cubicBezTo>
                  <a:pt x="910298" y="2274176"/>
                  <a:pt x="902308" y="2273601"/>
                  <a:pt x="895747" y="2282940"/>
                </a:cubicBezTo>
                <a:cubicBezTo>
                  <a:pt x="892149" y="2270361"/>
                  <a:pt x="883746" y="2271452"/>
                  <a:pt x="874594" y="2272711"/>
                </a:cubicBezTo>
                <a:cubicBezTo>
                  <a:pt x="867854" y="2274217"/>
                  <a:pt x="860948" y="2274975"/>
                  <a:pt x="854533" y="2270898"/>
                </a:cubicBezTo>
                <a:cubicBezTo>
                  <a:pt x="845203" y="2264324"/>
                  <a:pt x="835379" y="2262583"/>
                  <a:pt x="824807" y="2261011"/>
                </a:cubicBezTo>
                <a:cubicBezTo>
                  <a:pt x="806245" y="2258862"/>
                  <a:pt x="787270" y="2258381"/>
                  <a:pt x="769368" y="2252149"/>
                </a:cubicBezTo>
                <a:cubicBezTo>
                  <a:pt x="754963" y="2247497"/>
                  <a:pt x="740312" y="2245262"/>
                  <a:pt x="725002" y="2247110"/>
                </a:cubicBezTo>
                <a:cubicBezTo>
                  <a:pt x="720511" y="2248113"/>
                  <a:pt x="717011" y="2246534"/>
                  <a:pt x="714507" y="2242370"/>
                </a:cubicBezTo>
                <a:cubicBezTo>
                  <a:pt x="705333" y="2229463"/>
                  <a:pt x="704585" y="2229631"/>
                  <a:pt x="689028" y="2233896"/>
                </a:cubicBezTo>
                <a:cubicBezTo>
                  <a:pt x="687531" y="2234230"/>
                  <a:pt x="686032" y="2234565"/>
                  <a:pt x="683786" y="2235066"/>
                </a:cubicBezTo>
                <a:cubicBezTo>
                  <a:pt x="685027" y="2230066"/>
                  <a:pt x="686268" y="2225065"/>
                  <a:pt x="687676" y="2220813"/>
                </a:cubicBezTo>
                <a:cubicBezTo>
                  <a:pt x="688994" y="2212646"/>
                  <a:pt x="694313" y="2208308"/>
                  <a:pt x="701968" y="2207383"/>
                </a:cubicBezTo>
                <a:cubicBezTo>
                  <a:pt x="706461" y="2206379"/>
                  <a:pt x="710540" y="2207042"/>
                  <a:pt x="714866" y="2205287"/>
                </a:cubicBezTo>
                <a:cubicBezTo>
                  <a:pt x="722016" y="2202114"/>
                  <a:pt x="724598" y="2203111"/>
                  <a:pt x="727774" y="2210274"/>
                </a:cubicBezTo>
                <a:cubicBezTo>
                  <a:pt x="728443" y="2213274"/>
                  <a:pt x="729113" y="2216274"/>
                  <a:pt x="729783" y="2219272"/>
                </a:cubicBezTo>
                <a:cubicBezTo>
                  <a:pt x="730041" y="2223939"/>
                  <a:pt x="732455" y="2224186"/>
                  <a:pt x="736199" y="2223349"/>
                </a:cubicBezTo>
                <a:cubicBezTo>
                  <a:pt x="744604" y="2222257"/>
                  <a:pt x="749754" y="2217170"/>
                  <a:pt x="753822" y="2210749"/>
                </a:cubicBezTo>
                <a:cubicBezTo>
                  <a:pt x="755150" y="2209664"/>
                  <a:pt x="755397" y="2207247"/>
                  <a:pt x="757811" y="2207495"/>
                </a:cubicBezTo>
                <a:cubicBezTo>
                  <a:pt x="759477" y="2207909"/>
                  <a:pt x="759980" y="2210158"/>
                  <a:pt x="761063" y="2211491"/>
                </a:cubicBezTo>
                <a:cubicBezTo>
                  <a:pt x="761399" y="2212991"/>
                  <a:pt x="761567" y="2213742"/>
                  <a:pt x="761902" y="2215240"/>
                </a:cubicBezTo>
                <a:cubicBezTo>
                  <a:pt x="763076" y="2220489"/>
                  <a:pt x="765656" y="2221487"/>
                  <a:pt x="769814" y="2218982"/>
                </a:cubicBezTo>
                <a:cubicBezTo>
                  <a:pt x="773803" y="2215728"/>
                  <a:pt x="776553" y="2217476"/>
                  <a:pt x="779636" y="2220723"/>
                </a:cubicBezTo>
                <a:cubicBezTo>
                  <a:pt x="782555" y="2223220"/>
                  <a:pt x="782474" y="2226386"/>
                  <a:pt x="780732" y="2229138"/>
                </a:cubicBezTo>
                <a:cubicBezTo>
                  <a:pt x="779156" y="2232639"/>
                  <a:pt x="775078" y="2231977"/>
                  <a:pt x="771580" y="2230397"/>
                </a:cubicBezTo>
                <a:cubicBezTo>
                  <a:pt x="769165" y="2230150"/>
                  <a:pt x="767335" y="2228985"/>
                  <a:pt x="765757" y="2232486"/>
                </a:cubicBezTo>
                <a:cubicBezTo>
                  <a:pt x="764181" y="2235987"/>
                  <a:pt x="766015" y="2237153"/>
                  <a:pt x="768015" y="2239068"/>
                </a:cubicBezTo>
                <a:cubicBezTo>
                  <a:pt x="772597" y="2241979"/>
                  <a:pt x="785402" y="2235967"/>
                  <a:pt x="785559" y="2229633"/>
                </a:cubicBezTo>
                <a:cubicBezTo>
                  <a:pt x="786375" y="2219216"/>
                  <a:pt x="793449" y="2219210"/>
                  <a:pt x="800523" y="2219203"/>
                </a:cubicBezTo>
                <a:cubicBezTo>
                  <a:pt x="815251" y="2218271"/>
                  <a:pt x="830237" y="2222006"/>
                  <a:pt x="844554" y="2222742"/>
                </a:cubicBezTo>
                <a:cubicBezTo>
                  <a:pt x="848632" y="2223405"/>
                  <a:pt x="849302" y="2226404"/>
                  <a:pt x="848476" y="2229739"/>
                </a:cubicBezTo>
                <a:cubicBezTo>
                  <a:pt x="847817" y="2233822"/>
                  <a:pt x="847157" y="2237906"/>
                  <a:pt x="847415" y="2242573"/>
                </a:cubicBezTo>
                <a:cubicBezTo>
                  <a:pt x="848421" y="2247072"/>
                  <a:pt x="851751" y="2247901"/>
                  <a:pt x="855080" y="2248731"/>
                </a:cubicBezTo>
                <a:cubicBezTo>
                  <a:pt x="857662" y="2249729"/>
                  <a:pt x="857572" y="2245812"/>
                  <a:pt x="858903" y="2244728"/>
                </a:cubicBezTo>
                <a:cubicBezTo>
                  <a:pt x="861473" y="2238642"/>
                  <a:pt x="864791" y="2232389"/>
                  <a:pt x="867362" y="2226302"/>
                </a:cubicBezTo>
                <a:cubicBezTo>
                  <a:pt x="868446" y="2227636"/>
                  <a:pt x="868614" y="2228384"/>
                  <a:pt x="868781" y="2229135"/>
                </a:cubicBezTo>
                <a:cubicBezTo>
                  <a:pt x="871542" y="2237964"/>
                  <a:pt x="871542" y="2237964"/>
                  <a:pt x="878772" y="2231625"/>
                </a:cubicBezTo>
                <a:cubicBezTo>
                  <a:pt x="881263" y="2228706"/>
                  <a:pt x="882348" y="2230038"/>
                  <a:pt x="883599" y="2232121"/>
                </a:cubicBezTo>
                <a:cubicBezTo>
                  <a:pt x="887187" y="2237616"/>
                  <a:pt x="892182" y="2238861"/>
                  <a:pt x="897088" y="2236190"/>
                </a:cubicBezTo>
                <a:cubicBezTo>
                  <a:pt x="904485" y="2230599"/>
                  <a:pt x="912889" y="2229508"/>
                  <a:pt x="921125" y="2227666"/>
                </a:cubicBezTo>
                <a:cubicBezTo>
                  <a:pt x="925618" y="2226662"/>
                  <a:pt x="927696" y="2225410"/>
                  <a:pt x="923697" y="2221581"/>
                </a:cubicBezTo>
                <a:cubicBezTo>
                  <a:pt x="920444" y="2217584"/>
                  <a:pt x="920521" y="2214417"/>
                  <a:pt x="925093" y="2210246"/>
                </a:cubicBezTo>
                <a:cubicBezTo>
                  <a:pt x="917850" y="2209503"/>
                  <a:pt x="910777" y="2209510"/>
                  <a:pt x="904116" y="2207850"/>
                </a:cubicBezTo>
                <a:cubicBezTo>
                  <a:pt x="897625" y="2206940"/>
                  <a:pt x="890963" y="2205280"/>
                  <a:pt x="885298" y="2201035"/>
                </a:cubicBezTo>
                <a:cubicBezTo>
                  <a:pt x="894528" y="2196610"/>
                  <a:pt x="894528" y="2196610"/>
                  <a:pt x="910263" y="2200177"/>
                </a:cubicBezTo>
                <a:cubicBezTo>
                  <a:pt x="920253" y="2202668"/>
                  <a:pt x="924578" y="2200913"/>
                  <a:pt x="928311" y="2192993"/>
                </a:cubicBezTo>
                <a:lnTo>
                  <a:pt x="930764" y="2188801"/>
                </a:lnTo>
                <a:lnTo>
                  <a:pt x="910585" y="2175555"/>
                </a:lnTo>
                <a:cubicBezTo>
                  <a:pt x="900329" y="2170282"/>
                  <a:pt x="890659" y="2163869"/>
                  <a:pt x="885911" y="2152063"/>
                </a:cubicBezTo>
                <a:cubicBezTo>
                  <a:pt x="883660" y="2148025"/>
                  <a:pt x="880271" y="2143401"/>
                  <a:pt x="875407" y="2143061"/>
                </a:cubicBezTo>
                <a:cubicBezTo>
                  <a:pt x="855394" y="2139975"/>
                  <a:pt x="843560" y="2120924"/>
                  <a:pt x="823854" y="2115835"/>
                </a:cubicBezTo>
                <a:cubicBezTo>
                  <a:pt x="818434" y="2113769"/>
                  <a:pt x="817907" y="2109176"/>
                  <a:pt x="818243" y="2104306"/>
                </a:cubicBezTo>
                <a:cubicBezTo>
                  <a:pt x="819441" y="2099159"/>
                  <a:pt x="824582" y="2100362"/>
                  <a:pt x="828001" y="2102119"/>
                </a:cubicBezTo>
                <a:cubicBezTo>
                  <a:pt x="834560" y="2104771"/>
                  <a:pt x="839453" y="2102246"/>
                  <a:pt x="843514" y="2097129"/>
                </a:cubicBezTo>
                <a:cubicBezTo>
                  <a:pt x="848158" y="2090873"/>
                  <a:pt x="854499" y="2086930"/>
                  <a:pt x="862255" y="2084434"/>
                </a:cubicBezTo>
                <a:cubicBezTo>
                  <a:pt x="875459" y="2081140"/>
                  <a:pt x="885409" y="2088415"/>
                  <a:pt x="885847" y="2101607"/>
                </a:cubicBezTo>
                <a:cubicBezTo>
                  <a:pt x="885818" y="2104474"/>
                  <a:pt x="886067" y="2108203"/>
                  <a:pt x="886900" y="2110793"/>
                </a:cubicBezTo>
                <a:cubicBezTo>
                  <a:pt x="887178" y="2111655"/>
                  <a:pt x="886593" y="2112796"/>
                  <a:pt x="886593" y="2112796"/>
                </a:cubicBezTo>
                <a:cubicBezTo>
                  <a:pt x="887455" y="2112519"/>
                  <a:pt x="887455" y="2112519"/>
                  <a:pt x="888039" y="2111379"/>
                </a:cubicBezTo>
                <a:cubicBezTo>
                  <a:pt x="891486" y="2110270"/>
                  <a:pt x="894072" y="2109438"/>
                  <a:pt x="897797" y="2109192"/>
                </a:cubicBezTo>
                <a:cubicBezTo>
                  <a:pt x="915560" y="2108240"/>
                  <a:pt x="919898" y="2103988"/>
                  <a:pt x="919793" y="2085926"/>
                </a:cubicBezTo>
                <a:cubicBezTo>
                  <a:pt x="919019" y="2077603"/>
                  <a:pt x="923635" y="2074214"/>
                  <a:pt x="931946" y="2073445"/>
                </a:cubicBezTo>
                <a:cubicBezTo>
                  <a:pt x="938257" y="2072367"/>
                  <a:pt x="942814" y="2074712"/>
                  <a:pt x="948205" y="2079644"/>
                </a:cubicBezTo>
                <a:cubicBezTo>
                  <a:pt x="963238" y="2093856"/>
                  <a:pt x="981498" y="2100363"/>
                  <a:pt x="1002708" y="2098303"/>
                </a:cubicBezTo>
                <a:cubicBezTo>
                  <a:pt x="1020748" y="2098214"/>
                  <a:pt x="1020748" y="2098214"/>
                  <a:pt x="1011749" y="2082060"/>
                </a:cubicBezTo>
                <a:cubicBezTo>
                  <a:pt x="1006971" y="2073122"/>
                  <a:pt x="1007308" y="2068252"/>
                  <a:pt x="1013952" y="2062305"/>
                </a:cubicBezTo>
                <a:cubicBezTo>
                  <a:pt x="1020702" y="2074419"/>
                  <a:pt x="1024122" y="2076176"/>
                  <a:pt x="1037326" y="2072881"/>
                </a:cubicBezTo>
                <a:cubicBezTo>
                  <a:pt x="1045944" y="2070109"/>
                  <a:pt x="1054592" y="2064471"/>
                  <a:pt x="1063400" y="2071161"/>
                </a:cubicBezTo>
                <a:cubicBezTo>
                  <a:pt x="1063679" y="2072024"/>
                  <a:pt x="1064540" y="2071746"/>
                  <a:pt x="1065401" y="2071470"/>
                </a:cubicBezTo>
                <a:lnTo>
                  <a:pt x="1074222" y="2044779"/>
                </a:lnTo>
                <a:lnTo>
                  <a:pt x="1071599" y="2040340"/>
                </a:lnTo>
                <a:cubicBezTo>
                  <a:pt x="1068443" y="2038855"/>
                  <a:pt x="1064396" y="2039380"/>
                  <a:pt x="1060364" y="2042439"/>
                </a:cubicBezTo>
                <a:cubicBezTo>
                  <a:pt x="1053910" y="2047333"/>
                  <a:pt x="1048404" y="2047439"/>
                  <a:pt x="1041509" y="2045038"/>
                </a:cubicBezTo>
                <a:cubicBezTo>
                  <a:pt x="1037284" y="2042138"/>
                  <a:pt x="1033724" y="2042804"/>
                  <a:pt x="1029939" y="2047199"/>
                </a:cubicBezTo>
                <a:cubicBezTo>
                  <a:pt x="1026323" y="2052487"/>
                  <a:pt x="1021150" y="2054375"/>
                  <a:pt x="1015310" y="2052699"/>
                </a:cubicBezTo>
                <a:cubicBezTo>
                  <a:pt x="1011585" y="2052472"/>
                  <a:pt x="1006635" y="2050630"/>
                  <a:pt x="1003076" y="2051295"/>
                </a:cubicBezTo>
                <a:cubicBezTo>
                  <a:pt x="997737" y="2052293"/>
                  <a:pt x="995457" y="2049952"/>
                  <a:pt x="993734" y="2045661"/>
                </a:cubicBezTo>
                <a:cubicBezTo>
                  <a:pt x="989399" y="2037248"/>
                  <a:pt x="987454" y="2036689"/>
                  <a:pt x="979554" y="2043699"/>
                </a:cubicBezTo>
                <a:cubicBezTo>
                  <a:pt x="974879" y="2048261"/>
                  <a:pt x="970373" y="2053714"/>
                  <a:pt x="964475" y="2056660"/>
                </a:cubicBezTo>
                <a:cubicBezTo>
                  <a:pt x="964309" y="2055769"/>
                  <a:pt x="963420" y="2055935"/>
                  <a:pt x="963254" y="2055044"/>
                </a:cubicBezTo>
                <a:cubicBezTo>
                  <a:pt x="969099" y="2041962"/>
                  <a:pt x="969099" y="2041962"/>
                  <a:pt x="959648" y="2030815"/>
                </a:cubicBezTo>
                <a:cubicBezTo>
                  <a:pt x="958426" y="2029199"/>
                  <a:pt x="957203" y="2027582"/>
                  <a:pt x="956146" y="2026858"/>
                </a:cubicBezTo>
                <a:cubicBezTo>
                  <a:pt x="946197" y="2013036"/>
                  <a:pt x="935018" y="2012358"/>
                  <a:pt x="921221" y="2022314"/>
                </a:cubicBezTo>
                <a:cubicBezTo>
                  <a:pt x="914045" y="2028266"/>
                  <a:pt x="908205" y="2026589"/>
                  <a:pt x="905650" y="2017843"/>
                </a:cubicBezTo>
                <a:cubicBezTo>
                  <a:pt x="903928" y="2013554"/>
                  <a:pt x="903096" y="2009097"/>
                  <a:pt x="903153" y="2004475"/>
                </a:cubicBezTo>
                <a:cubicBezTo>
                  <a:pt x="903492" y="1991499"/>
                  <a:pt x="914397" y="1985773"/>
                  <a:pt x="924794" y="1992132"/>
                </a:cubicBezTo>
                <a:cubicBezTo>
                  <a:pt x="933078" y="1997041"/>
                  <a:pt x="940697" y="1998384"/>
                  <a:pt x="949040" y="1998671"/>
                </a:cubicBezTo>
                <a:cubicBezTo>
                  <a:pt x="957216" y="1998066"/>
                  <a:pt x="964834" y="1999411"/>
                  <a:pt x="971339" y="2004652"/>
                </a:cubicBezTo>
                <a:cubicBezTo>
                  <a:pt x="981347" y="2013850"/>
                  <a:pt x="985963" y="2013910"/>
                  <a:pt x="994086" y="2003169"/>
                </a:cubicBezTo>
                <a:cubicBezTo>
                  <a:pt x="1000207" y="1996492"/>
                  <a:pt x="1006103" y="1993547"/>
                  <a:pt x="1015335" y="1993666"/>
                </a:cubicBezTo>
                <a:cubicBezTo>
                  <a:pt x="1031855" y="1993348"/>
                  <a:pt x="1048314" y="1997652"/>
                  <a:pt x="1064109" y="1998391"/>
                </a:cubicBezTo>
                <a:cubicBezTo>
                  <a:pt x="1078124" y="1999463"/>
                  <a:pt x="1091472" y="1996969"/>
                  <a:pt x="1101543" y="1986787"/>
                </a:cubicBezTo>
                <a:cubicBezTo>
                  <a:pt x="1106773" y="1980276"/>
                  <a:pt x="1110666" y="1981394"/>
                  <a:pt x="1117005" y="1985743"/>
                </a:cubicBezTo>
                <a:cubicBezTo>
                  <a:pt x="1139189" y="2000969"/>
                  <a:pt x="1162065" y="2008801"/>
                  <a:pt x="1185564" y="2002639"/>
                </a:cubicBezTo>
                <a:lnTo>
                  <a:pt x="1195223" y="1998128"/>
                </a:lnTo>
                <a:lnTo>
                  <a:pt x="1192773" y="1991450"/>
                </a:lnTo>
                <a:lnTo>
                  <a:pt x="1208259" y="1992039"/>
                </a:lnTo>
                <a:lnTo>
                  <a:pt x="1209269" y="1991568"/>
                </a:lnTo>
                <a:cubicBezTo>
                  <a:pt x="1214108" y="1987897"/>
                  <a:pt x="1218891" y="1988848"/>
                  <a:pt x="1223674" y="1989800"/>
                </a:cubicBezTo>
                <a:lnTo>
                  <a:pt x="1228712" y="1991919"/>
                </a:lnTo>
                <a:lnTo>
                  <a:pt x="1228960" y="1991914"/>
                </a:lnTo>
                <a:lnTo>
                  <a:pt x="1233962" y="1990645"/>
                </a:lnTo>
                <a:cubicBezTo>
                  <a:pt x="1236856" y="1986415"/>
                  <a:pt x="1233521" y="1983349"/>
                  <a:pt x="1231965" y="1979950"/>
                </a:cubicBezTo>
                <a:cubicBezTo>
                  <a:pt x="1228296" y="1975101"/>
                  <a:pt x="1230633" y="1972820"/>
                  <a:pt x="1235973" y="1971823"/>
                </a:cubicBezTo>
                <a:cubicBezTo>
                  <a:pt x="1241312" y="1970826"/>
                  <a:pt x="1246985" y="1971611"/>
                  <a:pt x="1252490" y="1971504"/>
                </a:cubicBezTo>
                <a:cubicBezTo>
                  <a:pt x="1264726" y="1972908"/>
                  <a:pt x="1275347" y="1975536"/>
                  <a:pt x="1287307" y="1970535"/>
                </a:cubicBezTo>
                <a:cubicBezTo>
                  <a:pt x="1289976" y="1970037"/>
                  <a:pt x="1290309" y="1971819"/>
                  <a:pt x="1291532" y="1973435"/>
                </a:cubicBezTo>
                <a:cubicBezTo>
                  <a:pt x="1295701" y="1980958"/>
                  <a:pt x="1302264" y="1981577"/>
                  <a:pt x="1309382" y="1980247"/>
                </a:cubicBezTo>
                <a:cubicBezTo>
                  <a:pt x="1336246" y="1976151"/>
                  <a:pt x="1363443" y="1973838"/>
                  <a:pt x="1390916" y="1977929"/>
                </a:cubicBezTo>
                <a:cubicBezTo>
                  <a:pt x="1392863" y="1978488"/>
                  <a:pt x="1395532" y="1977990"/>
                  <a:pt x="1398035" y="1976600"/>
                </a:cubicBezTo>
                <a:cubicBezTo>
                  <a:pt x="1405212" y="1970648"/>
                  <a:pt x="1411052" y="1972324"/>
                  <a:pt x="1417165" y="1980405"/>
                </a:cubicBezTo>
                <a:cubicBezTo>
                  <a:pt x="1423280" y="1988486"/>
                  <a:pt x="1428785" y="1988380"/>
                  <a:pt x="1435463" y="1979754"/>
                </a:cubicBezTo>
                <a:cubicBezTo>
                  <a:pt x="1438523" y="1976415"/>
                  <a:pt x="1440694" y="1973243"/>
                  <a:pt x="1443587" y="1969013"/>
                </a:cubicBezTo>
                <a:cubicBezTo>
                  <a:pt x="1448146" y="1973696"/>
                  <a:pt x="1452704" y="1978378"/>
                  <a:pt x="1458935" y="1977215"/>
                </a:cubicBezTo>
                <a:cubicBezTo>
                  <a:pt x="1466054" y="1975885"/>
                  <a:pt x="1473339" y="1975446"/>
                  <a:pt x="1479569" y="1974283"/>
                </a:cubicBezTo>
                <a:cubicBezTo>
                  <a:pt x="1502873" y="1970853"/>
                  <a:pt x="1505877" y="1972136"/>
                  <a:pt x="1505665" y="1946351"/>
                </a:cubicBezTo>
                <a:cubicBezTo>
                  <a:pt x="1505665" y="1946351"/>
                  <a:pt x="1506555" y="1946185"/>
                  <a:pt x="1506388" y="1945294"/>
                </a:cubicBezTo>
                <a:cubicBezTo>
                  <a:pt x="1507393" y="1935883"/>
                  <a:pt x="1510454" y="1932543"/>
                  <a:pt x="1519852" y="1933555"/>
                </a:cubicBezTo>
                <a:lnTo>
                  <a:pt x="1568521" y="1932557"/>
                </a:lnTo>
                <a:lnTo>
                  <a:pt x="1571412" y="1929667"/>
                </a:lnTo>
                <a:lnTo>
                  <a:pt x="1571368" y="1929667"/>
                </a:lnTo>
                <a:cubicBezTo>
                  <a:pt x="1544432" y="1931665"/>
                  <a:pt x="1517189" y="1935666"/>
                  <a:pt x="1490369" y="1926199"/>
                </a:cubicBezTo>
                <a:cubicBezTo>
                  <a:pt x="1481807" y="1923238"/>
                  <a:pt x="1473496" y="1924007"/>
                  <a:pt x="1465155" y="1927642"/>
                </a:cubicBezTo>
                <a:cubicBezTo>
                  <a:pt x="1458539" y="1930723"/>
                  <a:pt x="1451673" y="1930075"/>
                  <a:pt x="1445976" y="1927145"/>
                </a:cubicBezTo>
                <a:cubicBezTo>
                  <a:pt x="1435137" y="1923013"/>
                  <a:pt x="1424269" y="1921746"/>
                  <a:pt x="1412232" y="1922761"/>
                </a:cubicBezTo>
                <a:cubicBezTo>
                  <a:pt x="1401057" y="1923499"/>
                  <a:pt x="1389853" y="1927103"/>
                  <a:pt x="1378152" y="1923248"/>
                </a:cubicBezTo>
                <a:cubicBezTo>
                  <a:pt x="1367868" y="1920842"/>
                  <a:pt x="1358416" y="1921025"/>
                  <a:pt x="1351712" y="1932705"/>
                </a:cubicBezTo>
                <a:cubicBezTo>
                  <a:pt x="1346132" y="1918310"/>
                  <a:pt x="1336374" y="1920496"/>
                  <a:pt x="1325755" y="1922960"/>
                </a:cubicBezTo>
                <a:cubicBezTo>
                  <a:pt x="1317998" y="1925454"/>
                  <a:pt x="1309964" y="1927087"/>
                  <a:pt x="1301988" y="1922985"/>
                </a:cubicBezTo>
                <a:cubicBezTo>
                  <a:pt x="1290316" y="1916264"/>
                  <a:pt x="1278585" y="1915275"/>
                  <a:pt x="1265994" y="1914564"/>
                </a:cubicBezTo>
                <a:cubicBezTo>
                  <a:pt x="1243950" y="1914036"/>
                  <a:pt x="1221602" y="1915510"/>
                  <a:pt x="1199894" y="1910112"/>
                </a:cubicBezTo>
                <a:cubicBezTo>
                  <a:pt x="1182467" y="1906194"/>
                  <a:pt x="1165010" y="1905142"/>
                  <a:pt x="1147218" y="1908961"/>
                </a:cubicBezTo>
                <a:cubicBezTo>
                  <a:pt x="1142048" y="1910624"/>
                  <a:pt x="1137768" y="1909144"/>
                  <a:pt x="1134378" y="1904520"/>
                </a:cubicBezTo>
                <a:cubicBezTo>
                  <a:pt x="1122209" y="1890339"/>
                  <a:pt x="1121347" y="1890616"/>
                  <a:pt x="1103526" y="1897302"/>
                </a:cubicBezTo>
                <a:cubicBezTo>
                  <a:pt x="1101802" y="1897856"/>
                  <a:pt x="1100079" y="1898410"/>
                  <a:pt x="1097493" y="1899242"/>
                </a:cubicBezTo>
                <a:cubicBezTo>
                  <a:pt x="1098413" y="1893232"/>
                  <a:pt x="1099332" y="1887222"/>
                  <a:pt x="1100530" y="1882074"/>
                </a:cubicBezTo>
                <a:lnTo>
                  <a:pt x="1101716" y="1880735"/>
                </a:lnTo>
                <a:lnTo>
                  <a:pt x="1080782" y="1878719"/>
                </a:lnTo>
                <a:cubicBezTo>
                  <a:pt x="1072836" y="1878706"/>
                  <a:pt x="1064966" y="1879714"/>
                  <a:pt x="1057206" y="1882547"/>
                </a:cubicBezTo>
                <a:cubicBezTo>
                  <a:pt x="1051144" y="1884602"/>
                  <a:pt x="1047250" y="1883485"/>
                  <a:pt x="1043748" y="1879527"/>
                </a:cubicBezTo>
                <a:cubicBezTo>
                  <a:pt x="1039189" y="1874844"/>
                  <a:pt x="1033574" y="1869437"/>
                  <a:pt x="1026789" y="1872550"/>
                </a:cubicBezTo>
                <a:cubicBezTo>
                  <a:pt x="1012326" y="1878940"/>
                  <a:pt x="998701" y="1875029"/>
                  <a:pt x="986025" y="1866329"/>
                </a:cubicBezTo>
                <a:cubicBezTo>
                  <a:pt x="967176" y="1854170"/>
                  <a:pt x="946600" y="1852480"/>
                  <a:pt x="926406" y="1862708"/>
                </a:cubicBezTo>
                <a:cubicBezTo>
                  <a:pt x="918730" y="1865986"/>
                  <a:pt x="915728" y="1864703"/>
                  <a:pt x="914229" y="1856681"/>
                </a:cubicBezTo>
                <a:cubicBezTo>
                  <a:pt x="913729" y="1854008"/>
                  <a:pt x="913231" y="1851334"/>
                  <a:pt x="912008" y="1849718"/>
                </a:cubicBezTo>
                <a:cubicBezTo>
                  <a:pt x="896943" y="1833163"/>
                  <a:pt x="882044" y="1817500"/>
                  <a:pt x="857184" y="1817532"/>
                </a:cubicBezTo>
                <a:cubicBezTo>
                  <a:pt x="851677" y="1817638"/>
                  <a:pt x="852068" y="1814798"/>
                  <a:pt x="853183" y="1810901"/>
                </a:cubicBezTo>
                <a:cubicBezTo>
                  <a:pt x="853739" y="1808953"/>
                  <a:pt x="855187" y="1806837"/>
                  <a:pt x="856634" y="1804722"/>
                </a:cubicBezTo>
                <a:cubicBezTo>
                  <a:pt x="859527" y="1800493"/>
                  <a:pt x="862587" y="1797154"/>
                  <a:pt x="858028" y="1792472"/>
                </a:cubicBezTo>
                <a:cubicBezTo>
                  <a:pt x="854360" y="1787623"/>
                  <a:pt x="850577" y="1792019"/>
                  <a:pt x="846294" y="1793742"/>
                </a:cubicBezTo>
                <a:cubicBezTo>
                  <a:pt x="837893" y="1798077"/>
                  <a:pt x="828604" y="1802580"/>
                  <a:pt x="820486" y="1798562"/>
                </a:cubicBezTo>
                <a:cubicBezTo>
                  <a:pt x="810421" y="1793986"/>
                  <a:pt x="806471" y="1797490"/>
                  <a:pt x="801574" y="1805784"/>
                </a:cubicBezTo>
                <a:cubicBezTo>
                  <a:pt x="800126" y="1807898"/>
                  <a:pt x="798679" y="1810014"/>
                  <a:pt x="796176" y="1811404"/>
                </a:cubicBezTo>
                <a:cubicBezTo>
                  <a:pt x="794006" y="1814576"/>
                  <a:pt x="791503" y="1815965"/>
                  <a:pt x="787278" y="1813066"/>
                </a:cubicBezTo>
                <a:cubicBezTo>
                  <a:pt x="784107" y="1810891"/>
                  <a:pt x="783442" y="1807326"/>
                  <a:pt x="785611" y="1804154"/>
                </a:cubicBezTo>
                <a:cubicBezTo>
                  <a:pt x="787617" y="1800090"/>
                  <a:pt x="787839" y="1796359"/>
                  <a:pt x="790901" y="1793021"/>
                </a:cubicBezTo>
                <a:cubicBezTo>
                  <a:pt x="792513" y="1791797"/>
                  <a:pt x="794126" y="1790573"/>
                  <a:pt x="792738" y="1788066"/>
                </a:cubicBezTo>
                <a:cubicBezTo>
                  <a:pt x="791515" y="1786450"/>
                  <a:pt x="789013" y="1787839"/>
                  <a:pt x="787232" y="1788172"/>
                </a:cubicBezTo>
                <a:cubicBezTo>
                  <a:pt x="784562" y="1788670"/>
                  <a:pt x="782783" y="1789003"/>
                  <a:pt x="781335" y="1791118"/>
                </a:cubicBezTo>
                <a:cubicBezTo>
                  <a:pt x="779890" y="1793233"/>
                  <a:pt x="778108" y="1793565"/>
                  <a:pt x="775996" y="1792115"/>
                </a:cubicBezTo>
                <a:cubicBezTo>
                  <a:pt x="764375" y="1784141"/>
                  <a:pt x="751973" y="1781845"/>
                  <a:pt x="738792" y="1785230"/>
                </a:cubicBezTo>
                <a:cubicBezTo>
                  <a:pt x="732729" y="1787285"/>
                  <a:pt x="726499" y="1788448"/>
                  <a:pt x="720104" y="1788721"/>
                </a:cubicBezTo>
                <a:cubicBezTo>
                  <a:pt x="716543" y="1789386"/>
                  <a:pt x="711204" y="1790383"/>
                  <a:pt x="708592" y="1786259"/>
                </a:cubicBezTo>
                <a:cubicBezTo>
                  <a:pt x="707036" y="1782861"/>
                  <a:pt x="710986" y="1779355"/>
                  <a:pt x="713157" y="1776184"/>
                </a:cubicBezTo>
                <a:cubicBezTo>
                  <a:pt x="714603" y="1774069"/>
                  <a:pt x="716217" y="1772845"/>
                  <a:pt x="717663" y="1770730"/>
                </a:cubicBezTo>
                <a:cubicBezTo>
                  <a:pt x="719111" y="1768615"/>
                  <a:pt x="723228" y="1766002"/>
                  <a:pt x="720781" y="1762770"/>
                </a:cubicBezTo>
                <a:cubicBezTo>
                  <a:pt x="719226" y="1759371"/>
                  <a:pt x="714777" y="1760202"/>
                  <a:pt x="711382" y="1761758"/>
                </a:cubicBezTo>
                <a:cubicBezTo>
                  <a:pt x="703374" y="1763254"/>
                  <a:pt x="696811" y="1762634"/>
                  <a:pt x="688136" y="1760567"/>
                </a:cubicBezTo>
                <a:cubicBezTo>
                  <a:pt x="668673" y="1754979"/>
                  <a:pt x="659716" y="1761263"/>
                  <a:pt x="655927" y="1780417"/>
                </a:cubicBezTo>
                <a:cubicBezTo>
                  <a:pt x="654588" y="1788045"/>
                  <a:pt x="650804" y="1792442"/>
                  <a:pt x="643517" y="1792881"/>
                </a:cubicBezTo>
                <a:cubicBezTo>
                  <a:pt x="640356" y="1775947"/>
                  <a:pt x="637360" y="1759905"/>
                  <a:pt x="634196" y="1742972"/>
                </a:cubicBezTo>
                <a:cubicBezTo>
                  <a:pt x="646489" y="1739753"/>
                  <a:pt x="648327" y="1734799"/>
                  <a:pt x="643268" y="1727443"/>
                </a:cubicBezTo>
                <a:cubicBezTo>
                  <a:pt x="641879" y="1724935"/>
                  <a:pt x="637986" y="1723817"/>
                  <a:pt x="639266" y="1720812"/>
                </a:cubicBezTo>
                <a:cubicBezTo>
                  <a:pt x="641437" y="1717640"/>
                  <a:pt x="645162" y="1717866"/>
                  <a:pt x="647999" y="1718259"/>
                </a:cubicBezTo>
                <a:cubicBezTo>
                  <a:pt x="650669" y="1717759"/>
                  <a:pt x="652615" y="1718318"/>
                  <a:pt x="654563" y="1718878"/>
                </a:cubicBezTo>
                <a:cubicBezTo>
                  <a:pt x="660233" y="1719662"/>
                  <a:pt x="662738" y="1718272"/>
                  <a:pt x="662461" y="1711868"/>
                </a:cubicBezTo>
                <a:cubicBezTo>
                  <a:pt x="662686" y="1708136"/>
                  <a:pt x="664356" y="1702291"/>
                  <a:pt x="669307" y="1704133"/>
                </a:cubicBezTo>
                <a:cubicBezTo>
                  <a:pt x="676035" y="1705643"/>
                  <a:pt x="682264" y="1704479"/>
                  <a:pt x="688660" y="1704207"/>
                </a:cubicBezTo>
                <a:cubicBezTo>
                  <a:pt x="694167" y="1704101"/>
                  <a:pt x="700729" y="1704720"/>
                  <a:pt x="706626" y="1701775"/>
                </a:cubicBezTo>
                <a:cubicBezTo>
                  <a:pt x="711634" y="1698994"/>
                  <a:pt x="717529" y="1696048"/>
                  <a:pt x="711414" y="1687967"/>
                </a:cubicBezTo>
                <a:cubicBezTo>
                  <a:pt x="709136" y="1685626"/>
                  <a:pt x="710583" y="1683511"/>
                  <a:pt x="713975" y="1681955"/>
                </a:cubicBezTo>
                <a:cubicBezTo>
                  <a:pt x="727324" y="1679462"/>
                  <a:pt x="732440" y="1682195"/>
                  <a:pt x="735827" y="1695397"/>
                </a:cubicBezTo>
                <a:cubicBezTo>
                  <a:pt x="736659" y="1699853"/>
                  <a:pt x="738215" y="1703252"/>
                  <a:pt x="742107" y="1704369"/>
                </a:cubicBezTo>
                <a:cubicBezTo>
                  <a:pt x="748836" y="1705879"/>
                  <a:pt x="755399" y="1706499"/>
                  <a:pt x="762185" y="1703387"/>
                </a:cubicBezTo>
                <a:cubicBezTo>
                  <a:pt x="763965" y="1703054"/>
                  <a:pt x="764190" y="1699322"/>
                  <a:pt x="762967" y="1697706"/>
                </a:cubicBezTo>
                <a:cubicBezTo>
                  <a:pt x="762467" y="1695033"/>
                  <a:pt x="761801" y="1691469"/>
                  <a:pt x="763248" y="1689353"/>
                </a:cubicBezTo>
                <a:cubicBezTo>
                  <a:pt x="765418" y="1686181"/>
                  <a:pt x="767813" y="1679277"/>
                  <a:pt x="771483" y="1684126"/>
                </a:cubicBezTo>
                <a:cubicBezTo>
                  <a:pt x="780432" y="1692599"/>
                  <a:pt x="789331" y="1690938"/>
                  <a:pt x="799121" y="1689109"/>
                </a:cubicBezTo>
                <a:cubicBezTo>
                  <a:pt x="804626" y="1689003"/>
                  <a:pt x="810133" y="1688897"/>
                  <a:pt x="815414" y="1692522"/>
                </a:cubicBezTo>
                <a:cubicBezTo>
                  <a:pt x="835320" y="1705405"/>
                  <a:pt x="848503" y="1702021"/>
                  <a:pt x="857298" y="1680086"/>
                </a:cubicBezTo>
                <a:cubicBezTo>
                  <a:pt x="859860" y="1674074"/>
                  <a:pt x="863976" y="1671460"/>
                  <a:pt x="869424" y="1675977"/>
                </a:cubicBezTo>
                <a:cubicBezTo>
                  <a:pt x="882101" y="1684677"/>
                  <a:pt x="896116" y="1685749"/>
                  <a:pt x="910521" y="1683980"/>
                </a:cubicBezTo>
                <a:cubicBezTo>
                  <a:pt x="917808" y="1683542"/>
                  <a:pt x="924760" y="1681320"/>
                  <a:pt x="932936" y="1680716"/>
                </a:cubicBezTo>
                <a:cubicBezTo>
                  <a:pt x="946617" y="1680006"/>
                  <a:pt x="958186" y="1677844"/>
                  <a:pt x="960529" y="1660804"/>
                </a:cubicBezTo>
                <a:cubicBezTo>
                  <a:pt x="961695" y="1667043"/>
                  <a:pt x="961638" y="1671665"/>
                  <a:pt x="965306" y="1676515"/>
                </a:cubicBezTo>
                <a:cubicBezTo>
                  <a:pt x="969307" y="1683145"/>
                  <a:pt x="976037" y="1684656"/>
                  <a:pt x="982265" y="1683491"/>
                </a:cubicBezTo>
                <a:cubicBezTo>
                  <a:pt x="989218" y="1681271"/>
                  <a:pt x="983604" y="1675863"/>
                  <a:pt x="983828" y="1672133"/>
                </a:cubicBezTo>
                <a:cubicBezTo>
                  <a:pt x="983718" y="1666619"/>
                  <a:pt x="986613" y="1662389"/>
                  <a:pt x="992452" y="1664066"/>
                </a:cubicBezTo>
                <a:cubicBezTo>
                  <a:pt x="1000237" y="1666300"/>
                  <a:pt x="1006466" y="1665137"/>
                  <a:pt x="1014309" y="1662750"/>
                </a:cubicBezTo>
                <a:cubicBezTo>
                  <a:pt x="1023599" y="1658247"/>
                  <a:pt x="1033387" y="1656418"/>
                  <a:pt x="1043619" y="1661886"/>
                </a:cubicBezTo>
                <a:cubicBezTo>
                  <a:pt x="1049790" y="1665345"/>
                  <a:pt x="1054964" y="1663456"/>
                  <a:pt x="1058581" y="1658169"/>
                </a:cubicBezTo>
                <a:cubicBezTo>
                  <a:pt x="1060752" y="1654997"/>
                  <a:pt x="1062922" y="1651824"/>
                  <a:pt x="1064369" y="1649710"/>
                </a:cubicBezTo>
                <a:cubicBezTo>
                  <a:pt x="1068153" y="1645313"/>
                  <a:pt x="1069657" y="1638577"/>
                  <a:pt x="1075330" y="1639362"/>
                </a:cubicBezTo>
                <a:cubicBezTo>
                  <a:pt x="1081002" y="1640147"/>
                  <a:pt x="1081277" y="1646551"/>
                  <a:pt x="1082110" y="1651007"/>
                </a:cubicBezTo>
                <a:cubicBezTo>
                  <a:pt x="1082942" y="1655464"/>
                  <a:pt x="1086170" y="1653016"/>
                  <a:pt x="1089005" y="1653408"/>
                </a:cubicBezTo>
                <a:cubicBezTo>
                  <a:pt x="1091674" y="1652910"/>
                  <a:pt x="1094345" y="1652411"/>
                  <a:pt x="1092789" y="1649013"/>
                </a:cubicBezTo>
                <a:cubicBezTo>
                  <a:pt x="1089178" y="1639542"/>
                  <a:pt x="1094018" y="1635871"/>
                  <a:pt x="1101862" y="1633483"/>
                </a:cubicBezTo>
                <a:cubicBezTo>
                  <a:pt x="1109704" y="1631096"/>
                  <a:pt x="1109928" y="1627365"/>
                  <a:pt x="1103423" y="1622124"/>
                </a:cubicBezTo>
                <a:cubicBezTo>
                  <a:pt x="1102201" y="1620508"/>
                  <a:pt x="1099364" y="1620115"/>
                  <a:pt x="1096528" y="1619723"/>
                </a:cubicBezTo>
                <a:cubicBezTo>
                  <a:pt x="1071392" y="1613350"/>
                  <a:pt x="1045475" y="1612657"/>
                  <a:pt x="1019169" y="1614804"/>
                </a:cubicBezTo>
                <a:cubicBezTo>
                  <a:pt x="998201" y="1615954"/>
                  <a:pt x="978679" y="1614988"/>
                  <a:pt x="959274" y="1604778"/>
                </a:cubicBezTo>
                <a:cubicBezTo>
                  <a:pt x="947987" y="1598586"/>
                  <a:pt x="938870" y="1589220"/>
                  <a:pt x="930477" y="1578799"/>
                </a:cubicBezTo>
                <a:cubicBezTo>
                  <a:pt x="926245" y="1590657"/>
                  <a:pt x="921962" y="1592380"/>
                  <a:pt x="911397" y="1585129"/>
                </a:cubicBezTo>
                <a:cubicBezTo>
                  <a:pt x="908228" y="1582954"/>
                  <a:pt x="905617" y="1578831"/>
                  <a:pt x="905674" y="1574209"/>
                </a:cubicBezTo>
                <a:cubicBezTo>
                  <a:pt x="905065" y="1566021"/>
                  <a:pt x="898337" y="1564511"/>
                  <a:pt x="891941" y="1564783"/>
                </a:cubicBezTo>
                <a:cubicBezTo>
                  <a:pt x="885378" y="1564165"/>
                  <a:pt x="883541" y="1569120"/>
                  <a:pt x="881704" y="1574074"/>
                </a:cubicBezTo>
                <a:cubicBezTo>
                  <a:pt x="880756" y="1578863"/>
                  <a:pt x="881754" y="1584210"/>
                  <a:pt x="877414" y="1590555"/>
                </a:cubicBezTo>
                <a:cubicBezTo>
                  <a:pt x="878086" y="1579362"/>
                  <a:pt x="872248" y="1577685"/>
                  <a:pt x="864794" y="1577232"/>
                </a:cubicBezTo>
                <a:cubicBezTo>
                  <a:pt x="858399" y="1577504"/>
                  <a:pt x="850447" y="1574379"/>
                  <a:pt x="850338" y="1568865"/>
                </a:cubicBezTo>
                <a:cubicBezTo>
                  <a:pt x="850286" y="1558729"/>
                  <a:pt x="849346" y="1548760"/>
                  <a:pt x="854077" y="1539576"/>
                </a:cubicBezTo>
                <a:cubicBezTo>
                  <a:pt x="856805" y="1534455"/>
                  <a:pt x="860198" y="1532899"/>
                  <a:pt x="866593" y="1532626"/>
                </a:cubicBezTo>
                <a:cubicBezTo>
                  <a:pt x="871377" y="1533577"/>
                  <a:pt x="873489" y="1535027"/>
                  <a:pt x="873598" y="1540542"/>
                </a:cubicBezTo>
                <a:cubicBezTo>
                  <a:pt x="874264" y="1544106"/>
                  <a:pt x="877266" y="1545390"/>
                  <a:pt x="879937" y="1544891"/>
                </a:cubicBezTo>
                <a:cubicBezTo>
                  <a:pt x="890449" y="1542005"/>
                  <a:pt x="897677" y="1546189"/>
                  <a:pt x="905072" y="1551263"/>
                </a:cubicBezTo>
                <a:cubicBezTo>
                  <a:pt x="912300" y="1555447"/>
                  <a:pt x="919753" y="1555900"/>
                  <a:pt x="924816" y="1548498"/>
                </a:cubicBezTo>
                <a:cubicBezTo>
                  <a:pt x="928434" y="1543211"/>
                  <a:pt x="930547" y="1544661"/>
                  <a:pt x="930655" y="1550175"/>
                </a:cubicBezTo>
                <a:cubicBezTo>
                  <a:pt x="931321" y="1553739"/>
                  <a:pt x="933268" y="1554297"/>
                  <a:pt x="937160" y="1555415"/>
                </a:cubicBezTo>
                <a:cubicBezTo>
                  <a:pt x="953288" y="1557937"/>
                  <a:pt x="969306" y="1554944"/>
                  <a:pt x="983437" y="1546772"/>
                </a:cubicBezTo>
                <a:cubicBezTo>
                  <a:pt x="990779" y="1541711"/>
                  <a:pt x="998789" y="1540215"/>
                  <a:pt x="1007131" y="1540501"/>
                </a:cubicBezTo>
                <a:cubicBezTo>
                  <a:pt x="1014584" y="1540954"/>
                  <a:pt x="1021645" y="1544247"/>
                  <a:pt x="1027818" y="1547705"/>
                </a:cubicBezTo>
                <a:cubicBezTo>
                  <a:pt x="1030987" y="1549880"/>
                  <a:pt x="1033432" y="1553113"/>
                  <a:pt x="1037383" y="1549608"/>
                </a:cubicBezTo>
                <a:cubicBezTo>
                  <a:pt x="1041333" y="1546103"/>
                  <a:pt x="1040667" y="1542538"/>
                  <a:pt x="1038944" y="1538249"/>
                </a:cubicBezTo>
                <a:cubicBezTo>
                  <a:pt x="1037389" y="1534850"/>
                  <a:pt x="1035109" y="1532508"/>
                  <a:pt x="1035333" y="1528777"/>
                </a:cubicBezTo>
                <a:cubicBezTo>
                  <a:pt x="1033503" y="1518975"/>
                  <a:pt x="1028220" y="1515349"/>
                  <a:pt x="1018988" y="1515229"/>
                </a:cubicBezTo>
                <a:cubicBezTo>
                  <a:pt x="1002304" y="1514656"/>
                  <a:pt x="987234" y="1512860"/>
                  <a:pt x="971105" y="1510338"/>
                </a:cubicBezTo>
                <a:cubicBezTo>
                  <a:pt x="961374" y="1507544"/>
                  <a:pt x="959651" y="1503255"/>
                  <a:pt x="964549" y="1494961"/>
                </a:cubicBezTo>
                <a:cubicBezTo>
                  <a:pt x="965439" y="1494795"/>
                  <a:pt x="965273" y="1493904"/>
                  <a:pt x="965106" y="1493013"/>
                </a:cubicBezTo>
                <a:cubicBezTo>
                  <a:pt x="965223" y="1483768"/>
                  <a:pt x="970452" y="1477257"/>
                  <a:pt x="975849" y="1471638"/>
                </a:cubicBezTo>
                <a:cubicBezTo>
                  <a:pt x="979634" y="1467241"/>
                  <a:pt x="981746" y="1468691"/>
                  <a:pt x="983302" y="1472090"/>
                </a:cubicBezTo>
                <a:cubicBezTo>
                  <a:pt x="986579" y="1479779"/>
                  <a:pt x="982796" y="1484175"/>
                  <a:pt x="975843" y="1486396"/>
                </a:cubicBezTo>
                <a:cubicBezTo>
                  <a:pt x="978456" y="1490519"/>
                  <a:pt x="981791" y="1493585"/>
                  <a:pt x="986240" y="1492754"/>
                </a:cubicBezTo>
                <a:cubicBezTo>
                  <a:pt x="988909" y="1492256"/>
                  <a:pt x="989134" y="1488525"/>
                  <a:pt x="989524" y="1485684"/>
                </a:cubicBezTo>
                <a:cubicBezTo>
                  <a:pt x="990587" y="1471651"/>
                  <a:pt x="993647" y="1468313"/>
                  <a:pt x="1007162" y="1466711"/>
                </a:cubicBezTo>
                <a:cubicBezTo>
                  <a:pt x="1019955" y="1466166"/>
                  <a:pt x="1033303" y="1463673"/>
                  <a:pt x="1045430" y="1459564"/>
                </a:cubicBezTo>
                <a:cubicBezTo>
                  <a:pt x="1061839" y="1453731"/>
                  <a:pt x="1066064" y="1456631"/>
                  <a:pt x="1066558" y="1474063"/>
                </a:cubicBezTo>
                <a:cubicBezTo>
                  <a:pt x="1066724" y="1474954"/>
                  <a:pt x="1066891" y="1475845"/>
                  <a:pt x="1067057" y="1476736"/>
                </a:cubicBezTo>
                <a:cubicBezTo>
                  <a:pt x="1066666" y="1479576"/>
                  <a:pt x="1064663" y="1483640"/>
                  <a:pt x="1069445" y="1484592"/>
                </a:cubicBezTo>
                <a:cubicBezTo>
                  <a:pt x="1074061" y="1484651"/>
                  <a:pt x="1078844" y="1485602"/>
                  <a:pt x="1080515" y="1479757"/>
                </a:cubicBezTo>
                <a:cubicBezTo>
                  <a:pt x="1081628" y="1475859"/>
                  <a:pt x="1082909" y="1472853"/>
                  <a:pt x="1083133" y="1469122"/>
                </a:cubicBezTo>
                <a:cubicBezTo>
                  <a:pt x="1085694" y="1463110"/>
                  <a:pt x="1089087" y="1461554"/>
                  <a:pt x="1095093" y="1464121"/>
                </a:cubicBezTo>
                <a:cubicBezTo>
                  <a:pt x="1100932" y="1465798"/>
                  <a:pt x="1100874" y="1470420"/>
                  <a:pt x="1097980" y="1474650"/>
                </a:cubicBezTo>
                <a:cubicBezTo>
                  <a:pt x="1097424" y="1476598"/>
                  <a:pt x="1096700" y="1477656"/>
                  <a:pt x="1096143" y="1479604"/>
                </a:cubicBezTo>
                <a:cubicBezTo>
                  <a:pt x="1094696" y="1481720"/>
                  <a:pt x="1095196" y="1484393"/>
                  <a:pt x="1097308" y="1485843"/>
                </a:cubicBezTo>
                <a:cubicBezTo>
                  <a:pt x="1100311" y="1487127"/>
                  <a:pt x="1100702" y="1484287"/>
                  <a:pt x="1102314" y="1483063"/>
                </a:cubicBezTo>
                <a:cubicBezTo>
                  <a:pt x="1105374" y="1479725"/>
                  <a:pt x="1107380" y="1475661"/>
                  <a:pt x="1108326" y="1470873"/>
                </a:cubicBezTo>
                <a:cubicBezTo>
                  <a:pt x="1112392" y="1458123"/>
                  <a:pt x="1117398" y="1455344"/>
                  <a:pt x="1130133" y="1459422"/>
                </a:cubicBezTo>
                <a:cubicBezTo>
                  <a:pt x="1135971" y="1461097"/>
                  <a:pt x="1141978" y="1463664"/>
                  <a:pt x="1147816" y="1465341"/>
                </a:cubicBezTo>
                <a:cubicBezTo>
                  <a:pt x="1151708" y="1466459"/>
                  <a:pt x="1156325" y="1466519"/>
                  <a:pt x="1159052" y="1461398"/>
                </a:cubicBezTo>
                <a:cubicBezTo>
                  <a:pt x="1162504" y="1455219"/>
                  <a:pt x="1164007" y="1448483"/>
                  <a:pt x="1173072" y="1447711"/>
                </a:cubicBezTo>
                <a:cubicBezTo>
                  <a:pt x="1178579" y="1447605"/>
                  <a:pt x="1181806" y="1445158"/>
                  <a:pt x="1186921" y="1447892"/>
                </a:cubicBezTo>
                <a:cubicBezTo>
                  <a:pt x="1212667" y="1462451"/>
                  <a:pt x="1238415" y="1462253"/>
                  <a:pt x="1265004" y="1451753"/>
                </a:cubicBezTo>
                <a:cubicBezTo>
                  <a:pt x="1269288" y="1450030"/>
                  <a:pt x="1273013" y="1450257"/>
                  <a:pt x="1277073" y="1452266"/>
                </a:cubicBezTo>
                <a:cubicBezTo>
                  <a:pt x="1286582" y="1458790"/>
                  <a:pt x="1296536" y="1457854"/>
                  <a:pt x="1306882" y="1454076"/>
                </a:cubicBezTo>
                <a:cubicBezTo>
                  <a:pt x="1321344" y="1447686"/>
                  <a:pt x="1333862" y="1440736"/>
                  <a:pt x="1345878" y="1431113"/>
                </a:cubicBezTo>
                <a:cubicBezTo>
                  <a:pt x="1351442" y="1426384"/>
                  <a:pt x="1357006" y="1421656"/>
                  <a:pt x="1364291" y="1421217"/>
                </a:cubicBezTo>
                <a:cubicBezTo>
                  <a:pt x="1388428" y="1422242"/>
                  <a:pt x="1413346" y="1417589"/>
                  <a:pt x="1436868" y="1425185"/>
                </a:cubicBezTo>
                <a:cubicBezTo>
                  <a:pt x="1441818" y="1427027"/>
                  <a:pt x="1445211" y="1425471"/>
                  <a:pt x="1448994" y="1421075"/>
                </a:cubicBezTo>
                <a:cubicBezTo>
                  <a:pt x="1450441" y="1418960"/>
                  <a:pt x="1451889" y="1416846"/>
                  <a:pt x="1453502" y="1415622"/>
                </a:cubicBezTo>
                <a:cubicBezTo>
                  <a:pt x="1457785" y="1413900"/>
                  <a:pt x="1456562" y="1412283"/>
                  <a:pt x="1455172" y="1409776"/>
                </a:cubicBezTo>
                <a:cubicBezTo>
                  <a:pt x="1452394" y="1404761"/>
                  <a:pt x="1448335" y="1402752"/>
                  <a:pt x="1442995" y="1403750"/>
                </a:cubicBezTo>
                <a:cubicBezTo>
                  <a:pt x="1436766" y="1404913"/>
                  <a:pt x="1433097" y="1400064"/>
                  <a:pt x="1432989" y="1394551"/>
                </a:cubicBezTo>
                <a:cubicBezTo>
                  <a:pt x="1433046" y="1389929"/>
                  <a:pt x="1438718" y="1390714"/>
                  <a:pt x="1442445" y="1390940"/>
                </a:cubicBezTo>
                <a:cubicBezTo>
                  <a:pt x="1452567" y="1390894"/>
                  <a:pt x="1456734" y="1398416"/>
                  <a:pt x="1460737" y="1405048"/>
                </a:cubicBezTo>
                <a:cubicBezTo>
                  <a:pt x="1477856" y="1427674"/>
                  <a:pt x="1500712" y="1431706"/>
                  <a:pt x="1523300" y="1414574"/>
                </a:cubicBezTo>
                <a:cubicBezTo>
                  <a:pt x="1529030" y="1410738"/>
                  <a:pt x="1534926" y="1407791"/>
                  <a:pt x="1541322" y="1407519"/>
                </a:cubicBezTo>
                <a:cubicBezTo>
                  <a:pt x="1545771" y="1406688"/>
                  <a:pt x="1547718" y="1407247"/>
                  <a:pt x="1548551" y="1411702"/>
                </a:cubicBezTo>
                <a:cubicBezTo>
                  <a:pt x="1550939" y="1419558"/>
                  <a:pt x="1554108" y="1421733"/>
                  <a:pt x="1561618" y="1417563"/>
                </a:cubicBezTo>
                <a:cubicBezTo>
                  <a:pt x="1575915" y="1410281"/>
                  <a:pt x="1590153" y="1407622"/>
                  <a:pt x="1605281" y="1404796"/>
                </a:cubicBezTo>
                <a:cubicBezTo>
                  <a:pt x="1629477" y="1401199"/>
                  <a:pt x="1650725" y="1391696"/>
                  <a:pt x="1666085" y="1370381"/>
                </a:cubicBezTo>
                <a:cubicBezTo>
                  <a:pt x="1666085" y="1370381"/>
                  <a:pt x="1667141" y="1371106"/>
                  <a:pt x="1667307" y="1371997"/>
                </a:cubicBezTo>
                <a:cubicBezTo>
                  <a:pt x="1666917" y="1374837"/>
                  <a:pt x="1665637" y="1377843"/>
                  <a:pt x="1665412" y="1381574"/>
                </a:cubicBezTo>
                <a:cubicBezTo>
                  <a:pt x="1665131" y="1389927"/>
                  <a:pt x="1667577" y="1393160"/>
                  <a:pt x="1675919" y="1393447"/>
                </a:cubicBezTo>
                <a:cubicBezTo>
                  <a:pt x="1686041" y="1393400"/>
                  <a:pt x="1688377" y="1391119"/>
                  <a:pt x="1687436" y="1381149"/>
                </a:cubicBezTo>
                <a:cubicBezTo>
                  <a:pt x="1686937" y="1378476"/>
                  <a:pt x="1684158" y="1373461"/>
                  <a:pt x="1689498" y="1372463"/>
                </a:cubicBezTo>
                <a:cubicBezTo>
                  <a:pt x="1697341" y="1370076"/>
                  <a:pt x="1704013" y="1376208"/>
                  <a:pt x="1701784" y="1384004"/>
                </a:cubicBezTo>
                <a:cubicBezTo>
                  <a:pt x="1699947" y="1388958"/>
                  <a:pt x="1701336" y="1391465"/>
                  <a:pt x="1707008" y="1392250"/>
                </a:cubicBezTo>
                <a:cubicBezTo>
                  <a:pt x="1719410" y="1394546"/>
                  <a:pt x="1731978" y="1397732"/>
                  <a:pt x="1743989" y="1402867"/>
                </a:cubicBezTo>
                <a:cubicBezTo>
                  <a:pt x="1753886" y="1406552"/>
                  <a:pt x="1763842" y="1405615"/>
                  <a:pt x="1772466" y="1397547"/>
                </a:cubicBezTo>
                <a:cubicBezTo>
                  <a:pt x="1774636" y="1394376"/>
                  <a:pt x="1778030" y="1392820"/>
                  <a:pt x="1782479" y="1391989"/>
                </a:cubicBezTo>
                <a:cubicBezTo>
                  <a:pt x="1789765" y="1391549"/>
                  <a:pt x="1797051" y="1391111"/>
                  <a:pt x="1804337" y="1390673"/>
                </a:cubicBezTo>
                <a:cubicBezTo>
                  <a:pt x="1809676" y="1389675"/>
                  <a:pt x="1814625" y="1391517"/>
                  <a:pt x="1817570" y="1397424"/>
                </a:cubicBezTo>
                <a:cubicBezTo>
                  <a:pt x="1819625" y="1403496"/>
                  <a:pt x="1823351" y="1403722"/>
                  <a:pt x="1828359" y="1400943"/>
                </a:cubicBezTo>
                <a:cubicBezTo>
                  <a:pt x="1832642" y="1399221"/>
                  <a:pt x="1837815" y="1397332"/>
                  <a:pt x="1842098" y="1395609"/>
                </a:cubicBezTo>
                <a:cubicBezTo>
                  <a:pt x="1852278" y="1390941"/>
                  <a:pt x="1857341" y="1383539"/>
                  <a:pt x="1857124" y="1372511"/>
                </a:cubicBezTo>
                <a:cubicBezTo>
                  <a:pt x="1857348" y="1368781"/>
                  <a:pt x="1856683" y="1365216"/>
                  <a:pt x="1856906" y="1361485"/>
                </a:cubicBezTo>
                <a:cubicBezTo>
                  <a:pt x="1864570" y="1387722"/>
                  <a:pt x="1884981" y="1388522"/>
                  <a:pt x="1906115" y="1388263"/>
                </a:cubicBezTo>
                <a:cubicBezTo>
                  <a:pt x="1912678" y="1388882"/>
                  <a:pt x="1916627" y="1385377"/>
                  <a:pt x="1920411" y="1380981"/>
                </a:cubicBezTo>
                <a:cubicBezTo>
                  <a:pt x="1924195" y="1376585"/>
                  <a:pt x="1925142" y="1371797"/>
                  <a:pt x="1922364" y="1366782"/>
                </a:cubicBezTo>
                <a:cubicBezTo>
                  <a:pt x="1919751" y="1362659"/>
                  <a:pt x="1915801" y="1366163"/>
                  <a:pt x="1912242" y="1366828"/>
                </a:cubicBezTo>
                <a:cubicBezTo>
                  <a:pt x="1909572" y="1367327"/>
                  <a:pt x="1905288" y="1369050"/>
                  <a:pt x="1903567" y="1364759"/>
                </a:cubicBezTo>
                <a:cubicBezTo>
                  <a:pt x="1902011" y="1361361"/>
                  <a:pt x="1902959" y="1356572"/>
                  <a:pt x="1906184" y="1354125"/>
                </a:cubicBezTo>
                <a:cubicBezTo>
                  <a:pt x="1909246" y="1350786"/>
                  <a:pt x="1913695" y="1349956"/>
                  <a:pt x="1917254" y="1349291"/>
                </a:cubicBezTo>
                <a:cubicBezTo>
                  <a:pt x="1921704" y="1348459"/>
                  <a:pt x="1926154" y="1347628"/>
                  <a:pt x="1928158" y="1343565"/>
                </a:cubicBezTo>
                <a:cubicBezTo>
                  <a:pt x="1922543" y="1338158"/>
                  <a:pt x="1914924" y="1336814"/>
                  <a:pt x="1908695" y="1337977"/>
                </a:cubicBezTo>
                <a:cubicBezTo>
                  <a:pt x="1889673" y="1339685"/>
                  <a:pt x="1871599" y="1336605"/>
                  <a:pt x="1853526" y="1333524"/>
                </a:cubicBezTo>
                <a:cubicBezTo>
                  <a:pt x="1841124" y="1331230"/>
                  <a:pt x="1829555" y="1333390"/>
                  <a:pt x="1819317" y="1342681"/>
                </a:cubicBezTo>
                <a:cubicBezTo>
                  <a:pt x="1816258" y="1346020"/>
                  <a:pt x="1812531" y="1345794"/>
                  <a:pt x="1808305" y="1342894"/>
                </a:cubicBezTo>
                <a:cubicBezTo>
                  <a:pt x="1800745" y="1336928"/>
                  <a:pt x="1791904" y="1333967"/>
                  <a:pt x="1783062" y="1331007"/>
                </a:cubicBezTo>
                <a:cubicBezTo>
                  <a:pt x="1778279" y="1330056"/>
                  <a:pt x="1773829" y="1330887"/>
                  <a:pt x="1769878" y="1334391"/>
                </a:cubicBezTo>
                <a:cubicBezTo>
                  <a:pt x="1761979" y="1341401"/>
                  <a:pt x="1752523" y="1345012"/>
                  <a:pt x="1742233" y="1344167"/>
                </a:cubicBezTo>
                <a:cubicBezTo>
                  <a:pt x="1732835" y="1343156"/>
                  <a:pt x="1723436" y="1342145"/>
                  <a:pt x="1714928" y="1340967"/>
                </a:cubicBezTo>
                <a:cubicBezTo>
                  <a:pt x="1708199" y="1339457"/>
                  <a:pt x="1704805" y="1341012"/>
                  <a:pt x="1705247" y="1348309"/>
                </a:cubicBezTo>
                <a:cubicBezTo>
                  <a:pt x="1705190" y="1352931"/>
                  <a:pt x="1703909" y="1355938"/>
                  <a:pt x="1699460" y="1356768"/>
                </a:cubicBezTo>
                <a:cubicBezTo>
                  <a:pt x="1689837" y="1359488"/>
                  <a:pt x="1686335" y="1355530"/>
                  <a:pt x="1687341" y="1346119"/>
                </a:cubicBezTo>
                <a:cubicBezTo>
                  <a:pt x="1688569" y="1332978"/>
                  <a:pt x="1685400" y="1330803"/>
                  <a:pt x="1672942" y="1333130"/>
                </a:cubicBezTo>
                <a:cubicBezTo>
                  <a:pt x="1664932" y="1334626"/>
                  <a:pt x="1657089" y="1337014"/>
                  <a:pt x="1650136" y="1339234"/>
                </a:cubicBezTo>
                <a:cubicBezTo>
                  <a:pt x="1638568" y="1341395"/>
                  <a:pt x="1628221" y="1345172"/>
                  <a:pt x="1616709" y="1342710"/>
                </a:cubicBezTo>
                <a:cubicBezTo>
                  <a:pt x="1610147" y="1342092"/>
                  <a:pt x="1605199" y="1340250"/>
                  <a:pt x="1605313" y="1331005"/>
                </a:cubicBezTo>
                <a:cubicBezTo>
                  <a:pt x="1605927" y="1324434"/>
                  <a:pt x="1601369" y="1319751"/>
                  <a:pt x="1594251" y="1321082"/>
                </a:cubicBezTo>
                <a:cubicBezTo>
                  <a:pt x="1571835" y="1324346"/>
                  <a:pt x="1550759" y="1319982"/>
                  <a:pt x="1529515" y="1314726"/>
                </a:cubicBezTo>
                <a:cubicBezTo>
                  <a:pt x="1513222" y="1311314"/>
                  <a:pt x="1504156" y="1312085"/>
                  <a:pt x="1497197" y="1329064"/>
                </a:cubicBezTo>
                <a:cubicBezTo>
                  <a:pt x="1496308" y="1329230"/>
                  <a:pt x="1495418" y="1329397"/>
                  <a:pt x="1495418" y="1329397"/>
                </a:cubicBezTo>
                <a:cubicBezTo>
                  <a:pt x="1491359" y="1327388"/>
                  <a:pt x="1494309" y="1318536"/>
                  <a:pt x="1488970" y="1319533"/>
                </a:cubicBezTo>
                <a:cubicBezTo>
                  <a:pt x="1484520" y="1320364"/>
                  <a:pt x="1481959" y="1326376"/>
                  <a:pt x="1480122" y="1331332"/>
                </a:cubicBezTo>
                <a:cubicBezTo>
                  <a:pt x="1479398" y="1332388"/>
                  <a:pt x="1478841" y="1334338"/>
                  <a:pt x="1478119" y="1335395"/>
                </a:cubicBezTo>
                <a:cubicBezTo>
                  <a:pt x="1475724" y="1342298"/>
                  <a:pt x="1474219" y="1349035"/>
                  <a:pt x="1473605" y="1355607"/>
                </a:cubicBezTo>
                <a:cubicBezTo>
                  <a:pt x="1472657" y="1360395"/>
                  <a:pt x="1469264" y="1361951"/>
                  <a:pt x="1464481" y="1360999"/>
                </a:cubicBezTo>
                <a:cubicBezTo>
                  <a:pt x="1461478" y="1359716"/>
                  <a:pt x="1457419" y="1357707"/>
                  <a:pt x="1458534" y="1353810"/>
                </a:cubicBezTo>
                <a:cubicBezTo>
                  <a:pt x="1464379" y="1340728"/>
                  <a:pt x="1457932" y="1330864"/>
                  <a:pt x="1452374" y="1320834"/>
                </a:cubicBezTo>
                <a:cubicBezTo>
                  <a:pt x="1449430" y="1314928"/>
                  <a:pt x="1447150" y="1312587"/>
                  <a:pt x="1442810" y="1318932"/>
                </a:cubicBezTo>
                <a:cubicBezTo>
                  <a:pt x="1435242" y="1327724"/>
                  <a:pt x="1424729" y="1330610"/>
                  <a:pt x="1415273" y="1334221"/>
                </a:cubicBezTo>
                <a:cubicBezTo>
                  <a:pt x="1411879" y="1335777"/>
                  <a:pt x="1409209" y="1336275"/>
                  <a:pt x="1407820" y="1333768"/>
                </a:cubicBezTo>
                <a:cubicBezTo>
                  <a:pt x="1400483" y="1324072"/>
                  <a:pt x="1390361" y="1324117"/>
                  <a:pt x="1380238" y="1324163"/>
                </a:cubicBezTo>
                <a:cubicBezTo>
                  <a:pt x="1370840" y="1323152"/>
                  <a:pt x="1361609" y="1323032"/>
                  <a:pt x="1355661" y="1315841"/>
                </a:cubicBezTo>
                <a:cubicBezTo>
                  <a:pt x="1353048" y="1311718"/>
                  <a:pt x="1351269" y="1312050"/>
                  <a:pt x="1346985" y="1313773"/>
                </a:cubicBezTo>
                <a:cubicBezTo>
                  <a:pt x="1331800" y="1321221"/>
                  <a:pt x="1316671" y="1324047"/>
                  <a:pt x="1301491" y="1316736"/>
                </a:cubicBezTo>
                <a:cubicBezTo>
                  <a:pt x="1295485" y="1314169"/>
                  <a:pt x="1291925" y="1314835"/>
                  <a:pt x="1287085" y="1318505"/>
                </a:cubicBezTo>
                <a:cubicBezTo>
                  <a:pt x="1276515" y="1326013"/>
                  <a:pt x="1264946" y="1328175"/>
                  <a:pt x="1251879" y="1322314"/>
                </a:cubicBezTo>
                <a:cubicBezTo>
                  <a:pt x="1248709" y="1320139"/>
                  <a:pt x="1245875" y="1319747"/>
                  <a:pt x="1242647" y="1322194"/>
                </a:cubicBezTo>
                <a:cubicBezTo>
                  <a:pt x="1228517" y="1330367"/>
                  <a:pt x="1201044" y="1326276"/>
                  <a:pt x="1190539" y="1314403"/>
                </a:cubicBezTo>
                <a:cubicBezTo>
                  <a:pt x="1184750" y="1322863"/>
                  <a:pt x="1176017" y="1325416"/>
                  <a:pt x="1167508" y="1324239"/>
                </a:cubicBezTo>
                <a:cubicBezTo>
                  <a:pt x="1155107" y="1321944"/>
                  <a:pt x="1142482" y="1323380"/>
                  <a:pt x="1129856" y="1324816"/>
                </a:cubicBezTo>
                <a:cubicBezTo>
                  <a:pt x="1112615" y="1326192"/>
                  <a:pt x="1101827" y="1322673"/>
                  <a:pt x="1093881" y="1304789"/>
                </a:cubicBezTo>
                <a:cubicBezTo>
                  <a:pt x="1093550" y="1303006"/>
                  <a:pt x="1092492" y="1302281"/>
                  <a:pt x="1092160" y="1300498"/>
                </a:cubicBezTo>
                <a:cubicBezTo>
                  <a:pt x="1089214" y="1294592"/>
                  <a:pt x="1085488" y="1294366"/>
                  <a:pt x="1081871" y="1299653"/>
                </a:cubicBezTo>
                <a:cubicBezTo>
                  <a:pt x="1078977" y="1303883"/>
                  <a:pt x="1076083" y="1308113"/>
                  <a:pt x="1072299" y="1312509"/>
                </a:cubicBezTo>
                <a:cubicBezTo>
                  <a:pt x="1058778" y="1328869"/>
                  <a:pt x="1040147" y="1327737"/>
                  <a:pt x="1026861" y="1310851"/>
                </a:cubicBezTo>
                <a:cubicBezTo>
                  <a:pt x="1021803" y="1303494"/>
                  <a:pt x="1015134" y="1297362"/>
                  <a:pt x="1006125" y="1293511"/>
                </a:cubicBezTo>
                <a:cubicBezTo>
                  <a:pt x="998006" y="1289494"/>
                  <a:pt x="989889" y="1285476"/>
                  <a:pt x="983941" y="1278285"/>
                </a:cubicBezTo>
                <a:cubicBezTo>
                  <a:pt x="980265" y="1288195"/>
                  <a:pt x="987603" y="1297893"/>
                  <a:pt x="983928" y="1307802"/>
                </a:cubicBezTo>
                <a:cubicBezTo>
                  <a:pt x="973755" y="1297712"/>
                  <a:pt x="973755" y="1297712"/>
                  <a:pt x="962461" y="1306278"/>
                </a:cubicBezTo>
                <a:cubicBezTo>
                  <a:pt x="957454" y="1309058"/>
                  <a:pt x="954061" y="1310614"/>
                  <a:pt x="948222" y="1308938"/>
                </a:cubicBezTo>
                <a:cubicBezTo>
                  <a:pt x="932818" y="1305358"/>
                  <a:pt x="917747" y="1303563"/>
                  <a:pt x="902676" y="1301766"/>
                </a:cubicBezTo>
                <a:cubicBezTo>
                  <a:pt x="856406" y="1295651"/>
                  <a:pt x="810246" y="1295051"/>
                  <a:pt x="764365" y="1286097"/>
                </a:cubicBezTo>
                <a:cubicBezTo>
                  <a:pt x="760641" y="1285870"/>
                  <a:pt x="755300" y="1286867"/>
                  <a:pt x="754468" y="1282411"/>
                </a:cubicBezTo>
                <a:cubicBezTo>
                  <a:pt x="752746" y="1278121"/>
                  <a:pt x="756862" y="1275508"/>
                  <a:pt x="759033" y="1272336"/>
                </a:cubicBezTo>
                <a:cubicBezTo>
                  <a:pt x="761369" y="1270054"/>
                  <a:pt x="764597" y="1267607"/>
                  <a:pt x="762150" y="1264375"/>
                </a:cubicBezTo>
                <a:cubicBezTo>
                  <a:pt x="760428" y="1260085"/>
                  <a:pt x="756535" y="1258967"/>
                  <a:pt x="752809" y="1258741"/>
                </a:cubicBezTo>
                <a:cubicBezTo>
                  <a:pt x="750140" y="1259239"/>
                  <a:pt x="747470" y="1259738"/>
                  <a:pt x="744800" y="1260236"/>
                </a:cubicBezTo>
                <a:cubicBezTo>
                  <a:pt x="732175" y="1261673"/>
                  <a:pt x="723724" y="1255873"/>
                  <a:pt x="721393" y="1243396"/>
                </a:cubicBezTo>
                <a:cubicBezTo>
                  <a:pt x="720561" y="1238940"/>
                  <a:pt x="719728" y="1234484"/>
                  <a:pt x="720676" y="1229695"/>
                </a:cubicBezTo>
                <a:cubicBezTo>
                  <a:pt x="720568" y="1224181"/>
                  <a:pt x="716507" y="1222173"/>
                  <a:pt x="711503" y="1224953"/>
                </a:cubicBezTo>
                <a:cubicBezTo>
                  <a:pt x="702212" y="1229455"/>
                  <a:pt x="699093" y="1237416"/>
                  <a:pt x="702315" y="1249726"/>
                </a:cubicBezTo>
                <a:cubicBezTo>
                  <a:pt x="694752" y="1243761"/>
                  <a:pt x="689139" y="1238353"/>
                  <a:pt x="685137" y="1231722"/>
                </a:cubicBezTo>
                <a:cubicBezTo>
                  <a:pt x="681134" y="1225091"/>
                  <a:pt x="680808" y="1208551"/>
                  <a:pt x="686040" y="1202040"/>
                </a:cubicBezTo>
                <a:cubicBezTo>
                  <a:pt x="692883" y="1194305"/>
                  <a:pt x="701724" y="1197265"/>
                  <a:pt x="708622" y="1199666"/>
                </a:cubicBezTo>
                <a:cubicBezTo>
                  <a:pt x="718518" y="1203351"/>
                  <a:pt x="728973" y="1205088"/>
                  <a:pt x="739653" y="1203093"/>
                </a:cubicBezTo>
                <a:cubicBezTo>
                  <a:pt x="745881" y="1201930"/>
                  <a:pt x="753002" y="1200599"/>
                  <a:pt x="760121" y="1199270"/>
                </a:cubicBezTo>
                <a:cubicBezTo>
                  <a:pt x="789489" y="1193785"/>
                  <a:pt x="818798" y="1192921"/>
                  <a:pt x="845931" y="1209989"/>
                </a:cubicBezTo>
                <a:cubicBezTo>
                  <a:pt x="856328" y="1216347"/>
                  <a:pt x="861169" y="1212677"/>
                  <a:pt x="863622" y="1201151"/>
                </a:cubicBezTo>
                <a:cubicBezTo>
                  <a:pt x="864177" y="1199202"/>
                  <a:pt x="861899" y="1196860"/>
                  <a:pt x="864402" y="1195471"/>
                </a:cubicBezTo>
                <a:cubicBezTo>
                  <a:pt x="867072" y="1194972"/>
                  <a:pt x="869185" y="1196422"/>
                  <a:pt x="870409" y="1198038"/>
                </a:cubicBezTo>
                <a:cubicBezTo>
                  <a:pt x="871631" y="1199654"/>
                  <a:pt x="872854" y="1201271"/>
                  <a:pt x="873909" y="1201995"/>
                </a:cubicBezTo>
                <a:cubicBezTo>
                  <a:pt x="877411" y="1205954"/>
                  <a:pt x="881637" y="1208854"/>
                  <a:pt x="885254" y="1203566"/>
                </a:cubicBezTo>
                <a:cubicBezTo>
                  <a:pt x="889761" y="1198112"/>
                  <a:pt x="882475" y="1198551"/>
                  <a:pt x="880197" y="1196210"/>
                </a:cubicBezTo>
                <a:cubicBezTo>
                  <a:pt x="880030" y="1195318"/>
                  <a:pt x="879140" y="1195485"/>
                  <a:pt x="878974" y="1194594"/>
                </a:cubicBezTo>
                <a:cubicBezTo>
                  <a:pt x="876861" y="1193143"/>
                  <a:pt x="875472" y="1190636"/>
                  <a:pt x="876918" y="1188521"/>
                </a:cubicBezTo>
                <a:cubicBezTo>
                  <a:pt x="878199" y="1185515"/>
                  <a:pt x="879978" y="1185183"/>
                  <a:pt x="882982" y="1186467"/>
                </a:cubicBezTo>
                <a:cubicBezTo>
                  <a:pt x="894660" y="1189819"/>
                  <a:pt x="903783" y="1184426"/>
                  <a:pt x="909071" y="1173293"/>
                </a:cubicBezTo>
                <a:cubicBezTo>
                  <a:pt x="910517" y="1171178"/>
                  <a:pt x="913744" y="1168730"/>
                  <a:pt x="913246" y="1166057"/>
                </a:cubicBezTo>
                <a:cubicBezTo>
                  <a:pt x="911413" y="1156253"/>
                  <a:pt x="899793" y="1148278"/>
                  <a:pt x="891228" y="1151723"/>
                </a:cubicBezTo>
                <a:cubicBezTo>
                  <a:pt x="874095" y="1158613"/>
                  <a:pt x="856686" y="1159098"/>
                  <a:pt x="838280" y="1154235"/>
                </a:cubicBezTo>
                <a:cubicBezTo>
                  <a:pt x="831718" y="1153616"/>
                  <a:pt x="825155" y="1152997"/>
                  <a:pt x="820648" y="1158451"/>
                </a:cubicBezTo>
                <a:cubicBezTo>
                  <a:pt x="816697" y="1161955"/>
                  <a:pt x="814752" y="1161396"/>
                  <a:pt x="812864" y="1156215"/>
                </a:cubicBezTo>
                <a:cubicBezTo>
                  <a:pt x="810642" y="1149252"/>
                  <a:pt x="805359" y="1145626"/>
                  <a:pt x="797907" y="1145175"/>
                </a:cubicBezTo>
                <a:cubicBezTo>
                  <a:pt x="790288" y="1143831"/>
                  <a:pt x="781779" y="1142653"/>
                  <a:pt x="773270" y="1141475"/>
                </a:cubicBezTo>
                <a:cubicBezTo>
                  <a:pt x="765818" y="1141022"/>
                  <a:pt x="762150" y="1136174"/>
                  <a:pt x="761708" y="1128877"/>
                </a:cubicBezTo>
                <a:cubicBezTo>
                  <a:pt x="761542" y="1127986"/>
                  <a:pt x="761208" y="1126204"/>
                  <a:pt x="761765" y="1124255"/>
                </a:cubicBezTo>
                <a:cubicBezTo>
                  <a:pt x="760934" y="1119800"/>
                  <a:pt x="757597" y="1116734"/>
                  <a:pt x="753148" y="1117565"/>
                </a:cubicBezTo>
                <a:cubicBezTo>
                  <a:pt x="749422" y="1117338"/>
                  <a:pt x="750255" y="1121794"/>
                  <a:pt x="750920" y="1125360"/>
                </a:cubicBezTo>
                <a:cubicBezTo>
                  <a:pt x="750696" y="1129090"/>
                  <a:pt x="751362" y="1132655"/>
                  <a:pt x="746189" y="1134544"/>
                </a:cubicBezTo>
                <a:cubicBezTo>
                  <a:pt x="738179" y="1136040"/>
                  <a:pt x="729396" y="1128458"/>
                  <a:pt x="729677" y="1120104"/>
                </a:cubicBezTo>
                <a:cubicBezTo>
                  <a:pt x="729178" y="1117430"/>
                  <a:pt x="730624" y="1115316"/>
                  <a:pt x="728345" y="1112974"/>
                </a:cubicBezTo>
                <a:cubicBezTo>
                  <a:pt x="725676" y="1113472"/>
                  <a:pt x="726175" y="1116147"/>
                  <a:pt x="724561" y="1117370"/>
                </a:cubicBezTo>
                <a:cubicBezTo>
                  <a:pt x="721111" y="1123549"/>
                  <a:pt x="717551" y="1124214"/>
                  <a:pt x="712825" y="1118640"/>
                </a:cubicBezTo>
                <a:cubicBezTo>
                  <a:pt x="706546" y="1109668"/>
                  <a:pt x="698094" y="1103868"/>
                  <a:pt x="689809" y="1098959"/>
                </a:cubicBezTo>
                <a:cubicBezTo>
                  <a:pt x="680301" y="1092434"/>
                  <a:pt x="671517" y="1084851"/>
                  <a:pt x="668297" y="1072541"/>
                </a:cubicBezTo>
                <a:cubicBezTo>
                  <a:pt x="666575" y="1068251"/>
                  <a:pt x="663796" y="1063236"/>
                  <a:pt x="659013" y="1062285"/>
                </a:cubicBezTo>
                <a:cubicBezTo>
                  <a:pt x="639551" y="1056697"/>
                  <a:pt x="630216" y="1036305"/>
                  <a:pt x="611310" y="1028769"/>
                </a:cubicBezTo>
                <a:cubicBezTo>
                  <a:pt x="606194" y="1026036"/>
                  <a:pt x="606252" y="1021414"/>
                  <a:pt x="607199" y="1016625"/>
                </a:cubicBezTo>
                <a:cubicBezTo>
                  <a:pt x="609036" y="1011669"/>
                  <a:pt x="613985" y="1013513"/>
                  <a:pt x="617155" y="1015687"/>
                </a:cubicBezTo>
                <a:cubicBezTo>
                  <a:pt x="623327" y="1019146"/>
                  <a:pt x="628501" y="1017258"/>
                  <a:pt x="633173" y="1012695"/>
                </a:cubicBezTo>
                <a:cubicBezTo>
                  <a:pt x="638570" y="1007075"/>
                  <a:pt x="645357" y="1003964"/>
                  <a:pt x="653366" y="1002467"/>
                </a:cubicBezTo>
                <a:cubicBezTo>
                  <a:pt x="666882" y="1000865"/>
                  <a:pt x="675832" y="1009339"/>
                  <a:pt x="674603" y="1022481"/>
                </a:cubicBezTo>
                <a:cubicBezTo>
                  <a:pt x="674212" y="1025320"/>
                  <a:pt x="673989" y="1029052"/>
                  <a:pt x="674488" y="1031725"/>
                </a:cubicBezTo>
                <a:cubicBezTo>
                  <a:pt x="674655" y="1032616"/>
                  <a:pt x="673931" y="1033674"/>
                  <a:pt x="673931" y="1033674"/>
                </a:cubicBezTo>
                <a:cubicBezTo>
                  <a:pt x="674821" y="1033508"/>
                  <a:pt x="674821" y="1033508"/>
                  <a:pt x="675545" y="1032450"/>
                </a:cubicBezTo>
                <a:cubicBezTo>
                  <a:pt x="679104" y="1031786"/>
                  <a:pt x="681775" y="1031287"/>
                  <a:pt x="685500" y="1031513"/>
                </a:cubicBezTo>
                <a:cubicBezTo>
                  <a:pt x="703241" y="1032811"/>
                  <a:pt x="708081" y="1029140"/>
                  <a:pt x="710258" y="1011209"/>
                </a:cubicBezTo>
                <a:cubicBezTo>
                  <a:pt x="710540" y="1002855"/>
                  <a:pt x="715546" y="1000076"/>
                  <a:pt x="723889" y="1000363"/>
                </a:cubicBezTo>
                <a:cubicBezTo>
                  <a:pt x="730284" y="1000090"/>
                  <a:pt x="734510" y="1002990"/>
                  <a:pt x="739235" y="1008564"/>
                </a:cubicBezTo>
                <a:cubicBezTo>
                  <a:pt x="752353" y="1024560"/>
                  <a:pt x="769647" y="1033320"/>
                  <a:pt x="790947" y="1033953"/>
                </a:cubicBezTo>
                <a:cubicBezTo>
                  <a:pt x="808855" y="1036142"/>
                  <a:pt x="808855" y="1036142"/>
                  <a:pt x="801965" y="1018982"/>
                </a:cubicBezTo>
                <a:cubicBezTo>
                  <a:pt x="798354" y="1009511"/>
                  <a:pt x="799302" y="1004723"/>
                  <a:pt x="806646" y="999662"/>
                </a:cubicBezTo>
                <a:cubicBezTo>
                  <a:pt x="811812" y="1012532"/>
                  <a:pt x="814981" y="1014706"/>
                  <a:pt x="828496" y="1013104"/>
                </a:cubicBezTo>
                <a:cubicBezTo>
                  <a:pt x="837396" y="1011442"/>
                  <a:pt x="846686" y="1006940"/>
                  <a:pt x="854579" y="1014688"/>
                </a:cubicBezTo>
                <a:cubicBezTo>
                  <a:pt x="854747" y="1015579"/>
                  <a:pt x="855636" y="1015413"/>
                  <a:pt x="856526" y="1015247"/>
                </a:cubicBezTo>
                <a:cubicBezTo>
                  <a:pt x="866540" y="1009688"/>
                  <a:pt x="870380" y="1000670"/>
                  <a:pt x="869106" y="988917"/>
                </a:cubicBezTo>
                <a:cubicBezTo>
                  <a:pt x="867941" y="982678"/>
                  <a:pt x="866776" y="976440"/>
                  <a:pt x="873396" y="972437"/>
                </a:cubicBezTo>
                <a:cubicBezTo>
                  <a:pt x="874119" y="971379"/>
                  <a:pt x="876456" y="969098"/>
                  <a:pt x="876955" y="971772"/>
                </a:cubicBezTo>
                <a:cubicBezTo>
                  <a:pt x="879177" y="978736"/>
                  <a:pt x="885573" y="978463"/>
                  <a:pt x="891411" y="980139"/>
                </a:cubicBezTo>
                <a:cubicBezTo>
                  <a:pt x="898141" y="981649"/>
                  <a:pt x="902533" y="985440"/>
                  <a:pt x="902975" y="992737"/>
                </a:cubicBezTo>
                <a:cubicBezTo>
                  <a:pt x="903583" y="1000924"/>
                  <a:pt x="908308" y="1006497"/>
                  <a:pt x="916093" y="1008733"/>
                </a:cubicBezTo>
                <a:cubicBezTo>
                  <a:pt x="923155" y="1012025"/>
                  <a:pt x="928884" y="1008188"/>
                  <a:pt x="934282" y="1002568"/>
                </a:cubicBezTo>
                <a:cubicBezTo>
                  <a:pt x="938622" y="996223"/>
                  <a:pt x="941069" y="999456"/>
                  <a:pt x="942068" y="1004803"/>
                </a:cubicBezTo>
                <a:cubicBezTo>
                  <a:pt x="943566" y="1012824"/>
                  <a:pt x="948515" y="1014666"/>
                  <a:pt x="955301" y="1011555"/>
                </a:cubicBezTo>
                <a:cubicBezTo>
                  <a:pt x="957081" y="1011221"/>
                  <a:pt x="958862" y="1010889"/>
                  <a:pt x="960474" y="1009665"/>
                </a:cubicBezTo>
                <a:cubicBezTo>
                  <a:pt x="968151" y="1006387"/>
                  <a:pt x="974546" y="1006114"/>
                  <a:pt x="979771" y="1014362"/>
                </a:cubicBezTo>
                <a:cubicBezTo>
                  <a:pt x="985719" y="1021552"/>
                  <a:pt x="994561" y="1024512"/>
                  <a:pt x="1002737" y="1023907"/>
                </a:cubicBezTo>
                <a:cubicBezTo>
                  <a:pt x="1009298" y="1024526"/>
                  <a:pt x="1016419" y="1023196"/>
                  <a:pt x="1012807" y="1013725"/>
                </a:cubicBezTo>
                <a:cubicBezTo>
                  <a:pt x="1012307" y="1011051"/>
                  <a:pt x="1012532" y="1007320"/>
                  <a:pt x="1012922" y="1004481"/>
                </a:cubicBezTo>
                <a:cubicBezTo>
                  <a:pt x="1011757" y="998243"/>
                  <a:pt x="1013261" y="991505"/>
                  <a:pt x="1008703" y="986823"/>
                </a:cubicBezTo>
                <a:cubicBezTo>
                  <a:pt x="996916" y="977957"/>
                  <a:pt x="995475" y="965314"/>
                  <a:pt x="992978" y="951946"/>
                </a:cubicBezTo>
                <a:cubicBezTo>
                  <a:pt x="999874" y="954346"/>
                  <a:pt x="1006769" y="956748"/>
                  <a:pt x="1013888" y="955418"/>
                </a:cubicBezTo>
                <a:cubicBezTo>
                  <a:pt x="1022623" y="952865"/>
                  <a:pt x="1031130" y="954042"/>
                  <a:pt x="1039249" y="958060"/>
                </a:cubicBezTo>
                <a:cubicBezTo>
                  <a:pt x="1046310" y="961352"/>
                  <a:pt x="1054096" y="963587"/>
                  <a:pt x="1061881" y="965822"/>
                </a:cubicBezTo>
                <a:cubicBezTo>
                  <a:pt x="1084513" y="973585"/>
                  <a:pt x="1108593" y="979232"/>
                  <a:pt x="1130277" y="991784"/>
                </a:cubicBezTo>
                <a:cubicBezTo>
                  <a:pt x="1135392" y="994517"/>
                  <a:pt x="1137729" y="992236"/>
                  <a:pt x="1138677" y="987447"/>
                </a:cubicBezTo>
                <a:cubicBezTo>
                  <a:pt x="1139234" y="985499"/>
                  <a:pt x="1139458" y="981768"/>
                  <a:pt x="1143184" y="981995"/>
                </a:cubicBezTo>
                <a:cubicBezTo>
                  <a:pt x="1146021" y="982387"/>
                  <a:pt x="1146686" y="985951"/>
                  <a:pt x="1147018" y="987734"/>
                </a:cubicBezTo>
                <a:cubicBezTo>
                  <a:pt x="1148741" y="992025"/>
                  <a:pt x="1150298" y="995423"/>
                  <a:pt x="1154023" y="995648"/>
                </a:cubicBezTo>
                <a:cubicBezTo>
                  <a:pt x="1158639" y="995709"/>
                  <a:pt x="1162865" y="998609"/>
                  <a:pt x="1167481" y="998669"/>
                </a:cubicBezTo>
                <a:cubicBezTo>
                  <a:pt x="1174044" y="999288"/>
                  <a:pt x="1175599" y="1002686"/>
                  <a:pt x="1173929" y="1008533"/>
                </a:cubicBezTo>
                <a:cubicBezTo>
                  <a:pt x="1169198" y="1017717"/>
                  <a:pt x="1176649" y="1018169"/>
                  <a:pt x="1182655" y="1020737"/>
                </a:cubicBezTo>
                <a:cubicBezTo>
                  <a:pt x="1190606" y="1023863"/>
                  <a:pt x="1189276" y="1016734"/>
                  <a:pt x="1190389" y="1012837"/>
                </a:cubicBezTo>
                <a:cubicBezTo>
                  <a:pt x="1190946" y="1010887"/>
                  <a:pt x="1190613" y="1009105"/>
                  <a:pt x="1193282" y="1008607"/>
                </a:cubicBezTo>
                <a:cubicBezTo>
                  <a:pt x="1195895" y="1012730"/>
                  <a:pt x="1199397" y="1016687"/>
                  <a:pt x="1201285" y="1021869"/>
                </a:cubicBezTo>
                <a:cubicBezTo>
                  <a:pt x="1203731" y="1025101"/>
                  <a:pt x="1206901" y="1027276"/>
                  <a:pt x="1210460" y="1026611"/>
                </a:cubicBezTo>
                <a:cubicBezTo>
                  <a:pt x="1214910" y="1025780"/>
                  <a:pt x="1214077" y="1021324"/>
                  <a:pt x="1214468" y="1018484"/>
                </a:cubicBezTo>
                <a:cubicBezTo>
                  <a:pt x="1218258" y="999329"/>
                  <a:pt x="1228105" y="992880"/>
                  <a:pt x="1247235" y="996684"/>
                </a:cubicBezTo>
                <a:cubicBezTo>
                  <a:pt x="1251128" y="997802"/>
                  <a:pt x="1254854" y="998028"/>
                  <a:pt x="1258023" y="1000203"/>
                </a:cubicBezTo>
                <a:cubicBezTo>
                  <a:pt x="1274650" y="1005398"/>
                  <a:pt x="1288498" y="1005579"/>
                  <a:pt x="1298128" y="988101"/>
                </a:cubicBezTo>
                <a:cubicBezTo>
                  <a:pt x="1298128" y="988101"/>
                  <a:pt x="1299016" y="987935"/>
                  <a:pt x="1298850" y="987044"/>
                </a:cubicBezTo>
                <a:cubicBezTo>
                  <a:pt x="1302968" y="984430"/>
                  <a:pt x="1306360" y="982874"/>
                  <a:pt x="1311309" y="984716"/>
                </a:cubicBezTo>
                <a:cubicBezTo>
                  <a:pt x="1313256" y="985275"/>
                  <a:pt x="1315368" y="986725"/>
                  <a:pt x="1314978" y="989565"/>
                </a:cubicBezTo>
                <a:cubicBezTo>
                  <a:pt x="1314920" y="994188"/>
                  <a:pt x="1310637" y="995909"/>
                  <a:pt x="1307245" y="997465"/>
                </a:cubicBezTo>
                <a:cubicBezTo>
                  <a:pt x="1304576" y="997964"/>
                  <a:pt x="1301181" y="999521"/>
                  <a:pt x="1301680" y="1002194"/>
                </a:cubicBezTo>
                <a:cubicBezTo>
                  <a:pt x="1301457" y="1005925"/>
                  <a:pt x="1305740" y="1004203"/>
                  <a:pt x="1307852" y="1005653"/>
                </a:cubicBezTo>
                <a:cubicBezTo>
                  <a:pt x="1312635" y="1006604"/>
                  <a:pt x="1317252" y="1006665"/>
                  <a:pt x="1322033" y="1007615"/>
                </a:cubicBezTo>
                <a:cubicBezTo>
                  <a:pt x="1328595" y="1008234"/>
                  <a:pt x="1334435" y="1009910"/>
                  <a:pt x="1338993" y="1014593"/>
                </a:cubicBezTo>
                <a:cubicBezTo>
                  <a:pt x="1342329" y="1017659"/>
                  <a:pt x="1344999" y="1017160"/>
                  <a:pt x="1349115" y="1014547"/>
                </a:cubicBezTo>
                <a:cubicBezTo>
                  <a:pt x="1360743" y="1007763"/>
                  <a:pt x="1369251" y="1008941"/>
                  <a:pt x="1379257" y="1018140"/>
                </a:cubicBezTo>
                <a:cubicBezTo>
                  <a:pt x="1384706" y="1022656"/>
                  <a:pt x="1388541" y="1028396"/>
                  <a:pt x="1393266" y="1033969"/>
                </a:cubicBezTo>
                <a:cubicBezTo>
                  <a:pt x="1399047" y="1040268"/>
                  <a:pt x="1406109" y="1043560"/>
                  <a:pt x="1414618" y="1044738"/>
                </a:cubicBezTo>
                <a:cubicBezTo>
                  <a:pt x="1424016" y="1045750"/>
                  <a:pt x="1428133" y="1043136"/>
                  <a:pt x="1430752" y="1032502"/>
                </a:cubicBezTo>
                <a:cubicBezTo>
                  <a:pt x="1433204" y="1020976"/>
                  <a:pt x="1439267" y="1018921"/>
                  <a:pt x="1450221" y="1023331"/>
                </a:cubicBezTo>
                <a:cubicBezTo>
                  <a:pt x="1454114" y="1024448"/>
                  <a:pt x="1456227" y="1025898"/>
                  <a:pt x="1460509" y="1024176"/>
                </a:cubicBezTo>
                <a:cubicBezTo>
                  <a:pt x="1470522" y="1018617"/>
                  <a:pt x="1470522" y="1018617"/>
                  <a:pt x="1472687" y="1030202"/>
                </a:cubicBezTo>
                <a:cubicBezTo>
                  <a:pt x="1472129" y="1032151"/>
                  <a:pt x="1472297" y="1033042"/>
                  <a:pt x="1473519" y="1034658"/>
                </a:cubicBezTo>
                <a:cubicBezTo>
                  <a:pt x="1474852" y="1041788"/>
                  <a:pt x="1478911" y="1043797"/>
                  <a:pt x="1485531" y="1039794"/>
                </a:cubicBezTo>
                <a:cubicBezTo>
                  <a:pt x="1490537" y="1037014"/>
                  <a:pt x="1495210" y="1032452"/>
                  <a:pt x="1500384" y="1030563"/>
                </a:cubicBezTo>
                <a:cubicBezTo>
                  <a:pt x="1522189" y="1019112"/>
                  <a:pt x="1548715" y="1027991"/>
                  <a:pt x="1558049" y="1048384"/>
                </a:cubicBezTo>
                <a:cubicBezTo>
                  <a:pt x="1561327" y="1056072"/>
                  <a:pt x="1559100" y="1063867"/>
                  <a:pt x="1560598" y="1071887"/>
                </a:cubicBezTo>
                <a:cubicBezTo>
                  <a:pt x="1561872" y="1083639"/>
                  <a:pt x="1567321" y="1088155"/>
                  <a:pt x="1578666" y="1089726"/>
                </a:cubicBezTo>
                <a:cubicBezTo>
                  <a:pt x="1584338" y="1090511"/>
                  <a:pt x="1589844" y="1090405"/>
                  <a:pt x="1595516" y="1091190"/>
                </a:cubicBezTo>
                <a:cubicBezTo>
                  <a:pt x="1606861" y="1092760"/>
                  <a:pt x="1612757" y="1089814"/>
                  <a:pt x="1615210" y="1078288"/>
                </a:cubicBezTo>
                <a:cubicBezTo>
                  <a:pt x="1617604" y="1071385"/>
                  <a:pt x="1620440" y="1071777"/>
                  <a:pt x="1625722" y="1075402"/>
                </a:cubicBezTo>
                <a:cubicBezTo>
                  <a:pt x="1637176" y="1082486"/>
                  <a:pt x="1643962" y="1079374"/>
                  <a:pt x="1646972" y="1065900"/>
                </a:cubicBezTo>
                <a:cubicBezTo>
                  <a:pt x="1647196" y="1062168"/>
                  <a:pt x="1646530" y="1058603"/>
                  <a:pt x="1642637" y="1057486"/>
                </a:cubicBezTo>
                <a:cubicBezTo>
                  <a:pt x="1637855" y="1056535"/>
                  <a:pt x="1637631" y="1060266"/>
                  <a:pt x="1637407" y="1063997"/>
                </a:cubicBezTo>
                <a:cubicBezTo>
                  <a:pt x="1637906" y="1066670"/>
                  <a:pt x="1636626" y="1069677"/>
                  <a:pt x="1632899" y="1069450"/>
                </a:cubicBezTo>
                <a:cubicBezTo>
                  <a:pt x="1629340" y="1070115"/>
                  <a:pt x="1626170" y="1067941"/>
                  <a:pt x="1626395" y="1064209"/>
                </a:cubicBezTo>
                <a:cubicBezTo>
                  <a:pt x="1625453" y="1054240"/>
                  <a:pt x="1622733" y="1044602"/>
                  <a:pt x="1621624" y="1033741"/>
                </a:cubicBezTo>
                <a:cubicBezTo>
                  <a:pt x="1624794" y="1035916"/>
                  <a:pt x="1625850" y="1036641"/>
                  <a:pt x="1627073" y="1038257"/>
                </a:cubicBezTo>
                <a:cubicBezTo>
                  <a:pt x="1633411" y="1042608"/>
                  <a:pt x="1640531" y="1041278"/>
                  <a:pt x="1647093" y="1041897"/>
                </a:cubicBezTo>
                <a:cubicBezTo>
                  <a:pt x="1650820" y="1042123"/>
                  <a:pt x="1650710" y="1036609"/>
                  <a:pt x="1653047" y="1034328"/>
                </a:cubicBezTo>
                <a:cubicBezTo>
                  <a:pt x="1656997" y="1030824"/>
                  <a:pt x="1661114" y="1028210"/>
                  <a:pt x="1667677" y="1028829"/>
                </a:cubicBezTo>
                <a:cubicBezTo>
                  <a:pt x="1673183" y="1028723"/>
                  <a:pt x="1679413" y="1027559"/>
                  <a:pt x="1685974" y="1028178"/>
                </a:cubicBezTo>
                <a:cubicBezTo>
                  <a:pt x="1682139" y="1022438"/>
                  <a:pt x="1673465" y="1020369"/>
                  <a:pt x="1677805" y="1014025"/>
                </a:cubicBezTo>
                <a:cubicBezTo>
                  <a:pt x="1680532" y="1008904"/>
                  <a:pt x="1683484" y="1000051"/>
                  <a:pt x="1692992" y="1006577"/>
                </a:cubicBezTo>
                <a:cubicBezTo>
                  <a:pt x="1692992" y="1006577"/>
                  <a:pt x="1694605" y="1005354"/>
                  <a:pt x="1694438" y="1004461"/>
                </a:cubicBezTo>
                <a:cubicBezTo>
                  <a:pt x="1694496" y="999839"/>
                  <a:pt x="1695443" y="995050"/>
                  <a:pt x="1689047" y="995324"/>
                </a:cubicBezTo>
                <a:cubicBezTo>
                  <a:pt x="1681761" y="995762"/>
                  <a:pt x="1674866" y="993360"/>
                  <a:pt x="1668860" y="990793"/>
                </a:cubicBezTo>
                <a:cubicBezTo>
                  <a:pt x="1661075" y="988558"/>
                  <a:pt x="1655012" y="990613"/>
                  <a:pt x="1652618" y="997516"/>
                </a:cubicBezTo>
                <a:cubicBezTo>
                  <a:pt x="1649333" y="1004586"/>
                  <a:pt x="1646331" y="1003302"/>
                  <a:pt x="1642105" y="1000402"/>
                </a:cubicBezTo>
                <a:cubicBezTo>
                  <a:pt x="1633654" y="994603"/>
                  <a:pt x="1626817" y="987578"/>
                  <a:pt x="1617642" y="982836"/>
                </a:cubicBezTo>
                <a:cubicBezTo>
                  <a:pt x="1612526" y="980102"/>
                  <a:pt x="1608800" y="979876"/>
                  <a:pt x="1603961" y="983547"/>
                </a:cubicBezTo>
                <a:cubicBezTo>
                  <a:pt x="1600010" y="987052"/>
                  <a:pt x="1597116" y="991282"/>
                  <a:pt x="1591443" y="990497"/>
                </a:cubicBezTo>
                <a:cubicBezTo>
                  <a:pt x="1585938" y="990603"/>
                  <a:pt x="1584049" y="985422"/>
                  <a:pt x="1580714" y="982356"/>
                </a:cubicBezTo>
                <a:cubicBezTo>
                  <a:pt x="1574702" y="994546"/>
                  <a:pt x="1574702" y="994546"/>
                  <a:pt x="1562524" y="988520"/>
                </a:cubicBezTo>
                <a:cubicBezTo>
                  <a:pt x="1557575" y="986678"/>
                  <a:pt x="1552460" y="983944"/>
                  <a:pt x="1546896" y="988672"/>
                </a:cubicBezTo>
                <a:cubicBezTo>
                  <a:pt x="1534546" y="996512"/>
                  <a:pt x="1531710" y="996120"/>
                  <a:pt x="1522260" y="984973"/>
                </a:cubicBezTo>
                <a:cubicBezTo>
                  <a:pt x="1517702" y="980291"/>
                  <a:pt x="1513143" y="975608"/>
                  <a:pt x="1507694" y="971092"/>
                </a:cubicBezTo>
                <a:cubicBezTo>
                  <a:pt x="1495409" y="959552"/>
                  <a:pt x="1490959" y="960383"/>
                  <a:pt x="1482610" y="974856"/>
                </a:cubicBezTo>
                <a:cubicBezTo>
                  <a:pt x="1480440" y="978028"/>
                  <a:pt x="1479326" y="981925"/>
                  <a:pt x="1476433" y="986154"/>
                </a:cubicBezTo>
                <a:cubicBezTo>
                  <a:pt x="1473321" y="979357"/>
                  <a:pt x="1470542" y="974343"/>
                  <a:pt x="1467430" y="967545"/>
                </a:cubicBezTo>
                <a:cubicBezTo>
                  <a:pt x="1465983" y="969659"/>
                  <a:pt x="1466150" y="970551"/>
                  <a:pt x="1465427" y="971609"/>
                </a:cubicBezTo>
                <a:cubicBezTo>
                  <a:pt x="1460414" y="989146"/>
                  <a:pt x="1451514" y="990809"/>
                  <a:pt x="1439061" y="978378"/>
                </a:cubicBezTo>
                <a:cubicBezTo>
                  <a:pt x="1436783" y="976036"/>
                  <a:pt x="1434503" y="973695"/>
                  <a:pt x="1432058" y="970463"/>
                </a:cubicBezTo>
                <a:cubicBezTo>
                  <a:pt x="1430835" y="968847"/>
                  <a:pt x="1429612" y="967231"/>
                  <a:pt x="1430892" y="964224"/>
                </a:cubicBezTo>
                <a:cubicBezTo>
                  <a:pt x="1436847" y="956656"/>
                  <a:pt x="1430674" y="953197"/>
                  <a:pt x="1425392" y="949572"/>
                </a:cubicBezTo>
                <a:cubicBezTo>
                  <a:pt x="1410046" y="941371"/>
                  <a:pt x="1393194" y="939908"/>
                  <a:pt x="1376344" y="938443"/>
                </a:cubicBezTo>
                <a:cubicBezTo>
                  <a:pt x="1349371" y="937025"/>
                  <a:pt x="1321841" y="937556"/>
                  <a:pt x="1296430" y="924778"/>
                </a:cubicBezTo>
                <a:cubicBezTo>
                  <a:pt x="1288313" y="920761"/>
                  <a:pt x="1279969" y="920474"/>
                  <a:pt x="1271237" y="923028"/>
                </a:cubicBezTo>
                <a:cubicBezTo>
                  <a:pt x="1264284" y="925249"/>
                  <a:pt x="1257554" y="923739"/>
                  <a:pt x="1252273" y="920114"/>
                </a:cubicBezTo>
                <a:cubicBezTo>
                  <a:pt x="1242043" y="914646"/>
                  <a:pt x="1231420" y="912019"/>
                  <a:pt x="1219353" y="911507"/>
                </a:cubicBezTo>
                <a:cubicBezTo>
                  <a:pt x="1208174" y="910827"/>
                  <a:pt x="1196605" y="912989"/>
                  <a:pt x="1185483" y="907687"/>
                </a:cubicBezTo>
                <a:cubicBezTo>
                  <a:pt x="1175586" y="904001"/>
                  <a:pt x="1166188" y="902991"/>
                  <a:pt x="1158062" y="913731"/>
                </a:cubicBezTo>
                <a:cubicBezTo>
                  <a:pt x="1154342" y="898747"/>
                  <a:pt x="1144387" y="899684"/>
                  <a:pt x="1133541" y="900788"/>
                </a:cubicBezTo>
                <a:cubicBezTo>
                  <a:pt x="1125532" y="902283"/>
                  <a:pt x="1117356" y="902888"/>
                  <a:pt x="1109961" y="897813"/>
                </a:cubicBezTo>
                <a:cubicBezTo>
                  <a:pt x="1099231" y="889672"/>
                  <a:pt x="1087720" y="887211"/>
                  <a:pt x="1075319" y="884916"/>
                </a:cubicBezTo>
                <a:cubicBezTo>
                  <a:pt x="1053519" y="881609"/>
                  <a:pt x="1031163" y="880251"/>
                  <a:pt x="1010310" y="872157"/>
                </a:cubicBezTo>
                <a:cubicBezTo>
                  <a:pt x="993515" y="866070"/>
                  <a:pt x="976332" y="862823"/>
                  <a:pt x="958201" y="864366"/>
                </a:cubicBezTo>
                <a:cubicBezTo>
                  <a:pt x="952860" y="865363"/>
                  <a:pt x="948801" y="863354"/>
                  <a:pt x="946023" y="858339"/>
                </a:cubicBezTo>
                <a:cubicBezTo>
                  <a:pt x="935741" y="842736"/>
                  <a:pt x="934851" y="842902"/>
                  <a:pt x="916330" y="847284"/>
                </a:cubicBezTo>
                <a:cubicBezTo>
                  <a:pt x="914549" y="847616"/>
                  <a:pt x="912769" y="847949"/>
                  <a:pt x="910099" y="848447"/>
                </a:cubicBezTo>
                <a:cubicBezTo>
                  <a:pt x="911771" y="842602"/>
                  <a:pt x="913442" y="836755"/>
                  <a:pt x="915280" y="831801"/>
                </a:cubicBezTo>
                <a:cubicBezTo>
                  <a:pt x="917174" y="822224"/>
                  <a:pt x="923628" y="817330"/>
                  <a:pt x="932695" y="816558"/>
                </a:cubicBezTo>
                <a:cubicBezTo>
                  <a:pt x="938033" y="815561"/>
                  <a:pt x="942816" y="816512"/>
                  <a:pt x="947988" y="814624"/>
                </a:cubicBezTo>
                <a:cubicBezTo>
                  <a:pt x="956556" y="811179"/>
                  <a:pt x="959558" y="812463"/>
                  <a:pt x="963001" y="821042"/>
                </a:cubicBezTo>
                <a:cubicBezTo>
                  <a:pt x="963667" y="824608"/>
                  <a:pt x="964334" y="828172"/>
                  <a:pt x="965000" y="831737"/>
                </a:cubicBezTo>
                <a:cubicBezTo>
                  <a:pt x="965109" y="837251"/>
                  <a:pt x="967945" y="837644"/>
                  <a:pt x="972394" y="836811"/>
                </a:cubicBezTo>
                <a:cubicBezTo>
                  <a:pt x="982350" y="835875"/>
                  <a:pt x="988637" y="830089"/>
                  <a:pt x="993702" y="822687"/>
                </a:cubicBezTo>
                <a:cubicBezTo>
                  <a:pt x="995316" y="821463"/>
                  <a:pt x="995705" y="818623"/>
                  <a:pt x="998542" y="819016"/>
                </a:cubicBezTo>
                <a:cubicBezTo>
                  <a:pt x="1000487" y="819575"/>
                  <a:pt x="1000987" y="822248"/>
                  <a:pt x="1002210" y="823864"/>
                </a:cubicBezTo>
                <a:cubicBezTo>
                  <a:pt x="1002543" y="825646"/>
                  <a:pt x="1002709" y="826539"/>
                  <a:pt x="1003043" y="828320"/>
                </a:cubicBezTo>
                <a:cubicBezTo>
                  <a:pt x="1004207" y="834559"/>
                  <a:pt x="1007210" y="835843"/>
                  <a:pt x="1012217" y="833063"/>
                </a:cubicBezTo>
                <a:cubicBezTo>
                  <a:pt x="1017057" y="829392"/>
                  <a:pt x="1020228" y="831567"/>
                  <a:pt x="1023729" y="835525"/>
                </a:cubicBezTo>
                <a:cubicBezTo>
                  <a:pt x="1027064" y="838591"/>
                  <a:pt x="1026840" y="842322"/>
                  <a:pt x="1024669" y="845494"/>
                </a:cubicBezTo>
                <a:cubicBezTo>
                  <a:pt x="1022665" y="849558"/>
                  <a:pt x="1017883" y="848606"/>
                  <a:pt x="1013824" y="846598"/>
                </a:cubicBezTo>
                <a:cubicBezTo>
                  <a:pt x="1010988" y="846205"/>
                  <a:pt x="1008875" y="844755"/>
                  <a:pt x="1006871" y="848818"/>
                </a:cubicBezTo>
                <a:cubicBezTo>
                  <a:pt x="1004867" y="852883"/>
                  <a:pt x="1006980" y="854332"/>
                  <a:pt x="1009259" y="856673"/>
                </a:cubicBezTo>
                <a:cubicBezTo>
                  <a:pt x="1014541" y="860298"/>
                  <a:pt x="1029894" y="853741"/>
                  <a:pt x="1030341" y="846279"/>
                </a:cubicBezTo>
                <a:cubicBezTo>
                  <a:pt x="1031738" y="834028"/>
                  <a:pt x="1040080" y="834315"/>
                  <a:pt x="1048422" y="834601"/>
                </a:cubicBezTo>
                <a:cubicBezTo>
                  <a:pt x="1065830" y="834117"/>
                  <a:pt x="1083347" y="839146"/>
                  <a:pt x="1100197" y="840609"/>
                </a:cubicBezTo>
                <a:cubicBezTo>
                  <a:pt x="1104981" y="841560"/>
                  <a:pt x="1105646" y="845125"/>
                  <a:pt x="1104533" y="849023"/>
                </a:cubicBezTo>
                <a:cubicBezTo>
                  <a:pt x="1103585" y="853811"/>
                  <a:pt x="1102638" y="858599"/>
                  <a:pt x="1102746" y="864113"/>
                </a:cubicBezTo>
                <a:cubicBezTo>
                  <a:pt x="1103745" y="869460"/>
                  <a:pt x="1107638" y="870578"/>
                  <a:pt x="1111530" y="871696"/>
                </a:cubicBezTo>
                <a:cubicBezTo>
                  <a:pt x="1114534" y="872979"/>
                  <a:pt x="1114591" y="868357"/>
                  <a:pt x="1116204" y="867134"/>
                </a:cubicBezTo>
                <a:cubicBezTo>
                  <a:pt x="1119489" y="860064"/>
                  <a:pt x="1123663" y="852828"/>
                  <a:pt x="1126947" y="845759"/>
                </a:cubicBezTo>
                <a:cubicBezTo>
                  <a:pt x="1128170" y="847375"/>
                  <a:pt x="1128336" y="848266"/>
                  <a:pt x="1128503" y="849157"/>
                </a:cubicBezTo>
                <a:cubicBezTo>
                  <a:pt x="1131390" y="859686"/>
                  <a:pt x="1131390" y="859686"/>
                  <a:pt x="1140180" y="852510"/>
                </a:cubicBezTo>
                <a:cubicBezTo>
                  <a:pt x="1143241" y="849171"/>
                  <a:pt x="1144464" y="850788"/>
                  <a:pt x="1145853" y="853295"/>
                </a:cubicBezTo>
                <a:cubicBezTo>
                  <a:pt x="1149855" y="859926"/>
                  <a:pt x="1155693" y="861602"/>
                  <a:pt x="1161590" y="858657"/>
                </a:cubicBezTo>
                <a:cubicBezTo>
                  <a:pt x="1170547" y="852372"/>
                  <a:pt x="1180502" y="851434"/>
                  <a:pt x="1190293" y="849606"/>
                </a:cubicBezTo>
                <a:cubicBezTo>
                  <a:pt x="1195631" y="848608"/>
                  <a:pt x="1198135" y="847218"/>
                  <a:pt x="1193576" y="842536"/>
                </a:cubicBezTo>
                <a:cubicBezTo>
                  <a:pt x="1189908" y="837688"/>
                  <a:pt x="1190131" y="833957"/>
                  <a:pt x="1195695" y="829228"/>
                </a:cubicBezTo>
                <a:cubicBezTo>
                  <a:pt x="1187186" y="828050"/>
                  <a:pt x="1178844" y="827764"/>
                  <a:pt x="1171060" y="825529"/>
                </a:cubicBezTo>
                <a:cubicBezTo>
                  <a:pt x="1163440" y="824185"/>
                  <a:pt x="1155654" y="821950"/>
                  <a:pt x="1149150" y="816709"/>
                </a:cubicBezTo>
                <a:cubicBezTo>
                  <a:pt x="1160220" y="811874"/>
                  <a:pt x="1160220" y="811874"/>
                  <a:pt x="1178626" y="816737"/>
                </a:cubicBezTo>
                <a:cubicBezTo>
                  <a:pt x="1190305" y="820089"/>
                  <a:pt x="1195477" y="818201"/>
                  <a:pt x="1200209" y="809016"/>
                </a:cubicBezTo>
                <a:cubicBezTo>
                  <a:pt x="1204773" y="798940"/>
                  <a:pt x="1204773" y="798940"/>
                  <a:pt x="1211944" y="807747"/>
                </a:cubicBezTo>
                <a:cubicBezTo>
                  <a:pt x="1212110" y="808638"/>
                  <a:pt x="1213167" y="809363"/>
                  <a:pt x="1213333" y="810254"/>
                </a:cubicBezTo>
                <a:cubicBezTo>
                  <a:pt x="1230121" y="831099"/>
                  <a:pt x="1242746" y="829662"/>
                  <a:pt x="1255993" y="806897"/>
                </a:cubicBezTo>
                <a:cubicBezTo>
                  <a:pt x="1260724" y="797713"/>
                  <a:pt x="1268623" y="790703"/>
                  <a:pt x="1278080" y="787093"/>
                </a:cubicBezTo>
                <a:cubicBezTo>
                  <a:pt x="1288593" y="784206"/>
                  <a:pt x="1298158" y="786109"/>
                  <a:pt x="1308613" y="787846"/>
                </a:cubicBezTo>
                <a:cubicBezTo>
                  <a:pt x="1321180" y="791032"/>
                  <a:pt x="1334639" y="794052"/>
                  <a:pt x="1347430" y="793508"/>
                </a:cubicBezTo>
                <a:cubicBezTo>
                  <a:pt x="1357386" y="792571"/>
                  <a:pt x="1367674" y="793415"/>
                  <a:pt x="1376517" y="796375"/>
                </a:cubicBezTo>
                <a:cubicBezTo>
                  <a:pt x="1383411" y="798777"/>
                  <a:pt x="1392087" y="800846"/>
                  <a:pt x="1398707" y="796843"/>
                </a:cubicBezTo>
                <a:cubicBezTo>
                  <a:pt x="1406940" y="791615"/>
                  <a:pt x="1412222" y="795240"/>
                  <a:pt x="1417836" y="800647"/>
                </a:cubicBezTo>
                <a:cubicBezTo>
                  <a:pt x="1428010" y="810737"/>
                  <a:pt x="1434957" y="823274"/>
                  <a:pt x="1437787" y="838425"/>
                </a:cubicBezTo>
                <a:cubicBezTo>
                  <a:pt x="1438452" y="841990"/>
                  <a:pt x="1439119" y="845555"/>
                  <a:pt x="1444791" y="846340"/>
                </a:cubicBezTo>
                <a:cubicBezTo>
                  <a:pt x="1450630" y="848015"/>
                  <a:pt x="1451577" y="843227"/>
                  <a:pt x="1453748" y="840055"/>
                </a:cubicBezTo>
                <a:cubicBezTo>
                  <a:pt x="1455028" y="837049"/>
                  <a:pt x="1456309" y="834043"/>
                  <a:pt x="1457755" y="831928"/>
                </a:cubicBezTo>
                <a:cubicBezTo>
                  <a:pt x="1463377" y="822577"/>
                  <a:pt x="1472833" y="818967"/>
                  <a:pt x="1482456" y="816247"/>
                </a:cubicBezTo>
                <a:cubicBezTo>
                  <a:pt x="1490465" y="814751"/>
                  <a:pt x="1491796" y="821880"/>
                  <a:pt x="1496188" y="825671"/>
                </a:cubicBezTo>
                <a:cubicBezTo>
                  <a:pt x="1499140" y="816819"/>
                  <a:pt x="1505594" y="811925"/>
                  <a:pt x="1513936" y="812212"/>
                </a:cubicBezTo>
                <a:cubicBezTo>
                  <a:pt x="1524224" y="813056"/>
                  <a:pt x="1533847" y="810337"/>
                  <a:pt x="1543470" y="807617"/>
                </a:cubicBezTo>
                <a:cubicBezTo>
                  <a:pt x="1563772" y="802903"/>
                  <a:pt x="1584182" y="803702"/>
                  <a:pt x="1602307" y="816918"/>
                </a:cubicBezTo>
                <a:cubicBezTo>
                  <a:pt x="1605477" y="819093"/>
                  <a:pt x="1608646" y="821268"/>
                  <a:pt x="1611872" y="818820"/>
                </a:cubicBezTo>
                <a:cubicBezTo>
                  <a:pt x="1618160" y="813035"/>
                  <a:pt x="1625445" y="812596"/>
                  <a:pt x="1632732" y="812158"/>
                </a:cubicBezTo>
                <a:cubicBezTo>
                  <a:pt x="1635401" y="811658"/>
                  <a:pt x="1637014" y="810435"/>
                  <a:pt x="1638295" y="807429"/>
                </a:cubicBezTo>
                <a:cubicBezTo>
                  <a:pt x="1639242" y="802640"/>
                  <a:pt x="1642969" y="802866"/>
                  <a:pt x="1646861" y="803984"/>
                </a:cubicBezTo>
                <a:cubicBezTo>
                  <a:pt x="1651644" y="804935"/>
                  <a:pt x="1657706" y="802881"/>
                  <a:pt x="1659928" y="809844"/>
                </a:cubicBezTo>
                <a:cubicBezTo>
                  <a:pt x="1661260" y="816974"/>
                  <a:pt x="1666209" y="818817"/>
                  <a:pt x="1671882" y="819602"/>
                </a:cubicBezTo>
                <a:cubicBezTo>
                  <a:pt x="1676664" y="820553"/>
                  <a:pt x="1682004" y="819555"/>
                  <a:pt x="1684449" y="822788"/>
                </a:cubicBezTo>
                <a:cubicBezTo>
                  <a:pt x="1689507" y="830144"/>
                  <a:pt x="1695403" y="827198"/>
                  <a:pt x="1702523" y="825868"/>
                </a:cubicBezTo>
                <a:cubicBezTo>
                  <a:pt x="1705027" y="824478"/>
                  <a:pt x="1707863" y="824871"/>
                  <a:pt x="1710532" y="824372"/>
                </a:cubicBezTo>
                <a:cubicBezTo>
                  <a:pt x="1723157" y="822936"/>
                  <a:pt x="1736116" y="823283"/>
                  <a:pt x="1748409" y="820064"/>
                </a:cubicBezTo>
                <a:cubicBezTo>
                  <a:pt x="1753582" y="818176"/>
                  <a:pt x="1760701" y="816846"/>
                  <a:pt x="1761815" y="812949"/>
                </a:cubicBezTo>
                <a:cubicBezTo>
                  <a:pt x="1762596" y="807269"/>
                  <a:pt x="1754978" y="805925"/>
                  <a:pt x="1750028" y="804083"/>
                </a:cubicBezTo>
                <a:cubicBezTo>
                  <a:pt x="1748972" y="803358"/>
                  <a:pt x="1747916" y="802633"/>
                  <a:pt x="1747026" y="802799"/>
                </a:cubicBezTo>
                <a:cubicBezTo>
                  <a:pt x="1731846" y="795489"/>
                  <a:pt x="1728235" y="786018"/>
                  <a:pt x="1736417" y="770654"/>
                </a:cubicBezTo>
                <a:cubicBezTo>
                  <a:pt x="1740975" y="775338"/>
                  <a:pt x="1745143" y="782859"/>
                  <a:pt x="1752929" y="785095"/>
                </a:cubicBezTo>
                <a:cubicBezTo>
                  <a:pt x="1761604" y="787163"/>
                  <a:pt x="1766835" y="780652"/>
                  <a:pt x="1773455" y="776649"/>
                </a:cubicBezTo>
                <a:cubicBezTo>
                  <a:pt x="1775791" y="774368"/>
                  <a:pt x="1778627" y="774760"/>
                  <a:pt x="1778569" y="779383"/>
                </a:cubicBezTo>
                <a:cubicBezTo>
                  <a:pt x="1778013" y="781332"/>
                  <a:pt x="1778346" y="783114"/>
                  <a:pt x="1777789" y="785062"/>
                </a:cubicBezTo>
                <a:cubicBezTo>
                  <a:pt x="1777398" y="787902"/>
                  <a:pt x="1777007" y="790743"/>
                  <a:pt x="1779287" y="793084"/>
                </a:cubicBezTo>
                <a:cubicBezTo>
                  <a:pt x="1780510" y="794700"/>
                  <a:pt x="1782680" y="791528"/>
                  <a:pt x="1784461" y="791195"/>
                </a:cubicBezTo>
                <a:cubicBezTo>
                  <a:pt x="1790190" y="787358"/>
                  <a:pt x="1792470" y="789699"/>
                  <a:pt x="1792578" y="795213"/>
                </a:cubicBezTo>
                <a:cubicBezTo>
                  <a:pt x="1792911" y="796995"/>
                  <a:pt x="1791464" y="799110"/>
                  <a:pt x="1794467" y="800394"/>
                </a:cubicBezTo>
                <a:cubicBezTo>
                  <a:pt x="1805933" y="777961"/>
                  <a:pt x="1812720" y="774849"/>
                  <a:pt x="1838746" y="781055"/>
                </a:cubicBezTo>
                <a:cubicBezTo>
                  <a:pt x="1839635" y="780889"/>
                  <a:pt x="1839635" y="780889"/>
                  <a:pt x="1840692" y="781614"/>
                </a:cubicBezTo>
                <a:cubicBezTo>
                  <a:pt x="1861044" y="787036"/>
                  <a:pt x="1881622" y="788726"/>
                  <a:pt x="1901591" y="782229"/>
                </a:cubicBezTo>
                <a:cubicBezTo>
                  <a:pt x="1908543" y="780008"/>
                  <a:pt x="1913493" y="781850"/>
                  <a:pt x="1917161" y="786699"/>
                </a:cubicBezTo>
                <a:cubicBezTo>
                  <a:pt x="1921886" y="792273"/>
                  <a:pt x="1928782" y="794674"/>
                  <a:pt x="1935178" y="794402"/>
                </a:cubicBezTo>
                <a:cubicBezTo>
                  <a:pt x="1946356" y="795080"/>
                  <a:pt x="1958258" y="794702"/>
                  <a:pt x="1969828" y="792541"/>
                </a:cubicBezTo>
                <a:cubicBezTo>
                  <a:pt x="1979617" y="790713"/>
                  <a:pt x="1980730" y="786815"/>
                  <a:pt x="1975506" y="778568"/>
                </a:cubicBezTo>
                <a:cubicBezTo>
                  <a:pt x="1974117" y="776061"/>
                  <a:pt x="1971114" y="774777"/>
                  <a:pt x="1973284" y="771605"/>
                </a:cubicBezTo>
                <a:cubicBezTo>
                  <a:pt x="1977069" y="767209"/>
                  <a:pt x="1975180" y="762028"/>
                  <a:pt x="1974180" y="756680"/>
                </a:cubicBezTo>
                <a:cubicBezTo>
                  <a:pt x="1973682" y="754007"/>
                  <a:pt x="1972126" y="750608"/>
                  <a:pt x="1975519" y="749052"/>
                </a:cubicBezTo>
                <a:cubicBezTo>
                  <a:pt x="1978912" y="747495"/>
                  <a:pt x="1981357" y="750728"/>
                  <a:pt x="1982747" y="753236"/>
                </a:cubicBezTo>
                <a:cubicBezTo>
                  <a:pt x="1986748" y="759867"/>
                  <a:pt x="1990583" y="765606"/>
                  <a:pt x="1994418" y="771346"/>
                </a:cubicBezTo>
                <a:cubicBezTo>
                  <a:pt x="2004201" y="784276"/>
                  <a:pt x="2016211" y="789411"/>
                  <a:pt x="2032064" y="785528"/>
                </a:cubicBezTo>
                <a:cubicBezTo>
                  <a:pt x="2040073" y="784032"/>
                  <a:pt x="2047917" y="781645"/>
                  <a:pt x="2055926" y="780148"/>
                </a:cubicBezTo>
                <a:cubicBezTo>
                  <a:pt x="2065549" y="777429"/>
                  <a:pt x="2071720" y="780888"/>
                  <a:pt x="2076055" y="789301"/>
                </a:cubicBezTo>
                <a:cubicBezTo>
                  <a:pt x="2077277" y="790917"/>
                  <a:pt x="2076886" y="793757"/>
                  <a:pt x="2079723" y="794149"/>
                </a:cubicBezTo>
                <a:cubicBezTo>
                  <a:pt x="2082118" y="787246"/>
                  <a:pt x="2085236" y="779285"/>
                  <a:pt x="2087464" y="771491"/>
                </a:cubicBezTo>
                <a:cubicBezTo>
                  <a:pt x="2091305" y="762473"/>
                  <a:pt x="2091305" y="762473"/>
                  <a:pt x="2097253" y="769662"/>
                </a:cubicBezTo>
                <a:cubicBezTo>
                  <a:pt x="2102144" y="776127"/>
                  <a:pt x="2106927" y="777078"/>
                  <a:pt x="2113048" y="770402"/>
                </a:cubicBezTo>
                <a:cubicBezTo>
                  <a:pt x="2118445" y="764782"/>
                  <a:pt x="2125397" y="762560"/>
                  <a:pt x="2133740" y="762847"/>
                </a:cubicBezTo>
                <a:cubicBezTo>
                  <a:pt x="2145642" y="762469"/>
                  <a:pt x="2157319" y="765822"/>
                  <a:pt x="2168997" y="769174"/>
                </a:cubicBezTo>
                <a:cubicBezTo>
                  <a:pt x="2180675" y="772526"/>
                  <a:pt x="2184958" y="770804"/>
                  <a:pt x="2191470" y="761287"/>
                </a:cubicBezTo>
                <a:cubicBezTo>
                  <a:pt x="2198538" y="749821"/>
                  <a:pt x="2208493" y="748884"/>
                  <a:pt x="2216887" y="759306"/>
                </a:cubicBezTo>
                <a:cubicBezTo>
                  <a:pt x="2224947" y="767946"/>
                  <a:pt x="2224947" y="767946"/>
                  <a:pt x="2231292" y="757537"/>
                </a:cubicBezTo>
                <a:cubicBezTo>
                  <a:pt x="2232182" y="757371"/>
                  <a:pt x="2232016" y="756480"/>
                  <a:pt x="2232905" y="756314"/>
                </a:cubicBezTo>
                <a:cubicBezTo>
                  <a:pt x="2235632" y="751194"/>
                  <a:pt x="2239359" y="751420"/>
                  <a:pt x="2243028" y="756268"/>
                </a:cubicBezTo>
                <a:cubicBezTo>
                  <a:pt x="2244416" y="758776"/>
                  <a:pt x="2245806" y="761283"/>
                  <a:pt x="2247195" y="763790"/>
                </a:cubicBezTo>
                <a:cubicBezTo>
                  <a:pt x="2252420" y="772038"/>
                  <a:pt x="2259482" y="775331"/>
                  <a:pt x="2267881" y="770994"/>
                </a:cubicBezTo>
                <a:cubicBezTo>
                  <a:pt x="2282177" y="763712"/>
                  <a:pt x="2297140" y="759995"/>
                  <a:pt x="2309880" y="749315"/>
                </a:cubicBezTo>
                <a:cubicBezTo>
                  <a:pt x="2313831" y="745809"/>
                  <a:pt x="2319003" y="743921"/>
                  <a:pt x="2321225" y="750885"/>
                </a:cubicBezTo>
                <a:cubicBezTo>
                  <a:pt x="2324004" y="755900"/>
                  <a:pt x="2327564" y="755235"/>
                  <a:pt x="2330791" y="752788"/>
                </a:cubicBezTo>
                <a:cubicBezTo>
                  <a:pt x="2337411" y="748784"/>
                  <a:pt x="2345420" y="747289"/>
                  <a:pt x="2352539" y="745958"/>
                </a:cubicBezTo>
                <a:cubicBezTo>
                  <a:pt x="2364108" y="743798"/>
                  <a:pt x="2367892" y="739401"/>
                  <a:pt x="2368564" y="728208"/>
                </a:cubicBezTo>
                <a:cubicBezTo>
                  <a:pt x="2368289" y="721804"/>
                  <a:pt x="2370958" y="721305"/>
                  <a:pt x="2376298" y="720307"/>
                </a:cubicBezTo>
                <a:cubicBezTo>
                  <a:pt x="2382528" y="719144"/>
                  <a:pt x="2389757" y="723327"/>
                  <a:pt x="2394987" y="716816"/>
                </a:cubicBezTo>
                <a:cubicBezTo>
                  <a:pt x="2399494" y="711363"/>
                  <a:pt x="2395326" y="703842"/>
                  <a:pt x="2396664" y="696213"/>
                </a:cubicBezTo>
                <a:cubicBezTo>
                  <a:pt x="2402279" y="701620"/>
                  <a:pt x="2405058" y="706634"/>
                  <a:pt x="2405333" y="713040"/>
                </a:cubicBezTo>
                <a:cubicBezTo>
                  <a:pt x="2405883" y="725849"/>
                  <a:pt x="2393758" y="729958"/>
                  <a:pt x="2386914" y="737694"/>
                </a:cubicBezTo>
                <a:cubicBezTo>
                  <a:pt x="2403317" y="746620"/>
                  <a:pt x="2412049" y="744066"/>
                  <a:pt x="2419009" y="727086"/>
                </a:cubicBezTo>
                <a:cubicBezTo>
                  <a:pt x="2420289" y="724081"/>
                  <a:pt x="2422459" y="720908"/>
                  <a:pt x="2423573" y="717011"/>
                </a:cubicBezTo>
                <a:cubicBezTo>
                  <a:pt x="2426691" y="709050"/>
                  <a:pt x="2429975" y="701981"/>
                  <a:pt x="2438542" y="698536"/>
                </a:cubicBezTo>
                <a:cubicBezTo>
                  <a:pt x="2441935" y="696979"/>
                  <a:pt x="2441436" y="694306"/>
                  <a:pt x="2441660" y="690575"/>
                </a:cubicBezTo>
                <a:cubicBezTo>
                  <a:pt x="2442440" y="684895"/>
                  <a:pt x="2440219" y="677932"/>
                  <a:pt x="2444560" y="671587"/>
                </a:cubicBezTo>
                <a:cubicBezTo>
                  <a:pt x="2445949" y="674094"/>
                  <a:pt x="2447172" y="675711"/>
                  <a:pt x="2448561" y="678219"/>
                </a:cubicBezTo>
                <a:cubicBezTo>
                  <a:pt x="2455566" y="686133"/>
                  <a:pt x="2461238" y="686918"/>
                  <a:pt x="2469139" y="679908"/>
                </a:cubicBezTo>
                <a:cubicBezTo>
                  <a:pt x="2476148" y="673065"/>
                  <a:pt x="2484882" y="670512"/>
                  <a:pt x="2494114" y="670631"/>
                </a:cubicBezTo>
                <a:cubicBezTo>
                  <a:pt x="2500676" y="671250"/>
                  <a:pt x="2507072" y="670978"/>
                  <a:pt x="2514524" y="671431"/>
                </a:cubicBezTo>
                <a:cubicBezTo>
                  <a:pt x="2534936" y="672230"/>
                  <a:pt x="2555512" y="673921"/>
                  <a:pt x="2575142" y="680399"/>
                </a:cubicBezTo>
                <a:cubicBezTo>
                  <a:pt x="2582927" y="682634"/>
                  <a:pt x="2584650" y="686925"/>
                  <a:pt x="2582255" y="693827"/>
                </a:cubicBezTo>
                <a:cubicBezTo>
                  <a:pt x="2579694" y="699840"/>
                  <a:pt x="2575910" y="704236"/>
                  <a:pt x="2571237" y="708798"/>
                </a:cubicBezTo>
                <a:cubicBezTo>
                  <a:pt x="2566729" y="714251"/>
                  <a:pt x="2560109" y="718255"/>
                  <a:pt x="2555936" y="725491"/>
                </a:cubicBezTo>
                <a:cubicBezTo>
                  <a:pt x="2586026" y="718948"/>
                  <a:pt x="2614504" y="713629"/>
                  <a:pt x="2632424" y="686302"/>
                </a:cubicBezTo>
                <a:cubicBezTo>
                  <a:pt x="2634760" y="684021"/>
                  <a:pt x="2637987" y="681573"/>
                  <a:pt x="2641880" y="682690"/>
                </a:cubicBezTo>
                <a:cubicBezTo>
                  <a:pt x="2645939" y="684699"/>
                  <a:pt x="2649109" y="686874"/>
                  <a:pt x="2650107" y="692222"/>
                </a:cubicBezTo>
                <a:cubicBezTo>
                  <a:pt x="2650606" y="694895"/>
                  <a:pt x="2649326" y="697901"/>
                  <a:pt x="2648045" y="700907"/>
                </a:cubicBezTo>
                <a:cubicBezTo>
                  <a:pt x="2644928" y="708868"/>
                  <a:pt x="2638807" y="715545"/>
                  <a:pt x="2636746" y="724231"/>
                </a:cubicBezTo>
                <a:cubicBezTo>
                  <a:pt x="2634685" y="732917"/>
                  <a:pt x="2639685" y="744895"/>
                  <a:pt x="2646413" y="746405"/>
                </a:cubicBezTo>
                <a:cubicBezTo>
                  <a:pt x="2654198" y="748641"/>
                  <a:pt x="2658540" y="742295"/>
                  <a:pt x="2663046" y="736843"/>
                </a:cubicBezTo>
                <a:cubicBezTo>
                  <a:pt x="2666107" y="733504"/>
                  <a:pt x="2665441" y="729939"/>
                  <a:pt x="2665665" y="726208"/>
                </a:cubicBezTo>
                <a:cubicBezTo>
                  <a:pt x="2664672" y="706102"/>
                  <a:pt x="2670626" y="698535"/>
                  <a:pt x="2690538" y="696660"/>
                </a:cubicBezTo>
                <a:cubicBezTo>
                  <a:pt x="2699603" y="695888"/>
                  <a:pt x="2707446" y="693501"/>
                  <a:pt x="2714957" y="689331"/>
                </a:cubicBezTo>
                <a:cubicBezTo>
                  <a:pt x="2735707" y="677155"/>
                  <a:pt x="2757397" y="674949"/>
                  <a:pt x="2778692" y="690339"/>
                </a:cubicBezTo>
                <a:cubicBezTo>
                  <a:pt x="2789255" y="697589"/>
                  <a:pt x="2789255" y="697589"/>
                  <a:pt x="2794211" y="684673"/>
                </a:cubicBezTo>
                <a:cubicBezTo>
                  <a:pt x="2797886" y="674764"/>
                  <a:pt x="2813072" y="667316"/>
                  <a:pt x="2818687" y="672723"/>
                </a:cubicBezTo>
                <a:lnTo>
                  <a:pt x="2824861" y="6762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3427" name="TextBox 1"/>
          <p:cNvSpPr txBox="1"/>
          <p:nvPr/>
        </p:nvSpPr>
        <p:spPr>
          <a:xfrm>
            <a:off x="790575" y="3259138"/>
            <a:ext cx="6038850" cy="1108075"/>
          </a:xfrm>
          <a:prstGeom prst="rect">
            <a:avLst/>
          </a:prstGeom>
          <a:noFill/>
          <a:ln w="9525">
            <a:noFill/>
          </a:ln>
        </p:spPr>
        <p:txBody>
          <a:bodyPr anchor="ctr" anchorCtr="0">
            <a:spAutoFit/>
          </a:bodyPr>
          <a:p>
            <a:pPr algn="r"/>
            <a:r>
              <a:rPr lang="en-US" altLang="ko-KR" sz="6600"/>
              <a:t>Thank </a:t>
            </a:r>
            <a:r>
              <a:rPr lang="en-US" altLang="ko-KR" sz="6600">
                <a:solidFill>
                  <a:schemeClr val="bg1"/>
                </a:solidFill>
              </a:rPr>
              <a:t>You</a:t>
            </a:r>
            <a:endParaRPr lang="ko-KR" altLang="en-US" sz="6600" dirty="0">
              <a:solidFill>
                <a:schemeClr val="bg1"/>
              </a:solidFill>
            </a:endParaRPr>
          </a:p>
        </p:txBody>
      </p:sp>
      <p:sp>
        <p:nvSpPr>
          <p:cNvPr id="3" name="TextBox 2"/>
          <p:cNvSpPr txBox="1"/>
          <p:nvPr/>
        </p:nvSpPr>
        <p:spPr>
          <a:xfrm>
            <a:off x="790575" y="4238625"/>
            <a:ext cx="6037263" cy="666750"/>
          </a:xfrm>
          <a:prstGeom prst="rect">
            <a:avLst/>
          </a:prstGeom>
          <a:noFill/>
        </p:spPr>
        <p:txBody>
          <a:bodyPr wrap="square" rtlCol="0" anchor="ctr">
            <a:spAutoFit/>
          </a:bodyPr>
          <a:p>
            <a:pPr algn="r"/>
            <a:r>
              <a:rPr lang="en-US" altLang="ko-KR"/>
              <a:t>Insert the Su</a:t>
            </a:r>
            <a:r>
              <a:rPr lang="en-US" altLang="ko-KR">
                <a:solidFill>
                  <a:schemeClr val="bg1"/>
                </a:solidFill>
              </a:rPr>
              <a:t>b</a:t>
            </a:r>
            <a:r>
              <a:rPr lang="en-US" altLang="ko-KR"/>
              <a:t> </a:t>
            </a:r>
            <a:r>
              <a:rPr lang="en-US" altLang="ko-KR">
                <a:solidFill>
                  <a:schemeClr val="bg1"/>
                </a:solidFill>
              </a:rPr>
              <a:t>Title of</a:t>
            </a:r>
            <a:endParaRPr lang="en-US" altLang="ko-KR">
              <a:solidFill>
                <a:schemeClr val="bg1"/>
              </a:solidFill>
            </a:endParaRPr>
          </a:p>
          <a:p>
            <a:pPr algn="r"/>
            <a:r>
              <a:rPr lang="en-US" altLang="ko-KR"/>
              <a:t>Your Presen</a:t>
            </a:r>
            <a:r>
              <a:rPr lang="en-US" altLang="ko-KR">
                <a:solidFill>
                  <a:schemeClr val="bg1"/>
                </a:solidFill>
              </a:rPr>
              <a:t>tation</a:t>
            </a:r>
            <a:endParaRPr lang="ko-KR" altLang="en-US" dirty="0">
              <a:solidFill>
                <a:schemeClr val="bg1"/>
              </a:solidFill>
            </a:endParaRPr>
          </a:p>
        </p:txBody>
      </p:sp>
      <p:sp>
        <p:nvSpPr>
          <p:cNvPr id="7" name="Freeform: Shape 6"/>
          <p:cNvSpPr/>
          <p:nvPr/>
        </p:nvSpPr>
        <p:spPr>
          <a:xfrm rot="20643479" flipH="1">
            <a:off x="2811463" y="2282825"/>
            <a:ext cx="2630488" cy="833438"/>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1" fmla="*/ 3911419 w 5673186"/>
              <a:gd name="connsiteY0-2" fmla="*/ 1189863 h 1798781"/>
              <a:gd name="connsiteX1-3" fmla="*/ 3885344 w 5673186"/>
              <a:gd name="connsiteY1-4" fmla="*/ 1191649 h 1798781"/>
              <a:gd name="connsiteX2-5" fmla="*/ 3742469 w 5673186"/>
              <a:gd name="connsiteY2-6" fmla="*/ 1195459 h 1798781"/>
              <a:gd name="connsiteX3-7" fmla="*/ 3634836 w 5673186"/>
              <a:gd name="connsiteY3-8" fmla="*/ 1200222 h 1798781"/>
              <a:gd name="connsiteX4-9" fmla="*/ 3616739 w 5673186"/>
              <a:gd name="connsiteY4-10" fmla="*/ 1236417 h 1798781"/>
              <a:gd name="connsiteX5-11" fmla="*/ 3634836 w 5673186"/>
              <a:gd name="connsiteY5-12" fmla="*/ 1244037 h 1798781"/>
              <a:gd name="connsiteX6-13" fmla="*/ 3682461 w 5673186"/>
              <a:gd name="connsiteY6-14" fmla="*/ 1242131 h 1798781"/>
              <a:gd name="connsiteX7-15" fmla="*/ 3912966 w 5673186"/>
              <a:gd name="connsiteY7-16" fmla="*/ 1236417 h 1798781"/>
              <a:gd name="connsiteX8-17" fmla="*/ 3941541 w 5673186"/>
              <a:gd name="connsiteY8-18" fmla="*/ 1237369 h 1798781"/>
              <a:gd name="connsiteX9-19" fmla="*/ 3942494 w 5673186"/>
              <a:gd name="connsiteY9-20" fmla="*/ 1204032 h 1798781"/>
              <a:gd name="connsiteX10-21" fmla="*/ 3933921 w 5673186"/>
              <a:gd name="connsiteY10-22" fmla="*/ 1191649 h 1798781"/>
              <a:gd name="connsiteX11-23" fmla="*/ 3911419 w 5673186"/>
              <a:gd name="connsiteY11-24" fmla="*/ 1189863 h 1798781"/>
              <a:gd name="connsiteX12-25" fmla="*/ 3725131 w 5673186"/>
              <a:gd name="connsiteY12-26" fmla="*/ 175 h 1798781"/>
              <a:gd name="connsiteX13-27" fmla="*/ 3752946 w 5673186"/>
              <a:gd name="connsiteY13-28" fmla="*/ 1976 h 1798781"/>
              <a:gd name="connsiteX14-29" fmla="*/ 3840576 w 5673186"/>
              <a:gd name="connsiteY14-30" fmla="*/ 17216 h 1798781"/>
              <a:gd name="connsiteX15-31" fmla="*/ 3852959 w 5673186"/>
              <a:gd name="connsiteY15-32" fmla="*/ 39124 h 1798781"/>
              <a:gd name="connsiteX16-33" fmla="*/ 3782474 w 5673186"/>
              <a:gd name="connsiteY16-34" fmla="*/ 271534 h 1798781"/>
              <a:gd name="connsiteX17-35" fmla="*/ 3703416 w 5673186"/>
              <a:gd name="connsiteY17-36" fmla="*/ 484894 h 1798781"/>
              <a:gd name="connsiteX18-37" fmla="*/ 3527204 w 5673186"/>
              <a:gd name="connsiteY18-38" fmla="*/ 1075444 h 1798781"/>
              <a:gd name="connsiteX19-39" fmla="*/ 3549111 w 5673186"/>
              <a:gd name="connsiteY19-40" fmla="*/ 1104972 h 1798781"/>
              <a:gd name="connsiteX20-41" fmla="*/ 4827366 w 5673186"/>
              <a:gd name="connsiteY20-42" fmla="*/ 1055442 h 1798781"/>
              <a:gd name="connsiteX21-43" fmla="*/ 5314094 w 5673186"/>
              <a:gd name="connsiteY21-44" fmla="*/ 1014484 h 1798781"/>
              <a:gd name="connsiteX22-45" fmla="*/ 5463636 w 5673186"/>
              <a:gd name="connsiteY22-46" fmla="*/ 1020199 h 1798781"/>
              <a:gd name="connsiteX23-47" fmla="*/ 5554124 w 5673186"/>
              <a:gd name="connsiteY23-48" fmla="*/ 1037344 h 1798781"/>
              <a:gd name="connsiteX24-49" fmla="*/ 5673186 w 5673186"/>
              <a:gd name="connsiteY24-50" fmla="*/ 1062109 h 1798781"/>
              <a:gd name="connsiteX25-51" fmla="*/ 5517929 w 5673186"/>
              <a:gd name="connsiteY25-52" fmla="*/ 1057347 h 1798781"/>
              <a:gd name="connsiteX26-53" fmla="*/ 5180744 w 5673186"/>
              <a:gd name="connsiteY26-54" fmla="*/ 1117354 h 1798781"/>
              <a:gd name="connsiteX27-55" fmla="*/ 4631151 w 5673186"/>
              <a:gd name="connsiteY27-56" fmla="*/ 1188792 h 1798781"/>
              <a:gd name="connsiteX28-57" fmla="*/ 4523519 w 5673186"/>
              <a:gd name="connsiteY28-58" fmla="*/ 1204984 h 1798781"/>
              <a:gd name="connsiteX29-59" fmla="*/ 4541616 w 5673186"/>
              <a:gd name="connsiteY29-60" fmla="*/ 1230702 h 1798781"/>
              <a:gd name="connsiteX30-61" fmla="*/ 4734974 w 5673186"/>
              <a:gd name="connsiteY30-62" fmla="*/ 1224987 h 1798781"/>
              <a:gd name="connsiteX31-63" fmla="*/ 4813079 w 5673186"/>
              <a:gd name="connsiteY31-64" fmla="*/ 1231654 h 1798781"/>
              <a:gd name="connsiteX32-65" fmla="*/ 4781646 w 5673186"/>
              <a:gd name="connsiteY32-66" fmla="*/ 1240227 h 1798781"/>
              <a:gd name="connsiteX33-67" fmla="*/ 4484466 w 5673186"/>
              <a:gd name="connsiteY33-68" fmla="*/ 1265944 h 1798781"/>
              <a:gd name="connsiteX34-69" fmla="*/ 4449224 w 5673186"/>
              <a:gd name="connsiteY34-70" fmla="*/ 1282137 h 1798781"/>
              <a:gd name="connsiteX35-71" fmla="*/ 4438746 w 5673186"/>
              <a:gd name="connsiteY35-72" fmla="*/ 1291662 h 1798781"/>
              <a:gd name="connsiteX36-73" fmla="*/ 4415886 w 5673186"/>
              <a:gd name="connsiteY36-74" fmla="*/ 1384054 h 1798781"/>
              <a:gd name="connsiteX37-75" fmla="*/ 4437794 w 5673186"/>
              <a:gd name="connsiteY37-76" fmla="*/ 1417392 h 1798781"/>
              <a:gd name="connsiteX38-77" fmla="*/ 4402551 w 5673186"/>
              <a:gd name="connsiteY38-78" fmla="*/ 1430727 h 1798781"/>
              <a:gd name="connsiteX39-79" fmla="*/ 4265391 w 5673186"/>
              <a:gd name="connsiteY39-80" fmla="*/ 1441204 h 1798781"/>
              <a:gd name="connsiteX40-81" fmla="*/ 4201574 w 5673186"/>
              <a:gd name="connsiteY40-82" fmla="*/ 1445014 h 1798781"/>
              <a:gd name="connsiteX41-83" fmla="*/ 4172999 w 5673186"/>
              <a:gd name="connsiteY41-84" fmla="*/ 1449777 h 1798781"/>
              <a:gd name="connsiteX42-85" fmla="*/ 4025361 w 5673186"/>
              <a:gd name="connsiteY42-86" fmla="*/ 1421202 h 1798781"/>
              <a:gd name="connsiteX43-87" fmla="*/ 3965354 w 5673186"/>
              <a:gd name="connsiteY43-88" fmla="*/ 1319284 h 1798781"/>
              <a:gd name="connsiteX44-89" fmla="*/ 3944399 w 5673186"/>
              <a:gd name="connsiteY44-90" fmla="*/ 1309759 h 1798781"/>
              <a:gd name="connsiteX45-91" fmla="*/ 3616739 w 5673186"/>
              <a:gd name="connsiteY45-92" fmla="*/ 1338334 h 1798781"/>
              <a:gd name="connsiteX46-93" fmla="*/ 3585306 w 5673186"/>
              <a:gd name="connsiteY46-94" fmla="*/ 1364052 h 1798781"/>
              <a:gd name="connsiteX47-95" fmla="*/ 3563399 w 5673186"/>
              <a:gd name="connsiteY47-96" fmla="*/ 1406914 h 1798781"/>
              <a:gd name="connsiteX48-97" fmla="*/ 3471006 w 5673186"/>
              <a:gd name="connsiteY48-98" fmla="*/ 1439299 h 1798781"/>
              <a:gd name="connsiteX49-99" fmla="*/ 3153824 w 5673186"/>
              <a:gd name="connsiteY49-100" fmla="*/ 1492639 h 1798781"/>
              <a:gd name="connsiteX50-101" fmla="*/ 2712816 w 5673186"/>
              <a:gd name="connsiteY50-102" fmla="*/ 1567887 h 1798781"/>
              <a:gd name="connsiteX51-103" fmla="*/ 2689004 w 5673186"/>
              <a:gd name="connsiteY51-104" fmla="*/ 1589794 h 1798781"/>
              <a:gd name="connsiteX52-105" fmla="*/ 2661381 w 5673186"/>
              <a:gd name="connsiteY52-106" fmla="*/ 1645039 h 1798781"/>
              <a:gd name="connsiteX53-107" fmla="*/ 2671859 w 5673186"/>
              <a:gd name="connsiteY53-108" fmla="*/ 1646944 h 1798781"/>
              <a:gd name="connsiteX54-109" fmla="*/ 2720436 w 5673186"/>
              <a:gd name="connsiteY54-110" fmla="*/ 1687902 h 1798781"/>
              <a:gd name="connsiteX55-111" fmla="*/ 2709959 w 5673186"/>
              <a:gd name="connsiteY55-112" fmla="*/ 1765054 h 1798781"/>
              <a:gd name="connsiteX56-113" fmla="*/ 2668049 w 5673186"/>
              <a:gd name="connsiteY56-114" fmla="*/ 1772674 h 1798781"/>
              <a:gd name="connsiteX57-115" fmla="*/ 2657571 w 5673186"/>
              <a:gd name="connsiteY57-116" fmla="*/ 1760292 h 1798781"/>
              <a:gd name="connsiteX58-117" fmla="*/ 2622329 w 5673186"/>
              <a:gd name="connsiteY58-118" fmla="*/ 1772674 h 1798781"/>
              <a:gd name="connsiteX59-119" fmla="*/ 2587086 w 5673186"/>
              <a:gd name="connsiteY59-120" fmla="*/ 1770769 h 1798781"/>
              <a:gd name="connsiteX60-121" fmla="*/ 2555654 w 5673186"/>
              <a:gd name="connsiteY60-122" fmla="*/ 1778389 h 1798781"/>
              <a:gd name="connsiteX61-123" fmla="*/ 2513744 w 5673186"/>
              <a:gd name="connsiteY61-124" fmla="*/ 1793629 h 1798781"/>
              <a:gd name="connsiteX62-125" fmla="*/ 2500409 w 5673186"/>
              <a:gd name="connsiteY62-126" fmla="*/ 1778389 h 1798781"/>
              <a:gd name="connsiteX63-127" fmla="*/ 2469929 w 5673186"/>
              <a:gd name="connsiteY63-128" fmla="*/ 1783152 h 1798781"/>
              <a:gd name="connsiteX64-129" fmla="*/ 2441354 w 5673186"/>
              <a:gd name="connsiteY64-130" fmla="*/ 1796487 h 1798781"/>
              <a:gd name="connsiteX65-131" fmla="*/ 2410874 w 5673186"/>
              <a:gd name="connsiteY65-132" fmla="*/ 1775531 h 1798781"/>
              <a:gd name="connsiteX66-133" fmla="*/ 2372774 w 5673186"/>
              <a:gd name="connsiteY66-134" fmla="*/ 1764102 h 1798781"/>
              <a:gd name="connsiteX67-135" fmla="*/ 2341341 w 5673186"/>
              <a:gd name="connsiteY67-136" fmla="*/ 1743147 h 1798781"/>
              <a:gd name="connsiteX68-137" fmla="*/ 2344199 w 5673186"/>
              <a:gd name="connsiteY68-138" fmla="*/ 1641229 h 1798781"/>
              <a:gd name="connsiteX69-139" fmla="*/ 2376584 w 5673186"/>
              <a:gd name="connsiteY69-140" fmla="*/ 1624084 h 1798781"/>
              <a:gd name="connsiteX70-141" fmla="*/ 2407064 w 5673186"/>
              <a:gd name="connsiteY70-142" fmla="*/ 1638372 h 1798781"/>
              <a:gd name="connsiteX71-143" fmla="*/ 2419446 w 5673186"/>
              <a:gd name="connsiteY71-144" fmla="*/ 1654564 h 1798781"/>
              <a:gd name="connsiteX72-145" fmla="*/ 2436591 w 5673186"/>
              <a:gd name="connsiteY72-146" fmla="*/ 1638372 h 1798781"/>
              <a:gd name="connsiteX73-147" fmla="*/ 2442306 w 5673186"/>
              <a:gd name="connsiteY73-148" fmla="*/ 1586937 h 1798781"/>
              <a:gd name="connsiteX74-149" fmla="*/ 2406111 w 5673186"/>
              <a:gd name="connsiteY74-150" fmla="*/ 1555504 h 1798781"/>
              <a:gd name="connsiteX75-151" fmla="*/ 2383251 w 5673186"/>
              <a:gd name="connsiteY75-152" fmla="*/ 1545027 h 1798781"/>
              <a:gd name="connsiteX76-153" fmla="*/ 2348961 w 5673186"/>
              <a:gd name="connsiteY76-154" fmla="*/ 1558362 h 1798781"/>
              <a:gd name="connsiteX77-155" fmla="*/ 2330864 w 5673186"/>
              <a:gd name="connsiteY77-156" fmla="*/ 1622179 h 1798781"/>
              <a:gd name="connsiteX78-157" fmla="*/ 2309909 w 5673186"/>
              <a:gd name="connsiteY78-158" fmla="*/ 1638372 h 1798781"/>
              <a:gd name="connsiteX79-159" fmla="*/ 2239424 w 5673186"/>
              <a:gd name="connsiteY79-160" fmla="*/ 1615512 h 1798781"/>
              <a:gd name="connsiteX80-161" fmla="*/ 2181321 w 5673186"/>
              <a:gd name="connsiteY80-162" fmla="*/ 1600272 h 1798781"/>
              <a:gd name="connsiteX81-163" fmla="*/ 2174654 w 5673186"/>
              <a:gd name="connsiteY81-164" fmla="*/ 1604081 h 1798781"/>
              <a:gd name="connsiteX82-165" fmla="*/ 2166081 w 5673186"/>
              <a:gd name="connsiteY82-166" fmla="*/ 1640277 h 1798781"/>
              <a:gd name="connsiteX83-167" fmla="*/ 2178464 w 5673186"/>
              <a:gd name="connsiteY83-168" fmla="*/ 1655517 h 1798781"/>
              <a:gd name="connsiteX84-169" fmla="*/ 2226089 w 5673186"/>
              <a:gd name="connsiteY84-170" fmla="*/ 1685044 h 1798781"/>
              <a:gd name="connsiteX85-171" fmla="*/ 2208944 w 5673186"/>
              <a:gd name="connsiteY85-172" fmla="*/ 1763149 h 1798781"/>
              <a:gd name="connsiteX86-173" fmla="*/ 2168939 w 5673186"/>
              <a:gd name="connsiteY86-174" fmla="*/ 1757434 h 1798781"/>
              <a:gd name="connsiteX87-175" fmla="*/ 2155604 w 5673186"/>
              <a:gd name="connsiteY87-176" fmla="*/ 1741242 h 1798781"/>
              <a:gd name="connsiteX88-177" fmla="*/ 2123219 w 5673186"/>
              <a:gd name="connsiteY88-178" fmla="*/ 1744099 h 1798781"/>
              <a:gd name="connsiteX89-179" fmla="*/ 2087024 w 5673186"/>
              <a:gd name="connsiteY89-180" fmla="*/ 1766959 h 1798781"/>
              <a:gd name="connsiteX90-181" fmla="*/ 2057496 w 5673186"/>
              <a:gd name="connsiteY90-182" fmla="*/ 1736479 h 1798781"/>
              <a:gd name="connsiteX91-183" fmla="*/ 2038446 w 5673186"/>
              <a:gd name="connsiteY91-184" fmla="*/ 1725049 h 1798781"/>
              <a:gd name="connsiteX92-185" fmla="*/ 1994631 w 5673186"/>
              <a:gd name="connsiteY92-186" fmla="*/ 1695522 h 1798781"/>
              <a:gd name="connsiteX93-187" fmla="*/ 1993679 w 5673186"/>
              <a:gd name="connsiteY93-188" fmla="*/ 1645039 h 1798781"/>
              <a:gd name="connsiteX94-189" fmla="*/ 2026064 w 5673186"/>
              <a:gd name="connsiteY94-190" fmla="*/ 1614559 h 1798781"/>
              <a:gd name="connsiteX95-191" fmla="*/ 2060354 w 5673186"/>
              <a:gd name="connsiteY95-192" fmla="*/ 1639324 h 1798781"/>
              <a:gd name="connsiteX96-193" fmla="*/ 2072736 w 5673186"/>
              <a:gd name="connsiteY96-194" fmla="*/ 1655517 h 1798781"/>
              <a:gd name="connsiteX97-195" fmla="*/ 2093691 w 5673186"/>
              <a:gd name="connsiteY97-196" fmla="*/ 1641229 h 1798781"/>
              <a:gd name="connsiteX98-197" fmla="*/ 2099406 w 5673186"/>
              <a:gd name="connsiteY98-198" fmla="*/ 1625989 h 1798781"/>
              <a:gd name="connsiteX99-199" fmla="*/ 2101311 w 5673186"/>
              <a:gd name="connsiteY99-200" fmla="*/ 1539312 h 1798781"/>
              <a:gd name="connsiteX100-201" fmla="*/ 2093691 w 5673186"/>
              <a:gd name="connsiteY100-202" fmla="*/ 1538359 h 1798781"/>
              <a:gd name="connsiteX101-203" fmla="*/ 2072736 w 5673186"/>
              <a:gd name="connsiteY101-204" fmla="*/ 1594556 h 1798781"/>
              <a:gd name="connsiteX102-205" fmla="*/ 2049876 w 5673186"/>
              <a:gd name="connsiteY102-206" fmla="*/ 1606939 h 1798781"/>
              <a:gd name="connsiteX103-207" fmla="*/ 1942244 w 5673186"/>
              <a:gd name="connsiteY103-208" fmla="*/ 1573602 h 1798781"/>
              <a:gd name="connsiteX104-209" fmla="*/ 1926051 w 5673186"/>
              <a:gd name="connsiteY104-210" fmla="*/ 1561219 h 1798781"/>
              <a:gd name="connsiteX105-211" fmla="*/ 1874616 w 5673186"/>
              <a:gd name="connsiteY105-212" fmla="*/ 1522167 h 1798781"/>
              <a:gd name="connsiteX106-213" fmla="*/ 1852709 w 5673186"/>
              <a:gd name="connsiteY106-214" fmla="*/ 1466922 h 1798781"/>
              <a:gd name="connsiteX107-215" fmla="*/ 1826039 w 5673186"/>
              <a:gd name="connsiteY107-216" fmla="*/ 1415487 h 1798781"/>
              <a:gd name="connsiteX108-217" fmla="*/ 1801542 w 5673186"/>
              <a:gd name="connsiteY108-218" fmla="*/ 1414936 h 1798781"/>
              <a:gd name="connsiteX109-219" fmla="*/ 1791392 w 5673186"/>
              <a:gd name="connsiteY109-220" fmla="*/ 1421102 h 1798781"/>
              <a:gd name="connsiteX110-221" fmla="*/ 1732488 w 5673186"/>
              <a:gd name="connsiteY110-222" fmla="*/ 1414998 h 1798781"/>
              <a:gd name="connsiteX111-223" fmla="*/ 1730789 w 5673186"/>
              <a:gd name="connsiteY111-224" fmla="*/ 1403104 h 1798781"/>
              <a:gd name="connsiteX112-225" fmla="*/ 1695546 w 5673186"/>
              <a:gd name="connsiteY112-226" fmla="*/ 1450729 h 1798781"/>
              <a:gd name="connsiteX113-227" fmla="*/ 1694594 w 5673186"/>
              <a:gd name="connsiteY113-228" fmla="*/ 1474542 h 1798781"/>
              <a:gd name="connsiteX114-229" fmla="*/ 1706024 w 5673186"/>
              <a:gd name="connsiteY114-230" fmla="*/ 1482162 h 1798781"/>
              <a:gd name="connsiteX115-231" fmla="*/ 1711416 w 5673186"/>
              <a:gd name="connsiteY115-232" fmla="*/ 1472171 h 1798781"/>
              <a:gd name="connsiteX116-233" fmla="*/ 1711416 w 5673186"/>
              <a:gd name="connsiteY116-234" fmla="*/ 1495204 h 1798781"/>
              <a:gd name="connsiteX117-235" fmla="*/ 1706024 w 5673186"/>
              <a:gd name="connsiteY117-236" fmla="*/ 1499306 h 1798781"/>
              <a:gd name="connsiteX118-237" fmla="*/ 1698404 w 5673186"/>
              <a:gd name="connsiteY118-238" fmla="*/ 1536454 h 1798781"/>
              <a:gd name="connsiteX119-239" fmla="*/ 1708881 w 5673186"/>
              <a:gd name="connsiteY119-240" fmla="*/ 1593604 h 1798781"/>
              <a:gd name="connsiteX120-241" fmla="*/ 1697451 w 5673186"/>
              <a:gd name="connsiteY120-242" fmla="*/ 1592652 h 1798781"/>
              <a:gd name="connsiteX121-243" fmla="*/ 1687926 w 5673186"/>
              <a:gd name="connsiteY121-244" fmla="*/ 1601224 h 1798781"/>
              <a:gd name="connsiteX122-245" fmla="*/ 1702214 w 5673186"/>
              <a:gd name="connsiteY122-246" fmla="*/ 1605987 h 1798781"/>
              <a:gd name="connsiteX123-247" fmla="*/ 1743171 w 5673186"/>
              <a:gd name="connsiteY123-248" fmla="*/ 1650754 h 1798781"/>
              <a:gd name="connsiteX124-249" fmla="*/ 1726979 w 5673186"/>
              <a:gd name="connsiteY124-250" fmla="*/ 1704094 h 1798781"/>
              <a:gd name="connsiteX125-251" fmla="*/ 1676496 w 5673186"/>
              <a:gd name="connsiteY125-252" fmla="*/ 1701237 h 1798781"/>
              <a:gd name="connsiteX126-253" fmla="*/ 1665066 w 5673186"/>
              <a:gd name="connsiteY126-254" fmla="*/ 1682187 h 1798781"/>
              <a:gd name="connsiteX127-255" fmla="*/ 1633634 w 5673186"/>
              <a:gd name="connsiteY127-256" fmla="*/ 1683139 h 1798781"/>
              <a:gd name="connsiteX128-257" fmla="*/ 1597439 w 5673186"/>
              <a:gd name="connsiteY128-258" fmla="*/ 1699331 h 1798781"/>
              <a:gd name="connsiteX129-259" fmla="*/ 1573626 w 5673186"/>
              <a:gd name="connsiteY129-260" fmla="*/ 1669804 h 1798781"/>
              <a:gd name="connsiteX130-261" fmla="*/ 1592676 w 5673186"/>
              <a:gd name="connsiteY130-262" fmla="*/ 1636467 h 1798781"/>
              <a:gd name="connsiteX131-263" fmla="*/ 1599344 w 5673186"/>
              <a:gd name="connsiteY131-264" fmla="*/ 1620274 h 1798781"/>
              <a:gd name="connsiteX132-265" fmla="*/ 1543146 w 5673186"/>
              <a:gd name="connsiteY132-266" fmla="*/ 1605034 h 1798781"/>
              <a:gd name="connsiteX133-267" fmla="*/ 1568864 w 5673186"/>
              <a:gd name="connsiteY133-268" fmla="*/ 1517404 h 1798781"/>
              <a:gd name="connsiteX134-269" fmla="*/ 1609821 w 5673186"/>
              <a:gd name="connsiteY134-270" fmla="*/ 1535502 h 1798781"/>
              <a:gd name="connsiteX135-271" fmla="*/ 1615536 w 5673186"/>
              <a:gd name="connsiteY135-272" fmla="*/ 1555504 h 1798781"/>
              <a:gd name="connsiteX136-273" fmla="*/ 1628871 w 5673186"/>
              <a:gd name="connsiteY136-274" fmla="*/ 1565981 h 1798781"/>
              <a:gd name="connsiteX137-275" fmla="*/ 1640301 w 5673186"/>
              <a:gd name="connsiteY137-276" fmla="*/ 1554552 h 1798781"/>
              <a:gd name="connsiteX138-277" fmla="*/ 1645064 w 5673186"/>
              <a:gd name="connsiteY138-278" fmla="*/ 1513594 h 1798781"/>
              <a:gd name="connsiteX139-279" fmla="*/ 1625061 w 5673186"/>
              <a:gd name="connsiteY139-280" fmla="*/ 1436442 h 1798781"/>
              <a:gd name="connsiteX140-281" fmla="*/ 1619346 w 5673186"/>
              <a:gd name="connsiteY140-282" fmla="*/ 1374529 h 1798781"/>
              <a:gd name="connsiteX141-283" fmla="*/ 1560291 w 5673186"/>
              <a:gd name="connsiteY141-284" fmla="*/ 1371672 h 1798781"/>
              <a:gd name="connsiteX142-285" fmla="*/ 1461231 w 5673186"/>
              <a:gd name="connsiteY142-286" fmla="*/ 1354527 h 1798781"/>
              <a:gd name="connsiteX143-287" fmla="*/ 1400271 w 5673186"/>
              <a:gd name="connsiteY143-288" fmla="*/ 1341192 h 1798781"/>
              <a:gd name="connsiteX144-289" fmla="*/ 1382174 w 5673186"/>
              <a:gd name="connsiteY144-290" fmla="*/ 1335477 h 1798781"/>
              <a:gd name="connsiteX145-291" fmla="*/ 1380269 w 5673186"/>
              <a:gd name="connsiteY145-292" fmla="*/ 1354527 h 1798781"/>
              <a:gd name="connsiteX146-293" fmla="*/ 1376459 w 5673186"/>
              <a:gd name="connsiteY146-294" fmla="*/ 1392627 h 1798781"/>
              <a:gd name="connsiteX147-295" fmla="*/ 1331691 w 5673186"/>
              <a:gd name="connsiteY147-296" fmla="*/ 1401199 h 1798781"/>
              <a:gd name="connsiteX148-297" fmla="*/ 1293591 w 5673186"/>
              <a:gd name="connsiteY148-298" fmla="*/ 1379292 h 1798781"/>
              <a:gd name="connsiteX149-299" fmla="*/ 1285971 w 5673186"/>
              <a:gd name="connsiteY149-300" fmla="*/ 1367862 h 1798781"/>
              <a:gd name="connsiteX150-301" fmla="*/ 1281209 w 5673186"/>
              <a:gd name="connsiteY150-302" fmla="*/ 1374529 h 1798781"/>
              <a:gd name="connsiteX151-303" fmla="*/ 1237394 w 5673186"/>
              <a:gd name="connsiteY151-304" fmla="*/ 1402152 h 1798781"/>
              <a:gd name="connsiteX152-305" fmla="*/ 1182149 w 5673186"/>
              <a:gd name="connsiteY152-306" fmla="*/ 1358337 h 1798781"/>
              <a:gd name="connsiteX153-307" fmla="*/ 1190721 w 5673186"/>
              <a:gd name="connsiteY153-308" fmla="*/ 1304997 h 1798781"/>
              <a:gd name="connsiteX154-309" fmla="*/ 1210724 w 5673186"/>
              <a:gd name="connsiteY154-310" fmla="*/ 1289756 h 1798781"/>
              <a:gd name="connsiteX155-311" fmla="*/ 1092614 w 5673186"/>
              <a:gd name="connsiteY155-312" fmla="*/ 1261181 h 1798781"/>
              <a:gd name="connsiteX156-313" fmla="*/ 1064039 w 5673186"/>
              <a:gd name="connsiteY156-314" fmla="*/ 1266897 h 1798781"/>
              <a:gd name="connsiteX157-315" fmla="*/ 1003079 w 5673186"/>
              <a:gd name="connsiteY157-316" fmla="*/ 1313569 h 1798781"/>
              <a:gd name="connsiteX158-317" fmla="*/ 997364 w 5673186"/>
              <a:gd name="connsiteY158-318" fmla="*/ 1324999 h 1798781"/>
              <a:gd name="connsiteX159-319" fmla="*/ 1003079 w 5673186"/>
              <a:gd name="connsiteY159-320" fmla="*/ 1351669 h 1798781"/>
              <a:gd name="connsiteX160-321" fmla="*/ 947834 w 5673186"/>
              <a:gd name="connsiteY160-322" fmla="*/ 1421202 h 1798781"/>
              <a:gd name="connsiteX161-323" fmla="*/ 943071 w 5673186"/>
              <a:gd name="connsiteY161-324" fmla="*/ 1421202 h 1798781"/>
              <a:gd name="connsiteX162-325" fmla="*/ 745904 w 5673186"/>
              <a:gd name="connsiteY162-326" fmla="*/ 1403104 h 1798781"/>
              <a:gd name="connsiteX163-327" fmla="*/ 636366 w 5673186"/>
              <a:gd name="connsiteY163-328" fmla="*/ 1389769 h 1798781"/>
              <a:gd name="connsiteX164-329" fmla="*/ 600171 w 5673186"/>
              <a:gd name="connsiteY164-330" fmla="*/ 1240227 h 1798781"/>
              <a:gd name="connsiteX165-331" fmla="*/ 600171 w 5673186"/>
              <a:gd name="connsiteY165-332" fmla="*/ 1220224 h 1798781"/>
              <a:gd name="connsiteX166-333" fmla="*/ 560166 w 5673186"/>
              <a:gd name="connsiteY166-334" fmla="*/ 1216414 h 1798781"/>
              <a:gd name="connsiteX167-335" fmla="*/ 517304 w 5673186"/>
              <a:gd name="connsiteY167-336" fmla="*/ 1267849 h 1798781"/>
              <a:gd name="connsiteX168-337" fmla="*/ 510636 w 5673186"/>
              <a:gd name="connsiteY168-338" fmla="*/ 1284042 h 1798781"/>
              <a:gd name="connsiteX169-339" fmla="*/ 519209 w 5673186"/>
              <a:gd name="connsiteY169-340" fmla="*/ 1309759 h 1798781"/>
              <a:gd name="connsiteX170-341" fmla="*/ 477299 w 5673186"/>
              <a:gd name="connsiteY170-342" fmla="*/ 1384054 h 1798781"/>
              <a:gd name="connsiteX171-343" fmla="*/ 322994 w 5673186"/>
              <a:gd name="connsiteY171-344" fmla="*/ 1382149 h 1798781"/>
              <a:gd name="connsiteX172-345" fmla="*/ 186786 w 5673186"/>
              <a:gd name="connsiteY172-346" fmla="*/ 1338334 h 1798781"/>
              <a:gd name="connsiteX173-347" fmla="*/ 127731 w 5673186"/>
              <a:gd name="connsiteY173-348" fmla="*/ 1189744 h 1798781"/>
              <a:gd name="connsiteX174-349" fmla="*/ 257271 w 5673186"/>
              <a:gd name="connsiteY174-350" fmla="*/ 1089732 h 1798781"/>
              <a:gd name="connsiteX175-351" fmla="*/ 318231 w 5673186"/>
              <a:gd name="connsiteY175-352" fmla="*/ 1084969 h 1798781"/>
              <a:gd name="connsiteX176-353" fmla="*/ 208694 w 5673186"/>
              <a:gd name="connsiteY176-354" fmla="*/ 1059252 h 1798781"/>
              <a:gd name="connsiteX177-355" fmla="*/ 26766 w 5673186"/>
              <a:gd name="connsiteY177-356" fmla="*/ 1016389 h 1798781"/>
              <a:gd name="connsiteX178-357" fmla="*/ 96 w 5673186"/>
              <a:gd name="connsiteY178-358" fmla="*/ 1004007 h 1798781"/>
              <a:gd name="connsiteX179-359" fmla="*/ 138209 w 5673186"/>
              <a:gd name="connsiteY179-360" fmla="*/ 981147 h 1798781"/>
              <a:gd name="connsiteX180-361" fmla="*/ 361094 w 5673186"/>
              <a:gd name="connsiteY180-362" fmla="*/ 1014484 h 1798781"/>
              <a:gd name="connsiteX181-363" fmla="*/ 801149 w 5673186"/>
              <a:gd name="connsiteY181-364" fmla="*/ 1075444 h 1798781"/>
              <a:gd name="connsiteX182-365" fmla="*/ 1055466 w 5673186"/>
              <a:gd name="connsiteY182-366" fmla="*/ 1090684 h 1798781"/>
              <a:gd name="connsiteX183-367" fmla="*/ 1075469 w 5673186"/>
              <a:gd name="connsiteY183-368" fmla="*/ 1067824 h 1798781"/>
              <a:gd name="connsiteX184-369" fmla="*/ 1076421 w 5673186"/>
              <a:gd name="connsiteY184-370" fmla="*/ 1052584 h 1798781"/>
              <a:gd name="connsiteX185-371" fmla="*/ 1060229 w 5673186"/>
              <a:gd name="connsiteY185-372" fmla="*/ 981147 h 1798781"/>
              <a:gd name="connsiteX186-373" fmla="*/ 917354 w 5673186"/>
              <a:gd name="connsiteY186-374" fmla="*/ 779217 h 1798781"/>
              <a:gd name="connsiteX187-375" fmla="*/ 948786 w 5673186"/>
              <a:gd name="connsiteY187-376" fmla="*/ 672536 h 1798781"/>
              <a:gd name="connsiteX188-377" fmla="*/ 977361 w 5673186"/>
              <a:gd name="connsiteY188-378" fmla="*/ 640151 h 1798781"/>
              <a:gd name="connsiteX189-379" fmla="*/ 1167861 w 5673186"/>
              <a:gd name="connsiteY189-380" fmla="*/ 472511 h 1798781"/>
              <a:gd name="connsiteX190-381" fmla="*/ 1367886 w 5673186"/>
              <a:gd name="connsiteY190-382" fmla="*/ 423934 h 1798781"/>
              <a:gd name="connsiteX191-383" fmla="*/ 1698404 w 5673186"/>
              <a:gd name="connsiteY191-384" fmla="*/ 513469 h 1798781"/>
              <a:gd name="connsiteX192-385" fmla="*/ 1767936 w 5673186"/>
              <a:gd name="connsiteY192-386" fmla="*/ 542997 h 1798781"/>
              <a:gd name="connsiteX193-387" fmla="*/ 2060354 w 5673186"/>
              <a:gd name="connsiteY193-388" fmla="*/ 700159 h 1798781"/>
              <a:gd name="connsiteX194-389" fmla="*/ 2223231 w 5673186"/>
              <a:gd name="connsiteY194-390" fmla="*/ 760167 h 1798781"/>
              <a:gd name="connsiteX195-391" fmla="*/ 2890934 w 5673186"/>
              <a:gd name="connsiteY195-392" fmla="*/ 920186 h 1798781"/>
              <a:gd name="connsiteX196-393" fmla="*/ 2939511 w 5673186"/>
              <a:gd name="connsiteY196-394" fmla="*/ 900184 h 1798781"/>
              <a:gd name="connsiteX197-395" fmla="*/ 3134774 w 5673186"/>
              <a:gd name="connsiteY197-396" fmla="*/ 654439 h 1798781"/>
              <a:gd name="connsiteX198-397" fmla="*/ 3645314 w 5673186"/>
              <a:gd name="connsiteY198-398" fmla="*/ 61031 h 1798781"/>
              <a:gd name="connsiteX199-399" fmla="*/ 3661506 w 5673186"/>
              <a:gd name="connsiteY199-400" fmla="*/ 41029 h 1798781"/>
              <a:gd name="connsiteX200-401" fmla="*/ 3725131 w 5673186"/>
              <a:gd name="connsiteY200-402" fmla="*/ 175 h 1798781"/>
              <a:gd name="connsiteX0-403" fmla="*/ 3911419 w 5673186"/>
              <a:gd name="connsiteY0-404" fmla="*/ 1189863 h 1798781"/>
              <a:gd name="connsiteX1-405" fmla="*/ 3885344 w 5673186"/>
              <a:gd name="connsiteY1-406" fmla="*/ 1191649 h 1798781"/>
              <a:gd name="connsiteX2-407" fmla="*/ 3742469 w 5673186"/>
              <a:gd name="connsiteY2-408" fmla="*/ 1195459 h 1798781"/>
              <a:gd name="connsiteX3-409" fmla="*/ 3634836 w 5673186"/>
              <a:gd name="connsiteY3-410" fmla="*/ 1200222 h 1798781"/>
              <a:gd name="connsiteX4-411" fmla="*/ 3616739 w 5673186"/>
              <a:gd name="connsiteY4-412" fmla="*/ 1236417 h 1798781"/>
              <a:gd name="connsiteX5-413" fmla="*/ 3634836 w 5673186"/>
              <a:gd name="connsiteY5-414" fmla="*/ 1244037 h 1798781"/>
              <a:gd name="connsiteX6-415" fmla="*/ 3682461 w 5673186"/>
              <a:gd name="connsiteY6-416" fmla="*/ 1242131 h 1798781"/>
              <a:gd name="connsiteX7-417" fmla="*/ 3912966 w 5673186"/>
              <a:gd name="connsiteY7-418" fmla="*/ 1236417 h 1798781"/>
              <a:gd name="connsiteX8-419" fmla="*/ 3941541 w 5673186"/>
              <a:gd name="connsiteY8-420" fmla="*/ 1237369 h 1798781"/>
              <a:gd name="connsiteX9-421" fmla="*/ 3942494 w 5673186"/>
              <a:gd name="connsiteY9-422" fmla="*/ 1204032 h 1798781"/>
              <a:gd name="connsiteX10-423" fmla="*/ 3933921 w 5673186"/>
              <a:gd name="connsiteY10-424" fmla="*/ 1191649 h 1798781"/>
              <a:gd name="connsiteX11-425" fmla="*/ 3911419 w 5673186"/>
              <a:gd name="connsiteY11-426" fmla="*/ 1189863 h 1798781"/>
              <a:gd name="connsiteX12-427" fmla="*/ 3725131 w 5673186"/>
              <a:gd name="connsiteY12-428" fmla="*/ 175 h 1798781"/>
              <a:gd name="connsiteX13-429" fmla="*/ 3752946 w 5673186"/>
              <a:gd name="connsiteY13-430" fmla="*/ 1976 h 1798781"/>
              <a:gd name="connsiteX14-431" fmla="*/ 3840576 w 5673186"/>
              <a:gd name="connsiteY14-432" fmla="*/ 17216 h 1798781"/>
              <a:gd name="connsiteX15-433" fmla="*/ 3852959 w 5673186"/>
              <a:gd name="connsiteY15-434" fmla="*/ 39124 h 1798781"/>
              <a:gd name="connsiteX16-435" fmla="*/ 3782474 w 5673186"/>
              <a:gd name="connsiteY16-436" fmla="*/ 271534 h 1798781"/>
              <a:gd name="connsiteX17-437" fmla="*/ 3703416 w 5673186"/>
              <a:gd name="connsiteY17-438" fmla="*/ 484894 h 1798781"/>
              <a:gd name="connsiteX18-439" fmla="*/ 3527204 w 5673186"/>
              <a:gd name="connsiteY18-440" fmla="*/ 1075444 h 1798781"/>
              <a:gd name="connsiteX19-441" fmla="*/ 3549111 w 5673186"/>
              <a:gd name="connsiteY19-442" fmla="*/ 1104972 h 1798781"/>
              <a:gd name="connsiteX20-443" fmla="*/ 4827366 w 5673186"/>
              <a:gd name="connsiteY20-444" fmla="*/ 1055442 h 1798781"/>
              <a:gd name="connsiteX21-445" fmla="*/ 5314094 w 5673186"/>
              <a:gd name="connsiteY21-446" fmla="*/ 1014484 h 1798781"/>
              <a:gd name="connsiteX22-447" fmla="*/ 5463636 w 5673186"/>
              <a:gd name="connsiteY22-448" fmla="*/ 1020199 h 1798781"/>
              <a:gd name="connsiteX23-449" fmla="*/ 5554124 w 5673186"/>
              <a:gd name="connsiteY23-450" fmla="*/ 1037344 h 1798781"/>
              <a:gd name="connsiteX24-451" fmla="*/ 5673186 w 5673186"/>
              <a:gd name="connsiteY24-452" fmla="*/ 1062109 h 1798781"/>
              <a:gd name="connsiteX25-453" fmla="*/ 5517929 w 5673186"/>
              <a:gd name="connsiteY25-454" fmla="*/ 1057347 h 1798781"/>
              <a:gd name="connsiteX26-455" fmla="*/ 5180744 w 5673186"/>
              <a:gd name="connsiteY26-456" fmla="*/ 1117354 h 1798781"/>
              <a:gd name="connsiteX27-457" fmla="*/ 4631151 w 5673186"/>
              <a:gd name="connsiteY27-458" fmla="*/ 1188792 h 1798781"/>
              <a:gd name="connsiteX28-459" fmla="*/ 4523519 w 5673186"/>
              <a:gd name="connsiteY28-460" fmla="*/ 1204984 h 1798781"/>
              <a:gd name="connsiteX29-461" fmla="*/ 4541616 w 5673186"/>
              <a:gd name="connsiteY29-462" fmla="*/ 1230702 h 1798781"/>
              <a:gd name="connsiteX30-463" fmla="*/ 4734974 w 5673186"/>
              <a:gd name="connsiteY30-464" fmla="*/ 1224987 h 1798781"/>
              <a:gd name="connsiteX31-465" fmla="*/ 4813079 w 5673186"/>
              <a:gd name="connsiteY31-466" fmla="*/ 1231654 h 1798781"/>
              <a:gd name="connsiteX32-467" fmla="*/ 4781646 w 5673186"/>
              <a:gd name="connsiteY32-468" fmla="*/ 1240227 h 1798781"/>
              <a:gd name="connsiteX33-469" fmla="*/ 4484466 w 5673186"/>
              <a:gd name="connsiteY33-470" fmla="*/ 1265944 h 1798781"/>
              <a:gd name="connsiteX34-471" fmla="*/ 4449224 w 5673186"/>
              <a:gd name="connsiteY34-472" fmla="*/ 1282137 h 1798781"/>
              <a:gd name="connsiteX35-473" fmla="*/ 4438746 w 5673186"/>
              <a:gd name="connsiteY35-474" fmla="*/ 1291662 h 1798781"/>
              <a:gd name="connsiteX36-475" fmla="*/ 4415886 w 5673186"/>
              <a:gd name="connsiteY36-476" fmla="*/ 1384054 h 1798781"/>
              <a:gd name="connsiteX37-477" fmla="*/ 4437794 w 5673186"/>
              <a:gd name="connsiteY37-478" fmla="*/ 1417392 h 1798781"/>
              <a:gd name="connsiteX38-479" fmla="*/ 4402551 w 5673186"/>
              <a:gd name="connsiteY38-480" fmla="*/ 1430727 h 1798781"/>
              <a:gd name="connsiteX39-481" fmla="*/ 4265391 w 5673186"/>
              <a:gd name="connsiteY39-482" fmla="*/ 1441204 h 1798781"/>
              <a:gd name="connsiteX40-483" fmla="*/ 4201574 w 5673186"/>
              <a:gd name="connsiteY40-484" fmla="*/ 1445014 h 1798781"/>
              <a:gd name="connsiteX41-485" fmla="*/ 4172999 w 5673186"/>
              <a:gd name="connsiteY41-486" fmla="*/ 1449777 h 1798781"/>
              <a:gd name="connsiteX42-487" fmla="*/ 4025361 w 5673186"/>
              <a:gd name="connsiteY42-488" fmla="*/ 1421202 h 1798781"/>
              <a:gd name="connsiteX43-489" fmla="*/ 3965354 w 5673186"/>
              <a:gd name="connsiteY43-490" fmla="*/ 1319284 h 1798781"/>
              <a:gd name="connsiteX44-491" fmla="*/ 3944399 w 5673186"/>
              <a:gd name="connsiteY44-492" fmla="*/ 1309759 h 1798781"/>
              <a:gd name="connsiteX45-493" fmla="*/ 3616739 w 5673186"/>
              <a:gd name="connsiteY45-494" fmla="*/ 1338334 h 1798781"/>
              <a:gd name="connsiteX46-495" fmla="*/ 3585306 w 5673186"/>
              <a:gd name="connsiteY46-496" fmla="*/ 1364052 h 1798781"/>
              <a:gd name="connsiteX47-497" fmla="*/ 3563399 w 5673186"/>
              <a:gd name="connsiteY47-498" fmla="*/ 1406914 h 1798781"/>
              <a:gd name="connsiteX48-499" fmla="*/ 3471006 w 5673186"/>
              <a:gd name="connsiteY48-500" fmla="*/ 1439299 h 1798781"/>
              <a:gd name="connsiteX49-501" fmla="*/ 3153824 w 5673186"/>
              <a:gd name="connsiteY49-502" fmla="*/ 1492639 h 1798781"/>
              <a:gd name="connsiteX50-503" fmla="*/ 2712816 w 5673186"/>
              <a:gd name="connsiteY50-504" fmla="*/ 1567887 h 1798781"/>
              <a:gd name="connsiteX51-505" fmla="*/ 2689004 w 5673186"/>
              <a:gd name="connsiteY51-506" fmla="*/ 1589794 h 1798781"/>
              <a:gd name="connsiteX52-507" fmla="*/ 2661381 w 5673186"/>
              <a:gd name="connsiteY52-508" fmla="*/ 1645039 h 1798781"/>
              <a:gd name="connsiteX53-509" fmla="*/ 2671859 w 5673186"/>
              <a:gd name="connsiteY53-510" fmla="*/ 1646944 h 1798781"/>
              <a:gd name="connsiteX54-511" fmla="*/ 2720436 w 5673186"/>
              <a:gd name="connsiteY54-512" fmla="*/ 1687902 h 1798781"/>
              <a:gd name="connsiteX55-513" fmla="*/ 2709959 w 5673186"/>
              <a:gd name="connsiteY55-514" fmla="*/ 1765054 h 1798781"/>
              <a:gd name="connsiteX56-515" fmla="*/ 2668049 w 5673186"/>
              <a:gd name="connsiteY56-516" fmla="*/ 1772674 h 1798781"/>
              <a:gd name="connsiteX57-517" fmla="*/ 2657571 w 5673186"/>
              <a:gd name="connsiteY57-518" fmla="*/ 1760292 h 1798781"/>
              <a:gd name="connsiteX58-519" fmla="*/ 2622329 w 5673186"/>
              <a:gd name="connsiteY58-520" fmla="*/ 1772674 h 1798781"/>
              <a:gd name="connsiteX59-521" fmla="*/ 2587086 w 5673186"/>
              <a:gd name="connsiteY59-522" fmla="*/ 1770769 h 1798781"/>
              <a:gd name="connsiteX60-523" fmla="*/ 2555654 w 5673186"/>
              <a:gd name="connsiteY60-524" fmla="*/ 1778389 h 1798781"/>
              <a:gd name="connsiteX61-525" fmla="*/ 2513744 w 5673186"/>
              <a:gd name="connsiteY61-526" fmla="*/ 1793629 h 1798781"/>
              <a:gd name="connsiteX62-527" fmla="*/ 2500409 w 5673186"/>
              <a:gd name="connsiteY62-528" fmla="*/ 1778389 h 1798781"/>
              <a:gd name="connsiteX63-529" fmla="*/ 2469929 w 5673186"/>
              <a:gd name="connsiteY63-530" fmla="*/ 1783152 h 1798781"/>
              <a:gd name="connsiteX64-531" fmla="*/ 2441354 w 5673186"/>
              <a:gd name="connsiteY64-532" fmla="*/ 1796487 h 1798781"/>
              <a:gd name="connsiteX65-533" fmla="*/ 2410874 w 5673186"/>
              <a:gd name="connsiteY65-534" fmla="*/ 1775531 h 1798781"/>
              <a:gd name="connsiteX66-535" fmla="*/ 2372774 w 5673186"/>
              <a:gd name="connsiteY66-536" fmla="*/ 1764102 h 1798781"/>
              <a:gd name="connsiteX67-537" fmla="*/ 2341341 w 5673186"/>
              <a:gd name="connsiteY67-538" fmla="*/ 1743147 h 1798781"/>
              <a:gd name="connsiteX68-539" fmla="*/ 2344199 w 5673186"/>
              <a:gd name="connsiteY68-540" fmla="*/ 1641229 h 1798781"/>
              <a:gd name="connsiteX69-541" fmla="*/ 2376584 w 5673186"/>
              <a:gd name="connsiteY69-542" fmla="*/ 1624084 h 1798781"/>
              <a:gd name="connsiteX70-543" fmla="*/ 2407064 w 5673186"/>
              <a:gd name="connsiteY70-544" fmla="*/ 1638372 h 1798781"/>
              <a:gd name="connsiteX71-545" fmla="*/ 2419446 w 5673186"/>
              <a:gd name="connsiteY71-546" fmla="*/ 1654564 h 1798781"/>
              <a:gd name="connsiteX72-547" fmla="*/ 2436591 w 5673186"/>
              <a:gd name="connsiteY72-548" fmla="*/ 1638372 h 1798781"/>
              <a:gd name="connsiteX73-549" fmla="*/ 2442306 w 5673186"/>
              <a:gd name="connsiteY73-550" fmla="*/ 1586937 h 1798781"/>
              <a:gd name="connsiteX74-551" fmla="*/ 2406111 w 5673186"/>
              <a:gd name="connsiteY74-552" fmla="*/ 1555504 h 1798781"/>
              <a:gd name="connsiteX75-553" fmla="*/ 2383251 w 5673186"/>
              <a:gd name="connsiteY75-554" fmla="*/ 1545027 h 1798781"/>
              <a:gd name="connsiteX76-555" fmla="*/ 2348961 w 5673186"/>
              <a:gd name="connsiteY76-556" fmla="*/ 1558362 h 1798781"/>
              <a:gd name="connsiteX77-557" fmla="*/ 2330864 w 5673186"/>
              <a:gd name="connsiteY77-558" fmla="*/ 1622179 h 1798781"/>
              <a:gd name="connsiteX78-559" fmla="*/ 2309909 w 5673186"/>
              <a:gd name="connsiteY78-560" fmla="*/ 1638372 h 1798781"/>
              <a:gd name="connsiteX79-561" fmla="*/ 2239424 w 5673186"/>
              <a:gd name="connsiteY79-562" fmla="*/ 1615512 h 1798781"/>
              <a:gd name="connsiteX80-563" fmla="*/ 2181321 w 5673186"/>
              <a:gd name="connsiteY80-564" fmla="*/ 1600272 h 1798781"/>
              <a:gd name="connsiteX81-565" fmla="*/ 2174654 w 5673186"/>
              <a:gd name="connsiteY81-566" fmla="*/ 1604081 h 1798781"/>
              <a:gd name="connsiteX82-567" fmla="*/ 2166081 w 5673186"/>
              <a:gd name="connsiteY82-568" fmla="*/ 1640277 h 1798781"/>
              <a:gd name="connsiteX83-569" fmla="*/ 2178464 w 5673186"/>
              <a:gd name="connsiteY83-570" fmla="*/ 1655517 h 1798781"/>
              <a:gd name="connsiteX84-571" fmla="*/ 2226089 w 5673186"/>
              <a:gd name="connsiteY84-572" fmla="*/ 1685044 h 1798781"/>
              <a:gd name="connsiteX85-573" fmla="*/ 2208944 w 5673186"/>
              <a:gd name="connsiteY85-574" fmla="*/ 1763149 h 1798781"/>
              <a:gd name="connsiteX86-575" fmla="*/ 2168939 w 5673186"/>
              <a:gd name="connsiteY86-576" fmla="*/ 1757434 h 1798781"/>
              <a:gd name="connsiteX87-577" fmla="*/ 2155604 w 5673186"/>
              <a:gd name="connsiteY87-578" fmla="*/ 1741242 h 1798781"/>
              <a:gd name="connsiteX88-579" fmla="*/ 2123219 w 5673186"/>
              <a:gd name="connsiteY88-580" fmla="*/ 1744099 h 1798781"/>
              <a:gd name="connsiteX89-581" fmla="*/ 2087024 w 5673186"/>
              <a:gd name="connsiteY89-582" fmla="*/ 1766959 h 1798781"/>
              <a:gd name="connsiteX90-583" fmla="*/ 2057496 w 5673186"/>
              <a:gd name="connsiteY90-584" fmla="*/ 1736479 h 1798781"/>
              <a:gd name="connsiteX91-585" fmla="*/ 2038446 w 5673186"/>
              <a:gd name="connsiteY91-586" fmla="*/ 1725049 h 1798781"/>
              <a:gd name="connsiteX92-587" fmla="*/ 1994631 w 5673186"/>
              <a:gd name="connsiteY92-588" fmla="*/ 1695522 h 1798781"/>
              <a:gd name="connsiteX93-589" fmla="*/ 1993679 w 5673186"/>
              <a:gd name="connsiteY93-590" fmla="*/ 1645039 h 1798781"/>
              <a:gd name="connsiteX94-591" fmla="*/ 2026064 w 5673186"/>
              <a:gd name="connsiteY94-592" fmla="*/ 1614559 h 1798781"/>
              <a:gd name="connsiteX95-593" fmla="*/ 2060354 w 5673186"/>
              <a:gd name="connsiteY95-594" fmla="*/ 1639324 h 1798781"/>
              <a:gd name="connsiteX96-595" fmla="*/ 2072736 w 5673186"/>
              <a:gd name="connsiteY96-596" fmla="*/ 1655517 h 1798781"/>
              <a:gd name="connsiteX97-597" fmla="*/ 2093691 w 5673186"/>
              <a:gd name="connsiteY97-598" fmla="*/ 1641229 h 1798781"/>
              <a:gd name="connsiteX98-599" fmla="*/ 2099406 w 5673186"/>
              <a:gd name="connsiteY98-600" fmla="*/ 1625989 h 1798781"/>
              <a:gd name="connsiteX99-601" fmla="*/ 2101311 w 5673186"/>
              <a:gd name="connsiteY99-602" fmla="*/ 1539312 h 1798781"/>
              <a:gd name="connsiteX100-603" fmla="*/ 2093691 w 5673186"/>
              <a:gd name="connsiteY100-604" fmla="*/ 1538359 h 1798781"/>
              <a:gd name="connsiteX101-605" fmla="*/ 2072736 w 5673186"/>
              <a:gd name="connsiteY101-606" fmla="*/ 1594556 h 1798781"/>
              <a:gd name="connsiteX102-607" fmla="*/ 2049876 w 5673186"/>
              <a:gd name="connsiteY102-608" fmla="*/ 1606939 h 1798781"/>
              <a:gd name="connsiteX103-609" fmla="*/ 1942244 w 5673186"/>
              <a:gd name="connsiteY103-610" fmla="*/ 1573602 h 1798781"/>
              <a:gd name="connsiteX104-611" fmla="*/ 1926051 w 5673186"/>
              <a:gd name="connsiteY104-612" fmla="*/ 1561219 h 1798781"/>
              <a:gd name="connsiteX105-613" fmla="*/ 1874616 w 5673186"/>
              <a:gd name="connsiteY105-614" fmla="*/ 1522167 h 1798781"/>
              <a:gd name="connsiteX106-615" fmla="*/ 1852709 w 5673186"/>
              <a:gd name="connsiteY106-616" fmla="*/ 1466922 h 1798781"/>
              <a:gd name="connsiteX107-617" fmla="*/ 1826039 w 5673186"/>
              <a:gd name="connsiteY107-618" fmla="*/ 1415487 h 1798781"/>
              <a:gd name="connsiteX108-619" fmla="*/ 1801542 w 5673186"/>
              <a:gd name="connsiteY108-620" fmla="*/ 1414936 h 1798781"/>
              <a:gd name="connsiteX109-621" fmla="*/ 1791392 w 5673186"/>
              <a:gd name="connsiteY109-622" fmla="*/ 1421102 h 1798781"/>
              <a:gd name="connsiteX110-623" fmla="*/ 1730789 w 5673186"/>
              <a:gd name="connsiteY110-624" fmla="*/ 1403104 h 1798781"/>
              <a:gd name="connsiteX111-625" fmla="*/ 1695546 w 5673186"/>
              <a:gd name="connsiteY111-626" fmla="*/ 1450729 h 1798781"/>
              <a:gd name="connsiteX112-627" fmla="*/ 1694594 w 5673186"/>
              <a:gd name="connsiteY112-628" fmla="*/ 1474542 h 1798781"/>
              <a:gd name="connsiteX113-629" fmla="*/ 1706024 w 5673186"/>
              <a:gd name="connsiteY113-630" fmla="*/ 1482162 h 1798781"/>
              <a:gd name="connsiteX114-631" fmla="*/ 1711416 w 5673186"/>
              <a:gd name="connsiteY114-632" fmla="*/ 1472171 h 1798781"/>
              <a:gd name="connsiteX115-633" fmla="*/ 1711416 w 5673186"/>
              <a:gd name="connsiteY115-634" fmla="*/ 1495204 h 1798781"/>
              <a:gd name="connsiteX116-635" fmla="*/ 1706024 w 5673186"/>
              <a:gd name="connsiteY116-636" fmla="*/ 1499306 h 1798781"/>
              <a:gd name="connsiteX117-637" fmla="*/ 1698404 w 5673186"/>
              <a:gd name="connsiteY117-638" fmla="*/ 1536454 h 1798781"/>
              <a:gd name="connsiteX118-639" fmla="*/ 1708881 w 5673186"/>
              <a:gd name="connsiteY118-640" fmla="*/ 1593604 h 1798781"/>
              <a:gd name="connsiteX119-641" fmla="*/ 1697451 w 5673186"/>
              <a:gd name="connsiteY119-642" fmla="*/ 1592652 h 1798781"/>
              <a:gd name="connsiteX120-643" fmla="*/ 1687926 w 5673186"/>
              <a:gd name="connsiteY120-644" fmla="*/ 1601224 h 1798781"/>
              <a:gd name="connsiteX121-645" fmla="*/ 1702214 w 5673186"/>
              <a:gd name="connsiteY121-646" fmla="*/ 1605987 h 1798781"/>
              <a:gd name="connsiteX122-647" fmla="*/ 1743171 w 5673186"/>
              <a:gd name="connsiteY122-648" fmla="*/ 1650754 h 1798781"/>
              <a:gd name="connsiteX123-649" fmla="*/ 1726979 w 5673186"/>
              <a:gd name="connsiteY123-650" fmla="*/ 1704094 h 1798781"/>
              <a:gd name="connsiteX124-651" fmla="*/ 1676496 w 5673186"/>
              <a:gd name="connsiteY124-652" fmla="*/ 1701237 h 1798781"/>
              <a:gd name="connsiteX125-653" fmla="*/ 1665066 w 5673186"/>
              <a:gd name="connsiteY125-654" fmla="*/ 1682187 h 1798781"/>
              <a:gd name="connsiteX126-655" fmla="*/ 1633634 w 5673186"/>
              <a:gd name="connsiteY126-656" fmla="*/ 1683139 h 1798781"/>
              <a:gd name="connsiteX127-657" fmla="*/ 1597439 w 5673186"/>
              <a:gd name="connsiteY127-658" fmla="*/ 1699331 h 1798781"/>
              <a:gd name="connsiteX128-659" fmla="*/ 1573626 w 5673186"/>
              <a:gd name="connsiteY128-660" fmla="*/ 1669804 h 1798781"/>
              <a:gd name="connsiteX129-661" fmla="*/ 1592676 w 5673186"/>
              <a:gd name="connsiteY129-662" fmla="*/ 1636467 h 1798781"/>
              <a:gd name="connsiteX130-663" fmla="*/ 1599344 w 5673186"/>
              <a:gd name="connsiteY130-664" fmla="*/ 1620274 h 1798781"/>
              <a:gd name="connsiteX131-665" fmla="*/ 1543146 w 5673186"/>
              <a:gd name="connsiteY131-666" fmla="*/ 1605034 h 1798781"/>
              <a:gd name="connsiteX132-667" fmla="*/ 1568864 w 5673186"/>
              <a:gd name="connsiteY132-668" fmla="*/ 1517404 h 1798781"/>
              <a:gd name="connsiteX133-669" fmla="*/ 1609821 w 5673186"/>
              <a:gd name="connsiteY133-670" fmla="*/ 1535502 h 1798781"/>
              <a:gd name="connsiteX134-671" fmla="*/ 1615536 w 5673186"/>
              <a:gd name="connsiteY134-672" fmla="*/ 1555504 h 1798781"/>
              <a:gd name="connsiteX135-673" fmla="*/ 1628871 w 5673186"/>
              <a:gd name="connsiteY135-674" fmla="*/ 1565981 h 1798781"/>
              <a:gd name="connsiteX136-675" fmla="*/ 1640301 w 5673186"/>
              <a:gd name="connsiteY136-676" fmla="*/ 1554552 h 1798781"/>
              <a:gd name="connsiteX137-677" fmla="*/ 1645064 w 5673186"/>
              <a:gd name="connsiteY137-678" fmla="*/ 1513594 h 1798781"/>
              <a:gd name="connsiteX138-679" fmla="*/ 1625061 w 5673186"/>
              <a:gd name="connsiteY138-680" fmla="*/ 1436442 h 1798781"/>
              <a:gd name="connsiteX139-681" fmla="*/ 1619346 w 5673186"/>
              <a:gd name="connsiteY139-682" fmla="*/ 1374529 h 1798781"/>
              <a:gd name="connsiteX140-683" fmla="*/ 1560291 w 5673186"/>
              <a:gd name="connsiteY140-684" fmla="*/ 1371672 h 1798781"/>
              <a:gd name="connsiteX141-685" fmla="*/ 1461231 w 5673186"/>
              <a:gd name="connsiteY141-686" fmla="*/ 1354527 h 1798781"/>
              <a:gd name="connsiteX142-687" fmla="*/ 1400271 w 5673186"/>
              <a:gd name="connsiteY142-688" fmla="*/ 1341192 h 1798781"/>
              <a:gd name="connsiteX143-689" fmla="*/ 1382174 w 5673186"/>
              <a:gd name="connsiteY143-690" fmla="*/ 1335477 h 1798781"/>
              <a:gd name="connsiteX144-691" fmla="*/ 1380269 w 5673186"/>
              <a:gd name="connsiteY144-692" fmla="*/ 1354527 h 1798781"/>
              <a:gd name="connsiteX145-693" fmla="*/ 1376459 w 5673186"/>
              <a:gd name="connsiteY145-694" fmla="*/ 1392627 h 1798781"/>
              <a:gd name="connsiteX146-695" fmla="*/ 1331691 w 5673186"/>
              <a:gd name="connsiteY146-696" fmla="*/ 1401199 h 1798781"/>
              <a:gd name="connsiteX147-697" fmla="*/ 1293591 w 5673186"/>
              <a:gd name="connsiteY147-698" fmla="*/ 1379292 h 1798781"/>
              <a:gd name="connsiteX148-699" fmla="*/ 1285971 w 5673186"/>
              <a:gd name="connsiteY148-700" fmla="*/ 1367862 h 1798781"/>
              <a:gd name="connsiteX149-701" fmla="*/ 1281209 w 5673186"/>
              <a:gd name="connsiteY149-702" fmla="*/ 1374529 h 1798781"/>
              <a:gd name="connsiteX150-703" fmla="*/ 1237394 w 5673186"/>
              <a:gd name="connsiteY150-704" fmla="*/ 1402152 h 1798781"/>
              <a:gd name="connsiteX151-705" fmla="*/ 1182149 w 5673186"/>
              <a:gd name="connsiteY151-706" fmla="*/ 1358337 h 1798781"/>
              <a:gd name="connsiteX152-707" fmla="*/ 1190721 w 5673186"/>
              <a:gd name="connsiteY152-708" fmla="*/ 1304997 h 1798781"/>
              <a:gd name="connsiteX153-709" fmla="*/ 1210724 w 5673186"/>
              <a:gd name="connsiteY153-710" fmla="*/ 1289756 h 1798781"/>
              <a:gd name="connsiteX154-711" fmla="*/ 1092614 w 5673186"/>
              <a:gd name="connsiteY154-712" fmla="*/ 1261181 h 1798781"/>
              <a:gd name="connsiteX155-713" fmla="*/ 1064039 w 5673186"/>
              <a:gd name="connsiteY155-714" fmla="*/ 1266897 h 1798781"/>
              <a:gd name="connsiteX156-715" fmla="*/ 1003079 w 5673186"/>
              <a:gd name="connsiteY156-716" fmla="*/ 1313569 h 1798781"/>
              <a:gd name="connsiteX157-717" fmla="*/ 997364 w 5673186"/>
              <a:gd name="connsiteY157-718" fmla="*/ 1324999 h 1798781"/>
              <a:gd name="connsiteX158-719" fmla="*/ 1003079 w 5673186"/>
              <a:gd name="connsiteY158-720" fmla="*/ 1351669 h 1798781"/>
              <a:gd name="connsiteX159-721" fmla="*/ 947834 w 5673186"/>
              <a:gd name="connsiteY159-722" fmla="*/ 1421202 h 1798781"/>
              <a:gd name="connsiteX160-723" fmla="*/ 943071 w 5673186"/>
              <a:gd name="connsiteY160-724" fmla="*/ 1421202 h 1798781"/>
              <a:gd name="connsiteX161-725" fmla="*/ 745904 w 5673186"/>
              <a:gd name="connsiteY161-726" fmla="*/ 1403104 h 1798781"/>
              <a:gd name="connsiteX162-727" fmla="*/ 636366 w 5673186"/>
              <a:gd name="connsiteY162-728" fmla="*/ 1389769 h 1798781"/>
              <a:gd name="connsiteX163-729" fmla="*/ 600171 w 5673186"/>
              <a:gd name="connsiteY163-730" fmla="*/ 1240227 h 1798781"/>
              <a:gd name="connsiteX164-731" fmla="*/ 600171 w 5673186"/>
              <a:gd name="connsiteY164-732" fmla="*/ 1220224 h 1798781"/>
              <a:gd name="connsiteX165-733" fmla="*/ 560166 w 5673186"/>
              <a:gd name="connsiteY165-734" fmla="*/ 1216414 h 1798781"/>
              <a:gd name="connsiteX166-735" fmla="*/ 517304 w 5673186"/>
              <a:gd name="connsiteY166-736" fmla="*/ 1267849 h 1798781"/>
              <a:gd name="connsiteX167-737" fmla="*/ 510636 w 5673186"/>
              <a:gd name="connsiteY167-738" fmla="*/ 1284042 h 1798781"/>
              <a:gd name="connsiteX168-739" fmla="*/ 519209 w 5673186"/>
              <a:gd name="connsiteY168-740" fmla="*/ 1309759 h 1798781"/>
              <a:gd name="connsiteX169-741" fmla="*/ 477299 w 5673186"/>
              <a:gd name="connsiteY169-742" fmla="*/ 1384054 h 1798781"/>
              <a:gd name="connsiteX170-743" fmla="*/ 322994 w 5673186"/>
              <a:gd name="connsiteY170-744" fmla="*/ 1382149 h 1798781"/>
              <a:gd name="connsiteX171-745" fmla="*/ 186786 w 5673186"/>
              <a:gd name="connsiteY171-746" fmla="*/ 1338334 h 1798781"/>
              <a:gd name="connsiteX172-747" fmla="*/ 127731 w 5673186"/>
              <a:gd name="connsiteY172-748" fmla="*/ 1189744 h 1798781"/>
              <a:gd name="connsiteX173-749" fmla="*/ 257271 w 5673186"/>
              <a:gd name="connsiteY173-750" fmla="*/ 1089732 h 1798781"/>
              <a:gd name="connsiteX174-751" fmla="*/ 318231 w 5673186"/>
              <a:gd name="connsiteY174-752" fmla="*/ 1084969 h 1798781"/>
              <a:gd name="connsiteX175-753" fmla="*/ 208694 w 5673186"/>
              <a:gd name="connsiteY175-754" fmla="*/ 1059252 h 1798781"/>
              <a:gd name="connsiteX176-755" fmla="*/ 26766 w 5673186"/>
              <a:gd name="connsiteY176-756" fmla="*/ 1016389 h 1798781"/>
              <a:gd name="connsiteX177-757" fmla="*/ 96 w 5673186"/>
              <a:gd name="connsiteY177-758" fmla="*/ 1004007 h 1798781"/>
              <a:gd name="connsiteX178-759" fmla="*/ 138209 w 5673186"/>
              <a:gd name="connsiteY178-760" fmla="*/ 981147 h 1798781"/>
              <a:gd name="connsiteX179-761" fmla="*/ 361094 w 5673186"/>
              <a:gd name="connsiteY179-762" fmla="*/ 1014484 h 1798781"/>
              <a:gd name="connsiteX180-763" fmla="*/ 801149 w 5673186"/>
              <a:gd name="connsiteY180-764" fmla="*/ 1075444 h 1798781"/>
              <a:gd name="connsiteX181-765" fmla="*/ 1055466 w 5673186"/>
              <a:gd name="connsiteY181-766" fmla="*/ 1090684 h 1798781"/>
              <a:gd name="connsiteX182-767" fmla="*/ 1075469 w 5673186"/>
              <a:gd name="connsiteY182-768" fmla="*/ 1067824 h 1798781"/>
              <a:gd name="connsiteX183-769" fmla="*/ 1076421 w 5673186"/>
              <a:gd name="connsiteY183-770" fmla="*/ 1052584 h 1798781"/>
              <a:gd name="connsiteX184-771" fmla="*/ 1060229 w 5673186"/>
              <a:gd name="connsiteY184-772" fmla="*/ 981147 h 1798781"/>
              <a:gd name="connsiteX185-773" fmla="*/ 917354 w 5673186"/>
              <a:gd name="connsiteY185-774" fmla="*/ 779217 h 1798781"/>
              <a:gd name="connsiteX186-775" fmla="*/ 948786 w 5673186"/>
              <a:gd name="connsiteY186-776" fmla="*/ 672536 h 1798781"/>
              <a:gd name="connsiteX187-777" fmla="*/ 977361 w 5673186"/>
              <a:gd name="connsiteY187-778" fmla="*/ 640151 h 1798781"/>
              <a:gd name="connsiteX188-779" fmla="*/ 1167861 w 5673186"/>
              <a:gd name="connsiteY188-780" fmla="*/ 472511 h 1798781"/>
              <a:gd name="connsiteX189-781" fmla="*/ 1367886 w 5673186"/>
              <a:gd name="connsiteY189-782" fmla="*/ 423934 h 1798781"/>
              <a:gd name="connsiteX190-783" fmla="*/ 1698404 w 5673186"/>
              <a:gd name="connsiteY190-784" fmla="*/ 513469 h 1798781"/>
              <a:gd name="connsiteX191-785" fmla="*/ 1767936 w 5673186"/>
              <a:gd name="connsiteY191-786" fmla="*/ 542997 h 1798781"/>
              <a:gd name="connsiteX192-787" fmla="*/ 2060354 w 5673186"/>
              <a:gd name="connsiteY192-788" fmla="*/ 700159 h 1798781"/>
              <a:gd name="connsiteX193-789" fmla="*/ 2223231 w 5673186"/>
              <a:gd name="connsiteY193-790" fmla="*/ 760167 h 1798781"/>
              <a:gd name="connsiteX194-791" fmla="*/ 2890934 w 5673186"/>
              <a:gd name="connsiteY194-792" fmla="*/ 920186 h 1798781"/>
              <a:gd name="connsiteX195-793" fmla="*/ 2939511 w 5673186"/>
              <a:gd name="connsiteY195-794" fmla="*/ 900184 h 1798781"/>
              <a:gd name="connsiteX196-795" fmla="*/ 3134774 w 5673186"/>
              <a:gd name="connsiteY196-796" fmla="*/ 654439 h 1798781"/>
              <a:gd name="connsiteX197-797" fmla="*/ 3645314 w 5673186"/>
              <a:gd name="connsiteY197-798" fmla="*/ 61031 h 1798781"/>
              <a:gd name="connsiteX198-799" fmla="*/ 3661506 w 5673186"/>
              <a:gd name="connsiteY198-800" fmla="*/ 41029 h 1798781"/>
              <a:gd name="connsiteX199-801" fmla="*/ 3725131 w 5673186"/>
              <a:gd name="connsiteY199-802" fmla="*/ 175 h 1798781"/>
              <a:gd name="connsiteX0-803" fmla="*/ 3911419 w 5673186"/>
              <a:gd name="connsiteY0-804" fmla="*/ 1189863 h 1798781"/>
              <a:gd name="connsiteX1-805" fmla="*/ 3885344 w 5673186"/>
              <a:gd name="connsiteY1-806" fmla="*/ 1191649 h 1798781"/>
              <a:gd name="connsiteX2-807" fmla="*/ 3742469 w 5673186"/>
              <a:gd name="connsiteY2-808" fmla="*/ 1195459 h 1798781"/>
              <a:gd name="connsiteX3-809" fmla="*/ 3634836 w 5673186"/>
              <a:gd name="connsiteY3-810" fmla="*/ 1200222 h 1798781"/>
              <a:gd name="connsiteX4-811" fmla="*/ 3616739 w 5673186"/>
              <a:gd name="connsiteY4-812" fmla="*/ 1236417 h 1798781"/>
              <a:gd name="connsiteX5-813" fmla="*/ 3634836 w 5673186"/>
              <a:gd name="connsiteY5-814" fmla="*/ 1244037 h 1798781"/>
              <a:gd name="connsiteX6-815" fmla="*/ 3682461 w 5673186"/>
              <a:gd name="connsiteY6-816" fmla="*/ 1242131 h 1798781"/>
              <a:gd name="connsiteX7-817" fmla="*/ 3912966 w 5673186"/>
              <a:gd name="connsiteY7-818" fmla="*/ 1236417 h 1798781"/>
              <a:gd name="connsiteX8-819" fmla="*/ 3941541 w 5673186"/>
              <a:gd name="connsiteY8-820" fmla="*/ 1237369 h 1798781"/>
              <a:gd name="connsiteX9-821" fmla="*/ 3942494 w 5673186"/>
              <a:gd name="connsiteY9-822" fmla="*/ 1204032 h 1798781"/>
              <a:gd name="connsiteX10-823" fmla="*/ 3933921 w 5673186"/>
              <a:gd name="connsiteY10-824" fmla="*/ 1191649 h 1798781"/>
              <a:gd name="connsiteX11-825" fmla="*/ 3911419 w 5673186"/>
              <a:gd name="connsiteY11-826" fmla="*/ 1189863 h 1798781"/>
              <a:gd name="connsiteX12-827" fmla="*/ 3725131 w 5673186"/>
              <a:gd name="connsiteY12-828" fmla="*/ 175 h 1798781"/>
              <a:gd name="connsiteX13-829" fmla="*/ 3752946 w 5673186"/>
              <a:gd name="connsiteY13-830" fmla="*/ 1976 h 1798781"/>
              <a:gd name="connsiteX14-831" fmla="*/ 3840576 w 5673186"/>
              <a:gd name="connsiteY14-832" fmla="*/ 17216 h 1798781"/>
              <a:gd name="connsiteX15-833" fmla="*/ 3852959 w 5673186"/>
              <a:gd name="connsiteY15-834" fmla="*/ 39124 h 1798781"/>
              <a:gd name="connsiteX16-835" fmla="*/ 3782474 w 5673186"/>
              <a:gd name="connsiteY16-836" fmla="*/ 271534 h 1798781"/>
              <a:gd name="connsiteX17-837" fmla="*/ 3703416 w 5673186"/>
              <a:gd name="connsiteY17-838" fmla="*/ 484894 h 1798781"/>
              <a:gd name="connsiteX18-839" fmla="*/ 3527204 w 5673186"/>
              <a:gd name="connsiteY18-840" fmla="*/ 1075444 h 1798781"/>
              <a:gd name="connsiteX19-841" fmla="*/ 3549111 w 5673186"/>
              <a:gd name="connsiteY19-842" fmla="*/ 1104972 h 1798781"/>
              <a:gd name="connsiteX20-843" fmla="*/ 4827366 w 5673186"/>
              <a:gd name="connsiteY20-844" fmla="*/ 1055442 h 1798781"/>
              <a:gd name="connsiteX21-845" fmla="*/ 5314094 w 5673186"/>
              <a:gd name="connsiteY21-846" fmla="*/ 1014484 h 1798781"/>
              <a:gd name="connsiteX22-847" fmla="*/ 5463636 w 5673186"/>
              <a:gd name="connsiteY22-848" fmla="*/ 1020199 h 1798781"/>
              <a:gd name="connsiteX23-849" fmla="*/ 5554124 w 5673186"/>
              <a:gd name="connsiteY23-850" fmla="*/ 1037344 h 1798781"/>
              <a:gd name="connsiteX24-851" fmla="*/ 5673186 w 5673186"/>
              <a:gd name="connsiteY24-852" fmla="*/ 1062109 h 1798781"/>
              <a:gd name="connsiteX25-853" fmla="*/ 5517929 w 5673186"/>
              <a:gd name="connsiteY25-854" fmla="*/ 1057347 h 1798781"/>
              <a:gd name="connsiteX26-855" fmla="*/ 5180744 w 5673186"/>
              <a:gd name="connsiteY26-856" fmla="*/ 1117354 h 1798781"/>
              <a:gd name="connsiteX27-857" fmla="*/ 4631151 w 5673186"/>
              <a:gd name="connsiteY27-858" fmla="*/ 1188792 h 1798781"/>
              <a:gd name="connsiteX28-859" fmla="*/ 4523519 w 5673186"/>
              <a:gd name="connsiteY28-860" fmla="*/ 1204984 h 1798781"/>
              <a:gd name="connsiteX29-861" fmla="*/ 4541616 w 5673186"/>
              <a:gd name="connsiteY29-862" fmla="*/ 1230702 h 1798781"/>
              <a:gd name="connsiteX30-863" fmla="*/ 4734974 w 5673186"/>
              <a:gd name="connsiteY30-864" fmla="*/ 1224987 h 1798781"/>
              <a:gd name="connsiteX31-865" fmla="*/ 4813079 w 5673186"/>
              <a:gd name="connsiteY31-866" fmla="*/ 1231654 h 1798781"/>
              <a:gd name="connsiteX32-867" fmla="*/ 4781646 w 5673186"/>
              <a:gd name="connsiteY32-868" fmla="*/ 1240227 h 1798781"/>
              <a:gd name="connsiteX33-869" fmla="*/ 4484466 w 5673186"/>
              <a:gd name="connsiteY33-870" fmla="*/ 1265944 h 1798781"/>
              <a:gd name="connsiteX34-871" fmla="*/ 4449224 w 5673186"/>
              <a:gd name="connsiteY34-872" fmla="*/ 1282137 h 1798781"/>
              <a:gd name="connsiteX35-873" fmla="*/ 4438746 w 5673186"/>
              <a:gd name="connsiteY35-874" fmla="*/ 1291662 h 1798781"/>
              <a:gd name="connsiteX36-875" fmla="*/ 4415886 w 5673186"/>
              <a:gd name="connsiteY36-876" fmla="*/ 1384054 h 1798781"/>
              <a:gd name="connsiteX37-877" fmla="*/ 4437794 w 5673186"/>
              <a:gd name="connsiteY37-878" fmla="*/ 1417392 h 1798781"/>
              <a:gd name="connsiteX38-879" fmla="*/ 4402551 w 5673186"/>
              <a:gd name="connsiteY38-880" fmla="*/ 1430727 h 1798781"/>
              <a:gd name="connsiteX39-881" fmla="*/ 4265391 w 5673186"/>
              <a:gd name="connsiteY39-882" fmla="*/ 1441204 h 1798781"/>
              <a:gd name="connsiteX40-883" fmla="*/ 4201574 w 5673186"/>
              <a:gd name="connsiteY40-884" fmla="*/ 1445014 h 1798781"/>
              <a:gd name="connsiteX41-885" fmla="*/ 4172999 w 5673186"/>
              <a:gd name="connsiteY41-886" fmla="*/ 1449777 h 1798781"/>
              <a:gd name="connsiteX42-887" fmla="*/ 4025361 w 5673186"/>
              <a:gd name="connsiteY42-888" fmla="*/ 1421202 h 1798781"/>
              <a:gd name="connsiteX43-889" fmla="*/ 3965354 w 5673186"/>
              <a:gd name="connsiteY43-890" fmla="*/ 1319284 h 1798781"/>
              <a:gd name="connsiteX44-891" fmla="*/ 3944399 w 5673186"/>
              <a:gd name="connsiteY44-892" fmla="*/ 1309759 h 1798781"/>
              <a:gd name="connsiteX45-893" fmla="*/ 3616739 w 5673186"/>
              <a:gd name="connsiteY45-894" fmla="*/ 1338334 h 1798781"/>
              <a:gd name="connsiteX46-895" fmla="*/ 3585306 w 5673186"/>
              <a:gd name="connsiteY46-896" fmla="*/ 1364052 h 1798781"/>
              <a:gd name="connsiteX47-897" fmla="*/ 3563399 w 5673186"/>
              <a:gd name="connsiteY47-898" fmla="*/ 1406914 h 1798781"/>
              <a:gd name="connsiteX48-899" fmla="*/ 3471006 w 5673186"/>
              <a:gd name="connsiteY48-900" fmla="*/ 1439299 h 1798781"/>
              <a:gd name="connsiteX49-901" fmla="*/ 3153824 w 5673186"/>
              <a:gd name="connsiteY49-902" fmla="*/ 1492639 h 1798781"/>
              <a:gd name="connsiteX50-903" fmla="*/ 2712816 w 5673186"/>
              <a:gd name="connsiteY50-904" fmla="*/ 1567887 h 1798781"/>
              <a:gd name="connsiteX51-905" fmla="*/ 2689004 w 5673186"/>
              <a:gd name="connsiteY51-906" fmla="*/ 1589794 h 1798781"/>
              <a:gd name="connsiteX52-907" fmla="*/ 2661381 w 5673186"/>
              <a:gd name="connsiteY52-908" fmla="*/ 1645039 h 1798781"/>
              <a:gd name="connsiteX53-909" fmla="*/ 2671859 w 5673186"/>
              <a:gd name="connsiteY53-910" fmla="*/ 1646944 h 1798781"/>
              <a:gd name="connsiteX54-911" fmla="*/ 2720436 w 5673186"/>
              <a:gd name="connsiteY54-912" fmla="*/ 1687902 h 1798781"/>
              <a:gd name="connsiteX55-913" fmla="*/ 2709959 w 5673186"/>
              <a:gd name="connsiteY55-914" fmla="*/ 1765054 h 1798781"/>
              <a:gd name="connsiteX56-915" fmla="*/ 2668049 w 5673186"/>
              <a:gd name="connsiteY56-916" fmla="*/ 1772674 h 1798781"/>
              <a:gd name="connsiteX57-917" fmla="*/ 2657571 w 5673186"/>
              <a:gd name="connsiteY57-918" fmla="*/ 1760292 h 1798781"/>
              <a:gd name="connsiteX58-919" fmla="*/ 2622329 w 5673186"/>
              <a:gd name="connsiteY58-920" fmla="*/ 1772674 h 1798781"/>
              <a:gd name="connsiteX59-921" fmla="*/ 2587086 w 5673186"/>
              <a:gd name="connsiteY59-922" fmla="*/ 1770769 h 1798781"/>
              <a:gd name="connsiteX60-923" fmla="*/ 2555654 w 5673186"/>
              <a:gd name="connsiteY60-924" fmla="*/ 1778389 h 1798781"/>
              <a:gd name="connsiteX61-925" fmla="*/ 2513744 w 5673186"/>
              <a:gd name="connsiteY61-926" fmla="*/ 1793629 h 1798781"/>
              <a:gd name="connsiteX62-927" fmla="*/ 2500409 w 5673186"/>
              <a:gd name="connsiteY62-928" fmla="*/ 1778389 h 1798781"/>
              <a:gd name="connsiteX63-929" fmla="*/ 2469929 w 5673186"/>
              <a:gd name="connsiteY63-930" fmla="*/ 1783152 h 1798781"/>
              <a:gd name="connsiteX64-931" fmla="*/ 2441354 w 5673186"/>
              <a:gd name="connsiteY64-932" fmla="*/ 1796487 h 1798781"/>
              <a:gd name="connsiteX65-933" fmla="*/ 2410874 w 5673186"/>
              <a:gd name="connsiteY65-934" fmla="*/ 1775531 h 1798781"/>
              <a:gd name="connsiteX66-935" fmla="*/ 2372774 w 5673186"/>
              <a:gd name="connsiteY66-936" fmla="*/ 1764102 h 1798781"/>
              <a:gd name="connsiteX67-937" fmla="*/ 2341341 w 5673186"/>
              <a:gd name="connsiteY67-938" fmla="*/ 1743147 h 1798781"/>
              <a:gd name="connsiteX68-939" fmla="*/ 2344199 w 5673186"/>
              <a:gd name="connsiteY68-940" fmla="*/ 1641229 h 1798781"/>
              <a:gd name="connsiteX69-941" fmla="*/ 2376584 w 5673186"/>
              <a:gd name="connsiteY69-942" fmla="*/ 1624084 h 1798781"/>
              <a:gd name="connsiteX70-943" fmla="*/ 2407064 w 5673186"/>
              <a:gd name="connsiteY70-944" fmla="*/ 1638372 h 1798781"/>
              <a:gd name="connsiteX71-945" fmla="*/ 2419446 w 5673186"/>
              <a:gd name="connsiteY71-946" fmla="*/ 1654564 h 1798781"/>
              <a:gd name="connsiteX72-947" fmla="*/ 2436591 w 5673186"/>
              <a:gd name="connsiteY72-948" fmla="*/ 1638372 h 1798781"/>
              <a:gd name="connsiteX73-949" fmla="*/ 2442306 w 5673186"/>
              <a:gd name="connsiteY73-950" fmla="*/ 1586937 h 1798781"/>
              <a:gd name="connsiteX74-951" fmla="*/ 2406111 w 5673186"/>
              <a:gd name="connsiteY74-952" fmla="*/ 1555504 h 1798781"/>
              <a:gd name="connsiteX75-953" fmla="*/ 2383251 w 5673186"/>
              <a:gd name="connsiteY75-954" fmla="*/ 1545027 h 1798781"/>
              <a:gd name="connsiteX76-955" fmla="*/ 2348961 w 5673186"/>
              <a:gd name="connsiteY76-956" fmla="*/ 1558362 h 1798781"/>
              <a:gd name="connsiteX77-957" fmla="*/ 2330864 w 5673186"/>
              <a:gd name="connsiteY77-958" fmla="*/ 1622179 h 1798781"/>
              <a:gd name="connsiteX78-959" fmla="*/ 2309909 w 5673186"/>
              <a:gd name="connsiteY78-960" fmla="*/ 1638372 h 1798781"/>
              <a:gd name="connsiteX79-961" fmla="*/ 2239424 w 5673186"/>
              <a:gd name="connsiteY79-962" fmla="*/ 1615512 h 1798781"/>
              <a:gd name="connsiteX80-963" fmla="*/ 2181321 w 5673186"/>
              <a:gd name="connsiteY80-964" fmla="*/ 1600272 h 1798781"/>
              <a:gd name="connsiteX81-965" fmla="*/ 2174654 w 5673186"/>
              <a:gd name="connsiteY81-966" fmla="*/ 1604081 h 1798781"/>
              <a:gd name="connsiteX82-967" fmla="*/ 2166081 w 5673186"/>
              <a:gd name="connsiteY82-968" fmla="*/ 1640277 h 1798781"/>
              <a:gd name="connsiteX83-969" fmla="*/ 2178464 w 5673186"/>
              <a:gd name="connsiteY83-970" fmla="*/ 1655517 h 1798781"/>
              <a:gd name="connsiteX84-971" fmla="*/ 2226089 w 5673186"/>
              <a:gd name="connsiteY84-972" fmla="*/ 1685044 h 1798781"/>
              <a:gd name="connsiteX85-973" fmla="*/ 2208944 w 5673186"/>
              <a:gd name="connsiteY85-974" fmla="*/ 1763149 h 1798781"/>
              <a:gd name="connsiteX86-975" fmla="*/ 2168939 w 5673186"/>
              <a:gd name="connsiteY86-976" fmla="*/ 1757434 h 1798781"/>
              <a:gd name="connsiteX87-977" fmla="*/ 2155604 w 5673186"/>
              <a:gd name="connsiteY87-978" fmla="*/ 1741242 h 1798781"/>
              <a:gd name="connsiteX88-979" fmla="*/ 2123219 w 5673186"/>
              <a:gd name="connsiteY88-980" fmla="*/ 1744099 h 1798781"/>
              <a:gd name="connsiteX89-981" fmla="*/ 2087024 w 5673186"/>
              <a:gd name="connsiteY89-982" fmla="*/ 1766959 h 1798781"/>
              <a:gd name="connsiteX90-983" fmla="*/ 2057496 w 5673186"/>
              <a:gd name="connsiteY90-984" fmla="*/ 1736479 h 1798781"/>
              <a:gd name="connsiteX91-985" fmla="*/ 2038446 w 5673186"/>
              <a:gd name="connsiteY91-986" fmla="*/ 1725049 h 1798781"/>
              <a:gd name="connsiteX92-987" fmla="*/ 1994631 w 5673186"/>
              <a:gd name="connsiteY92-988" fmla="*/ 1695522 h 1798781"/>
              <a:gd name="connsiteX93-989" fmla="*/ 1993679 w 5673186"/>
              <a:gd name="connsiteY93-990" fmla="*/ 1645039 h 1798781"/>
              <a:gd name="connsiteX94-991" fmla="*/ 2026064 w 5673186"/>
              <a:gd name="connsiteY94-992" fmla="*/ 1614559 h 1798781"/>
              <a:gd name="connsiteX95-993" fmla="*/ 2060354 w 5673186"/>
              <a:gd name="connsiteY95-994" fmla="*/ 1639324 h 1798781"/>
              <a:gd name="connsiteX96-995" fmla="*/ 2072736 w 5673186"/>
              <a:gd name="connsiteY96-996" fmla="*/ 1655517 h 1798781"/>
              <a:gd name="connsiteX97-997" fmla="*/ 2093691 w 5673186"/>
              <a:gd name="connsiteY97-998" fmla="*/ 1641229 h 1798781"/>
              <a:gd name="connsiteX98-999" fmla="*/ 2099406 w 5673186"/>
              <a:gd name="connsiteY98-1000" fmla="*/ 1625989 h 1798781"/>
              <a:gd name="connsiteX99-1001" fmla="*/ 2101311 w 5673186"/>
              <a:gd name="connsiteY99-1002" fmla="*/ 1539312 h 1798781"/>
              <a:gd name="connsiteX100-1003" fmla="*/ 2093691 w 5673186"/>
              <a:gd name="connsiteY100-1004" fmla="*/ 1538359 h 1798781"/>
              <a:gd name="connsiteX101-1005" fmla="*/ 2072736 w 5673186"/>
              <a:gd name="connsiteY101-1006" fmla="*/ 1594556 h 1798781"/>
              <a:gd name="connsiteX102-1007" fmla="*/ 2049876 w 5673186"/>
              <a:gd name="connsiteY102-1008" fmla="*/ 1606939 h 1798781"/>
              <a:gd name="connsiteX103-1009" fmla="*/ 1942244 w 5673186"/>
              <a:gd name="connsiteY103-1010" fmla="*/ 1573602 h 1798781"/>
              <a:gd name="connsiteX104-1011" fmla="*/ 1926051 w 5673186"/>
              <a:gd name="connsiteY104-1012" fmla="*/ 1561219 h 1798781"/>
              <a:gd name="connsiteX105-1013" fmla="*/ 1874616 w 5673186"/>
              <a:gd name="connsiteY105-1014" fmla="*/ 1522167 h 1798781"/>
              <a:gd name="connsiteX106-1015" fmla="*/ 1852709 w 5673186"/>
              <a:gd name="connsiteY106-1016" fmla="*/ 1466922 h 1798781"/>
              <a:gd name="connsiteX107-1017" fmla="*/ 1826039 w 5673186"/>
              <a:gd name="connsiteY107-1018" fmla="*/ 1415487 h 1798781"/>
              <a:gd name="connsiteX108-1019" fmla="*/ 1801542 w 5673186"/>
              <a:gd name="connsiteY108-1020" fmla="*/ 1414936 h 1798781"/>
              <a:gd name="connsiteX109-1021" fmla="*/ 1730789 w 5673186"/>
              <a:gd name="connsiteY109-1022" fmla="*/ 1403104 h 1798781"/>
              <a:gd name="connsiteX110-1023" fmla="*/ 1695546 w 5673186"/>
              <a:gd name="connsiteY110-1024" fmla="*/ 1450729 h 1798781"/>
              <a:gd name="connsiteX111-1025" fmla="*/ 1694594 w 5673186"/>
              <a:gd name="connsiteY111-1026" fmla="*/ 1474542 h 1798781"/>
              <a:gd name="connsiteX112-1027" fmla="*/ 1706024 w 5673186"/>
              <a:gd name="connsiteY112-1028" fmla="*/ 1482162 h 1798781"/>
              <a:gd name="connsiteX113-1029" fmla="*/ 1711416 w 5673186"/>
              <a:gd name="connsiteY113-1030" fmla="*/ 1472171 h 1798781"/>
              <a:gd name="connsiteX114-1031" fmla="*/ 1711416 w 5673186"/>
              <a:gd name="connsiteY114-1032" fmla="*/ 1495204 h 1798781"/>
              <a:gd name="connsiteX115-1033" fmla="*/ 1706024 w 5673186"/>
              <a:gd name="connsiteY115-1034" fmla="*/ 1499306 h 1798781"/>
              <a:gd name="connsiteX116-1035" fmla="*/ 1698404 w 5673186"/>
              <a:gd name="connsiteY116-1036" fmla="*/ 1536454 h 1798781"/>
              <a:gd name="connsiteX117-1037" fmla="*/ 1708881 w 5673186"/>
              <a:gd name="connsiteY117-1038" fmla="*/ 1593604 h 1798781"/>
              <a:gd name="connsiteX118-1039" fmla="*/ 1697451 w 5673186"/>
              <a:gd name="connsiteY118-1040" fmla="*/ 1592652 h 1798781"/>
              <a:gd name="connsiteX119-1041" fmla="*/ 1687926 w 5673186"/>
              <a:gd name="connsiteY119-1042" fmla="*/ 1601224 h 1798781"/>
              <a:gd name="connsiteX120-1043" fmla="*/ 1702214 w 5673186"/>
              <a:gd name="connsiteY120-1044" fmla="*/ 1605987 h 1798781"/>
              <a:gd name="connsiteX121-1045" fmla="*/ 1743171 w 5673186"/>
              <a:gd name="connsiteY121-1046" fmla="*/ 1650754 h 1798781"/>
              <a:gd name="connsiteX122-1047" fmla="*/ 1726979 w 5673186"/>
              <a:gd name="connsiteY122-1048" fmla="*/ 1704094 h 1798781"/>
              <a:gd name="connsiteX123-1049" fmla="*/ 1676496 w 5673186"/>
              <a:gd name="connsiteY123-1050" fmla="*/ 1701237 h 1798781"/>
              <a:gd name="connsiteX124-1051" fmla="*/ 1665066 w 5673186"/>
              <a:gd name="connsiteY124-1052" fmla="*/ 1682187 h 1798781"/>
              <a:gd name="connsiteX125-1053" fmla="*/ 1633634 w 5673186"/>
              <a:gd name="connsiteY125-1054" fmla="*/ 1683139 h 1798781"/>
              <a:gd name="connsiteX126-1055" fmla="*/ 1597439 w 5673186"/>
              <a:gd name="connsiteY126-1056" fmla="*/ 1699331 h 1798781"/>
              <a:gd name="connsiteX127-1057" fmla="*/ 1573626 w 5673186"/>
              <a:gd name="connsiteY127-1058" fmla="*/ 1669804 h 1798781"/>
              <a:gd name="connsiteX128-1059" fmla="*/ 1592676 w 5673186"/>
              <a:gd name="connsiteY128-1060" fmla="*/ 1636467 h 1798781"/>
              <a:gd name="connsiteX129-1061" fmla="*/ 1599344 w 5673186"/>
              <a:gd name="connsiteY129-1062" fmla="*/ 1620274 h 1798781"/>
              <a:gd name="connsiteX130-1063" fmla="*/ 1543146 w 5673186"/>
              <a:gd name="connsiteY130-1064" fmla="*/ 1605034 h 1798781"/>
              <a:gd name="connsiteX131-1065" fmla="*/ 1568864 w 5673186"/>
              <a:gd name="connsiteY131-1066" fmla="*/ 1517404 h 1798781"/>
              <a:gd name="connsiteX132-1067" fmla="*/ 1609821 w 5673186"/>
              <a:gd name="connsiteY132-1068" fmla="*/ 1535502 h 1798781"/>
              <a:gd name="connsiteX133-1069" fmla="*/ 1615536 w 5673186"/>
              <a:gd name="connsiteY133-1070" fmla="*/ 1555504 h 1798781"/>
              <a:gd name="connsiteX134-1071" fmla="*/ 1628871 w 5673186"/>
              <a:gd name="connsiteY134-1072" fmla="*/ 1565981 h 1798781"/>
              <a:gd name="connsiteX135-1073" fmla="*/ 1640301 w 5673186"/>
              <a:gd name="connsiteY135-1074" fmla="*/ 1554552 h 1798781"/>
              <a:gd name="connsiteX136-1075" fmla="*/ 1645064 w 5673186"/>
              <a:gd name="connsiteY136-1076" fmla="*/ 1513594 h 1798781"/>
              <a:gd name="connsiteX137-1077" fmla="*/ 1625061 w 5673186"/>
              <a:gd name="connsiteY137-1078" fmla="*/ 1436442 h 1798781"/>
              <a:gd name="connsiteX138-1079" fmla="*/ 1619346 w 5673186"/>
              <a:gd name="connsiteY138-1080" fmla="*/ 1374529 h 1798781"/>
              <a:gd name="connsiteX139-1081" fmla="*/ 1560291 w 5673186"/>
              <a:gd name="connsiteY139-1082" fmla="*/ 1371672 h 1798781"/>
              <a:gd name="connsiteX140-1083" fmla="*/ 1461231 w 5673186"/>
              <a:gd name="connsiteY140-1084" fmla="*/ 1354527 h 1798781"/>
              <a:gd name="connsiteX141-1085" fmla="*/ 1400271 w 5673186"/>
              <a:gd name="connsiteY141-1086" fmla="*/ 1341192 h 1798781"/>
              <a:gd name="connsiteX142-1087" fmla="*/ 1382174 w 5673186"/>
              <a:gd name="connsiteY142-1088" fmla="*/ 1335477 h 1798781"/>
              <a:gd name="connsiteX143-1089" fmla="*/ 1380269 w 5673186"/>
              <a:gd name="connsiteY143-1090" fmla="*/ 1354527 h 1798781"/>
              <a:gd name="connsiteX144-1091" fmla="*/ 1376459 w 5673186"/>
              <a:gd name="connsiteY144-1092" fmla="*/ 1392627 h 1798781"/>
              <a:gd name="connsiteX145-1093" fmla="*/ 1331691 w 5673186"/>
              <a:gd name="connsiteY145-1094" fmla="*/ 1401199 h 1798781"/>
              <a:gd name="connsiteX146-1095" fmla="*/ 1293591 w 5673186"/>
              <a:gd name="connsiteY146-1096" fmla="*/ 1379292 h 1798781"/>
              <a:gd name="connsiteX147-1097" fmla="*/ 1285971 w 5673186"/>
              <a:gd name="connsiteY147-1098" fmla="*/ 1367862 h 1798781"/>
              <a:gd name="connsiteX148-1099" fmla="*/ 1281209 w 5673186"/>
              <a:gd name="connsiteY148-1100" fmla="*/ 1374529 h 1798781"/>
              <a:gd name="connsiteX149-1101" fmla="*/ 1237394 w 5673186"/>
              <a:gd name="connsiteY149-1102" fmla="*/ 1402152 h 1798781"/>
              <a:gd name="connsiteX150-1103" fmla="*/ 1182149 w 5673186"/>
              <a:gd name="connsiteY150-1104" fmla="*/ 1358337 h 1798781"/>
              <a:gd name="connsiteX151-1105" fmla="*/ 1190721 w 5673186"/>
              <a:gd name="connsiteY151-1106" fmla="*/ 1304997 h 1798781"/>
              <a:gd name="connsiteX152-1107" fmla="*/ 1210724 w 5673186"/>
              <a:gd name="connsiteY152-1108" fmla="*/ 1289756 h 1798781"/>
              <a:gd name="connsiteX153-1109" fmla="*/ 1092614 w 5673186"/>
              <a:gd name="connsiteY153-1110" fmla="*/ 1261181 h 1798781"/>
              <a:gd name="connsiteX154-1111" fmla="*/ 1064039 w 5673186"/>
              <a:gd name="connsiteY154-1112" fmla="*/ 1266897 h 1798781"/>
              <a:gd name="connsiteX155-1113" fmla="*/ 1003079 w 5673186"/>
              <a:gd name="connsiteY155-1114" fmla="*/ 1313569 h 1798781"/>
              <a:gd name="connsiteX156-1115" fmla="*/ 997364 w 5673186"/>
              <a:gd name="connsiteY156-1116" fmla="*/ 1324999 h 1798781"/>
              <a:gd name="connsiteX157-1117" fmla="*/ 1003079 w 5673186"/>
              <a:gd name="connsiteY157-1118" fmla="*/ 1351669 h 1798781"/>
              <a:gd name="connsiteX158-1119" fmla="*/ 947834 w 5673186"/>
              <a:gd name="connsiteY158-1120" fmla="*/ 1421202 h 1798781"/>
              <a:gd name="connsiteX159-1121" fmla="*/ 943071 w 5673186"/>
              <a:gd name="connsiteY159-1122" fmla="*/ 1421202 h 1798781"/>
              <a:gd name="connsiteX160-1123" fmla="*/ 745904 w 5673186"/>
              <a:gd name="connsiteY160-1124" fmla="*/ 1403104 h 1798781"/>
              <a:gd name="connsiteX161-1125" fmla="*/ 636366 w 5673186"/>
              <a:gd name="connsiteY161-1126" fmla="*/ 1389769 h 1798781"/>
              <a:gd name="connsiteX162-1127" fmla="*/ 600171 w 5673186"/>
              <a:gd name="connsiteY162-1128" fmla="*/ 1240227 h 1798781"/>
              <a:gd name="connsiteX163-1129" fmla="*/ 600171 w 5673186"/>
              <a:gd name="connsiteY163-1130" fmla="*/ 1220224 h 1798781"/>
              <a:gd name="connsiteX164-1131" fmla="*/ 560166 w 5673186"/>
              <a:gd name="connsiteY164-1132" fmla="*/ 1216414 h 1798781"/>
              <a:gd name="connsiteX165-1133" fmla="*/ 517304 w 5673186"/>
              <a:gd name="connsiteY165-1134" fmla="*/ 1267849 h 1798781"/>
              <a:gd name="connsiteX166-1135" fmla="*/ 510636 w 5673186"/>
              <a:gd name="connsiteY166-1136" fmla="*/ 1284042 h 1798781"/>
              <a:gd name="connsiteX167-1137" fmla="*/ 519209 w 5673186"/>
              <a:gd name="connsiteY167-1138" fmla="*/ 1309759 h 1798781"/>
              <a:gd name="connsiteX168-1139" fmla="*/ 477299 w 5673186"/>
              <a:gd name="connsiteY168-1140" fmla="*/ 1384054 h 1798781"/>
              <a:gd name="connsiteX169-1141" fmla="*/ 322994 w 5673186"/>
              <a:gd name="connsiteY169-1142" fmla="*/ 1382149 h 1798781"/>
              <a:gd name="connsiteX170-1143" fmla="*/ 186786 w 5673186"/>
              <a:gd name="connsiteY170-1144" fmla="*/ 1338334 h 1798781"/>
              <a:gd name="connsiteX171-1145" fmla="*/ 127731 w 5673186"/>
              <a:gd name="connsiteY171-1146" fmla="*/ 1189744 h 1798781"/>
              <a:gd name="connsiteX172-1147" fmla="*/ 257271 w 5673186"/>
              <a:gd name="connsiteY172-1148" fmla="*/ 1089732 h 1798781"/>
              <a:gd name="connsiteX173-1149" fmla="*/ 318231 w 5673186"/>
              <a:gd name="connsiteY173-1150" fmla="*/ 1084969 h 1798781"/>
              <a:gd name="connsiteX174-1151" fmla="*/ 208694 w 5673186"/>
              <a:gd name="connsiteY174-1152" fmla="*/ 1059252 h 1798781"/>
              <a:gd name="connsiteX175-1153" fmla="*/ 26766 w 5673186"/>
              <a:gd name="connsiteY175-1154" fmla="*/ 1016389 h 1798781"/>
              <a:gd name="connsiteX176-1155" fmla="*/ 96 w 5673186"/>
              <a:gd name="connsiteY176-1156" fmla="*/ 1004007 h 1798781"/>
              <a:gd name="connsiteX177-1157" fmla="*/ 138209 w 5673186"/>
              <a:gd name="connsiteY177-1158" fmla="*/ 981147 h 1798781"/>
              <a:gd name="connsiteX178-1159" fmla="*/ 361094 w 5673186"/>
              <a:gd name="connsiteY178-1160" fmla="*/ 1014484 h 1798781"/>
              <a:gd name="connsiteX179-1161" fmla="*/ 801149 w 5673186"/>
              <a:gd name="connsiteY179-1162" fmla="*/ 1075444 h 1798781"/>
              <a:gd name="connsiteX180-1163" fmla="*/ 1055466 w 5673186"/>
              <a:gd name="connsiteY180-1164" fmla="*/ 1090684 h 1798781"/>
              <a:gd name="connsiteX181-1165" fmla="*/ 1075469 w 5673186"/>
              <a:gd name="connsiteY181-1166" fmla="*/ 1067824 h 1798781"/>
              <a:gd name="connsiteX182-1167" fmla="*/ 1076421 w 5673186"/>
              <a:gd name="connsiteY182-1168" fmla="*/ 1052584 h 1798781"/>
              <a:gd name="connsiteX183-1169" fmla="*/ 1060229 w 5673186"/>
              <a:gd name="connsiteY183-1170" fmla="*/ 981147 h 1798781"/>
              <a:gd name="connsiteX184-1171" fmla="*/ 917354 w 5673186"/>
              <a:gd name="connsiteY184-1172" fmla="*/ 779217 h 1798781"/>
              <a:gd name="connsiteX185-1173" fmla="*/ 948786 w 5673186"/>
              <a:gd name="connsiteY185-1174" fmla="*/ 672536 h 1798781"/>
              <a:gd name="connsiteX186-1175" fmla="*/ 977361 w 5673186"/>
              <a:gd name="connsiteY186-1176" fmla="*/ 640151 h 1798781"/>
              <a:gd name="connsiteX187-1177" fmla="*/ 1167861 w 5673186"/>
              <a:gd name="connsiteY187-1178" fmla="*/ 472511 h 1798781"/>
              <a:gd name="connsiteX188-1179" fmla="*/ 1367886 w 5673186"/>
              <a:gd name="connsiteY188-1180" fmla="*/ 423934 h 1798781"/>
              <a:gd name="connsiteX189-1181" fmla="*/ 1698404 w 5673186"/>
              <a:gd name="connsiteY189-1182" fmla="*/ 513469 h 1798781"/>
              <a:gd name="connsiteX190-1183" fmla="*/ 1767936 w 5673186"/>
              <a:gd name="connsiteY190-1184" fmla="*/ 542997 h 1798781"/>
              <a:gd name="connsiteX191-1185" fmla="*/ 2060354 w 5673186"/>
              <a:gd name="connsiteY191-1186" fmla="*/ 700159 h 1798781"/>
              <a:gd name="connsiteX192-1187" fmla="*/ 2223231 w 5673186"/>
              <a:gd name="connsiteY192-1188" fmla="*/ 760167 h 1798781"/>
              <a:gd name="connsiteX193-1189" fmla="*/ 2890934 w 5673186"/>
              <a:gd name="connsiteY193-1190" fmla="*/ 920186 h 1798781"/>
              <a:gd name="connsiteX194-1191" fmla="*/ 2939511 w 5673186"/>
              <a:gd name="connsiteY194-1192" fmla="*/ 900184 h 1798781"/>
              <a:gd name="connsiteX195-1193" fmla="*/ 3134774 w 5673186"/>
              <a:gd name="connsiteY195-1194" fmla="*/ 654439 h 1798781"/>
              <a:gd name="connsiteX196-1195" fmla="*/ 3645314 w 5673186"/>
              <a:gd name="connsiteY196-1196" fmla="*/ 61031 h 1798781"/>
              <a:gd name="connsiteX197-1197" fmla="*/ 3661506 w 5673186"/>
              <a:gd name="connsiteY197-1198" fmla="*/ 41029 h 1798781"/>
              <a:gd name="connsiteX198-1199" fmla="*/ 3725131 w 5673186"/>
              <a:gd name="connsiteY198-1200" fmla="*/ 175 h 1798781"/>
              <a:gd name="connsiteX0-1201" fmla="*/ 3911419 w 5673186"/>
              <a:gd name="connsiteY0-1202" fmla="*/ 1189863 h 1798781"/>
              <a:gd name="connsiteX1-1203" fmla="*/ 3885344 w 5673186"/>
              <a:gd name="connsiteY1-1204" fmla="*/ 1191649 h 1798781"/>
              <a:gd name="connsiteX2-1205" fmla="*/ 3742469 w 5673186"/>
              <a:gd name="connsiteY2-1206" fmla="*/ 1195459 h 1798781"/>
              <a:gd name="connsiteX3-1207" fmla="*/ 3634836 w 5673186"/>
              <a:gd name="connsiteY3-1208" fmla="*/ 1200222 h 1798781"/>
              <a:gd name="connsiteX4-1209" fmla="*/ 3616739 w 5673186"/>
              <a:gd name="connsiteY4-1210" fmla="*/ 1236417 h 1798781"/>
              <a:gd name="connsiteX5-1211" fmla="*/ 3634836 w 5673186"/>
              <a:gd name="connsiteY5-1212" fmla="*/ 1244037 h 1798781"/>
              <a:gd name="connsiteX6-1213" fmla="*/ 3682461 w 5673186"/>
              <a:gd name="connsiteY6-1214" fmla="*/ 1242131 h 1798781"/>
              <a:gd name="connsiteX7-1215" fmla="*/ 3912966 w 5673186"/>
              <a:gd name="connsiteY7-1216" fmla="*/ 1236417 h 1798781"/>
              <a:gd name="connsiteX8-1217" fmla="*/ 3941541 w 5673186"/>
              <a:gd name="connsiteY8-1218" fmla="*/ 1237369 h 1798781"/>
              <a:gd name="connsiteX9-1219" fmla="*/ 3942494 w 5673186"/>
              <a:gd name="connsiteY9-1220" fmla="*/ 1204032 h 1798781"/>
              <a:gd name="connsiteX10-1221" fmla="*/ 3933921 w 5673186"/>
              <a:gd name="connsiteY10-1222" fmla="*/ 1191649 h 1798781"/>
              <a:gd name="connsiteX11-1223" fmla="*/ 3911419 w 5673186"/>
              <a:gd name="connsiteY11-1224" fmla="*/ 1189863 h 1798781"/>
              <a:gd name="connsiteX12-1225" fmla="*/ 3725131 w 5673186"/>
              <a:gd name="connsiteY12-1226" fmla="*/ 175 h 1798781"/>
              <a:gd name="connsiteX13-1227" fmla="*/ 3752946 w 5673186"/>
              <a:gd name="connsiteY13-1228" fmla="*/ 1976 h 1798781"/>
              <a:gd name="connsiteX14-1229" fmla="*/ 3840576 w 5673186"/>
              <a:gd name="connsiteY14-1230" fmla="*/ 17216 h 1798781"/>
              <a:gd name="connsiteX15-1231" fmla="*/ 3852959 w 5673186"/>
              <a:gd name="connsiteY15-1232" fmla="*/ 39124 h 1798781"/>
              <a:gd name="connsiteX16-1233" fmla="*/ 3782474 w 5673186"/>
              <a:gd name="connsiteY16-1234" fmla="*/ 271534 h 1798781"/>
              <a:gd name="connsiteX17-1235" fmla="*/ 3703416 w 5673186"/>
              <a:gd name="connsiteY17-1236" fmla="*/ 484894 h 1798781"/>
              <a:gd name="connsiteX18-1237" fmla="*/ 3527204 w 5673186"/>
              <a:gd name="connsiteY18-1238" fmla="*/ 1075444 h 1798781"/>
              <a:gd name="connsiteX19-1239" fmla="*/ 3549111 w 5673186"/>
              <a:gd name="connsiteY19-1240" fmla="*/ 1104972 h 1798781"/>
              <a:gd name="connsiteX20-1241" fmla="*/ 4827366 w 5673186"/>
              <a:gd name="connsiteY20-1242" fmla="*/ 1055442 h 1798781"/>
              <a:gd name="connsiteX21-1243" fmla="*/ 5314094 w 5673186"/>
              <a:gd name="connsiteY21-1244" fmla="*/ 1014484 h 1798781"/>
              <a:gd name="connsiteX22-1245" fmla="*/ 5463636 w 5673186"/>
              <a:gd name="connsiteY22-1246" fmla="*/ 1020199 h 1798781"/>
              <a:gd name="connsiteX23-1247" fmla="*/ 5554124 w 5673186"/>
              <a:gd name="connsiteY23-1248" fmla="*/ 1037344 h 1798781"/>
              <a:gd name="connsiteX24-1249" fmla="*/ 5673186 w 5673186"/>
              <a:gd name="connsiteY24-1250" fmla="*/ 1062109 h 1798781"/>
              <a:gd name="connsiteX25-1251" fmla="*/ 5517929 w 5673186"/>
              <a:gd name="connsiteY25-1252" fmla="*/ 1057347 h 1798781"/>
              <a:gd name="connsiteX26-1253" fmla="*/ 5180744 w 5673186"/>
              <a:gd name="connsiteY26-1254" fmla="*/ 1117354 h 1798781"/>
              <a:gd name="connsiteX27-1255" fmla="*/ 4631151 w 5673186"/>
              <a:gd name="connsiteY27-1256" fmla="*/ 1188792 h 1798781"/>
              <a:gd name="connsiteX28-1257" fmla="*/ 4523519 w 5673186"/>
              <a:gd name="connsiteY28-1258" fmla="*/ 1204984 h 1798781"/>
              <a:gd name="connsiteX29-1259" fmla="*/ 4541616 w 5673186"/>
              <a:gd name="connsiteY29-1260" fmla="*/ 1230702 h 1798781"/>
              <a:gd name="connsiteX30-1261" fmla="*/ 4734974 w 5673186"/>
              <a:gd name="connsiteY30-1262" fmla="*/ 1224987 h 1798781"/>
              <a:gd name="connsiteX31-1263" fmla="*/ 4813079 w 5673186"/>
              <a:gd name="connsiteY31-1264" fmla="*/ 1231654 h 1798781"/>
              <a:gd name="connsiteX32-1265" fmla="*/ 4781646 w 5673186"/>
              <a:gd name="connsiteY32-1266" fmla="*/ 1240227 h 1798781"/>
              <a:gd name="connsiteX33-1267" fmla="*/ 4484466 w 5673186"/>
              <a:gd name="connsiteY33-1268" fmla="*/ 1265944 h 1798781"/>
              <a:gd name="connsiteX34-1269" fmla="*/ 4449224 w 5673186"/>
              <a:gd name="connsiteY34-1270" fmla="*/ 1282137 h 1798781"/>
              <a:gd name="connsiteX35-1271" fmla="*/ 4438746 w 5673186"/>
              <a:gd name="connsiteY35-1272" fmla="*/ 1291662 h 1798781"/>
              <a:gd name="connsiteX36-1273" fmla="*/ 4415886 w 5673186"/>
              <a:gd name="connsiteY36-1274" fmla="*/ 1384054 h 1798781"/>
              <a:gd name="connsiteX37-1275" fmla="*/ 4437794 w 5673186"/>
              <a:gd name="connsiteY37-1276" fmla="*/ 1417392 h 1798781"/>
              <a:gd name="connsiteX38-1277" fmla="*/ 4402551 w 5673186"/>
              <a:gd name="connsiteY38-1278" fmla="*/ 1430727 h 1798781"/>
              <a:gd name="connsiteX39-1279" fmla="*/ 4265391 w 5673186"/>
              <a:gd name="connsiteY39-1280" fmla="*/ 1441204 h 1798781"/>
              <a:gd name="connsiteX40-1281" fmla="*/ 4201574 w 5673186"/>
              <a:gd name="connsiteY40-1282" fmla="*/ 1445014 h 1798781"/>
              <a:gd name="connsiteX41-1283" fmla="*/ 4172999 w 5673186"/>
              <a:gd name="connsiteY41-1284" fmla="*/ 1449777 h 1798781"/>
              <a:gd name="connsiteX42-1285" fmla="*/ 4025361 w 5673186"/>
              <a:gd name="connsiteY42-1286" fmla="*/ 1421202 h 1798781"/>
              <a:gd name="connsiteX43-1287" fmla="*/ 3965354 w 5673186"/>
              <a:gd name="connsiteY43-1288" fmla="*/ 1319284 h 1798781"/>
              <a:gd name="connsiteX44-1289" fmla="*/ 3944399 w 5673186"/>
              <a:gd name="connsiteY44-1290" fmla="*/ 1309759 h 1798781"/>
              <a:gd name="connsiteX45-1291" fmla="*/ 3616739 w 5673186"/>
              <a:gd name="connsiteY45-1292" fmla="*/ 1338334 h 1798781"/>
              <a:gd name="connsiteX46-1293" fmla="*/ 3585306 w 5673186"/>
              <a:gd name="connsiteY46-1294" fmla="*/ 1364052 h 1798781"/>
              <a:gd name="connsiteX47-1295" fmla="*/ 3563399 w 5673186"/>
              <a:gd name="connsiteY47-1296" fmla="*/ 1406914 h 1798781"/>
              <a:gd name="connsiteX48-1297" fmla="*/ 3471006 w 5673186"/>
              <a:gd name="connsiteY48-1298" fmla="*/ 1439299 h 1798781"/>
              <a:gd name="connsiteX49-1299" fmla="*/ 3153824 w 5673186"/>
              <a:gd name="connsiteY49-1300" fmla="*/ 1492639 h 1798781"/>
              <a:gd name="connsiteX50-1301" fmla="*/ 2712816 w 5673186"/>
              <a:gd name="connsiteY50-1302" fmla="*/ 1567887 h 1798781"/>
              <a:gd name="connsiteX51-1303" fmla="*/ 2689004 w 5673186"/>
              <a:gd name="connsiteY51-1304" fmla="*/ 1589794 h 1798781"/>
              <a:gd name="connsiteX52-1305" fmla="*/ 2661381 w 5673186"/>
              <a:gd name="connsiteY52-1306" fmla="*/ 1645039 h 1798781"/>
              <a:gd name="connsiteX53-1307" fmla="*/ 2671859 w 5673186"/>
              <a:gd name="connsiteY53-1308" fmla="*/ 1646944 h 1798781"/>
              <a:gd name="connsiteX54-1309" fmla="*/ 2720436 w 5673186"/>
              <a:gd name="connsiteY54-1310" fmla="*/ 1687902 h 1798781"/>
              <a:gd name="connsiteX55-1311" fmla="*/ 2709959 w 5673186"/>
              <a:gd name="connsiteY55-1312" fmla="*/ 1765054 h 1798781"/>
              <a:gd name="connsiteX56-1313" fmla="*/ 2668049 w 5673186"/>
              <a:gd name="connsiteY56-1314" fmla="*/ 1772674 h 1798781"/>
              <a:gd name="connsiteX57-1315" fmla="*/ 2657571 w 5673186"/>
              <a:gd name="connsiteY57-1316" fmla="*/ 1760292 h 1798781"/>
              <a:gd name="connsiteX58-1317" fmla="*/ 2622329 w 5673186"/>
              <a:gd name="connsiteY58-1318" fmla="*/ 1772674 h 1798781"/>
              <a:gd name="connsiteX59-1319" fmla="*/ 2587086 w 5673186"/>
              <a:gd name="connsiteY59-1320" fmla="*/ 1770769 h 1798781"/>
              <a:gd name="connsiteX60-1321" fmla="*/ 2555654 w 5673186"/>
              <a:gd name="connsiteY60-1322" fmla="*/ 1778389 h 1798781"/>
              <a:gd name="connsiteX61-1323" fmla="*/ 2513744 w 5673186"/>
              <a:gd name="connsiteY61-1324" fmla="*/ 1793629 h 1798781"/>
              <a:gd name="connsiteX62-1325" fmla="*/ 2500409 w 5673186"/>
              <a:gd name="connsiteY62-1326" fmla="*/ 1778389 h 1798781"/>
              <a:gd name="connsiteX63-1327" fmla="*/ 2469929 w 5673186"/>
              <a:gd name="connsiteY63-1328" fmla="*/ 1783152 h 1798781"/>
              <a:gd name="connsiteX64-1329" fmla="*/ 2441354 w 5673186"/>
              <a:gd name="connsiteY64-1330" fmla="*/ 1796487 h 1798781"/>
              <a:gd name="connsiteX65-1331" fmla="*/ 2410874 w 5673186"/>
              <a:gd name="connsiteY65-1332" fmla="*/ 1775531 h 1798781"/>
              <a:gd name="connsiteX66-1333" fmla="*/ 2372774 w 5673186"/>
              <a:gd name="connsiteY66-1334" fmla="*/ 1764102 h 1798781"/>
              <a:gd name="connsiteX67-1335" fmla="*/ 2341341 w 5673186"/>
              <a:gd name="connsiteY67-1336" fmla="*/ 1743147 h 1798781"/>
              <a:gd name="connsiteX68-1337" fmla="*/ 2344199 w 5673186"/>
              <a:gd name="connsiteY68-1338" fmla="*/ 1641229 h 1798781"/>
              <a:gd name="connsiteX69-1339" fmla="*/ 2376584 w 5673186"/>
              <a:gd name="connsiteY69-1340" fmla="*/ 1624084 h 1798781"/>
              <a:gd name="connsiteX70-1341" fmla="*/ 2407064 w 5673186"/>
              <a:gd name="connsiteY70-1342" fmla="*/ 1638372 h 1798781"/>
              <a:gd name="connsiteX71-1343" fmla="*/ 2419446 w 5673186"/>
              <a:gd name="connsiteY71-1344" fmla="*/ 1654564 h 1798781"/>
              <a:gd name="connsiteX72-1345" fmla="*/ 2436591 w 5673186"/>
              <a:gd name="connsiteY72-1346" fmla="*/ 1638372 h 1798781"/>
              <a:gd name="connsiteX73-1347" fmla="*/ 2442306 w 5673186"/>
              <a:gd name="connsiteY73-1348" fmla="*/ 1586937 h 1798781"/>
              <a:gd name="connsiteX74-1349" fmla="*/ 2406111 w 5673186"/>
              <a:gd name="connsiteY74-1350" fmla="*/ 1555504 h 1798781"/>
              <a:gd name="connsiteX75-1351" fmla="*/ 2383251 w 5673186"/>
              <a:gd name="connsiteY75-1352" fmla="*/ 1545027 h 1798781"/>
              <a:gd name="connsiteX76-1353" fmla="*/ 2348961 w 5673186"/>
              <a:gd name="connsiteY76-1354" fmla="*/ 1558362 h 1798781"/>
              <a:gd name="connsiteX77-1355" fmla="*/ 2330864 w 5673186"/>
              <a:gd name="connsiteY77-1356" fmla="*/ 1622179 h 1798781"/>
              <a:gd name="connsiteX78-1357" fmla="*/ 2309909 w 5673186"/>
              <a:gd name="connsiteY78-1358" fmla="*/ 1638372 h 1798781"/>
              <a:gd name="connsiteX79-1359" fmla="*/ 2239424 w 5673186"/>
              <a:gd name="connsiteY79-1360" fmla="*/ 1615512 h 1798781"/>
              <a:gd name="connsiteX80-1361" fmla="*/ 2181321 w 5673186"/>
              <a:gd name="connsiteY80-1362" fmla="*/ 1600272 h 1798781"/>
              <a:gd name="connsiteX81-1363" fmla="*/ 2174654 w 5673186"/>
              <a:gd name="connsiteY81-1364" fmla="*/ 1604081 h 1798781"/>
              <a:gd name="connsiteX82-1365" fmla="*/ 2166081 w 5673186"/>
              <a:gd name="connsiteY82-1366" fmla="*/ 1640277 h 1798781"/>
              <a:gd name="connsiteX83-1367" fmla="*/ 2178464 w 5673186"/>
              <a:gd name="connsiteY83-1368" fmla="*/ 1655517 h 1798781"/>
              <a:gd name="connsiteX84-1369" fmla="*/ 2226089 w 5673186"/>
              <a:gd name="connsiteY84-1370" fmla="*/ 1685044 h 1798781"/>
              <a:gd name="connsiteX85-1371" fmla="*/ 2208944 w 5673186"/>
              <a:gd name="connsiteY85-1372" fmla="*/ 1763149 h 1798781"/>
              <a:gd name="connsiteX86-1373" fmla="*/ 2168939 w 5673186"/>
              <a:gd name="connsiteY86-1374" fmla="*/ 1757434 h 1798781"/>
              <a:gd name="connsiteX87-1375" fmla="*/ 2155604 w 5673186"/>
              <a:gd name="connsiteY87-1376" fmla="*/ 1741242 h 1798781"/>
              <a:gd name="connsiteX88-1377" fmla="*/ 2123219 w 5673186"/>
              <a:gd name="connsiteY88-1378" fmla="*/ 1744099 h 1798781"/>
              <a:gd name="connsiteX89-1379" fmla="*/ 2087024 w 5673186"/>
              <a:gd name="connsiteY89-1380" fmla="*/ 1766959 h 1798781"/>
              <a:gd name="connsiteX90-1381" fmla="*/ 2057496 w 5673186"/>
              <a:gd name="connsiteY90-1382" fmla="*/ 1736479 h 1798781"/>
              <a:gd name="connsiteX91-1383" fmla="*/ 2038446 w 5673186"/>
              <a:gd name="connsiteY91-1384" fmla="*/ 1725049 h 1798781"/>
              <a:gd name="connsiteX92-1385" fmla="*/ 1994631 w 5673186"/>
              <a:gd name="connsiteY92-1386" fmla="*/ 1695522 h 1798781"/>
              <a:gd name="connsiteX93-1387" fmla="*/ 1993679 w 5673186"/>
              <a:gd name="connsiteY93-1388" fmla="*/ 1645039 h 1798781"/>
              <a:gd name="connsiteX94-1389" fmla="*/ 2026064 w 5673186"/>
              <a:gd name="connsiteY94-1390" fmla="*/ 1614559 h 1798781"/>
              <a:gd name="connsiteX95-1391" fmla="*/ 2060354 w 5673186"/>
              <a:gd name="connsiteY95-1392" fmla="*/ 1639324 h 1798781"/>
              <a:gd name="connsiteX96-1393" fmla="*/ 2072736 w 5673186"/>
              <a:gd name="connsiteY96-1394" fmla="*/ 1655517 h 1798781"/>
              <a:gd name="connsiteX97-1395" fmla="*/ 2093691 w 5673186"/>
              <a:gd name="connsiteY97-1396" fmla="*/ 1641229 h 1798781"/>
              <a:gd name="connsiteX98-1397" fmla="*/ 2099406 w 5673186"/>
              <a:gd name="connsiteY98-1398" fmla="*/ 1625989 h 1798781"/>
              <a:gd name="connsiteX99-1399" fmla="*/ 2101311 w 5673186"/>
              <a:gd name="connsiteY99-1400" fmla="*/ 1539312 h 1798781"/>
              <a:gd name="connsiteX100-1401" fmla="*/ 2093691 w 5673186"/>
              <a:gd name="connsiteY100-1402" fmla="*/ 1538359 h 1798781"/>
              <a:gd name="connsiteX101-1403" fmla="*/ 2072736 w 5673186"/>
              <a:gd name="connsiteY101-1404" fmla="*/ 1594556 h 1798781"/>
              <a:gd name="connsiteX102-1405" fmla="*/ 2049876 w 5673186"/>
              <a:gd name="connsiteY102-1406" fmla="*/ 1606939 h 1798781"/>
              <a:gd name="connsiteX103-1407" fmla="*/ 1942244 w 5673186"/>
              <a:gd name="connsiteY103-1408" fmla="*/ 1573602 h 1798781"/>
              <a:gd name="connsiteX104-1409" fmla="*/ 1926051 w 5673186"/>
              <a:gd name="connsiteY104-1410" fmla="*/ 1561219 h 1798781"/>
              <a:gd name="connsiteX105-1411" fmla="*/ 1874616 w 5673186"/>
              <a:gd name="connsiteY105-1412" fmla="*/ 1522167 h 1798781"/>
              <a:gd name="connsiteX106-1413" fmla="*/ 1852709 w 5673186"/>
              <a:gd name="connsiteY106-1414" fmla="*/ 1466922 h 1798781"/>
              <a:gd name="connsiteX107-1415" fmla="*/ 1826039 w 5673186"/>
              <a:gd name="connsiteY107-1416" fmla="*/ 1415487 h 1798781"/>
              <a:gd name="connsiteX108-1417" fmla="*/ 1801542 w 5673186"/>
              <a:gd name="connsiteY108-1418" fmla="*/ 1414936 h 1798781"/>
              <a:gd name="connsiteX109-1419" fmla="*/ 1730789 w 5673186"/>
              <a:gd name="connsiteY109-1420" fmla="*/ 1403104 h 1798781"/>
              <a:gd name="connsiteX110-1421" fmla="*/ 1695546 w 5673186"/>
              <a:gd name="connsiteY110-1422" fmla="*/ 1450729 h 1798781"/>
              <a:gd name="connsiteX111-1423" fmla="*/ 1694594 w 5673186"/>
              <a:gd name="connsiteY111-1424" fmla="*/ 1474542 h 1798781"/>
              <a:gd name="connsiteX112-1425" fmla="*/ 1706024 w 5673186"/>
              <a:gd name="connsiteY112-1426" fmla="*/ 1482162 h 1798781"/>
              <a:gd name="connsiteX113-1427" fmla="*/ 1711416 w 5673186"/>
              <a:gd name="connsiteY113-1428" fmla="*/ 1472171 h 1798781"/>
              <a:gd name="connsiteX114-1429" fmla="*/ 1711416 w 5673186"/>
              <a:gd name="connsiteY114-1430" fmla="*/ 1495204 h 1798781"/>
              <a:gd name="connsiteX115-1431" fmla="*/ 1698404 w 5673186"/>
              <a:gd name="connsiteY115-1432" fmla="*/ 1536454 h 1798781"/>
              <a:gd name="connsiteX116-1433" fmla="*/ 1708881 w 5673186"/>
              <a:gd name="connsiteY116-1434" fmla="*/ 1593604 h 1798781"/>
              <a:gd name="connsiteX117-1435" fmla="*/ 1697451 w 5673186"/>
              <a:gd name="connsiteY117-1436" fmla="*/ 1592652 h 1798781"/>
              <a:gd name="connsiteX118-1437" fmla="*/ 1687926 w 5673186"/>
              <a:gd name="connsiteY118-1438" fmla="*/ 1601224 h 1798781"/>
              <a:gd name="connsiteX119-1439" fmla="*/ 1702214 w 5673186"/>
              <a:gd name="connsiteY119-1440" fmla="*/ 1605987 h 1798781"/>
              <a:gd name="connsiteX120-1441" fmla="*/ 1743171 w 5673186"/>
              <a:gd name="connsiteY120-1442" fmla="*/ 1650754 h 1798781"/>
              <a:gd name="connsiteX121-1443" fmla="*/ 1726979 w 5673186"/>
              <a:gd name="connsiteY121-1444" fmla="*/ 1704094 h 1798781"/>
              <a:gd name="connsiteX122-1445" fmla="*/ 1676496 w 5673186"/>
              <a:gd name="connsiteY122-1446" fmla="*/ 1701237 h 1798781"/>
              <a:gd name="connsiteX123-1447" fmla="*/ 1665066 w 5673186"/>
              <a:gd name="connsiteY123-1448" fmla="*/ 1682187 h 1798781"/>
              <a:gd name="connsiteX124-1449" fmla="*/ 1633634 w 5673186"/>
              <a:gd name="connsiteY124-1450" fmla="*/ 1683139 h 1798781"/>
              <a:gd name="connsiteX125-1451" fmla="*/ 1597439 w 5673186"/>
              <a:gd name="connsiteY125-1452" fmla="*/ 1699331 h 1798781"/>
              <a:gd name="connsiteX126-1453" fmla="*/ 1573626 w 5673186"/>
              <a:gd name="connsiteY126-1454" fmla="*/ 1669804 h 1798781"/>
              <a:gd name="connsiteX127-1455" fmla="*/ 1592676 w 5673186"/>
              <a:gd name="connsiteY127-1456" fmla="*/ 1636467 h 1798781"/>
              <a:gd name="connsiteX128-1457" fmla="*/ 1599344 w 5673186"/>
              <a:gd name="connsiteY128-1458" fmla="*/ 1620274 h 1798781"/>
              <a:gd name="connsiteX129-1459" fmla="*/ 1543146 w 5673186"/>
              <a:gd name="connsiteY129-1460" fmla="*/ 1605034 h 1798781"/>
              <a:gd name="connsiteX130-1461" fmla="*/ 1568864 w 5673186"/>
              <a:gd name="connsiteY130-1462" fmla="*/ 1517404 h 1798781"/>
              <a:gd name="connsiteX131-1463" fmla="*/ 1609821 w 5673186"/>
              <a:gd name="connsiteY131-1464" fmla="*/ 1535502 h 1798781"/>
              <a:gd name="connsiteX132-1465" fmla="*/ 1615536 w 5673186"/>
              <a:gd name="connsiteY132-1466" fmla="*/ 1555504 h 1798781"/>
              <a:gd name="connsiteX133-1467" fmla="*/ 1628871 w 5673186"/>
              <a:gd name="connsiteY133-1468" fmla="*/ 1565981 h 1798781"/>
              <a:gd name="connsiteX134-1469" fmla="*/ 1640301 w 5673186"/>
              <a:gd name="connsiteY134-1470" fmla="*/ 1554552 h 1798781"/>
              <a:gd name="connsiteX135-1471" fmla="*/ 1645064 w 5673186"/>
              <a:gd name="connsiteY135-1472" fmla="*/ 1513594 h 1798781"/>
              <a:gd name="connsiteX136-1473" fmla="*/ 1625061 w 5673186"/>
              <a:gd name="connsiteY136-1474" fmla="*/ 1436442 h 1798781"/>
              <a:gd name="connsiteX137-1475" fmla="*/ 1619346 w 5673186"/>
              <a:gd name="connsiteY137-1476" fmla="*/ 1374529 h 1798781"/>
              <a:gd name="connsiteX138-1477" fmla="*/ 1560291 w 5673186"/>
              <a:gd name="connsiteY138-1478" fmla="*/ 1371672 h 1798781"/>
              <a:gd name="connsiteX139-1479" fmla="*/ 1461231 w 5673186"/>
              <a:gd name="connsiteY139-1480" fmla="*/ 1354527 h 1798781"/>
              <a:gd name="connsiteX140-1481" fmla="*/ 1400271 w 5673186"/>
              <a:gd name="connsiteY140-1482" fmla="*/ 1341192 h 1798781"/>
              <a:gd name="connsiteX141-1483" fmla="*/ 1382174 w 5673186"/>
              <a:gd name="connsiteY141-1484" fmla="*/ 1335477 h 1798781"/>
              <a:gd name="connsiteX142-1485" fmla="*/ 1380269 w 5673186"/>
              <a:gd name="connsiteY142-1486" fmla="*/ 1354527 h 1798781"/>
              <a:gd name="connsiteX143-1487" fmla="*/ 1376459 w 5673186"/>
              <a:gd name="connsiteY143-1488" fmla="*/ 1392627 h 1798781"/>
              <a:gd name="connsiteX144-1489" fmla="*/ 1331691 w 5673186"/>
              <a:gd name="connsiteY144-1490" fmla="*/ 1401199 h 1798781"/>
              <a:gd name="connsiteX145-1491" fmla="*/ 1293591 w 5673186"/>
              <a:gd name="connsiteY145-1492" fmla="*/ 1379292 h 1798781"/>
              <a:gd name="connsiteX146-1493" fmla="*/ 1285971 w 5673186"/>
              <a:gd name="connsiteY146-1494" fmla="*/ 1367862 h 1798781"/>
              <a:gd name="connsiteX147-1495" fmla="*/ 1281209 w 5673186"/>
              <a:gd name="connsiteY147-1496" fmla="*/ 1374529 h 1798781"/>
              <a:gd name="connsiteX148-1497" fmla="*/ 1237394 w 5673186"/>
              <a:gd name="connsiteY148-1498" fmla="*/ 1402152 h 1798781"/>
              <a:gd name="connsiteX149-1499" fmla="*/ 1182149 w 5673186"/>
              <a:gd name="connsiteY149-1500" fmla="*/ 1358337 h 1798781"/>
              <a:gd name="connsiteX150-1501" fmla="*/ 1190721 w 5673186"/>
              <a:gd name="connsiteY150-1502" fmla="*/ 1304997 h 1798781"/>
              <a:gd name="connsiteX151-1503" fmla="*/ 1210724 w 5673186"/>
              <a:gd name="connsiteY151-1504" fmla="*/ 1289756 h 1798781"/>
              <a:gd name="connsiteX152-1505" fmla="*/ 1092614 w 5673186"/>
              <a:gd name="connsiteY152-1506" fmla="*/ 1261181 h 1798781"/>
              <a:gd name="connsiteX153-1507" fmla="*/ 1064039 w 5673186"/>
              <a:gd name="connsiteY153-1508" fmla="*/ 1266897 h 1798781"/>
              <a:gd name="connsiteX154-1509" fmla="*/ 1003079 w 5673186"/>
              <a:gd name="connsiteY154-1510" fmla="*/ 1313569 h 1798781"/>
              <a:gd name="connsiteX155-1511" fmla="*/ 997364 w 5673186"/>
              <a:gd name="connsiteY155-1512" fmla="*/ 1324999 h 1798781"/>
              <a:gd name="connsiteX156-1513" fmla="*/ 1003079 w 5673186"/>
              <a:gd name="connsiteY156-1514" fmla="*/ 1351669 h 1798781"/>
              <a:gd name="connsiteX157-1515" fmla="*/ 947834 w 5673186"/>
              <a:gd name="connsiteY157-1516" fmla="*/ 1421202 h 1798781"/>
              <a:gd name="connsiteX158-1517" fmla="*/ 943071 w 5673186"/>
              <a:gd name="connsiteY158-1518" fmla="*/ 1421202 h 1798781"/>
              <a:gd name="connsiteX159-1519" fmla="*/ 745904 w 5673186"/>
              <a:gd name="connsiteY159-1520" fmla="*/ 1403104 h 1798781"/>
              <a:gd name="connsiteX160-1521" fmla="*/ 636366 w 5673186"/>
              <a:gd name="connsiteY160-1522" fmla="*/ 1389769 h 1798781"/>
              <a:gd name="connsiteX161-1523" fmla="*/ 600171 w 5673186"/>
              <a:gd name="connsiteY161-1524" fmla="*/ 1240227 h 1798781"/>
              <a:gd name="connsiteX162-1525" fmla="*/ 600171 w 5673186"/>
              <a:gd name="connsiteY162-1526" fmla="*/ 1220224 h 1798781"/>
              <a:gd name="connsiteX163-1527" fmla="*/ 560166 w 5673186"/>
              <a:gd name="connsiteY163-1528" fmla="*/ 1216414 h 1798781"/>
              <a:gd name="connsiteX164-1529" fmla="*/ 517304 w 5673186"/>
              <a:gd name="connsiteY164-1530" fmla="*/ 1267849 h 1798781"/>
              <a:gd name="connsiteX165-1531" fmla="*/ 510636 w 5673186"/>
              <a:gd name="connsiteY165-1532" fmla="*/ 1284042 h 1798781"/>
              <a:gd name="connsiteX166-1533" fmla="*/ 519209 w 5673186"/>
              <a:gd name="connsiteY166-1534" fmla="*/ 1309759 h 1798781"/>
              <a:gd name="connsiteX167-1535" fmla="*/ 477299 w 5673186"/>
              <a:gd name="connsiteY167-1536" fmla="*/ 1384054 h 1798781"/>
              <a:gd name="connsiteX168-1537" fmla="*/ 322994 w 5673186"/>
              <a:gd name="connsiteY168-1538" fmla="*/ 1382149 h 1798781"/>
              <a:gd name="connsiteX169-1539" fmla="*/ 186786 w 5673186"/>
              <a:gd name="connsiteY169-1540" fmla="*/ 1338334 h 1798781"/>
              <a:gd name="connsiteX170-1541" fmla="*/ 127731 w 5673186"/>
              <a:gd name="connsiteY170-1542" fmla="*/ 1189744 h 1798781"/>
              <a:gd name="connsiteX171-1543" fmla="*/ 257271 w 5673186"/>
              <a:gd name="connsiteY171-1544" fmla="*/ 1089732 h 1798781"/>
              <a:gd name="connsiteX172-1545" fmla="*/ 318231 w 5673186"/>
              <a:gd name="connsiteY172-1546" fmla="*/ 1084969 h 1798781"/>
              <a:gd name="connsiteX173-1547" fmla="*/ 208694 w 5673186"/>
              <a:gd name="connsiteY173-1548" fmla="*/ 1059252 h 1798781"/>
              <a:gd name="connsiteX174-1549" fmla="*/ 26766 w 5673186"/>
              <a:gd name="connsiteY174-1550" fmla="*/ 1016389 h 1798781"/>
              <a:gd name="connsiteX175-1551" fmla="*/ 96 w 5673186"/>
              <a:gd name="connsiteY175-1552" fmla="*/ 1004007 h 1798781"/>
              <a:gd name="connsiteX176-1553" fmla="*/ 138209 w 5673186"/>
              <a:gd name="connsiteY176-1554" fmla="*/ 981147 h 1798781"/>
              <a:gd name="connsiteX177-1555" fmla="*/ 361094 w 5673186"/>
              <a:gd name="connsiteY177-1556" fmla="*/ 1014484 h 1798781"/>
              <a:gd name="connsiteX178-1557" fmla="*/ 801149 w 5673186"/>
              <a:gd name="connsiteY178-1558" fmla="*/ 1075444 h 1798781"/>
              <a:gd name="connsiteX179-1559" fmla="*/ 1055466 w 5673186"/>
              <a:gd name="connsiteY179-1560" fmla="*/ 1090684 h 1798781"/>
              <a:gd name="connsiteX180-1561" fmla="*/ 1075469 w 5673186"/>
              <a:gd name="connsiteY180-1562" fmla="*/ 1067824 h 1798781"/>
              <a:gd name="connsiteX181-1563" fmla="*/ 1076421 w 5673186"/>
              <a:gd name="connsiteY181-1564" fmla="*/ 1052584 h 1798781"/>
              <a:gd name="connsiteX182-1565" fmla="*/ 1060229 w 5673186"/>
              <a:gd name="connsiteY182-1566" fmla="*/ 981147 h 1798781"/>
              <a:gd name="connsiteX183-1567" fmla="*/ 917354 w 5673186"/>
              <a:gd name="connsiteY183-1568" fmla="*/ 779217 h 1798781"/>
              <a:gd name="connsiteX184-1569" fmla="*/ 948786 w 5673186"/>
              <a:gd name="connsiteY184-1570" fmla="*/ 672536 h 1798781"/>
              <a:gd name="connsiteX185-1571" fmla="*/ 977361 w 5673186"/>
              <a:gd name="connsiteY185-1572" fmla="*/ 640151 h 1798781"/>
              <a:gd name="connsiteX186-1573" fmla="*/ 1167861 w 5673186"/>
              <a:gd name="connsiteY186-1574" fmla="*/ 472511 h 1798781"/>
              <a:gd name="connsiteX187-1575" fmla="*/ 1367886 w 5673186"/>
              <a:gd name="connsiteY187-1576" fmla="*/ 423934 h 1798781"/>
              <a:gd name="connsiteX188-1577" fmla="*/ 1698404 w 5673186"/>
              <a:gd name="connsiteY188-1578" fmla="*/ 513469 h 1798781"/>
              <a:gd name="connsiteX189-1579" fmla="*/ 1767936 w 5673186"/>
              <a:gd name="connsiteY189-1580" fmla="*/ 542997 h 1798781"/>
              <a:gd name="connsiteX190-1581" fmla="*/ 2060354 w 5673186"/>
              <a:gd name="connsiteY190-1582" fmla="*/ 700159 h 1798781"/>
              <a:gd name="connsiteX191-1583" fmla="*/ 2223231 w 5673186"/>
              <a:gd name="connsiteY191-1584" fmla="*/ 760167 h 1798781"/>
              <a:gd name="connsiteX192-1585" fmla="*/ 2890934 w 5673186"/>
              <a:gd name="connsiteY192-1586" fmla="*/ 920186 h 1798781"/>
              <a:gd name="connsiteX193-1587" fmla="*/ 2939511 w 5673186"/>
              <a:gd name="connsiteY193-1588" fmla="*/ 900184 h 1798781"/>
              <a:gd name="connsiteX194-1589" fmla="*/ 3134774 w 5673186"/>
              <a:gd name="connsiteY194-1590" fmla="*/ 654439 h 1798781"/>
              <a:gd name="connsiteX195-1591" fmla="*/ 3645314 w 5673186"/>
              <a:gd name="connsiteY195-1592" fmla="*/ 61031 h 1798781"/>
              <a:gd name="connsiteX196-1593" fmla="*/ 3661506 w 5673186"/>
              <a:gd name="connsiteY196-1594" fmla="*/ 41029 h 1798781"/>
              <a:gd name="connsiteX197-1595" fmla="*/ 3725131 w 5673186"/>
              <a:gd name="connsiteY197-1596" fmla="*/ 175 h 1798781"/>
              <a:gd name="connsiteX0-1597" fmla="*/ 3911419 w 5673186"/>
              <a:gd name="connsiteY0-1598" fmla="*/ 1189863 h 1798781"/>
              <a:gd name="connsiteX1-1599" fmla="*/ 3885344 w 5673186"/>
              <a:gd name="connsiteY1-1600" fmla="*/ 1191649 h 1798781"/>
              <a:gd name="connsiteX2-1601" fmla="*/ 3742469 w 5673186"/>
              <a:gd name="connsiteY2-1602" fmla="*/ 1195459 h 1798781"/>
              <a:gd name="connsiteX3-1603" fmla="*/ 3634836 w 5673186"/>
              <a:gd name="connsiteY3-1604" fmla="*/ 1200222 h 1798781"/>
              <a:gd name="connsiteX4-1605" fmla="*/ 3616739 w 5673186"/>
              <a:gd name="connsiteY4-1606" fmla="*/ 1236417 h 1798781"/>
              <a:gd name="connsiteX5-1607" fmla="*/ 3634836 w 5673186"/>
              <a:gd name="connsiteY5-1608" fmla="*/ 1244037 h 1798781"/>
              <a:gd name="connsiteX6-1609" fmla="*/ 3682461 w 5673186"/>
              <a:gd name="connsiteY6-1610" fmla="*/ 1242131 h 1798781"/>
              <a:gd name="connsiteX7-1611" fmla="*/ 3912966 w 5673186"/>
              <a:gd name="connsiteY7-1612" fmla="*/ 1236417 h 1798781"/>
              <a:gd name="connsiteX8-1613" fmla="*/ 3941541 w 5673186"/>
              <a:gd name="connsiteY8-1614" fmla="*/ 1237369 h 1798781"/>
              <a:gd name="connsiteX9-1615" fmla="*/ 3942494 w 5673186"/>
              <a:gd name="connsiteY9-1616" fmla="*/ 1204032 h 1798781"/>
              <a:gd name="connsiteX10-1617" fmla="*/ 3933921 w 5673186"/>
              <a:gd name="connsiteY10-1618" fmla="*/ 1191649 h 1798781"/>
              <a:gd name="connsiteX11-1619" fmla="*/ 3911419 w 5673186"/>
              <a:gd name="connsiteY11-1620" fmla="*/ 1189863 h 1798781"/>
              <a:gd name="connsiteX12-1621" fmla="*/ 3725131 w 5673186"/>
              <a:gd name="connsiteY12-1622" fmla="*/ 175 h 1798781"/>
              <a:gd name="connsiteX13-1623" fmla="*/ 3752946 w 5673186"/>
              <a:gd name="connsiteY13-1624" fmla="*/ 1976 h 1798781"/>
              <a:gd name="connsiteX14-1625" fmla="*/ 3840576 w 5673186"/>
              <a:gd name="connsiteY14-1626" fmla="*/ 17216 h 1798781"/>
              <a:gd name="connsiteX15-1627" fmla="*/ 3852959 w 5673186"/>
              <a:gd name="connsiteY15-1628" fmla="*/ 39124 h 1798781"/>
              <a:gd name="connsiteX16-1629" fmla="*/ 3782474 w 5673186"/>
              <a:gd name="connsiteY16-1630" fmla="*/ 271534 h 1798781"/>
              <a:gd name="connsiteX17-1631" fmla="*/ 3703416 w 5673186"/>
              <a:gd name="connsiteY17-1632" fmla="*/ 484894 h 1798781"/>
              <a:gd name="connsiteX18-1633" fmla="*/ 3527204 w 5673186"/>
              <a:gd name="connsiteY18-1634" fmla="*/ 1075444 h 1798781"/>
              <a:gd name="connsiteX19-1635" fmla="*/ 3549111 w 5673186"/>
              <a:gd name="connsiteY19-1636" fmla="*/ 1104972 h 1798781"/>
              <a:gd name="connsiteX20-1637" fmla="*/ 4827366 w 5673186"/>
              <a:gd name="connsiteY20-1638" fmla="*/ 1055442 h 1798781"/>
              <a:gd name="connsiteX21-1639" fmla="*/ 5314094 w 5673186"/>
              <a:gd name="connsiteY21-1640" fmla="*/ 1014484 h 1798781"/>
              <a:gd name="connsiteX22-1641" fmla="*/ 5463636 w 5673186"/>
              <a:gd name="connsiteY22-1642" fmla="*/ 1020199 h 1798781"/>
              <a:gd name="connsiteX23-1643" fmla="*/ 5554124 w 5673186"/>
              <a:gd name="connsiteY23-1644" fmla="*/ 1037344 h 1798781"/>
              <a:gd name="connsiteX24-1645" fmla="*/ 5673186 w 5673186"/>
              <a:gd name="connsiteY24-1646" fmla="*/ 1062109 h 1798781"/>
              <a:gd name="connsiteX25-1647" fmla="*/ 5517929 w 5673186"/>
              <a:gd name="connsiteY25-1648" fmla="*/ 1057347 h 1798781"/>
              <a:gd name="connsiteX26-1649" fmla="*/ 5180744 w 5673186"/>
              <a:gd name="connsiteY26-1650" fmla="*/ 1117354 h 1798781"/>
              <a:gd name="connsiteX27-1651" fmla="*/ 4631151 w 5673186"/>
              <a:gd name="connsiteY27-1652" fmla="*/ 1188792 h 1798781"/>
              <a:gd name="connsiteX28-1653" fmla="*/ 4523519 w 5673186"/>
              <a:gd name="connsiteY28-1654" fmla="*/ 1204984 h 1798781"/>
              <a:gd name="connsiteX29-1655" fmla="*/ 4541616 w 5673186"/>
              <a:gd name="connsiteY29-1656" fmla="*/ 1230702 h 1798781"/>
              <a:gd name="connsiteX30-1657" fmla="*/ 4734974 w 5673186"/>
              <a:gd name="connsiteY30-1658" fmla="*/ 1224987 h 1798781"/>
              <a:gd name="connsiteX31-1659" fmla="*/ 4813079 w 5673186"/>
              <a:gd name="connsiteY31-1660" fmla="*/ 1231654 h 1798781"/>
              <a:gd name="connsiteX32-1661" fmla="*/ 4781646 w 5673186"/>
              <a:gd name="connsiteY32-1662" fmla="*/ 1240227 h 1798781"/>
              <a:gd name="connsiteX33-1663" fmla="*/ 4484466 w 5673186"/>
              <a:gd name="connsiteY33-1664" fmla="*/ 1265944 h 1798781"/>
              <a:gd name="connsiteX34-1665" fmla="*/ 4449224 w 5673186"/>
              <a:gd name="connsiteY34-1666" fmla="*/ 1282137 h 1798781"/>
              <a:gd name="connsiteX35-1667" fmla="*/ 4438746 w 5673186"/>
              <a:gd name="connsiteY35-1668" fmla="*/ 1291662 h 1798781"/>
              <a:gd name="connsiteX36-1669" fmla="*/ 4415886 w 5673186"/>
              <a:gd name="connsiteY36-1670" fmla="*/ 1384054 h 1798781"/>
              <a:gd name="connsiteX37-1671" fmla="*/ 4437794 w 5673186"/>
              <a:gd name="connsiteY37-1672" fmla="*/ 1417392 h 1798781"/>
              <a:gd name="connsiteX38-1673" fmla="*/ 4402551 w 5673186"/>
              <a:gd name="connsiteY38-1674" fmla="*/ 1430727 h 1798781"/>
              <a:gd name="connsiteX39-1675" fmla="*/ 4265391 w 5673186"/>
              <a:gd name="connsiteY39-1676" fmla="*/ 1441204 h 1798781"/>
              <a:gd name="connsiteX40-1677" fmla="*/ 4201574 w 5673186"/>
              <a:gd name="connsiteY40-1678" fmla="*/ 1445014 h 1798781"/>
              <a:gd name="connsiteX41-1679" fmla="*/ 4172999 w 5673186"/>
              <a:gd name="connsiteY41-1680" fmla="*/ 1449777 h 1798781"/>
              <a:gd name="connsiteX42-1681" fmla="*/ 4025361 w 5673186"/>
              <a:gd name="connsiteY42-1682" fmla="*/ 1421202 h 1798781"/>
              <a:gd name="connsiteX43-1683" fmla="*/ 3965354 w 5673186"/>
              <a:gd name="connsiteY43-1684" fmla="*/ 1319284 h 1798781"/>
              <a:gd name="connsiteX44-1685" fmla="*/ 3944399 w 5673186"/>
              <a:gd name="connsiteY44-1686" fmla="*/ 1309759 h 1798781"/>
              <a:gd name="connsiteX45-1687" fmla="*/ 3616739 w 5673186"/>
              <a:gd name="connsiteY45-1688" fmla="*/ 1338334 h 1798781"/>
              <a:gd name="connsiteX46-1689" fmla="*/ 3585306 w 5673186"/>
              <a:gd name="connsiteY46-1690" fmla="*/ 1364052 h 1798781"/>
              <a:gd name="connsiteX47-1691" fmla="*/ 3563399 w 5673186"/>
              <a:gd name="connsiteY47-1692" fmla="*/ 1406914 h 1798781"/>
              <a:gd name="connsiteX48-1693" fmla="*/ 3471006 w 5673186"/>
              <a:gd name="connsiteY48-1694" fmla="*/ 1439299 h 1798781"/>
              <a:gd name="connsiteX49-1695" fmla="*/ 3153824 w 5673186"/>
              <a:gd name="connsiteY49-1696" fmla="*/ 1492639 h 1798781"/>
              <a:gd name="connsiteX50-1697" fmla="*/ 2712816 w 5673186"/>
              <a:gd name="connsiteY50-1698" fmla="*/ 1567887 h 1798781"/>
              <a:gd name="connsiteX51-1699" fmla="*/ 2689004 w 5673186"/>
              <a:gd name="connsiteY51-1700" fmla="*/ 1589794 h 1798781"/>
              <a:gd name="connsiteX52-1701" fmla="*/ 2661381 w 5673186"/>
              <a:gd name="connsiteY52-1702" fmla="*/ 1645039 h 1798781"/>
              <a:gd name="connsiteX53-1703" fmla="*/ 2671859 w 5673186"/>
              <a:gd name="connsiteY53-1704" fmla="*/ 1646944 h 1798781"/>
              <a:gd name="connsiteX54-1705" fmla="*/ 2720436 w 5673186"/>
              <a:gd name="connsiteY54-1706" fmla="*/ 1687902 h 1798781"/>
              <a:gd name="connsiteX55-1707" fmla="*/ 2709959 w 5673186"/>
              <a:gd name="connsiteY55-1708" fmla="*/ 1765054 h 1798781"/>
              <a:gd name="connsiteX56-1709" fmla="*/ 2668049 w 5673186"/>
              <a:gd name="connsiteY56-1710" fmla="*/ 1772674 h 1798781"/>
              <a:gd name="connsiteX57-1711" fmla="*/ 2657571 w 5673186"/>
              <a:gd name="connsiteY57-1712" fmla="*/ 1760292 h 1798781"/>
              <a:gd name="connsiteX58-1713" fmla="*/ 2622329 w 5673186"/>
              <a:gd name="connsiteY58-1714" fmla="*/ 1772674 h 1798781"/>
              <a:gd name="connsiteX59-1715" fmla="*/ 2587086 w 5673186"/>
              <a:gd name="connsiteY59-1716" fmla="*/ 1770769 h 1798781"/>
              <a:gd name="connsiteX60-1717" fmla="*/ 2555654 w 5673186"/>
              <a:gd name="connsiteY60-1718" fmla="*/ 1778389 h 1798781"/>
              <a:gd name="connsiteX61-1719" fmla="*/ 2513744 w 5673186"/>
              <a:gd name="connsiteY61-1720" fmla="*/ 1793629 h 1798781"/>
              <a:gd name="connsiteX62-1721" fmla="*/ 2500409 w 5673186"/>
              <a:gd name="connsiteY62-1722" fmla="*/ 1778389 h 1798781"/>
              <a:gd name="connsiteX63-1723" fmla="*/ 2469929 w 5673186"/>
              <a:gd name="connsiteY63-1724" fmla="*/ 1783152 h 1798781"/>
              <a:gd name="connsiteX64-1725" fmla="*/ 2441354 w 5673186"/>
              <a:gd name="connsiteY64-1726" fmla="*/ 1796487 h 1798781"/>
              <a:gd name="connsiteX65-1727" fmla="*/ 2410874 w 5673186"/>
              <a:gd name="connsiteY65-1728" fmla="*/ 1775531 h 1798781"/>
              <a:gd name="connsiteX66-1729" fmla="*/ 2372774 w 5673186"/>
              <a:gd name="connsiteY66-1730" fmla="*/ 1764102 h 1798781"/>
              <a:gd name="connsiteX67-1731" fmla="*/ 2341341 w 5673186"/>
              <a:gd name="connsiteY67-1732" fmla="*/ 1743147 h 1798781"/>
              <a:gd name="connsiteX68-1733" fmla="*/ 2344199 w 5673186"/>
              <a:gd name="connsiteY68-1734" fmla="*/ 1641229 h 1798781"/>
              <a:gd name="connsiteX69-1735" fmla="*/ 2376584 w 5673186"/>
              <a:gd name="connsiteY69-1736" fmla="*/ 1624084 h 1798781"/>
              <a:gd name="connsiteX70-1737" fmla="*/ 2407064 w 5673186"/>
              <a:gd name="connsiteY70-1738" fmla="*/ 1638372 h 1798781"/>
              <a:gd name="connsiteX71-1739" fmla="*/ 2419446 w 5673186"/>
              <a:gd name="connsiteY71-1740" fmla="*/ 1654564 h 1798781"/>
              <a:gd name="connsiteX72-1741" fmla="*/ 2436591 w 5673186"/>
              <a:gd name="connsiteY72-1742" fmla="*/ 1638372 h 1798781"/>
              <a:gd name="connsiteX73-1743" fmla="*/ 2442306 w 5673186"/>
              <a:gd name="connsiteY73-1744" fmla="*/ 1586937 h 1798781"/>
              <a:gd name="connsiteX74-1745" fmla="*/ 2406111 w 5673186"/>
              <a:gd name="connsiteY74-1746" fmla="*/ 1555504 h 1798781"/>
              <a:gd name="connsiteX75-1747" fmla="*/ 2383251 w 5673186"/>
              <a:gd name="connsiteY75-1748" fmla="*/ 1545027 h 1798781"/>
              <a:gd name="connsiteX76-1749" fmla="*/ 2348961 w 5673186"/>
              <a:gd name="connsiteY76-1750" fmla="*/ 1558362 h 1798781"/>
              <a:gd name="connsiteX77-1751" fmla="*/ 2330864 w 5673186"/>
              <a:gd name="connsiteY77-1752" fmla="*/ 1622179 h 1798781"/>
              <a:gd name="connsiteX78-1753" fmla="*/ 2309909 w 5673186"/>
              <a:gd name="connsiteY78-1754" fmla="*/ 1638372 h 1798781"/>
              <a:gd name="connsiteX79-1755" fmla="*/ 2239424 w 5673186"/>
              <a:gd name="connsiteY79-1756" fmla="*/ 1615512 h 1798781"/>
              <a:gd name="connsiteX80-1757" fmla="*/ 2181321 w 5673186"/>
              <a:gd name="connsiteY80-1758" fmla="*/ 1600272 h 1798781"/>
              <a:gd name="connsiteX81-1759" fmla="*/ 2174654 w 5673186"/>
              <a:gd name="connsiteY81-1760" fmla="*/ 1604081 h 1798781"/>
              <a:gd name="connsiteX82-1761" fmla="*/ 2166081 w 5673186"/>
              <a:gd name="connsiteY82-1762" fmla="*/ 1640277 h 1798781"/>
              <a:gd name="connsiteX83-1763" fmla="*/ 2178464 w 5673186"/>
              <a:gd name="connsiteY83-1764" fmla="*/ 1655517 h 1798781"/>
              <a:gd name="connsiteX84-1765" fmla="*/ 2226089 w 5673186"/>
              <a:gd name="connsiteY84-1766" fmla="*/ 1685044 h 1798781"/>
              <a:gd name="connsiteX85-1767" fmla="*/ 2208944 w 5673186"/>
              <a:gd name="connsiteY85-1768" fmla="*/ 1763149 h 1798781"/>
              <a:gd name="connsiteX86-1769" fmla="*/ 2168939 w 5673186"/>
              <a:gd name="connsiteY86-1770" fmla="*/ 1757434 h 1798781"/>
              <a:gd name="connsiteX87-1771" fmla="*/ 2155604 w 5673186"/>
              <a:gd name="connsiteY87-1772" fmla="*/ 1741242 h 1798781"/>
              <a:gd name="connsiteX88-1773" fmla="*/ 2123219 w 5673186"/>
              <a:gd name="connsiteY88-1774" fmla="*/ 1744099 h 1798781"/>
              <a:gd name="connsiteX89-1775" fmla="*/ 2087024 w 5673186"/>
              <a:gd name="connsiteY89-1776" fmla="*/ 1766959 h 1798781"/>
              <a:gd name="connsiteX90-1777" fmla="*/ 2057496 w 5673186"/>
              <a:gd name="connsiteY90-1778" fmla="*/ 1736479 h 1798781"/>
              <a:gd name="connsiteX91-1779" fmla="*/ 2038446 w 5673186"/>
              <a:gd name="connsiteY91-1780" fmla="*/ 1725049 h 1798781"/>
              <a:gd name="connsiteX92-1781" fmla="*/ 1994631 w 5673186"/>
              <a:gd name="connsiteY92-1782" fmla="*/ 1695522 h 1798781"/>
              <a:gd name="connsiteX93-1783" fmla="*/ 1993679 w 5673186"/>
              <a:gd name="connsiteY93-1784" fmla="*/ 1645039 h 1798781"/>
              <a:gd name="connsiteX94-1785" fmla="*/ 2026064 w 5673186"/>
              <a:gd name="connsiteY94-1786" fmla="*/ 1614559 h 1798781"/>
              <a:gd name="connsiteX95-1787" fmla="*/ 2060354 w 5673186"/>
              <a:gd name="connsiteY95-1788" fmla="*/ 1639324 h 1798781"/>
              <a:gd name="connsiteX96-1789" fmla="*/ 2072736 w 5673186"/>
              <a:gd name="connsiteY96-1790" fmla="*/ 1655517 h 1798781"/>
              <a:gd name="connsiteX97-1791" fmla="*/ 2093691 w 5673186"/>
              <a:gd name="connsiteY97-1792" fmla="*/ 1641229 h 1798781"/>
              <a:gd name="connsiteX98-1793" fmla="*/ 2099406 w 5673186"/>
              <a:gd name="connsiteY98-1794" fmla="*/ 1625989 h 1798781"/>
              <a:gd name="connsiteX99-1795" fmla="*/ 2101311 w 5673186"/>
              <a:gd name="connsiteY99-1796" fmla="*/ 1539312 h 1798781"/>
              <a:gd name="connsiteX100-1797" fmla="*/ 2093691 w 5673186"/>
              <a:gd name="connsiteY100-1798" fmla="*/ 1538359 h 1798781"/>
              <a:gd name="connsiteX101-1799" fmla="*/ 2072736 w 5673186"/>
              <a:gd name="connsiteY101-1800" fmla="*/ 1594556 h 1798781"/>
              <a:gd name="connsiteX102-1801" fmla="*/ 2049876 w 5673186"/>
              <a:gd name="connsiteY102-1802" fmla="*/ 1606939 h 1798781"/>
              <a:gd name="connsiteX103-1803" fmla="*/ 1942244 w 5673186"/>
              <a:gd name="connsiteY103-1804" fmla="*/ 1573602 h 1798781"/>
              <a:gd name="connsiteX104-1805" fmla="*/ 1926051 w 5673186"/>
              <a:gd name="connsiteY104-1806" fmla="*/ 1561219 h 1798781"/>
              <a:gd name="connsiteX105-1807" fmla="*/ 1874616 w 5673186"/>
              <a:gd name="connsiteY105-1808" fmla="*/ 1522167 h 1798781"/>
              <a:gd name="connsiteX106-1809" fmla="*/ 1852709 w 5673186"/>
              <a:gd name="connsiteY106-1810" fmla="*/ 1466922 h 1798781"/>
              <a:gd name="connsiteX107-1811" fmla="*/ 1826039 w 5673186"/>
              <a:gd name="connsiteY107-1812" fmla="*/ 1415487 h 1798781"/>
              <a:gd name="connsiteX108-1813" fmla="*/ 1801542 w 5673186"/>
              <a:gd name="connsiteY108-1814" fmla="*/ 1414936 h 1798781"/>
              <a:gd name="connsiteX109-1815" fmla="*/ 1730789 w 5673186"/>
              <a:gd name="connsiteY109-1816" fmla="*/ 1403104 h 1798781"/>
              <a:gd name="connsiteX110-1817" fmla="*/ 1695546 w 5673186"/>
              <a:gd name="connsiteY110-1818" fmla="*/ 1450729 h 1798781"/>
              <a:gd name="connsiteX111-1819" fmla="*/ 1694594 w 5673186"/>
              <a:gd name="connsiteY111-1820" fmla="*/ 1474542 h 1798781"/>
              <a:gd name="connsiteX112-1821" fmla="*/ 1706024 w 5673186"/>
              <a:gd name="connsiteY112-1822" fmla="*/ 1482162 h 1798781"/>
              <a:gd name="connsiteX113-1823" fmla="*/ 1711416 w 5673186"/>
              <a:gd name="connsiteY113-1824" fmla="*/ 1472171 h 1798781"/>
              <a:gd name="connsiteX114-1825" fmla="*/ 1698404 w 5673186"/>
              <a:gd name="connsiteY114-1826" fmla="*/ 1536454 h 1798781"/>
              <a:gd name="connsiteX115-1827" fmla="*/ 1708881 w 5673186"/>
              <a:gd name="connsiteY115-1828" fmla="*/ 1593604 h 1798781"/>
              <a:gd name="connsiteX116-1829" fmla="*/ 1697451 w 5673186"/>
              <a:gd name="connsiteY116-1830" fmla="*/ 1592652 h 1798781"/>
              <a:gd name="connsiteX117-1831" fmla="*/ 1687926 w 5673186"/>
              <a:gd name="connsiteY117-1832" fmla="*/ 1601224 h 1798781"/>
              <a:gd name="connsiteX118-1833" fmla="*/ 1702214 w 5673186"/>
              <a:gd name="connsiteY118-1834" fmla="*/ 1605987 h 1798781"/>
              <a:gd name="connsiteX119-1835" fmla="*/ 1743171 w 5673186"/>
              <a:gd name="connsiteY119-1836" fmla="*/ 1650754 h 1798781"/>
              <a:gd name="connsiteX120-1837" fmla="*/ 1726979 w 5673186"/>
              <a:gd name="connsiteY120-1838" fmla="*/ 1704094 h 1798781"/>
              <a:gd name="connsiteX121-1839" fmla="*/ 1676496 w 5673186"/>
              <a:gd name="connsiteY121-1840" fmla="*/ 1701237 h 1798781"/>
              <a:gd name="connsiteX122-1841" fmla="*/ 1665066 w 5673186"/>
              <a:gd name="connsiteY122-1842" fmla="*/ 1682187 h 1798781"/>
              <a:gd name="connsiteX123-1843" fmla="*/ 1633634 w 5673186"/>
              <a:gd name="connsiteY123-1844" fmla="*/ 1683139 h 1798781"/>
              <a:gd name="connsiteX124-1845" fmla="*/ 1597439 w 5673186"/>
              <a:gd name="connsiteY124-1846" fmla="*/ 1699331 h 1798781"/>
              <a:gd name="connsiteX125-1847" fmla="*/ 1573626 w 5673186"/>
              <a:gd name="connsiteY125-1848" fmla="*/ 1669804 h 1798781"/>
              <a:gd name="connsiteX126-1849" fmla="*/ 1592676 w 5673186"/>
              <a:gd name="connsiteY126-1850" fmla="*/ 1636467 h 1798781"/>
              <a:gd name="connsiteX127-1851" fmla="*/ 1599344 w 5673186"/>
              <a:gd name="connsiteY127-1852" fmla="*/ 1620274 h 1798781"/>
              <a:gd name="connsiteX128-1853" fmla="*/ 1543146 w 5673186"/>
              <a:gd name="connsiteY128-1854" fmla="*/ 1605034 h 1798781"/>
              <a:gd name="connsiteX129-1855" fmla="*/ 1568864 w 5673186"/>
              <a:gd name="connsiteY129-1856" fmla="*/ 1517404 h 1798781"/>
              <a:gd name="connsiteX130-1857" fmla="*/ 1609821 w 5673186"/>
              <a:gd name="connsiteY130-1858" fmla="*/ 1535502 h 1798781"/>
              <a:gd name="connsiteX131-1859" fmla="*/ 1615536 w 5673186"/>
              <a:gd name="connsiteY131-1860" fmla="*/ 1555504 h 1798781"/>
              <a:gd name="connsiteX132-1861" fmla="*/ 1628871 w 5673186"/>
              <a:gd name="connsiteY132-1862" fmla="*/ 1565981 h 1798781"/>
              <a:gd name="connsiteX133-1863" fmla="*/ 1640301 w 5673186"/>
              <a:gd name="connsiteY133-1864" fmla="*/ 1554552 h 1798781"/>
              <a:gd name="connsiteX134-1865" fmla="*/ 1645064 w 5673186"/>
              <a:gd name="connsiteY134-1866" fmla="*/ 1513594 h 1798781"/>
              <a:gd name="connsiteX135-1867" fmla="*/ 1625061 w 5673186"/>
              <a:gd name="connsiteY135-1868" fmla="*/ 1436442 h 1798781"/>
              <a:gd name="connsiteX136-1869" fmla="*/ 1619346 w 5673186"/>
              <a:gd name="connsiteY136-1870" fmla="*/ 1374529 h 1798781"/>
              <a:gd name="connsiteX137-1871" fmla="*/ 1560291 w 5673186"/>
              <a:gd name="connsiteY137-1872" fmla="*/ 1371672 h 1798781"/>
              <a:gd name="connsiteX138-1873" fmla="*/ 1461231 w 5673186"/>
              <a:gd name="connsiteY138-1874" fmla="*/ 1354527 h 1798781"/>
              <a:gd name="connsiteX139-1875" fmla="*/ 1400271 w 5673186"/>
              <a:gd name="connsiteY139-1876" fmla="*/ 1341192 h 1798781"/>
              <a:gd name="connsiteX140-1877" fmla="*/ 1382174 w 5673186"/>
              <a:gd name="connsiteY140-1878" fmla="*/ 1335477 h 1798781"/>
              <a:gd name="connsiteX141-1879" fmla="*/ 1380269 w 5673186"/>
              <a:gd name="connsiteY141-1880" fmla="*/ 1354527 h 1798781"/>
              <a:gd name="connsiteX142-1881" fmla="*/ 1376459 w 5673186"/>
              <a:gd name="connsiteY142-1882" fmla="*/ 1392627 h 1798781"/>
              <a:gd name="connsiteX143-1883" fmla="*/ 1331691 w 5673186"/>
              <a:gd name="connsiteY143-1884" fmla="*/ 1401199 h 1798781"/>
              <a:gd name="connsiteX144-1885" fmla="*/ 1293591 w 5673186"/>
              <a:gd name="connsiteY144-1886" fmla="*/ 1379292 h 1798781"/>
              <a:gd name="connsiteX145-1887" fmla="*/ 1285971 w 5673186"/>
              <a:gd name="connsiteY145-1888" fmla="*/ 1367862 h 1798781"/>
              <a:gd name="connsiteX146-1889" fmla="*/ 1281209 w 5673186"/>
              <a:gd name="connsiteY146-1890" fmla="*/ 1374529 h 1798781"/>
              <a:gd name="connsiteX147-1891" fmla="*/ 1237394 w 5673186"/>
              <a:gd name="connsiteY147-1892" fmla="*/ 1402152 h 1798781"/>
              <a:gd name="connsiteX148-1893" fmla="*/ 1182149 w 5673186"/>
              <a:gd name="connsiteY148-1894" fmla="*/ 1358337 h 1798781"/>
              <a:gd name="connsiteX149-1895" fmla="*/ 1190721 w 5673186"/>
              <a:gd name="connsiteY149-1896" fmla="*/ 1304997 h 1798781"/>
              <a:gd name="connsiteX150-1897" fmla="*/ 1210724 w 5673186"/>
              <a:gd name="connsiteY150-1898" fmla="*/ 1289756 h 1798781"/>
              <a:gd name="connsiteX151-1899" fmla="*/ 1092614 w 5673186"/>
              <a:gd name="connsiteY151-1900" fmla="*/ 1261181 h 1798781"/>
              <a:gd name="connsiteX152-1901" fmla="*/ 1064039 w 5673186"/>
              <a:gd name="connsiteY152-1902" fmla="*/ 1266897 h 1798781"/>
              <a:gd name="connsiteX153-1903" fmla="*/ 1003079 w 5673186"/>
              <a:gd name="connsiteY153-1904" fmla="*/ 1313569 h 1798781"/>
              <a:gd name="connsiteX154-1905" fmla="*/ 997364 w 5673186"/>
              <a:gd name="connsiteY154-1906" fmla="*/ 1324999 h 1798781"/>
              <a:gd name="connsiteX155-1907" fmla="*/ 1003079 w 5673186"/>
              <a:gd name="connsiteY155-1908" fmla="*/ 1351669 h 1798781"/>
              <a:gd name="connsiteX156-1909" fmla="*/ 947834 w 5673186"/>
              <a:gd name="connsiteY156-1910" fmla="*/ 1421202 h 1798781"/>
              <a:gd name="connsiteX157-1911" fmla="*/ 943071 w 5673186"/>
              <a:gd name="connsiteY157-1912" fmla="*/ 1421202 h 1798781"/>
              <a:gd name="connsiteX158-1913" fmla="*/ 745904 w 5673186"/>
              <a:gd name="connsiteY158-1914" fmla="*/ 1403104 h 1798781"/>
              <a:gd name="connsiteX159-1915" fmla="*/ 636366 w 5673186"/>
              <a:gd name="connsiteY159-1916" fmla="*/ 1389769 h 1798781"/>
              <a:gd name="connsiteX160-1917" fmla="*/ 600171 w 5673186"/>
              <a:gd name="connsiteY160-1918" fmla="*/ 1240227 h 1798781"/>
              <a:gd name="connsiteX161-1919" fmla="*/ 600171 w 5673186"/>
              <a:gd name="connsiteY161-1920" fmla="*/ 1220224 h 1798781"/>
              <a:gd name="connsiteX162-1921" fmla="*/ 560166 w 5673186"/>
              <a:gd name="connsiteY162-1922" fmla="*/ 1216414 h 1798781"/>
              <a:gd name="connsiteX163-1923" fmla="*/ 517304 w 5673186"/>
              <a:gd name="connsiteY163-1924" fmla="*/ 1267849 h 1798781"/>
              <a:gd name="connsiteX164-1925" fmla="*/ 510636 w 5673186"/>
              <a:gd name="connsiteY164-1926" fmla="*/ 1284042 h 1798781"/>
              <a:gd name="connsiteX165-1927" fmla="*/ 519209 w 5673186"/>
              <a:gd name="connsiteY165-1928" fmla="*/ 1309759 h 1798781"/>
              <a:gd name="connsiteX166-1929" fmla="*/ 477299 w 5673186"/>
              <a:gd name="connsiteY166-1930" fmla="*/ 1384054 h 1798781"/>
              <a:gd name="connsiteX167-1931" fmla="*/ 322994 w 5673186"/>
              <a:gd name="connsiteY167-1932" fmla="*/ 1382149 h 1798781"/>
              <a:gd name="connsiteX168-1933" fmla="*/ 186786 w 5673186"/>
              <a:gd name="connsiteY168-1934" fmla="*/ 1338334 h 1798781"/>
              <a:gd name="connsiteX169-1935" fmla="*/ 127731 w 5673186"/>
              <a:gd name="connsiteY169-1936" fmla="*/ 1189744 h 1798781"/>
              <a:gd name="connsiteX170-1937" fmla="*/ 257271 w 5673186"/>
              <a:gd name="connsiteY170-1938" fmla="*/ 1089732 h 1798781"/>
              <a:gd name="connsiteX171-1939" fmla="*/ 318231 w 5673186"/>
              <a:gd name="connsiteY171-1940" fmla="*/ 1084969 h 1798781"/>
              <a:gd name="connsiteX172-1941" fmla="*/ 208694 w 5673186"/>
              <a:gd name="connsiteY172-1942" fmla="*/ 1059252 h 1798781"/>
              <a:gd name="connsiteX173-1943" fmla="*/ 26766 w 5673186"/>
              <a:gd name="connsiteY173-1944" fmla="*/ 1016389 h 1798781"/>
              <a:gd name="connsiteX174-1945" fmla="*/ 96 w 5673186"/>
              <a:gd name="connsiteY174-1946" fmla="*/ 1004007 h 1798781"/>
              <a:gd name="connsiteX175-1947" fmla="*/ 138209 w 5673186"/>
              <a:gd name="connsiteY175-1948" fmla="*/ 981147 h 1798781"/>
              <a:gd name="connsiteX176-1949" fmla="*/ 361094 w 5673186"/>
              <a:gd name="connsiteY176-1950" fmla="*/ 1014484 h 1798781"/>
              <a:gd name="connsiteX177-1951" fmla="*/ 801149 w 5673186"/>
              <a:gd name="connsiteY177-1952" fmla="*/ 1075444 h 1798781"/>
              <a:gd name="connsiteX178-1953" fmla="*/ 1055466 w 5673186"/>
              <a:gd name="connsiteY178-1954" fmla="*/ 1090684 h 1798781"/>
              <a:gd name="connsiteX179-1955" fmla="*/ 1075469 w 5673186"/>
              <a:gd name="connsiteY179-1956" fmla="*/ 1067824 h 1798781"/>
              <a:gd name="connsiteX180-1957" fmla="*/ 1076421 w 5673186"/>
              <a:gd name="connsiteY180-1958" fmla="*/ 1052584 h 1798781"/>
              <a:gd name="connsiteX181-1959" fmla="*/ 1060229 w 5673186"/>
              <a:gd name="connsiteY181-1960" fmla="*/ 981147 h 1798781"/>
              <a:gd name="connsiteX182-1961" fmla="*/ 917354 w 5673186"/>
              <a:gd name="connsiteY182-1962" fmla="*/ 779217 h 1798781"/>
              <a:gd name="connsiteX183-1963" fmla="*/ 948786 w 5673186"/>
              <a:gd name="connsiteY183-1964" fmla="*/ 672536 h 1798781"/>
              <a:gd name="connsiteX184-1965" fmla="*/ 977361 w 5673186"/>
              <a:gd name="connsiteY184-1966" fmla="*/ 640151 h 1798781"/>
              <a:gd name="connsiteX185-1967" fmla="*/ 1167861 w 5673186"/>
              <a:gd name="connsiteY185-1968" fmla="*/ 472511 h 1798781"/>
              <a:gd name="connsiteX186-1969" fmla="*/ 1367886 w 5673186"/>
              <a:gd name="connsiteY186-1970" fmla="*/ 423934 h 1798781"/>
              <a:gd name="connsiteX187-1971" fmla="*/ 1698404 w 5673186"/>
              <a:gd name="connsiteY187-1972" fmla="*/ 513469 h 1798781"/>
              <a:gd name="connsiteX188-1973" fmla="*/ 1767936 w 5673186"/>
              <a:gd name="connsiteY188-1974" fmla="*/ 542997 h 1798781"/>
              <a:gd name="connsiteX189-1975" fmla="*/ 2060354 w 5673186"/>
              <a:gd name="connsiteY189-1976" fmla="*/ 700159 h 1798781"/>
              <a:gd name="connsiteX190-1977" fmla="*/ 2223231 w 5673186"/>
              <a:gd name="connsiteY190-1978" fmla="*/ 760167 h 1798781"/>
              <a:gd name="connsiteX191-1979" fmla="*/ 2890934 w 5673186"/>
              <a:gd name="connsiteY191-1980" fmla="*/ 920186 h 1798781"/>
              <a:gd name="connsiteX192-1981" fmla="*/ 2939511 w 5673186"/>
              <a:gd name="connsiteY192-1982" fmla="*/ 900184 h 1798781"/>
              <a:gd name="connsiteX193-1983" fmla="*/ 3134774 w 5673186"/>
              <a:gd name="connsiteY193-1984" fmla="*/ 654439 h 1798781"/>
              <a:gd name="connsiteX194-1985" fmla="*/ 3645314 w 5673186"/>
              <a:gd name="connsiteY194-1986" fmla="*/ 61031 h 1798781"/>
              <a:gd name="connsiteX195-1987" fmla="*/ 3661506 w 5673186"/>
              <a:gd name="connsiteY195-1988" fmla="*/ 41029 h 1798781"/>
              <a:gd name="connsiteX196-1989" fmla="*/ 3725131 w 5673186"/>
              <a:gd name="connsiteY196-1990" fmla="*/ 175 h 1798781"/>
              <a:gd name="connsiteX0-1991" fmla="*/ 3911419 w 5673186"/>
              <a:gd name="connsiteY0-1992" fmla="*/ 1189863 h 1798781"/>
              <a:gd name="connsiteX1-1993" fmla="*/ 3885344 w 5673186"/>
              <a:gd name="connsiteY1-1994" fmla="*/ 1191649 h 1798781"/>
              <a:gd name="connsiteX2-1995" fmla="*/ 3742469 w 5673186"/>
              <a:gd name="connsiteY2-1996" fmla="*/ 1195459 h 1798781"/>
              <a:gd name="connsiteX3-1997" fmla="*/ 3634836 w 5673186"/>
              <a:gd name="connsiteY3-1998" fmla="*/ 1200222 h 1798781"/>
              <a:gd name="connsiteX4-1999" fmla="*/ 3616739 w 5673186"/>
              <a:gd name="connsiteY4-2000" fmla="*/ 1236417 h 1798781"/>
              <a:gd name="connsiteX5-2001" fmla="*/ 3634836 w 5673186"/>
              <a:gd name="connsiteY5-2002" fmla="*/ 1244037 h 1798781"/>
              <a:gd name="connsiteX6-2003" fmla="*/ 3682461 w 5673186"/>
              <a:gd name="connsiteY6-2004" fmla="*/ 1242131 h 1798781"/>
              <a:gd name="connsiteX7-2005" fmla="*/ 3912966 w 5673186"/>
              <a:gd name="connsiteY7-2006" fmla="*/ 1236417 h 1798781"/>
              <a:gd name="connsiteX8-2007" fmla="*/ 3941541 w 5673186"/>
              <a:gd name="connsiteY8-2008" fmla="*/ 1237369 h 1798781"/>
              <a:gd name="connsiteX9-2009" fmla="*/ 3942494 w 5673186"/>
              <a:gd name="connsiteY9-2010" fmla="*/ 1204032 h 1798781"/>
              <a:gd name="connsiteX10-2011" fmla="*/ 3933921 w 5673186"/>
              <a:gd name="connsiteY10-2012" fmla="*/ 1191649 h 1798781"/>
              <a:gd name="connsiteX11-2013" fmla="*/ 3911419 w 5673186"/>
              <a:gd name="connsiteY11-2014" fmla="*/ 1189863 h 1798781"/>
              <a:gd name="connsiteX12-2015" fmla="*/ 3725131 w 5673186"/>
              <a:gd name="connsiteY12-2016" fmla="*/ 175 h 1798781"/>
              <a:gd name="connsiteX13-2017" fmla="*/ 3752946 w 5673186"/>
              <a:gd name="connsiteY13-2018" fmla="*/ 1976 h 1798781"/>
              <a:gd name="connsiteX14-2019" fmla="*/ 3840576 w 5673186"/>
              <a:gd name="connsiteY14-2020" fmla="*/ 17216 h 1798781"/>
              <a:gd name="connsiteX15-2021" fmla="*/ 3852959 w 5673186"/>
              <a:gd name="connsiteY15-2022" fmla="*/ 39124 h 1798781"/>
              <a:gd name="connsiteX16-2023" fmla="*/ 3782474 w 5673186"/>
              <a:gd name="connsiteY16-2024" fmla="*/ 271534 h 1798781"/>
              <a:gd name="connsiteX17-2025" fmla="*/ 3703416 w 5673186"/>
              <a:gd name="connsiteY17-2026" fmla="*/ 484894 h 1798781"/>
              <a:gd name="connsiteX18-2027" fmla="*/ 3527204 w 5673186"/>
              <a:gd name="connsiteY18-2028" fmla="*/ 1075444 h 1798781"/>
              <a:gd name="connsiteX19-2029" fmla="*/ 3549111 w 5673186"/>
              <a:gd name="connsiteY19-2030" fmla="*/ 1104972 h 1798781"/>
              <a:gd name="connsiteX20-2031" fmla="*/ 4827366 w 5673186"/>
              <a:gd name="connsiteY20-2032" fmla="*/ 1055442 h 1798781"/>
              <a:gd name="connsiteX21-2033" fmla="*/ 5314094 w 5673186"/>
              <a:gd name="connsiteY21-2034" fmla="*/ 1014484 h 1798781"/>
              <a:gd name="connsiteX22-2035" fmla="*/ 5463636 w 5673186"/>
              <a:gd name="connsiteY22-2036" fmla="*/ 1020199 h 1798781"/>
              <a:gd name="connsiteX23-2037" fmla="*/ 5554124 w 5673186"/>
              <a:gd name="connsiteY23-2038" fmla="*/ 1037344 h 1798781"/>
              <a:gd name="connsiteX24-2039" fmla="*/ 5673186 w 5673186"/>
              <a:gd name="connsiteY24-2040" fmla="*/ 1062109 h 1798781"/>
              <a:gd name="connsiteX25-2041" fmla="*/ 5517929 w 5673186"/>
              <a:gd name="connsiteY25-2042" fmla="*/ 1057347 h 1798781"/>
              <a:gd name="connsiteX26-2043" fmla="*/ 5180744 w 5673186"/>
              <a:gd name="connsiteY26-2044" fmla="*/ 1117354 h 1798781"/>
              <a:gd name="connsiteX27-2045" fmla="*/ 4631151 w 5673186"/>
              <a:gd name="connsiteY27-2046" fmla="*/ 1188792 h 1798781"/>
              <a:gd name="connsiteX28-2047" fmla="*/ 4523519 w 5673186"/>
              <a:gd name="connsiteY28-2048" fmla="*/ 1204984 h 1798781"/>
              <a:gd name="connsiteX29-2049" fmla="*/ 4541616 w 5673186"/>
              <a:gd name="connsiteY29-2050" fmla="*/ 1230702 h 1798781"/>
              <a:gd name="connsiteX30-2051" fmla="*/ 4734974 w 5673186"/>
              <a:gd name="connsiteY30-2052" fmla="*/ 1224987 h 1798781"/>
              <a:gd name="connsiteX31-2053" fmla="*/ 4813079 w 5673186"/>
              <a:gd name="connsiteY31-2054" fmla="*/ 1231654 h 1798781"/>
              <a:gd name="connsiteX32-2055" fmla="*/ 4781646 w 5673186"/>
              <a:gd name="connsiteY32-2056" fmla="*/ 1240227 h 1798781"/>
              <a:gd name="connsiteX33-2057" fmla="*/ 4484466 w 5673186"/>
              <a:gd name="connsiteY33-2058" fmla="*/ 1265944 h 1798781"/>
              <a:gd name="connsiteX34-2059" fmla="*/ 4449224 w 5673186"/>
              <a:gd name="connsiteY34-2060" fmla="*/ 1282137 h 1798781"/>
              <a:gd name="connsiteX35-2061" fmla="*/ 4438746 w 5673186"/>
              <a:gd name="connsiteY35-2062" fmla="*/ 1291662 h 1798781"/>
              <a:gd name="connsiteX36-2063" fmla="*/ 4415886 w 5673186"/>
              <a:gd name="connsiteY36-2064" fmla="*/ 1384054 h 1798781"/>
              <a:gd name="connsiteX37-2065" fmla="*/ 4437794 w 5673186"/>
              <a:gd name="connsiteY37-2066" fmla="*/ 1417392 h 1798781"/>
              <a:gd name="connsiteX38-2067" fmla="*/ 4402551 w 5673186"/>
              <a:gd name="connsiteY38-2068" fmla="*/ 1430727 h 1798781"/>
              <a:gd name="connsiteX39-2069" fmla="*/ 4265391 w 5673186"/>
              <a:gd name="connsiteY39-2070" fmla="*/ 1441204 h 1798781"/>
              <a:gd name="connsiteX40-2071" fmla="*/ 4201574 w 5673186"/>
              <a:gd name="connsiteY40-2072" fmla="*/ 1445014 h 1798781"/>
              <a:gd name="connsiteX41-2073" fmla="*/ 4172999 w 5673186"/>
              <a:gd name="connsiteY41-2074" fmla="*/ 1449777 h 1798781"/>
              <a:gd name="connsiteX42-2075" fmla="*/ 4025361 w 5673186"/>
              <a:gd name="connsiteY42-2076" fmla="*/ 1421202 h 1798781"/>
              <a:gd name="connsiteX43-2077" fmla="*/ 3965354 w 5673186"/>
              <a:gd name="connsiteY43-2078" fmla="*/ 1319284 h 1798781"/>
              <a:gd name="connsiteX44-2079" fmla="*/ 3944399 w 5673186"/>
              <a:gd name="connsiteY44-2080" fmla="*/ 1309759 h 1798781"/>
              <a:gd name="connsiteX45-2081" fmla="*/ 3616739 w 5673186"/>
              <a:gd name="connsiteY45-2082" fmla="*/ 1338334 h 1798781"/>
              <a:gd name="connsiteX46-2083" fmla="*/ 3585306 w 5673186"/>
              <a:gd name="connsiteY46-2084" fmla="*/ 1364052 h 1798781"/>
              <a:gd name="connsiteX47-2085" fmla="*/ 3563399 w 5673186"/>
              <a:gd name="connsiteY47-2086" fmla="*/ 1406914 h 1798781"/>
              <a:gd name="connsiteX48-2087" fmla="*/ 3471006 w 5673186"/>
              <a:gd name="connsiteY48-2088" fmla="*/ 1439299 h 1798781"/>
              <a:gd name="connsiteX49-2089" fmla="*/ 3153824 w 5673186"/>
              <a:gd name="connsiteY49-2090" fmla="*/ 1492639 h 1798781"/>
              <a:gd name="connsiteX50-2091" fmla="*/ 2712816 w 5673186"/>
              <a:gd name="connsiteY50-2092" fmla="*/ 1567887 h 1798781"/>
              <a:gd name="connsiteX51-2093" fmla="*/ 2689004 w 5673186"/>
              <a:gd name="connsiteY51-2094" fmla="*/ 1589794 h 1798781"/>
              <a:gd name="connsiteX52-2095" fmla="*/ 2661381 w 5673186"/>
              <a:gd name="connsiteY52-2096" fmla="*/ 1645039 h 1798781"/>
              <a:gd name="connsiteX53-2097" fmla="*/ 2671859 w 5673186"/>
              <a:gd name="connsiteY53-2098" fmla="*/ 1646944 h 1798781"/>
              <a:gd name="connsiteX54-2099" fmla="*/ 2720436 w 5673186"/>
              <a:gd name="connsiteY54-2100" fmla="*/ 1687902 h 1798781"/>
              <a:gd name="connsiteX55-2101" fmla="*/ 2709959 w 5673186"/>
              <a:gd name="connsiteY55-2102" fmla="*/ 1765054 h 1798781"/>
              <a:gd name="connsiteX56-2103" fmla="*/ 2668049 w 5673186"/>
              <a:gd name="connsiteY56-2104" fmla="*/ 1772674 h 1798781"/>
              <a:gd name="connsiteX57-2105" fmla="*/ 2657571 w 5673186"/>
              <a:gd name="connsiteY57-2106" fmla="*/ 1760292 h 1798781"/>
              <a:gd name="connsiteX58-2107" fmla="*/ 2622329 w 5673186"/>
              <a:gd name="connsiteY58-2108" fmla="*/ 1772674 h 1798781"/>
              <a:gd name="connsiteX59-2109" fmla="*/ 2587086 w 5673186"/>
              <a:gd name="connsiteY59-2110" fmla="*/ 1770769 h 1798781"/>
              <a:gd name="connsiteX60-2111" fmla="*/ 2555654 w 5673186"/>
              <a:gd name="connsiteY60-2112" fmla="*/ 1778389 h 1798781"/>
              <a:gd name="connsiteX61-2113" fmla="*/ 2513744 w 5673186"/>
              <a:gd name="connsiteY61-2114" fmla="*/ 1793629 h 1798781"/>
              <a:gd name="connsiteX62-2115" fmla="*/ 2500409 w 5673186"/>
              <a:gd name="connsiteY62-2116" fmla="*/ 1778389 h 1798781"/>
              <a:gd name="connsiteX63-2117" fmla="*/ 2469929 w 5673186"/>
              <a:gd name="connsiteY63-2118" fmla="*/ 1783152 h 1798781"/>
              <a:gd name="connsiteX64-2119" fmla="*/ 2441354 w 5673186"/>
              <a:gd name="connsiteY64-2120" fmla="*/ 1796487 h 1798781"/>
              <a:gd name="connsiteX65-2121" fmla="*/ 2410874 w 5673186"/>
              <a:gd name="connsiteY65-2122" fmla="*/ 1775531 h 1798781"/>
              <a:gd name="connsiteX66-2123" fmla="*/ 2372774 w 5673186"/>
              <a:gd name="connsiteY66-2124" fmla="*/ 1764102 h 1798781"/>
              <a:gd name="connsiteX67-2125" fmla="*/ 2341341 w 5673186"/>
              <a:gd name="connsiteY67-2126" fmla="*/ 1743147 h 1798781"/>
              <a:gd name="connsiteX68-2127" fmla="*/ 2344199 w 5673186"/>
              <a:gd name="connsiteY68-2128" fmla="*/ 1641229 h 1798781"/>
              <a:gd name="connsiteX69-2129" fmla="*/ 2376584 w 5673186"/>
              <a:gd name="connsiteY69-2130" fmla="*/ 1624084 h 1798781"/>
              <a:gd name="connsiteX70-2131" fmla="*/ 2407064 w 5673186"/>
              <a:gd name="connsiteY70-2132" fmla="*/ 1638372 h 1798781"/>
              <a:gd name="connsiteX71-2133" fmla="*/ 2419446 w 5673186"/>
              <a:gd name="connsiteY71-2134" fmla="*/ 1654564 h 1798781"/>
              <a:gd name="connsiteX72-2135" fmla="*/ 2436591 w 5673186"/>
              <a:gd name="connsiteY72-2136" fmla="*/ 1638372 h 1798781"/>
              <a:gd name="connsiteX73-2137" fmla="*/ 2442306 w 5673186"/>
              <a:gd name="connsiteY73-2138" fmla="*/ 1586937 h 1798781"/>
              <a:gd name="connsiteX74-2139" fmla="*/ 2406111 w 5673186"/>
              <a:gd name="connsiteY74-2140" fmla="*/ 1555504 h 1798781"/>
              <a:gd name="connsiteX75-2141" fmla="*/ 2383251 w 5673186"/>
              <a:gd name="connsiteY75-2142" fmla="*/ 1545027 h 1798781"/>
              <a:gd name="connsiteX76-2143" fmla="*/ 2348961 w 5673186"/>
              <a:gd name="connsiteY76-2144" fmla="*/ 1558362 h 1798781"/>
              <a:gd name="connsiteX77-2145" fmla="*/ 2330864 w 5673186"/>
              <a:gd name="connsiteY77-2146" fmla="*/ 1622179 h 1798781"/>
              <a:gd name="connsiteX78-2147" fmla="*/ 2309909 w 5673186"/>
              <a:gd name="connsiteY78-2148" fmla="*/ 1638372 h 1798781"/>
              <a:gd name="connsiteX79-2149" fmla="*/ 2239424 w 5673186"/>
              <a:gd name="connsiteY79-2150" fmla="*/ 1615512 h 1798781"/>
              <a:gd name="connsiteX80-2151" fmla="*/ 2181321 w 5673186"/>
              <a:gd name="connsiteY80-2152" fmla="*/ 1600272 h 1798781"/>
              <a:gd name="connsiteX81-2153" fmla="*/ 2174654 w 5673186"/>
              <a:gd name="connsiteY81-2154" fmla="*/ 1604081 h 1798781"/>
              <a:gd name="connsiteX82-2155" fmla="*/ 2166081 w 5673186"/>
              <a:gd name="connsiteY82-2156" fmla="*/ 1640277 h 1798781"/>
              <a:gd name="connsiteX83-2157" fmla="*/ 2178464 w 5673186"/>
              <a:gd name="connsiteY83-2158" fmla="*/ 1655517 h 1798781"/>
              <a:gd name="connsiteX84-2159" fmla="*/ 2226089 w 5673186"/>
              <a:gd name="connsiteY84-2160" fmla="*/ 1685044 h 1798781"/>
              <a:gd name="connsiteX85-2161" fmla="*/ 2208944 w 5673186"/>
              <a:gd name="connsiteY85-2162" fmla="*/ 1763149 h 1798781"/>
              <a:gd name="connsiteX86-2163" fmla="*/ 2168939 w 5673186"/>
              <a:gd name="connsiteY86-2164" fmla="*/ 1757434 h 1798781"/>
              <a:gd name="connsiteX87-2165" fmla="*/ 2155604 w 5673186"/>
              <a:gd name="connsiteY87-2166" fmla="*/ 1741242 h 1798781"/>
              <a:gd name="connsiteX88-2167" fmla="*/ 2123219 w 5673186"/>
              <a:gd name="connsiteY88-2168" fmla="*/ 1744099 h 1798781"/>
              <a:gd name="connsiteX89-2169" fmla="*/ 2087024 w 5673186"/>
              <a:gd name="connsiteY89-2170" fmla="*/ 1766959 h 1798781"/>
              <a:gd name="connsiteX90-2171" fmla="*/ 2057496 w 5673186"/>
              <a:gd name="connsiteY90-2172" fmla="*/ 1736479 h 1798781"/>
              <a:gd name="connsiteX91-2173" fmla="*/ 2038446 w 5673186"/>
              <a:gd name="connsiteY91-2174" fmla="*/ 1725049 h 1798781"/>
              <a:gd name="connsiteX92-2175" fmla="*/ 1994631 w 5673186"/>
              <a:gd name="connsiteY92-2176" fmla="*/ 1695522 h 1798781"/>
              <a:gd name="connsiteX93-2177" fmla="*/ 1993679 w 5673186"/>
              <a:gd name="connsiteY93-2178" fmla="*/ 1645039 h 1798781"/>
              <a:gd name="connsiteX94-2179" fmla="*/ 2026064 w 5673186"/>
              <a:gd name="connsiteY94-2180" fmla="*/ 1614559 h 1798781"/>
              <a:gd name="connsiteX95-2181" fmla="*/ 2060354 w 5673186"/>
              <a:gd name="connsiteY95-2182" fmla="*/ 1639324 h 1798781"/>
              <a:gd name="connsiteX96-2183" fmla="*/ 2072736 w 5673186"/>
              <a:gd name="connsiteY96-2184" fmla="*/ 1655517 h 1798781"/>
              <a:gd name="connsiteX97-2185" fmla="*/ 2093691 w 5673186"/>
              <a:gd name="connsiteY97-2186" fmla="*/ 1641229 h 1798781"/>
              <a:gd name="connsiteX98-2187" fmla="*/ 2099406 w 5673186"/>
              <a:gd name="connsiteY98-2188" fmla="*/ 1625989 h 1798781"/>
              <a:gd name="connsiteX99-2189" fmla="*/ 2101311 w 5673186"/>
              <a:gd name="connsiteY99-2190" fmla="*/ 1539312 h 1798781"/>
              <a:gd name="connsiteX100-2191" fmla="*/ 2093691 w 5673186"/>
              <a:gd name="connsiteY100-2192" fmla="*/ 1538359 h 1798781"/>
              <a:gd name="connsiteX101-2193" fmla="*/ 2072736 w 5673186"/>
              <a:gd name="connsiteY101-2194" fmla="*/ 1594556 h 1798781"/>
              <a:gd name="connsiteX102-2195" fmla="*/ 2049876 w 5673186"/>
              <a:gd name="connsiteY102-2196" fmla="*/ 1606939 h 1798781"/>
              <a:gd name="connsiteX103-2197" fmla="*/ 1942244 w 5673186"/>
              <a:gd name="connsiteY103-2198" fmla="*/ 1573602 h 1798781"/>
              <a:gd name="connsiteX104-2199" fmla="*/ 1926051 w 5673186"/>
              <a:gd name="connsiteY104-2200" fmla="*/ 1561219 h 1798781"/>
              <a:gd name="connsiteX105-2201" fmla="*/ 1874616 w 5673186"/>
              <a:gd name="connsiteY105-2202" fmla="*/ 1522167 h 1798781"/>
              <a:gd name="connsiteX106-2203" fmla="*/ 1852709 w 5673186"/>
              <a:gd name="connsiteY106-2204" fmla="*/ 1466922 h 1798781"/>
              <a:gd name="connsiteX107-2205" fmla="*/ 1826039 w 5673186"/>
              <a:gd name="connsiteY107-2206" fmla="*/ 1415487 h 1798781"/>
              <a:gd name="connsiteX108-2207" fmla="*/ 1801542 w 5673186"/>
              <a:gd name="connsiteY108-2208" fmla="*/ 1414936 h 1798781"/>
              <a:gd name="connsiteX109-2209" fmla="*/ 1730789 w 5673186"/>
              <a:gd name="connsiteY109-2210" fmla="*/ 1403104 h 1798781"/>
              <a:gd name="connsiteX110-2211" fmla="*/ 1695546 w 5673186"/>
              <a:gd name="connsiteY110-2212" fmla="*/ 1450729 h 1798781"/>
              <a:gd name="connsiteX111-2213" fmla="*/ 1694594 w 5673186"/>
              <a:gd name="connsiteY111-2214" fmla="*/ 1474542 h 1798781"/>
              <a:gd name="connsiteX112-2215" fmla="*/ 1706024 w 5673186"/>
              <a:gd name="connsiteY112-2216" fmla="*/ 1482162 h 1798781"/>
              <a:gd name="connsiteX113-2217" fmla="*/ 1698404 w 5673186"/>
              <a:gd name="connsiteY113-2218" fmla="*/ 1536454 h 1798781"/>
              <a:gd name="connsiteX114-2219" fmla="*/ 1708881 w 5673186"/>
              <a:gd name="connsiteY114-2220" fmla="*/ 1593604 h 1798781"/>
              <a:gd name="connsiteX115-2221" fmla="*/ 1697451 w 5673186"/>
              <a:gd name="connsiteY115-2222" fmla="*/ 1592652 h 1798781"/>
              <a:gd name="connsiteX116-2223" fmla="*/ 1687926 w 5673186"/>
              <a:gd name="connsiteY116-2224" fmla="*/ 1601224 h 1798781"/>
              <a:gd name="connsiteX117-2225" fmla="*/ 1702214 w 5673186"/>
              <a:gd name="connsiteY117-2226" fmla="*/ 1605987 h 1798781"/>
              <a:gd name="connsiteX118-2227" fmla="*/ 1743171 w 5673186"/>
              <a:gd name="connsiteY118-2228" fmla="*/ 1650754 h 1798781"/>
              <a:gd name="connsiteX119-2229" fmla="*/ 1726979 w 5673186"/>
              <a:gd name="connsiteY119-2230" fmla="*/ 1704094 h 1798781"/>
              <a:gd name="connsiteX120-2231" fmla="*/ 1676496 w 5673186"/>
              <a:gd name="connsiteY120-2232" fmla="*/ 1701237 h 1798781"/>
              <a:gd name="connsiteX121-2233" fmla="*/ 1665066 w 5673186"/>
              <a:gd name="connsiteY121-2234" fmla="*/ 1682187 h 1798781"/>
              <a:gd name="connsiteX122-2235" fmla="*/ 1633634 w 5673186"/>
              <a:gd name="connsiteY122-2236" fmla="*/ 1683139 h 1798781"/>
              <a:gd name="connsiteX123-2237" fmla="*/ 1597439 w 5673186"/>
              <a:gd name="connsiteY123-2238" fmla="*/ 1699331 h 1798781"/>
              <a:gd name="connsiteX124-2239" fmla="*/ 1573626 w 5673186"/>
              <a:gd name="connsiteY124-2240" fmla="*/ 1669804 h 1798781"/>
              <a:gd name="connsiteX125-2241" fmla="*/ 1592676 w 5673186"/>
              <a:gd name="connsiteY125-2242" fmla="*/ 1636467 h 1798781"/>
              <a:gd name="connsiteX126-2243" fmla="*/ 1599344 w 5673186"/>
              <a:gd name="connsiteY126-2244" fmla="*/ 1620274 h 1798781"/>
              <a:gd name="connsiteX127-2245" fmla="*/ 1543146 w 5673186"/>
              <a:gd name="connsiteY127-2246" fmla="*/ 1605034 h 1798781"/>
              <a:gd name="connsiteX128-2247" fmla="*/ 1568864 w 5673186"/>
              <a:gd name="connsiteY128-2248" fmla="*/ 1517404 h 1798781"/>
              <a:gd name="connsiteX129-2249" fmla="*/ 1609821 w 5673186"/>
              <a:gd name="connsiteY129-2250" fmla="*/ 1535502 h 1798781"/>
              <a:gd name="connsiteX130-2251" fmla="*/ 1615536 w 5673186"/>
              <a:gd name="connsiteY130-2252" fmla="*/ 1555504 h 1798781"/>
              <a:gd name="connsiteX131-2253" fmla="*/ 1628871 w 5673186"/>
              <a:gd name="connsiteY131-2254" fmla="*/ 1565981 h 1798781"/>
              <a:gd name="connsiteX132-2255" fmla="*/ 1640301 w 5673186"/>
              <a:gd name="connsiteY132-2256" fmla="*/ 1554552 h 1798781"/>
              <a:gd name="connsiteX133-2257" fmla="*/ 1645064 w 5673186"/>
              <a:gd name="connsiteY133-2258" fmla="*/ 1513594 h 1798781"/>
              <a:gd name="connsiteX134-2259" fmla="*/ 1625061 w 5673186"/>
              <a:gd name="connsiteY134-2260" fmla="*/ 1436442 h 1798781"/>
              <a:gd name="connsiteX135-2261" fmla="*/ 1619346 w 5673186"/>
              <a:gd name="connsiteY135-2262" fmla="*/ 1374529 h 1798781"/>
              <a:gd name="connsiteX136-2263" fmla="*/ 1560291 w 5673186"/>
              <a:gd name="connsiteY136-2264" fmla="*/ 1371672 h 1798781"/>
              <a:gd name="connsiteX137-2265" fmla="*/ 1461231 w 5673186"/>
              <a:gd name="connsiteY137-2266" fmla="*/ 1354527 h 1798781"/>
              <a:gd name="connsiteX138-2267" fmla="*/ 1400271 w 5673186"/>
              <a:gd name="connsiteY138-2268" fmla="*/ 1341192 h 1798781"/>
              <a:gd name="connsiteX139-2269" fmla="*/ 1382174 w 5673186"/>
              <a:gd name="connsiteY139-2270" fmla="*/ 1335477 h 1798781"/>
              <a:gd name="connsiteX140-2271" fmla="*/ 1380269 w 5673186"/>
              <a:gd name="connsiteY140-2272" fmla="*/ 1354527 h 1798781"/>
              <a:gd name="connsiteX141-2273" fmla="*/ 1376459 w 5673186"/>
              <a:gd name="connsiteY141-2274" fmla="*/ 1392627 h 1798781"/>
              <a:gd name="connsiteX142-2275" fmla="*/ 1331691 w 5673186"/>
              <a:gd name="connsiteY142-2276" fmla="*/ 1401199 h 1798781"/>
              <a:gd name="connsiteX143-2277" fmla="*/ 1293591 w 5673186"/>
              <a:gd name="connsiteY143-2278" fmla="*/ 1379292 h 1798781"/>
              <a:gd name="connsiteX144-2279" fmla="*/ 1285971 w 5673186"/>
              <a:gd name="connsiteY144-2280" fmla="*/ 1367862 h 1798781"/>
              <a:gd name="connsiteX145-2281" fmla="*/ 1281209 w 5673186"/>
              <a:gd name="connsiteY145-2282" fmla="*/ 1374529 h 1798781"/>
              <a:gd name="connsiteX146-2283" fmla="*/ 1237394 w 5673186"/>
              <a:gd name="connsiteY146-2284" fmla="*/ 1402152 h 1798781"/>
              <a:gd name="connsiteX147-2285" fmla="*/ 1182149 w 5673186"/>
              <a:gd name="connsiteY147-2286" fmla="*/ 1358337 h 1798781"/>
              <a:gd name="connsiteX148-2287" fmla="*/ 1190721 w 5673186"/>
              <a:gd name="connsiteY148-2288" fmla="*/ 1304997 h 1798781"/>
              <a:gd name="connsiteX149-2289" fmla="*/ 1210724 w 5673186"/>
              <a:gd name="connsiteY149-2290" fmla="*/ 1289756 h 1798781"/>
              <a:gd name="connsiteX150-2291" fmla="*/ 1092614 w 5673186"/>
              <a:gd name="connsiteY150-2292" fmla="*/ 1261181 h 1798781"/>
              <a:gd name="connsiteX151-2293" fmla="*/ 1064039 w 5673186"/>
              <a:gd name="connsiteY151-2294" fmla="*/ 1266897 h 1798781"/>
              <a:gd name="connsiteX152-2295" fmla="*/ 1003079 w 5673186"/>
              <a:gd name="connsiteY152-2296" fmla="*/ 1313569 h 1798781"/>
              <a:gd name="connsiteX153-2297" fmla="*/ 997364 w 5673186"/>
              <a:gd name="connsiteY153-2298" fmla="*/ 1324999 h 1798781"/>
              <a:gd name="connsiteX154-2299" fmla="*/ 1003079 w 5673186"/>
              <a:gd name="connsiteY154-2300" fmla="*/ 1351669 h 1798781"/>
              <a:gd name="connsiteX155-2301" fmla="*/ 947834 w 5673186"/>
              <a:gd name="connsiteY155-2302" fmla="*/ 1421202 h 1798781"/>
              <a:gd name="connsiteX156-2303" fmla="*/ 943071 w 5673186"/>
              <a:gd name="connsiteY156-2304" fmla="*/ 1421202 h 1798781"/>
              <a:gd name="connsiteX157-2305" fmla="*/ 745904 w 5673186"/>
              <a:gd name="connsiteY157-2306" fmla="*/ 1403104 h 1798781"/>
              <a:gd name="connsiteX158-2307" fmla="*/ 636366 w 5673186"/>
              <a:gd name="connsiteY158-2308" fmla="*/ 1389769 h 1798781"/>
              <a:gd name="connsiteX159-2309" fmla="*/ 600171 w 5673186"/>
              <a:gd name="connsiteY159-2310" fmla="*/ 1240227 h 1798781"/>
              <a:gd name="connsiteX160-2311" fmla="*/ 600171 w 5673186"/>
              <a:gd name="connsiteY160-2312" fmla="*/ 1220224 h 1798781"/>
              <a:gd name="connsiteX161-2313" fmla="*/ 560166 w 5673186"/>
              <a:gd name="connsiteY161-2314" fmla="*/ 1216414 h 1798781"/>
              <a:gd name="connsiteX162-2315" fmla="*/ 517304 w 5673186"/>
              <a:gd name="connsiteY162-2316" fmla="*/ 1267849 h 1798781"/>
              <a:gd name="connsiteX163-2317" fmla="*/ 510636 w 5673186"/>
              <a:gd name="connsiteY163-2318" fmla="*/ 1284042 h 1798781"/>
              <a:gd name="connsiteX164-2319" fmla="*/ 519209 w 5673186"/>
              <a:gd name="connsiteY164-2320" fmla="*/ 1309759 h 1798781"/>
              <a:gd name="connsiteX165-2321" fmla="*/ 477299 w 5673186"/>
              <a:gd name="connsiteY165-2322" fmla="*/ 1384054 h 1798781"/>
              <a:gd name="connsiteX166-2323" fmla="*/ 322994 w 5673186"/>
              <a:gd name="connsiteY166-2324" fmla="*/ 1382149 h 1798781"/>
              <a:gd name="connsiteX167-2325" fmla="*/ 186786 w 5673186"/>
              <a:gd name="connsiteY167-2326" fmla="*/ 1338334 h 1798781"/>
              <a:gd name="connsiteX168-2327" fmla="*/ 127731 w 5673186"/>
              <a:gd name="connsiteY168-2328" fmla="*/ 1189744 h 1798781"/>
              <a:gd name="connsiteX169-2329" fmla="*/ 257271 w 5673186"/>
              <a:gd name="connsiteY169-2330" fmla="*/ 1089732 h 1798781"/>
              <a:gd name="connsiteX170-2331" fmla="*/ 318231 w 5673186"/>
              <a:gd name="connsiteY170-2332" fmla="*/ 1084969 h 1798781"/>
              <a:gd name="connsiteX171-2333" fmla="*/ 208694 w 5673186"/>
              <a:gd name="connsiteY171-2334" fmla="*/ 1059252 h 1798781"/>
              <a:gd name="connsiteX172-2335" fmla="*/ 26766 w 5673186"/>
              <a:gd name="connsiteY172-2336" fmla="*/ 1016389 h 1798781"/>
              <a:gd name="connsiteX173-2337" fmla="*/ 96 w 5673186"/>
              <a:gd name="connsiteY173-2338" fmla="*/ 1004007 h 1798781"/>
              <a:gd name="connsiteX174-2339" fmla="*/ 138209 w 5673186"/>
              <a:gd name="connsiteY174-2340" fmla="*/ 981147 h 1798781"/>
              <a:gd name="connsiteX175-2341" fmla="*/ 361094 w 5673186"/>
              <a:gd name="connsiteY175-2342" fmla="*/ 1014484 h 1798781"/>
              <a:gd name="connsiteX176-2343" fmla="*/ 801149 w 5673186"/>
              <a:gd name="connsiteY176-2344" fmla="*/ 1075444 h 1798781"/>
              <a:gd name="connsiteX177-2345" fmla="*/ 1055466 w 5673186"/>
              <a:gd name="connsiteY177-2346" fmla="*/ 1090684 h 1798781"/>
              <a:gd name="connsiteX178-2347" fmla="*/ 1075469 w 5673186"/>
              <a:gd name="connsiteY178-2348" fmla="*/ 1067824 h 1798781"/>
              <a:gd name="connsiteX179-2349" fmla="*/ 1076421 w 5673186"/>
              <a:gd name="connsiteY179-2350" fmla="*/ 1052584 h 1798781"/>
              <a:gd name="connsiteX180-2351" fmla="*/ 1060229 w 5673186"/>
              <a:gd name="connsiteY180-2352" fmla="*/ 981147 h 1798781"/>
              <a:gd name="connsiteX181-2353" fmla="*/ 917354 w 5673186"/>
              <a:gd name="connsiteY181-2354" fmla="*/ 779217 h 1798781"/>
              <a:gd name="connsiteX182-2355" fmla="*/ 948786 w 5673186"/>
              <a:gd name="connsiteY182-2356" fmla="*/ 672536 h 1798781"/>
              <a:gd name="connsiteX183-2357" fmla="*/ 977361 w 5673186"/>
              <a:gd name="connsiteY183-2358" fmla="*/ 640151 h 1798781"/>
              <a:gd name="connsiteX184-2359" fmla="*/ 1167861 w 5673186"/>
              <a:gd name="connsiteY184-2360" fmla="*/ 472511 h 1798781"/>
              <a:gd name="connsiteX185-2361" fmla="*/ 1367886 w 5673186"/>
              <a:gd name="connsiteY185-2362" fmla="*/ 423934 h 1798781"/>
              <a:gd name="connsiteX186-2363" fmla="*/ 1698404 w 5673186"/>
              <a:gd name="connsiteY186-2364" fmla="*/ 513469 h 1798781"/>
              <a:gd name="connsiteX187-2365" fmla="*/ 1767936 w 5673186"/>
              <a:gd name="connsiteY187-2366" fmla="*/ 542997 h 1798781"/>
              <a:gd name="connsiteX188-2367" fmla="*/ 2060354 w 5673186"/>
              <a:gd name="connsiteY188-2368" fmla="*/ 700159 h 1798781"/>
              <a:gd name="connsiteX189-2369" fmla="*/ 2223231 w 5673186"/>
              <a:gd name="connsiteY189-2370" fmla="*/ 760167 h 1798781"/>
              <a:gd name="connsiteX190-2371" fmla="*/ 2890934 w 5673186"/>
              <a:gd name="connsiteY190-2372" fmla="*/ 920186 h 1798781"/>
              <a:gd name="connsiteX191-2373" fmla="*/ 2939511 w 5673186"/>
              <a:gd name="connsiteY191-2374" fmla="*/ 900184 h 1798781"/>
              <a:gd name="connsiteX192-2375" fmla="*/ 3134774 w 5673186"/>
              <a:gd name="connsiteY192-2376" fmla="*/ 654439 h 1798781"/>
              <a:gd name="connsiteX193-2377" fmla="*/ 3645314 w 5673186"/>
              <a:gd name="connsiteY193-2378" fmla="*/ 61031 h 1798781"/>
              <a:gd name="connsiteX194-2379" fmla="*/ 3661506 w 5673186"/>
              <a:gd name="connsiteY194-2380" fmla="*/ 41029 h 1798781"/>
              <a:gd name="connsiteX195-2381" fmla="*/ 3725131 w 5673186"/>
              <a:gd name="connsiteY195-2382" fmla="*/ 175 h 1798781"/>
              <a:gd name="connsiteX0-2383" fmla="*/ 3911419 w 5673186"/>
              <a:gd name="connsiteY0-2384" fmla="*/ 1189863 h 1798781"/>
              <a:gd name="connsiteX1-2385" fmla="*/ 3885344 w 5673186"/>
              <a:gd name="connsiteY1-2386" fmla="*/ 1191649 h 1798781"/>
              <a:gd name="connsiteX2-2387" fmla="*/ 3742469 w 5673186"/>
              <a:gd name="connsiteY2-2388" fmla="*/ 1195459 h 1798781"/>
              <a:gd name="connsiteX3-2389" fmla="*/ 3634836 w 5673186"/>
              <a:gd name="connsiteY3-2390" fmla="*/ 1200222 h 1798781"/>
              <a:gd name="connsiteX4-2391" fmla="*/ 3616739 w 5673186"/>
              <a:gd name="connsiteY4-2392" fmla="*/ 1236417 h 1798781"/>
              <a:gd name="connsiteX5-2393" fmla="*/ 3634836 w 5673186"/>
              <a:gd name="connsiteY5-2394" fmla="*/ 1244037 h 1798781"/>
              <a:gd name="connsiteX6-2395" fmla="*/ 3682461 w 5673186"/>
              <a:gd name="connsiteY6-2396" fmla="*/ 1242131 h 1798781"/>
              <a:gd name="connsiteX7-2397" fmla="*/ 3912966 w 5673186"/>
              <a:gd name="connsiteY7-2398" fmla="*/ 1236417 h 1798781"/>
              <a:gd name="connsiteX8-2399" fmla="*/ 3941541 w 5673186"/>
              <a:gd name="connsiteY8-2400" fmla="*/ 1237369 h 1798781"/>
              <a:gd name="connsiteX9-2401" fmla="*/ 3942494 w 5673186"/>
              <a:gd name="connsiteY9-2402" fmla="*/ 1204032 h 1798781"/>
              <a:gd name="connsiteX10-2403" fmla="*/ 3933921 w 5673186"/>
              <a:gd name="connsiteY10-2404" fmla="*/ 1191649 h 1798781"/>
              <a:gd name="connsiteX11-2405" fmla="*/ 3911419 w 5673186"/>
              <a:gd name="connsiteY11-2406" fmla="*/ 1189863 h 1798781"/>
              <a:gd name="connsiteX12-2407" fmla="*/ 3725131 w 5673186"/>
              <a:gd name="connsiteY12-2408" fmla="*/ 175 h 1798781"/>
              <a:gd name="connsiteX13-2409" fmla="*/ 3752946 w 5673186"/>
              <a:gd name="connsiteY13-2410" fmla="*/ 1976 h 1798781"/>
              <a:gd name="connsiteX14-2411" fmla="*/ 3840576 w 5673186"/>
              <a:gd name="connsiteY14-2412" fmla="*/ 17216 h 1798781"/>
              <a:gd name="connsiteX15-2413" fmla="*/ 3852959 w 5673186"/>
              <a:gd name="connsiteY15-2414" fmla="*/ 39124 h 1798781"/>
              <a:gd name="connsiteX16-2415" fmla="*/ 3782474 w 5673186"/>
              <a:gd name="connsiteY16-2416" fmla="*/ 271534 h 1798781"/>
              <a:gd name="connsiteX17-2417" fmla="*/ 3703416 w 5673186"/>
              <a:gd name="connsiteY17-2418" fmla="*/ 484894 h 1798781"/>
              <a:gd name="connsiteX18-2419" fmla="*/ 3527204 w 5673186"/>
              <a:gd name="connsiteY18-2420" fmla="*/ 1075444 h 1798781"/>
              <a:gd name="connsiteX19-2421" fmla="*/ 3549111 w 5673186"/>
              <a:gd name="connsiteY19-2422" fmla="*/ 1104972 h 1798781"/>
              <a:gd name="connsiteX20-2423" fmla="*/ 4827366 w 5673186"/>
              <a:gd name="connsiteY20-2424" fmla="*/ 1055442 h 1798781"/>
              <a:gd name="connsiteX21-2425" fmla="*/ 5314094 w 5673186"/>
              <a:gd name="connsiteY21-2426" fmla="*/ 1014484 h 1798781"/>
              <a:gd name="connsiteX22-2427" fmla="*/ 5463636 w 5673186"/>
              <a:gd name="connsiteY22-2428" fmla="*/ 1020199 h 1798781"/>
              <a:gd name="connsiteX23-2429" fmla="*/ 5554124 w 5673186"/>
              <a:gd name="connsiteY23-2430" fmla="*/ 1037344 h 1798781"/>
              <a:gd name="connsiteX24-2431" fmla="*/ 5673186 w 5673186"/>
              <a:gd name="connsiteY24-2432" fmla="*/ 1062109 h 1798781"/>
              <a:gd name="connsiteX25-2433" fmla="*/ 5517929 w 5673186"/>
              <a:gd name="connsiteY25-2434" fmla="*/ 1057347 h 1798781"/>
              <a:gd name="connsiteX26-2435" fmla="*/ 5180744 w 5673186"/>
              <a:gd name="connsiteY26-2436" fmla="*/ 1117354 h 1798781"/>
              <a:gd name="connsiteX27-2437" fmla="*/ 4631151 w 5673186"/>
              <a:gd name="connsiteY27-2438" fmla="*/ 1188792 h 1798781"/>
              <a:gd name="connsiteX28-2439" fmla="*/ 4523519 w 5673186"/>
              <a:gd name="connsiteY28-2440" fmla="*/ 1204984 h 1798781"/>
              <a:gd name="connsiteX29-2441" fmla="*/ 4541616 w 5673186"/>
              <a:gd name="connsiteY29-2442" fmla="*/ 1230702 h 1798781"/>
              <a:gd name="connsiteX30-2443" fmla="*/ 4734974 w 5673186"/>
              <a:gd name="connsiteY30-2444" fmla="*/ 1224987 h 1798781"/>
              <a:gd name="connsiteX31-2445" fmla="*/ 4813079 w 5673186"/>
              <a:gd name="connsiteY31-2446" fmla="*/ 1231654 h 1798781"/>
              <a:gd name="connsiteX32-2447" fmla="*/ 4781646 w 5673186"/>
              <a:gd name="connsiteY32-2448" fmla="*/ 1240227 h 1798781"/>
              <a:gd name="connsiteX33-2449" fmla="*/ 4484466 w 5673186"/>
              <a:gd name="connsiteY33-2450" fmla="*/ 1265944 h 1798781"/>
              <a:gd name="connsiteX34-2451" fmla="*/ 4449224 w 5673186"/>
              <a:gd name="connsiteY34-2452" fmla="*/ 1282137 h 1798781"/>
              <a:gd name="connsiteX35-2453" fmla="*/ 4438746 w 5673186"/>
              <a:gd name="connsiteY35-2454" fmla="*/ 1291662 h 1798781"/>
              <a:gd name="connsiteX36-2455" fmla="*/ 4415886 w 5673186"/>
              <a:gd name="connsiteY36-2456" fmla="*/ 1384054 h 1798781"/>
              <a:gd name="connsiteX37-2457" fmla="*/ 4437794 w 5673186"/>
              <a:gd name="connsiteY37-2458" fmla="*/ 1417392 h 1798781"/>
              <a:gd name="connsiteX38-2459" fmla="*/ 4402551 w 5673186"/>
              <a:gd name="connsiteY38-2460" fmla="*/ 1430727 h 1798781"/>
              <a:gd name="connsiteX39-2461" fmla="*/ 4265391 w 5673186"/>
              <a:gd name="connsiteY39-2462" fmla="*/ 1441204 h 1798781"/>
              <a:gd name="connsiteX40-2463" fmla="*/ 4201574 w 5673186"/>
              <a:gd name="connsiteY40-2464" fmla="*/ 1445014 h 1798781"/>
              <a:gd name="connsiteX41-2465" fmla="*/ 4172999 w 5673186"/>
              <a:gd name="connsiteY41-2466" fmla="*/ 1449777 h 1798781"/>
              <a:gd name="connsiteX42-2467" fmla="*/ 4025361 w 5673186"/>
              <a:gd name="connsiteY42-2468" fmla="*/ 1421202 h 1798781"/>
              <a:gd name="connsiteX43-2469" fmla="*/ 3965354 w 5673186"/>
              <a:gd name="connsiteY43-2470" fmla="*/ 1319284 h 1798781"/>
              <a:gd name="connsiteX44-2471" fmla="*/ 3944399 w 5673186"/>
              <a:gd name="connsiteY44-2472" fmla="*/ 1309759 h 1798781"/>
              <a:gd name="connsiteX45-2473" fmla="*/ 3616739 w 5673186"/>
              <a:gd name="connsiteY45-2474" fmla="*/ 1338334 h 1798781"/>
              <a:gd name="connsiteX46-2475" fmla="*/ 3585306 w 5673186"/>
              <a:gd name="connsiteY46-2476" fmla="*/ 1364052 h 1798781"/>
              <a:gd name="connsiteX47-2477" fmla="*/ 3563399 w 5673186"/>
              <a:gd name="connsiteY47-2478" fmla="*/ 1406914 h 1798781"/>
              <a:gd name="connsiteX48-2479" fmla="*/ 3471006 w 5673186"/>
              <a:gd name="connsiteY48-2480" fmla="*/ 1439299 h 1798781"/>
              <a:gd name="connsiteX49-2481" fmla="*/ 3153824 w 5673186"/>
              <a:gd name="connsiteY49-2482" fmla="*/ 1492639 h 1798781"/>
              <a:gd name="connsiteX50-2483" fmla="*/ 2712816 w 5673186"/>
              <a:gd name="connsiteY50-2484" fmla="*/ 1567887 h 1798781"/>
              <a:gd name="connsiteX51-2485" fmla="*/ 2689004 w 5673186"/>
              <a:gd name="connsiteY51-2486" fmla="*/ 1589794 h 1798781"/>
              <a:gd name="connsiteX52-2487" fmla="*/ 2661381 w 5673186"/>
              <a:gd name="connsiteY52-2488" fmla="*/ 1645039 h 1798781"/>
              <a:gd name="connsiteX53-2489" fmla="*/ 2671859 w 5673186"/>
              <a:gd name="connsiteY53-2490" fmla="*/ 1646944 h 1798781"/>
              <a:gd name="connsiteX54-2491" fmla="*/ 2720436 w 5673186"/>
              <a:gd name="connsiteY54-2492" fmla="*/ 1687902 h 1798781"/>
              <a:gd name="connsiteX55-2493" fmla="*/ 2709959 w 5673186"/>
              <a:gd name="connsiteY55-2494" fmla="*/ 1765054 h 1798781"/>
              <a:gd name="connsiteX56-2495" fmla="*/ 2668049 w 5673186"/>
              <a:gd name="connsiteY56-2496" fmla="*/ 1772674 h 1798781"/>
              <a:gd name="connsiteX57-2497" fmla="*/ 2657571 w 5673186"/>
              <a:gd name="connsiteY57-2498" fmla="*/ 1760292 h 1798781"/>
              <a:gd name="connsiteX58-2499" fmla="*/ 2622329 w 5673186"/>
              <a:gd name="connsiteY58-2500" fmla="*/ 1772674 h 1798781"/>
              <a:gd name="connsiteX59-2501" fmla="*/ 2587086 w 5673186"/>
              <a:gd name="connsiteY59-2502" fmla="*/ 1770769 h 1798781"/>
              <a:gd name="connsiteX60-2503" fmla="*/ 2555654 w 5673186"/>
              <a:gd name="connsiteY60-2504" fmla="*/ 1778389 h 1798781"/>
              <a:gd name="connsiteX61-2505" fmla="*/ 2513744 w 5673186"/>
              <a:gd name="connsiteY61-2506" fmla="*/ 1793629 h 1798781"/>
              <a:gd name="connsiteX62-2507" fmla="*/ 2500409 w 5673186"/>
              <a:gd name="connsiteY62-2508" fmla="*/ 1778389 h 1798781"/>
              <a:gd name="connsiteX63-2509" fmla="*/ 2469929 w 5673186"/>
              <a:gd name="connsiteY63-2510" fmla="*/ 1783152 h 1798781"/>
              <a:gd name="connsiteX64-2511" fmla="*/ 2441354 w 5673186"/>
              <a:gd name="connsiteY64-2512" fmla="*/ 1796487 h 1798781"/>
              <a:gd name="connsiteX65-2513" fmla="*/ 2410874 w 5673186"/>
              <a:gd name="connsiteY65-2514" fmla="*/ 1775531 h 1798781"/>
              <a:gd name="connsiteX66-2515" fmla="*/ 2372774 w 5673186"/>
              <a:gd name="connsiteY66-2516" fmla="*/ 1764102 h 1798781"/>
              <a:gd name="connsiteX67-2517" fmla="*/ 2341341 w 5673186"/>
              <a:gd name="connsiteY67-2518" fmla="*/ 1743147 h 1798781"/>
              <a:gd name="connsiteX68-2519" fmla="*/ 2344199 w 5673186"/>
              <a:gd name="connsiteY68-2520" fmla="*/ 1641229 h 1798781"/>
              <a:gd name="connsiteX69-2521" fmla="*/ 2376584 w 5673186"/>
              <a:gd name="connsiteY69-2522" fmla="*/ 1624084 h 1798781"/>
              <a:gd name="connsiteX70-2523" fmla="*/ 2407064 w 5673186"/>
              <a:gd name="connsiteY70-2524" fmla="*/ 1638372 h 1798781"/>
              <a:gd name="connsiteX71-2525" fmla="*/ 2419446 w 5673186"/>
              <a:gd name="connsiteY71-2526" fmla="*/ 1654564 h 1798781"/>
              <a:gd name="connsiteX72-2527" fmla="*/ 2436591 w 5673186"/>
              <a:gd name="connsiteY72-2528" fmla="*/ 1638372 h 1798781"/>
              <a:gd name="connsiteX73-2529" fmla="*/ 2442306 w 5673186"/>
              <a:gd name="connsiteY73-2530" fmla="*/ 1586937 h 1798781"/>
              <a:gd name="connsiteX74-2531" fmla="*/ 2406111 w 5673186"/>
              <a:gd name="connsiteY74-2532" fmla="*/ 1555504 h 1798781"/>
              <a:gd name="connsiteX75-2533" fmla="*/ 2383251 w 5673186"/>
              <a:gd name="connsiteY75-2534" fmla="*/ 1545027 h 1798781"/>
              <a:gd name="connsiteX76-2535" fmla="*/ 2348961 w 5673186"/>
              <a:gd name="connsiteY76-2536" fmla="*/ 1558362 h 1798781"/>
              <a:gd name="connsiteX77-2537" fmla="*/ 2330864 w 5673186"/>
              <a:gd name="connsiteY77-2538" fmla="*/ 1622179 h 1798781"/>
              <a:gd name="connsiteX78-2539" fmla="*/ 2309909 w 5673186"/>
              <a:gd name="connsiteY78-2540" fmla="*/ 1638372 h 1798781"/>
              <a:gd name="connsiteX79-2541" fmla="*/ 2239424 w 5673186"/>
              <a:gd name="connsiteY79-2542" fmla="*/ 1615512 h 1798781"/>
              <a:gd name="connsiteX80-2543" fmla="*/ 2181321 w 5673186"/>
              <a:gd name="connsiteY80-2544" fmla="*/ 1600272 h 1798781"/>
              <a:gd name="connsiteX81-2545" fmla="*/ 2174654 w 5673186"/>
              <a:gd name="connsiteY81-2546" fmla="*/ 1604081 h 1798781"/>
              <a:gd name="connsiteX82-2547" fmla="*/ 2166081 w 5673186"/>
              <a:gd name="connsiteY82-2548" fmla="*/ 1640277 h 1798781"/>
              <a:gd name="connsiteX83-2549" fmla="*/ 2178464 w 5673186"/>
              <a:gd name="connsiteY83-2550" fmla="*/ 1655517 h 1798781"/>
              <a:gd name="connsiteX84-2551" fmla="*/ 2226089 w 5673186"/>
              <a:gd name="connsiteY84-2552" fmla="*/ 1685044 h 1798781"/>
              <a:gd name="connsiteX85-2553" fmla="*/ 2208944 w 5673186"/>
              <a:gd name="connsiteY85-2554" fmla="*/ 1763149 h 1798781"/>
              <a:gd name="connsiteX86-2555" fmla="*/ 2168939 w 5673186"/>
              <a:gd name="connsiteY86-2556" fmla="*/ 1757434 h 1798781"/>
              <a:gd name="connsiteX87-2557" fmla="*/ 2155604 w 5673186"/>
              <a:gd name="connsiteY87-2558" fmla="*/ 1741242 h 1798781"/>
              <a:gd name="connsiteX88-2559" fmla="*/ 2123219 w 5673186"/>
              <a:gd name="connsiteY88-2560" fmla="*/ 1744099 h 1798781"/>
              <a:gd name="connsiteX89-2561" fmla="*/ 2087024 w 5673186"/>
              <a:gd name="connsiteY89-2562" fmla="*/ 1766959 h 1798781"/>
              <a:gd name="connsiteX90-2563" fmla="*/ 2057496 w 5673186"/>
              <a:gd name="connsiteY90-2564" fmla="*/ 1736479 h 1798781"/>
              <a:gd name="connsiteX91-2565" fmla="*/ 2038446 w 5673186"/>
              <a:gd name="connsiteY91-2566" fmla="*/ 1725049 h 1798781"/>
              <a:gd name="connsiteX92-2567" fmla="*/ 1994631 w 5673186"/>
              <a:gd name="connsiteY92-2568" fmla="*/ 1695522 h 1798781"/>
              <a:gd name="connsiteX93-2569" fmla="*/ 1993679 w 5673186"/>
              <a:gd name="connsiteY93-2570" fmla="*/ 1645039 h 1798781"/>
              <a:gd name="connsiteX94-2571" fmla="*/ 2026064 w 5673186"/>
              <a:gd name="connsiteY94-2572" fmla="*/ 1614559 h 1798781"/>
              <a:gd name="connsiteX95-2573" fmla="*/ 2060354 w 5673186"/>
              <a:gd name="connsiteY95-2574" fmla="*/ 1639324 h 1798781"/>
              <a:gd name="connsiteX96-2575" fmla="*/ 2072736 w 5673186"/>
              <a:gd name="connsiteY96-2576" fmla="*/ 1655517 h 1798781"/>
              <a:gd name="connsiteX97-2577" fmla="*/ 2093691 w 5673186"/>
              <a:gd name="connsiteY97-2578" fmla="*/ 1641229 h 1798781"/>
              <a:gd name="connsiteX98-2579" fmla="*/ 2099406 w 5673186"/>
              <a:gd name="connsiteY98-2580" fmla="*/ 1625989 h 1798781"/>
              <a:gd name="connsiteX99-2581" fmla="*/ 2101311 w 5673186"/>
              <a:gd name="connsiteY99-2582" fmla="*/ 1539312 h 1798781"/>
              <a:gd name="connsiteX100-2583" fmla="*/ 2093691 w 5673186"/>
              <a:gd name="connsiteY100-2584" fmla="*/ 1538359 h 1798781"/>
              <a:gd name="connsiteX101-2585" fmla="*/ 2072736 w 5673186"/>
              <a:gd name="connsiteY101-2586" fmla="*/ 1594556 h 1798781"/>
              <a:gd name="connsiteX102-2587" fmla="*/ 2049876 w 5673186"/>
              <a:gd name="connsiteY102-2588" fmla="*/ 1606939 h 1798781"/>
              <a:gd name="connsiteX103-2589" fmla="*/ 1942244 w 5673186"/>
              <a:gd name="connsiteY103-2590" fmla="*/ 1573602 h 1798781"/>
              <a:gd name="connsiteX104-2591" fmla="*/ 1926051 w 5673186"/>
              <a:gd name="connsiteY104-2592" fmla="*/ 1561219 h 1798781"/>
              <a:gd name="connsiteX105-2593" fmla="*/ 1874616 w 5673186"/>
              <a:gd name="connsiteY105-2594" fmla="*/ 1522167 h 1798781"/>
              <a:gd name="connsiteX106-2595" fmla="*/ 1852709 w 5673186"/>
              <a:gd name="connsiteY106-2596" fmla="*/ 1466922 h 1798781"/>
              <a:gd name="connsiteX107-2597" fmla="*/ 1826039 w 5673186"/>
              <a:gd name="connsiteY107-2598" fmla="*/ 1415487 h 1798781"/>
              <a:gd name="connsiteX108-2599" fmla="*/ 1801542 w 5673186"/>
              <a:gd name="connsiteY108-2600" fmla="*/ 1414936 h 1798781"/>
              <a:gd name="connsiteX109-2601" fmla="*/ 1730789 w 5673186"/>
              <a:gd name="connsiteY109-2602" fmla="*/ 1403104 h 1798781"/>
              <a:gd name="connsiteX110-2603" fmla="*/ 1695546 w 5673186"/>
              <a:gd name="connsiteY110-2604" fmla="*/ 1450729 h 1798781"/>
              <a:gd name="connsiteX111-2605" fmla="*/ 1694594 w 5673186"/>
              <a:gd name="connsiteY111-2606" fmla="*/ 1474542 h 1798781"/>
              <a:gd name="connsiteX112-2607" fmla="*/ 1698404 w 5673186"/>
              <a:gd name="connsiteY112-2608" fmla="*/ 1536454 h 1798781"/>
              <a:gd name="connsiteX113-2609" fmla="*/ 1708881 w 5673186"/>
              <a:gd name="connsiteY113-2610" fmla="*/ 1593604 h 1798781"/>
              <a:gd name="connsiteX114-2611" fmla="*/ 1697451 w 5673186"/>
              <a:gd name="connsiteY114-2612" fmla="*/ 1592652 h 1798781"/>
              <a:gd name="connsiteX115-2613" fmla="*/ 1687926 w 5673186"/>
              <a:gd name="connsiteY115-2614" fmla="*/ 1601224 h 1798781"/>
              <a:gd name="connsiteX116-2615" fmla="*/ 1702214 w 5673186"/>
              <a:gd name="connsiteY116-2616" fmla="*/ 1605987 h 1798781"/>
              <a:gd name="connsiteX117-2617" fmla="*/ 1743171 w 5673186"/>
              <a:gd name="connsiteY117-2618" fmla="*/ 1650754 h 1798781"/>
              <a:gd name="connsiteX118-2619" fmla="*/ 1726979 w 5673186"/>
              <a:gd name="connsiteY118-2620" fmla="*/ 1704094 h 1798781"/>
              <a:gd name="connsiteX119-2621" fmla="*/ 1676496 w 5673186"/>
              <a:gd name="connsiteY119-2622" fmla="*/ 1701237 h 1798781"/>
              <a:gd name="connsiteX120-2623" fmla="*/ 1665066 w 5673186"/>
              <a:gd name="connsiteY120-2624" fmla="*/ 1682187 h 1798781"/>
              <a:gd name="connsiteX121-2625" fmla="*/ 1633634 w 5673186"/>
              <a:gd name="connsiteY121-2626" fmla="*/ 1683139 h 1798781"/>
              <a:gd name="connsiteX122-2627" fmla="*/ 1597439 w 5673186"/>
              <a:gd name="connsiteY122-2628" fmla="*/ 1699331 h 1798781"/>
              <a:gd name="connsiteX123-2629" fmla="*/ 1573626 w 5673186"/>
              <a:gd name="connsiteY123-2630" fmla="*/ 1669804 h 1798781"/>
              <a:gd name="connsiteX124-2631" fmla="*/ 1592676 w 5673186"/>
              <a:gd name="connsiteY124-2632" fmla="*/ 1636467 h 1798781"/>
              <a:gd name="connsiteX125-2633" fmla="*/ 1599344 w 5673186"/>
              <a:gd name="connsiteY125-2634" fmla="*/ 1620274 h 1798781"/>
              <a:gd name="connsiteX126-2635" fmla="*/ 1543146 w 5673186"/>
              <a:gd name="connsiteY126-2636" fmla="*/ 1605034 h 1798781"/>
              <a:gd name="connsiteX127-2637" fmla="*/ 1568864 w 5673186"/>
              <a:gd name="connsiteY127-2638" fmla="*/ 1517404 h 1798781"/>
              <a:gd name="connsiteX128-2639" fmla="*/ 1609821 w 5673186"/>
              <a:gd name="connsiteY128-2640" fmla="*/ 1535502 h 1798781"/>
              <a:gd name="connsiteX129-2641" fmla="*/ 1615536 w 5673186"/>
              <a:gd name="connsiteY129-2642" fmla="*/ 1555504 h 1798781"/>
              <a:gd name="connsiteX130-2643" fmla="*/ 1628871 w 5673186"/>
              <a:gd name="connsiteY130-2644" fmla="*/ 1565981 h 1798781"/>
              <a:gd name="connsiteX131-2645" fmla="*/ 1640301 w 5673186"/>
              <a:gd name="connsiteY131-2646" fmla="*/ 1554552 h 1798781"/>
              <a:gd name="connsiteX132-2647" fmla="*/ 1645064 w 5673186"/>
              <a:gd name="connsiteY132-2648" fmla="*/ 1513594 h 1798781"/>
              <a:gd name="connsiteX133-2649" fmla="*/ 1625061 w 5673186"/>
              <a:gd name="connsiteY133-2650" fmla="*/ 1436442 h 1798781"/>
              <a:gd name="connsiteX134-2651" fmla="*/ 1619346 w 5673186"/>
              <a:gd name="connsiteY134-2652" fmla="*/ 1374529 h 1798781"/>
              <a:gd name="connsiteX135-2653" fmla="*/ 1560291 w 5673186"/>
              <a:gd name="connsiteY135-2654" fmla="*/ 1371672 h 1798781"/>
              <a:gd name="connsiteX136-2655" fmla="*/ 1461231 w 5673186"/>
              <a:gd name="connsiteY136-2656" fmla="*/ 1354527 h 1798781"/>
              <a:gd name="connsiteX137-2657" fmla="*/ 1400271 w 5673186"/>
              <a:gd name="connsiteY137-2658" fmla="*/ 1341192 h 1798781"/>
              <a:gd name="connsiteX138-2659" fmla="*/ 1382174 w 5673186"/>
              <a:gd name="connsiteY138-2660" fmla="*/ 1335477 h 1798781"/>
              <a:gd name="connsiteX139-2661" fmla="*/ 1380269 w 5673186"/>
              <a:gd name="connsiteY139-2662" fmla="*/ 1354527 h 1798781"/>
              <a:gd name="connsiteX140-2663" fmla="*/ 1376459 w 5673186"/>
              <a:gd name="connsiteY140-2664" fmla="*/ 1392627 h 1798781"/>
              <a:gd name="connsiteX141-2665" fmla="*/ 1331691 w 5673186"/>
              <a:gd name="connsiteY141-2666" fmla="*/ 1401199 h 1798781"/>
              <a:gd name="connsiteX142-2667" fmla="*/ 1293591 w 5673186"/>
              <a:gd name="connsiteY142-2668" fmla="*/ 1379292 h 1798781"/>
              <a:gd name="connsiteX143-2669" fmla="*/ 1285971 w 5673186"/>
              <a:gd name="connsiteY143-2670" fmla="*/ 1367862 h 1798781"/>
              <a:gd name="connsiteX144-2671" fmla="*/ 1281209 w 5673186"/>
              <a:gd name="connsiteY144-2672" fmla="*/ 1374529 h 1798781"/>
              <a:gd name="connsiteX145-2673" fmla="*/ 1237394 w 5673186"/>
              <a:gd name="connsiteY145-2674" fmla="*/ 1402152 h 1798781"/>
              <a:gd name="connsiteX146-2675" fmla="*/ 1182149 w 5673186"/>
              <a:gd name="connsiteY146-2676" fmla="*/ 1358337 h 1798781"/>
              <a:gd name="connsiteX147-2677" fmla="*/ 1190721 w 5673186"/>
              <a:gd name="connsiteY147-2678" fmla="*/ 1304997 h 1798781"/>
              <a:gd name="connsiteX148-2679" fmla="*/ 1210724 w 5673186"/>
              <a:gd name="connsiteY148-2680" fmla="*/ 1289756 h 1798781"/>
              <a:gd name="connsiteX149-2681" fmla="*/ 1092614 w 5673186"/>
              <a:gd name="connsiteY149-2682" fmla="*/ 1261181 h 1798781"/>
              <a:gd name="connsiteX150-2683" fmla="*/ 1064039 w 5673186"/>
              <a:gd name="connsiteY150-2684" fmla="*/ 1266897 h 1798781"/>
              <a:gd name="connsiteX151-2685" fmla="*/ 1003079 w 5673186"/>
              <a:gd name="connsiteY151-2686" fmla="*/ 1313569 h 1798781"/>
              <a:gd name="connsiteX152-2687" fmla="*/ 997364 w 5673186"/>
              <a:gd name="connsiteY152-2688" fmla="*/ 1324999 h 1798781"/>
              <a:gd name="connsiteX153-2689" fmla="*/ 1003079 w 5673186"/>
              <a:gd name="connsiteY153-2690" fmla="*/ 1351669 h 1798781"/>
              <a:gd name="connsiteX154-2691" fmla="*/ 947834 w 5673186"/>
              <a:gd name="connsiteY154-2692" fmla="*/ 1421202 h 1798781"/>
              <a:gd name="connsiteX155-2693" fmla="*/ 943071 w 5673186"/>
              <a:gd name="connsiteY155-2694" fmla="*/ 1421202 h 1798781"/>
              <a:gd name="connsiteX156-2695" fmla="*/ 745904 w 5673186"/>
              <a:gd name="connsiteY156-2696" fmla="*/ 1403104 h 1798781"/>
              <a:gd name="connsiteX157-2697" fmla="*/ 636366 w 5673186"/>
              <a:gd name="connsiteY157-2698" fmla="*/ 1389769 h 1798781"/>
              <a:gd name="connsiteX158-2699" fmla="*/ 600171 w 5673186"/>
              <a:gd name="connsiteY158-2700" fmla="*/ 1240227 h 1798781"/>
              <a:gd name="connsiteX159-2701" fmla="*/ 600171 w 5673186"/>
              <a:gd name="connsiteY159-2702" fmla="*/ 1220224 h 1798781"/>
              <a:gd name="connsiteX160-2703" fmla="*/ 560166 w 5673186"/>
              <a:gd name="connsiteY160-2704" fmla="*/ 1216414 h 1798781"/>
              <a:gd name="connsiteX161-2705" fmla="*/ 517304 w 5673186"/>
              <a:gd name="connsiteY161-2706" fmla="*/ 1267849 h 1798781"/>
              <a:gd name="connsiteX162-2707" fmla="*/ 510636 w 5673186"/>
              <a:gd name="connsiteY162-2708" fmla="*/ 1284042 h 1798781"/>
              <a:gd name="connsiteX163-2709" fmla="*/ 519209 w 5673186"/>
              <a:gd name="connsiteY163-2710" fmla="*/ 1309759 h 1798781"/>
              <a:gd name="connsiteX164-2711" fmla="*/ 477299 w 5673186"/>
              <a:gd name="connsiteY164-2712" fmla="*/ 1384054 h 1798781"/>
              <a:gd name="connsiteX165-2713" fmla="*/ 322994 w 5673186"/>
              <a:gd name="connsiteY165-2714" fmla="*/ 1382149 h 1798781"/>
              <a:gd name="connsiteX166-2715" fmla="*/ 186786 w 5673186"/>
              <a:gd name="connsiteY166-2716" fmla="*/ 1338334 h 1798781"/>
              <a:gd name="connsiteX167-2717" fmla="*/ 127731 w 5673186"/>
              <a:gd name="connsiteY167-2718" fmla="*/ 1189744 h 1798781"/>
              <a:gd name="connsiteX168-2719" fmla="*/ 257271 w 5673186"/>
              <a:gd name="connsiteY168-2720" fmla="*/ 1089732 h 1798781"/>
              <a:gd name="connsiteX169-2721" fmla="*/ 318231 w 5673186"/>
              <a:gd name="connsiteY169-2722" fmla="*/ 1084969 h 1798781"/>
              <a:gd name="connsiteX170-2723" fmla="*/ 208694 w 5673186"/>
              <a:gd name="connsiteY170-2724" fmla="*/ 1059252 h 1798781"/>
              <a:gd name="connsiteX171-2725" fmla="*/ 26766 w 5673186"/>
              <a:gd name="connsiteY171-2726" fmla="*/ 1016389 h 1798781"/>
              <a:gd name="connsiteX172-2727" fmla="*/ 96 w 5673186"/>
              <a:gd name="connsiteY172-2728" fmla="*/ 1004007 h 1798781"/>
              <a:gd name="connsiteX173-2729" fmla="*/ 138209 w 5673186"/>
              <a:gd name="connsiteY173-2730" fmla="*/ 981147 h 1798781"/>
              <a:gd name="connsiteX174-2731" fmla="*/ 361094 w 5673186"/>
              <a:gd name="connsiteY174-2732" fmla="*/ 1014484 h 1798781"/>
              <a:gd name="connsiteX175-2733" fmla="*/ 801149 w 5673186"/>
              <a:gd name="connsiteY175-2734" fmla="*/ 1075444 h 1798781"/>
              <a:gd name="connsiteX176-2735" fmla="*/ 1055466 w 5673186"/>
              <a:gd name="connsiteY176-2736" fmla="*/ 1090684 h 1798781"/>
              <a:gd name="connsiteX177-2737" fmla="*/ 1075469 w 5673186"/>
              <a:gd name="connsiteY177-2738" fmla="*/ 1067824 h 1798781"/>
              <a:gd name="connsiteX178-2739" fmla="*/ 1076421 w 5673186"/>
              <a:gd name="connsiteY178-2740" fmla="*/ 1052584 h 1798781"/>
              <a:gd name="connsiteX179-2741" fmla="*/ 1060229 w 5673186"/>
              <a:gd name="connsiteY179-2742" fmla="*/ 981147 h 1798781"/>
              <a:gd name="connsiteX180-2743" fmla="*/ 917354 w 5673186"/>
              <a:gd name="connsiteY180-2744" fmla="*/ 779217 h 1798781"/>
              <a:gd name="connsiteX181-2745" fmla="*/ 948786 w 5673186"/>
              <a:gd name="connsiteY181-2746" fmla="*/ 672536 h 1798781"/>
              <a:gd name="connsiteX182-2747" fmla="*/ 977361 w 5673186"/>
              <a:gd name="connsiteY182-2748" fmla="*/ 640151 h 1798781"/>
              <a:gd name="connsiteX183-2749" fmla="*/ 1167861 w 5673186"/>
              <a:gd name="connsiteY183-2750" fmla="*/ 472511 h 1798781"/>
              <a:gd name="connsiteX184-2751" fmla="*/ 1367886 w 5673186"/>
              <a:gd name="connsiteY184-2752" fmla="*/ 423934 h 1798781"/>
              <a:gd name="connsiteX185-2753" fmla="*/ 1698404 w 5673186"/>
              <a:gd name="connsiteY185-2754" fmla="*/ 513469 h 1798781"/>
              <a:gd name="connsiteX186-2755" fmla="*/ 1767936 w 5673186"/>
              <a:gd name="connsiteY186-2756" fmla="*/ 542997 h 1798781"/>
              <a:gd name="connsiteX187-2757" fmla="*/ 2060354 w 5673186"/>
              <a:gd name="connsiteY187-2758" fmla="*/ 700159 h 1798781"/>
              <a:gd name="connsiteX188-2759" fmla="*/ 2223231 w 5673186"/>
              <a:gd name="connsiteY188-2760" fmla="*/ 760167 h 1798781"/>
              <a:gd name="connsiteX189-2761" fmla="*/ 2890934 w 5673186"/>
              <a:gd name="connsiteY189-2762" fmla="*/ 920186 h 1798781"/>
              <a:gd name="connsiteX190-2763" fmla="*/ 2939511 w 5673186"/>
              <a:gd name="connsiteY190-2764" fmla="*/ 900184 h 1798781"/>
              <a:gd name="connsiteX191-2765" fmla="*/ 3134774 w 5673186"/>
              <a:gd name="connsiteY191-2766" fmla="*/ 654439 h 1798781"/>
              <a:gd name="connsiteX192-2767" fmla="*/ 3645314 w 5673186"/>
              <a:gd name="connsiteY192-2768" fmla="*/ 61031 h 1798781"/>
              <a:gd name="connsiteX193-2769" fmla="*/ 3661506 w 5673186"/>
              <a:gd name="connsiteY193-2770" fmla="*/ 41029 h 1798781"/>
              <a:gd name="connsiteX194-2771" fmla="*/ 3725131 w 5673186"/>
              <a:gd name="connsiteY194-2772" fmla="*/ 175 h 1798781"/>
              <a:gd name="connsiteX0-2773" fmla="*/ 3911419 w 5673186"/>
              <a:gd name="connsiteY0-2774" fmla="*/ 1189863 h 1798781"/>
              <a:gd name="connsiteX1-2775" fmla="*/ 3885344 w 5673186"/>
              <a:gd name="connsiteY1-2776" fmla="*/ 1191649 h 1798781"/>
              <a:gd name="connsiteX2-2777" fmla="*/ 3742469 w 5673186"/>
              <a:gd name="connsiteY2-2778" fmla="*/ 1195459 h 1798781"/>
              <a:gd name="connsiteX3-2779" fmla="*/ 3634836 w 5673186"/>
              <a:gd name="connsiteY3-2780" fmla="*/ 1200222 h 1798781"/>
              <a:gd name="connsiteX4-2781" fmla="*/ 3616739 w 5673186"/>
              <a:gd name="connsiteY4-2782" fmla="*/ 1236417 h 1798781"/>
              <a:gd name="connsiteX5-2783" fmla="*/ 3634836 w 5673186"/>
              <a:gd name="connsiteY5-2784" fmla="*/ 1244037 h 1798781"/>
              <a:gd name="connsiteX6-2785" fmla="*/ 3682461 w 5673186"/>
              <a:gd name="connsiteY6-2786" fmla="*/ 1242131 h 1798781"/>
              <a:gd name="connsiteX7-2787" fmla="*/ 3912966 w 5673186"/>
              <a:gd name="connsiteY7-2788" fmla="*/ 1236417 h 1798781"/>
              <a:gd name="connsiteX8-2789" fmla="*/ 3941541 w 5673186"/>
              <a:gd name="connsiteY8-2790" fmla="*/ 1237369 h 1798781"/>
              <a:gd name="connsiteX9-2791" fmla="*/ 3942494 w 5673186"/>
              <a:gd name="connsiteY9-2792" fmla="*/ 1204032 h 1798781"/>
              <a:gd name="connsiteX10-2793" fmla="*/ 3933921 w 5673186"/>
              <a:gd name="connsiteY10-2794" fmla="*/ 1191649 h 1798781"/>
              <a:gd name="connsiteX11-2795" fmla="*/ 3911419 w 5673186"/>
              <a:gd name="connsiteY11-2796" fmla="*/ 1189863 h 1798781"/>
              <a:gd name="connsiteX12-2797" fmla="*/ 3725131 w 5673186"/>
              <a:gd name="connsiteY12-2798" fmla="*/ 175 h 1798781"/>
              <a:gd name="connsiteX13-2799" fmla="*/ 3752946 w 5673186"/>
              <a:gd name="connsiteY13-2800" fmla="*/ 1976 h 1798781"/>
              <a:gd name="connsiteX14-2801" fmla="*/ 3840576 w 5673186"/>
              <a:gd name="connsiteY14-2802" fmla="*/ 17216 h 1798781"/>
              <a:gd name="connsiteX15-2803" fmla="*/ 3852959 w 5673186"/>
              <a:gd name="connsiteY15-2804" fmla="*/ 39124 h 1798781"/>
              <a:gd name="connsiteX16-2805" fmla="*/ 3782474 w 5673186"/>
              <a:gd name="connsiteY16-2806" fmla="*/ 271534 h 1798781"/>
              <a:gd name="connsiteX17-2807" fmla="*/ 3703416 w 5673186"/>
              <a:gd name="connsiteY17-2808" fmla="*/ 484894 h 1798781"/>
              <a:gd name="connsiteX18-2809" fmla="*/ 3527204 w 5673186"/>
              <a:gd name="connsiteY18-2810" fmla="*/ 1075444 h 1798781"/>
              <a:gd name="connsiteX19-2811" fmla="*/ 3549111 w 5673186"/>
              <a:gd name="connsiteY19-2812" fmla="*/ 1104972 h 1798781"/>
              <a:gd name="connsiteX20-2813" fmla="*/ 4827366 w 5673186"/>
              <a:gd name="connsiteY20-2814" fmla="*/ 1055442 h 1798781"/>
              <a:gd name="connsiteX21-2815" fmla="*/ 5314094 w 5673186"/>
              <a:gd name="connsiteY21-2816" fmla="*/ 1014484 h 1798781"/>
              <a:gd name="connsiteX22-2817" fmla="*/ 5463636 w 5673186"/>
              <a:gd name="connsiteY22-2818" fmla="*/ 1020199 h 1798781"/>
              <a:gd name="connsiteX23-2819" fmla="*/ 5554124 w 5673186"/>
              <a:gd name="connsiteY23-2820" fmla="*/ 1037344 h 1798781"/>
              <a:gd name="connsiteX24-2821" fmla="*/ 5673186 w 5673186"/>
              <a:gd name="connsiteY24-2822" fmla="*/ 1062109 h 1798781"/>
              <a:gd name="connsiteX25-2823" fmla="*/ 5517929 w 5673186"/>
              <a:gd name="connsiteY25-2824" fmla="*/ 1057347 h 1798781"/>
              <a:gd name="connsiteX26-2825" fmla="*/ 5180744 w 5673186"/>
              <a:gd name="connsiteY26-2826" fmla="*/ 1117354 h 1798781"/>
              <a:gd name="connsiteX27-2827" fmla="*/ 4631151 w 5673186"/>
              <a:gd name="connsiteY27-2828" fmla="*/ 1188792 h 1798781"/>
              <a:gd name="connsiteX28-2829" fmla="*/ 4523519 w 5673186"/>
              <a:gd name="connsiteY28-2830" fmla="*/ 1204984 h 1798781"/>
              <a:gd name="connsiteX29-2831" fmla="*/ 4541616 w 5673186"/>
              <a:gd name="connsiteY29-2832" fmla="*/ 1230702 h 1798781"/>
              <a:gd name="connsiteX30-2833" fmla="*/ 4734974 w 5673186"/>
              <a:gd name="connsiteY30-2834" fmla="*/ 1224987 h 1798781"/>
              <a:gd name="connsiteX31-2835" fmla="*/ 4813079 w 5673186"/>
              <a:gd name="connsiteY31-2836" fmla="*/ 1231654 h 1798781"/>
              <a:gd name="connsiteX32-2837" fmla="*/ 4781646 w 5673186"/>
              <a:gd name="connsiteY32-2838" fmla="*/ 1240227 h 1798781"/>
              <a:gd name="connsiteX33-2839" fmla="*/ 4484466 w 5673186"/>
              <a:gd name="connsiteY33-2840" fmla="*/ 1265944 h 1798781"/>
              <a:gd name="connsiteX34-2841" fmla="*/ 4449224 w 5673186"/>
              <a:gd name="connsiteY34-2842" fmla="*/ 1282137 h 1798781"/>
              <a:gd name="connsiteX35-2843" fmla="*/ 4438746 w 5673186"/>
              <a:gd name="connsiteY35-2844" fmla="*/ 1291662 h 1798781"/>
              <a:gd name="connsiteX36-2845" fmla="*/ 4415886 w 5673186"/>
              <a:gd name="connsiteY36-2846" fmla="*/ 1384054 h 1798781"/>
              <a:gd name="connsiteX37-2847" fmla="*/ 4437794 w 5673186"/>
              <a:gd name="connsiteY37-2848" fmla="*/ 1417392 h 1798781"/>
              <a:gd name="connsiteX38-2849" fmla="*/ 4402551 w 5673186"/>
              <a:gd name="connsiteY38-2850" fmla="*/ 1430727 h 1798781"/>
              <a:gd name="connsiteX39-2851" fmla="*/ 4265391 w 5673186"/>
              <a:gd name="connsiteY39-2852" fmla="*/ 1441204 h 1798781"/>
              <a:gd name="connsiteX40-2853" fmla="*/ 4201574 w 5673186"/>
              <a:gd name="connsiteY40-2854" fmla="*/ 1445014 h 1798781"/>
              <a:gd name="connsiteX41-2855" fmla="*/ 4172999 w 5673186"/>
              <a:gd name="connsiteY41-2856" fmla="*/ 1449777 h 1798781"/>
              <a:gd name="connsiteX42-2857" fmla="*/ 4025361 w 5673186"/>
              <a:gd name="connsiteY42-2858" fmla="*/ 1421202 h 1798781"/>
              <a:gd name="connsiteX43-2859" fmla="*/ 3965354 w 5673186"/>
              <a:gd name="connsiteY43-2860" fmla="*/ 1319284 h 1798781"/>
              <a:gd name="connsiteX44-2861" fmla="*/ 3944399 w 5673186"/>
              <a:gd name="connsiteY44-2862" fmla="*/ 1309759 h 1798781"/>
              <a:gd name="connsiteX45-2863" fmla="*/ 3616739 w 5673186"/>
              <a:gd name="connsiteY45-2864" fmla="*/ 1338334 h 1798781"/>
              <a:gd name="connsiteX46-2865" fmla="*/ 3585306 w 5673186"/>
              <a:gd name="connsiteY46-2866" fmla="*/ 1364052 h 1798781"/>
              <a:gd name="connsiteX47-2867" fmla="*/ 3563399 w 5673186"/>
              <a:gd name="connsiteY47-2868" fmla="*/ 1406914 h 1798781"/>
              <a:gd name="connsiteX48-2869" fmla="*/ 3471006 w 5673186"/>
              <a:gd name="connsiteY48-2870" fmla="*/ 1439299 h 1798781"/>
              <a:gd name="connsiteX49-2871" fmla="*/ 3153824 w 5673186"/>
              <a:gd name="connsiteY49-2872" fmla="*/ 1492639 h 1798781"/>
              <a:gd name="connsiteX50-2873" fmla="*/ 2712816 w 5673186"/>
              <a:gd name="connsiteY50-2874" fmla="*/ 1567887 h 1798781"/>
              <a:gd name="connsiteX51-2875" fmla="*/ 2689004 w 5673186"/>
              <a:gd name="connsiteY51-2876" fmla="*/ 1589794 h 1798781"/>
              <a:gd name="connsiteX52-2877" fmla="*/ 2661381 w 5673186"/>
              <a:gd name="connsiteY52-2878" fmla="*/ 1645039 h 1798781"/>
              <a:gd name="connsiteX53-2879" fmla="*/ 2671859 w 5673186"/>
              <a:gd name="connsiteY53-2880" fmla="*/ 1646944 h 1798781"/>
              <a:gd name="connsiteX54-2881" fmla="*/ 2720436 w 5673186"/>
              <a:gd name="connsiteY54-2882" fmla="*/ 1687902 h 1798781"/>
              <a:gd name="connsiteX55-2883" fmla="*/ 2709959 w 5673186"/>
              <a:gd name="connsiteY55-2884" fmla="*/ 1765054 h 1798781"/>
              <a:gd name="connsiteX56-2885" fmla="*/ 2668049 w 5673186"/>
              <a:gd name="connsiteY56-2886" fmla="*/ 1772674 h 1798781"/>
              <a:gd name="connsiteX57-2887" fmla="*/ 2657571 w 5673186"/>
              <a:gd name="connsiteY57-2888" fmla="*/ 1760292 h 1798781"/>
              <a:gd name="connsiteX58-2889" fmla="*/ 2622329 w 5673186"/>
              <a:gd name="connsiteY58-2890" fmla="*/ 1772674 h 1798781"/>
              <a:gd name="connsiteX59-2891" fmla="*/ 2587086 w 5673186"/>
              <a:gd name="connsiteY59-2892" fmla="*/ 1770769 h 1798781"/>
              <a:gd name="connsiteX60-2893" fmla="*/ 2555654 w 5673186"/>
              <a:gd name="connsiteY60-2894" fmla="*/ 1778389 h 1798781"/>
              <a:gd name="connsiteX61-2895" fmla="*/ 2513744 w 5673186"/>
              <a:gd name="connsiteY61-2896" fmla="*/ 1793629 h 1798781"/>
              <a:gd name="connsiteX62-2897" fmla="*/ 2500409 w 5673186"/>
              <a:gd name="connsiteY62-2898" fmla="*/ 1778389 h 1798781"/>
              <a:gd name="connsiteX63-2899" fmla="*/ 2469929 w 5673186"/>
              <a:gd name="connsiteY63-2900" fmla="*/ 1783152 h 1798781"/>
              <a:gd name="connsiteX64-2901" fmla="*/ 2441354 w 5673186"/>
              <a:gd name="connsiteY64-2902" fmla="*/ 1796487 h 1798781"/>
              <a:gd name="connsiteX65-2903" fmla="*/ 2410874 w 5673186"/>
              <a:gd name="connsiteY65-2904" fmla="*/ 1775531 h 1798781"/>
              <a:gd name="connsiteX66-2905" fmla="*/ 2372774 w 5673186"/>
              <a:gd name="connsiteY66-2906" fmla="*/ 1764102 h 1798781"/>
              <a:gd name="connsiteX67-2907" fmla="*/ 2341341 w 5673186"/>
              <a:gd name="connsiteY67-2908" fmla="*/ 1743147 h 1798781"/>
              <a:gd name="connsiteX68-2909" fmla="*/ 2344199 w 5673186"/>
              <a:gd name="connsiteY68-2910" fmla="*/ 1641229 h 1798781"/>
              <a:gd name="connsiteX69-2911" fmla="*/ 2376584 w 5673186"/>
              <a:gd name="connsiteY69-2912" fmla="*/ 1624084 h 1798781"/>
              <a:gd name="connsiteX70-2913" fmla="*/ 2407064 w 5673186"/>
              <a:gd name="connsiteY70-2914" fmla="*/ 1638372 h 1798781"/>
              <a:gd name="connsiteX71-2915" fmla="*/ 2419446 w 5673186"/>
              <a:gd name="connsiteY71-2916" fmla="*/ 1654564 h 1798781"/>
              <a:gd name="connsiteX72-2917" fmla="*/ 2436591 w 5673186"/>
              <a:gd name="connsiteY72-2918" fmla="*/ 1638372 h 1798781"/>
              <a:gd name="connsiteX73-2919" fmla="*/ 2442306 w 5673186"/>
              <a:gd name="connsiteY73-2920" fmla="*/ 1586937 h 1798781"/>
              <a:gd name="connsiteX74-2921" fmla="*/ 2406111 w 5673186"/>
              <a:gd name="connsiteY74-2922" fmla="*/ 1555504 h 1798781"/>
              <a:gd name="connsiteX75-2923" fmla="*/ 2383251 w 5673186"/>
              <a:gd name="connsiteY75-2924" fmla="*/ 1545027 h 1798781"/>
              <a:gd name="connsiteX76-2925" fmla="*/ 2348961 w 5673186"/>
              <a:gd name="connsiteY76-2926" fmla="*/ 1558362 h 1798781"/>
              <a:gd name="connsiteX77-2927" fmla="*/ 2330864 w 5673186"/>
              <a:gd name="connsiteY77-2928" fmla="*/ 1622179 h 1798781"/>
              <a:gd name="connsiteX78-2929" fmla="*/ 2309909 w 5673186"/>
              <a:gd name="connsiteY78-2930" fmla="*/ 1638372 h 1798781"/>
              <a:gd name="connsiteX79-2931" fmla="*/ 2239424 w 5673186"/>
              <a:gd name="connsiteY79-2932" fmla="*/ 1615512 h 1798781"/>
              <a:gd name="connsiteX80-2933" fmla="*/ 2181321 w 5673186"/>
              <a:gd name="connsiteY80-2934" fmla="*/ 1600272 h 1798781"/>
              <a:gd name="connsiteX81-2935" fmla="*/ 2174654 w 5673186"/>
              <a:gd name="connsiteY81-2936" fmla="*/ 1604081 h 1798781"/>
              <a:gd name="connsiteX82-2937" fmla="*/ 2166081 w 5673186"/>
              <a:gd name="connsiteY82-2938" fmla="*/ 1640277 h 1798781"/>
              <a:gd name="connsiteX83-2939" fmla="*/ 2178464 w 5673186"/>
              <a:gd name="connsiteY83-2940" fmla="*/ 1655517 h 1798781"/>
              <a:gd name="connsiteX84-2941" fmla="*/ 2226089 w 5673186"/>
              <a:gd name="connsiteY84-2942" fmla="*/ 1685044 h 1798781"/>
              <a:gd name="connsiteX85-2943" fmla="*/ 2208944 w 5673186"/>
              <a:gd name="connsiteY85-2944" fmla="*/ 1763149 h 1798781"/>
              <a:gd name="connsiteX86-2945" fmla="*/ 2168939 w 5673186"/>
              <a:gd name="connsiteY86-2946" fmla="*/ 1757434 h 1798781"/>
              <a:gd name="connsiteX87-2947" fmla="*/ 2155604 w 5673186"/>
              <a:gd name="connsiteY87-2948" fmla="*/ 1741242 h 1798781"/>
              <a:gd name="connsiteX88-2949" fmla="*/ 2123219 w 5673186"/>
              <a:gd name="connsiteY88-2950" fmla="*/ 1744099 h 1798781"/>
              <a:gd name="connsiteX89-2951" fmla="*/ 2087024 w 5673186"/>
              <a:gd name="connsiteY89-2952" fmla="*/ 1766959 h 1798781"/>
              <a:gd name="connsiteX90-2953" fmla="*/ 2057496 w 5673186"/>
              <a:gd name="connsiteY90-2954" fmla="*/ 1736479 h 1798781"/>
              <a:gd name="connsiteX91-2955" fmla="*/ 2038446 w 5673186"/>
              <a:gd name="connsiteY91-2956" fmla="*/ 1725049 h 1798781"/>
              <a:gd name="connsiteX92-2957" fmla="*/ 1994631 w 5673186"/>
              <a:gd name="connsiteY92-2958" fmla="*/ 1695522 h 1798781"/>
              <a:gd name="connsiteX93-2959" fmla="*/ 1993679 w 5673186"/>
              <a:gd name="connsiteY93-2960" fmla="*/ 1645039 h 1798781"/>
              <a:gd name="connsiteX94-2961" fmla="*/ 2026064 w 5673186"/>
              <a:gd name="connsiteY94-2962" fmla="*/ 1614559 h 1798781"/>
              <a:gd name="connsiteX95-2963" fmla="*/ 2060354 w 5673186"/>
              <a:gd name="connsiteY95-2964" fmla="*/ 1639324 h 1798781"/>
              <a:gd name="connsiteX96-2965" fmla="*/ 2072736 w 5673186"/>
              <a:gd name="connsiteY96-2966" fmla="*/ 1655517 h 1798781"/>
              <a:gd name="connsiteX97-2967" fmla="*/ 2093691 w 5673186"/>
              <a:gd name="connsiteY97-2968" fmla="*/ 1641229 h 1798781"/>
              <a:gd name="connsiteX98-2969" fmla="*/ 2099406 w 5673186"/>
              <a:gd name="connsiteY98-2970" fmla="*/ 1625989 h 1798781"/>
              <a:gd name="connsiteX99-2971" fmla="*/ 2101311 w 5673186"/>
              <a:gd name="connsiteY99-2972" fmla="*/ 1539312 h 1798781"/>
              <a:gd name="connsiteX100-2973" fmla="*/ 2093691 w 5673186"/>
              <a:gd name="connsiteY100-2974" fmla="*/ 1538359 h 1798781"/>
              <a:gd name="connsiteX101-2975" fmla="*/ 2072736 w 5673186"/>
              <a:gd name="connsiteY101-2976" fmla="*/ 1594556 h 1798781"/>
              <a:gd name="connsiteX102-2977" fmla="*/ 2049876 w 5673186"/>
              <a:gd name="connsiteY102-2978" fmla="*/ 1606939 h 1798781"/>
              <a:gd name="connsiteX103-2979" fmla="*/ 1942244 w 5673186"/>
              <a:gd name="connsiteY103-2980" fmla="*/ 1573602 h 1798781"/>
              <a:gd name="connsiteX104-2981" fmla="*/ 1926051 w 5673186"/>
              <a:gd name="connsiteY104-2982" fmla="*/ 1561219 h 1798781"/>
              <a:gd name="connsiteX105-2983" fmla="*/ 1874616 w 5673186"/>
              <a:gd name="connsiteY105-2984" fmla="*/ 1522167 h 1798781"/>
              <a:gd name="connsiteX106-2985" fmla="*/ 1852709 w 5673186"/>
              <a:gd name="connsiteY106-2986" fmla="*/ 1466922 h 1798781"/>
              <a:gd name="connsiteX107-2987" fmla="*/ 1826039 w 5673186"/>
              <a:gd name="connsiteY107-2988" fmla="*/ 1415487 h 1798781"/>
              <a:gd name="connsiteX108-2989" fmla="*/ 1730789 w 5673186"/>
              <a:gd name="connsiteY108-2990" fmla="*/ 1403104 h 1798781"/>
              <a:gd name="connsiteX109-2991" fmla="*/ 1695546 w 5673186"/>
              <a:gd name="connsiteY109-2992" fmla="*/ 1450729 h 1798781"/>
              <a:gd name="connsiteX110-2993" fmla="*/ 1694594 w 5673186"/>
              <a:gd name="connsiteY110-2994" fmla="*/ 1474542 h 1798781"/>
              <a:gd name="connsiteX111-2995" fmla="*/ 1698404 w 5673186"/>
              <a:gd name="connsiteY111-2996" fmla="*/ 1536454 h 1798781"/>
              <a:gd name="connsiteX112-2997" fmla="*/ 1708881 w 5673186"/>
              <a:gd name="connsiteY112-2998" fmla="*/ 1593604 h 1798781"/>
              <a:gd name="connsiteX113-2999" fmla="*/ 1697451 w 5673186"/>
              <a:gd name="connsiteY113-3000" fmla="*/ 1592652 h 1798781"/>
              <a:gd name="connsiteX114-3001" fmla="*/ 1687926 w 5673186"/>
              <a:gd name="connsiteY114-3002" fmla="*/ 1601224 h 1798781"/>
              <a:gd name="connsiteX115-3003" fmla="*/ 1702214 w 5673186"/>
              <a:gd name="connsiteY115-3004" fmla="*/ 1605987 h 1798781"/>
              <a:gd name="connsiteX116-3005" fmla="*/ 1743171 w 5673186"/>
              <a:gd name="connsiteY116-3006" fmla="*/ 1650754 h 1798781"/>
              <a:gd name="connsiteX117-3007" fmla="*/ 1726979 w 5673186"/>
              <a:gd name="connsiteY117-3008" fmla="*/ 1704094 h 1798781"/>
              <a:gd name="connsiteX118-3009" fmla="*/ 1676496 w 5673186"/>
              <a:gd name="connsiteY118-3010" fmla="*/ 1701237 h 1798781"/>
              <a:gd name="connsiteX119-3011" fmla="*/ 1665066 w 5673186"/>
              <a:gd name="connsiteY119-3012" fmla="*/ 1682187 h 1798781"/>
              <a:gd name="connsiteX120-3013" fmla="*/ 1633634 w 5673186"/>
              <a:gd name="connsiteY120-3014" fmla="*/ 1683139 h 1798781"/>
              <a:gd name="connsiteX121-3015" fmla="*/ 1597439 w 5673186"/>
              <a:gd name="connsiteY121-3016" fmla="*/ 1699331 h 1798781"/>
              <a:gd name="connsiteX122-3017" fmla="*/ 1573626 w 5673186"/>
              <a:gd name="connsiteY122-3018" fmla="*/ 1669804 h 1798781"/>
              <a:gd name="connsiteX123-3019" fmla="*/ 1592676 w 5673186"/>
              <a:gd name="connsiteY123-3020" fmla="*/ 1636467 h 1798781"/>
              <a:gd name="connsiteX124-3021" fmla="*/ 1599344 w 5673186"/>
              <a:gd name="connsiteY124-3022" fmla="*/ 1620274 h 1798781"/>
              <a:gd name="connsiteX125-3023" fmla="*/ 1543146 w 5673186"/>
              <a:gd name="connsiteY125-3024" fmla="*/ 1605034 h 1798781"/>
              <a:gd name="connsiteX126-3025" fmla="*/ 1568864 w 5673186"/>
              <a:gd name="connsiteY126-3026" fmla="*/ 1517404 h 1798781"/>
              <a:gd name="connsiteX127-3027" fmla="*/ 1609821 w 5673186"/>
              <a:gd name="connsiteY127-3028" fmla="*/ 1535502 h 1798781"/>
              <a:gd name="connsiteX128-3029" fmla="*/ 1615536 w 5673186"/>
              <a:gd name="connsiteY128-3030" fmla="*/ 1555504 h 1798781"/>
              <a:gd name="connsiteX129-3031" fmla="*/ 1628871 w 5673186"/>
              <a:gd name="connsiteY129-3032" fmla="*/ 1565981 h 1798781"/>
              <a:gd name="connsiteX130-3033" fmla="*/ 1640301 w 5673186"/>
              <a:gd name="connsiteY130-3034" fmla="*/ 1554552 h 1798781"/>
              <a:gd name="connsiteX131-3035" fmla="*/ 1645064 w 5673186"/>
              <a:gd name="connsiteY131-3036" fmla="*/ 1513594 h 1798781"/>
              <a:gd name="connsiteX132-3037" fmla="*/ 1625061 w 5673186"/>
              <a:gd name="connsiteY132-3038" fmla="*/ 1436442 h 1798781"/>
              <a:gd name="connsiteX133-3039" fmla="*/ 1619346 w 5673186"/>
              <a:gd name="connsiteY133-3040" fmla="*/ 1374529 h 1798781"/>
              <a:gd name="connsiteX134-3041" fmla="*/ 1560291 w 5673186"/>
              <a:gd name="connsiteY134-3042" fmla="*/ 1371672 h 1798781"/>
              <a:gd name="connsiteX135-3043" fmla="*/ 1461231 w 5673186"/>
              <a:gd name="connsiteY135-3044" fmla="*/ 1354527 h 1798781"/>
              <a:gd name="connsiteX136-3045" fmla="*/ 1400271 w 5673186"/>
              <a:gd name="connsiteY136-3046" fmla="*/ 1341192 h 1798781"/>
              <a:gd name="connsiteX137-3047" fmla="*/ 1382174 w 5673186"/>
              <a:gd name="connsiteY137-3048" fmla="*/ 1335477 h 1798781"/>
              <a:gd name="connsiteX138-3049" fmla="*/ 1380269 w 5673186"/>
              <a:gd name="connsiteY138-3050" fmla="*/ 1354527 h 1798781"/>
              <a:gd name="connsiteX139-3051" fmla="*/ 1376459 w 5673186"/>
              <a:gd name="connsiteY139-3052" fmla="*/ 1392627 h 1798781"/>
              <a:gd name="connsiteX140-3053" fmla="*/ 1331691 w 5673186"/>
              <a:gd name="connsiteY140-3054" fmla="*/ 1401199 h 1798781"/>
              <a:gd name="connsiteX141-3055" fmla="*/ 1293591 w 5673186"/>
              <a:gd name="connsiteY141-3056" fmla="*/ 1379292 h 1798781"/>
              <a:gd name="connsiteX142-3057" fmla="*/ 1285971 w 5673186"/>
              <a:gd name="connsiteY142-3058" fmla="*/ 1367862 h 1798781"/>
              <a:gd name="connsiteX143-3059" fmla="*/ 1281209 w 5673186"/>
              <a:gd name="connsiteY143-3060" fmla="*/ 1374529 h 1798781"/>
              <a:gd name="connsiteX144-3061" fmla="*/ 1237394 w 5673186"/>
              <a:gd name="connsiteY144-3062" fmla="*/ 1402152 h 1798781"/>
              <a:gd name="connsiteX145-3063" fmla="*/ 1182149 w 5673186"/>
              <a:gd name="connsiteY145-3064" fmla="*/ 1358337 h 1798781"/>
              <a:gd name="connsiteX146-3065" fmla="*/ 1190721 w 5673186"/>
              <a:gd name="connsiteY146-3066" fmla="*/ 1304997 h 1798781"/>
              <a:gd name="connsiteX147-3067" fmla="*/ 1210724 w 5673186"/>
              <a:gd name="connsiteY147-3068" fmla="*/ 1289756 h 1798781"/>
              <a:gd name="connsiteX148-3069" fmla="*/ 1092614 w 5673186"/>
              <a:gd name="connsiteY148-3070" fmla="*/ 1261181 h 1798781"/>
              <a:gd name="connsiteX149-3071" fmla="*/ 1064039 w 5673186"/>
              <a:gd name="connsiteY149-3072" fmla="*/ 1266897 h 1798781"/>
              <a:gd name="connsiteX150-3073" fmla="*/ 1003079 w 5673186"/>
              <a:gd name="connsiteY150-3074" fmla="*/ 1313569 h 1798781"/>
              <a:gd name="connsiteX151-3075" fmla="*/ 997364 w 5673186"/>
              <a:gd name="connsiteY151-3076" fmla="*/ 1324999 h 1798781"/>
              <a:gd name="connsiteX152-3077" fmla="*/ 1003079 w 5673186"/>
              <a:gd name="connsiteY152-3078" fmla="*/ 1351669 h 1798781"/>
              <a:gd name="connsiteX153-3079" fmla="*/ 947834 w 5673186"/>
              <a:gd name="connsiteY153-3080" fmla="*/ 1421202 h 1798781"/>
              <a:gd name="connsiteX154-3081" fmla="*/ 943071 w 5673186"/>
              <a:gd name="connsiteY154-3082" fmla="*/ 1421202 h 1798781"/>
              <a:gd name="connsiteX155-3083" fmla="*/ 745904 w 5673186"/>
              <a:gd name="connsiteY155-3084" fmla="*/ 1403104 h 1798781"/>
              <a:gd name="connsiteX156-3085" fmla="*/ 636366 w 5673186"/>
              <a:gd name="connsiteY156-3086" fmla="*/ 1389769 h 1798781"/>
              <a:gd name="connsiteX157-3087" fmla="*/ 600171 w 5673186"/>
              <a:gd name="connsiteY157-3088" fmla="*/ 1240227 h 1798781"/>
              <a:gd name="connsiteX158-3089" fmla="*/ 600171 w 5673186"/>
              <a:gd name="connsiteY158-3090" fmla="*/ 1220224 h 1798781"/>
              <a:gd name="connsiteX159-3091" fmla="*/ 560166 w 5673186"/>
              <a:gd name="connsiteY159-3092" fmla="*/ 1216414 h 1798781"/>
              <a:gd name="connsiteX160-3093" fmla="*/ 517304 w 5673186"/>
              <a:gd name="connsiteY160-3094" fmla="*/ 1267849 h 1798781"/>
              <a:gd name="connsiteX161-3095" fmla="*/ 510636 w 5673186"/>
              <a:gd name="connsiteY161-3096" fmla="*/ 1284042 h 1798781"/>
              <a:gd name="connsiteX162-3097" fmla="*/ 519209 w 5673186"/>
              <a:gd name="connsiteY162-3098" fmla="*/ 1309759 h 1798781"/>
              <a:gd name="connsiteX163-3099" fmla="*/ 477299 w 5673186"/>
              <a:gd name="connsiteY163-3100" fmla="*/ 1384054 h 1798781"/>
              <a:gd name="connsiteX164-3101" fmla="*/ 322994 w 5673186"/>
              <a:gd name="connsiteY164-3102" fmla="*/ 1382149 h 1798781"/>
              <a:gd name="connsiteX165-3103" fmla="*/ 186786 w 5673186"/>
              <a:gd name="connsiteY165-3104" fmla="*/ 1338334 h 1798781"/>
              <a:gd name="connsiteX166-3105" fmla="*/ 127731 w 5673186"/>
              <a:gd name="connsiteY166-3106" fmla="*/ 1189744 h 1798781"/>
              <a:gd name="connsiteX167-3107" fmla="*/ 257271 w 5673186"/>
              <a:gd name="connsiteY167-3108" fmla="*/ 1089732 h 1798781"/>
              <a:gd name="connsiteX168-3109" fmla="*/ 318231 w 5673186"/>
              <a:gd name="connsiteY168-3110" fmla="*/ 1084969 h 1798781"/>
              <a:gd name="connsiteX169-3111" fmla="*/ 208694 w 5673186"/>
              <a:gd name="connsiteY169-3112" fmla="*/ 1059252 h 1798781"/>
              <a:gd name="connsiteX170-3113" fmla="*/ 26766 w 5673186"/>
              <a:gd name="connsiteY170-3114" fmla="*/ 1016389 h 1798781"/>
              <a:gd name="connsiteX171-3115" fmla="*/ 96 w 5673186"/>
              <a:gd name="connsiteY171-3116" fmla="*/ 1004007 h 1798781"/>
              <a:gd name="connsiteX172-3117" fmla="*/ 138209 w 5673186"/>
              <a:gd name="connsiteY172-3118" fmla="*/ 981147 h 1798781"/>
              <a:gd name="connsiteX173-3119" fmla="*/ 361094 w 5673186"/>
              <a:gd name="connsiteY173-3120" fmla="*/ 1014484 h 1798781"/>
              <a:gd name="connsiteX174-3121" fmla="*/ 801149 w 5673186"/>
              <a:gd name="connsiteY174-3122" fmla="*/ 1075444 h 1798781"/>
              <a:gd name="connsiteX175-3123" fmla="*/ 1055466 w 5673186"/>
              <a:gd name="connsiteY175-3124" fmla="*/ 1090684 h 1798781"/>
              <a:gd name="connsiteX176-3125" fmla="*/ 1075469 w 5673186"/>
              <a:gd name="connsiteY176-3126" fmla="*/ 1067824 h 1798781"/>
              <a:gd name="connsiteX177-3127" fmla="*/ 1076421 w 5673186"/>
              <a:gd name="connsiteY177-3128" fmla="*/ 1052584 h 1798781"/>
              <a:gd name="connsiteX178-3129" fmla="*/ 1060229 w 5673186"/>
              <a:gd name="connsiteY178-3130" fmla="*/ 981147 h 1798781"/>
              <a:gd name="connsiteX179-3131" fmla="*/ 917354 w 5673186"/>
              <a:gd name="connsiteY179-3132" fmla="*/ 779217 h 1798781"/>
              <a:gd name="connsiteX180-3133" fmla="*/ 948786 w 5673186"/>
              <a:gd name="connsiteY180-3134" fmla="*/ 672536 h 1798781"/>
              <a:gd name="connsiteX181-3135" fmla="*/ 977361 w 5673186"/>
              <a:gd name="connsiteY181-3136" fmla="*/ 640151 h 1798781"/>
              <a:gd name="connsiteX182-3137" fmla="*/ 1167861 w 5673186"/>
              <a:gd name="connsiteY182-3138" fmla="*/ 472511 h 1798781"/>
              <a:gd name="connsiteX183-3139" fmla="*/ 1367886 w 5673186"/>
              <a:gd name="connsiteY183-3140" fmla="*/ 423934 h 1798781"/>
              <a:gd name="connsiteX184-3141" fmla="*/ 1698404 w 5673186"/>
              <a:gd name="connsiteY184-3142" fmla="*/ 513469 h 1798781"/>
              <a:gd name="connsiteX185-3143" fmla="*/ 1767936 w 5673186"/>
              <a:gd name="connsiteY185-3144" fmla="*/ 542997 h 1798781"/>
              <a:gd name="connsiteX186-3145" fmla="*/ 2060354 w 5673186"/>
              <a:gd name="connsiteY186-3146" fmla="*/ 700159 h 1798781"/>
              <a:gd name="connsiteX187-3147" fmla="*/ 2223231 w 5673186"/>
              <a:gd name="connsiteY187-3148" fmla="*/ 760167 h 1798781"/>
              <a:gd name="connsiteX188-3149" fmla="*/ 2890934 w 5673186"/>
              <a:gd name="connsiteY188-3150" fmla="*/ 920186 h 1798781"/>
              <a:gd name="connsiteX189-3151" fmla="*/ 2939511 w 5673186"/>
              <a:gd name="connsiteY189-3152" fmla="*/ 900184 h 1798781"/>
              <a:gd name="connsiteX190-3153" fmla="*/ 3134774 w 5673186"/>
              <a:gd name="connsiteY190-3154" fmla="*/ 654439 h 1798781"/>
              <a:gd name="connsiteX191-3155" fmla="*/ 3645314 w 5673186"/>
              <a:gd name="connsiteY191-3156" fmla="*/ 61031 h 1798781"/>
              <a:gd name="connsiteX192-3157" fmla="*/ 3661506 w 5673186"/>
              <a:gd name="connsiteY192-3158" fmla="*/ 41029 h 1798781"/>
              <a:gd name="connsiteX193-3159" fmla="*/ 3725131 w 5673186"/>
              <a:gd name="connsiteY193-3160" fmla="*/ 175 h 17987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schemeClr val="accent3"/>
              </a:solidFill>
              <a:effectLst/>
              <a:uLnTx/>
              <a:uFillTx/>
              <a:latin typeface="+mn-lt"/>
              <a:ea typeface="+mn-ea"/>
              <a:cs typeface="+mn-cs"/>
            </a:endParaRPr>
          </a:p>
        </p:txBody>
      </p:sp>
      <p:grpSp>
        <p:nvGrpSpPr>
          <p:cNvPr id="8" name="Group 7"/>
          <p:cNvGrpSpPr/>
          <p:nvPr/>
        </p:nvGrpSpPr>
        <p:grpSpPr>
          <a:xfrm rot="324199">
            <a:off x="7052661" y="3761364"/>
            <a:ext cx="1363949" cy="987340"/>
            <a:chOff x="9397302" y="2587944"/>
            <a:chExt cx="1726935" cy="1250100"/>
          </a:xfrm>
          <a:solidFill>
            <a:schemeClr val="bg1"/>
          </a:solidFill>
        </p:grpSpPr>
        <p:sp>
          <p:nvSpPr>
            <p:cNvPr id="9" name="Freeform: Shape 8"/>
            <p:cNvSpPr/>
            <p:nvPr/>
          </p:nvSpPr>
          <p:spPr>
            <a:xfrm>
              <a:off x="10621684" y="2587944"/>
              <a:ext cx="502553" cy="650626"/>
            </a:xfrm>
            <a:custGeom>
              <a:avLst/>
              <a:gdLst>
                <a:gd name="connsiteX0" fmla="*/ 505835 w 502552"/>
                <a:gd name="connsiteY0" fmla="*/ 339223 h 650626"/>
                <a:gd name="connsiteX1" fmla="*/ 499105 w 502552"/>
                <a:gd name="connsiteY1" fmla="*/ 179483 h 650626"/>
                <a:gd name="connsiteX2" fmla="*/ 491477 w 502552"/>
                <a:gd name="connsiteY2" fmla="*/ 158394 h 650626"/>
                <a:gd name="connsiteX3" fmla="*/ 347890 w 502552"/>
                <a:gd name="connsiteY3" fmla="*/ 35448 h 650626"/>
                <a:gd name="connsiteX4" fmla="*/ 261738 w 502552"/>
                <a:gd name="connsiteY4" fmla="*/ 0 h 650626"/>
                <a:gd name="connsiteX5" fmla="*/ 241546 w 502552"/>
                <a:gd name="connsiteY5" fmla="*/ 0 h 650626"/>
                <a:gd name="connsiteX6" fmla="*/ 166612 w 502552"/>
                <a:gd name="connsiteY6" fmla="*/ 30063 h 650626"/>
                <a:gd name="connsiteX7" fmla="*/ 24372 w 502552"/>
                <a:gd name="connsiteY7" fmla="*/ 66857 h 650626"/>
                <a:gd name="connsiteX8" fmla="*/ 141 w 502552"/>
                <a:gd name="connsiteY8" fmla="*/ 93331 h 650626"/>
                <a:gd name="connsiteX9" fmla="*/ 14500 w 502552"/>
                <a:gd name="connsiteY9" fmla="*/ 114421 h 650626"/>
                <a:gd name="connsiteX10" fmla="*/ 150459 w 502552"/>
                <a:gd name="connsiteY10" fmla="*/ 188009 h 650626"/>
                <a:gd name="connsiteX11" fmla="*/ 191740 w 502552"/>
                <a:gd name="connsiteY11" fmla="*/ 260251 h 650626"/>
                <a:gd name="connsiteX12" fmla="*/ 188150 w 502552"/>
                <a:gd name="connsiteY12" fmla="*/ 305570 h 650626"/>
                <a:gd name="connsiteX13" fmla="*/ 167061 w 502552"/>
                <a:gd name="connsiteY13" fmla="*/ 602166 h 650626"/>
                <a:gd name="connsiteX14" fmla="*/ 226290 w 502552"/>
                <a:gd name="connsiteY14" fmla="*/ 652870 h 650626"/>
                <a:gd name="connsiteX15" fmla="*/ 295391 w 502552"/>
                <a:gd name="connsiteY15" fmla="*/ 642101 h 650626"/>
                <a:gd name="connsiteX16" fmla="*/ 372569 w 502552"/>
                <a:gd name="connsiteY16" fmla="*/ 594089 h 650626"/>
                <a:gd name="connsiteX17" fmla="*/ 431799 w 502552"/>
                <a:gd name="connsiteY17" fmla="*/ 533065 h 650626"/>
                <a:gd name="connsiteX18" fmla="*/ 453785 w 502552"/>
                <a:gd name="connsiteY18" fmla="*/ 520501 h 650626"/>
                <a:gd name="connsiteX19" fmla="*/ 476220 w 502552"/>
                <a:gd name="connsiteY19" fmla="*/ 486848 h 650626"/>
                <a:gd name="connsiteX20" fmla="*/ 501797 w 502552"/>
                <a:gd name="connsiteY20" fmla="*/ 367043 h 650626"/>
                <a:gd name="connsiteX21" fmla="*/ 505835 w 502552"/>
                <a:gd name="connsiteY21" fmla="*/ 339223 h 650626"/>
                <a:gd name="connsiteX22" fmla="*/ 457824 w 502552"/>
                <a:gd name="connsiteY22" fmla="*/ 300186 h 650626"/>
                <a:gd name="connsiteX23" fmla="*/ 367184 w 502552"/>
                <a:gd name="connsiteY23" fmla="*/ 335633 h 650626"/>
                <a:gd name="connsiteX24" fmla="*/ 365390 w 502552"/>
                <a:gd name="connsiteY24" fmla="*/ 327108 h 650626"/>
                <a:gd name="connsiteX25" fmla="*/ 467246 w 502552"/>
                <a:gd name="connsiteY25" fmla="*/ 204162 h 650626"/>
                <a:gd name="connsiteX26" fmla="*/ 469490 w 502552"/>
                <a:gd name="connsiteY26" fmla="*/ 289865 h 650626"/>
                <a:gd name="connsiteX27" fmla="*/ 457824 w 502552"/>
                <a:gd name="connsiteY27" fmla="*/ 300186 h 65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52" h="650626">
                  <a:moveTo>
                    <a:pt x="505835" y="339223"/>
                  </a:moveTo>
                  <a:cubicBezTo>
                    <a:pt x="504040" y="285827"/>
                    <a:pt x="501797" y="232879"/>
                    <a:pt x="499105" y="179483"/>
                  </a:cubicBezTo>
                  <a:cubicBezTo>
                    <a:pt x="498656" y="172304"/>
                    <a:pt x="494169" y="165125"/>
                    <a:pt x="491477" y="158394"/>
                  </a:cubicBezTo>
                  <a:cubicBezTo>
                    <a:pt x="464554" y="92883"/>
                    <a:pt x="410709" y="58781"/>
                    <a:pt x="347890" y="35448"/>
                  </a:cubicBezTo>
                  <a:cubicBezTo>
                    <a:pt x="318724" y="24679"/>
                    <a:pt x="290456" y="11666"/>
                    <a:pt x="261738" y="0"/>
                  </a:cubicBezTo>
                  <a:cubicBezTo>
                    <a:pt x="255007" y="0"/>
                    <a:pt x="248277" y="0"/>
                    <a:pt x="241546" y="0"/>
                  </a:cubicBezTo>
                  <a:cubicBezTo>
                    <a:pt x="216419" y="9872"/>
                    <a:pt x="191291" y="18846"/>
                    <a:pt x="166612" y="30063"/>
                  </a:cubicBezTo>
                  <a:cubicBezTo>
                    <a:pt x="121293" y="50255"/>
                    <a:pt x="76870" y="74486"/>
                    <a:pt x="24372" y="66857"/>
                  </a:cubicBezTo>
                  <a:cubicBezTo>
                    <a:pt x="5077" y="64165"/>
                    <a:pt x="2385" y="81665"/>
                    <a:pt x="141" y="93331"/>
                  </a:cubicBezTo>
                  <a:cubicBezTo>
                    <a:pt x="-1205" y="99613"/>
                    <a:pt x="7321" y="110831"/>
                    <a:pt x="14500" y="114421"/>
                  </a:cubicBezTo>
                  <a:cubicBezTo>
                    <a:pt x="59371" y="139997"/>
                    <a:pt x="103793" y="166022"/>
                    <a:pt x="150459" y="188009"/>
                  </a:cubicBezTo>
                  <a:cubicBezTo>
                    <a:pt x="182766" y="203265"/>
                    <a:pt x="203406" y="220316"/>
                    <a:pt x="191740" y="260251"/>
                  </a:cubicBezTo>
                  <a:cubicBezTo>
                    <a:pt x="187701" y="274609"/>
                    <a:pt x="189047" y="290314"/>
                    <a:pt x="188150" y="305570"/>
                  </a:cubicBezTo>
                  <a:cubicBezTo>
                    <a:pt x="180971" y="404286"/>
                    <a:pt x="173791" y="503002"/>
                    <a:pt x="167061" y="602166"/>
                  </a:cubicBezTo>
                  <a:cubicBezTo>
                    <a:pt x="165266" y="628640"/>
                    <a:pt x="202509" y="658703"/>
                    <a:pt x="226290" y="652870"/>
                  </a:cubicBezTo>
                  <a:cubicBezTo>
                    <a:pt x="248726" y="647037"/>
                    <a:pt x="280584" y="624602"/>
                    <a:pt x="295391" y="642101"/>
                  </a:cubicBezTo>
                  <a:cubicBezTo>
                    <a:pt x="312442" y="662293"/>
                    <a:pt x="365838" y="637614"/>
                    <a:pt x="372569" y="594089"/>
                  </a:cubicBezTo>
                  <a:cubicBezTo>
                    <a:pt x="375261" y="563128"/>
                    <a:pt x="404427" y="546078"/>
                    <a:pt x="431799" y="533065"/>
                  </a:cubicBezTo>
                  <a:cubicBezTo>
                    <a:pt x="439427" y="529475"/>
                    <a:pt x="446157" y="523642"/>
                    <a:pt x="453785" y="520501"/>
                  </a:cubicBezTo>
                  <a:cubicBezTo>
                    <a:pt x="469041" y="514219"/>
                    <a:pt x="474426" y="503002"/>
                    <a:pt x="476220" y="486848"/>
                  </a:cubicBezTo>
                  <a:cubicBezTo>
                    <a:pt x="480708" y="446016"/>
                    <a:pt x="478464" y="403837"/>
                    <a:pt x="501797" y="367043"/>
                  </a:cubicBezTo>
                  <a:cubicBezTo>
                    <a:pt x="504938" y="358518"/>
                    <a:pt x="505835" y="348197"/>
                    <a:pt x="505835" y="339223"/>
                  </a:cubicBezTo>
                  <a:close/>
                  <a:moveTo>
                    <a:pt x="457824" y="300186"/>
                  </a:moveTo>
                  <a:cubicBezTo>
                    <a:pt x="428209" y="312301"/>
                    <a:pt x="398594" y="323518"/>
                    <a:pt x="367184" y="335633"/>
                  </a:cubicBezTo>
                  <a:cubicBezTo>
                    <a:pt x="365838" y="330249"/>
                    <a:pt x="365390" y="328903"/>
                    <a:pt x="365390" y="327108"/>
                  </a:cubicBezTo>
                  <a:cubicBezTo>
                    <a:pt x="367633" y="241854"/>
                    <a:pt x="367633" y="241854"/>
                    <a:pt x="467246" y="204162"/>
                  </a:cubicBezTo>
                  <a:cubicBezTo>
                    <a:pt x="468144" y="233777"/>
                    <a:pt x="469939" y="261597"/>
                    <a:pt x="469490" y="289865"/>
                  </a:cubicBezTo>
                  <a:cubicBezTo>
                    <a:pt x="469490" y="293455"/>
                    <a:pt x="462759" y="298391"/>
                    <a:pt x="457824" y="300186"/>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Shape 9"/>
            <p:cNvSpPr/>
            <p:nvPr/>
          </p:nvSpPr>
          <p:spPr>
            <a:xfrm>
              <a:off x="9397302" y="2837425"/>
              <a:ext cx="1382020" cy="1000619"/>
            </a:xfrm>
            <a:custGeom>
              <a:avLst/>
              <a:gdLst>
                <a:gd name="connsiteX0" fmla="*/ 1360483 w 1382020"/>
                <a:gd name="connsiteY0" fmla="*/ 314993 h 1000618"/>
                <a:gd name="connsiteX1" fmla="*/ 1373046 w 1382020"/>
                <a:gd name="connsiteY1" fmla="*/ 147625 h 1000618"/>
                <a:gd name="connsiteX2" fmla="*/ 1382918 w 1382020"/>
                <a:gd name="connsiteY2" fmla="*/ 0 h 1000618"/>
                <a:gd name="connsiteX3" fmla="*/ 1369008 w 1382020"/>
                <a:gd name="connsiteY3" fmla="*/ 6731 h 1000618"/>
                <a:gd name="connsiteX4" fmla="*/ 330249 w 1382020"/>
                <a:gd name="connsiteY4" fmla="*/ 573449 h 1000618"/>
                <a:gd name="connsiteX5" fmla="*/ 313647 w 1382020"/>
                <a:gd name="connsiteY5" fmla="*/ 603512 h 1000618"/>
                <a:gd name="connsiteX6" fmla="*/ 310955 w 1382020"/>
                <a:gd name="connsiteY6" fmla="*/ 896070 h 1000618"/>
                <a:gd name="connsiteX7" fmla="*/ 312301 w 1382020"/>
                <a:gd name="connsiteY7" fmla="*/ 918056 h 1000618"/>
                <a:gd name="connsiteX8" fmla="*/ 366594 w 1382020"/>
                <a:gd name="connsiteY8" fmla="*/ 888890 h 1000618"/>
                <a:gd name="connsiteX9" fmla="*/ 370184 w 1382020"/>
                <a:gd name="connsiteY9" fmla="*/ 895172 h 1000618"/>
                <a:gd name="connsiteX10" fmla="*/ 266533 w 1382020"/>
                <a:gd name="connsiteY10" fmla="*/ 961581 h 1000618"/>
                <a:gd name="connsiteX11" fmla="*/ 261597 w 1382020"/>
                <a:gd name="connsiteY11" fmla="*/ 926582 h 1000618"/>
                <a:gd name="connsiteX12" fmla="*/ 279096 w 1382020"/>
                <a:gd name="connsiteY12" fmla="*/ 928377 h 1000618"/>
                <a:gd name="connsiteX13" fmla="*/ 288071 w 1382020"/>
                <a:gd name="connsiteY13" fmla="*/ 604858 h 1000618"/>
                <a:gd name="connsiteX14" fmla="*/ 281789 w 1382020"/>
                <a:gd name="connsiteY14" fmla="*/ 587359 h 1000618"/>
                <a:gd name="connsiteX15" fmla="*/ 148074 w 1382020"/>
                <a:gd name="connsiteY15" fmla="*/ 509284 h 1000618"/>
                <a:gd name="connsiteX16" fmla="*/ 146728 w 1382020"/>
                <a:gd name="connsiteY16" fmla="*/ 537552 h 1000618"/>
                <a:gd name="connsiteX17" fmla="*/ 142240 w 1382020"/>
                <a:gd name="connsiteY17" fmla="*/ 799149 h 1000618"/>
                <a:gd name="connsiteX18" fmla="*/ 195637 w 1382020"/>
                <a:gd name="connsiteY18" fmla="*/ 887993 h 1000618"/>
                <a:gd name="connsiteX19" fmla="*/ 212239 w 1382020"/>
                <a:gd name="connsiteY19" fmla="*/ 923890 h 1000618"/>
                <a:gd name="connsiteX20" fmla="*/ 76729 w 1382020"/>
                <a:gd name="connsiteY20" fmla="*/ 848058 h 1000618"/>
                <a:gd name="connsiteX21" fmla="*/ 64165 w 1382020"/>
                <a:gd name="connsiteY21" fmla="*/ 824276 h 1000618"/>
                <a:gd name="connsiteX22" fmla="*/ 69999 w 1382020"/>
                <a:gd name="connsiteY22" fmla="*/ 820687 h 1000618"/>
                <a:gd name="connsiteX23" fmla="*/ 125638 w 1382020"/>
                <a:gd name="connsiteY23" fmla="*/ 850302 h 1000618"/>
                <a:gd name="connsiteX24" fmla="*/ 125190 w 1382020"/>
                <a:gd name="connsiteY24" fmla="*/ 514219 h 1000618"/>
                <a:gd name="connsiteX25" fmla="*/ 118010 w 1382020"/>
                <a:gd name="connsiteY25" fmla="*/ 494476 h 1000618"/>
                <a:gd name="connsiteX26" fmla="*/ 449 w 1382020"/>
                <a:gd name="connsiteY26" fmla="*/ 424478 h 1000618"/>
                <a:gd name="connsiteX27" fmla="*/ 0 w 1382020"/>
                <a:gd name="connsiteY27" fmla="*/ 754278 h 1000618"/>
                <a:gd name="connsiteX28" fmla="*/ 24230 w 1382020"/>
                <a:gd name="connsiteY28" fmla="*/ 795110 h 1000618"/>
                <a:gd name="connsiteX29" fmla="*/ 42627 w 1382020"/>
                <a:gd name="connsiteY29" fmla="*/ 828763 h 1000618"/>
                <a:gd name="connsiteX30" fmla="*/ 13461 w 1382020"/>
                <a:gd name="connsiteY30" fmla="*/ 812610 h 1000618"/>
                <a:gd name="connsiteX31" fmla="*/ 51153 w 1382020"/>
                <a:gd name="connsiteY31" fmla="*/ 886198 h 1000618"/>
                <a:gd name="connsiteX32" fmla="*/ 240508 w 1382020"/>
                <a:gd name="connsiteY32" fmla="*/ 994785 h 1000618"/>
                <a:gd name="connsiteX33" fmla="*/ 279096 w 1382020"/>
                <a:gd name="connsiteY33" fmla="*/ 994785 h 1000618"/>
                <a:gd name="connsiteX34" fmla="*/ 358518 w 1382020"/>
                <a:gd name="connsiteY34" fmla="*/ 951710 h 1000618"/>
                <a:gd name="connsiteX35" fmla="*/ 468451 w 1382020"/>
                <a:gd name="connsiteY35" fmla="*/ 971901 h 1000618"/>
                <a:gd name="connsiteX36" fmla="*/ 495374 w 1382020"/>
                <a:gd name="connsiteY36" fmla="*/ 897416 h 1000618"/>
                <a:gd name="connsiteX37" fmla="*/ 515117 w 1382020"/>
                <a:gd name="connsiteY37" fmla="*/ 865109 h 1000618"/>
                <a:gd name="connsiteX38" fmla="*/ 536655 w 1382020"/>
                <a:gd name="connsiteY38" fmla="*/ 853891 h 1000618"/>
                <a:gd name="connsiteX39" fmla="*/ 648383 w 1382020"/>
                <a:gd name="connsiteY39" fmla="*/ 859276 h 1000618"/>
                <a:gd name="connsiteX40" fmla="*/ 670370 w 1382020"/>
                <a:gd name="connsiteY40" fmla="*/ 798700 h 1000618"/>
                <a:gd name="connsiteX41" fmla="*/ 689216 w 1382020"/>
                <a:gd name="connsiteY41" fmla="*/ 769534 h 1000618"/>
                <a:gd name="connsiteX42" fmla="*/ 958889 w 1382020"/>
                <a:gd name="connsiteY42" fmla="*/ 622807 h 1000618"/>
                <a:gd name="connsiteX43" fmla="*/ 970555 w 1382020"/>
                <a:gd name="connsiteY43" fmla="*/ 617871 h 1000618"/>
                <a:gd name="connsiteX44" fmla="*/ 976837 w 1382020"/>
                <a:gd name="connsiteY44" fmla="*/ 636268 h 1000618"/>
                <a:gd name="connsiteX45" fmla="*/ 1054464 w 1382020"/>
                <a:gd name="connsiteY45" fmla="*/ 665434 h 1000618"/>
                <a:gd name="connsiteX46" fmla="*/ 1107860 w 1382020"/>
                <a:gd name="connsiteY46" fmla="*/ 578385 h 1000618"/>
                <a:gd name="connsiteX47" fmla="*/ 1127603 w 1382020"/>
                <a:gd name="connsiteY47" fmla="*/ 546975 h 1000618"/>
                <a:gd name="connsiteX48" fmla="*/ 1157218 w 1382020"/>
                <a:gd name="connsiteY48" fmla="*/ 529924 h 1000618"/>
                <a:gd name="connsiteX49" fmla="*/ 1257729 w 1382020"/>
                <a:gd name="connsiteY49" fmla="*/ 541590 h 1000618"/>
                <a:gd name="connsiteX50" fmla="*/ 1291830 w 1382020"/>
                <a:gd name="connsiteY50" fmla="*/ 484605 h 1000618"/>
                <a:gd name="connsiteX51" fmla="*/ 1286446 w 1382020"/>
                <a:gd name="connsiteY51" fmla="*/ 417747 h 1000618"/>
                <a:gd name="connsiteX52" fmla="*/ 1377085 w 1382020"/>
                <a:gd name="connsiteY52" fmla="*/ 362556 h 1000618"/>
                <a:gd name="connsiteX53" fmla="*/ 1368111 w 1382020"/>
                <a:gd name="connsiteY53" fmla="*/ 345954 h 1000618"/>
                <a:gd name="connsiteX54" fmla="*/ 1273882 w 1382020"/>
                <a:gd name="connsiteY54" fmla="*/ 402042 h 1000618"/>
                <a:gd name="connsiteX55" fmla="*/ 1246959 w 1382020"/>
                <a:gd name="connsiteY55" fmla="*/ 395312 h 1000618"/>
                <a:gd name="connsiteX56" fmla="*/ 1341637 w 1382020"/>
                <a:gd name="connsiteY56" fmla="*/ 343710 h 1000618"/>
                <a:gd name="connsiteX57" fmla="*/ 1360483 w 1382020"/>
                <a:gd name="connsiteY57" fmla="*/ 314993 h 1000618"/>
                <a:gd name="connsiteX58" fmla="*/ 463067 w 1382020"/>
                <a:gd name="connsiteY58" fmla="*/ 834148 h 1000618"/>
                <a:gd name="connsiteX59" fmla="*/ 538450 w 1382020"/>
                <a:gd name="connsiteY59" fmla="*/ 791970 h 1000618"/>
                <a:gd name="connsiteX60" fmla="*/ 463067 w 1382020"/>
                <a:gd name="connsiteY60" fmla="*/ 834148 h 1000618"/>
                <a:gd name="connsiteX61" fmla="*/ 986709 w 1382020"/>
                <a:gd name="connsiteY61" fmla="*/ 545629 h 1000618"/>
                <a:gd name="connsiteX62" fmla="*/ 957094 w 1382020"/>
                <a:gd name="connsiteY62" fmla="*/ 582423 h 1000618"/>
                <a:gd name="connsiteX63" fmla="*/ 679344 w 1382020"/>
                <a:gd name="connsiteY63" fmla="*/ 734535 h 1000618"/>
                <a:gd name="connsiteX64" fmla="*/ 652870 w 1382020"/>
                <a:gd name="connsiteY64" fmla="*/ 739022 h 1000618"/>
                <a:gd name="connsiteX65" fmla="*/ 650627 w 1382020"/>
                <a:gd name="connsiteY65" fmla="*/ 729599 h 1000618"/>
                <a:gd name="connsiteX66" fmla="*/ 988055 w 1382020"/>
                <a:gd name="connsiteY66" fmla="*/ 541142 h 1000618"/>
                <a:gd name="connsiteX67" fmla="*/ 986709 w 1382020"/>
                <a:gd name="connsiteY67" fmla="*/ 545629 h 1000618"/>
                <a:gd name="connsiteX68" fmla="*/ 1147346 w 1382020"/>
                <a:gd name="connsiteY68" fmla="*/ 485951 h 1000618"/>
                <a:gd name="connsiteX69" fmla="*/ 1124013 w 1382020"/>
                <a:gd name="connsiteY69" fmla="*/ 506142 h 1000618"/>
                <a:gd name="connsiteX70" fmla="*/ 1096642 w 1382020"/>
                <a:gd name="connsiteY70" fmla="*/ 518706 h 1000618"/>
                <a:gd name="connsiteX71" fmla="*/ 1066579 w 1382020"/>
                <a:gd name="connsiteY71" fmla="*/ 497617 h 1000618"/>
                <a:gd name="connsiteX72" fmla="*/ 1114591 w 1382020"/>
                <a:gd name="connsiteY72" fmla="*/ 470695 h 1000618"/>
                <a:gd name="connsiteX73" fmla="*/ 1165743 w 1382020"/>
                <a:gd name="connsiteY73" fmla="*/ 442426 h 1000618"/>
                <a:gd name="connsiteX74" fmla="*/ 1147346 w 1382020"/>
                <a:gd name="connsiteY74" fmla="*/ 485951 h 100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82020" h="1000618">
                  <a:moveTo>
                    <a:pt x="1360483" y="314993"/>
                  </a:moveTo>
                  <a:cubicBezTo>
                    <a:pt x="1364072" y="259353"/>
                    <a:pt x="1369008" y="203265"/>
                    <a:pt x="1373046" y="147625"/>
                  </a:cubicBezTo>
                  <a:cubicBezTo>
                    <a:pt x="1376636" y="99164"/>
                    <a:pt x="1379328" y="50704"/>
                    <a:pt x="1382918" y="0"/>
                  </a:cubicBezTo>
                  <a:cubicBezTo>
                    <a:pt x="1376187" y="3141"/>
                    <a:pt x="1372598" y="4936"/>
                    <a:pt x="1369008" y="6731"/>
                  </a:cubicBezTo>
                  <a:cubicBezTo>
                    <a:pt x="1022605" y="195637"/>
                    <a:pt x="676652" y="384991"/>
                    <a:pt x="330249" y="573449"/>
                  </a:cubicBezTo>
                  <a:cubicBezTo>
                    <a:pt x="316339" y="581077"/>
                    <a:pt x="313647" y="589602"/>
                    <a:pt x="313647" y="603512"/>
                  </a:cubicBezTo>
                  <a:cubicBezTo>
                    <a:pt x="313198" y="700882"/>
                    <a:pt x="311852" y="798251"/>
                    <a:pt x="310955" y="896070"/>
                  </a:cubicBezTo>
                  <a:cubicBezTo>
                    <a:pt x="310955" y="902352"/>
                    <a:pt x="311403" y="908634"/>
                    <a:pt x="312301" y="918056"/>
                  </a:cubicBezTo>
                  <a:cubicBezTo>
                    <a:pt x="332044" y="907287"/>
                    <a:pt x="349095" y="897865"/>
                    <a:pt x="366594" y="888890"/>
                  </a:cubicBezTo>
                  <a:cubicBezTo>
                    <a:pt x="367941" y="891134"/>
                    <a:pt x="368838" y="892929"/>
                    <a:pt x="370184" y="895172"/>
                  </a:cubicBezTo>
                  <a:cubicBezTo>
                    <a:pt x="343710" y="928377"/>
                    <a:pt x="301532" y="937351"/>
                    <a:pt x="266533" y="961581"/>
                  </a:cubicBezTo>
                  <a:cubicBezTo>
                    <a:pt x="264738" y="948120"/>
                    <a:pt x="263392" y="938248"/>
                    <a:pt x="261597" y="926582"/>
                  </a:cubicBezTo>
                  <a:cubicBezTo>
                    <a:pt x="268328" y="927479"/>
                    <a:pt x="273263" y="927928"/>
                    <a:pt x="279096" y="928377"/>
                  </a:cubicBezTo>
                  <a:cubicBezTo>
                    <a:pt x="282237" y="819789"/>
                    <a:pt x="285378" y="712099"/>
                    <a:pt x="288071" y="604858"/>
                  </a:cubicBezTo>
                  <a:cubicBezTo>
                    <a:pt x="288071" y="599025"/>
                    <a:pt x="285827" y="590051"/>
                    <a:pt x="281789" y="587359"/>
                  </a:cubicBezTo>
                  <a:cubicBezTo>
                    <a:pt x="238713" y="561334"/>
                    <a:pt x="194739" y="536206"/>
                    <a:pt x="148074" y="509284"/>
                  </a:cubicBezTo>
                  <a:cubicBezTo>
                    <a:pt x="147625" y="521399"/>
                    <a:pt x="146728" y="529475"/>
                    <a:pt x="146728" y="537552"/>
                  </a:cubicBezTo>
                  <a:cubicBezTo>
                    <a:pt x="145830" y="625050"/>
                    <a:pt x="147625" y="712099"/>
                    <a:pt x="142240" y="799149"/>
                  </a:cubicBezTo>
                  <a:cubicBezTo>
                    <a:pt x="139548" y="845366"/>
                    <a:pt x="149869" y="874980"/>
                    <a:pt x="195637" y="887993"/>
                  </a:cubicBezTo>
                  <a:cubicBezTo>
                    <a:pt x="212688" y="892929"/>
                    <a:pt x="220316" y="904146"/>
                    <a:pt x="212239" y="923890"/>
                  </a:cubicBezTo>
                  <a:cubicBezTo>
                    <a:pt x="166471" y="898762"/>
                    <a:pt x="121151" y="874083"/>
                    <a:pt x="76729" y="848058"/>
                  </a:cubicBezTo>
                  <a:cubicBezTo>
                    <a:pt x="69999" y="844020"/>
                    <a:pt x="68204" y="832353"/>
                    <a:pt x="64165" y="824276"/>
                  </a:cubicBezTo>
                  <a:cubicBezTo>
                    <a:pt x="65960" y="822930"/>
                    <a:pt x="68204" y="822033"/>
                    <a:pt x="69999" y="820687"/>
                  </a:cubicBezTo>
                  <a:cubicBezTo>
                    <a:pt x="86601" y="829661"/>
                    <a:pt x="103203" y="838186"/>
                    <a:pt x="125638" y="850302"/>
                  </a:cubicBezTo>
                  <a:cubicBezTo>
                    <a:pt x="125638" y="734535"/>
                    <a:pt x="125638" y="624153"/>
                    <a:pt x="125190" y="514219"/>
                  </a:cubicBezTo>
                  <a:cubicBezTo>
                    <a:pt x="125190" y="507489"/>
                    <a:pt x="122946" y="497617"/>
                    <a:pt x="118010" y="494476"/>
                  </a:cubicBezTo>
                  <a:cubicBezTo>
                    <a:pt x="80319" y="471143"/>
                    <a:pt x="41730" y="448708"/>
                    <a:pt x="449" y="424478"/>
                  </a:cubicBezTo>
                  <a:cubicBezTo>
                    <a:pt x="449" y="537552"/>
                    <a:pt x="897" y="645691"/>
                    <a:pt x="0" y="754278"/>
                  </a:cubicBezTo>
                  <a:cubicBezTo>
                    <a:pt x="0" y="774470"/>
                    <a:pt x="4487" y="787931"/>
                    <a:pt x="24230" y="795110"/>
                  </a:cubicBezTo>
                  <a:cubicBezTo>
                    <a:pt x="38140" y="800495"/>
                    <a:pt x="49358" y="809020"/>
                    <a:pt x="42627" y="828763"/>
                  </a:cubicBezTo>
                  <a:cubicBezTo>
                    <a:pt x="32307" y="822930"/>
                    <a:pt x="23333" y="817995"/>
                    <a:pt x="13461" y="812610"/>
                  </a:cubicBezTo>
                  <a:cubicBezTo>
                    <a:pt x="8974" y="847161"/>
                    <a:pt x="18397" y="869147"/>
                    <a:pt x="51153" y="886198"/>
                  </a:cubicBezTo>
                  <a:cubicBezTo>
                    <a:pt x="115767" y="919403"/>
                    <a:pt x="178137" y="957543"/>
                    <a:pt x="240508" y="994785"/>
                  </a:cubicBezTo>
                  <a:cubicBezTo>
                    <a:pt x="254866" y="1003311"/>
                    <a:pt x="265635" y="1002862"/>
                    <a:pt x="279096" y="994785"/>
                  </a:cubicBezTo>
                  <a:cubicBezTo>
                    <a:pt x="304673" y="979529"/>
                    <a:pt x="331595" y="966068"/>
                    <a:pt x="358518" y="951710"/>
                  </a:cubicBezTo>
                  <a:cubicBezTo>
                    <a:pt x="383645" y="1012734"/>
                    <a:pt x="431657" y="1021708"/>
                    <a:pt x="468451" y="971901"/>
                  </a:cubicBezTo>
                  <a:cubicBezTo>
                    <a:pt x="483707" y="951261"/>
                    <a:pt x="492233" y="923441"/>
                    <a:pt x="495374" y="897416"/>
                  </a:cubicBezTo>
                  <a:cubicBezTo>
                    <a:pt x="497617" y="880814"/>
                    <a:pt x="500309" y="871391"/>
                    <a:pt x="515117" y="865109"/>
                  </a:cubicBezTo>
                  <a:cubicBezTo>
                    <a:pt x="522745" y="861968"/>
                    <a:pt x="529475" y="857929"/>
                    <a:pt x="536655" y="853891"/>
                  </a:cubicBezTo>
                  <a:cubicBezTo>
                    <a:pt x="567167" y="906390"/>
                    <a:pt x="615179" y="909082"/>
                    <a:pt x="648383" y="859276"/>
                  </a:cubicBezTo>
                  <a:cubicBezTo>
                    <a:pt x="660050" y="841776"/>
                    <a:pt x="666331" y="819341"/>
                    <a:pt x="670370" y="798700"/>
                  </a:cubicBezTo>
                  <a:cubicBezTo>
                    <a:pt x="673062" y="784790"/>
                    <a:pt x="676652" y="776265"/>
                    <a:pt x="689216" y="769534"/>
                  </a:cubicBezTo>
                  <a:cubicBezTo>
                    <a:pt x="779406" y="721074"/>
                    <a:pt x="869147" y="671716"/>
                    <a:pt x="958889" y="622807"/>
                  </a:cubicBezTo>
                  <a:cubicBezTo>
                    <a:pt x="962030" y="621012"/>
                    <a:pt x="966068" y="619666"/>
                    <a:pt x="970555" y="617871"/>
                  </a:cubicBezTo>
                  <a:cubicBezTo>
                    <a:pt x="972799" y="625050"/>
                    <a:pt x="974594" y="630883"/>
                    <a:pt x="976837" y="636268"/>
                  </a:cubicBezTo>
                  <a:cubicBezTo>
                    <a:pt x="990298" y="671716"/>
                    <a:pt x="1021259" y="683831"/>
                    <a:pt x="1054464" y="665434"/>
                  </a:cubicBezTo>
                  <a:cubicBezTo>
                    <a:pt x="1088566" y="646588"/>
                    <a:pt x="1104719" y="615627"/>
                    <a:pt x="1107860" y="578385"/>
                  </a:cubicBezTo>
                  <a:cubicBezTo>
                    <a:pt x="1109206" y="562680"/>
                    <a:pt x="1113693" y="553257"/>
                    <a:pt x="1127603" y="546975"/>
                  </a:cubicBezTo>
                  <a:cubicBezTo>
                    <a:pt x="1137923" y="542039"/>
                    <a:pt x="1147346" y="535309"/>
                    <a:pt x="1157218" y="529924"/>
                  </a:cubicBezTo>
                  <a:cubicBezTo>
                    <a:pt x="1189076" y="573897"/>
                    <a:pt x="1225870" y="574346"/>
                    <a:pt x="1257729" y="541590"/>
                  </a:cubicBezTo>
                  <a:cubicBezTo>
                    <a:pt x="1269843" y="529027"/>
                    <a:pt x="1288689" y="501207"/>
                    <a:pt x="1291830" y="484605"/>
                  </a:cubicBezTo>
                  <a:cubicBezTo>
                    <a:pt x="1295869" y="460374"/>
                    <a:pt x="1286446" y="442875"/>
                    <a:pt x="1286446" y="417747"/>
                  </a:cubicBezTo>
                  <a:cubicBezTo>
                    <a:pt x="1316958" y="399350"/>
                    <a:pt x="1347021" y="380953"/>
                    <a:pt x="1377085" y="362556"/>
                  </a:cubicBezTo>
                  <a:cubicBezTo>
                    <a:pt x="1375739" y="360312"/>
                    <a:pt x="1369457" y="348197"/>
                    <a:pt x="1368111" y="345954"/>
                  </a:cubicBezTo>
                  <a:cubicBezTo>
                    <a:pt x="1336701" y="364800"/>
                    <a:pt x="1305740" y="383197"/>
                    <a:pt x="1273882" y="402042"/>
                  </a:cubicBezTo>
                  <a:cubicBezTo>
                    <a:pt x="1267151" y="398453"/>
                    <a:pt x="1262216" y="398901"/>
                    <a:pt x="1246959" y="395312"/>
                  </a:cubicBezTo>
                  <a:cubicBezTo>
                    <a:pt x="1277472" y="378261"/>
                    <a:pt x="1312920" y="358518"/>
                    <a:pt x="1341637" y="343710"/>
                  </a:cubicBezTo>
                  <a:cubicBezTo>
                    <a:pt x="1354649" y="337877"/>
                    <a:pt x="1359585" y="329352"/>
                    <a:pt x="1360483" y="314993"/>
                  </a:cubicBezTo>
                  <a:close/>
                  <a:moveTo>
                    <a:pt x="463067" y="834148"/>
                  </a:moveTo>
                  <a:cubicBezTo>
                    <a:pt x="489989" y="818892"/>
                    <a:pt x="513771" y="805879"/>
                    <a:pt x="538450" y="791970"/>
                  </a:cubicBezTo>
                  <a:cubicBezTo>
                    <a:pt x="536206" y="819341"/>
                    <a:pt x="489092" y="847609"/>
                    <a:pt x="463067" y="834148"/>
                  </a:cubicBezTo>
                  <a:close/>
                  <a:moveTo>
                    <a:pt x="986709" y="545629"/>
                  </a:moveTo>
                  <a:cubicBezTo>
                    <a:pt x="974594" y="557295"/>
                    <a:pt x="971004" y="574346"/>
                    <a:pt x="957094" y="582423"/>
                  </a:cubicBezTo>
                  <a:cubicBezTo>
                    <a:pt x="865109" y="634024"/>
                    <a:pt x="772227" y="684280"/>
                    <a:pt x="679344" y="734535"/>
                  </a:cubicBezTo>
                  <a:cubicBezTo>
                    <a:pt x="671716" y="738573"/>
                    <a:pt x="661396" y="737676"/>
                    <a:pt x="652870" y="739022"/>
                  </a:cubicBezTo>
                  <a:cubicBezTo>
                    <a:pt x="651973" y="735881"/>
                    <a:pt x="651524" y="732740"/>
                    <a:pt x="650627" y="729599"/>
                  </a:cubicBezTo>
                  <a:cubicBezTo>
                    <a:pt x="763252" y="666780"/>
                    <a:pt x="875429" y="603961"/>
                    <a:pt x="988055" y="541142"/>
                  </a:cubicBezTo>
                  <a:cubicBezTo>
                    <a:pt x="989401" y="543385"/>
                    <a:pt x="977286" y="553706"/>
                    <a:pt x="986709" y="545629"/>
                  </a:cubicBezTo>
                  <a:close/>
                  <a:moveTo>
                    <a:pt x="1147346" y="485951"/>
                  </a:moveTo>
                  <a:cubicBezTo>
                    <a:pt x="1144205" y="494476"/>
                    <a:pt x="1132539" y="500309"/>
                    <a:pt x="1124013" y="506142"/>
                  </a:cubicBezTo>
                  <a:cubicBezTo>
                    <a:pt x="1116386" y="511527"/>
                    <a:pt x="1103373" y="515117"/>
                    <a:pt x="1096642" y="518706"/>
                  </a:cubicBezTo>
                  <a:cubicBezTo>
                    <a:pt x="1082284" y="507040"/>
                    <a:pt x="1081386" y="502104"/>
                    <a:pt x="1066579" y="497617"/>
                  </a:cubicBezTo>
                  <a:cubicBezTo>
                    <a:pt x="1081386" y="489092"/>
                    <a:pt x="1097988" y="479669"/>
                    <a:pt x="1114591" y="470695"/>
                  </a:cubicBezTo>
                  <a:cubicBezTo>
                    <a:pt x="1131193" y="461272"/>
                    <a:pt x="1148244" y="451849"/>
                    <a:pt x="1165743" y="442426"/>
                  </a:cubicBezTo>
                  <a:cubicBezTo>
                    <a:pt x="1151385" y="455887"/>
                    <a:pt x="1148244" y="465759"/>
                    <a:pt x="1147346" y="485951"/>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Shape 10"/>
            <p:cNvSpPr/>
            <p:nvPr/>
          </p:nvSpPr>
          <p:spPr>
            <a:xfrm>
              <a:off x="9416596" y="2663547"/>
              <a:ext cx="1346124" cy="726907"/>
            </a:xfrm>
            <a:custGeom>
              <a:avLst/>
              <a:gdLst>
                <a:gd name="connsiteX0" fmla="*/ 240507 w 1346123"/>
                <a:gd name="connsiteY0" fmla="*/ 715469 h 726906"/>
                <a:gd name="connsiteX1" fmla="*/ 315890 w 1346123"/>
                <a:gd name="connsiteY1" fmla="*/ 716366 h 726906"/>
                <a:gd name="connsiteX2" fmla="*/ 847161 w 1346123"/>
                <a:gd name="connsiteY2" fmla="*/ 422462 h 726906"/>
                <a:gd name="connsiteX3" fmla="*/ 1349713 w 1346123"/>
                <a:gd name="connsiteY3" fmla="*/ 145161 h 726906"/>
                <a:gd name="connsiteX4" fmla="*/ 1324586 w 1346123"/>
                <a:gd name="connsiteY4" fmla="*/ 130353 h 726906"/>
                <a:gd name="connsiteX5" fmla="*/ 1108309 w 1346123"/>
                <a:gd name="connsiteY5" fmla="*/ 7408 h 726906"/>
                <a:gd name="connsiteX6" fmla="*/ 1060297 w 1346123"/>
                <a:gd name="connsiteY6" fmla="*/ 7408 h 726906"/>
                <a:gd name="connsiteX7" fmla="*/ 160637 w 1346123"/>
                <a:gd name="connsiteY7" fmla="*/ 493358 h 726906"/>
                <a:gd name="connsiteX8" fmla="*/ 0 w 1346123"/>
                <a:gd name="connsiteY8" fmla="*/ 579959 h 726906"/>
                <a:gd name="connsiteX9" fmla="*/ 26025 w 1346123"/>
                <a:gd name="connsiteY9" fmla="*/ 595664 h 726906"/>
                <a:gd name="connsiteX10" fmla="*/ 240507 w 1346123"/>
                <a:gd name="connsiteY10" fmla="*/ 715469 h 7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123" h="726906">
                  <a:moveTo>
                    <a:pt x="240507" y="715469"/>
                  </a:moveTo>
                  <a:cubicBezTo>
                    <a:pt x="267878" y="731622"/>
                    <a:pt x="287622" y="732071"/>
                    <a:pt x="315890" y="716366"/>
                  </a:cubicBezTo>
                  <a:cubicBezTo>
                    <a:pt x="492232" y="617202"/>
                    <a:pt x="669921" y="520281"/>
                    <a:pt x="847161" y="422462"/>
                  </a:cubicBezTo>
                  <a:cubicBezTo>
                    <a:pt x="1014080" y="330477"/>
                    <a:pt x="1180550" y="238492"/>
                    <a:pt x="1349713" y="145161"/>
                  </a:cubicBezTo>
                  <a:cubicBezTo>
                    <a:pt x="1340290" y="139328"/>
                    <a:pt x="1332214" y="134841"/>
                    <a:pt x="1324586" y="130353"/>
                  </a:cubicBezTo>
                  <a:cubicBezTo>
                    <a:pt x="1252344" y="89521"/>
                    <a:pt x="1179653" y="49586"/>
                    <a:pt x="1108309" y="7408"/>
                  </a:cubicBezTo>
                  <a:cubicBezTo>
                    <a:pt x="1090360" y="-2913"/>
                    <a:pt x="1077348" y="-2015"/>
                    <a:pt x="1060297" y="7408"/>
                  </a:cubicBezTo>
                  <a:cubicBezTo>
                    <a:pt x="760560" y="169840"/>
                    <a:pt x="460374" y="331375"/>
                    <a:pt x="160637" y="493358"/>
                  </a:cubicBezTo>
                  <a:cubicBezTo>
                    <a:pt x="108139" y="521627"/>
                    <a:pt x="55640" y="549895"/>
                    <a:pt x="0" y="579959"/>
                  </a:cubicBezTo>
                  <a:cubicBezTo>
                    <a:pt x="10769" y="586241"/>
                    <a:pt x="18397" y="591177"/>
                    <a:pt x="26025" y="595664"/>
                  </a:cubicBezTo>
                  <a:cubicBezTo>
                    <a:pt x="97369" y="635150"/>
                    <a:pt x="170060" y="673290"/>
                    <a:pt x="240507" y="715469"/>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2" name="Group 11"/>
          <p:cNvGrpSpPr/>
          <p:nvPr/>
        </p:nvGrpSpPr>
        <p:grpSpPr>
          <a:xfrm>
            <a:off x="5608876" y="1802008"/>
            <a:ext cx="2584254" cy="1589556"/>
            <a:chOff x="6964855" y="3758531"/>
            <a:chExt cx="2272754" cy="1397955"/>
          </a:xfrm>
          <a:solidFill>
            <a:schemeClr val="bg1"/>
          </a:solidFill>
        </p:grpSpPr>
        <p:sp>
          <p:nvSpPr>
            <p:cNvPr id="13" name="Freeform: Shape 12"/>
            <p:cNvSpPr/>
            <p:nvPr/>
          </p:nvSpPr>
          <p:spPr>
            <a:xfrm>
              <a:off x="6964855" y="4245589"/>
              <a:ext cx="1226318" cy="910897"/>
            </a:xfrm>
            <a:custGeom>
              <a:avLst/>
              <a:gdLst>
                <a:gd name="connsiteX0" fmla="*/ 0 w 1226318"/>
                <a:gd name="connsiteY0" fmla="*/ 728111 h 910897"/>
                <a:gd name="connsiteX1" fmla="*/ 192047 w 1226318"/>
                <a:gd name="connsiteY1" fmla="*/ 854647 h 910897"/>
                <a:gd name="connsiteX2" fmla="*/ 231533 w 1226318"/>
                <a:gd name="connsiteY2" fmla="*/ 857339 h 910897"/>
                <a:gd name="connsiteX3" fmla="*/ 389479 w 1226318"/>
                <a:gd name="connsiteY3" fmla="*/ 780161 h 910897"/>
                <a:gd name="connsiteX4" fmla="*/ 378711 w 1226318"/>
                <a:gd name="connsiteY4" fmla="*/ 829070 h 910897"/>
                <a:gd name="connsiteX5" fmla="*/ 336981 w 1226318"/>
                <a:gd name="connsiteY5" fmla="*/ 843429 h 910897"/>
                <a:gd name="connsiteX6" fmla="*/ 310956 w 1226318"/>
                <a:gd name="connsiteY6" fmla="*/ 829070 h 910897"/>
                <a:gd name="connsiteX7" fmla="*/ 288071 w 1226318"/>
                <a:gd name="connsiteY7" fmla="*/ 839391 h 910897"/>
                <a:gd name="connsiteX8" fmla="*/ 250828 w 1226318"/>
                <a:gd name="connsiteY8" fmla="*/ 881120 h 910897"/>
                <a:gd name="connsiteX9" fmla="*/ 197880 w 1226318"/>
                <a:gd name="connsiteY9" fmla="*/ 893236 h 910897"/>
                <a:gd name="connsiteX10" fmla="*/ 170958 w 1226318"/>
                <a:gd name="connsiteY10" fmla="*/ 873044 h 910897"/>
                <a:gd name="connsiteX11" fmla="*/ 34999 w 1226318"/>
                <a:gd name="connsiteY11" fmla="*/ 780161 h 910897"/>
                <a:gd name="connsiteX12" fmla="*/ 0 w 1226318"/>
                <a:gd name="connsiteY12" fmla="*/ 737983 h 910897"/>
                <a:gd name="connsiteX13" fmla="*/ 0 w 1226318"/>
                <a:gd name="connsiteY13" fmla="*/ 728111 h 910897"/>
                <a:gd name="connsiteX14" fmla="*/ 26922 w 1226318"/>
                <a:gd name="connsiteY14" fmla="*/ 483566 h 910897"/>
                <a:gd name="connsiteX15" fmla="*/ 147624 w 1226318"/>
                <a:gd name="connsiteY15" fmla="*/ 561192 h 910897"/>
                <a:gd name="connsiteX16" fmla="*/ 201021 w 1226318"/>
                <a:gd name="connsiteY16" fmla="*/ 660358 h 910897"/>
                <a:gd name="connsiteX17" fmla="*/ 200123 w 1226318"/>
                <a:gd name="connsiteY17" fmla="*/ 806637 h 910897"/>
                <a:gd name="connsiteX18" fmla="*/ 34550 w 1226318"/>
                <a:gd name="connsiteY18" fmla="*/ 701190 h 910897"/>
                <a:gd name="connsiteX19" fmla="*/ 27371 w 1226318"/>
                <a:gd name="connsiteY19" fmla="*/ 687280 h 910897"/>
                <a:gd name="connsiteX20" fmla="*/ 26922 w 1226318"/>
                <a:gd name="connsiteY20" fmla="*/ 483566 h 910897"/>
                <a:gd name="connsiteX21" fmla="*/ 1196705 w 1226318"/>
                <a:gd name="connsiteY21" fmla="*/ 380363 h 910897"/>
                <a:gd name="connsiteX22" fmla="*/ 1200294 w 1226318"/>
                <a:gd name="connsiteY22" fmla="*/ 383055 h 910897"/>
                <a:gd name="connsiteX23" fmla="*/ 1185935 w 1226318"/>
                <a:gd name="connsiteY23" fmla="*/ 403247 h 910897"/>
                <a:gd name="connsiteX24" fmla="*/ 1141065 w 1226318"/>
                <a:gd name="connsiteY24" fmla="*/ 466964 h 910897"/>
                <a:gd name="connsiteX25" fmla="*/ 1085874 w 1226318"/>
                <a:gd name="connsiteY25" fmla="*/ 475489 h 910897"/>
                <a:gd name="connsiteX26" fmla="*/ 1051323 w 1226318"/>
                <a:gd name="connsiteY26" fmla="*/ 486259 h 910897"/>
                <a:gd name="connsiteX27" fmla="*/ 974145 w 1226318"/>
                <a:gd name="connsiteY27" fmla="*/ 516323 h 910897"/>
                <a:gd name="connsiteX28" fmla="*/ 947672 w 1226318"/>
                <a:gd name="connsiteY28" fmla="*/ 521707 h 910897"/>
                <a:gd name="connsiteX29" fmla="*/ 437939 w 1226318"/>
                <a:gd name="connsiteY29" fmla="*/ 763112 h 910897"/>
                <a:gd name="connsiteX30" fmla="*/ 407876 w 1226318"/>
                <a:gd name="connsiteY30" fmla="*/ 777022 h 910897"/>
                <a:gd name="connsiteX31" fmla="*/ 404735 w 1226318"/>
                <a:gd name="connsiteY31" fmla="*/ 772535 h 910897"/>
                <a:gd name="connsiteX32" fmla="*/ 1196705 w 1226318"/>
                <a:gd name="connsiteY32" fmla="*/ 380363 h 910897"/>
                <a:gd name="connsiteX33" fmla="*/ 662853 w 1226318"/>
                <a:gd name="connsiteY33" fmla="*/ 375259 h 910897"/>
                <a:gd name="connsiteX34" fmla="*/ 671715 w 1226318"/>
                <a:gd name="connsiteY34" fmla="*/ 375427 h 910897"/>
                <a:gd name="connsiteX35" fmla="*/ 671267 w 1226318"/>
                <a:gd name="connsiteY35" fmla="*/ 583629 h 910897"/>
                <a:gd name="connsiteX36" fmla="*/ 661844 w 1226318"/>
                <a:gd name="connsiteY36" fmla="*/ 597539 h 910897"/>
                <a:gd name="connsiteX37" fmla="*/ 214033 w 1226318"/>
                <a:gd name="connsiteY37" fmla="*/ 809329 h 910897"/>
                <a:gd name="connsiteX38" fmla="*/ 214033 w 1226318"/>
                <a:gd name="connsiteY38" fmla="*/ 766702 h 910897"/>
                <a:gd name="connsiteX39" fmla="*/ 214482 w 1226318"/>
                <a:gd name="connsiteY39" fmla="*/ 614141 h 910897"/>
                <a:gd name="connsiteX40" fmla="*/ 224802 w 1226318"/>
                <a:gd name="connsiteY40" fmla="*/ 593052 h 910897"/>
                <a:gd name="connsiteX41" fmla="*/ 660049 w 1226318"/>
                <a:gd name="connsiteY41" fmla="*/ 375427 h 910897"/>
                <a:gd name="connsiteX42" fmla="*/ 662853 w 1226318"/>
                <a:gd name="connsiteY42" fmla="*/ 375259 h 910897"/>
                <a:gd name="connsiteX43" fmla="*/ 1223177 w 1226318"/>
                <a:gd name="connsiteY43" fmla="*/ 340428 h 910897"/>
                <a:gd name="connsiteX44" fmla="*/ 1226318 w 1226318"/>
                <a:gd name="connsiteY44" fmla="*/ 348505 h 910897"/>
                <a:gd name="connsiteX45" fmla="*/ 800046 w 1226318"/>
                <a:gd name="connsiteY45" fmla="*/ 558501 h 910897"/>
                <a:gd name="connsiteX46" fmla="*/ 232879 w 1226318"/>
                <a:gd name="connsiteY46" fmla="*/ 838495 h 910897"/>
                <a:gd name="connsiteX47" fmla="*/ 195636 w 1226318"/>
                <a:gd name="connsiteY47" fmla="*/ 836700 h 910897"/>
                <a:gd name="connsiteX48" fmla="*/ 23332 w 1226318"/>
                <a:gd name="connsiteY48" fmla="*/ 723626 h 910897"/>
                <a:gd name="connsiteX49" fmla="*/ 8525 w 1226318"/>
                <a:gd name="connsiteY49" fmla="*/ 712408 h 910897"/>
                <a:gd name="connsiteX50" fmla="*/ 11217 w 1226318"/>
                <a:gd name="connsiteY50" fmla="*/ 707023 h 910897"/>
                <a:gd name="connsiteX51" fmla="*/ 34550 w 1226318"/>
                <a:gd name="connsiteY51" fmla="*/ 717792 h 910897"/>
                <a:gd name="connsiteX52" fmla="*/ 194739 w 1226318"/>
                <a:gd name="connsiteY52" fmla="*/ 822790 h 910897"/>
                <a:gd name="connsiteX53" fmla="*/ 233776 w 1226318"/>
                <a:gd name="connsiteY53" fmla="*/ 825034 h 910897"/>
                <a:gd name="connsiteX54" fmla="*/ 1192217 w 1226318"/>
                <a:gd name="connsiteY54" fmla="*/ 351646 h 910897"/>
                <a:gd name="connsiteX55" fmla="*/ 1223177 w 1226318"/>
                <a:gd name="connsiteY55" fmla="*/ 340428 h 910897"/>
                <a:gd name="connsiteX56" fmla="*/ 482305 w 1226318"/>
                <a:gd name="connsiteY56" fmla="*/ 264429 h 910897"/>
                <a:gd name="connsiteX57" fmla="*/ 504349 w 1226318"/>
                <a:gd name="connsiteY57" fmla="*/ 272225 h 910897"/>
                <a:gd name="connsiteX58" fmla="*/ 660050 w 1226318"/>
                <a:gd name="connsiteY58" fmla="*/ 359724 h 910897"/>
                <a:gd name="connsiteX59" fmla="*/ 221662 w 1226318"/>
                <a:gd name="connsiteY59" fmla="*/ 578244 h 910897"/>
                <a:gd name="connsiteX60" fmla="*/ 201919 w 1226318"/>
                <a:gd name="connsiteY60" fmla="*/ 581385 h 910897"/>
                <a:gd name="connsiteX61" fmla="*/ 35448 w 1226318"/>
                <a:gd name="connsiteY61" fmla="*/ 473247 h 910897"/>
                <a:gd name="connsiteX62" fmla="*/ 383645 w 1226318"/>
                <a:gd name="connsiteY62" fmla="*/ 307224 h 910897"/>
                <a:gd name="connsiteX63" fmla="*/ 459926 w 1226318"/>
                <a:gd name="connsiteY63" fmla="*/ 270430 h 910897"/>
                <a:gd name="connsiteX64" fmla="*/ 482305 w 1226318"/>
                <a:gd name="connsiteY64" fmla="*/ 264429 h 910897"/>
                <a:gd name="connsiteX65" fmla="*/ 559987 w 1226318"/>
                <a:gd name="connsiteY65" fmla="*/ 234533 h 910897"/>
                <a:gd name="connsiteX66" fmla="*/ 724214 w 1226318"/>
                <a:gd name="connsiteY66" fmla="*/ 337287 h 910897"/>
                <a:gd name="connsiteX67" fmla="*/ 733188 w 1226318"/>
                <a:gd name="connsiteY67" fmla="*/ 352094 h 910897"/>
                <a:gd name="connsiteX68" fmla="*/ 733637 w 1226318"/>
                <a:gd name="connsiteY68" fmla="*/ 541449 h 910897"/>
                <a:gd name="connsiteX69" fmla="*/ 691010 w 1226318"/>
                <a:gd name="connsiteY69" fmla="*/ 494335 h 910897"/>
                <a:gd name="connsiteX70" fmla="*/ 688766 w 1226318"/>
                <a:gd name="connsiteY70" fmla="*/ 375427 h 910897"/>
                <a:gd name="connsiteX71" fmla="*/ 673959 w 1226318"/>
                <a:gd name="connsiteY71" fmla="*/ 348954 h 910897"/>
                <a:gd name="connsiteX72" fmla="*/ 590948 w 1226318"/>
                <a:gd name="connsiteY72" fmla="*/ 294660 h 910897"/>
                <a:gd name="connsiteX73" fmla="*/ 559987 w 1226318"/>
                <a:gd name="connsiteY73" fmla="*/ 234533 h 910897"/>
                <a:gd name="connsiteX74" fmla="*/ 1198500 w 1226318"/>
                <a:gd name="connsiteY74" fmla="*/ 122356 h 910897"/>
                <a:gd name="connsiteX75" fmla="*/ 1198051 w 1226318"/>
                <a:gd name="connsiteY75" fmla="*/ 314853 h 910897"/>
                <a:gd name="connsiteX76" fmla="*/ 1185936 w 1226318"/>
                <a:gd name="connsiteY76" fmla="*/ 337288 h 910897"/>
                <a:gd name="connsiteX77" fmla="*/ 756521 w 1226318"/>
                <a:gd name="connsiteY77" fmla="*/ 550873 h 910897"/>
                <a:gd name="connsiteX78" fmla="*/ 747547 w 1226318"/>
                <a:gd name="connsiteY78" fmla="*/ 551770 h 910897"/>
                <a:gd name="connsiteX79" fmla="*/ 747547 w 1226318"/>
                <a:gd name="connsiteY79" fmla="*/ 521707 h 910897"/>
                <a:gd name="connsiteX80" fmla="*/ 747996 w 1226318"/>
                <a:gd name="connsiteY80" fmla="*/ 361518 h 910897"/>
                <a:gd name="connsiteX81" fmla="*/ 761008 w 1226318"/>
                <a:gd name="connsiteY81" fmla="*/ 337288 h 910897"/>
                <a:gd name="connsiteX82" fmla="*/ 1183692 w 1226318"/>
                <a:gd name="connsiteY82" fmla="*/ 126394 h 910897"/>
                <a:gd name="connsiteX83" fmla="*/ 1198500 w 1226318"/>
                <a:gd name="connsiteY83" fmla="*/ 122356 h 910897"/>
                <a:gd name="connsiteX84" fmla="*/ 1014249 w 1226318"/>
                <a:gd name="connsiteY84" fmla="*/ 700 h 910897"/>
                <a:gd name="connsiteX85" fmla="*/ 1025299 w 1226318"/>
                <a:gd name="connsiteY85" fmla="*/ 1205 h 910897"/>
                <a:gd name="connsiteX86" fmla="*/ 1188629 w 1226318"/>
                <a:gd name="connsiteY86" fmla="*/ 108895 h 910897"/>
                <a:gd name="connsiteX87" fmla="*/ 862867 w 1226318"/>
                <a:gd name="connsiteY87" fmla="*/ 270879 h 910897"/>
                <a:gd name="connsiteX88" fmla="*/ 756523 w 1226318"/>
                <a:gd name="connsiteY88" fmla="*/ 323378 h 910897"/>
                <a:gd name="connsiteX89" fmla="*/ 734985 w 1226318"/>
                <a:gd name="connsiteY89" fmla="*/ 326070 h 910897"/>
                <a:gd name="connsiteX90" fmla="*/ 570308 w 1226318"/>
                <a:gd name="connsiteY90" fmla="*/ 224213 h 910897"/>
                <a:gd name="connsiteX91" fmla="*/ 589154 w 1226318"/>
                <a:gd name="connsiteY91" fmla="*/ 213444 h 910897"/>
                <a:gd name="connsiteX92" fmla="*/ 1001517 w 1226318"/>
                <a:gd name="connsiteY92" fmla="*/ 5243 h 910897"/>
                <a:gd name="connsiteX93" fmla="*/ 1014249 w 1226318"/>
                <a:gd name="connsiteY93" fmla="*/ 700 h 9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26318" h="910897">
                  <a:moveTo>
                    <a:pt x="0" y="728111"/>
                  </a:moveTo>
                  <a:cubicBezTo>
                    <a:pt x="64165" y="770290"/>
                    <a:pt x="128330" y="811571"/>
                    <a:pt x="192047" y="854647"/>
                  </a:cubicBezTo>
                  <a:cubicBezTo>
                    <a:pt x="205957" y="864070"/>
                    <a:pt x="216277" y="864967"/>
                    <a:pt x="231533" y="857339"/>
                  </a:cubicBezTo>
                  <a:cubicBezTo>
                    <a:pt x="283584" y="830865"/>
                    <a:pt x="336981" y="805738"/>
                    <a:pt x="389479" y="780161"/>
                  </a:cubicBezTo>
                  <a:cubicBezTo>
                    <a:pt x="393069" y="800353"/>
                    <a:pt x="384992" y="820994"/>
                    <a:pt x="378711" y="829070"/>
                  </a:cubicBezTo>
                  <a:cubicBezTo>
                    <a:pt x="369288" y="841185"/>
                    <a:pt x="351788" y="844775"/>
                    <a:pt x="336981" y="843429"/>
                  </a:cubicBezTo>
                  <a:cubicBezTo>
                    <a:pt x="330250" y="842980"/>
                    <a:pt x="325314" y="835352"/>
                    <a:pt x="310956" y="829070"/>
                  </a:cubicBezTo>
                  <a:cubicBezTo>
                    <a:pt x="306917" y="830865"/>
                    <a:pt x="297943" y="835801"/>
                    <a:pt x="288071" y="839391"/>
                  </a:cubicBezTo>
                  <a:cubicBezTo>
                    <a:pt x="267430" y="846570"/>
                    <a:pt x="256212" y="858685"/>
                    <a:pt x="250828" y="881120"/>
                  </a:cubicBezTo>
                  <a:cubicBezTo>
                    <a:pt x="241854" y="917017"/>
                    <a:pt x="223457" y="919709"/>
                    <a:pt x="197880" y="893236"/>
                  </a:cubicBezTo>
                  <a:cubicBezTo>
                    <a:pt x="190252" y="885159"/>
                    <a:pt x="180381" y="879326"/>
                    <a:pt x="170958" y="873044"/>
                  </a:cubicBezTo>
                  <a:cubicBezTo>
                    <a:pt x="125638" y="842083"/>
                    <a:pt x="80767" y="810673"/>
                    <a:pt x="34999" y="780161"/>
                  </a:cubicBezTo>
                  <a:cubicBezTo>
                    <a:pt x="19294" y="769392"/>
                    <a:pt x="3141" y="759072"/>
                    <a:pt x="0" y="737983"/>
                  </a:cubicBezTo>
                  <a:cubicBezTo>
                    <a:pt x="0" y="734393"/>
                    <a:pt x="0" y="731252"/>
                    <a:pt x="0" y="728111"/>
                  </a:cubicBezTo>
                  <a:close/>
                  <a:moveTo>
                    <a:pt x="26922" y="483566"/>
                  </a:moveTo>
                  <a:cubicBezTo>
                    <a:pt x="68203" y="510488"/>
                    <a:pt x="105895" y="539654"/>
                    <a:pt x="147624" y="561192"/>
                  </a:cubicBezTo>
                  <a:cubicBezTo>
                    <a:pt x="190252" y="583180"/>
                    <a:pt x="205956" y="612346"/>
                    <a:pt x="201021" y="660358"/>
                  </a:cubicBezTo>
                  <a:cubicBezTo>
                    <a:pt x="196534" y="707472"/>
                    <a:pt x="200123" y="755035"/>
                    <a:pt x="200123" y="806637"/>
                  </a:cubicBezTo>
                  <a:cubicBezTo>
                    <a:pt x="142689" y="770291"/>
                    <a:pt x="88395" y="736190"/>
                    <a:pt x="34550" y="701190"/>
                  </a:cubicBezTo>
                  <a:cubicBezTo>
                    <a:pt x="30512" y="698947"/>
                    <a:pt x="26922" y="692216"/>
                    <a:pt x="27371" y="687280"/>
                  </a:cubicBezTo>
                  <a:cubicBezTo>
                    <a:pt x="26922" y="620423"/>
                    <a:pt x="26922" y="554013"/>
                    <a:pt x="26922" y="483566"/>
                  </a:cubicBezTo>
                  <a:close/>
                  <a:moveTo>
                    <a:pt x="1196705" y="380363"/>
                  </a:moveTo>
                  <a:cubicBezTo>
                    <a:pt x="1198051" y="381260"/>
                    <a:pt x="1198948" y="382158"/>
                    <a:pt x="1200294" y="383055"/>
                  </a:cubicBezTo>
                  <a:cubicBezTo>
                    <a:pt x="1195358" y="389786"/>
                    <a:pt x="1193564" y="399657"/>
                    <a:pt x="1185935" y="403247"/>
                  </a:cubicBezTo>
                  <a:cubicBezTo>
                    <a:pt x="1142411" y="423439"/>
                    <a:pt x="1156769" y="446772"/>
                    <a:pt x="1141065" y="466964"/>
                  </a:cubicBezTo>
                  <a:cubicBezTo>
                    <a:pt x="1126706" y="485810"/>
                    <a:pt x="1099335" y="491644"/>
                    <a:pt x="1085874" y="475489"/>
                  </a:cubicBezTo>
                  <a:cubicBezTo>
                    <a:pt x="1068823" y="465169"/>
                    <a:pt x="1051323" y="468758"/>
                    <a:pt x="1051323" y="486259"/>
                  </a:cubicBezTo>
                  <a:cubicBezTo>
                    <a:pt x="1051323" y="529335"/>
                    <a:pt x="1001517" y="541899"/>
                    <a:pt x="974145" y="516323"/>
                  </a:cubicBezTo>
                  <a:cubicBezTo>
                    <a:pt x="966966" y="513630"/>
                    <a:pt x="955748" y="517669"/>
                    <a:pt x="947672" y="521707"/>
                  </a:cubicBezTo>
                  <a:cubicBezTo>
                    <a:pt x="777611" y="602026"/>
                    <a:pt x="608000" y="682344"/>
                    <a:pt x="437939" y="763112"/>
                  </a:cubicBezTo>
                  <a:cubicBezTo>
                    <a:pt x="428068" y="767599"/>
                    <a:pt x="417748" y="772535"/>
                    <a:pt x="407876" y="777022"/>
                  </a:cubicBezTo>
                  <a:cubicBezTo>
                    <a:pt x="406979" y="775676"/>
                    <a:pt x="405632" y="773881"/>
                    <a:pt x="404735" y="772535"/>
                  </a:cubicBezTo>
                  <a:cubicBezTo>
                    <a:pt x="669024" y="641961"/>
                    <a:pt x="932864" y="510938"/>
                    <a:pt x="1196705" y="380363"/>
                  </a:cubicBezTo>
                  <a:close/>
                  <a:moveTo>
                    <a:pt x="662853" y="375259"/>
                  </a:moveTo>
                  <a:cubicBezTo>
                    <a:pt x="664536" y="375315"/>
                    <a:pt x="667228" y="375427"/>
                    <a:pt x="671715" y="375427"/>
                  </a:cubicBezTo>
                  <a:cubicBezTo>
                    <a:pt x="671715" y="444977"/>
                    <a:pt x="671715" y="514528"/>
                    <a:pt x="671267" y="583629"/>
                  </a:cubicBezTo>
                  <a:cubicBezTo>
                    <a:pt x="671267" y="588116"/>
                    <a:pt x="666331" y="595295"/>
                    <a:pt x="661844" y="597539"/>
                  </a:cubicBezTo>
                  <a:cubicBezTo>
                    <a:pt x="514219" y="667986"/>
                    <a:pt x="366145" y="737536"/>
                    <a:pt x="214033" y="809329"/>
                  </a:cubicBezTo>
                  <a:cubicBezTo>
                    <a:pt x="214033" y="793175"/>
                    <a:pt x="214033" y="779714"/>
                    <a:pt x="214033" y="766702"/>
                  </a:cubicBezTo>
                  <a:cubicBezTo>
                    <a:pt x="214033" y="715998"/>
                    <a:pt x="213584" y="664845"/>
                    <a:pt x="214482" y="614141"/>
                  </a:cubicBezTo>
                  <a:cubicBezTo>
                    <a:pt x="214482" y="606962"/>
                    <a:pt x="218969" y="595744"/>
                    <a:pt x="224802" y="593052"/>
                  </a:cubicBezTo>
                  <a:cubicBezTo>
                    <a:pt x="369735" y="519912"/>
                    <a:pt x="515116" y="447669"/>
                    <a:pt x="660049" y="375427"/>
                  </a:cubicBezTo>
                  <a:cubicBezTo>
                    <a:pt x="660498" y="375203"/>
                    <a:pt x="661171" y="375203"/>
                    <a:pt x="662853" y="375259"/>
                  </a:cubicBezTo>
                  <a:close/>
                  <a:moveTo>
                    <a:pt x="1223177" y="340428"/>
                  </a:moveTo>
                  <a:cubicBezTo>
                    <a:pt x="1224075" y="343120"/>
                    <a:pt x="1225421" y="345813"/>
                    <a:pt x="1226318" y="348505"/>
                  </a:cubicBezTo>
                  <a:cubicBezTo>
                    <a:pt x="1084078" y="418503"/>
                    <a:pt x="942286" y="488503"/>
                    <a:pt x="800046" y="558501"/>
                  </a:cubicBezTo>
                  <a:cubicBezTo>
                    <a:pt x="611140" y="651832"/>
                    <a:pt x="421785" y="744715"/>
                    <a:pt x="232879" y="838495"/>
                  </a:cubicBezTo>
                  <a:cubicBezTo>
                    <a:pt x="219418" y="845225"/>
                    <a:pt x="209097" y="845674"/>
                    <a:pt x="195636" y="836700"/>
                  </a:cubicBezTo>
                  <a:cubicBezTo>
                    <a:pt x="138650" y="798560"/>
                    <a:pt x="80318" y="761766"/>
                    <a:pt x="23332" y="723626"/>
                  </a:cubicBezTo>
                  <a:cubicBezTo>
                    <a:pt x="17948" y="720036"/>
                    <a:pt x="13461" y="715998"/>
                    <a:pt x="8525" y="712408"/>
                  </a:cubicBezTo>
                  <a:cubicBezTo>
                    <a:pt x="9422" y="710613"/>
                    <a:pt x="10320" y="708818"/>
                    <a:pt x="11217" y="707023"/>
                  </a:cubicBezTo>
                  <a:cubicBezTo>
                    <a:pt x="18845" y="710613"/>
                    <a:pt x="27371" y="713305"/>
                    <a:pt x="34550" y="717792"/>
                  </a:cubicBezTo>
                  <a:cubicBezTo>
                    <a:pt x="87946" y="752343"/>
                    <a:pt x="141791" y="786893"/>
                    <a:pt x="194739" y="822790"/>
                  </a:cubicBezTo>
                  <a:cubicBezTo>
                    <a:pt x="208649" y="832213"/>
                    <a:pt x="218969" y="832213"/>
                    <a:pt x="233776" y="825034"/>
                  </a:cubicBezTo>
                  <a:cubicBezTo>
                    <a:pt x="552808" y="667088"/>
                    <a:pt x="872288" y="509143"/>
                    <a:pt x="1192217" y="351646"/>
                  </a:cubicBezTo>
                  <a:cubicBezTo>
                    <a:pt x="1202088" y="346710"/>
                    <a:pt x="1212857" y="344018"/>
                    <a:pt x="1223177" y="340428"/>
                  </a:cubicBezTo>
                  <a:close/>
                  <a:moveTo>
                    <a:pt x="482305" y="264429"/>
                  </a:moveTo>
                  <a:cubicBezTo>
                    <a:pt x="489429" y="264933"/>
                    <a:pt x="496496" y="267738"/>
                    <a:pt x="504349" y="272225"/>
                  </a:cubicBezTo>
                  <a:cubicBezTo>
                    <a:pt x="554604" y="301391"/>
                    <a:pt x="605308" y="329210"/>
                    <a:pt x="660050" y="359724"/>
                  </a:cubicBezTo>
                  <a:cubicBezTo>
                    <a:pt x="510631" y="434209"/>
                    <a:pt x="366146" y="506451"/>
                    <a:pt x="221662" y="578244"/>
                  </a:cubicBezTo>
                  <a:cubicBezTo>
                    <a:pt x="215829" y="581385"/>
                    <a:pt x="206406" y="584078"/>
                    <a:pt x="201919" y="581385"/>
                  </a:cubicBezTo>
                  <a:cubicBezTo>
                    <a:pt x="147176" y="546386"/>
                    <a:pt x="92434" y="510490"/>
                    <a:pt x="35448" y="473247"/>
                  </a:cubicBezTo>
                  <a:cubicBezTo>
                    <a:pt x="153907" y="416710"/>
                    <a:pt x="268776" y="361519"/>
                    <a:pt x="383645" y="307224"/>
                  </a:cubicBezTo>
                  <a:cubicBezTo>
                    <a:pt x="409222" y="295109"/>
                    <a:pt x="435247" y="284340"/>
                    <a:pt x="459926" y="270430"/>
                  </a:cubicBezTo>
                  <a:cubicBezTo>
                    <a:pt x="468003" y="265719"/>
                    <a:pt x="475182" y="263924"/>
                    <a:pt x="482305" y="264429"/>
                  </a:cubicBezTo>
                  <a:close/>
                  <a:moveTo>
                    <a:pt x="559987" y="234533"/>
                  </a:moveTo>
                  <a:cubicBezTo>
                    <a:pt x="616524" y="269532"/>
                    <a:pt x="670369" y="303185"/>
                    <a:pt x="724214" y="337287"/>
                  </a:cubicBezTo>
                  <a:cubicBezTo>
                    <a:pt x="728701" y="339979"/>
                    <a:pt x="733188" y="347159"/>
                    <a:pt x="733188" y="352094"/>
                  </a:cubicBezTo>
                  <a:cubicBezTo>
                    <a:pt x="733637" y="415362"/>
                    <a:pt x="733637" y="478181"/>
                    <a:pt x="733637" y="541449"/>
                  </a:cubicBezTo>
                  <a:cubicBezTo>
                    <a:pt x="691907" y="532026"/>
                    <a:pt x="691907" y="532026"/>
                    <a:pt x="691010" y="494335"/>
                  </a:cubicBezTo>
                  <a:cubicBezTo>
                    <a:pt x="690112" y="454400"/>
                    <a:pt x="691010" y="414914"/>
                    <a:pt x="688766" y="375427"/>
                  </a:cubicBezTo>
                  <a:cubicBezTo>
                    <a:pt x="688318" y="366453"/>
                    <a:pt x="681587" y="354338"/>
                    <a:pt x="673959" y="348954"/>
                  </a:cubicBezTo>
                  <a:cubicBezTo>
                    <a:pt x="647485" y="329659"/>
                    <a:pt x="619665" y="310813"/>
                    <a:pt x="590948" y="294660"/>
                  </a:cubicBezTo>
                  <a:cubicBezTo>
                    <a:pt x="568064" y="281647"/>
                    <a:pt x="557295" y="264596"/>
                    <a:pt x="559987" y="234533"/>
                  </a:cubicBezTo>
                  <a:close/>
                  <a:moveTo>
                    <a:pt x="1198500" y="122356"/>
                  </a:moveTo>
                  <a:cubicBezTo>
                    <a:pt x="1198500" y="188765"/>
                    <a:pt x="1198948" y="252034"/>
                    <a:pt x="1198051" y="314853"/>
                  </a:cubicBezTo>
                  <a:cubicBezTo>
                    <a:pt x="1198051" y="322481"/>
                    <a:pt x="1192218" y="334147"/>
                    <a:pt x="1185936" y="337288"/>
                  </a:cubicBezTo>
                  <a:cubicBezTo>
                    <a:pt x="1043247" y="409081"/>
                    <a:pt x="899660" y="479977"/>
                    <a:pt x="756521" y="550873"/>
                  </a:cubicBezTo>
                  <a:cubicBezTo>
                    <a:pt x="755175" y="551770"/>
                    <a:pt x="753380" y="551322"/>
                    <a:pt x="747547" y="551770"/>
                  </a:cubicBezTo>
                  <a:cubicBezTo>
                    <a:pt x="747547" y="541450"/>
                    <a:pt x="747547" y="531579"/>
                    <a:pt x="747547" y="521707"/>
                  </a:cubicBezTo>
                  <a:cubicBezTo>
                    <a:pt x="747547" y="468311"/>
                    <a:pt x="746650" y="414915"/>
                    <a:pt x="747996" y="361518"/>
                  </a:cubicBezTo>
                  <a:cubicBezTo>
                    <a:pt x="748444" y="352993"/>
                    <a:pt x="754278" y="340878"/>
                    <a:pt x="761008" y="337288"/>
                  </a:cubicBezTo>
                  <a:cubicBezTo>
                    <a:pt x="901904" y="266392"/>
                    <a:pt x="1042798" y="196841"/>
                    <a:pt x="1183692" y="126394"/>
                  </a:cubicBezTo>
                  <a:cubicBezTo>
                    <a:pt x="1185936" y="125497"/>
                    <a:pt x="1188179" y="125048"/>
                    <a:pt x="1198500" y="122356"/>
                  </a:cubicBezTo>
                  <a:close/>
                  <a:moveTo>
                    <a:pt x="1014249" y="700"/>
                  </a:moveTo>
                  <a:cubicBezTo>
                    <a:pt x="1018680" y="-254"/>
                    <a:pt x="1022831" y="-366"/>
                    <a:pt x="1025299" y="1205"/>
                  </a:cubicBezTo>
                  <a:cubicBezTo>
                    <a:pt x="1079593" y="35755"/>
                    <a:pt x="1132989" y="71652"/>
                    <a:pt x="1188629" y="108895"/>
                  </a:cubicBezTo>
                  <a:cubicBezTo>
                    <a:pt x="1078246" y="163637"/>
                    <a:pt x="970556" y="217482"/>
                    <a:pt x="862867" y="270879"/>
                  </a:cubicBezTo>
                  <a:cubicBezTo>
                    <a:pt x="827419" y="288379"/>
                    <a:pt x="792419" y="306327"/>
                    <a:pt x="756523" y="323378"/>
                  </a:cubicBezTo>
                  <a:cubicBezTo>
                    <a:pt x="750241" y="326519"/>
                    <a:pt x="739921" y="329660"/>
                    <a:pt x="734985" y="326070"/>
                  </a:cubicBezTo>
                  <a:cubicBezTo>
                    <a:pt x="680690" y="293315"/>
                    <a:pt x="626845" y="259661"/>
                    <a:pt x="570308" y="224213"/>
                  </a:cubicBezTo>
                  <a:cubicBezTo>
                    <a:pt x="578385" y="219725"/>
                    <a:pt x="583769" y="216136"/>
                    <a:pt x="589154" y="213444"/>
                  </a:cubicBezTo>
                  <a:cubicBezTo>
                    <a:pt x="726458" y="143894"/>
                    <a:pt x="863764" y="74344"/>
                    <a:pt x="1001517" y="5243"/>
                  </a:cubicBezTo>
                  <a:cubicBezTo>
                    <a:pt x="1005107" y="3448"/>
                    <a:pt x="1009818" y="1653"/>
                    <a:pt x="1014249" y="700"/>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Shape 13"/>
            <p:cNvSpPr/>
            <p:nvPr/>
          </p:nvSpPr>
          <p:spPr>
            <a:xfrm>
              <a:off x="8130498" y="3758531"/>
              <a:ext cx="1107111" cy="831076"/>
            </a:xfrm>
            <a:custGeom>
              <a:avLst/>
              <a:gdLst>
                <a:gd name="connsiteX0" fmla="*/ 112727 w 1107111"/>
                <a:gd name="connsiteY0" fmla="*/ 710822 h 831076"/>
                <a:gd name="connsiteX1" fmla="*/ 169265 w 1107111"/>
                <a:gd name="connsiteY1" fmla="*/ 721591 h 831076"/>
                <a:gd name="connsiteX2" fmla="*/ 169265 w 1107111"/>
                <a:gd name="connsiteY2" fmla="*/ 824795 h 831076"/>
                <a:gd name="connsiteX3" fmla="*/ 112727 w 1107111"/>
                <a:gd name="connsiteY3" fmla="*/ 824795 h 831076"/>
                <a:gd name="connsiteX4" fmla="*/ 112727 w 1107111"/>
                <a:gd name="connsiteY4" fmla="*/ 710822 h 831076"/>
                <a:gd name="connsiteX5" fmla="*/ 53946 w 1107111"/>
                <a:gd name="connsiteY5" fmla="*/ 679861 h 831076"/>
                <a:gd name="connsiteX6" fmla="*/ 89395 w 1107111"/>
                <a:gd name="connsiteY6" fmla="*/ 705437 h 831076"/>
                <a:gd name="connsiteX7" fmla="*/ 96574 w 1107111"/>
                <a:gd name="connsiteY7" fmla="*/ 718001 h 831076"/>
                <a:gd name="connsiteX8" fmla="*/ 97023 w 1107111"/>
                <a:gd name="connsiteY8" fmla="*/ 818063 h 831076"/>
                <a:gd name="connsiteX9" fmla="*/ 53946 w 1107111"/>
                <a:gd name="connsiteY9" fmla="*/ 679861 h 831076"/>
                <a:gd name="connsiteX10" fmla="*/ 5934 w 1107111"/>
                <a:gd name="connsiteY10" fmla="*/ 436661 h 831076"/>
                <a:gd name="connsiteX11" fmla="*/ 125739 w 1107111"/>
                <a:gd name="connsiteY11" fmla="*/ 516531 h 831076"/>
                <a:gd name="connsiteX12" fmla="*/ 131572 w 1107111"/>
                <a:gd name="connsiteY12" fmla="*/ 528646 h 831076"/>
                <a:gd name="connsiteX13" fmla="*/ 132021 w 1107111"/>
                <a:gd name="connsiteY13" fmla="*/ 697810 h 831076"/>
                <a:gd name="connsiteX14" fmla="*/ 124393 w 1107111"/>
                <a:gd name="connsiteY14" fmla="*/ 704989 h 831076"/>
                <a:gd name="connsiteX15" fmla="*/ 59330 w 1107111"/>
                <a:gd name="connsiteY15" fmla="*/ 663708 h 831076"/>
                <a:gd name="connsiteX16" fmla="*/ 50356 w 1107111"/>
                <a:gd name="connsiteY16" fmla="*/ 624221 h 831076"/>
                <a:gd name="connsiteX17" fmla="*/ 23434 w 1107111"/>
                <a:gd name="connsiteY17" fmla="*/ 576658 h 831076"/>
                <a:gd name="connsiteX18" fmla="*/ 550 w 1107111"/>
                <a:gd name="connsiteY18" fmla="*/ 532684 h 831076"/>
                <a:gd name="connsiteX19" fmla="*/ 5934 w 1107111"/>
                <a:gd name="connsiteY19" fmla="*/ 436661 h 831076"/>
                <a:gd name="connsiteX20" fmla="*/ 1102577 w 1107111"/>
                <a:gd name="connsiteY20" fmla="*/ 267947 h 831076"/>
                <a:gd name="connsiteX21" fmla="*/ 1102128 w 1107111"/>
                <a:gd name="connsiteY21" fmla="*/ 353650 h 831076"/>
                <a:gd name="connsiteX22" fmla="*/ 1093603 w 1107111"/>
                <a:gd name="connsiteY22" fmla="*/ 367111 h 831076"/>
                <a:gd name="connsiteX23" fmla="*/ 1037514 w 1107111"/>
                <a:gd name="connsiteY23" fmla="*/ 424995 h 831076"/>
                <a:gd name="connsiteX24" fmla="*/ 1007002 w 1107111"/>
                <a:gd name="connsiteY24" fmla="*/ 430379 h 831076"/>
                <a:gd name="connsiteX25" fmla="*/ 967067 w 1107111"/>
                <a:gd name="connsiteY25" fmla="*/ 456853 h 831076"/>
                <a:gd name="connsiteX26" fmla="*/ 938350 w 1107111"/>
                <a:gd name="connsiteY26" fmla="*/ 473904 h 831076"/>
                <a:gd name="connsiteX27" fmla="*/ 912325 w 1107111"/>
                <a:gd name="connsiteY27" fmla="*/ 468968 h 831076"/>
                <a:gd name="connsiteX28" fmla="*/ 890338 w 1107111"/>
                <a:gd name="connsiteY28" fmla="*/ 482878 h 831076"/>
                <a:gd name="connsiteX29" fmla="*/ 841429 w 1107111"/>
                <a:gd name="connsiteY29" fmla="*/ 504416 h 831076"/>
                <a:gd name="connsiteX30" fmla="*/ 796109 w 1107111"/>
                <a:gd name="connsiteY30" fmla="*/ 535377 h 831076"/>
                <a:gd name="connsiteX31" fmla="*/ 460924 w 1107111"/>
                <a:gd name="connsiteY31" fmla="*/ 698708 h 831076"/>
                <a:gd name="connsiteX32" fmla="*/ 434002 w 1107111"/>
                <a:gd name="connsiteY32" fmla="*/ 709925 h 831076"/>
                <a:gd name="connsiteX33" fmla="*/ 431758 w 1107111"/>
                <a:gd name="connsiteY33" fmla="*/ 666400 h 831076"/>
                <a:gd name="connsiteX34" fmla="*/ 425028 w 1107111"/>
                <a:gd name="connsiteY34" fmla="*/ 663259 h 831076"/>
                <a:gd name="connsiteX35" fmla="*/ 412913 w 1107111"/>
                <a:gd name="connsiteY35" fmla="*/ 683900 h 831076"/>
                <a:gd name="connsiteX36" fmla="*/ 407977 w 1107111"/>
                <a:gd name="connsiteY36" fmla="*/ 714861 h 831076"/>
                <a:gd name="connsiteX37" fmla="*/ 363555 w 1107111"/>
                <a:gd name="connsiteY37" fmla="*/ 739989 h 831076"/>
                <a:gd name="connsiteX38" fmla="*/ 335735 w 1107111"/>
                <a:gd name="connsiteY38" fmla="*/ 751655 h 831076"/>
                <a:gd name="connsiteX39" fmla="*/ 283685 w 1107111"/>
                <a:gd name="connsiteY39" fmla="*/ 778129 h 831076"/>
                <a:gd name="connsiteX40" fmla="*/ 250032 w 1107111"/>
                <a:gd name="connsiteY40" fmla="*/ 796077 h 831076"/>
                <a:gd name="connsiteX41" fmla="*/ 218173 w 1107111"/>
                <a:gd name="connsiteY41" fmla="*/ 827487 h 831076"/>
                <a:gd name="connsiteX42" fmla="*/ 202469 w 1107111"/>
                <a:gd name="connsiteY42" fmla="*/ 787103 h 831076"/>
                <a:gd name="connsiteX43" fmla="*/ 193943 w 1107111"/>
                <a:gd name="connsiteY43" fmla="*/ 831076 h 831076"/>
                <a:gd name="connsiteX44" fmla="*/ 186315 w 1107111"/>
                <a:gd name="connsiteY44" fmla="*/ 830179 h 831076"/>
                <a:gd name="connsiteX45" fmla="*/ 186764 w 1107111"/>
                <a:gd name="connsiteY45" fmla="*/ 721592 h 831076"/>
                <a:gd name="connsiteX46" fmla="*/ 199328 w 1107111"/>
                <a:gd name="connsiteY46" fmla="*/ 711720 h 831076"/>
                <a:gd name="connsiteX47" fmla="*/ 1090013 w 1107111"/>
                <a:gd name="connsiteY47" fmla="*/ 271088 h 831076"/>
                <a:gd name="connsiteX48" fmla="*/ 1102577 w 1107111"/>
                <a:gd name="connsiteY48" fmla="*/ 267947 h 831076"/>
                <a:gd name="connsiteX49" fmla="*/ 813609 w 1107111"/>
                <a:gd name="connsiteY49" fmla="*/ 195705 h 831076"/>
                <a:gd name="connsiteX50" fmla="*/ 813160 w 1107111"/>
                <a:gd name="connsiteY50" fmla="*/ 319100 h 831076"/>
                <a:gd name="connsiteX51" fmla="*/ 803737 w 1107111"/>
                <a:gd name="connsiteY51" fmla="*/ 333907 h 831076"/>
                <a:gd name="connsiteX52" fmla="*/ 568614 w 1107111"/>
                <a:gd name="connsiteY52" fmla="*/ 451918 h 831076"/>
                <a:gd name="connsiteX53" fmla="*/ 569063 w 1107111"/>
                <a:gd name="connsiteY53" fmla="*/ 328523 h 831076"/>
                <a:gd name="connsiteX54" fmla="*/ 578037 w 1107111"/>
                <a:gd name="connsiteY54" fmla="*/ 311472 h 831076"/>
                <a:gd name="connsiteX55" fmla="*/ 813609 w 1107111"/>
                <a:gd name="connsiteY55" fmla="*/ 195705 h 831076"/>
                <a:gd name="connsiteX56" fmla="*/ 992644 w 1107111"/>
                <a:gd name="connsiteY56" fmla="*/ 154424 h 831076"/>
                <a:gd name="connsiteX57" fmla="*/ 1001169 w 1107111"/>
                <a:gd name="connsiteY57" fmla="*/ 233845 h 831076"/>
                <a:gd name="connsiteX58" fmla="*/ 1031233 w 1107111"/>
                <a:gd name="connsiteY58" fmla="*/ 235640 h 831076"/>
                <a:gd name="connsiteX59" fmla="*/ 998477 w 1107111"/>
                <a:gd name="connsiteY59" fmla="*/ 297113 h 831076"/>
                <a:gd name="connsiteX60" fmla="*/ 193494 w 1107111"/>
                <a:gd name="connsiteY60" fmla="*/ 697362 h 831076"/>
                <a:gd name="connsiteX61" fmla="*/ 145482 w 1107111"/>
                <a:gd name="connsiteY61" fmla="*/ 709028 h 831076"/>
                <a:gd name="connsiteX62" fmla="*/ 145931 w 1107111"/>
                <a:gd name="connsiteY62" fmla="*/ 530890 h 831076"/>
                <a:gd name="connsiteX63" fmla="*/ 155802 w 1107111"/>
                <a:gd name="connsiteY63" fmla="*/ 516980 h 831076"/>
                <a:gd name="connsiteX64" fmla="*/ 550217 w 1107111"/>
                <a:gd name="connsiteY64" fmla="*/ 325382 h 831076"/>
                <a:gd name="connsiteX65" fmla="*/ 554704 w 1107111"/>
                <a:gd name="connsiteY65" fmla="*/ 326279 h 831076"/>
                <a:gd name="connsiteX66" fmla="*/ 554704 w 1107111"/>
                <a:gd name="connsiteY66" fmla="*/ 473455 h 831076"/>
                <a:gd name="connsiteX67" fmla="*/ 576242 w 1107111"/>
                <a:gd name="connsiteY67" fmla="*/ 463584 h 831076"/>
                <a:gd name="connsiteX68" fmla="*/ 808225 w 1107111"/>
                <a:gd name="connsiteY68" fmla="*/ 347817 h 831076"/>
                <a:gd name="connsiteX69" fmla="*/ 827071 w 1107111"/>
                <a:gd name="connsiteY69" fmla="*/ 319100 h 831076"/>
                <a:gd name="connsiteX70" fmla="*/ 834250 w 1107111"/>
                <a:gd name="connsiteY70" fmla="*/ 236538 h 831076"/>
                <a:gd name="connsiteX71" fmla="*/ 905146 w 1107111"/>
                <a:gd name="connsiteY71" fmla="*/ 197949 h 831076"/>
                <a:gd name="connsiteX72" fmla="*/ 992644 w 1107111"/>
                <a:gd name="connsiteY72" fmla="*/ 154424 h 831076"/>
                <a:gd name="connsiteX73" fmla="*/ 977669 w 1107111"/>
                <a:gd name="connsiteY73" fmla="*/ 100859 h 831076"/>
                <a:gd name="connsiteX74" fmla="*/ 986811 w 1107111"/>
                <a:gd name="connsiteY74" fmla="*/ 103720 h 831076"/>
                <a:gd name="connsiteX75" fmla="*/ 982324 w 1107111"/>
                <a:gd name="connsiteY75" fmla="*/ 141860 h 831076"/>
                <a:gd name="connsiteX76" fmla="*/ 831557 w 1107111"/>
                <a:gd name="connsiteY76" fmla="*/ 219935 h 831076"/>
                <a:gd name="connsiteX77" fmla="*/ 822583 w 1107111"/>
                <a:gd name="connsiteY77" fmla="*/ 162949 h 831076"/>
                <a:gd name="connsiteX78" fmla="*/ 896620 w 1107111"/>
                <a:gd name="connsiteY78" fmla="*/ 129745 h 831076"/>
                <a:gd name="connsiteX79" fmla="*/ 963478 w 1107111"/>
                <a:gd name="connsiteY79" fmla="*/ 101028 h 831076"/>
                <a:gd name="connsiteX80" fmla="*/ 977669 w 1107111"/>
                <a:gd name="connsiteY80" fmla="*/ 100859 h 831076"/>
                <a:gd name="connsiteX81" fmla="*/ 689933 w 1107111"/>
                <a:gd name="connsiteY81" fmla="*/ 95644 h 831076"/>
                <a:gd name="connsiteX82" fmla="*/ 709508 w 1107111"/>
                <a:gd name="connsiteY82" fmla="*/ 101925 h 831076"/>
                <a:gd name="connsiteX83" fmla="*/ 795211 w 1107111"/>
                <a:gd name="connsiteY83" fmla="*/ 157116 h 831076"/>
                <a:gd name="connsiteX84" fmla="*/ 793865 w 1107111"/>
                <a:gd name="connsiteY84" fmla="*/ 190769 h 831076"/>
                <a:gd name="connsiteX85" fmla="*/ 155803 w 1107111"/>
                <a:gd name="connsiteY85" fmla="*/ 501275 h 831076"/>
                <a:gd name="connsiteX86" fmla="*/ 131572 w 1107111"/>
                <a:gd name="connsiteY86" fmla="*/ 503519 h 831076"/>
                <a:gd name="connsiteX87" fmla="*/ 15357 w 1107111"/>
                <a:gd name="connsiteY87" fmla="*/ 426790 h 831076"/>
                <a:gd name="connsiteX88" fmla="*/ 531371 w 1107111"/>
                <a:gd name="connsiteY88" fmla="*/ 172372 h 831076"/>
                <a:gd name="connsiteX89" fmla="*/ 671368 w 1107111"/>
                <a:gd name="connsiteY89" fmla="*/ 101477 h 831076"/>
                <a:gd name="connsiteX90" fmla="*/ 689933 w 1107111"/>
                <a:gd name="connsiteY90" fmla="*/ 95644 h 831076"/>
                <a:gd name="connsiteX91" fmla="*/ 827407 w 1107111"/>
                <a:gd name="connsiteY91" fmla="*/ 237 h 831076"/>
                <a:gd name="connsiteX92" fmla="*/ 872390 w 1107111"/>
                <a:gd name="connsiteY92" fmla="*/ 18017 h 831076"/>
                <a:gd name="connsiteX93" fmla="*/ 963478 w 1107111"/>
                <a:gd name="connsiteY93" fmla="*/ 45837 h 831076"/>
                <a:gd name="connsiteX94" fmla="*/ 1017323 w 1107111"/>
                <a:gd name="connsiteY94" fmla="*/ 61542 h 831076"/>
                <a:gd name="connsiteX95" fmla="*/ 1062194 w 1107111"/>
                <a:gd name="connsiteY95" fmla="*/ 90259 h 831076"/>
                <a:gd name="connsiteX96" fmla="*/ 1107065 w 1107111"/>
                <a:gd name="connsiteY96" fmla="*/ 175515 h 831076"/>
                <a:gd name="connsiteX97" fmla="*/ 1103475 w 1107111"/>
                <a:gd name="connsiteY97" fmla="*/ 209168 h 831076"/>
                <a:gd name="connsiteX98" fmla="*/ 1044246 w 1107111"/>
                <a:gd name="connsiteY98" fmla="*/ 272436 h 831076"/>
                <a:gd name="connsiteX99" fmla="*/ 1049630 w 1107111"/>
                <a:gd name="connsiteY99" fmla="*/ 223078 h 831076"/>
                <a:gd name="connsiteX100" fmla="*/ 1016426 w 1107111"/>
                <a:gd name="connsiteY100" fmla="*/ 217693 h 831076"/>
                <a:gd name="connsiteX101" fmla="*/ 1006554 w 1107111"/>
                <a:gd name="connsiteY101" fmla="*/ 119425 h 831076"/>
                <a:gd name="connsiteX102" fmla="*/ 1011490 w 1107111"/>
                <a:gd name="connsiteY102" fmla="*/ 116733 h 831076"/>
                <a:gd name="connsiteX103" fmla="*/ 1020913 w 1107111"/>
                <a:gd name="connsiteY103" fmla="*/ 129745 h 831076"/>
                <a:gd name="connsiteX104" fmla="*/ 1090911 w 1107111"/>
                <a:gd name="connsiteY104" fmla="*/ 206476 h 831076"/>
                <a:gd name="connsiteX105" fmla="*/ 1048284 w 1107111"/>
                <a:gd name="connsiteY105" fmla="*/ 94298 h 831076"/>
                <a:gd name="connsiteX106" fmla="*/ 950017 w 1107111"/>
                <a:gd name="connsiteY106" fmla="*/ 54363 h 831076"/>
                <a:gd name="connsiteX107" fmla="*/ 932069 w 1107111"/>
                <a:gd name="connsiteY107" fmla="*/ 57503 h 831076"/>
                <a:gd name="connsiteX108" fmla="*/ 964824 w 1107111"/>
                <a:gd name="connsiteY108" fmla="*/ 84875 h 831076"/>
                <a:gd name="connsiteX109" fmla="*/ 819442 w 1107111"/>
                <a:gd name="connsiteY109" fmla="*/ 148591 h 831076"/>
                <a:gd name="connsiteX110" fmla="*/ 800148 w 1107111"/>
                <a:gd name="connsiteY110" fmla="*/ 143207 h 831076"/>
                <a:gd name="connsiteX111" fmla="*/ 720277 w 1107111"/>
                <a:gd name="connsiteY111" fmla="*/ 92503 h 831076"/>
                <a:gd name="connsiteX112" fmla="*/ 669125 w 1107111"/>
                <a:gd name="connsiteY112" fmla="*/ 88464 h 831076"/>
                <a:gd name="connsiteX113" fmla="*/ 664189 w 1107111"/>
                <a:gd name="connsiteY113" fmla="*/ 83977 h 831076"/>
                <a:gd name="connsiteX114" fmla="*/ 675855 w 1107111"/>
                <a:gd name="connsiteY114" fmla="*/ 65131 h 831076"/>
                <a:gd name="connsiteX115" fmla="*/ 780404 w 1107111"/>
                <a:gd name="connsiteY115" fmla="*/ 9043 h 831076"/>
                <a:gd name="connsiteX116" fmla="*/ 827407 w 1107111"/>
                <a:gd name="connsiteY116" fmla="*/ 237 h 83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07111" h="831076">
                  <a:moveTo>
                    <a:pt x="112727" y="710822"/>
                  </a:moveTo>
                  <a:cubicBezTo>
                    <a:pt x="132023" y="714412"/>
                    <a:pt x="150868" y="718001"/>
                    <a:pt x="169265" y="721591"/>
                  </a:cubicBezTo>
                  <a:cubicBezTo>
                    <a:pt x="169265" y="756143"/>
                    <a:pt x="169265" y="789796"/>
                    <a:pt x="169265" y="824795"/>
                  </a:cubicBezTo>
                  <a:cubicBezTo>
                    <a:pt x="149073" y="824795"/>
                    <a:pt x="131574" y="824795"/>
                    <a:pt x="112727" y="824795"/>
                  </a:cubicBezTo>
                  <a:cubicBezTo>
                    <a:pt x="112727" y="787103"/>
                    <a:pt x="112727" y="749861"/>
                    <a:pt x="112727" y="710822"/>
                  </a:cubicBezTo>
                  <a:close/>
                  <a:moveTo>
                    <a:pt x="53946" y="679861"/>
                  </a:moveTo>
                  <a:cubicBezTo>
                    <a:pt x="67408" y="689284"/>
                    <a:pt x="78626" y="696912"/>
                    <a:pt x="89395" y="705437"/>
                  </a:cubicBezTo>
                  <a:cubicBezTo>
                    <a:pt x="92984" y="708578"/>
                    <a:pt x="96574" y="713963"/>
                    <a:pt x="96574" y="718001"/>
                  </a:cubicBezTo>
                  <a:cubicBezTo>
                    <a:pt x="97471" y="751206"/>
                    <a:pt x="97023" y="783961"/>
                    <a:pt x="97023" y="818063"/>
                  </a:cubicBezTo>
                  <a:cubicBezTo>
                    <a:pt x="51702" y="791589"/>
                    <a:pt x="44972" y="769603"/>
                    <a:pt x="53946" y="679861"/>
                  </a:cubicBezTo>
                  <a:close/>
                  <a:moveTo>
                    <a:pt x="5934" y="436661"/>
                  </a:moveTo>
                  <a:cubicBezTo>
                    <a:pt x="47215" y="464032"/>
                    <a:pt x="86701" y="490057"/>
                    <a:pt x="125739" y="516531"/>
                  </a:cubicBezTo>
                  <a:cubicBezTo>
                    <a:pt x="128880" y="518775"/>
                    <a:pt x="131572" y="524608"/>
                    <a:pt x="131572" y="528646"/>
                  </a:cubicBezTo>
                  <a:cubicBezTo>
                    <a:pt x="132021" y="584735"/>
                    <a:pt x="132021" y="641273"/>
                    <a:pt x="132021" y="697810"/>
                  </a:cubicBezTo>
                  <a:cubicBezTo>
                    <a:pt x="129329" y="700054"/>
                    <a:pt x="127085" y="702746"/>
                    <a:pt x="124393" y="704989"/>
                  </a:cubicBezTo>
                  <a:cubicBezTo>
                    <a:pt x="102406" y="691528"/>
                    <a:pt x="78176" y="680310"/>
                    <a:pt x="59330" y="663708"/>
                  </a:cubicBezTo>
                  <a:cubicBezTo>
                    <a:pt x="50805" y="656529"/>
                    <a:pt x="49459" y="637683"/>
                    <a:pt x="50356" y="624221"/>
                  </a:cubicBezTo>
                  <a:cubicBezTo>
                    <a:pt x="51702" y="601337"/>
                    <a:pt x="45420" y="585183"/>
                    <a:pt x="23434" y="576658"/>
                  </a:cubicBezTo>
                  <a:cubicBezTo>
                    <a:pt x="2344" y="569030"/>
                    <a:pt x="-1694" y="553325"/>
                    <a:pt x="550" y="532684"/>
                  </a:cubicBezTo>
                  <a:cubicBezTo>
                    <a:pt x="3691" y="502172"/>
                    <a:pt x="4139" y="471660"/>
                    <a:pt x="5934" y="436661"/>
                  </a:cubicBezTo>
                  <a:close/>
                  <a:moveTo>
                    <a:pt x="1102577" y="267947"/>
                  </a:moveTo>
                  <a:cubicBezTo>
                    <a:pt x="1102577" y="297562"/>
                    <a:pt x="1103026" y="325830"/>
                    <a:pt x="1102128" y="353650"/>
                  </a:cubicBezTo>
                  <a:cubicBezTo>
                    <a:pt x="1102128" y="358137"/>
                    <a:pt x="1097192" y="363522"/>
                    <a:pt x="1093603" y="367111"/>
                  </a:cubicBezTo>
                  <a:cubicBezTo>
                    <a:pt x="1074308" y="385509"/>
                    <a:pt x="1047386" y="396277"/>
                    <a:pt x="1037514" y="424995"/>
                  </a:cubicBezTo>
                  <a:cubicBezTo>
                    <a:pt x="1035719" y="429931"/>
                    <a:pt x="1017322" y="431725"/>
                    <a:pt x="1007002" y="430379"/>
                  </a:cubicBezTo>
                  <a:cubicBezTo>
                    <a:pt x="978733" y="426790"/>
                    <a:pt x="973349" y="429482"/>
                    <a:pt x="967067" y="456853"/>
                  </a:cubicBezTo>
                  <a:cubicBezTo>
                    <a:pt x="963477" y="472558"/>
                    <a:pt x="953606" y="477942"/>
                    <a:pt x="938350" y="473904"/>
                  </a:cubicBezTo>
                  <a:cubicBezTo>
                    <a:pt x="929375" y="471660"/>
                    <a:pt x="920401" y="467622"/>
                    <a:pt x="912325" y="468968"/>
                  </a:cubicBezTo>
                  <a:cubicBezTo>
                    <a:pt x="904248" y="470314"/>
                    <a:pt x="893030" y="476148"/>
                    <a:pt x="890338" y="482878"/>
                  </a:cubicBezTo>
                  <a:cubicBezTo>
                    <a:pt x="873287" y="521916"/>
                    <a:pt x="874184" y="521916"/>
                    <a:pt x="841429" y="504416"/>
                  </a:cubicBezTo>
                  <a:cubicBezTo>
                    <a:pt x="824827" y="516083"/>
                    <a:pt x="811365" y="527749"/>
                    <a:pt x="796109" y="535377"/>
                  </a:cubicBezTo>
                  <a:cubicBezTo>
                    <a:pt x="684381" y="590119"/>
                    <a:pt x="572653" y="644413"/>
                    <a:pt x="460924" y="698708"/>
                  </a:cubicBezTo>
                  <a:cubicBezTo>
                    <a:pt x="452399" y="702746"/>
                    <a:pt x="443874" y="705887"/>
                    <a:pt x="434002" y="709925"/>
                  </a:cubicBezTo>
                  <a:cubicBezTo>
                    <a:pt x="433104" y="693323"/>
                    <a:pt x="432207" y="679862"/>
                    <a:pt x="431758" y="666400"/>
                  </a:cubicBezTo>
                  <a:cubicBezTo>
                    <a:pt x="429515" y="665502"/>
                    <a:pt x="427271" y="664156"/>
                    <a:pt x="425028" y="663259"/>
                  </a:cubicBezTo>
                  <a:cubicBezTo>
                    <a:pt x="420989" y="670438"/>
                    <a:pt x="415156" y="676720"/>
                    <a:pt x="412913" y="683900"/>
                  </a:cubicBezTo>
                  <a:cubicBezTo>
                    <a:pt x="409772" y="693772"/>
                    <a:pt x="410220" y="704541"/>
                    <a:pt x="407977" y="714861"/>
                  </a:cubicBezTo>
                  <a:cubicBezTo>
                    <a:pt x="402592" y="739091"/>
                    <a:pt x="385542" y="749860"/>
                    <a:pt x="363555" y="739989"/>
                  </a:cubicBezTo>
                  <a:cubicBezTo>
                    <a:pt x="347850" y="732809"/>
                    <a:pt x="340671" y="739091"/>
                    <a:pt x="335735" y="751655"/>
                  </a:cubicBezTo>
                  <a:cubicBezTo>
                    <a:pt x="325863" y="775885"/>
                    <a:pt x="308812" y="784860"/>
                    <a:pt x="283685" y="778129"/>
                  </a:cubicBezTo>
                  <a:cubicBezTo>
                    <a:pt x="267083" y="773642"/>
                    <a:pt x="258108" y="780372"/>
                    <a:pt x="250032" y="796077"/>
                  </a:cubicBezTo>
                  <a:cubicBezTo>
                    <a:pt x="244199" y="807295"/>
                    <a:pt x="231186" y="814923"/>
                    <a:pt x="218173" y="827487"/>
                  </a:cubicBezTo>
                  <a:cubicBezTo>
                    <a:pt x="211892" y="811333"/>
                    <a:pt x="208302" y="801910"/>
                    <a:pt x="202469" y="787103"/>
                  </a:cubicBezTo>
                  <a:cubicBezTo>
                    <a:pt x="198879" y="805051"/>
                    <a:pt x="196635" y="818064"/>
                    <a:pt x="193943" y="831076"/>
                  </a:cubicBezTo>
                  <a:cubicBezTo>
                    <a:pt x="191251" y="830628"/>
                    <a:pt x="189007" y="830628"/>
                    <a:pt x="186315" y="830179"/>
                  </a:cubicBezTo>
                  <a:cubicBezTo>
                    <a:pt x="186315" y="793834"/>
                    <a:pt x="185867" y="757937"/>
                    <a:pt x="186764" y="721592"/>
                  </a:cubicBezTo>
                  <a:cubicBezTo>
                    <a:pt x="186764" y="718451"/>
                    <a:pt x="194392" y="713964"/>
                    <a:pt x="199328" y="711720"/>
                  </a:cubicBezTo>
                  <a:cubicBezTo>
                    <a:pt x="495924" y="564543"/>
                    <a:pt x="792968" y="417815"/>
                    <a:pt x="1090013" y="271088"/>
                  </a:cubicBezTo>
                  <a:cubicBezTo>
                    <a:pt x="1092257" y="270191"/>
                    <a:pt x="1094500" y="270191"/>
                    <a:pt x="1102577" y="267947"/>
                  </a:cubicBezTo>
                  <a:close/>
                  <a:moveTo>
                    <a:pt x="813609" y="195705"/>
                  </a:moveTo>
                  <a:cubicBezTo>
                    <a:pt x="813609" y="238781"/>
                    <a:pt x="814057" y="279165"/>
                    <a:pt x="813160" y="319100"/>
                  </a:cubicBezTo>
                  <a:cubicBezTo>
                    <a:pt x="813160" y="324484"/>
                    <a:pt x="808224" y="331664"/>
                    <a:pt x="803737" y="333907"/>
                  </a:cubicBezTo>
                  <a:cubicBezTo>
                    <a:pt x="727008" y="372946"/>
                    <a:pt x="649830" y="411535"/>
                    <a:pt x="568614" y="451918"/>
                  </a:cubicBezTo>
                  <a:cubicBezTo>
                    <a:pt x="568614" y="407496"/>
                    <a:pt x="568165" y="368010"/>
                    <a:pt x="569063" y="328523"/>
                  </a:cubicBezTo>
                  <a:cubicBezTo>
                    <a:pt x="569063" y="322689"/>
                    <a:pt x="573101" y="313715"/>
                    <a:pt x="578037" y="311472"/>
                  </a:cubicBezTo>
                  <a:cubicBezTo>
                    <a:pt x="655663" y="272883"/>
                    <a:pt x="734187" y="235191"/>
                    <a:pt x="813609" y="195705"/>
                  </a:cubicBezTo>
                  <a:close/>
                  <a:moveTo>
                    <a:pt x="992644" y="154424"/>
                  </a:moveTo>
                  <a:cubicBezTo>
                    <a:pt x="995785" y="181795"/>
                    <a:pt x="998477" y="206923"/>
                    <a:pt x="1001169" y="233845"/>
                  </a:cubicBezTo>
                  <a:cubicBezTo>
                    <a:pt x="1011490" y="234294"/>
                    <a:pt x="1021361" y="235191"/>
                    <a:pt x="1031233" y="235640"/>
                  </a:cubicBezTo>
                  <a:cubicBezTo>
                    <a:pt x="1035720" y="278716"/>
                    <a:pt x="1035720" y="278716"/>
                    <a:pt x="998477" y="297113"/>
                  </a:cubicBezTo>
                  <a:cubicBezTo>
                    <a:pt x="730150" y="430828"/>
                    <a:pt x="461821" y="564095"/>
                    <a:pt x="193494" y="697362"/>
                  </a:cubicBezTo>
                  <a:cubicBezTo>
                    <a:pt x="180033" y="703644"/>
                    <a:pt x="164328" y="704541"/>
                    <a:pt x="145482" y="709028"/>
                  </a:cubicBezTo>
                  <a:cubicBezTo>
                    <a:pt x="145482" y="645311"/>
                    <a:pt x="145033" y="588326"/>
                    <a:pt x="145931" y="530890"/>
                  </a:cubicBezTo>
                  <a:cubicBezTo>
                    <a:pt x="145931" y="525954"/>
                    <a:pt x="151315" y="519224"/>
                    <a:pt x="155802" y="516980"/>
                  </a:cubicBezTo>
                  <a:cubicBezTo>
                    <a:pt x="287274" y="452815"/>
                    <a:pt x="418745" y="389098"/>
                    <a:pt x="550217" y="325382"/>
                  </a:cubicBezTo>
                  <a:cubicBezTo>
                    <a:pt x="551114" y="324933"/>
                    <a:pt x="552011" y="325382"/>
                    <a:pt x="554704" y="326279"/>
                  </a:cubicBezTo>
                  <a:cubicBezTo>
                    <a:pt x="554704" y="373842"/>
                    <a:pt x="554704" y="422303"/>
                    <a:pt x="554704" y="473455"/>
                  </a:cubicBezTo>
                  <a:cubicBezTo>
                    <a:pt x="563678" y="469417"/>
                    <a:pt x="569960" y="466725"/>
                    <a:pt x="576242" y="463584"/>
                  </a:cubicBezTo>
                  <a:cubicBezTo>
                    <a:pt x="653420" y="424995"/>
                    <a:pt x="730598" y="385957"/>
                    <a:pt x="808225" y="347817"/>
                  </a:cubicBezTo>
                  <a:cubicBezTo>
                    <a:pt x="821686" y="341086"/>
                    <a:pt x="827071" y="333458"/>
                    <a:pt x="827071" y="319100"/>
                  </a:cubicBezTo>
                  <a:cubicBezTo>
                    <a:pt x="827071" y="290831"/>
                    <a:pt x="821237" y="257178"/>
                    <a:pt x="834250" y="236538"/>
                  </a:cubicBezTo>
                  <a:cubicBezTo>
                    <a:pt x="846814" y="216794"/>
                    <a:pt x="880467" y="210064"/>
                    <a:pt x="905146" y="197949"/>
                  </a:cubicBezTo>
                  <a:cubicBezTo>
                    <a:pt x="933414" y="184039"/>
                    <a:pt x="961234" y="170129"/>
                    <a:pt x="992644" y="154424"/>
                  </a:cubicBezTo>
                  <a:close/>
                  <a:moveTo>
                    <a:pt x="977669" y="100859"/>
                  </a:moveTo>
                  <a:cubicBezTo>
                    <a:pt x="982660" y="101701"/>
                    <a:pt x="986811" y="103047"/>
                    <a:pt x="986811" y="103720"/>
                  </a:cubicBezTo>
                  <a:cubicBezTo>
                    <a:pt x="986811" y="116732"/>
                    <a:pt x="989055" y="137822"/>
                    <a:pt x="982324" y="141860"/>
                  </a:cubicBezTo>
                  <a:cubicBezTo>
                    <a:pt x="933415" y="169680"/>
                    <a:pt x="882710" y="193910"/>
                    <a:pt x="831557" y="219935"/>
                  </a:cubicBezTo>
                  <a:cubicBezTo>
                    <a:pt x="828865" y="201090"/>
                    <a:pt x="826173" y="184039"/>
                    <a:pt x="822583" y="162949"/>
                  </a:cubicBezTo>
                  <a:cubicBezTo>
                    <a:pt x="845916" y="152629"/>
                    <a:pt x="871043" y="140963"/>
                    <a:pt x="896620" y="129745"/>
                  </a:cubicBezTo>
                  <a:cubicBezTo>
                    <a:pt x="919056" y="119873"/>
                    <a:pt x="940594" y="109553"/>
                    <a:pt x="963478" y="101028"/>
                  </a:cubicBezTo>
                  <a:cubicBezTo>
                    <a:pt x="966843" y="99681"/>
                    <a:pt x="972677" y="100018"/>
                    <a:pt x="977669" y="100859"/>
                  </a:cubicBezTo>
                  <a:close/>
                  <a:moveTo>
                    <a:pt x="689933" y="95644"/>
                  </a:moveTo>
                  <a:cubicBezTo>
                    <a:pt x="696159" y="95307"/>
                    <a:pt x="702553" y="96989"/>
                    <a:pt x="709508" y="101925"/>
                  </a:cubicBezTo>
                  <a:cubicBezTo>
                    <a:pt x="737328" y="121668"/>
                    <a:pt x="766943" y="138719"/>
                    <a:pt x="795211" y="157116"/>
                  </a:cubicBezTo>
                  <a:cubicBezTo>
                    <a:pt x="815852" y="170578"/>
                    <a:pt x="815403" y="180449"/>
                    <a:pt x="793865" y="190769"/>
                  </a:cubicBezTo>
                  <a:cubicBezTo>
                    <a:pt x="581178" y="294421"/>
                    <a:pt x="368490" y="398073"/>
                    <a:pt x="155803" y="501275"/>
                  </a:cubicBezTo>
                  <a:cubicBezTo>
                    <a:pt x="149072" y="504416"/>
                    <a:pt x="137405" y="506660"/>
                    <a:pt x="131572" y="503519"/>
                  </a:cubicBezTo>
                  <a:cubicBezTo>
                    <a:pt x="93432" y="479289"/>
                    <a:pt x="56189" y="453712"/>
                    <a:pt x="15357" y="426790"/>
                  </a:cubicBezTo>
                  <a:cubicBezTo>
                    <a:pt x="189904" y="340638"/>
                    <a:pt x="360862" y="256730"/>
                    <a:pt x="531371" y="172372"/>
                  </a:cubicBezTo>
                  <a:cubicBezTo>
                    <a:pt x="578037" y="149488"/>
                    <a:pt x="624702" y="124809"/>
                    <a:pt x="671368" y="101477"/>
                  </a:cubicBezTo>
                  <a:cubicBezTo>
                    <a:pt x="677650" y="98336"/>
                    <a:pt x="683707" y="95980"/>
                    <a:pt x="689933" y="95644"/>
                  </a:cubicBezTo>
                  <a:close/>
                  <a:moveTo>
                    <a:pt x="827407" y="237"/>
                  </a:moveTo>
                  <a:cubicBezTo>
                    <a:pt x="843112" y="1415"/>
                    <a:pt x="858480" y="7023"/>
                    <a:pt x="872390" y="18017"/>
                  </a:cubicBezTo>
                  <a:cubicBezTo>
                    <a:pt x="899762" y="39555"/>
                    <a:pt x="928030" y="48529"/>
                    <a:pt x="963478" y="45837"/>
                  </a:cubicBezTo>
                  <a:cubicBezTo>
                    <a:pt x="980978" y="44491"/>
                    <a:pt x="1000272" y="53914"/>
                    <a:pt x="1017323" y="61542"/>
                  </a:cubicBezTo>
                  <a:cubicBezTo>
                    <a:pt x="1033477" y="68721"/>
                    <a:pt x="1046938" y="81734"/>
                    <a:pt x="1062194" y="90259"/>
                  </a:cubicBezTo>
                  <a:cubicBezTo>
                    <a:pt x="1095847" y="109105"/>
                    <a:pt x="1107962" y="138720"/>
                    <a:pt x="1107065" y="175515"/>
                  </a:cubicBezTo>
                  <a:cubicBezTo>
                    <a:pt x="1106616" y="186732"/>
                    <a:pt x="1104821" y="197950"/>
                    <a:pt x="1103475" y="209168"/>
                  </a:cubicBezTo>
                  <a:cubicBezTo>
                    <a:pt x="1097193" y="258974"/>
                    <a:pt x="1097193" y="258974"/>
                    <a:pt x="1044246" y="272436"/>
                  </a:cubicBezTo>
                  <a:cubicBezTo>
                    <a:pt x="1046040" y="256282"/>
                    <a:pt x="1047835" y="240577"/>
                    <a:pt x="1049630" y="223078"/>
                  </a:cubicBezTo>
                  <a:cubicBezTo>
                    <a:pt x="1038413" y="221283"/>
                    <a:pt x="1028541" y="219488"/>
                    <a:pt x="1016426" y="217693"/>
                  </a:cubicBezTo>
                  <a:cubicBezTo>
                    <a:pt x="1013285" y="184489"/>
                    <a:pt x="1009695" y="152181"/>
                    <a:pt x="1006554" y="119425"/>
                  </a:cubicBezTo>
                  <a:cubicBezTo>
                    <a:pt x="1008349" y="118528"/>
                    <a:pt x="1009695" y="117630"/>
                    <a:pt x="1011490" y="116733"/>
                  </a:cubicBezTo>
                  <a:cubicBezTo>
                    <a:pt x="1014631" y="120771"/>
                    <a:pt x="1019567" y="124810"/>
                    <a:pt x="1020913" y="129745"/>
                  </a:cubicBezTo>
                  <a:cubicBezTo>
                    <a:pt x="1035720" y="182694"/>
                    <a:pt x="1035720" y="182694"/>
                    <a:pt x="1090911" y="206476"/>
                  </a:cubicBezTo>
                  <a:cubicBezTo>
                    <a:pt x="1104373" y="148142"/>
                    <a:pt x="1095847" y="125258"/>
                    <a:pt x="1048284" y="94298"/>
                  </a:cubicBezTo>
                  <a:cubicBezTo>
                    <a:pt x="1018221" y="75003"/>
                    <a:pt x="990849" y="48081"/>
                    <a:pt x="950017" y="54363"/>
                  </a:cubicBezTo>
                  <a:cubicBezTo>
                    <a:pt x="945530" y="55260"/>
                    <a:pt x="941043" y="56157"/>
                    <a:pt x="932069" y="57503"/>
                  </a:cubicBezTo>
                  <a:cubicBezTo>
                    <a:pt x="944184" y="67824"/>
                    <a:pt x="953158" y="75003"/>
                    <a:pt x="964824" y="84875"/>
                  </a:cubicBezTo>
                  <a:cubicBezTo>
                    <a:pt x="915018" y="106861"/>
                    <a:pt x="867454" y="128399"/>
                    <a:pt x="819442" y="148591"/>
                  </a:cubicBezTo>
                  <a:cubicBezTo>
                    <a:pt x="814506" y="150835"/>
                    <a:pt x="805532" y="146796"/>
                    <a:pt x="800148" y="143207"/>
                  </a:cubicBezTo>
                  <a:cubicBezTo>
                    <a:pt x="773225" y="127053"/>
                    <a:pt x="745854" y="110900"/>
                    <a:pt x="720277" y="92503"/>
                  </a:cubicBezTo>
                  <a:cubicBezTo>
                    <a:pt x="703227" y="80836"/>
                    <a:pt x="687971" y="75900"/>
                    <a:pt x="669125" y="88464"/>
                  </a:cubicBezTo>
                  <a:cubicBezTo>
                    <a:pt x="667330" y="86669"/>
                    <a:pt x="665984" y="85323"/>
                    <a:pt x="664189" y="83977"/>
                  </a:cubicBezTo>
                  <a:cubicBezTo>
                    <a:pt x="667779" y="77695"/>
                    <a:pt x="670022" y="68272"/>
                    <a:pt x="675855" y="65131"/>
                  </a:cubicBezTo>
                  <a:cubicBezTo>
                    <a:pt x="710406" y="45388"/>
                    <a:pt x="744508" y="25196"/>
                    <a:pt x="780404" y="9043"/>
                  </a:cubicBezTo>
                  <a:cubicBezTo>
                    <a:pt x="795661" y="2312"/>
                    <a:pt x="811702" y="-941"/>
                    <a:pt x="827407" y="237"/>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5" name="Group 14"/>
          <p:cNvGrpSpPr/>
          <p:nvPr/>
        </p:nvGrpSpPr>
        <p:grpSpPr>
          <a:xfrm rot="652264">
            <a:off x="6702325" y="1957572"/>
            <a:ext cx="2784728" cy="2091355"/>
            <a:chOff x="9649631" y="5226031"/>
            <a:chExt cx="1850764" cy="1389940"/>
          </a:xfrm>
          <a:solidFill>
            <a:schemeClr val="bg1"/>
          </a:solidFill>
        </p:grpSpPr>
        <p:sp>
          <p:nvSpPr>
            <p:cNvPr id="16" name="Freeform: Shape 15"/>
            <p:cNvSpPr/>
            <p:nvPr/>
          </p:nvSpPr>
          <p:spPr>
            <a:xfrm>
              <a:off x="10015172" y="5226031"/>
              <a:ext cx="1485223" cy="1373046"/>
            </a:xfrm>
            <a:custGeom>
              <a:avLst/>
              <a:gdLst>
                <a:gd name="connsiteX0" fmla="*/ 1477595 w 1485223"/>
                <a:gd name="connsiteY0" fmla="*/ 38433 h 1373046"/>
                <a:gd name="connsiteX1" fmla="*/ 1433622 w 1485223"/>
                <a:gd name="connsiteY1" fmla="*/ 1190 h 1373046"/>
                <a:gd name="connsiteX2" fmla="*/ 1261767 w 1485223"/>
                <a:gd name="connsiteY2" fmla="*/ 29459 h 1373046"/>
                <a:gd name="connsiteX3" fmla="*/ 1363175 w 1485223"/>
                <a:gd name="connsiteY3" fmla="*/ 29907 h 1373046"/>
                <a:gd name="connsiteX4" fmla="*/ 1451122 w 1485223"/>
                <a:gd name="connsiteY4" fmla="*/ 96765 h 1373046"/>
                <a:gd name="connsiteX5" fmla="*/ 1478942 w 1485223"/>
                <a:gd name="connsiteY5" fmla="*/ 196378 h 1373046"/>
                <a:gd name="connsiteX6" fmla="*/ 1464583 w 1485223"/>
                <a:gd name="connsiteY6" fmla="*/ 231826 h 1373046"/>
                <a:gd name="connsiteX7" fmla="*/ 616973 w 1485223"/>
                <a:gd name="connsiteY7" fmla="*/ 823671 h 1373046"/>
                <a:gd name="connsiteX8" fmla="*/ 15256 w 1485223"/>
                <a:gd name="connsiteY8" fmla="*/ 1244560 h 1373046"/>
                <a:gd name="connsiteX9" fmla="*/ 0 w 1485223"/>
                <a:gd name="connsiteY9" fmla="*/ 1262059 h 1373046"/>
                <a:gd name="connsiteX10" fmla="*/ 3141 w 1485223"/>
                <a:gd name="connsiteY10" fmla="*/ 1376480 h 1373046"/>
                <a:gd name="connsiteX11" fmla="*/ 26922 w 1485223"/>
                <a:gd name="connsiteY11" fmla="*/ 1360775 h 1373046"/>
                <a:gd name="connsiteX12" fmla="*/ 652870 w 1485223"/>
                <a:gd name="connsiteY12" fmla="*/ 920593 h 1373046"/>
                <a:gd name="connsiteX13" fmla="*/ 1441250 w 1485223"/>
                <a:gd name="connsiteY13" fmla="*/ 361054 h 1373046"/>
                <a:gd name="connsiteX14" fmla="*/ 1485223 w 1485223"/>
                <a:gd name="connsiteY14" fmla="*/ 284773 h 1373046"/>
                <a:gd name="connsiteX15" fmla="*/ 1477595 w 1485223"/>
                <a:gd name="connsiteY15" fmla="*/ 38433 h 137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5223" h="1373046">
                  <a:moveTo>
                    <a:pt x="1477595" y="38433"/>
                  </a:moveTo>
                  <a:cubicBezTo>
                    <a:pt x="1476698" y="16895"/>
                    <a:pt x="1457852" y="3882"/>
                    <a:pt x="1433622" y="1190"/>
                  </a:cubicBezTo>
                  <a:cubicBezTo>
                    <a:pt x="1373944" y="-4643"/>
                    <a:pt x="1317407" y="11959"/>
                    <a:pt x="1261767" y="29459"/>
                  </a:cubicBezTo>
                  <a:cubicBezTo>
                    <a:pt x="1295868" y="29459"/>
                    <a:pt x="1329970" y="26766"/>
                    <a:pt x="1363175" y="29907"/>
                  </a:cubicBezTo>
                  <a:cubicBezTo>
                    <a:pt x="1404905" y="33946"/>
                    <a:pt x="1436314" y="57278"/>
                    <a:pt x="1451122" y="96765"/>
                  </a:cubicBezTo>
                  <a:cubicBezTo>
                    <a:pt x="1463237" y="129072"/>
                    <a:pt x="1469518" y="163173"/>
                    <a:pt x="1478942" y="196378"/>
                  </a:cubicBezTo>
                  <a:cubicBezTo>
                    <a:pt x="1483877" y="212980"/>
                    <a:pt x="1478493" y="221954"/>
                    <a:pt x="1464583" y="231826"/>
                  </a:cubicBezTo>
                  <a:cubicBezTo>
                    <a:pt x="1181897" y="428809"/>
                    <a:pt x="899659" y="626240"/>
                    <a:pt x="616973" y="823671"/>
                  </a:cubicBezTo>
                  <a:cubicBezTo>
                    <a:pt x="416401" y="963668"/>
                    <a:pt x="215829" y="1104114"/>
                    <a:pt x="15256" y="1244560"/>
                  </a:cubicBezTo>
                  <a:cubicBezTo>
                    <a:pt x="8974" y="1249047"/>
                    <a:pt x="449" y="1256226"/>
                    <a:pt x="0" y="1262059"/>
                  </a:cubicBezTo>
                  <a:cubicBezTo>
                    <a:pt x="0" y="1299302"/>
                    <a:pt x="1795" y="1336096"/>
                    <a:pt x="3141" y="1376480"/>
                  </a:cubicBezTo>
                  <a:cubicBezTo>
                    <a:pt x="13461" y="1369749"/>
                    <a:pt x="20192" y="1365262"/>
                    <a:pt x="26922" y="1360775"/>
                  </a:cubicBezTo>
                  <a:cubicBezTo>
                    <a:pt x="235572" y="1214047"/>
                    <a:pt x="444670" y="1068217"/>
                    <a:pt x="652870" y="920593"/>
                  </a:cubicBezTo>
                  <a:cubicBezTo>
                    <a:pt x="915813" y="734379"/>
                    <a:pt x="1178307" y="547267"/>
                    <a:pt x="1441250" y="361054"/>
                  </a:cubicBezTo>
                  <a:cubicBezTo>
                    <a:pt x="1468621" y="341759"/>
                    <a:pt x="1485223" y="316183"/>
                    <a:pt x="1485223" y="284773"/>
                  </a:cubicBezTo>
                  <a:cubicBezTo>
                    <a:pt x="1485672" y="203108"/>
                    <a:pt x="1482082" y="120546"/>
                    <a:pt x="1477595" y="38433"/>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Shape 16"/>
            <p:cNvSpPr/>
            <p:nvPr/>
          </p:nvSpPr>
          <p:spPr>
            <a:xfrm>
              <a:off x="9777357" y="6050775"/>
              <a:ext cx="480117" cy="278199"/>
            </a:xfrm>
            <a:custGeom>
              <a:avLst/>
              <a:gdLst>
                <a:gd name="connsiteX0" fmla="*/ 239610 w 480117"/>
                <a:gd name="connsiteY0" fmla="*/ 275780 h 278198"/>
                <a:gd name="connsiteX1" fmla="*/ 429414 w 480117"/>
                <a:gd name="connsiteY1" fmla="*/ 155975 h 278198"/>
                <a:gd name="connsiteX2" fmla="*/ 484156 w 480117"/>
                <a:gd name="connsiteY2" fmla="*/ 121425 h 278198"/>
                <a:gd name="connsiteX3" fmla="*/ 474733 w 480117"/>
                <a:gd name="connsiteY3" fmla="*/ 114245 h 278198"/>
                <a:gd name="connsiteX4" fmla="*/ 271020 w 480117"/>
                <a:gd name="connsiteY4" fmla="*/ 1620 h 278198"/>
                <a:gd name="connsiteX5" fmla="*/ 247687 w 480117"/>
                <a:gd name="connsiteY5" fmla="*/ 3863 h 278198"/>
                <a:gd name="connsiteX6" fmla="*/ 100062 w 480117"/>
                <a:gd name="connsiteY6" fmla="*/ 97194 h 278198"/>
                <a:gd name="connsiteX7" fmla="*/ 0 w 480117"/>
                <a:gd name="connsiteY7" fmla="*/ 160911 h 278198"/>
                <a:gd name="connsiteX8" fmla="*/ 219418 w 480117"/>
                <a:gd name="connsiteY8" fmla="*/ 279819 h 278198"/>
                <a:gd name="connsiteX9" fmla="*/ 239610 w 480117"/>
                <a:gd name="connsiteY9" fmla="*/ 275780 h 27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117" h="278198">
                  <a:moveTo>
                    <a:pt x="239610" y="275780"/>
                  </a:moveTo>
                  <a:cubicBezTo>
                    <a:pt x="303327" y="236294"/>
                    <a:pt x="366146" y="195910"/>
                    <a:pt x="429414" y="155975"/>
                  </a:cubicBezTo>
                  <a:cubicBezTo>
                    <a:pt x="446913" y="144757"/>
                    <a:pt x="464413" y="133989"/>
                    <a:pt x="484156" y="121425"/>
                  </a:cubicBezTo>
                  <a:cubicBezTo>
                    <a:pt x="479220" y="117386"/>
                    <a:pt x="476976" y="115591"/>
                    <a:pt x="474733" y="114245"/>
                  </a:cubicBezTo>
                  <a:cubicBezTo>
                    <a:pt x="406978" y="76554"/>
                    <a:pt x="339223" y="38414"/>
                    <a:pt x="271020" y="1620"/>
                  </a:cubicBezTo>
                  <a:cubicBezTo>
                    <a:pt x="265187" y="-1521"/>
                    <a:pt x="253520" y="274"/>
                    <a:pt x="247687" y="3863"/>
                  </a:cubicBezTo>
                  <a:cubicBezTo>
                    <a:pt x="197880" y="34375"/>
                    <a:pt x="148971" y="65785"/>
                    <a:pt x="100062" y="97194"/>
                  </a:cubicBezTo>
                  <a:cubicBezTo>
                    <a:pt x="67306" y="117835"/>
                    <a:pt x="34999" y="138924"/>
                    <a:pt x="0" y="160911"/>
                  </a:cubicBezTo>
                  <a:cubicBezTo>
                    <a:pt x="74486" y="201743"/>
                    <a:pt x="146728" y="241230"/>
                    <a:pt x="219418" y="279819"/>
                  </a:cubicBezTo>
                  <a:cubicBezTo>
                    <a:pt x="224803" y="282062"/>
                    <a:pt x="234226" y="278921"/>
                    <a:pt x="239610" y="275780"/>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Shape 17"/>
            <p:cNvSpPr/>
            <p:nvPr/>
          </p:nvSpPr>
          <p:spPr>
            <a:xfrm>
              <a:off x="9649631" y="6357067"/>
              <a:ext cx="264738" cy="255764"/>
            </a:xfrm>
            <a:custGeom>
              <a:avLst/>
              <a:gdLst>
                <a:gd name="connsiteX0" fmla="*/ 249326 w 264737"/>
                <a:gd name="connsiteY0" fmla="*/ 125638 h 255763"/>
                <a:gd name="connsiteX1" fmla="*/ 16895 w 264737"/>
                <a:gd name="connsiteY1" fmla="*/ 6731 h 255763"/>
                <a:gd name="connsiteX2" fmla="*/ 293 w 264737"/>
                <a:gd name="connsiteY2" fmla="*/ 0 h 255763"/>
                <a:gd name="connsiteX3" fmla="*/ 742 w 264737"/>
                <a:gd name="connsiteY3" fmla="*/ 72242 h 255763"/>
                <a:gd name="connsiteX4" fmla="*/ 46061 w 264737"/>
                <a:gd name="connsiteY4" fmla="*/ 145830 h 255763"/>
                <a:gd name="connsiteX5" fmla="*/ 239454 w 264737"/>
                <a:gd name="connsiteY5" fmla="*/ 245443 h 255763"/>
                <a:gd name="connsiteX6" fmla="*/ 265928 w 264737"/>
                <a:gd name="connsiteY6" fmla="*/ 258905 h 255763"/>
                <a:gd name="connsiteX7" fmla="*/ 266377 w 264737"/>
                <a:gd name="connsiteY7" fmla="*/ 153458 h 255763"/>
                <a:gd name="connsiteX8" fmla="*/ 249326 w 264737"/>
                <a:gd name="connsiteY8" fmla="*/ 125638 h 25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37" h="255763">
                  <a:moveTo>
                    <a:pt x="249326" y="125638"/>
                  </a:moveTo>
                  <a:cubicBezTo>
                    <a:pt x="171699" y="86601"/>
                    <a:pt x="94073" y="46217"/>
                    <a:pt x="16895" y="6731"/>
                  </a:cubicBezTo>
                  <a:cubicBezTo>
                    <a:pt x="11959" y="4487"/>
                    <a:pt x="7024" y="2692"/>
                    <a:pt x="293" y="0"/>
                  </a:cubicBezTo>
                  <a:cubicBezTo>
                    <a:pt x="293" y="25576"/>
                    <a:pt x="-604" y="48909"/>
                    <a:pt x="742" y="72242"/>
                  </a:cubicBezTo>
                  <a:cubicBezTo>
                    <a:pt x="2537" y="104549"/>
                    <a:pt x="17793" y="130574"/>
                    <a:pt x="46061" y="145830"/>
                  </a:cubicBezTo>
                  <a:cubicBezTo>
                    <a:pt x="109778" y="179932"/>
                    <a:pt x="174840" y="212239"/>
                    <a:pt x="239454" y="245443"/>
                  </a:cubicBezTo>
                  <a:cubicBezTo>
                    <a:pt x="247980" y="249930"/>
                    <a:pt x="256505" y="253969"/>
                    <a:pt x="265928" y="258905"/>
                  </a:cubicBezTo>
                  <a:cubicBezTo>
                    <a:pt x="265928" y="222110"/>
                    <a:pt x="265479" y="187560"/>
                    <a:pt x="266377" y="153458"/>
                  </a:cubicBezTo>
                  <a:cubicBezTo>
                    <a:pt x="266377" y="139099"/>
                    <a:pt x="261890" y="131920"/>
                    <a:pt x="249326" y="125638"/>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Shape 18"/>
            <p:cNvSpPr/>
            <p:nvPr/>
          </p:nvSpPr>
          <p:spPr>
            <a:xfrm>
              <a:off x="11175531" y="5268115"/>
              <a:ext cx="305121" cy="224354"/>
            </a:xfrm>
            <a:custGeom>
              <a:avLst/>
              <a:gdLst>
                <a:gd name="connsiteX0" fmla="*/ 231533 w 305121"/>
                <a:gd name="connsiteY0" fmla="*/ 226985 h 224353"/>
                <a:gd name="connsiteX1" fmla="*/ 303326 w 305121"/>
                <a:gd name="connsiteY1" fmla="*/ 176281 h 224353"/>
                <a:gd name="connsiteX2" fmla="*/ 308711 w 305121"/>
                <a:gd name="connsiteY2" fmla="*/ 162371 h 224353"/>
                <a:gd name="connsiteX3" fmla="*/ 280442 w 305121"/>
                <a:gd name="connsiteY3" fmla="*/ 58270 h 224353"/>
                <a:gd name="connsiteX4" fmla="*/ 207752 w 305121"/>
                <a:gd name="connsiteY4" fmla="*/ 836 h 224353"/>
                <a:gd name="connsiteX5" fmla="*/ 39935 w 305121"/>
                <a:gd name="connsiteY5" fmla="*/ 3977 h 224353"/>
                <a:gd name="connsiteX6" fmla="*/ 0 w 305121"/>
                <a:gd name="connsiteY6" fmla="*/ 21028 h 224353"/>
                <a:gd name="connsiteX7" fmla="*/ 223008 w 305121"/>
                <a:gd name="connsiteY7" fmla="*/ 124679 h 224353"/>
                <a:gd name="connsiteX8" fmla="*/ 231533 w 305121"/>
                <a:gd name="connsiteY8" fmla="*/ 226985 h 22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121" h="224353">
                  <a:moveTo>
                    <a:pt x="231533" y="226985"/>
                  </a:moveTo>
                  <a:cubicBezTo>
                    <a:pt x="257558" y="209036"/>
                    <a:pt x="280891" y="192883"/>
                    <a:pt x="303326" y="176281"/>
                  </a:cubicBezTo>
                  <a:cubicBezTo>
                    <a:pt x="306916" y="173588"/>
                    <a:pt x="309608" y="166409"/>
                    <a:pt x="308711" y="162371"/>
                  </a:cubicBezTo>
                  <a:cubicBezTo>
                    <a:pt x="300185" y="127371"/>
                    <a:pt x="292557" y="91923"/>
                    <a:pt x="280442" y="58270"/>
                  </a:cubicBezTo>
                  <a:cubicBezTo>
                    <a:pt x="268776" y="25515"/>
                    <a:pt x="242751" y="2182"/>
                    <a:pt x="207752" y="836"/>
                  </a:cubicBezTo>
                  <a:cubicBezTo>
                    <a:pt x="152112" y="-1408"/>
                    <a:pt x="96023" y="1284"/>
                    <a:pt x="39935" y="3977"/>
                  </a:cubicBezTo>
                  <a:cubicBezTo>
                    <a:pt x="27820" y="4425"/>
                    <a:pt x="16153" y="13848"/>
                    <a:pt x="0" y="21028"/>
                  </a:cubicBezTo>
                  <a:cubicBezTo>
                    <a:pt x="77626" y="56924"/>
                    <a:pt x="149420" y="90577"/>
                    <a:pt x="223008" y="124679"/>
                  </a:cubicBezTo>
                  <a:cubicBezTo>
                    <a:pt x="225700" y="156537"/>
                    <a:pt x="228392" y="189742"/>
                    <a:pt x="231533" y="226985"/>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Shape 19"/>
            <p:cNvSpPr/>
            <p:nvPr/>
          </p:nvSpPr>
          <p:spPr>
            <a:xfrm>
              <a:off x="9762071" y="6189699"/>
              <a:ext cx="493579" cy="210893"/>
            </a:xfrm>
            <a:custGeom>
              <a:avLst/>
              <a:gdLst>
                <a:gd name="connsiteX0" fmla="*/ 23812 w 493578"/>
                <a:gd name="connsiteY0" fmla="*/ 90639 h 210892"/>
                <a:gd name="connsiteX1" fmla="*/ 236499 w 493578"/>
                <a:gd name="connsiteY1" fmla="*/ 208201 h 210892"/>
                <a:gd name="connsiteX2" fmla="*/ 267909 w 493578"/>
                <a:gd name="connsiteY2" fmla="*/ 206855 h 210892"/>
                <a:gd name="connsiteX3" fmla="*/ 468032 w 493578"/>
                <a:gd name="connsiteY3" fmla="*/ 69101 h 210892"/>
                <a:gd name="connsiteX4" fmla="*/ 494955 w 493578"/>
                <a:gd name="connsiteY4" fmla="*/ 0 h 210892"/>
                <a:gd name="connsiteX5" fmla="*/ 476558 w 493578"/>
                <a:gd name="connsiteY5" fmla="*/ 11218 h 210892"/>
                <a:gd name="connsiteX6" fmla="*/ 260729 w 493578"/>
                <a:gd name="connsiteY6" fmla="*/ 148074 h 210892"/>
                <a:gd name="connsiteX7" fmla="*/ 225281 w 493578"/>
                <a:gd name="connsiteY7" fmla="*/ 149420 h 210892"/>
                <a:gd name="connsiteX8" fmla="*/ 72272 w 493578"/>
                <a:gd name="connsiteY8" fmla="*/ 65512 h 210892"/>
                <a:gd name="connsiteX9" fmla="*/ 6312 w 493578"/>
                <a:gd name="connsiteY9" fmla="*/ 30063 h 210892"/>
                <a:gd name="connsiteX10" fmla="*/ 3620 w 493578"/>
                <a:gd name="connsiteY10" fmla="*/ 45768 h 210892"/>
                <a:gd name="connsiteX11" fmla="*/ 23812 w 493578"/>
                <a:gd name="connsiteY11" fmla="*/ 90639 h 210892"/>
                <a:gd name="connsiteX12" fmla="*/ 431687 w 493578"/>
                <a:gd name="connsiteY12" fmla="*/ 52947 h 210892"/>
                <a:gd name="connsiteX13" fmla="*/ 415085 w 493578"/>
                <a:gd name="connsiteY13" fmla="*/ 88844 h 210892"/>
                <a:gd name="connsiteX14" fmla="*/ 431687 w 493578"/>
                <a:gd name="connsiteY14" fmla="*/ 52947 h 210892"/>
                <a:gd name="connsiteX15" fmla="*/ 380983 w 493578"/>
                <a:gd name="connsiteY15" fmla="*/ 89293 h 210892"/>
                <a:gd name="connsiteX16" fmla="*/ 359445 w 493578"/>
                <a:gd name="connsiteY16" fmla="*/ 130574 h 210892"/>
                <a:gd name="connsiteX17" fmla="*/ 380983 w 493578"/>
                <a:gd name="connsiteY17" fmla="*/ 89293 h 210892"/>
                <a:gd name="connsiteX18" fmla="*/ 321305 w 493578"/>
                <a:gd name="connsiteY18" fmla="*/ 124741 h 210892"/>
                <a:gd name="connsiteX19" fmla="*/ 300216 w 493578"/>
                <a:gd name="connsiteY19" fmla="*/ 169612 h 210892"/>
                <a:gd name="connsiteX20" fmla="*/ 321305 w 493578"/>
                <a:gd name="connsiteY20" fmla="*/ 124741 h 21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578" h="210892">
                  <a:moveTo>
                    <a:pt x="23812" y="90639"/>
                  </a:moveTo>
                  <a:cubicBezTo>
                    <a:pt x="95605" y="128331"/>
                    <a:pt x="166052" y="168265"/>
                    <a:pt x="236499" y="208201"/>
                  </a:cubicBezTo>
                  <a:cubicBezTo>
                    <a:pt x="248614" y="214931"/>
                    <a:pt x="256691" y="214482"/>
                    <a:pt x="267909" y="206855"/>
                  </a:cubicBezTo>
                  <a:cubicBezTo>
                    <a:pt x="334318" y="160189"/>
                    <a:pt x="399829" y="112626"/>
                    <a:pt x="468032" y="69101"/>
                  </a:cubicBezTo>
                  <a:cubicBezTo>
                    <a:pt x="496301" y="51153"/>
                    <a:pt x="499442" y="30063"/>
                    <a:pt x="494955" y="0"/>
                  </a:cubicBezTo>
                  <a:cubicBezTo>
                    <a:pt x="488224" y="4038"/>
                    <a:pt x="482391" y="7628"/>
                    <a:pt x="476558" y="11218"/>
                  </a:cubicBezTo>
                  <a:cubicBezTo>
                    <a:pt x="404764" y="56537"/>
                    <a:pt x="332523" y="101857"/>
                    <a:pt x="260729" y="148074"/>
                  </a:cubicBezTo>
                  <a:cubicBezTo>
                    <a:pt x="248166" y="156150"/>
                    <a:pt x="238742" y="157497"/>
                    <a:pt x="225281" y="149420"/>
                  </a:cubicBezTo>
                  <a:cubicBezTo>
                    <a:pt x="174577" y="120703"/>
                    <a:pt x="123425" y="93331"/>
                    <a:pt x="72272" y="65512"/>
                  </a:cubicBezTo>
                  <a:cubicBezTo>
                    <a:pt x="51183" y="53845"/>
                    <a:pt x="30093" y="42627"/>
                    <a:pt x="6312" y="30063"/>
                  </a:cubicBezTo>
                  <a:cubicBezTo>
                    <a:pt x="4966" y="37692"/>
                    <a:pt x="4966" y="42179"/>
                    <a:pt x="3620" y="45768"/>
                  </a:cubicBezTo>
                  <a:cubicBezTo>
                    <a:pt x="-5354" y="67755"/>
                    <a:pt x="2722" y="79870"/>
                    <a:pt x="23812" y="90639"/>
                  </a:cubicBezTo>
                  <a:close/>
                  <a:moveTo>
                    <a:pt x="431687" y="52947"/>
                  </a:moveTo>
                  <a:cubicBezTo>
                    <a:pt x="442007" y="75832"/>
                    <a:pt x="440661" y="78524"/>
                    <a:pt x="415085" y="88844"/>
                  </a:cubicBezTo>
                  <a:cubicBezTo>
                    <a:pt x="407008" y="70447"/>
                    <a:pt x="414636" y="59678"/>
                    <a:pt x="431687" y="52947"/>
                  </a:cubicBezTo>
                  <a:close/>
                  <a:moveTo>
                    <a:pt x="380983" y="89293"/>
                  </a:moveTo>
                  <a:cubicBezTo>
                    <a:pt x="389060" y="111280"/>
                    <a:pt x="375150" y="121600"/>
                    <a:pt x="359445" y="130574"/>
                  </a:cubicBezTo>
                  <a:cubicBezTo>
                    <a:pt x="351368" y="102754"/>
                    <a:pt x="352714" y="100511"/>
                    <a:pt x="380983" y="89293"/>
                  </a:cubicBezTo>
                  <a:close/>
                  <a:moveTo>
                    <a:pt x="321305" y="124741"/>
                  </a:moveTo>
                  <a:cubicBezTo>
                    <a:pt x="329382" y="152561"/>
                    <a:pt x="329382" y="152561"/>
                    <a:pt x="300216" y="169612"/>
                  </a:cubicBezTo>
                  <a:cubicBezTo>
                    <a:pt x="291241" y="137305"/>
                    <a:pt x="292587" y="134612"/>
                    <a:pt x="321305" y="124741"/>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Shape 20"/>
            <p:cNvSpPr/>
            <p:nvPr/>
          </p:nvSpPr>
          <p:spPr>
            <a:xfrm>
              <a:off x="10277433" y="5925410"/>
              <a:ext cx="260251" cy="228841"/>
            </a:xfrm>
            <a:custGeom>
              <a:avLst/>
              <a:gdLst>
                <a:gd name="connsiteX0" fmla="*/ 42412 w 260250"/>
                <a:gd name="connsiteY0" fmla="*/ 231982 h 228841"/>
                <a:gd name="connsiteX1" fmla="*/ 255099 w 260250"/>
                <a:gd name="connsiteY1" fmla="*/ 79870 h 228841"/>
                <a:gd name="connsiteX2" fmla="*/ 263176 w 260250"/>
                <a:gd name="connsiteY2" fmla="*/ 67306 h 228841"/>
                <a:gd name="connsiteX3" fmla="*/ 257792 w 260250"/>
                <a:gd name="connsiteY3" fmla="*/ 0 h 228841"/>
                <a:gd name="connsiteX4" fmla="*/ 92218 w 260250"/>
                <a:gd name="connsiteY4" fmla="*/ 113523 h 228841"/>
                <a:gd name="connsiteX5" fmla="*/ 12348 w 260250"/>
                <a:gd name="connsiteY5" fmla="*/ 119356 h 228841"/>
                <a:gd name="connsiteX6" fmla="*/ 1579 w 260250"/>
                <a:gd name="connsiteY6" fmla="*/ 116215 h 228841"/>
                <a:gd name="connsiteX7" fmla="*/ 1131 w 260250"/>
                <a:gd name="connsiteY7" fmla="*/ 172304 h 228841"/>
                <a:gd name="connsiteX8" fmla="*/ 42412 w 260250"/>
                <a:gd name="connsiteY8" fmla="*/ 231982 h 2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250" h="228841">
                  <a:moveTo>
                    <a:pt x="42412" y="231982"/>
                  </a:moveTo>
                  <a:cubicBezTo>
                    <a:pt x="111962" y="182175"/>
                    <a:pt x="183755" y="131022"/>
                    <a:pt x="255099" y="79870"/>
                  </a:cubicBezTo>
                  <a:cubicBezTo>
                    <a:pt x="259138" y="77178"/>
                    <a:pt x="263625" y="71344"/>
                    <a:pt x="263176" y="67306"/>
                  </a:cubicBezTo>
                  <a:cubicBezTo>
                    <a:pt x="262279" y="45768"/>
                    <a:pt x="259586" y="24230"/>
                    <a:pt x="257792" y="0"/>
                  </a:cubicBezTo>
                  <a:cubicBezTo>
                    <a:pt x="200357" y="39037"/>
                    <a:pt x="145166" y="74485"/>
                    <a:pt x="92218" y="113523"/>
                  </a:cubicBezTo>
                  <a:cubicBezTo>
                    <a:pt x="64847" y="133715"/>
                    <a:pt x="41066" y="144035"/>
                    <a:pt x="12348" y="119356"/>
                  </a:cubicBezTo>
                  <a:cubicBezTo>
                    <a:pt x="11002" y="118010"/>
                    <a:pt x="8310" y="118010"/>
                    <a:pt x="1579" y="116215"/>
                  </a:cubicBezTo>
                  <a:cubicBezTo>
                    <a:pt x="1579" y="136856"/>
                    <a:pt x="3823" y="154804"/>
                    <a:pt x="1131" y="172304"/>
                  </a:cubicBezTo>
                  <a:cubicBezTo>
                    <a:pt x="-3805" y="205059"/>
                    <a:pt x="6964" y="225700"/>
                    <a:pt x="42412" y="231982"/>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Shape 21"/>
            <p:cNvSpPr/>
            <p:nvPr/>
          </p:nvSpPr>
          <p:spPr>
            <a:xfrm>
              <a:off x="10497533" y="5497770"/>
              <a:ext cx="260251" cy="161535"/>
            </a:xfrm>
            <a:custGeom>
              <a:avLst/>
              <a:gdLst>
                <a:gd name="connsiteX0" fmla="*/ 69999 w 260250"/>
                <a:gd name="connsiteY0" fmla="*/ 163799 h 161534"/>
                <a:gd name="connsiteX1" fmla="*/ 260699 w 260250"/>
                <a:gd name="connsiteY1" fmla="*/ 34571 h 161534"/>
                <a:gd name="connsiteX2" fmla="*/ 213136 w 260250"/>
                <a:gd name="connsiteY2" fmla="*/ 4957 h 161534"/>
                <a:gd name="connsiteX3" fmla="*/ 185765 w 260250"/>
                <a:gd name="connsiteY3" fmla="*/ 5854 h 161534"/>
                <a:gd name="connsiteX4" fmla="*/ 80767 w 260250"/>
                <a:gd name="connsiteY4" fmla="*/ 80340 h 161534"/>
                <a:gd name="connsiteX5" fmla="*/ 0 w 260250"/>
                <a:gd name="connsiteY5" fmla="*/ 137326 h 161534"/>
                <a:gd name="connsiteX6" fmla="*/ 54742 w 260250"/>
                <a:gd name="connsiteY6" fmla="*/ 164248 h 161534"/>
                <a:gd name="connsiteX7" fmla="*/ 69999 w 260250"/>
                <a:gd name="connsiteY7" fmla="*/ 163799 h 16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250" h="161534">
                  <a:moveTo>
                    <a:pt x="69999" y="163799"/>
                  </a:moveTo>
                  <a:cubicBezTo>
                    <a:pt x="133266" y="121621"/>
                    <a:pt x="196085" y="78545"/>
                    <a:pt x="260699" y="34571"/>
                  </a:cubicBezTo>
                  <a:cubicBezTo>
                    <a:pt x="243648" y="23802"/>
                    <a:pt x="227944" y="15277"/>
                    <a:pt x="213136" y="4957"/>
                  </a:cubicBezTo>
                  <a:cubicBezTo>
                    <a:pt x="203265" y="-2223"/>
                    <a:pt x="195637" y="-1325"/>
                    <a:pt x="185765" y="5854"/>
                  </a:cubicBezTo>
                  <a:cubicBezTo>
                    <a:pt x="151215" y="30982"/>
                    <a:pt x="115767" y="55661"/>
                    <a:pt x="80767" y="80340"/>
                  </a:cubicBezTo>
                  <a:cubicBezTo>
                    <a:pt x="54742" y="98737"/>
                    <a:pt x="28269" y="117134"/>
                    <a:pt x="0" y="137326"/>
                  </a:cubicBezTo>
                  <a:cubicBezTo>
                    <a:pt x="20192" y="147197"/>
                    <a:pt x="37243" y="156171"/>
                    <a:pt x="54742" y="164248"/>
                  </a:cubicBezTo>
                  <a:cubicBezTo>
                    <a:pt x="59230" y="166043"/>
                    <a:pt x="66409" y="166492"/>
                    <a:pt x="69999" y="163799"/>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Shape 22"/>
            <p:cNvSpPr/>
            <p:nvPr/>
          </p:nvSpPr>
          <p:spPr>
            <a:xfrm>
              <a:off x="10548237" y="5778234"/>
              <a:ext cx="210893" cy="210893"/>
            </a:xfrm>
            <a:custGeom>
              <a:avLst/>
              <a:gdLst>
                <a:gd name="connsiteX0" fmla="*/ 5385 w 210892"/>
                <a:gd name="connsiteY0" fmla="*/ 212239 h 210892"/>
                <a:gd name="connsiteX1" fmla="*/ 202816 w 210892"/>
                <a:gd name="connsiteY1" fmla="*/ 70896 h 210892"/>
                <a:gd name="connsiteX2" fmla="*/ 211342 w 210892"/>
                <a:gd name="connsiteY2" fmla="*/ 58332 h 210892"/>
                <a:gd name="connsiteX3" fmla="*/ 203265 w 210892"/>
                <a:gd name="connsiteY3" fmla="*/ 0 h 210892"/>
                <a:gd name="connsiteX4" fmla="*/ 6731 w 210892"/>
                <a:gd name="connsiteY4" fmla="*/ 134164 h 210892"/>
                <a:gd name="connsiteX5" fmla="*/ 0 w 210892"/>
                <a:gd name="connsiteY5" fmla="*/ 149420 h 210892"/>
                <a:gd name="connsiteX6" fmla="*/ 5385 w 210892"/>
                <a:gd name="connsiteY6" fmla="*/ 212239 h 21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92" h="210892">
                  <a:moveTo>
                    <a:pt x="5385" y="212239"/>
                  </a:moveTo>
                  <a:cubicBezTo>
                    <a:pt x="73588" y="163330"/>
                    <a:pt x="138202" y="117561"/>
                    <a:pt x="202816" y="70896"/>
                  </a:cubicBezTo>
                  <a:cubicBezTo>
                    <a:pt x="206855" y="68204"/>
                    <a:pt x="211790" y="62370"/>
                    <a:pt x="211342" y="58332"/>
                  </a:cubicBezTo>
                  <a:cubicBezTo>
                    <a:pt x="209547" y="39486"/>
                    <a:pt x="206406" y="21089"/>
                    <a:pt x="203265" y="0"/>
                  </a:cubicBezTo>
                  <a:cubicBezTo>
                    <a:pt x="135510" y="45768"/>
                    <a:pt x="70896" y="89742"/>
                    <a:pt x="6731" y="134164"/>
                  </a:cubicBezTo>
                  <a:cubicBezTo>
                    <a:pt x="2692" y="136856"/>
                    <a:pt x="0" y="144484"/>
                    <a:pt x="0" y="149420"/>
                  </a:cubicBezTo>
                  <a:cubicBezTo>
                    <a:pt x="897" y="169163"/>
                    <a:pt x="3141" y="189355"/>
                    <a:pt x="5385" y="212239"/>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Shape 23"/>
            <p:cNvSpPr/>
            <p:nvPr/>
          </p:nvSpPr>
          <p:spPr>
            <a:xfrm>
              <a:off x="10281705" y="5649392"/>
              <a:ext cx="264738" cy="161535"/>
            </a:xfrm>
            <a:custGeom>
              <a:avLst/>
              <a:gdLst>
                <a:gd name="connsiteX0" fmla="*/ 80319 w 264737"/>
                <a:gd name="connsiteY0" fmla="*/ 153072 h 161534"/>
                <a:gd name="connsiteX1" fmla="*/ 190252 w 264737"/>
                <a:gd name="connsiteY1" fmla="*/ 78138 h 161534"/>
                <a:gd name="connsiteX2" fmla="*/ 267430 w 264737"/>
                <a:gd name="connsiteY2" fmla="*/ 25639 h 161534"/>
                <a:gd name="connsiteX3" fmla="*/ 156150 w 264737"/>
                <a:gd name="connsiteY3" fmla="*/ 27883 h 161534"/>
                <a:gd name="connsiteX4" fmla="*/ 137305 w 264737"/>
                <a:gd name="connsiteY4" fmla="*/ 40895 h 161534"/>
                <a:gd name="connsiteX5" fmla="*/ 0 w 264737"/>
                <a:gd name="connsiteY5" fmla="*/ 137816 h 161534"/>
                <a:gd name="connsiteX6" fmla="*/ 39486 w 264737"/>
                <a:gd name="connsiteY6" fmla="*/ 156662 h 161534"/>
                <a:gd name="connsiteX7" fmla="*/ 80319 w 264737"/>
                <a:gd name="connsiteY7" fmla="*/ 153072 h 16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737" h="161534">
                  <a:moveTo>
                    <a:pt x="80319" y="153072"/>
                  </a:moveTo>
                  <a:cubicBezTo>
                    <a:pt x="116215" y="127047"/>
                    <a:pt x="153458" y="102817"/>
                    <a:pt x="190252" y="78138"/>
                  </a:cubicBezTo>
                  <a:cubicBezTo>
                    <a:pt x="215828" y="60638"/>
                    <a:pt x="241405" y="43587"/>
                    <a:pt x="267430" y="25639"/>
                  </a:cubicBezTo>
                  <a:cubicBezTo>
                    <a:pt x="208649" y="-8911"/>
                    <a:pt x="208649" y="-8911"/>
                    <a:pt x="156150" y="27883"/>
                  </a:cubicBezTo>
                  <a:cubicBezTo>
                    <a:pt x="149868" y="32370"/>
                    <a:pt x="143587" y="36408"/>
                    <a:pt x="137305" y="40895"/>
                  </a:cubicBezTo>
                  <a:cubicBezTo>
                    <a:pt x="91985" y="72753"/>
                    <a:pt x="47114" y="104612"/>
                    <a:pt x="0" y="137816"/>
                  </a:cubicBezTo>
                  <a:cubicBezTo>
                    <a:pt x="14807" y="144995"/>
                    <a:pt x="27820" y="149483"/>
                    <a:pt x="39486" y="156662"/>
                  </a:cubicBezTo>
                  <a:cubicBezTo>
                    <a:pt x="54742" y="166533"/>
                    <a:pt x="66409" y="163392"/>
                    <a:pt x="80319" y="153072"/>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Shape 24"/>
            <p:cNvSpPr/>
            <p:nvPr/>
          </p:nvSpPr>
          <p:spPr>
            <a:xfrm>
              <a:off x="10152477" y="5831869"/>
              <a:ext cx="246789" cy="152561"/>
            </a:xfrm>
            <a:custGeom>
              <a:avLst/>
              <a:gdLst>
                <a:gd name="connsiteX0" fmla="*/ 69998 w 246789"/>
                <a:gd name="connsiteY0" fmla="*/ 151873 h 152560"/>
                <a:gd name="connsiteX1" fmla="*/ 248584 w 246789"/>
                <a:gd name="connsiteY1" fmla="*/ 23992 h 152560"/>
                <a:gd name="connsiteX2" fmla="*/ 198778 w 246789"/>
                <a:gd name="connsiteY2" fmla="*/ 1107 h 152560"/>
                <a:gd name="connsiteX3" fmla="*/ 183970 w 246789"/>
                <a:gd name="connsiteY3" fmla="*/ 2005 h 152560"/>
                <a:gd name="connsiteX4" fmla="*/ 0 w 246789"/>
                <a:gd name="connsiteY4" fmla="*/ 126297 h 152560"/>
                <a:gd name="connsiteX5" fmla="*/ 53396 w 246789"/>
                <a:gd name="connsiteY5" fmla="*/ 154117 h 152560"/>
                <a:gd name="connsiteX6" fmla="*/ 69998 w 246789"/>
                <a:gd name="connsiteY6" fmla="*/ 151873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89" h="152560">
                  <a:moveTo>
                    <a:pt x="69998" y="151873"/>
                  </a:moveTo>
                  <a:cubicBezTo>
                    <a:pt x="128779" y="110143"/>
                    <a:pt x="187560" y="68414"/>
                    <a:pt x="248584" y="23992"/>
                  </a:cubicBezTo>
                  <a:cubicBezTo>
                    <a:pt x="230187" y="15466"/>
                    <a:pt x="214482" y="7389"/>
                    <a:pt x="198778" y="1107"/>
                  </a:cubicBezTo>
                  <a:cubicBezTo>
                    <a:pt x="194739" y="-687"/>
                    <a:pt x="187560" y="-239"/>
                    <a:pt x="183970" y="2005"/>
                  </a:cubicBezTo>
                  <a:cubicBezTo>
                    <a:pt x="122946" y="42837"/>
                    <a:pt x="62819" y="84118"/>
                    <a:pt x="0" y="126297"/>
                  </a:cubicBezTo>
                  <a:cubicBezTo>
                    <a:pt x="19294" y="136617"/>
                    <a:pt x="35897" y="146040"/>
                    <a:pt x="53396" y="154117"/>
                  </a:cubicBezTo>
                  <a:cubicBezTo>
                    <a:pt x="57883" y="156361"/>
                    <a:pt x="65960" y="155014"/>
                    <a:pt x="69998" y="151873"/>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Shape 25"/>
            <p:cNvSpPr/>
            <p:nvPr/>
          </p:nvSpPr>
          <p:spPr>
            <a:xfrm>
              <a:off x="10354844" y="5683826"/>
              <a:ext cx="255764" cy="161535"/>
            </a:xfrm>
            <a:custGeom>
              <a:avLst/>
              <a:gdLst>
                <a:gd name="connsiteX0" fmla="*/ 200124 w 255763"/>
                <a:gd name="connsiteY0" fmla="*/ 2423 h 161534"/>
                <a:gd name="connsiteX1" fmla="*/ 0 w 255763"/>
                <a:gd name="connsiteY1" fmla="*/ 137484 h 161534"/>
                <a:gd name="connsiteX2" fmla="*/ 40832 w 255763"/>
                <a:gd name="connsiteY2" fmla="*/ 157227 h 161534"/>
                <a:gd name="connsiteX3" fmla="*/ 72242 w 255763"/>
                <a:gd name="connsiteY3" fmla="*/ 154086 h 161534"/>
                <a:gd name="connsiteX4" fmla="*/ 171855 w 255763"/>
                <a:gd name="connsiteY4" fmla="*/ 82293 h 161534"/>
                <a:gd name="connsiteX5" fmla="*/ 257558 w 255763"/>
                <a:gd name="connsiteY5" fmla="*/ 20820 h 161534"/>
                <a:gd name="connsiteX6" fmla="*/ 216277 w 255763"/>
                <a:gd name="connsiteY6" fmla="*/ 1077 h 161534"/>
                <a:gd name="connsiteX7" fmla="*/ 200124 w 255763"/>
                <a:gd name="connsiteY7" fmla="*/ 2423 h 16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63" h="161534">
                  <a:moveTo>
                    <a:pt x="200124" y="2423"/>
                  </a:moveTo>
                  <a:cubicBezTo>
                    <a:pt x="134164" y="46845"/>
                    <a:pt x="68204" y="91267"/>
                    <a:pt x="0" y="137484"/>
                  </a:cubicBezTo>
                  <a:cubicBezTo>
                    <a:pt x="15256" y="144663"/>
                    <a:pt x="28717" y="150048"/>
                    <a:pt x="40832" y="157227"/>
                  </a:cubicBezTo>
                  <a:cubicBezTo>
                    <a:pt x="52947" y="164407"/>
                    <a:pt x="61473" y="162163"/>
                    <a:pt x="72242" y="154086"/>
                  </a:cubicBezTo>
                  <a:cubicBezTo>
                    <a:pt x="104998" y="129407"/>
                    <a:pt x="138651" y="106075"/>
                    <a:pt x="171855" y="82293"/>
                  </a:cubicBezTo>
                  <a:cubicBezTo>
                    <a:pt x="199675" y="62101"/>
                    <a:pt x="227944" y="42358"/>
                    <a:pt x="257558" y="20820"/>
                  </a:cubicBezTo>
                  <a:cubicBezTo>
                    <a:pt x="242302" y="13192"/>
                    <a:pt x="229739" y="6013"/>
                    <a:pt x="216277" y="1077"/>
                  </a:cubicBezTo>
                  <a:cubicBezTo>
                    <a:pt x="211790" y="-718"/>
                    <a:pt x="204162" y="-269"/>
                    <a:pt x="200124" y="2423"/>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Shape 26"/>
            <p:cNvSpPr/>
            <p:nvPr/>
          </p:nvSpPr>
          <p:spPr>
            <a:xfrm>
              <a:off x="10488559" y="5745299"/>
              <a:ext cx="251276" cy="152561"/>
            </a:xfrm>
            <a:custGeom>
              <a:avLst/>
              <a:gdLst>
                <a:gd name="connsiteX0" fmla="*/ 254417 w 251276"/>
                <a:gd name="connsiteY0" fmla="*/ 23961 h 152560"/>
                <a:gd name="connsiteX1" fmla="*/ 207303 w 251276"/>
                <a:gd name="connsiteY1" fmla="*/ 1077 h 152560"/>
                <a:gd name="connsiteX2" fmla="*/ 190701 w 251276"/>
                <a:gd name="connsiteY2" fmla="*/ 2423 h 152560"/>
                <a:gd name="connsiteX3" fmla="*/ 0 w 251276"/>
                <a:gd name="connsiteY3" fmla="*/ 135689 h 152560"/>
                <a:gd name="connsiteX4" fmla="*/ 91537 w 251276"/>
                <a:gd name="connsiteY4" fmla="*/ 135689 h 152560"/>
                <a:gd name="connsiteX5" fmla="*/ 254417 w 251276"/>
                <a:gd name="connsiteY5" fmla="*/ 23961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276" h="152560">
                  <a:moveTo>
                    <a:pt x="254417" y="23961"/>
                  </a:moveTo>
                  <a:cubicBezTo>
                    <a:pt x="237367" y="15436"/>
                    <a:pt x="222559" y="7359"/>
                    <a:pt x="207303" y="1077"/>
                  </a:cubicBezTo>
                  <a:cubicBezTo>
                    <a:pt x="202816" y="-718"/>
                    <a:pt x="194739" y="-269"/>
                    <a:pt x="190701" y="2423"/>
                  </a:cubicBezTo>
                  <a:cubicBezTo>
                    <a:pt x="126984" y="46396"/>
                    <a:pt x="63717" y="90818"/>
                    <a:pt x="0" y="135689"/>
                  </a:cubicBezTo>
                  <a:cubicBezTo>
                    <a:pt x="31858" y="163509"/>
                    <a:pt x="58781" y="161266"/>
                    <a:pt x="91537" y="135689"/>
                  </a:cubicBezTo>
                  <a:cubicBezTo>
                    <a:pt x="143138" y="96203"/>
                    <a:pt x="198778" y="62101"/>
                    <a:pt x="254417" y="23961"/>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Shape 27"/>
            <p:cNvSpPr/>
            <p:nvPr/>
          </p:nvSpPr>
          <p:spPr>
            <a:xfrm>
              <a:off x="10088312" y="5798155"/>
              <a:ext cx="242302" cy="148074"/>
            </a:xfrm>
            <a:custGeom>
              <a:avLst/>
              <a:gdLst>
                <a:gd name="connsiteX0" fmla="*/ 61922 w 242302"/>
                <a:gd name="connsiteY0" fmla="*/ 147447 h 148073"/>
                <a:gd name="connsiteX1" fmla="*/ 242302 w 242302"/>
                <a:gd name="connsiteY1" fmla="*/ 25399 h 148073"/>
                <a:gd name="connsiteX2" fmla="*/ 198778 w 242302"/>
                <a:gd name="connsiteY2" fmla="*/ 4309 h 148073"/>
                <a:gd name="connsiteX3" fmla="*/ 166919 w 242302"/>
                <a:gd name="connsiteY3" fmla="*/ 7002 h 148073"/>
                <a:gd name="connsiteX4" fmla="*/ 12564 w 242302"/>
                <a:gd name="connsiteY4" fmla="*/ 116038 h 148073"/>
                <a:gd name="connsiteX5" fmla="*/ 0 w 242302"/>
                <a:gd name="connsiteY5" fmla="*/ 126358 h 148073"/>
                <a:gd name="connsiteX6" fmla="*/ 42179 w 242302"/>
                <a:gd name="connsiteY6" fmla="*/ 148345 h 148073"/>
                <a:gd name="connsiteX7" fmla="*/ 61922 w 242302"/>
                <a:gd name="connsiteY7" fmla="*/ 147447 h 14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02" h="148073">
                  <a:moveTo>
                    <a:pt x="61922" y="147447"/>
                  </a:moveTo>
                  <a:cubicBezTo>
                    <a:pt x="121151" y="107961"/>
                    <a:pt x="179932" y="67577"/>
                    <a:pt x="242302" y="25399"/>
                  </a:cubicBezTo>
                  <a:cubicBezTo>
                    <a:pt x="225700" y="17771"/>
                    <a:pt x="211790" y="11938"/>
                    <a:pt x="198778" y="4309"/>
                  </a:cubicBezTo>
                  <a:cubicBezTo>
                    <a:pt x="187111" y="-2421"/>
                    <a:pt x="178137" y="-1075"/>
                    <a:pt x="166919" y="7002"/>
                  </a:cubicBezTo>
                  <a:cubicBezTo>
                    <a:pt x="115767" y="43796"/>
                    <a:pt x="64165" y="79692"/>
                    <a:pt x="12564" y="116038"/>
                  </a:cubicBezTo>
                  <a:cubicBezTo>
                    <a:pt x="8526" y="118730"/>
                    <a:pt x="4936" y="122320"/>
                    <a:pt x="0" y="126358"/>
                  </a:cubicBezTo>
                  <a:cubicBezTo>
                    <a:pt x="15256" y="134435"/>
                    <a:pt x="28269" y="142511"/>
                    <a:pt x="42179" y="148345"/>
                  </a:cubicBezTo>
                  <a:cubicBezTo>
                    <a:pt x="47563" y="151037"/>
                    <a:pt x="56986" y="150588"/>
                    <a:pt x="61922" y="147447"/>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Shape 28"/>
            <p:cNvSpPr/>
            <p:nvPr/>
          </p:nvSpPr>
          <p:spPr>
            <a:xfrm>
              <a:off x="10424843" y="5714996"/>
              <a:ext cx="246789" cy="157048"/>
            </a:xfrm>
            <a:custGeom>
              <a:avLst/>
              <a:gdLst>
                <a:gd name="connsiteX0" fmla="*/ 223457 w 246789"/>
                <a:gd name="connsiteY0" fmla="*/ 7149 h 157047"/>
                <a:gd name="connsiteX1" fmla="*/ 179483 w 246789"/>
                <a:gd name="connsiteY1" fmla="*/ 10290 h 157047"/>
                <a:gd name="connsiteX2" fmla="*/ 30961 w 246789"/>
                <a:gd name="connsiteY2" fmla="*/ 117083 h 157047"/>
                <a:gd name="connsiteX3" fmla="*/ 0 w 246789"/>
                <a:gd name="connsiteY3" fmla="*/ 139518 h 157047"/>
                <a:gd name="connsiteX4" fmla="*/ 38589 w 246789"/>
                <a:gd name="connsiteY4" fmla="*/ 157018 h 157047"/>
                <a:gd name="connsiteX5" fmla="*/ 58781 w 246789"/>
                <a:gd name="connsiteY5" fmla="*/ 154774 h 157047"/>
                <a:gd name="connsiteX6" fmla="*/ 249930 w 246789"/>
                <a:gd name="connsiteY6" fmla="*/ 20610 h 157047"/>
                <a:gd name="connsiteX7" fmla="*/ 223457 w 246789"/>
                <a:gd name="connsiteY7" fmla="*/ 7149 h 1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89" h="157047">
                  <a:moveTo>
                    <a:pt x="223457" y="7149"/>
                  </a:moveTo>
                  <a:cubicBezTo>
                    <a:pt x="207752" y="-4068"/>
                    <a:pt x="195188" y="-1376"/>
                    <a:pt x="179483" y="10290"/>
                  </a:cubicBezTo>
                  <a:cubicBezTo>
                    <a:pt x="130574" y="47084"/>
                    <a:pt x="80767" y="81635"/>
                    <a:pt x="30961" y="117083"/>
                  </a:cubicBezTo>
                  <a:cubicBezTo>
                    <a:pt x="21089" y="123813"/>
                    <a:pt x="11667" y="130993"/>
                    <a:pt x="0" y="139518"/>
                  </a:cubicBezTo>
                  <a:cubicBezTo>
                    <a:pt x="14808" y="146249"/>
                    <a:pt x="26474" y="152979"/>
                    <a:pt x="38589" y="157018"/>
                  </a:cubicBezTo>
                  <a:cubicBezTo>
                    <a:pt x="44422" y="158812"/>
                    <a:pt x="53845" y="158364"/>
                    <a:pt x="58781" y="154774"/>
                  </a:cubicBezTo>
                  <a:cubicBezTo>
                    <a:pt x="122049" y="111249"/>
                    <a:pt x="184868" y="66827"/>
                    <a:pt x="249930" y="20610"/>
                  </a:cubicBezTo>
                  <a:cubicBezTo>
                    <a:pt x="239162" y="15226"/>
                    <a:pt x="230636" y="12085"/>
                    <a:pt x="223457" y="7149"/>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Shape 29"/>
            <p:cNvSpPr/>
            <p:nvPr/>
          </p:nvSpPr>
          <p:spPr>
            <a:xfrm>
              <a:off x="10281705" y="5896324"/>
              <a:ext cx="242302" cy="148074"/>
            </a:xfrm>
            <a:custGeom>
              <a:avLst/>
              <a:gdLst>
                <a:gd name="connsiteX0" fmla="*/ 106792 w 242302"/>
                <a:gd name="connsiteY0" fmla="*/ 55111 h 148073"/>
                <a:gd name="connsiteX1" fmla="*/ 0 w 242302"/>
                <a:gd name="connsiteY1" fmla="*/ 130046 h 148073"/>
                <a:gd name="connsiteX2" fmla="*/ 27371 w 242302"/>
                <a:gd name="connsiteY2" fmla="*/ 145301 h 148073"/>
                <a:gd name="connsiteX3" fmla="*/ 65960 w 242302"/>
                <a:gd name="connsiteY3" fmla="*/ 143058 h 148073"/>
                <a:gd name="connsiteX4" fmla="*/ 197880 w 242302"/>
                <a:gd name="connsiteY4" fmla="*/ 52419 h 148073"/>
                <a:gd name="connsiteX5" fmla="*/ 243648 w 242302"/>
                <a:gd name="connsiteY5" fmla="*/ 21009 h 148073"/>
                <a:gd name="connsiteX6" fmla="*/ 152561 w 242302"/>
                <a:gd name="connsiteY6" fmla="*/ 22804 h 148073"/>
                <a:gd name="connsiteX7" fmla="*/ 106792 w 242302"/>
                <a:gd name="connsiteY7" fmla="*/ 55111 h 14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02" h="148073">
                  <a:moveTo>
                    <a:pt x="106792" y="55111"/>
                  </a:moveTo>
                  <a:cubicBezTo>
                    <a:pt x="71793" y="79790"/>
                    <a:pt x="36794" y="104020"/>
                    <a:pt x="0" y="130046"/>
                  </a:cubicBezTo>
                  <a:cubicBezTo>
                    <a:pt x="10769" y="135879"/>
                    <a:pt x="19743" y="139917"/>
                    <a:pt x="27371" y="145301"/>
                  </a:cubicBezTo>
                  <a:cubicBezTo>
                    <a:pt x="41281" y="155173"/>
                    <a:pt x="52050" y="152930"/>
                    <a:pt x="65960" y="143058"/>
                  </a:cubicBezTo>
                  <a:cubicBezTo>
                    <a:pt x="109485" y="112097"/>
                    <a:pt x="153907" y="82482"/>
                    <a:pt x="197880" y="52419"/>
                  </a:cubicBezTo>
                  <a:cubicBezTo>
                    <a:pt x="213585" y="41650"/>
                    <a:pt x="228841" y="30881"/>
                    <a:pt x="243648" y="21009"/>
                  </a:cubicBezTo>
                  <a:cubicBezTo>
                    <a:pt x="211790" y="-8605"/>
                    <a:pt x="182175" y="-5913"/>
                    <a:pt x="152561" y="22804"/>
                  </a:cubicBezTo>
                  <a:cubicBezTo>
                    <a:pt x="139099" y="35368"/>
                    <a:pt x="122049" y="44342"/>
                    <a:pt x="106792" y="55111"/>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Shape 30"/>
            <p:cNvSpPr/>
            <p:nvPr/>
          </p:nvSpPr>
          <p:spPr>
            <a:xfrm>
              <a:off x="10225168" y="5864882"/>
              <a:ext cx="233328" cy="152561"/>
            </a:xfrm>
            <a:custGeom>
              <a:avLst/>
              <a:gdLst>
                <a:gd name="connsiteX0" fmla="*/ 235572 w 233328"/>
                <a:gd name="connsiteY0" fmla="*/ 21491 h 152560"/>
                <a:gd name="connsiteX1" fmla="*/ 157945 w 233328"/>
                <a:gd name="connsiteY1" fmla="*/ 19247 h 152560"/>
                <a:gd name="connsiteX2" fmla="*/ 0 w 233328"/>
                <a:gd name="connsiteY2" fmla="*/ 131873 h 152560"/>
                <a:gd name="connsiteX3" fmla="*/ 38589 w 233328"/>
                <a:gd name="connsiteY3" fmla="*/ 152065 h 152560"/>
                <a:gd name="connsiteX4" fmla="*/ 53396 w 233328"/>
                <a:gd name="connsiteY4" fmla="*/ 149372 h 152560"/>
                <a:gd name="connsiteX5" fmla="*/ 235572 w 233328"/>
                <a:gd name="connsiteY5" fmla="*/ 21491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328" h="152560">
                  <a:moveTo>
                    <a:pt x="235572" y="21491"/>
                  </a:moveTo>
                  <a:cubicBezTo>
                    <a:pt x="195188" y="-6778"/>
                    <a:pt x="193842" y="-6778"/>
                    <a:pt x="157945" y="19247"/>
                  </a:cubicBezTo>
                  <a:cubicBezTo>
                    <a:pt x="106344" y="56041"/>
                    <a:pt x="54294" y="93284"/>
                    <a:pt x="0" y="131873"/>
                  </a:cubicBezTo>
                  <a:cubicBezTo>
                    <a:pt x="14359" y="139501"/>
                    <a:pt x="26474" y="146680"/>
                    <a:pt x="38589" y="152065"/>
                  </a:cubicBezTo>
                  <a:cubicBezTo>
                    <a:pt x="42627" y="153859"/>
                    <a:pt x="49358" y="152065"/>
                    <a:pt x="53396" y="149372"/>
                  </a:cubicBezTo>
                  <a:cubicBezTo>
                    <a:pt x="113972" y="107194"/>
                    <a:pt x="174547" y="64567"/>
                    <a:pt x="235572" y="21491"/>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Shape 31"/>
            <p:cNvSpPr/>
            <p:nvPr/>
          </p:nvSpPr>
          <p:spPr>
            <a:xfrm>
              <a:off x="9929020" y="6485846"/>
              <a:ext cx="76280" cy="130125"/>
            </a:xfrm>
            <a:custGeom>
              <a:avLst/>
              <a:gdLst>
                <a:gd name="connsiteX0" fmla="*/ 0 w 76280"/>
                <a:gd name="connsiteY0" fmla="*/ 6731 h 130125"/>
                <a:gd name="connsiteX1" fmla="*/ 0 w 76280"/>
                <a:gd name="connsiteY1" fmla="*/ 133266 h 130125"/>
                <a:gd name="connsiteX2" fmla="*/ 78973 w 76280"/>
                <a:gd name="connsiteY2" fmla="*/ 124741 h 130125"/>
                <a:gd name="connsiteX3" fmla="*/ 73588 w 76280"/>
                <a:gd name="connsiteY3" fmla="*/ 0 h 130125"/>
                <a:gd name="connsiteX4" fmla="*/ 0 w 76280"/>
                <a:gd name="connsiteY4" fmla="*/ 6731 h 13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80" h="130125">
                  <a:moveTo>
                    <a:pt x="0" y="6731"/>
                  </a:moveTo>
                  <a:cubicBezTo>
                    <a:pt x="0" y="49807"/>
                    <a:pt x="0" y="90639"/>
                    <a:pt x="0" y="133266"/>
                  </a:cubicBezTo>
                  <a:cubicBezTo>
                    <a:pt x="27820" y="130125"/>
                    <a:pt x="52948" y="127433"/>
                    <a:pt x="78973" y="124741"/>
                  </a:cubicBezTo>
                  <a:cubicBezTo>
                    <a:pt x="77178" y="82113"/>
                    <a:pt x="75383" y="41730"/>
                    <a:pt x="73588" y="0"/>
                  </a:cubicBezTo>
                  <a:cubicBezTo>
                    <a:pt x="47563" y="2244"/>
                    <a:pt x="23782" y="4487"/>
                    <a:pt x="0" y="6731"/>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Shape 32"/>
            <p:cNvSpPr/>
            <p:nvPr/>
          </p:nvSpPr>
          <p:spPr>
            <a:xfrm>
              <a:off x="11061111" y="5422170"/>
              <a:ext cx="148074" cy="89742"/>
            </a:xfrm>
            <a:custGeom>
              <a:avLst/>
              <a:gdLst>
                <a:gd name="connsiteX0" fmla="*/ 62819 w 148073"/>
                <a:gd name="connsiteY0" fmla="*/ 88185 h 89741"/>
                <a:gd name="connsiteX1" fmla="*/ 152112 w 148073"/>
                <a:gd name="connsiteY1" fmla="*/ 23571 h 89741"/>
                <a:gd name="connsiteX2" fmla="*/ 105446 w 148073"/>
                <a:gd name="connsiteY2" fmla="*/ 1585 h 89741"/>
                <a:gd name="connsiteX3" fmla="*/ 87049 w 148073"/>
                <a:gd name="connsiteY3" fmla="*/ 2482 h 89741"/>
                <a:gd name="connsiteX4" fmla="*/ 0 w 148073"/>
                <a:gd name="connsiteY4" fmla="*/ 65301 h 89741"/>
                <a:gd name="connsiteX5" fmla="*/ 48460 w 148073"/>
                <a:gd name="connsiteY5" fmla="*/ 88185 h 89741"/>
                <a:gd name="connsiteX6" fmla="*/ 62819 w 148073"/>
                <a:gd name="connsiteY6" fmla="*/ 88185 h 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73" h="89741">
                  <a:moveTo>
                    <a:pt x="62819" y="88185"/>
                  </a:moveTo>
                  <a:cubicBezTo>
                    <a:pt x="91985" y="67545"/>
                    <a:pt x="120702" y="46455"/>
                    <a:pt x="152112" y="23571"/>
                  </a:cubicBezTo>
                  <a:cubicBezTo>
                    <a:pt x="134164" y="15046"/>
                    <a:pt x="120254" y="7418"/>
                    <a:pt x="105446" y="1585"/>
                  </a:cubicBezTo>
                  <a:cubicBezTo>
                    <a:pt x="100062" y="-659"/>
                    <a:pt x="91536" y="-659"/>
                    <a:pt x="87049" y="2482"/>
                  </a:cubicBezTo>
                  <a:cubicBezTo>
                    <a:pt x="57883" y="22225"/>
                    <a:pt x="30063" y="43314"/>
                    <a:pt x="0" y="65301"/>
                  </a:cubicBezTo>
                  <a:cubicBezTo>
                    <a:pt x="17499" y="73827"/>
                    <a:pt x="32756" y="81455"/>
                    <a:pt x="48460" y="88185"/>
                  </a:cubicBezTo>
                  <a:cubicBezTo>
                    <a:pt x="52050" y="90429"/>
                    <a:pt x="59229" y="90877"/>
                    <a:pt x="62819" y="88185"/>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Shape 33"/>
            <p:cNvSpPr/>
            <p:nvPr/>
          </p:nvSpPr>
          <p:spPr>
            <a:xfrm>
              <a:off x="11166108" y="5344897"/>
              <a:ext cx="148074" cy="89742"/>
            </a:xfrm>
            <a:custGeom>
              <a:avLst/>
              <a:gdLst>
                <a:gd name="connsiteX0" fmla="*/ 64165 w 148073"/>
                <a:gd name="connsiteY0" fmla="*/ 88281 h 89741"/>
                <a:gd name="connsiteX1" fmla="*/ 151663 w 148073"/>
                <a:gd name="connsiteY1" fmla="*/ 24564 h 89741"/>
                <a:gd name="connsiteX2" fmla="*/ 100959 w 148073"/>
                <a:gd name="connsiteY2" fmla="*/ 783 h 89741"/>
                <a:gd name="connsiteX3" fmla="*/ 89742 w 148073"/>
                <a:gd name="connsiteY3" fmla="*/ 1680 h 89741"/>
                <a:gd name="connsiteX4" fmla="*/ 0 w 148073"/>
                <a:gd name="connsiteY4" fmla="*/ 66294 h 89741"/>
                <a:gd name="connsiteX5" fmla="*/ 51153 w 148073"/>
                <a:gd name="connsiteY5" fmla="*/ 90076 h 89741"/>
                <a:gd name="connsiteX6" fmla="*/ 64165 w 148073"/>
                <a:gd name="connsiteY6" fmla="*/ 88281 h 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73" h="89741">
                  <a:moveTo>
                    <a:pt x="64165" y="88281"/>
                  </a:moveTo>
                  <a:cubicBezTo>
                    <a:pt x="92883" y="68089"/>
                    <a:pt x="121151" y="47000"/>
                    <a:pt x="151663" y="24564"/>
                  </a:cubicBezTo>
                  <a:cubicBezTo>
                    <a:pt x="133266" y="15590"/>
                    <a:pt x="117113" y="7962"/>
                    <a:pt x="100959" y="783"/>
                  </a:cubicBezTo>
                  <a:cubicBezTo>
                    <a:pt x="97818" y="-563"/>
                    <a:pt x="92434" y="-115"/>
                    <a:pt x="89742" y="1680"/>
                  </a:cubicBezTo>
                  <a:cubicBezTo>
                    <a:pt x="60576" y="22321"/>
                    <a:pt x="31410" y="43410"/>
                    <a:pt x="0" y="66294"/>
                  </a:cubicBezTo>
                  <a:cubicBezTo>
                    <a:pt x="18846" y="75268"/>
                    <a:pt x="34551" y="82896"/>
                    <a:pt x="51153" y="90076"/>
                  </a:cubicBezTo>
                  <a:cubicBezTo>
                    <a:pt x="54742" y="91422"/>
                    <a:pt x="61024" y="90524"/>
                    <a:pt x="64165" y="88281"/>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Shape 34"/>
            <p:cNvSpPr/>
            <p:nvPr/>
          </p:nvSpPr>
          <p:spPr>
            <a:xfrm>
              <a:off x="10991561" y="5389891"/>
              <a:ext cx="148074" cy="89742"/>
            </a:xfrm>
            <a:custGeom>
              <a:avLst/>
              <a:gdLst>
                <a:gd name="connsiteX0" fmla="*/ 89742 w 148073"/>
                <a:gd name="connsiteY0" fmla="*/ 2005 h 89741"/>
                <a:gd name="connsiteX1" fmla="*/ 0 w 148073"/>
                <a:gd name="connsiteY1" fmla="*/ 64824 h 89741"/>
                <a:gd name="connsiteX2" fmla="*/ 49806 w 148073"/>
                <a:gd name="connsiteY2" fmla="*/ 88606 h 89741"/>
                <a:gd name="connsiteX3" fmla="*/ 62819 w 148073"/>
                <a:gd name="connsiteY3" fmla="*/ 88606 h 89741"/>
                <a:gd name="connsiteX4" fmla="*/ 152112 w 148073"/>
                <a:gd name="connsiteY4" fmla="*/ 23992 h 89741"/>
                <a:gd name="connsiteX5" fmla="*/ 103203 w 148073"/>
                <a:gd name="connsiteY5" fmla="*/ 1107 h 89741"/>
                <a:gd name="connsiteX6" fmla="*/ 89742 w 148073"/>
                <a:gd name="connsiteY6" fmla="*/ 2005 h 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73" h="89741">
                  <a:moveTo>
                    <a:pt x="89742" y="2005"/>
                  </a:moveTo>
                  <a:cubicBezTo>
                    <a:pt x="60576" y="22197"/>
                    <a:pt x="31410" y="42389"/>
                    <a:pt x="0" y="64824"/>
                  </a:cubicBezTo>
                  <a:cubicBezTo>
                    <a:pt x="18846" y="73798"/>
                    <a:pt x="34102" y="81875"/>
                    <a:pt x="49806" y="88606"/>
                  </a:cubicBezTo>
                  <a:cubicBezTo>
                    <a:pt x="53396" y="90400"/>
                    <a:pt x="60127" y="90400"/>
                    <a:pt x="62819" y="88606"/>
                  </a:cubicBezTo>
                  <a:cubicBezTo>
                    <a:pt x="91985" y="67965"/>
                    <a:pt x="120702" y="46876"/>
                    <a:pt x="152112" y="23992"/>
                  </a:cubicBezTo>
                  <a:cubicBezTo>
                    <a:pt x="133715" y="15466"/>
                    <a:pt x="118459" y="7389"/>
                    <a:pt x="103203" y="1107"/>
                  </a:cubicBezTo>
                  <a:cubicBezTo>
                    <a:pt x="99164" y="-687"/>
                    <a:pt x="92882" y="-239"/>
                    <a:pt x="89742" y="2005"/>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Shape 35"/>
            <p:cNvSpPr/>
            <p:nvPr/>
          </p:nvSpPr>
          <p:spPr>
            <a:xfrm>
              <a:off x="11098802" y="5311578"/>
              <a:ext cx="148074" cy="89742"/>
            </a:xfrm>
            <a:custGeom>
              <a:avLst/>
              <a:gdLst>
                <a:gd name="connsiteX0" fmla="*/ 0 w 148073"/>
                <a:gd name="connsiteY0" fmla="*/ 67755 h 89741"/>
                <a:gd name="connsiteX1" fmla="*/ 46217 w 148073"/>
                <a:gd name="connsiteY1" fmla="*/ 89293 h 89741"/>
                <a:gd name="connsiteX2" fmla="*/ 62819 w 148073"/>
                <a:gd name="connsiteY2" fmla="*/ 88844 h 89741"/>
                <a:gd name="connsiteX3" fmla="*/ 149869 w 148073"/>
                <a:gd name="connsiteY3" fmla="*/ 25576 h 89741"/>
                <a:gd name="connsiteX4" fmla="*/ 95575 w 148073"/>
                <a:gd name="connsiteY4" fmla="*/ 0 h 89741"/>
                <a:gd name="connsiteX5" fmla="*/ 0 w 148073"/>
                <a:gd name="connsiteY5" fmla="*/ 67755 h 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073" h="89741">
                  <a:moveTo>
                    <a:pt x="0" y="67755"/>
                  </a:moveTo>
                  <a:cubicBezTo>
                    <a:pt x="17051" y="75832"/>
                    <a:pt x="31410" y="83460"/>
                    <a:pt x="46217" y="89293"/>
                  </a:cubicBezTo>
                  <a:cubicBezTo>
                    <a:pt x="51153" y="91088"/>
                    <a:pt x="58781" y="91536"/>
                    <a:pt x="62819" y="88844"/>
                  </a:cubicBezTo>
                  <a:cubicBezTo>
                    <a:pt x="91537" y="68652"/>
                    <a:pt x="119805" y="47563"/>
                    <a:pt x="149869" y="25576"/>
                  </a:cubicBezTo>
                  <a:cubicBezTo>
                    <a:pt x="130125" y="16154"/>
                    <a:pt x="112177" y="7628"/>
                    <a:pt x="95575" y="0"/>
                  </a:cubicBezTo>
                  <a:cubicBezTo>
                    <a:pt x="63717" y="22435"/>
                    <a:pt x="32756" y="44422"/>
                    <a:pt x="0" y="67755"/>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Shape 36"/>
            <p:cNvSpPr/>
            <p:nvPr/>
          </p:nvSpPr>
          <p:spPr>
            <a:xfrm>
              <a:off x="10925601" y="5359236"/>
              <a:ext cx="148074" cy="85255"/>
            </a:xfrm>
            <a:custGeom>
              <a:avLst/>
              <a:gdLst>
                <a:gd name="connsiteX0" fmla="*/ 61024 w 148073"/>
                <a:gd name="connsiteY0" fmla="*/ 85159 h 85254"/>
                <a:gd name="connsiteX1" fmla="*/ 149868 w 148073"/>
                <a:gd name="connsiteY1" fmla="*/ 22340 h 85254"/>
                <a:gd name="connsiteX2" fmla="*/ 104100 w 148073"/>
                <a:gd name="connsiteY2" fmla="*/ 1251 h 85254"/>
                <a:gd name="connsiteX3" fmla="*/ 87498 w 148073"/>
                <a:gd name="connsiteY3" fmla="*/ 2148 h 85254"/>
                <a:gd name="connsiteX4" fmla="*/ 0 w 148073"/>
                <a:gd name="connsiteY4" fmla="*/ 63173 h 85254"/>
                <a:gd name="connsiteX5" fmla="*/ 45768 w 148073"/>
                <a:gd name="connsiteY5" fmla="*/ 85159 h 85254"/>
                <a:gd name="connsiteX6" fmla="*/ 61024 w 148073"/>
                <a:gd name="connsiteY6" fmla="*/ 85159 h 8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73" h="85254">
                  <a:moveTo>
                    <a:pt x="61024" y="85159"/>
                  </a:moveTo>
                  <a:cubicBezTo>
                    <a:pt x="90190" y="65416"/>
                    <a:pt x="118908" y="44776"/>
                    <a:pt x="149868" y="22340"/>
                  </a:cubicBezTo>
                  <a:cubicBezTo>
                    <a:pt x="132369" y="14263"/>
                    <a:pt x="118459" y="7084"/>
                    <a:pt x="104100" y="1251"/>
                  </a:cubicBezTo>
                  <a:cubicBezTo>
                    <a:pt x="99164" y="-544"/>
                    <a:pt x="91536" y="-544"/>
                    <a:pt x="87498" y="2148"/>
                  </a:cubicBezTo>
                  <a:cubicBezTo>
                    <a:pt x="59230" y="21443"/>
                    <a:pt x="30961" y="41635"/>
                    <a:pt x="0" y="63173"/>
                  </a:cubicBezTo>
                  <a:cubicBezTo>
                    <a:pt x="17499" y="71698"/>
                    <a:pt x="31410" y="78877"/>
                    <a:pt x="45768" y="85159"/>
                  </a:cubicBezTo>
                  <a:cubicBezTo>
                    <a:pt x="50255" y="87403"/>
                    <a:pt x="57435" y="87403"/>
                    <a:pt x="61024" y="85159"/>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Shape 37"/>
            <p:cNvSpPr/>
            <p:nvPr/>
          </p:nvSpPr>
          <p:spPr>
            <a:xfrm>
              <a:off x="11032393" y="5283585"/>
              <a:ext cx="148074" cy="85255"/>
            </a:xfrm>
            <a:custGeom>
              <a:avLst/>
              <a:gdLst>
                <a:gd name="connsiteX0" fmla="*/ 61922 w 148073"/>
                <a:gd name="connsiteY0" fmla="*/ 84530 h 85254"/>
                <a:gd name="connsiteX1" fmla="*/ 150317 w 148073"/>
                <a:gd name="connsiteY1" fmla="*/ 22160 h 85254"/>
                <a:gd name="connsiteX2" fmla="*/ 105446 w 148073"/>
                <a:gd name="connsiteY2" fmla="*/ 1519 h 85254"/>
                <a:gd name="connsiteX3" fmla="*/ 90639 w 148073"/>
                <a:gd name="connsiteY3" fmla="*/ 1519 h 85254"/>
                <a:gd name="connsiteX4" fmla="*/ 0 w 148073"/>
                <a:gd name="connsiteY4" fmla="*/ 64787 h 85254"/>
                <a:gd name="connsiteX5" fmla="*/ 47563 w 148073"/>
                <a:gd name="connsiteY5" fmla="*/ 86774 h 85254"/>
                <a:gd name="connsiteX6" fmla="*/ 61922 w 148073"/>
                <a:gd name="connsiteY6" fmla="*/ 84530 h 8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73" h="85254">
                  <a:moveTo>
                    <a:pt x="61922" y="84530"/>
                  </a:moveTo>
                  <a:cubicBezTo>
                    <a:pt x="90639" y="64787"/>
                    <a:pt x="118908" y="44146"/>
                    <a:pt x="150317" y="22160"/>
                  </a:cubicBezTo>
                  <a:cubicBezTo>
                    <a:pt x="132817" y="14083"/>
                    <a:pt x="119356" y="7352"/>
                    <a:pt x="105446" y="1519"/>
                  </a:cubicBezTo>
                  <a:cubicBezTo>
                    <a:pt x="100959" y="-276"/>
                    <a:pt x="94229" y="-724"/>
                    <a:pt x="90639" y="1519"/>
                  </a:cubicBezTo>
                  <a:cubicBezTo>
                    <a:pt x="61024" y="21262"/>
                    <a:pt x="32307" y="41903"/>
                    <a:pt x="0" y="64787"/>
                  </a:cubicBezTo>
                  <a:cubicBezTo>
                    <a:pt x="17948" y="73312"/>
                    <a:pt x="32307" y="80940"/>
                    <a:pt x="47563" y="86774"/>
                  </a:cubicBezTo>
                  <a:cubicBezTo>
                    <a:pt x="51153" y="88120"/>
                    <a:pt x="58332" y="87222"/>
                    <a:pt x="61922" y="84530"/>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Shape 38"/>
            <p:cNvSpPr/>
            <p:nvPr/>
          </p:nvSpPr>
          <p:spPr>
            <a:xfrm>
              <a:off x="10144288" y="5968037"/>
              <a:ext cx="58332" cy="130125"/>
            </a:xfrm>
            <a:custGeom>
              <a:avLst/>
              <a:gdLst>
                <a:gd name="connsiteX0" fmla="*/ 57098 w 58332"/>
                <a:gd name="connsiteY0" fmla="*/ 30063 h 130125"/>
                <a:gd name="connsiteX1" fmla="*/ 112 w 58332"/>
                <a:gd name="connsiteY1" fmla="*/ 0 h 130125"/>
                <a:gd name="connsiteX2" fmla="*/ 561 w 58332"/>
                <a:gd name="connsiteY2" fmla="*/ 87498 h 130125"/>
                <a:gd name="connsiteX3" fmla="*/ 8638 w 58332"/>
                <a:gd name="connsiteY3" fmla="*/ 101856 h 130125"/>
                <a:gd name="connsiteX4" fmla="*/ 62034 w 58332"/>
                <a:gd name="connsiteY4" fmla="*/ 131471 h 130125"/>
                <a:gd name="connsiteX5" fmla="*/ 62034 w 58332"/>
                <a:gd name="connsiteY5" fmla="*/ 43076 h 130125"/>
                <a:gd name="connsiteX6" fmla="*/ 57098 w 58332"/>
                <a:gd name="connsiteY6" fmla="*/ 30063 h 13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32" h="130125">
                  <a:moveTo>
                    <a:pt x="57098" y="30063"/>
                  </a:moveTo>
                  <a:cubicBezTo>
                    <a:pt x="39599" y="20192"/>
                    <a:pt x="21650" y="11218"/>
                    <a:pt x="112" y="0"/>
                  </a:cubicBezTo>
                  <a:cubicBezTo>
                    <a:pt x="112" y="32307"/>
                    <a:pt x="-336" y="59678"/>
                    <a:pt x="561" y="87498"/>
                  </a:cubicBezTo>
                  <a:cubicBezTo>
                    <a:pt x="561" y="92434"/>
                    <a:pt x="4599" y="99164"/>
                    <a:pt x="8638" y="101856"/>
                  </a:cubicBezTo>
                  <a:cubicBezTo>
                    <a:pt x="24791" y="111728"/>
                    <a:pt x="42291" y="120254"/>
                    <a:pt x="62034" y="131471"/>
                  </a:cubicBezTo>
                  <a:cubicBezTo>
                    <a:pt x="62034" y="99164"/>
                    <a:pt x="62034" y="70896"/>
                    <a:pt x="62034" y="43076"/>
                  </a:cubicBezTo>
                  <a:cubicBezTo>
                    <a:pt x="62034" y="38140"/>
                    <a:pt x="60239" y="31858"/>
                    <a:pt x="57098" y="30063"/>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Shape 39"/>
            <p:cNvSpPr/>
            <p:nvPr/>
          </p:nvSpPr>
          <p:spPr>
            <a:xfrm>
              <a:off x="11236107" y="5377422"/>
              <a:ext cx="143587" cy="85255"/>
            </a:xfrm>
            <a:custGeom>
              <a:avLst/>
              <a:gdLst>
                <a:gd name="connsiteX0" fmla="*/ 56537 w 143586"/>
                <a:gd name="connsiteY0" fmla="*/ 84472 h 85254"/>
                <a:gd name="connsiteX1" fmla="*/ 145381 w 143586"/>
                <a:gd name="connsiteY1" fmla="*/ 21204 h 85254"/>
                <a:gd name="connsiteX2" fmla="*/ 111280 w 143586"/>
                <a:gd name="connsiteY2" fmla="*/ 4602 h 85254"/>
                <a:gd name="connsiteX3" fmla="*/ 79870 w 143586"/>
                <a:gd name="connsiteY3" fmla="*/ 7294 h 85254"/>
                <a:gd name="connsiteX4" fmla="*/ 0 w 143586"/>
                <a:gd name="connsiteY4" fmla="*/ 66075 h 85254"/>
                <a:gd name="connsiteX5" fmla="*/ 41730 w 143586"/>
                <a:gd name="connsiteY5" fmla="*/ 85818 h 85254"/>
                <a:gd name="connsiteX6" fmla="*/ 56537 w 143586"/>
                <a:gd name="connsiteY6" fmla="*/ 84472 h 8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86" h="85254">
                  <a:moveTo>
                    <a:pt x="56537" y="84472"/>
                  </a:moveTo>
                  <a:cubicBezTo>
                    <a:pt x="85703" y="64280"/>
                    <a:pt x="114421" y="43191"/>
                    <a:pt x="145381" y="21204"/>
                  </a:cubicBezTo>
                  <a:cubicBezTo>
                    <a:pt x="132369" y="14923"/>
                    <a:pt x="121151" y="10436"/>
                    <a:pt x="111280" y="4602"/>
                  </a:cubicBezTo>
                  <a:cubicBezTo>
                    <a:pt x="99613" y="-2128"/>
                    <a:pt x="91088" y="-1680"/>
                    <a:pt x="79870" y="7294"/>
                  </a:cubicBezTo>
                  <a:cubicBezTo>
                    <a:pt x="55191" y="27038"/>
                    <a:pt x="28717" y="44986"/>
                    <a:pt x="0" y="66075"/>
                  </a:cubicBezTo>
                  <a:cubicBezTo>
                    <a:pt x="15705" y="73703"/>
                    <a:pt x="28717" y="80434"/>
                    <a:pt x="41730" y="85818"/>
                  </a:cubicBezTo>
                  <a:cubicBezTo>
                    <a:pt x="45768" y="87165"/>
                    <a:pt x="52947" y="87165"/>
                    <a:pt x="56537" y="84472"/>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Shape 40"/>
            <p:cNvSpPr/>
            <p:nvPr/>
          </p:nvSpPr>
          <p:spPr>
            <a:xfrm>
              <a:off x="11129314" y="5454542"/>
              <a:ext cx="143587" cy="85255"/>
            </a:xfrm>
            <a:custGeom>
              <a:avLst/>
              <a:gdLst>
                <a:gd name="connsiteX0" fmla="*/ 55640 w 143586"/>
                <a:gd name="connsiteY0" fmla="*/ 84530 h 85254"/>
                <a:gd name="connsiteX1" fmla="*/ 145830 w 143586"/>
                <a:gd name="connsiteY1" fmla="*/ 20365 h 85254"/>
                <a:gd name="connsiteX2" fmla="*/ 105446 w 143586"/>
                <a:gd name="connsiteY2" fmla="*/ 1519 h 85254"/>
                <a:gd name="connsiteX3" fmla="*/ 88844 w 143586"/>
                <a:gd name="connsiteY3" fmla="*/ 1519 h 85254"/>
                <a:gd name="connsiteX4" fmla="*/ 0 w 143586"/>
                <a:gd name="connsiteY4" fmla="*/ 65684 h 85254"/>
                <a:gd name="connsiteX5" fmla="*/ 41281 w 143586"/>
                <a:gd name="connsiteY5" fmla="*/ 85427 h 85254"/>
                <a:gd name="connsiteX6" fmla="*/ 55640 w 143586"/>
                <a:gd name="connsiteY6" fmla="*/ 84530 h 8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86" h="85254">
                  <a:moveTo>
                    <a:pt x="55640" y="84530"/>
                  </a:moveTo>
                  <a:cubicBezTo>
                    <a:pt x="85255" y="64338"/>
                    <a:pt x="113972" y="43249"/>
                    <a:pt x="145830" y="20365"/>
                  </a:cubicBezTo>
                  <a:cubicBezTo>
                    <a:pt x="130574" y="13185"/>
                    <a:pt x="118010" y="6455"/>
                    <a:pt x="105446" y="1519"/>
                  </a:cubicBezTo>
                  <a:cubicBezTo>
                    <a:pt x="100511" y="-276"/>
                    <a:pt x="92883" y="-725"/>
                    <a:pt x="88844" y="1519"/>
                  </a:cubicBezTo>
                  <a:cubicBezTo>
                    <a:pt x="59678" y="21711"/>
                    <a:pt x="30961" y="43249"/>
                    <a:pt x="0" y="65684"/>
                  </a:cubicBezTo>
                  <a:cubicBezTo>
                    <a:pt x="15256" y="72864"/>
                    <a:pt x="27820" y="80043"/>
                    <a:pt x="41281" y="85427"/>
                  </a:cubicBezTo>
                  <a:cubicBezTo>
                    <a:pt x="45320" y="87222"/>
                    <a:pt x="52050" y="86774"/>
                    <a:pt x="55640" y="84530"/>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Shape 41"/>
            <p:cNvSpPr/>
            <p:nvPr/>
          </p:nvSpPr>
          <p:spPr>
            <a:xfrm>
              <a:off x="10216467" y="6006626"/>
              <a:ext cx="49358" cy="121151"/>
            </a:xfrm>
            <a:custGeom>
              <a:avLst/>
              <a:gdLst>
                <a:gd name="connsiteX0" fmla="*/ 53123 w 49357"/>
                <a:gd name="connsiteY0" fmla="*/ 123843 h 121151"/>
                <a:gd name="connsiteX1" fmla="*/ 53123 w 49357"/>
                <a:gd name="connsiteY1" fmla="*/ 37243 h 121151"/>
                <a:gd name="connsiteX2" fmla="*/ 48636 w 49357"/>
                <a:gd name="connsiteY2" fmla="*/ 24679 h 121151"/>
                <a:gd name="connsiteX3" fmla="*/ 1970 w 49357"/>
                <a:gd name="connsiteY3" fmla="*/ 0 h 121151"/>
                <a:gd name="connsiteX4" fmla="*/ 1521 w 49357"/>
                <a:gd name="connsiteY4" fmla="*/ 53845 h 121151"/>
                <a:gd name="connsiteX5" fmla="*/ 53123 w 49357"/>
                <a:gd name="connsiteY5" fmla="*/ 123843 h 1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57" h="121151">
                  <a:moveTo>
                    <a:pt x="53123" y="123843"/>
                  </a:moveTo>
                  <a:cubicBezTo>
                    <a:pt x="53123" y="93780"/>
                    <a:pt x="53123" y="65511"/>
                    <a:pt x="53123" y="37243"/>
                  </a:cubicBezTo>
                  <a:cubicBezTo>
                    <a:pt x="53123" y="33204"/>
                    <a:pt x="51328" y="26474"/>
                    <a:pt x="48636" y="24679"/>
                  </a:cubicBezTo>
                  <a:cubicBezTo>
                    <a:pt x="34277" y="16153"/>
                    <a:pt x="19470" y="8974"/>
                    <a:pt x="1970" y="0"/>
                  </a:cubicBezTo>
                  <a:cubicBezTo>
                    <a:pt x="1970" y="21089"/>
                    <a:pt x="4214" y="38140"/>
                    <a:pt x="1521" y="53845"/>
                  </a:cubicBezTo>
                  <a:cubicBezTo>
                    <a:pt x="-5658" y="92883"/>
                    <a:pt x="12739" y="112626"/>
                    <a:pt x="53123" y="123843"/>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Shape 42"/>
            <p:cNvSpPr/>
            <p:nvPr/>
          </p:nvSpPr>
          <p:spPr>
            <a:xfrm>
              <a:off x="10574263" y="5539072"/>
              <a:ext cx="358966" cy="215380"/>
            </a:xfrm>
            <a:custGeom>
              <a:avLst/>
              <a:gdLst>
                <a:gd name="connsiteX0" fmla="*/ 65063 w 358966"/>
                <a:gd name="connsiteY0" fmla="*/ 89293 h 215379"/>
                <a:gd name="connsiteX1" fmla="*/ 0 w 358966"/>
                <a:gd name="connsiteY1" fmla="*/ 133715 h 215379"/>
                <a:gd name="connsiteX2" fmla="*/ 24230 w 358966"/>
                <a:gd name="connsiteY2" fmla="*/ 146279 h 215379"/>
                <a:gd name="connsiteX3" fmla="*/ 71344 w 358966"/>
                <a:gd name="connsiteY3" fmla="*/ 142240 h 215379"/>
                <a:gd name="connsiteX4" fmla="*/ 218072 w 358966"/>
                <a:gd name="connsiteY4" fmla="*/ 36794 h 215379"/>
                <a:gd name="connsiteX5" fmla="*/ 236918 w 358966"/>
                <a:gd name="connsiteY5" fmla="*/ 30063 h 215379"/>
                <a:gd name="connsiteX6" fmla="*/ 239610 w 358966"/>
                <a:gd name="connsiteY6" fmla="*/ 36345 h 215379"/>
                <a:gd name="connsiteX7" fmla="*/ 61024 w 358966"/>
                <a:gd name="connsiteY7" fmla="*/ 163778 h 215379"/>
                <a:gd name="connsiteX8" fmla="*/ 87049 w 358966"/>
                <a:gd name="connsiteY8" fmla="*/ 177240 h 215379"/>
                <a:gd name="connsiteX9" fmla="*/ 132817 w 358966"/>
                <a:gd name="connsiteY9" fmla="*/ 174099 h 215379"/>
                <a:gd name="connsiteX10" fmla="*/ 275507 w 358966"/>
                <a:gd name="connsiteY10" fmla="*/ 73588 h 215379"/>
                <a:gd name="connsiteX11" fmla="*/ 293455 w 358966"/>
                <a:gd name="connsiteY11" fmla="*/ 67755 h 215379"/>
                <a:gd name="connsiteX12" fmla="*/ 295698 w 358966"/>
                <a:gd name="connsiteY12" fmla="*/ 74486 h 215379"/>
                <a:gd name="connsiteX13" fmla="*/ 123395 w 358966"/>
                <a:gd name="connsiteY13" fmla="*/ 195637 h 215379"/>
                <a:gd name="connsiteX14" fmla="*/ 157945 w 358966"/>
                <a:gd name="connsiteY14" fmla="*/ 213136 h 215379"/>
                <a:gd name="connsiteX15" fmla="*/ 198778 w 358966"/>
                <a:gd name="connsiteY15" fmla="*/ 209995 h 215379"/>
                <a:gd name="connsiteX16" fmla="*/ 346402 w 358966"/>
                <a:gd name="connsiteY16" fmla="*/ 109036 h 215379"/>
                <a:gd name="connsiteX17" fmla="*/ 363005 w 358966"/>
                <a:gd name="connsiteY17" fmla="*/ 104100 h 215379"/>
                <a:gd name="connsiteX18" fmla="*/ 193842 w 358966"/>
                <a:gd name="connsiteY18" fmla="*/ 0 h 215379"/>
                <a:gd name="connsiteX19" fmla="*/ 180829 w 358966"/>
                <a:gd name="connsiteY19" fmla="*/ 9423 h 215379"/>
                <a:gd name="connsiteX20" fmla="*/ 65063 w 358966"/>
                <a:gd name="connsiteY20" fmla="*/ 89293 h 2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966" h="215379">
                  <a:moveTo>
                    <a:pt x="65063" y="89293"/>
                  </a:moveTo>
                  <a:cubicBezTo>
                    <a:pt x="43973" y="103652"/>
                    <a:pt x="23333" y="118010"/>
                    <a:pt x="0" y="133715"/>
                  </a:cubicBezTo>
                  <a:cubicBezTo>
                    <a:pt x="10320" y="139099"/>
                    <a:pt x="17948" y="141792"/>
                    <a:pt x="24230" y="146279"/>
                  </a:cubicBezTo>
                  <a:cubicBezTo>
                    <a:pt x="41730" y="158843"/>
                    <a:pt x="55191" y="154804"/>
                    <a:pt x="71344" y="142240"/>
                  </a:cubicBezTo>
                  <a:cubicBezTo>
                    <a:pt x="119356" y="105895"/>
                    <a:pt x="169163" y="71345"/>
                    <a:pt x="218072" y="36794"/>
                  </a:cubicBezTo>
                  <a:cubicBezTo>
                    <a:pt x="223456" y="33204"/>
                    <a:pt x="230636" y="32307"/>
                    <a:pt x="236918" y="30063"/>
                  </a:cubicBezTo>
                  <a:cubicBezTo>
                    <a:pt x="237815" y="32307"/>
                    <a:pt x="238712" y="34102"/>
                    <a:pt x="239610" y="36345"/>
                  </a:cubicBezTo>
                  <a:cubicBezTo>
                    <a:pt x="180380" y="78524"/>
                    <a:pt x="121600" y="120703"/>
                    <a:pt x="61024" y="163778"/>
                  </a:cubicBezTo>
                  <a:cubicBezTo>
                    <a:pt x="70896" y="168714"/>
                    <a:pt x="79870" y="171855"/>
                    <a:pt x="87049" y="177240"/>
                  </a:cubicBezTo>
                  <a:cubicBezTo>
                    <a:pt x="103651" y="188906"/>
                    <a:pt x="116664" y="186214"/>
                    <a:pt x="132817" y="174099"/>
                  </a:cubicBezTo>
                  <a:cubicBezTo>
                    <a:pt x="179483" y="139548"/>
                    <a:pt x="227495" y="106344"/>
                    <a:pt x="275507" y="73588"/>
                  </a:cubicBezTo>
                  <a:cubicBezTo>
                    <a:pt x="280442" y="69998"/>
                    <a:pt x="287622" y="69550"/>
                    <a:pt x="293455" y="67755"/>
                  </a:cubicBezTo>
                  <a:cubicBezTo>
                    <a:pt x="294352" y="69998"/>
                    <a:pt x="295250" y="72242"/>
                    <a:pt x="295698" y="74486"/>
                  </a:cubicBezTo>
                  <a:cubicBezTo>
                    <a:pt x="239161" y="114421"/>
                    <a:pt x="182175" y="154356"/>
                    <a:pt x="123395" y="195637"/>
                  </a:cubicBezTo>
                  <a:cubicBezTo>
                    <a:pt x="137305" y="202367"/>
                    <a:pt x="148074" y="206854"/>
                    <a:pt x="157945" y="213136"/>
                  </a:cubicBezTo>
                  <a:cubicBezTo>
                    <a:pt x="172753" y="223008"/>
                    <a:pt x="184419" y="220316"/>
                    <a:pt x="198778" y="209995"/>
                  </a:cubicBezTo>
                  <a:cubicBezTo>
                    <a:pt x="247238" y="175445"/>
                    <a:pt x="297044" y="142240"/>
                    <a:pt x="346402" y="109036"/>
                  </a:cubicBezTo>
                  <a:cubicBezTo>
                    <a:pt x="350889" y="105895"/>
                    <a:pt x="357171" y="105446"/>
                    <a:pt x="363005" y="104100"/>
                  </a:cubicBezTo>
                  <a:lnTo>
                    <a:pt x="193842" y="0"/>
                  </a:lnTo>
                  <a:cubicBezTo>
                    <a:pt x="189355" y="3141"/>
                    <a:pt x="184867" y="6282"/>
                    <a:pt x="180829" y="9423"/>
                  </a:cubicBezTo>
                  <a:cubicBezTo>
                    <a:pt x="143587" y="37243"/>
                    <a:pt x="104100" y="62819"/>
                    <a:pt x="65063" y="89293"/>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Shape 43"/>
            <p:cNvSpPr/>
            <p:nvPr/>
          </p:nvSpPr>
          <p:spPr>
            <a:xfrm>
              <a:off x="10779771" y="5434527"/>
              <a:ext cx="385889" cy="233328"/>
            </a:xfrm>
            <a:custGeom>
              <a:avLst/>
              <a:gdLst>
                <a:gd name="connsiteX0" fmla="*/ 386786 w 385888"/>
                <a:gd name="connsiteY0" fmla="*/ 118007 h 233328"/>
                <a:gd name="connsiteX1" fmla="*/ 363005 w 385888"/>
                <a:gd name="connsiteY1" fmla="*/ 105443 h 233328"/>
                <a:gd name="connsiteX2" fmla="*/ 316788 w 385888"/>
                <a:gd name="connsiteY2" fmla="*/ 108584 h 233328"/>
                <a:gd name="connsiteX3" fmla="*/ 207752 w 385888"/>
                <a:gd name="connsiteY3" fmla="*/ 188454 h 233328"/>
                <a:gd name="connsiteX4" fmla="*/ 189803 w 385888"/>
                <a:gd name="connsiteY4" fmla="*/ 196980 h 233328"/>
                <a:gd name="connsiteX5" fmla="*/ 186662 w 385888"/>
                <a:gd name="connsiteY5" fmla="*/ 191595 h 233328"/>
                <a:gd name="connsiteX6" fmla="*/ 327108 w 385888"/>
                <a:gd name="connsiteY6" fmla="*/ 88841 h 233328"/>
                <a:gd name="connsiteX7" fmla="*/ 288519 w 385888"/>
                <a:gd name="connsiteY7" fmla="*/ 69995 h 233328"/>
                <a:gd name="connsiteX8" fmla="*/ 253520 w 385888"/>
                <a:gd name="connsiteY8" fmla="*/ 72688 h 233328"/>
                <a:gd name="connsiteX9" fmla="*/ 150766 w 385888"/>
                <a:gd name="connsiteY9" fmla="*/ 147173 h 233328"/>
                <a:gd name="connsiteX10" fmla="*/ 132369 w 385888"/>
                <a:gd name="connsiteY10" fmla="*/ 156147 h 233328"/>
                <a:gd name="connsiteX11" fmla="*/ 129228 w 385888"/>
                <a:gd name="connsiteY11" fmla="*/ 150763 h 233328"/>
                <a:gd name="connsiteX12" fmla="*/ 258456 w 385888"/>
                <a:gd name="connsiteY12" fmla="*/ 56085 h 233328"/>
                <a:gd name="connsiteX13" fmla="*/ 217174 w 385888"/>
                <a:gd name="connsiteY13" fmla="*/ 35445 h 233328"/>
                <a:gd name="connsiteX14" fmla="*/ 185316 w 385888"/>
                <a:gd name="connsiteY14" fmla="*/ 38586 h 233328"/>
                <a:gd name="connsiteX15" fmla="*/ 81665 w 385888"/>
                <a:gd name="connsiteY15" fmla="*/ 111725 h 233328"/>
                <a:gd name="connsiteX16" fmla="*/ 64165 w 385888"/>
                <a:gd name="connsiteY16" fmla="*/ 118456 h 233328"/>
                <a:gd name="connsiteX17" fmla="*/ 61922 w 385888"/>
                <a:gd name="connsiteY17" fmla="*/ 113520 h 233328"/>
                <a:gd name="connsiteX18" fmla="*/ 188906 w 385888"/>
                <a:gd name="connsiteY18" fmla="*/ 22881 h 233328"/>
                <a:gd name="connsiteX19" fmla="*/ 156599 w 385888"/>
                <a:gd name="connsiteY19" fmla="*/ 6279 h 233328"/>
                <a:gd name="connsiteX20" fmla="*/ 114421 w 385888"/>
                <a:gd name="connsiteY20" fmla="*/ 10317 h 233328"/>
                <a:gd name="connsiteX21" fmla="*/ 0 w 385888"/>
                <a:gd name="connsiteY21" fmla="*/ 96918 h 233328"/>
                <a:gd name="connsiteX22" fmla="*/ 223905 w 385888"/>
                <a:gd name="connsiteY22" fmla="*/ 234671 h 233328"/>
                <a:gd name="connsiteX23" fmla="*/ 386786 w 385888"/>
                <a:gd name="connsiteY23" fmla="*/ 118007 h 2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888" h="233328">
                  <a:moveTo>
                    <a:pt x="386786" y="118007"/>
                  </a:moveTo>
                  <a:cubicBezTo>
                    <a:pt x="377363" y="113071"/>
                    <a:pt x="369735" y="109930"/>
                    <a:pt x="363005" y="105443"/>
                  </a:cubicBezTo>
                  <a:cubicBezTo>
                    <a:pt x="346403" y="94226"/>
                    <a:pt x="332941" y="96020"/>
                    <a:pt x="316788" y="108584"/>
                  </a:cubicBezTo>
                  <a:cubicBezTo>
                    <a:pt x="281340" y="136404"/>
                    <a:pt x="244546" y="161981"/>
                    <a:pt x="207752" y="188454"/>
                  </a:cubicBezTo>
                  <a:cubicBezTo>
                    <a:pt x="202367" y="192044"/>
                    <a:pt x="195637" y="194287"/>
                    <a:pt x="189803" y="196980"/>
                  </a:cubicBezTo>
                  <a:cubicBezTo>
                    <a:pt x="188906" y="195185"/>
                    <a:pt x="187560" y="193390"/>
                    <a:pt x="186662" y="191595"/>
                  </a:cubicBezTo>
                  <a:cubicBezTo>
                    <a:pt x="232879" y="157942"/>
                    <a:pt x="278648" y="124289"/>
                    <a:pt x="327108" y="88841"/>
                  </a:cubicBezTo>
                  <a:cubicBezTo>
                    <a:pt x="313198" y="82110"/>
                    <a:pt x="300185" y="77175"/>
                    <a:pt x="288519" y="69995"/>
                  </a:cubicBezTo>
                  <a:cubicBezTo>
                    <a:pt x="275507" y="61919"/>
                    <a:pt x="265635" y="63265"/>
                    <a:pt x="253520" y="72688"/>
                  </a:cubicBezTo>
                  <a:cubicBezTo>
                    <a:pt x="219867" y="98264"/>
                    <a:pt x="185316" y="122943"/>
                    <a:pt x="150766" y="147173"/>
                  </a:cubicBezTo>
                  <a:cubicBezTo>
                    <a:pt x="145381" y="151212"/>
                    <a:pt x="138651" y="153006"/>
                    <a:pt x="132369" y="156147"/>
                  </a:cubicBezTo>
                  <a:cubicBezTo>
                    <a:pt x="131471" y="154352"/>
                    <a:pt x="130125" y="152558"/>
                    <a:pt x="129228" y="150763"/>
                  </a:cubicBezTo>
                  <a:cubicBezTo>
                    <a:pt x="171855" y="119802"/>
                    <a:pt x="214034" y="88393"/>
                    <a:pt x="258456" y="56085"/>
                  </a:cubicBezTo>
                  <a:cubicBezTo>
                    <a:pt x="242751" y="48457"/>
                    <a:pt x="229290" y="43073"/>
                    <a:pt x="217174" y="35445"/>
                  </a:cubicBezTo>
                  <a:cubicBezTo>
                    <a:pt x="205060" y="28266"/>
                    <a:pt x="196534" y="30509"/>
                    <a:pt x="185316" y="38586"/>
                  </a:cubicBezTo>
                  <a:cubicBezTo>
                    <a:pt x="151215" y="63714"/>
                    <a:pt x="116664" y="87944"/>
                    <a:pt x="81665" y="111725"/>
                  </a:cubicBezTo>
                  <a:cubicBezTo>
                    <a:pt x="76729" y="115315"/>
                    <a:pt x="69998" y="116212"/>
                    <a:pt x="64165" y="118456"/>
                  </a:cubicBezTo>
                  <a:cubicBezTo>
                    <a:pt x="63268" y="116661"/>
                    <a:pt x="62819" y="114866"/>
                    <a:pt x="61922" y="113520"/>
                  </a:cubicBezTo>
                  <a:cubicBezTo>
                    <a:pt x="103651" y="83905"/>
                    <a:pt x="145381" y="54291"/>
                    <a:pt x="188906" y="22881"/>
                  </a:cubicBezTo>
                  <a:cubicBezTo>
                    <a:pt x="175894" y="16599"/>
                    <a:pt x="165573" y="12561"/>
                    <a:pt x="156599" y="6279"/>
                  </a:cubicBezTo>
                  <a:cubicBezTo>
                    <a:pt x="140894" y="-4041"/>
                    <a:pt x="128779" y="-900"/>
                    <a:pt x="114421" y="10317"/>
                  </a:cubicBezTo>
                  <a:cubicBezTo>
                    <a:pt x="76729" y="39932"/>
                    <a:pt x="38589" y="68649"/>
                    <a:pt x="0" y="96918"/>
                  </a:cubicBezTo>
                  <a:lnTo>
                    <a:pt x="223905" y="234671"/>
                  </a:lnTo>
                  <a:cubicBezTo>
                    <a:pt x="278199" y="195634"/>
                    <a:pt x="332044" y="157045"/>
                    <a:pt x="386786" y="118007"/>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Shape 44"/>
            <p:cNvSpPr/>
            <p:nvPr/>
          </p:nvSpPr>
          <p:spPr>
            <a:xfrm>
              <a:off x="10764515" y="5644519"/>
              <a:ext cx="224354" cy="188457"/>
            </a:xfrm>
            <a:custGeom>
              <a:avLst/>
              <a:gdLst>
                <a:gd name="connsiteX0" fmla="*/ 0 w 224353"/>
                <a:gd name="connsiteY0" fmla="*/ 135959 h 188457"/>
                <a:gd name="connsiteX1" fmla="*/ 7179 w 224353"/>
                <a:gd name="connsiteY1" fmla="*/ 190252 h 188457"/>
                <a:gd name="connsiteX2" fmla="*/ 228392 w 224353"/>
                <a:gd name="connsiteY2" fmla="*/ 31858 h 188457"/>
                <a:gd name="connsiteX3" fmla="*/ 176791 w 224353"/>
                <a:gd name="connsiteY3" fmla="*/ 0 h 188457"/>
                <a:gd name="connsiteX4" fmla="*/ 177689 w 224353"/>
                <a:gd name="connsiteY4" fmla="*/ 3590 h 188457"/>
                <a:gd name="connsiteX5" fmla="*/ 11218 w 224353"/>
                <a:gd name="connsiteY5" fmla="*/ 117113 h 188457"/>
                <a:gd name="connsiteX6" fmla="*/ 0 w 224353"/>
                <a:gd name="connsiteY6" fmla="*/ 135959 h 18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353" h="188457">
                  <a:moveTo>
                    <a:pt x="0" y="135959"/>
                  </a:moveTo>
                  <a:cubicBezTo>
                    <a:pt x="449" y="153009"/>
                    <a:pt x="4038" y="170060"/>
                    <a:pt x="7179" y="190252"/>
                  </a:cubicBezTo>
                  <a:cubicBezTo>
                    <a:pt x="81665" y="136856"/>
                    <a:pt x="155253" y="84357"/>
                    <a:pt x="228392" y="31858"/>
                  </a:cubicBezTo>
                  <a:lnTo>
                    <a:pt x="176791" y="0"/>
                  </a:lnTo>
                  <a:cubicBezTo>
                    <a:pt x="177240" y="1346"/>
                    <a:pt x="177240" y="2244"/>
                    <a:pt x="177689" y="3590"/>
                  </a:cubicBezTo>
                  <a:cubicBezTo>
                    <a:pt x="122049" y="41281"/>
                    <a:pt x="66409" y="78973"/>
                    <a:pt x="11218" y="117113"/>
                  </a:cubicBezTo>
                  <a:cubicBezTo>
                    <a:pt x="6282" y="121151"/>
                    <a:pt x="0" y="129677"/>
                    <a:pt x="0" y="135959"/>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Shape 45"/>
            <p:cNvSpPr/>
            <p:nvPr/>
          </p:nvSpPr>
          <p:spPr>
            <a:xfrm>
              <a:off x="9653514" y="5408499"/>
              <a:ext cx="1736500" cy="1072412"/>
            </a:xfrm>
            <a:custGeom>
              <a:avLst/>
              <a:gdLst>
                <a:gd name="connsiteX0" fmla="*/ 369735 w 1736499"/>
                <a:gd name="connsiteY0" fmla="*/ 1052220 h 1072411"/>
                <a:gd name="connsiteX1" fmla="*/ 1058951 w 1736499"/>
                <a:gd name="connsiteY1" fmla="*/ 571654 h 1072411"/>
                <a:gd name="connsiteX2" fmla="*/ 1725282 w 1736499"/>
                <a:gd name="connsiteY2" fmla="*/ 105446 h 1072411"/>
                <a:gd name="connsiteX3" fmla="*/ 1740089 w 1736499"/>
                <a:gd name="connsiteY3" fmla="*/ 90190 h 1072411"/>
                <a:gd name="connsiteX4" fmla="*/ 1734705 w 1736499"/>
                <a:gd name="connsiteY4" fmla="*/ 0 h 1072411"/>
                <a:gd name="connsiteX5" fmla="*/ 1656630 w 1736499"/>
                <a:gd name="connsiteY5" fmla="*/ 55191 h 1072411"/>
                <a:gd name="connsiteX6" fmla="*/ 1646309 w 1736499"/>
                <a:gd name="connsiteY6" fmla="*/ 82562 h 1072411"/>
                <a:gd name="connsiteX7" fmla="*/ 1646758 w 1736499"/>
                <a:gd name="connsiteY7" fmla="*/ 104549 h 1072411"/>
                <a:gd name="connsiteX8" fmla="*/ 1640476 w 1736499"/>
                <a:gd name="connsiteY8" fmla="*/ 104549 h 1072411"/>
                <a:gd name="connsiteX9" fmla="*/ 1631502 w 1736499"/>
                <a:gd name="connsiteY9" fmla="*/ 73139 h 1072411"/>
                <a:gd name="connsiteX10" fmla="*/ 1547593 w 1736499"/>
                <a:gd name="connsiteY10" fmla="*/ 132817 h 1072411"/>
                <a:gd name="connsiteX11" fmla="*/ 1538171 w 1736499"/>
                <a:gd name="connsiteY11" fmla="*/ 157048 h 1072411"/>
                <a:gd name="connsiteX12" fmla="*/ 1538619 w 1736499"/>
                <a:gd name="connsiteY12" fmla="*/ 179932 h 1072411"/>
                <a:gd name="connsiteX13" fmla="*/ 1532338 w 1736499"/>
                <a:gd name="connsiteY13" fmla="*/ 180381 h 1072411"/>
                <a:gd name="connsiteX14" fmla="*/ 1524261 w 1736499"/>
                <a:gd name="connsiteY14" fmla="*/ 151214 h 1072411"/>
                <a:gd name="connsiteX15" fmla="*/ 1517979 w 1736499"/>
                <a:gd name="connsiteY15" fmla="*/ 154804 h 1072411"/>
                <a:gd name="connsiteX16" fmla="*/ 1353303 w 1736499"/>
                <a:gd name="connsiteY16" fmla="*/ 272366 h 1072411"/>
                <a:gd name="connsiteX17" fmla="*/ 1353752 w 1736499"/>
                <a:gd name="connsiteY17" fmla="*/ 310506 h 1072411"/>
                <a:gd name="connsiteX18" fmla="*/ 1341637 w 1736499"/>
                <a:gd name="connsiteY18" fmla="*/ 310506 h 1072411"/>
                <a:gd name="connsiteX19" fmla="*/ 1341188 w 1736499"/>
                <a:gd name="connsiteY19" fmla="*/ 280891 h 1072411"/>
                <a:gd name="connsiteX20" fmla="*/ 1131641 w 1736499"/>
                <a:gd name="connsiteY20" fmla="*/ 429862 h 1072411"/>
                <a:gd name="connsiteX21" fmla="*/ 1122667 w 1736499"/>
                <a:gd name="connsiteY21" fmla="*/ 458579 h 1072411"/>
                <a:gd name="connsiteX22" fmla="*/ 1120872 w 1736499"/>
                <a:gd name="connsiteY22" fmla="*/ 481912 h 1072411"/>
                <a:gd name="connsiteX23" fmla="*/ 1114590 w 1736499"/>
                <a:gd name="connsiteY23" fmla="*/ 481015 h 1072411"/>
                <a:gd name="connsiteX24" fmla="*/ 1108309 w 1736499"/>
                <a:gd name="connsiteY24" fmla="*/ 446913 h 1072411"/>
                <a:gd name="connsiteX25" fmla="*/ 920300 w 1736499"/>
                <a:gd name="connsiteY25" fmla="*/ 581077 h 1072411"/>
                <a:gd name="connsiteX26" fmla="*/ 902352 w 1736499"/>
                <a:gd name="connsiteY26" fmla="*/ 613832 h 1072411"/>
                <a:gd name="connsiteX27" fmla="*/ 896518 w 1736499"/>
                <a:gd name="connsiteY27" fmla="*/ 626396 h 1072411"/>
                <a:gd name="connsiteX28" fmla="*/ 892480 w 1736499"/>
                <a:gd name="connsiteY28" fmla="*/ 625050 h 1072411"/>
                <a:gd name="connsiteX29" fmla="*/ 888890 w 1736499"/>
                <a:gd name="connsiteY29" fmla="*/ 603961 h 1072411"/>
                <a:gd name="connsiteX30" fmla="*/ 869147 w 1736499"/>
                <a:gd name="connsiteY30" fmla="*/ 617422 h 1072411"/>
                <a:gd name="connsiteX31" fmla="*/ 677998 w 1736499"/>
                <a:gd name="connsiteY31" fmla="*/ 754278 h 1072411"/>
                <a:gd name="connsiteX32" fmla="*/ 652421 w 1736499"/>
                <a:gd name="connsiteY32" fmla="*/ 757419 h 1072411"/>
                <a:gd name="connsiteX33" fmla="*/ 492233 w 1736499"/>
                <a:gd name="connsiteY33" fmla="*/ 669472 h 1072411"/>
                <a:gd name="connsiteX34" fmla="*/ 479669 w 1736499"/>
                <a:gd name="connsiteY34" fmla="*/ 647486 h 1072411"/>
                <a:gd name="connsiteX35" fmla="*/ 480117 w 1736499"/>
                <a:gd name="connsiteY35" fmla="*/ 566269 h 1072411"/>
                <a:gd name="connsiteX36" fmla="*/ 474284 w 1736499"/>
                <a:gd name="connsiteY36" fmla="*/ 550565 h 1072411"/>
                <a:gd name="connsiteX37" fmla="*/ 429414 w 1736499"/>
                <a:gd name="connsiteY37" fmla="*/ 526783 h 1072411"/>
                <a:gd name="connsiteX38" fmla="*/ 395312 w 1736499"/>
                <a:gd name="connsiteY38" fmla="*/ 628640 h 1072411"/>
                <a:gd name="connsiteX39" fmla="*/ 564475 w 1736499"/>
                <a:gd name="connsiteY39" fmla="*/ 721522 h 1072411"/>
                <a:gd name="connsiteX40" fmla="*/ 616973 w 1736499"/>
                <a:gd name="connsiteY40" fmla="*/ 815302 h 1072411"/>
                <a:gd name="connsiteX41" fmla="*/ 600820 w 1736499"/>
                <a:gd name="connsiteY41" fmla="*/ 845814 h 1072411"/>
                <a:gd name="connsiteX42" fmla="*/ 376915 w 1736499"/>
                <a:gd name="connsiteY42" fmla="*/ 1001067 h 1072411"/>
                <a:gd name="connsiteX43" fmla="*/ 345505 w 1736499"/>
                <a:gd name="connsiteY43" fmla="*/ 1002862 h 1072411"/>
                <a:gd name="connsiteX44" fmla="*/ 116664 w 1736499"/>
                <a:gd name="connsiteY44" fmla="*/ 875429 h 1072411"/>
                <a:gd name="connsiteX45" fmla="*/ 98267 w 1736499"/>
                <a:gd name="connsiteY45" fmla="*/ 870493 h 1072411"/>
                <a:gd name="connsiteX46" fmla="*/ 0 w 1736499"/>
                <a:gd name="connsiteY46" fmla="*/ 934659 h 1072411"/>
                <a:gd name="connsiteX47" fmla="*/ 246340 w 1736499"/>
                <a:gd name="connsiteY47" fmla="*/ 1060297 h 1072411"/>
                <a:gd name="connsiteX48" fmla="*/ 369735 w 1736499"/>
                <a:gd name="connsiteY48" fmla="*/ 1052220 h 107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36499" h="1072411">
                  <a:moveTo>
                    <a:pt x="369735" y="1052220"/>
                  </a:moveTo>
                  <a:cubicBezTo>
                    <a:pt x="600371" y="893377"/>
                    <a:pt x="829212" y="732291"/>
                    <a:pt x="1058951" y="571654"/>
                  </a:cubicBezTo>
                  <a:cubicBezTo>
                    <a:pt x="1281061" y="416401"/>
                    <a:pt x="1503172" y="261148"/>
                    <a:pt x="1725282" y="105446"/>
                  </a:cubicBezTo>
                  <a:cubicBezTo>
                    <a:pt x="1731115" y="101408"/>
                    <a:pt x="1740089" y="95126"/>
                    <a:pt x="1740089" y="90190"/>
                  </a:cubicBezTo>
                  <a:cubicBezTo>
                    <a:pt x="1739641" y="61024"/>
                    <a:pt x="1736948" y="31858"/>
                    <a:pt x="1734705" y="0"/>
                  </a:cubicBezTo>
                  <a:cubicBezTo>
                    <a:pt x="1706436" y="20192"/>
                    <a:pt x="1682206" y="38140"/>
                    <a:pt x="1656630" y="55191"/>
                  </a:cubicBezTo>
                  <a:cubicBezTo>
                    <a:pt x="1645861" y="62370"/>
                    <a:pt x="1641822" y="69550"/>
                    <a:pt x="1646309" y="82562"/>
                  </a:cubicBezTo>
                  <a:cubicBezTo>
                    <a:pt x="1648553" y="89293"/>
                    <a:pt x="1646758" y="97370"/>
                    <a:pt x="1646758" y="104549"/>
                  </a:cubicBezTo>
                  <a:cubicBezTo>
                    <a:pt x="1644515" y="104549"/>
                    <a:pt x="1642720" y="104549"/>
                    <a:pt x="1640476" y="104549"/>
                  </a:cubicBezTo>
                  <a:cubicBezTo>
                    <a:pt x="1637784" y="94677"/>
                    <a:pt x="1634643" y="85255"/>
                    <a:pt x="1631502" y="73139"/>
                  </a:cubicBezTo>
                  <a:cubicBezTo>
                    <a:pt x="1602785" y="93780"/>
                    <a:pt x="1575413" y="113972"/>
                    <a:pt x="1547593" y="132817"/>
                  </a:cubicBezTo>
                  <a:cubicBezTo>
                    <a:pt x="1538171" y="139099"/>
                    <a:pt x="1535030" y="145830"/>
                    <a:pt x="1538171" y="157048"/>
                  </a:cubicBezTo>
                  <a:cubicBezTo>
                    <a:pt x="1539966" y="164227"/>
                    <a:pt x="1538619" y="172304"/>
                    <a:pt x="1538619" y="179932"/>
                  </a:cubicBezTo>
                  <a:cubicBezTo>
                    <a:pt x="1536376" y="179932"/>
                    <a:pt x="1534581" y="180381"/>
                    <a:pt x="1532338" y="180381"/>
                  </a:cubicBezTo>
                  <a:cubicBezTo>
                    <a:pt x="1529645" y="170958"/>
                    <a:pt x="1526953" y="161535"/>
                    <a:pt x="1524261" y="151214"/>
                  </a:cubicBezTo>
                  <a:cubicBezTo>
                    <a:pt x="1521120" y="153009"/>
                    <a:pt x="1519325" y="153458"/>
                    <a:pt x="1517979" y="154804"/>
                  </a:cubicBezTo>
                  <a:cubicBezTo>
                    <a:pt x="1463236" y="193842"/>
                    <a:pt x="1408045" y="233328"/>
                    <a:pt x="1353303" y="272366"/>
                  </a:cubicBezTo>
                  <a:lnTo>
                    <a:pt x="1353752" y="310506"/>
                  </a:lnTo>
                  <a:lnTo>
                    <a:pt x="1341637" y="310506"/>
                  </a:lnTo>
                  <a:lnTo>
                    <a:pt x="1341188" y="280891"/>
                  </a:lnTo>
                  <a:cubicBezTo>
                    <a:pt x="1271190" y="330698"/>
                    <a:pt x="1201640" y="380504"/>
                    <a:pt x="1131641" y="429862"/>
                  </a:cubicBezTo>
                  <a:cubicBezTo>
                    <a:pt x="1119975" y="438388"/>
                    <a:pt x="1120872" y="446913"/>
                    <a:pt x="1122667" y="458579"/>
                  </a:cubicBezTo>
                  <a:cubicBezTo>
                    <a:pt x="1123565" y="466208"/>
                    <a:pt x="1121770" y="474284"/>
                    <a:pt x="1120872" y="481912"/>
                  </a:cubicBezTo>
                  <a:cubicBezTo>
                    <a:pt x="1118629" y="481464"/>
                    <a:pt x="1116834" y="481464"/>
                    <a:pt x="1114590" y="481015"/>
                  </a:cubicBezTo>
                  <a:cubicBezTo>
                    <a:pt x="1112796" y="470246"/>
                    <a:pt x="1111001" y="459926"/>
                    <a:pt x="1108309" y="446913"/>
                  </a:cubicBezTo>
                  <a:cubicBezTo>
                    <a:pt x="1044143" y="492681"/>
                    <a:pt x="982221" y="537103"/>
                    <a:pt x="920300" y="581077"/>
                  </a:cubicBezTo>
                  <a:cubicBezTo>
                    <a:pt x="908634" y="589153"/>
                    <a:pt x="896967" y="595884"/>
                    <a:pt x="902352" y="613832"/>
                  </a:cubicBezTo>
                  <a:cubicBezTo>
                    <a:pt x="903249" y="616973"/>
                    <a:pt x="898762" y="622358"/>
                    <a:pt x="896518" y="626396"/>
                  </a:cubicBezTo>
                  <a:cubicBezTo>
                    <a:pt x="895172" y="625948"/>
                    <a:pt x="893826" y="625499"/>
                    <a:pt x="892480" y="625050"/>
                  </a:cubicBezTo>
                  <a:cubicBezTo>
                    <a:pt x="891583" y="618768"/>
                    <a:pt x="890236" y="612486"/>
                    <a:pt x="888890" y="603961"/>
                  </a:cubicBezTo>
                  <a:cubicBezTo>
                    <a:pt x="881262" y="608897"/>
                    <a:pt x="874980" y="612935"/>
                    <a:pt x="869147" y="617422"/>
                  </a:cubicBezTo>
                  <a:cubicBezTo>
                    <a:pt x="805431" y="663190"/>
                    <a:pt x="741714" y="708510"/>
                    <a:pt x="677998" y="754278"/>
                  </a:cubicBezTo>
                  <a:cubicBezTo>
                    <a:pt x="669472" y="760111"/>
                    <a:pt x="663190" y="763701"/>
                    <a:pt x="652421" y="757419"/>
                  </a:cubicBezTo>
                  <a:cubicBezTo>
                    <a:pt x="599025" y="727804"/>
                    <a:pt x="545180" y="699536"/>
                    <a:pt x="492233" y="669472"/>
                  </a:cubicBezTo>
                  <a:cubicBezTo>
                    <a:pt x="485951" y="665882"/>
                    <a:pt x="480117" y="655114"/>
                    <a:pt x="479669" y="647486"/>
                  </a:cubicBezTo>
                  <a:cubicBezTo>
                    <a:pt x="478323" y="620563"/>
                    <a:pt x="480117" y="593192"/>
                    <a:pt x="480117" y="566269"/>
                  </a:cubicBezTo>
                  <a:cubicBezTo>
                    <a:pt x="480117" y="560885"/>
                    <a:pt x="478323" y="552808"/>
                    <a:pt x="474284" y="550565"/>
                  </a:cubicBezTo>
                  <a:cubicBezTo>
                    <a:pt x="459477" y="541142"/>
                    <a:pt x="443323" y="533962"/>
                    <a:pt x="429414" y="526783"/>
                  </a:cubicBezTo>
                  <a:cubicBezTo>
                    <a:pt x="413709" y="560436"/>
                    <a:pt x="447810" y="605307"/>
                    <a:pt x="395312" y="628640"/>
                  </a:cubicBezTo>
                  <a:cubicBezTo>
                    <a:pt x="454092" y="661395"/>
                    <a:pt x="507489" y="695497"/>
                    <a:pt x="564475" y="721522"/>
                  </a:cubicBezTo>
                  <a:cubicBezTo>
                    <a:pt x="608897" y="741714"/>
                    <a:pt x="625499" y="768637"/>
                    <a:pt x="616973" y="815302"/>
                  </a:cubicBezTo>
                  <a:cubicBezTo>
                    <a:pt x="614730" y="828315"/>
                    <a:pt x="612486" y="837738"/>
                    <a:pt x="600820" y="845814"/>
                  </a:cubicBezTo>
                  <a:cubicBezTo>
                    <a:pt x="525886" y="896967"/>
                    <a:pt x="450951" y="948568"/>
                    <a:pt x="376915" y="1001067"/>
                  </a:cubicBezTo>
                  <a:cubicBezTo>
                    <a:pt x="365697" y="1009144"/>
                    <a:pt x="357620" y="1009593"/>
                    <a:pt x="345505" y="1002862"/>
                  </a:cubicBezTo>
                  <a:cubicBezTo>
                    <a:pt x="269673" y="959786"/>
                    <a:pt x="192944" y="917608"/>
                    <a:pt x="116664" y="875429"/>
                  </a:cubicBezTo>
                  <a:cubicBezTo>
                    <a:pt x="111280" y="872288"/>
                    <a:pt x="102305" y="868250"/>
                    <a:pt x="98267" y="870493"/>
                  </a:cubicBezTo>
                  <a:cubicBezTo>
                    <a:pt x="65960" y="890685"/>
                    <a:pt x="34102" y="912223"/>
                    <a:pt x="0" y="934659"/>
                  </a:cubicBezTo>
                  <a:cubicBezTo>
                    <a:pt x="84357" y="978183"/>
                    <a:pt x="164676" y="1020811"/>
                    <a:pt x="246340" y="1060297"/>
                  </a:cubicBezTo>
                  <a:cubicBezTo>
                    <a:pt x="287622" y="1081386"/>
                    <a:pt x="332941" y="1077797"/>
                    <a:pt x="369735" y="1052220"/>
                  </a:cubicBezTo>
                  <a:close/>
                </a:path>
              </a:pathLst>
            </a:custGeom>
            <a:grp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03433" name="Freeform: Shape 80"/>
          <p:cNvSpPr/>
          <p:nvPr/>
        </p:nvSpPr>
        <p:spPr>
          <a:xfrm rot="652264">
            <a:off x="8181975" y="2090738"/>
            <a:ext cx="1325563" cy="1219200"/>
          </a:xfrm>
          <a:custGeom>
            <a:avLst/>
            <a:gdLst/>
            <a:ahLst/>
            <a:cxnLst>
              <a:cxn ang="0">
                <a:pos x="359818" y="1159734"/>
              </a:cxn>
              <a:cxn ang="0">
                <a:pos x="375056" y="1158676"/>
              </a:cxn>
              <a:cxn ang="0">
                <a:pos x="382546" y="1165394"/>
              </a:cxn>
              <a:cxn ang="0">
                <a:pos x="322852" y="1207761"/>
              </a:cxn>
              <a:cxn ang="0">
                <a:pos x="315407" y="1206017"/>
              </a:cxn>
              <a:cxn ang="0">
                <a:pos x="313525" y="1213627"/>
              </a:cxn>
              <a:cxn ang="0">
                <a:pos x="313699" y="1214257"/>
              </a:cxn>
              <a:cxn ang="0">
                <a:pos x="306807" y="1219148"/>
              </a:cxn>
              <a:cxn ang="0">
                <a:pos x="303062" y="1216320"/>
              </a:cxn>
              <a:cxn ang="0">
                <a:pos x="319713" y="1196629"/>
              </a:cxn>
              <a:cxn ang="0">
                <a:pos x="328824" y="1188700"/>
              </a:cxn>
              <a:cxn ang="0">
                <a:pos x="342291" y="1166364"/>
              </a:cxn>
              <a:cxn ang="0">
                <a:pos x="359818" y="1159734"/>
              </a:cxn>
              <a:cxn ang="0">
                <a:pos x="4942" y="1006852"/>
              </a:cxn>
              <a:cxn ang="0">
                <a:pos x="16128" y="1010312"/>
              </a:cxn>
              <a:cxn ang="0">
                <a:pos x="24366" y="1017112"/>
              </a:cxn>
              <a:cxn ang="0">
                <a:pos x="8989" y="1017239"/>
              </a:cxn>
              <a:cxn ang="0">
                <a:pos x="403" y="1021574"/>
              </a:cxn>
              <a:cxn ang="0">
                <a:pos x="82" y="1017958"/>
              </a:cxn>
              <a:cxn ang="0">
                <a:pos x="4942" y="1006852"/>
              </a:cxn>
              <a:cxn ang="0">
                <a:pos x="278875" y="880121"/>
              </a:cxn>
              <a:cxn ang="0">
                <a:pos x="278775" y="880193"/>
              </a:cxn>
              <a:cxn ang="0">
                <a:pos x="278733" y="880165"/>
              </a:cxn>
              <a:cxn ang="0">
                <a:pos x="340036" y="856697"/>
              </a:cxn>
              <a:cxn ang="0">
                <a:pos x="342244" y="866185"/>
              </a:cxn>
              <a:cxn ang="0">
                <a:pos x="342194" y="871204"/>
              </a:cxn>
              <a:cxn ang="0">
                <a:pos x="339026" y="887232"/>
              </a:cxn>
              <a:cxn ang="0">
                <a:pos x="327853" y="880479"/>
              </a:cxn>
              <a:cxn ang="0">
                <a:pos x="326235" y="881666"/>
              </a:cxn>
              <a:cxn ang="0">
                <a:pos x="320711" y="902536"/>
              </a:cxn>
              <a:cxn ang="0">
                <a:pos x="315325" y="904966"/>
              </a:cxn>
              <a:cxn ang="0">
                <a:pos x="293217" y="889981"/>
              </a:cxn>
              <a:cxn ang="0">
                <a:pos x="1033623" y="687842"/>
              </a:cxn>
              <a:cxn ang="0">
                <a:pos x="1060369" y="684320"/>
              </a:cxn>
              <a:cxn ang="0">
                <a:pos x="1009408" y="720489"/>
              </a:cxn>
              <a:cxn ang="0">
                <a:pos x="1008026" y="719077"/>
              </a:cxn>
              <a:cxn ang="0">
                <a:pos x="1006029" y="718051"/>
              </a:cxn>
              <a:cxn ang="0">
                <a:pos x="997447" y="713136"/>
              </a:cxn>
              <a:cxn ang="0">
                <a:pos x="1009527" y="709256"/>
              </a:cxn>
              <a:cxn ang="0">
                <a:pos x="1014925" y="711525"/>
              </a:cxn>
              <a:cxn ang="0">
                <a:pos x="1022153" y="711205"/>
              </a:cxn>
              <a:cxn ang="0">
                <a:pos x="1020206" y="705159"/>
              </a:cxn>
              <a:cxn ang="0">
                <a:pos x="1033623" y="687842"/>
              </a:cxn>
              <a:cxn ang="0">
                <a:pos x="462694" y="741007"/>
              </a:cxn>
              <a:cxn ang="0">
                <a:pos x="467484" y="744470"/>
              </a:cxn>
              <a:cxn ang="0">
                <a:pos x="467813" y="744837"/>
              </a:cxn>
              <a:cxn ang="0">
                <a:pos x="451725" y="756357"/>
              </a:cxn>
              <a:cxn ang="0">
                <a:pos x="457563" y="743923"/>
              </a:cxn>
              <a:cxn ang="0">
                <a:pos x="462694" y="741007"/>
              </a:cxn>
              <a:cxn ang="0">
                <a:pos x="411235" y="746347"/>
              </a:cxn>
              <a:cxn ang="0">
                <a:pos x="418017" y="752406"/>
              </a:cxn>
              <a:cxn ang="0">
                <a:pos x="412714" y="758511"/>
              </a:cxn>
              <a:cxn ang="0">
                <a:pos x="403084" y="765799"/>
              </a:cxn>
              <a:cxn ang="0">
                <a:pos x="409715" y="774694"/>
              </a:cxn>
              <a:cxn ang="0">
                <a:pos x="422027" y="770397"/>
              </a:cxn>
              <a:cxn ang="0">
                <a:pos x="427151" y="765970"/>
              </a:cxn>
              <a:cxn ang="0">
                <a:pos x="433320" y="769535"/>
              </a:cxn>
              <a:cxn ang="0">
                <a:pos x="299977" y="865012"/>
              </a:cxn>
              <a:cxn ang="0">
                <a:pos x="276017" y="868970"/>
              </a:cxn>
              <a:cxn ang="0">
                <a:pos x="267494" y="872547"/>
              </a:cxn>
              <a:cxn ang="0">
                <a:pos x="244368" y="856873"/>
              </a:cxn>
              <a:cxn ang="0">
                <a:pos x="247129" y="854359"/>
              </a:cxn>
              <a:cxn ang="0">
                <a:pos x="249867" y="856362"/>
              </a:cxn>
              <a:cxn ang="0">
                <a:pos x="248240" y="853348"/>
              </a:cxn>
              <a:cxn ang="0">
                <a:pos x="256188" y="846110"/>
              </a:cxn>
              <a:cxn ang="0">
                <a:pos x="265909" y="832163"/>
              </a:cxn>
              <a:cxn ang="0">
                <a:pos x="283891" y="828178"/>
              </a:cxn>
              <a:cxn ang="0">
                <a:pos x="289712" y="825656"/>
              </a:cxn>
              <a:cxn ang="0">
                <a:pos x="302695" y="822107"/>
              </a:cxn>
              <a:cxn ang="0">
                <a:pos x="306125" y="824428"/>
              </a:cxn>
              <a:cxn ang="0">
                <a:pos x="303987" y="798011"/>
              </a:cxn>
              <a:cxn ang="0">
                <a:pos x="305785" y="791002"/>
              </a:cxn>
              <a:cxn ang="0">
                <a:pos x="318464" y="793123"/>
              </a:cxn>
              <a:cxn ang="0">
                <a:pos x="325462" y="808435"/>
              </a:cxn>
              <a:cxn ang="0">
                <a:pos x="334407" y="813903"/>
              </a:cxn>
              <a:cxn ang="0">
                <a:pos x="386873" y="789784"/>
              </a:cxn>
              <a:cxn ang="0">
                <a:pos x="397264" y="768322"/>
              </a:cxn>
              <a:cxn ang="0">
                <a:pos x="411235" y="746347"/>
              </a:cxn>
              <a:cxn ang="0">
                <a:pos x="850083" y="658943"/>
              </a:cxn>
              <a:cxn ang="0">
                <a:pos x="855964" y="671183"/>
              </a:cxn>
              <a:cxn ang="0">
                <a:pos x="863043" y="685921"/>
              </a:cxn>
              <a:cxn ang="0">
                <a:pos x="833585" y="681372"/>
              </a:cxn>
              <a:cxn ang="0">
                <a:pos x="822121" y="678468"/>
              </a:cxn>
              <a:cxn ang="0">
                <a:pos x="527769" y="656654"/>
              </a:cxn>
              <a:cxn ang="0">
                <a:pos x="561707" y="677607"/>
              </a:cxn>
              <a:cxn ang="0">
                <a:pos x="513579" y="712068"/>
              </a:cxn>
              <a:cxn ang="0">
                <a:pos x="509828" y="697048"/>
              </a:cxn>
              <a:cxn ang="0">
                <a:pos x="504601" y="701736"/>
              </a:cxn>
              <a:cxn ang="0">
                <a:pos x="470131" y="708366"/>
              </a:cxn>
              <a:cxn ang="0">
                <a:pos x="455135" y="709672"/>
              </a:cxn>
              <a:cxn ang="0">
                <a:pos x="429403" y="723981"/>
              </a:cxn>
              <a:cxn ang="0">
                <a:pos x="402267" y="732018"/>
              </a:cxn>
              <a:cxn ang="0">
                <a:pos x="414679" y="725847"/>
              </a:cxn>
              <a:cxn ang="0">
                <a:pos x="428309" y="707126"/>
              </a:cxn>
              <a:cxn ang="0">
                <a:pos x="431656" y="702133"/>
              </a:cxn>
              <a:cxn ang="0">
                <a:pos x="431871" y="701957"/>
              </a:cxn>
              <a:cxn ang="0">
                <a:pos x="457313" y="699327"/>
              </a:cxn>
              <a:cxn ang="0">
                <a:pos x="469100" y="706311"/>
              </a:cxn>
              <a:cxn ang="0">
                <a:pos x="474399" y="706637"/>
              </a:cxn>
              <a:cxn ang="0">
                <a:pos x="472993" y="701918"/>
              </a:cxn>
              <a:cxn ang="0">
                <a:pos x="469262" y="693174"/>
              </a:cxn>
              <a:cxn ang="0">
                <a:pos x="466019" y="689844"/>
              </a:cxn>
              <a:cxn ang="0">
                <a:pos x="465279" y="680283"/>
              </a:cxn>
              <a:cxn ang="0">
                <a:pos x="484460" y="669378"/>
              </a:cxn>
              <a:cxn ang="0">
                <a:pos x="496895" y="668640"/>
              </a:cxn>
              <a:cxn ang="0">
                <a:pos x="507021" y="666759"/>
              </a:cxn>
              <a:cxn ang="0">
                <a:pos x="789432" y="515302"/>
              </a:cxn>
              <a:cxn ang="0">
                <a:pos x="786714" y="517249"/>
              </a:cxn>
              <a:cxn ang="0">
                <a:pos x="788911" y="515549"/>
              </a:cxn>
              <a:cxn ang="0">
                <a:pos x="755096" y="503166"/>
              </a:cxn>
              <a:cxn ang="0">
                <a:pos x="776947" y="518821"/>
              </a:cxn>
              <a:cxn ang="0">
                <a:pos x="783288" y="519703"/>
              </a:cxn>
              <a:cxn ang="0">
                <a:pos x="577910" y="666805"/>
              </a:cxn>
              <a:cxn ang="0">
                <a:pos x="547017" y="647799"/>
              </a:cxn>
              <a:cxn ang="0">
                <a:pos x="559105" y="642335"/>
              </a:cxn>
              <a:cxn ang="0">
                <a:pos x="562792" y="625988"/>
              </a:cxn>
              <a:cxn ang="0">
                <a:pos x="565338" y="628397"/>
              </a:cxn>
              <a:cxn ang="0">
                <a:pos x="571098" y="628376"/>
              </a:cxn>
              <a:cxn ang="0">
                <a:pos x="573504" y="625832"/>
              </a:cxn>
              <a:cxn ang="0">
                <a:pos x="576635" y="629968"/>
              </a:cxn>
              <a:cxn ang="0">
                <a:pos x="577806" y="633420"/>
              </a:cxn>
              <a:cxn ang="0">
                <a:pos x="581492" y="633522"/>
              </a:cxn>
              <a:cxn ang="0">
                <a:pos x="590766" y="622886"/>
              </a:cxn>
              <a:cxn ang="0">
                <a:pos x="604262" y="626407"/>
              </a:cxn>
              <a:cxn ang="0">
                <a:pos x="589093" y="611138"/>
              </a:cxn>
              <a:cxn ang="0">
                <a:pos x="587343" y="611242"/>
              </a:cxn>
              <a:cxn ang="0">
                <a:pos x="592867" y="607581"/>
              </a:cxn>
              <a:cxn ang="0">
                <a:pos x="599656" y="598397"/>
              </a:cxn>
              <a:cxn ang="0">
                <a:pos x="600084" y="590862"/>
              </a:cxn>
              <a:cxn ang="0">
                <a:pos x="603721" y="588498"/>
              </a:cxn>
              <a:cxn ang="0">
                <a:pos x="607851" y="585371"/>
              </a:cxn>
              <a:cxn ang="0">
                <a:pos x="619007" y="581987"/>
              </a:cxn>
              <a:cxn ang="0">
                <a:pos x="627061" y="580228"/>
              </a:cxn>
              <a:cxn ang="0">
                <a:pos x="636632" y="582381"/>
              </a:cxn>
              <a:cxn ang="0">
                <a:pos x="645731" y="582002"/>
              </a:cxn>
              <a:cxn ang="0">
                <a:pos x="649623" y="577608"/>
              </a:cxn>
              <a:cxn ang="0">
                <a:pos x="651444" y="573338"/>
              </a:cxn>
              <a:cxn ang="0">
                <a:pos x="661415" y="563620"/>
              </a:cxn>
              <a:cxn ang="0">
                <a:pos x="667397" y="561985"/>
              </a:cxn>
              <a:cxn ang="0">
                <a:pos x="703506" y="550556"/>
              </a:cxn>
              <a:cxn ang="0">
                <a:pos x="719000" y="539551"/>
              </a:cxn>
              <a:cxn ang="0">
                <a:pos x="725270" y="526851"/>
              </a:cxn>
              <a:cxn ang="0">
                <a:pos x="735760" y="528309"/>
              </a:cxn>
              <a:cxn ang="0">
                <a:pos x="745353" y="512372"/>
              </a:cxn>
              <a:cxn ang="0">
                <a:pos x="745350" y="511911"/>
              </a:cxn>
              <a:cxn ang="0">
                <a:pos x="749386" y="508951"/>
              </a:cxn>
              <a:cxn ang="0">
                <a:pos x="873482" y="453337"/>
              </a:cxn>
              <a:cxn ang="0">
                <a:pos x="875239" y="453533"/>
              </a:cxn>
              <a:cxn ang="0">
                <a:pos x="872695" y="455343"/>
              </a:cxn>
              <a:cxn ang="0">
                <a:pos x="699870" y="436869"/>
              </a:cxn>
              <a:cxn ang="0">
                <a:pos x="701307" y="436705"/>
              </a:cxn>
              <a:cxn ang="0">
                <a:pos x="701314" y="437982"/>
              </a:cxn>
              <a:cxn ang="0">
                <a:pos x="930986" y="391371"/>
              </a:cxn>
              <a:cxn ang="0">
                <a:pos x="938137" y="393187"/>
              </a:cxn>
              <a:cxn ang="0">
                <a:pos x="941409" y="402277"/>
              </a:cxn>
              <a:cxn ang="0">
                <a:pos x="944304" y="404397"/>
              </a:cxn>
              <a:cxn ang="0">
                <a:pos x="895155" y="439364"/>
              </a:cxn>
              <a:cxn ang="0">
                <a:pos x="892605" y="431270"/>
              </a:cxn>
              <a:cxn ang="0">
                <a:pos x="892464" y="426316"/>
              </a:cxn>
              <a:cxn ang="0">
                <a:pos x="906217" y="413011"/>
              </a:cxn>
              <a:cxn ang="0">
                <a:pos x="916692" y="411590"/>
              </a:cxn>
              <a:cxn ang="0">
                <a:pos x="920141" y="410424"/>
              </a:cxn>
              <a:cxn ang="0">
                <a:pos x="927736" y="409013"/>
              </a:cxn>
              <a:cxn ang="0">
                <a:pos x="929588" y="410504"/>
              </a:cxn>
              <a:cxn ang="0">
                <a:pos x="929624" y="395292"/>
              </a:cxn>
              <a:cxn ang="0">
                <a:pos x="930986" y="391371"/>
              </a:cxn>
              <a:cxn ang="0">
                <a:pos x="683913" y="437084"/>
              </a:cxn>
              <a:cxn ang="0">
                <a:pos x="689875" y="438004"/>
              </a:cxn>
              <a:cxn ang="0">
                <a:pos x="690611" y="437920"/>
              </a:cxn>
              <a:cxn ang="0">
                <a:pos x="690603" y="438137"/>
              </a:cxn>
              <a:cxn ang="0">
                <a:pos x="687614" y="447901"/>
              </a:cxn>
              <a:cxn ang="0">
                <a:pos x="681638" y="447612"/>
              </a:cxn>
              <a:cxn ang="0">
                <a:pos x="679412" y="440697"/>
              </a:cxn>
              <a:cxn ang="0">
                <a:pos x="683913" y="437084"/>
              </a:cxn>
              <a:cxn ang="0">
                <a:pos x="838869" y="369809"/>
              </a:cxn>
              <a:cxn ang="0">
                <a:pos x="838974" y="369825"/>
              </a:cxn>
              <a:cxn ang="0">
                <a:pos x="758848" y="427806"/>
              </a:cxn>
              <a:cxn ang="0">
                <a:pos x="737243" y="427806"/>
              </a:cxn>
              <a:cxn ang="0">
                <a:pos x="727888" y="423388"/>
              </a:cxn>
              <a:cxn ang="0">
                <a:pos x="734633" y="417627"/>
              </a:cxn>
              <a:cxn ang="0">
                <a:pos x="776684" y="386777"/>
              </a:cxn>
              <a:cxn ang="0">
                <a:pos x="785695" y="388887"/>
              </a:cxn>
              <a:cxn ang="0">
                <a:pos x="792328" y="387756"/>
              </a:cxn>
              <a:cxn ang="0">
                <a:pos x="810714" y="375514"/>
              </a:cxn>
              <a:cxn ang="0">
                <a:pos x="838869" y="369809"/>
              </a:cxn>
              <a:cxn ang="0">
                <a:pos x="900627" y="346112"/>
              </a:cxn>
              <a:cxn ang="0">
                <a:pos x="925607" y="346112"/>
              </a:cxn>
              <a:cxn ang="0">
                <a:pos x="970820" y="367211"/>
              </a:cxn>
              <a:cxn ang="0">
                <a:pos x="947827" y="373562"/>
              </a:cxn>
              <a:cxn ang="0">
                <a:pos x="924457" y="376069"/>
              </a:cxn>
              <a:cxn ang="0">
                <a:pos x="910200" y="381078"/>
              </a:cxn>
              <a:cxn ang="0">
                <a:pos x="892575" y="380682"/>
              </a:cxn>
              <a:cxn ang="0">
                <a:pos x="878694" y="391912"/>
              </a:cxn>
              <a:cxn ang="0">
                <a:pos x="858344" y="399364"/>
              </a:cxn>
              <a:cxn ang="0">
                <a:pos x="837173" y="403823"/>
              </a:cxn>
              <a:cxn ang="0">
                <a:pos x="825559" y="407554"/>
              </a:cxn>
              <a:cxn ang="0">
                <a:pos x="810731" y="413717"/>
              </a:cxn>
              <a:cxn ang="0">
                <a:pos x="805686" y="414681"/>
              </a:cxn>
              <a:cxn ang="0">
                <a:pos x="1156508" y="274547"/>
              </a:cxn>
              <a:cxn ang="0">
                <a:pos x="1164609" y="410251"/>
              </a:cxn>
              <a:cxn ang="0">
                <a:pos x="1142330" y="433205"/>
              </a:cxn>
              <a:cxn ang="0">
                <a:pos x="798828" y="673541"/>
              </a:cxn>
              <a:cxn ang="0">
                <a:pos x="775577" y="671608"/>
              </a:cxn>
              <a:cxn ang="0">
                <a:pos x="758395" y="694179"/>
              </a:cxn>
              <a:cxn ang="0">
                <a:pos x="756677" y="703033"/>
              </a:cxn>
              <a:cxn ang="0">
                <a:pos x="741833" y="713419"/>
              </a:cxn>
              <a:cxn ang="0">
                <a:pos x="740555" y="712250"/>
              </a:cxn>
              <a:cxn ang="0">
                <a:pos x="695022" y="709528"/>
              </a:cxn>
              <a:cxn ang="0">
                <a:pos x="657707" y="728183"/>
              </a:cxn>
              <a:cxn ang="0">
                <a:pos x="639438" y="749060"/>
              </a:cxn>
              <a:cxn ang="0">
                <a:pos x="583673" y="766302"/>
              </a:cxn>
              <a:cxn ang="0">
                <a:pos x="574398" y="770614"/>
              </a:cxn>
              <a:cxn ang="0">
                <a:pos x="541077" y="791321"/>
              </a:cxn>
              <a:cxn ang="0">
                <a:pos x="527544" y="800005"/>
              </a:cxn>
              <a:cxn ang="0">
                <a:pos x="483546" y="824808"/>
              </a:cxn>
              <a:cxn ang="0">
                <a:pos x="473892" y="826908"/>
              </a:cxn>
              <a:cxn ang="0">
                <a:pos x="445357" y="830401"/>
              </a:cxn>
              <a:cxn ang="0">
                <a:pos x="413209" y="834055"/>
              </a:cxn>
              <a:cxn ang="0">
                <a:pos x="405551" y="837182"/>
              </a:cxn>
              <a:cxn ang="0">
                <a:pos x="385400" y="865667"/>
              </a:cxn>
              <a:cxn ang="0">
                <a:pos x="374937" y="868360"/>
              </a:cxn>
              <a:cxn ang="0">
                <a:pos x="360227" y="856574"/>
              </a:cxn>
              <a:cxn ang="0">
                <a:pos x="355794" y="845494"/>
              </a:cxn>
              <a:cxn ang="0">
                <a:pos x="481655" y="756017"/>
              </a:cxn>
              <a:cxn ang="0">
                <a:pos x="485262" y="757533"/>
              </a:cxn>
              <a:cxn ang="0">
                <a:pos x="493437" y="750876"/>
              </a:cxn>
              <a:cxn ang="0">
                <a:pos x="506800" y="740239"/>
              </a:cxn>
              <a:cxn ang="0">
                <a:pos x="510467" y="735535"/>
              </a:cxn>
              <a:cxn ang="0">
                <a:pos x="564408" y="697187"/>
              </a:cxn>
              <a:cxn ang="0">
                <a:pos x="565083" y="741746"/>
              </a:cxn>
              <a:cxn ang="0">
                <a:pos x="583312" y="741746"/>
              </a:cxn>
              <a:cxn ang="0">
                <a:pos x="582636" y="684360"/>
              </a:cxn>
              <a:cxn ang="0">
                <a:pos x="830414" y="507471"/>
              </a:cxn>
              <a:cxn ang="0">
                <a:pos x="839866" y="502070"/>
              </a:cxn>
              <a:cxn ang="0">
                <a:pos x="852019" y="545955"/>
              </a:cxn>
              <a:cxn ang="0">
                <a:pos x="861470" y="545280"/>
              </a:cxn>
              <a:cxn ang="0">
                <a:pos x="860796" y="510848"/>
              </a:cxn>
              <a:cxn ang="0">
                <a:pos x="874972" y="474389"/>
              </a:cxn>
              <a:cxn ang="0">
                <a:pos x="1000442" y="385152"/>
              </a:cxn>
              <a:cxn ang="0">
                <a:pos x="1001388" y="385165"/>
              </a:cxn>
              <a:cxn ang="0">
                <a:pos x="1014728" y="431856"/>
              </a:cxn>
              <a:cxn ang="0">
                <a:pos x="1024180" y="431856"/>
              </a:cxn>
              <a:cxn ang="0">
                <a:pos x="1023504" y="398773"/>
              </a:cxn>
              <a:cxn ang="0">
                <a:pos x="1022661" y="374891"/>
              </a:cxn>
              <a:cxn ang="0">
                <a:pos x="1025044" y="372372"/>
              </a:cxn>
              <a:cxn ang="0">
                <a:pos x="1025688" y="372461"/>
              </a:cxn>
              <a:cxn ang="0">
                <a:pos x="1029862" y="377978"/>
              </a:cxn>
              <a:cxn ang="0">
                <a:pos x="1040226" y="377361"/>
              </a:cxn>
              <a:cxn ang="0">
                <a:pos x="1048375" y="371914"/>
              </a:cxn>
              <a:cxn ang="0">
                <a:pos x="1053949" y="358297"/>
              </a:cxn>
              <a:cxn ang="0">
                <a:pos x="1052329" y="348354"/>
              </a:cxn>
              <a:cxn ang="0">
                <a:pos x="1096251" y="317841"/>
              </a:cxn>
              <a:cxn ang="0">
                <a:pos x="1156508" y="274547"/>
              </a:cxn>
              <a:cxn ang="0">
                <a:pos x="808640" y="295139"/>
              </a:cxn>
              <a:cxn ang="0">
                <a:pos x="822987" y="297503"/>
              </a:cxn>
              <a:cxn ang="0">
                <a:pos x="893203" y="330584"/>
              </a:cxn>
              <a:cxn ang="0">
                <a:pos x="864911" y="351057"/>
              </a:cxn>
              <a:cxn ang="0">
                <a:pos x="864035" y="346675"/>
              </a:cxn>
              <a:cxn ang="0">
                <a:pos x="856907" y="331661"/>
              </a:cxn>
              <a:cxn ang="0">
                <a:pos x="838456" y="330249"/>
              </a:cxn>
              <a:cxn ang="0">
                <a:pos x="819461" y="323007"/>
              </a:cxn>
              <a:cxn ang="0">
                <a:pos x="823091" y="341521"/>
              </a:cxn>
              <a:cxn ang="0">
                <a:pos x="817332" y="355712"/>
              </a:cxn>
              <a:cxn ang="0">
                <a:pos x="799096" y="352895"/>
              </a:cxn>
              <a:cxn ang="0">
                <a:pos x="788138" y="344741"/>
              </a:cxn>
              <a:cxn ang="0">
                <a:pos x="772128" y="360223"/>
              </a:cxn>
              <a:cxn ang="0">
                <a:pos x="730904" y="348111"/>
              </a:cxn>
              <a:cxn ang="0">
                <a:pos x="726091" y="348801"/>
              </a:cxn>
              <a:cxn ang="0">
                <a:pos x="795306" y="298852"/>
              </a:cxn>
              <a:cxn ang="0">
                <a:pos x="808640" y="295139"/>
              </a:cxn>
              <a:cxn ang="0">
                <a:pos x="1071187" y="227877"/>
              </a:cxn>
              <a:cxn ang="0">
                <a:pos x="1095070" y="234713"/>
              </a:cxn>
              <a:cxn ang="0">
                <a:pos x="1146380" y="259693"/>
              </a:cxn>
              <a:cxn ang="0">
                <a:pos x="1013868" y="354060"/>
              </a:cxn>
              <a:cxn ang="0">
                <a:pos x="1010784" y="355064"/>
              </a:cxn>
              <a:cxn ang="0">
                <a:pos x="990422" y="356915"/>
              </a:cxn>
              <a:cxn ang="0">
                <a:pos x="927633" y="327209"/>
              </a:cxn>
              <a:cxn ang="0">
                <a:pos x="1047809" y="238763"/>
              </a:cxn>
              <a:cxn ang="0">
                <a:pos x="1071187" y="227877"/>
              </a:cxn>
              <a:cxn ang="0">
                <a:pos x="728388" y="254496"/>
              </a:cxn>
              <a:cxn ang="0">
                <a:pos x="788556" y="282649"/>
              </a:cxn>
              <a:cxn ang="0">
                <a:pos x="689248" y="354510"/>
              </a:cxn>
              <a:cxn ang="0">
                <a:pos x="688833" y="354363"/>
              </a:cxn>
              <a:cxn ang="0">
                <a:pos x="624385" y="350102"/>
              </a:cxn>
              <a:cxn ang="0">
                <a:pos x="609695" y="345739"/>
              </a:cxn>
              <a:cxn ang="0">
                <a:pos x="605955" y="343575"/>
              </a:cxn>
              <a:cxn ang="0">
                <a:pos x="606121" y="342490"/>
              </a:cxn>
              <a:cxn ang="0">
                <a:pos x="619275" y="331594"/>
              </a:cxn>
              <a:cxn ang="0">
                <a:pos x="648122" y="316660"/>
              </a:cxn>
              <a:cxn ang="0">
                <a:pos x="669312" y="304852"/>
              </a:cxn>
              <a:cxn ang="0">
                <a:pos x="674050" y="292656"/>
              </a:cxn>
              <a:cxn ang="0">
                <a:pos x="670155" y="280565"/>
              </a:cxn>
              <a:cxn ang="0">
                <a:pos x="690437" y="279389"/>
              </a:cxn>
              <a:cxn ang="0">
                <a:pos x="702749" y="292779"/>
              </a:cxn>
              <a:cxn ang="0">
                <a:pos x="720737" y="259651"/>
              </a:cxn>
              <a:cxn ang="0">
                <a:pos x="957341" y="181378"/>
              </a:cxn>
              <a:cxn ang="0">
                <a:pos x="974219" y="180028"/>
              </a:cxn>
              <a:cxn ang="0">
                <a:pos x="1050510" y="215810"/>
              </a:cxn>
              <a:cxn ang="0">
                <a:pos x="918856" y="311682"/>
              </a:cxn>
              <a:cxn ang="0">
                <a:pos x="899278" y="314383"/>
              </a:cxn>
              <a:cxn ang="0">
                <a:pos x="822311" y="278599"/>
              </a:cxn>
              <a:cxn ang="0">
                <a:pos x="957341" y="181378"/>
              </a:cxn>
              <a:cxn ang="0">
                <a:pos x="899090" y="144849"/>
              </a:cxn>
              <a:cxn ang="0">
                <a:pos x="908960" y="149498"/>
              </a:cxn>
              <a:cxn ang="0">
                <a:pos x="910479" y="150351"/>
              </a:cxn>
              <a:cxn ang="0">
                <a:pos x="923710" y="159485"/>
              </a:cxn>
              <a:cxn ang="0">
                <a:pos x="927149" y="158066"/>
              </a:cxn>
              <a:cxn ang="0">
                <a:pos x="946539" y="167200"/>
              </a:cxn>
              <a:cxn ang="0">
                <a:pos x="815560" y="262396"/>
              </a:cxn>
              <a:cxn ang="0">
                <a:pos x="790580" y="263072"/>
              </a:cxn>
              <a:cxn ang="0">
                <a:pos x="747285" y="242896"/>
              </a:cxn>
              <a:cxn ang="0">
                <a:pos x="762747" y="235527"/>
              </a:cxn>
              <a:cxn ang="0">
                <a:pos x="786422" y="233886"/>
              </a:cxn>
              <a:cxn ang="0">
                <a:pos x="796556" y="223961"/>
              </a:cxn>
              <a:cxn ang="0">
                <a:pos x="832400" y="191436"/>
              </a:cxn>
              <a:cxn ang="0">
                <a:pos x="850307" y="187020"/>
              </a:cxn>
              <a:cxn ang="0">
                <a:pos x="880294" y="178724"/>
              </a:cxn>
              <a:cxn ang="0">
                <a:pos x="886004" y="169551"/>
              </a:cxn>
              <a:cxn ang="0">
                <a:pos x="882274" y="161076"/>
              </a:cxn>
              <a:cxn ang="0">
                <a:pos x="880327" y="155030"/>
              </a:cxn>
              <a:cxn ang="0">
                <a:pos x="981289" y="65856"/>
              </a:cxn>
              <a:cxn ang="0">
                <a:pos x="1023080" y="64155"/>
              </a:cxn>
              <a:cxn ang="0">
                <a:pos x="1149079" y="64578"/>
              </a:cxn>
              <a:cxn ang="0">
                <a:pos x="1258451" y="150996"/>
              </a:cxn>
              <a:cxn ang="0">
                <a:pos x="1300986" y="307630"/>
              </a:cxn>
              <a:cxn ang="0">
                <a:pos x="1292883" y="328560"/>
              </a:cxn>
              <a:cxn ang="0">
                <a:pos x="1184861" y="404852"/>
              </a:cxn>
              <a:cxn ang="0">
                <a:pos x="1172034" y="250918"/>
              </a:cxn>
              <a:cxn ang="0">
                <a:pos x="1006539" y="173951"/>
              </a:cxn>
              <a:cxn ang="0">
                <a:pos x="934089" y="140297"/>
              </a:cxn>
              <a:cxn ang="0">
                <a:pos x="932377" y="138023"/>
              </a:cxn>
              <a:cxn ang="0">
                <a:pos x="936571" y="129963"/>
              </a:cxn>
              <a:cxn ang="0">
                <a:pos x="953338" y="118908"/>
              </a:cxn>
              <a:cxn ang="0">
                <a:pos x="972697" y="109689"/>
              </a:cxn>
              <a:cxn ang="0">
                <a:pos x="975815" y="98681"/>
              </a:cxn>
              <a:cxn ang="0">
                <a:pos x="980338" y="87889"/>
              </a:cxn>
              <a:cxn ang="0">
                <a:pos x="987187" y="85356"/>
              </a:cxn>
              <a:cxn ang="0">
                <a:pos x="994680" y="78614"/>
              </a:cxn>
              <a:cxn ang="0">
                <a:pos x="987501" y="73915"/>
              </a:cxn>
              <a:cxn ang="0">
                <a:pos x="896576" y="69304"/>
              </a:cxn>
              <a:cxn ang="0">
                <a:pos x="911785" y="68685"/>
              </a:cxn>
              <a:cxn ang="0">
                <a:pos x="903019" y="72361"/>
              </a:cxn>
              <a:cxn ang="0">
                <a:pos x="893151" y="75864"/>
              </a:cxn>
              <a:cxn ang="0">
                <a:pos x="891137" y="71424"/>
              </a:cxn>
              <a:cxn ang="0">
                <a:pos x="891237" y="71040"/>
              </a:cxn>
              <a:cxn ang="0">
                <a:pos x="757498" y="88883"/>
              </a:cxn>
              <a:cxn ang="0">
                <a:pos x="774289" y="88883"/>
              </a:cxn>
              <a:cxn ang="0">
                <a:pos x="763298" y="93425"/>
              </a:cxn>
              <a:cxn ang="0">
                <a:pos x="752970" y="105206"/>
              </a:cxn>
              <a:cxn ang="0">
                <a:pos x="748370" y="111227"/>
              </a:cxn>
              <a:cxn ang="0">
                <a:pos x="741863" y="112108"/>
              </a:cxn>
              <a:cxn ang="0">
                <a:pos x="736748" y="106830"/>
              </a:cxn>
              <a:cxn ang="0">
                <a:pos x="737069" y="102925"/>
              </a:cxn>
              <a:cxn ang="0">
                <a:pos x="1116081" y="9892"/>
              </a:cxn>
              <a:cxn ang="0">
                <a:pos x="1247649" y="1791"/>
              </a:cxn>
              <a:cxn ang="0">
                <a:pos x="1313813" y="57828"/>
              </a:cxn>
              <a:cxn ang="0">
                <a:pos x="1325290" y="428480"/>
              </a:cxn>
              <a:cxn ang="0">
                <a:pos x="1259127" y="543255"/>
              </a:cxn>
              <a:cxn ang="0">
                <a:pos x="1187579" y="594035"/>
              </a:cxn>
              <a:cxn ang="0">
                <a:pos x="1183722" y="588938"/>
              </a:cxn>
              <a:cxn ang="0">
                <a:pos x="1157928" y="579211"/>
              </a:cxn>
              <a:cxn ang="0">
                <a:pos x="1160649" y="608355"/>
              </a:cxn>
              <a:cxn ang="0">
                <a:pos x="1149213" y="608026"/>
              </a:cxn>
              <a:cxn ang="0">
                <a:pos x="1141919" y="594691"/>
              </a:cxn>
              <a:cxn ang="0">
                <a:pos x="1110464" y="589118"/>
              </a:cxn>
              <a:cxn ang="0">
                <a:pos x="1103185" y="594456"/>
              </a:cxn>
              <a:cxn ang="0">
                <a:pos x="1091154" y="593316"/>
              </a:cxn>
              <a:cxn ang="0">
                <a:pos x="1090445" y="583872"/>
              </a:cxn>
              <a:cxn ang="0">
                <a:pos x="1090164" y="571620"/>
              </a:cxn>
              <a:cxn ang="0">
                <a:pos x="1078513" y="572694"/>
              </a:cxn>
              <a:cxn ang="0">
                <a:pos x="932903" y="623459"/>
              </a:cxn>
              <a:cxn ang="0">
                <a:pos x="883987" y="638168"/>
              </a:cxn>
              <a:cxn ang="0">
                <a:pos x="871048" y="647660"/>
              </a:cxn>
              <a:cxn ang="0">
                <a:pos x="862906" y="659239"/>
              </a:cxn>
              <a:cxn ang="0">
                <a:pos x="852600" y="657186"/>
              </a:cxn>
              <a:cxn ang="0">
                <a:pos x="1294234" y="348814"/>
              </a:cxn>
              <a:cxn ang="0">
                <a:pos x="1315840" y="295478"/>
              </a:cxn>
              <a:cxn ang="0">
                <a:pos x="1273981" y="145596"/>
              </a:cxn>
              <a:cxn ang="0">
                <a:pos x="1141652" y="44999"/>
              </a:cxn>
              <a:cxn ang="0">
                <a:pos x="989070" y="44325"/>
              </a:cxn>
              <a:cxn ang="0">
                <a:pos x="1116081" y="9892"/>
              </a:cxn>
            </a:cxnLst>
            <a:pathLst>
              <a:path w="1325347" h="1219148">
                <a:moveTo>
                  <a:pt x="359818" y="1159734"/>
                </a:moveTo>
                <a:cubicBezTo>
                  <a:pt x="365858" y="1157794"/>
                  <a:pt x="370780" y="1157298"/>
                  <a:pt x="375056" y="1158676"/>
                </a:cubicBezTo>
                <a:lnTo>
                  <a:pt x="382546" y="1165394"/>
                </a:lnTo>
                <a:lnTo>
                  <a:pt x="322852" y="1207761"/>
                </a:lnTo>
                <a:lnTo>
                  <a:pt x="315407" y="1206017"/>
                </a:lnTo>
                <a:cubicBezTo>
                  <a:pt x="311578" y="1207581"/>
                  <a:pt x="311743" y="1211197"/>
                  <a:pt x="313525" y="1213627"/>
                </a:cubicBezTo>
                <a:lnTo>
                  <a:pt x="313699" y="1214257"/>
                </a:lnTo>
                <a:lnTo>
                  <a:pt x="306807" y="1219148"/>
                </a:lnTo>
                <a:lnTo>
                  <a:pt x="303062" y="1216320"/>
                </a:lnTo>
                <a:cubicBezTo>
                  <a:pt x="299596" y="1201422"/>
                  <a:pt x="304877" y="1195057"/>
                  <a:pt x="319713" y="1196629"/>
                </a:cubicBezTo>
                <a:cubicBezTo>
                  <a:pt x="326728" y="1197712"/>
                  <a:pt x="329749" y="1196742"/>
                  <a:pt x="328824" y="1188700"/>
                </a:cubicBezTo>
                <a:cubicBezTo>
                  <a:pt x="325738" y="1176016"/>
                  <a:pt x="330210" y="1170244"/>
                  <a:pt x="342291" y="1166364"/>
                </a:cubicBezTo>
                <a:cubicBezTo>
                  <a:pt x="348332" y="1164423"/>
                  <a:pt x="353777" y="1161675"/>
                  <a:pt x="359818" y="1159734"/>
                </a:cubicBezTo>
                <a:close/>
                <a:moveTo>
                  <a:pt x="4942" y="1006852"/>
                </a:moveTo>
                <a:cubicBezTo>
                  <a:pt x="10763" y="1004331"/>
                  <a:pt x="13445" y="1007322"/>
                  <a:pt x="16128" y="1010312"/>
                </a:cubicBezTo>
                <a:lnTo>
                  <a:pt x="24366" y="1017112"/>
                </a:lnTo>
                <a:lnTo>
                  <a:pt x="8989" y="1017239"/>
                </a:lnTo>
                <a:lnTo>
                  <a:pt x="403" y="1021574"/>
                </a:lnTo>
                <a:lnTo>
                  <a:pt x="82" y="1017958"/>
                </a:lnTo>
                <a:cubicBezTo>
                  <a:pt x="310" y="1013706"/>
                  <a:pt x="-1550" y="1008628"/>
                  <a:pt x="4942" y="1006852"/>
                </a:cubicBezTo>
                <a:close/>
                <a:moveTo>
                  <a:pt x="278875" y="880121"/>
                </a:moveTo>
                <a:lnTo>
                  <a:pt x="278775" y="880193"/>
                </a:lnTo>
                <a:lnTo>
                  <a:pt x="278733" y="880165"/>
                </a:lnTo>
                <a:close/>
                <a:moveTo>
                  <a:pt x="340036" y="856697"/>
                </a:moveTo>
                <a:lnTo>
                  <a:pt x="342244" y="866185"/>
                </a:lnTo>
                <a:cubicBezTo>
                  <a:pt x="342029" y="867589"/>
                  <a:pt x="342409" y="869800"/>
                  <a:pt x="342194" y="871204"/>
                </a:cubicBezTo>
                <a:cubicBezTo>
                  <a:pt x="342738" y="877033"/>
                  <a:pt x="343069" y="884265"/>
                  <a:pt x="339026" y="887232"/>
                </a:cubicBezTo>
                <a:cubicBezTo>
                  <a:pt x="334173" y="890791"/>
                  <a:pt x="332870" y="880536"/>
                  <a:pt x="327853" y="880479"/>
                </a:cubicBezTo>
                <a:cubicBezTo>
                  <a:pt x="327853" y="880479"/>
                  <a:pt x="327044" y="881072"/>
                  <a:pt x="326235" y="881666"/>
                </a:cubicBezTo>
                <a:cubicBezTo>
                  <a:pt x="326838" y="891813"/>
                  <a:pt x="324968" y="898167"/>
                  <a:pt x="320711" y="902536"/>
                </a:cubicBezTo>
                <a:lnTo>
                  <a:pt x="315325" y="904966"/>
                </a:lnTo>
                <a:lnTo>
                  <a:pt x="293217" y="889981"/>
                </a:lnTo>
                <a:close/>
                <a:moveTo>
                  <a:pt x="1033623" y="687842"/>
                </a:moveTo>
                <a:lnTo>
                  <a:pt x="1060369" y="684320"/>
                </a:lnTo>
                <a:lnTo>
                  <a:pt x="1009408" y="720489"/>
                </a:lnTo>
                <a:lnTo>
                  <a:pt x="1008026" y="719077"/>
                </a:lnTo>
                <a:cubicBezTo>
                  <a:pt x="1007432" y="718268"/>
                  <a:pt x="1006622" y="718861"/>
                  <a:pt x="1006029" y="718051"/>
                </a:cubicBezTo>
                <a:cubicBezTo>
                  <a:pt x="1002630" y="716808"/>
                  <a:pt x="995566" y="720745"/>
                  <a:pt x="997447" y="713136"/>
                </a:cubicBezTo>
                <a:cubicBezTo>
                  <a:pt x="998520" y="706120"/>
                  <a:pt x="1004131" y="706987"/>
                  <a:pt x="1009527" y="709256"/>
                </a:cubicBezTo>
                <a:cubicBezTo>
                  <a:pt x="1010931" y="709473"/>
                  <a:pt x="1012927" y="710499"/>
                  <a:pt x="1014925" y="711525"/>
                </a:cubicBezTo>
                <a:cubicBezTo>
                  <a:pt x="1016921" y="712551"/>
                  <a:pt x="1019727" y="712985"/>
                  <a:pt x="1022153" y="711205"/>
                </a:cubicBezTo>
                <a:cubicBezTo>
                  <a:pt x="1023984" y="708615"/>
                  <a:pt x="1020585" y="707373"/>
                  <a:pt x="1020206" y="705159"/>
                </a:cubicBezTo>
                <a:cubicBezTo>
                  <a:pt x="1017119" y="692475"/>
                  <a:pt x="1020189" y="686486"/>
                  <a:pt x="1033623" y="687842"/>
                </a:cubicBezTo>
                <a:close/>
                <a:moveTo>
                  <a:pt x="462694" y="741007"/>
                </a:moveTo>
                <a:cubicBezTo>
                  <a:pt x="464298" y="740918"/>
                  <a:pt x="465845" y="741892"/>
                  <a:pt x="467484" y="744470"/>
                </a:cubicBezTo>
                <a:lnTo>
                  <a:pt x="467813" y="744837"/>
                </a:lnTo>
                <a:lnTo>
                  <a:pt x="451725" y="756357"/>
                </a:lnTo>
                <a:lnTo>
                  <a:pt x="457563" y="743923"/>
                </a:lnTo>
                <a:cubicBezTo>
                  <a:pt x="459429" y="742249"/>
                  <a:pt x="461090" y="741097"/>
                  <a:pt x="462694" y="741007"/>
                </a:cubicBezTo>
                <a:close/>
                <a:moveTo>
                  <a:pt x="411235" y="746347"/>
                </a:moveTo>
                <a:cubicBezTo>
                  <a:pt x="414741" y="747251"/>
                  <a:pt x="417575" y="747407"/>
                  <a:pt x="418017" y="752406"/>
                </a:cubicBezTo>
                <a:cubicBezTo>
                  <a:pt x="418460" y="757407"/>
                  <a:pt x="415625" y="757250"/>
                  <a:pt x="412714" y="758511"/>
                </a:cubicBezTo>
                <a:cubicBezTo>
                  <a:pt x="407716" y="758947"/>
                  <a:pt x="402642" y="760799"/>
                  <a:pt x="403084" y="765799"/>
                </a:cubicBezTo>
                <a:cubicBezTo>
                  <a:pt x="402856" y="770052"/>
                  <a:pt x="404792" y="773713"/>
                  <a:pt x="409715" y="774694"/>
                </a:cubicBezTo>
                <a:cubicBezTo>
                  <a:pt x="415308" y="776424"/>
                  <a:pt x="419559" y="776658"/>
                  <a:pt x="422027" y="770397"/>
                </a:cubicBezTo>
                <a:cubicBezTo>
                  <a:pt x="423597" y="767641"/>
                  <a:pt x="425277" y="766134"/>
                  <a:pt x="427151" y="765970"/>
                </a:cubicBezTo>
                <a:lnTo>
                  <a:pt x="433320" y="769535"/>
                </a:lnTo>
                <a:lnTo>
                  <a:pt x="299977" y="865012"/>
                </a:lnTo>
                <a:lnTo>
                  <a:pt x="276017" y="868970"/>
                </a:lnTo>
                <a:lnTo>
                  <a:pt x="267494" y="872547"/>
                </a:lnTo>
                <a:lnTo>
                  <a:pt x="244368" y="856873"/>
                </a:lnTo>
                <a:lnTo>
                  <a:pt x="247129" y="854359"/>
                </a:lnTo>
                <a:lnTo>
                  <a:pt x="249867" y="856362"/>
                </a:lnTo>
                <a:lnTo>
                  <a:pt x="248240" y="853348"/>
                </a:lnTo>
                <a:lnTo>
                  <a:pt x="256188" y="846110"/>
                </a:lnTo>
                <a:cubicBezTo>
                  <a:pt x="260042" y="842146"/>
                  <a:pt x="263478" y="837715"/>
                  <a:pt x="265909" y="832163"/>
                </a:cubicBezTo>
                <a:cubicBezTo>
                  <a:pt x="269793" y="825980"/>
                  <a:pt x="276286" y="824205"/>
                  <a:pt x="283891" y="828178"/>
                </a:cubicBezTo>
                <a:cubicBezTo>
                  <a:pt x="286649" y="829752"/>
                  <a:pt x="288737" y="830578"/>
                  <a:pt x="289712" y="825656"/>
                </a:cubicBezTo>
                <a:cubicBezTo>
                  <a:pt x="293901" y="813803"/>
                  <a:pt x="293901" y="813803"/>
                  <a:pt x="302695" y="822107"/>
                </a:cubicBezTo>
                <a:cubicBezTo>
                  <a:pt x="303366" y="822854"/>
                  <a:pt x="304037" y="823602"/>
                  <a:pt x="306125" y="824428"/>
                </a:cubicBezTo>
                <a:cubicBezTo>
                  <a:pt x="305163" y="815845"/>
                  <a:pt x="304949" y="806594"/>
                  <a:pt x="303987" y="798011"/>
                </a:cubicBezTo>
                <a:cubicBezTo>
                  <a:pt x="304811" y="795925"/>
                  <a:pt x="302204" y="791516"/>
                  <a:pt x="305785" y="791002"/>
                </a:cubicBezTo>
                <a:cubicBezTo>
                  <a:pt x="310113" y="789819"/>
                  <a:pt x="314441" y="788636"/>
                  <a:pt x="318464" y="793123"/>
                </a:cubicBezTo>
                <a:cubicBezTo>
                  <a:pt x="321742" y="798278"/>
                  <a:pt x="323601" y="803356"/>
                  <a:pt x="325462" y="808435"/>
                </a:cubicBezTo>
                <a:cubicBezTo>
                  <a:pt x="326651" y="812764"/>
                  <a:pt x="329333" y="815756"/>
                  <a:pt x="334407" y="813903"/>
                </a:cubicBezTo>
                <a:cubicBezTo>
                  <a:pt x="351199" y="805588"/>
                  <a:pt x="370674" y="800264"/>
                  <a:pt x="386873" y="789784"/>
                </a:cubicBezTo>
                <a:cubicBezTo>
                  <a:pt x="394934" y="785253"/>
                  <a:pt x="402995" y="780721"/>
                  <a:pt x="397264" y="768322"/>
                </a:cubicBezTo>
                <a:cubicBezTo>
                  <a:pt x="393392" y="761000"/>
                  <a:pt x="404148" y="745956"/>
                  <a:pt x="411235" y="746347"/>
                </a:cubicBezTo>
                <a:close/>
                <a:moveTo>
                  <a:pt x="850083" y="658943"/>
                </a:moveTo>
                <a:lnTo>
                  <a:pt x="855964" y="671183"/>
                </a:lnTo>
                <a:cubicBezTo>
                  <a:pt x="859231" y="675637"/>
                  <a:pt x="862499" y="680091"/>
                  <a:pt x="863043" y="685921"/>
                </a:cubicBezTo>
                <a:cubicBezTo>
                  <a:pt x="853654" y="681598"/>
                  <a:pt x="843619" y="681485"/>
                  <a:pt x="833585" y="681372"/>
                </a:cubicBezTo>
                <a:lnTo>
                  <a:pt x="822121" y="678468"/>
                </a:lnTo>
                <a:close/>
                <a:moveTo>
                  <a:pt x="527769" y="656654"/>
                </a:moveTo>
                <a:lnTo>
                  <a:pt x="561707" y="677607"/>
                </a:lnTo>
                <a:lnTo>
                  <a:pt x="513579" y="712068"/>
                </a:lnTo>
                <a:lnTo>
                  <a:pt x="509828" y="697048"/>
                </a:lnTo>
                <a:cubicBezTo>
                  <a:pt x="507588" y="699057"/>
                  <a:pt x="506094" y="700396"/>
                  <a:pt x="504601" y="701736"/>
                </a:cubicBezTo>
                <a:cubicBezTo>
                  <a:pt x="489592" y="716546"/>
                  <a:pt x="488845" y="717216"/>
                  <a:pt x="470131" y="708366"/>
                </a:cubicBezTo>
                <a:cubicBezTo>
                  <a:pt x="464613" y="705219"/>
                  <a:pt x="459616" y="705654"/>
                  <a:pt x="455135" y="709672"/>
                </a:cubicBezTo>
                <a:cubicBezTo>
                  <a:pt x="446998" y="715621"/>
                  <a:pt x="438395" y="720300"/>
                  <a:pt x="429403" y="723981"/>
                </a:cubicBezTo>
                <a:lnTo>
                  <a:pt x="402267" y="732018"/>
                </a:lnTo>
                <a:lnTo>
                  <a:pt x="414679" y="725847"/>
                </a:lnTo>
                <a:cubicBezTo>
                  <a:pt x="421742" y="721911"/>
                  <a:pt x="425026" y="714518"/>
                  <a:pt x="428309" y="707126"/>
                </a:cubicBezTo>
                <a:lnTo>
                  <a:pt x="431656" y="702133"/>
                </a:lnTo>
                <a:lnTo>
                  <a:pt x="431871" y="701957"/>
                </a:lnTo>
                <a:cubicBezTo>
                  <a:pt x="439785" y="695244"/>
                  <a:pt x="448075" y="694752"/>
                  <a:pt x="457313" y="699327"/>
                </a:cubicBezTo>
                <a:cubicBezTo>
                  <a:pt x="461126" y="701502"/>
                  <a:pt x="464939" y="703676"/>
                  <a:pt x="469100" y="706311"/>
                </a:cubicBezTo>
                <a:cubicBezTo>
                  <a:pt x="470602" y="707343"/>
                  <a:pt x="472911" y="708486"/>
                  <a:pt x="474399" y="706637"/>
                </a:cubicBezTo>
                <a:cubicBezTo>
                  <a:pt x="475886" y="704787"/>
                  <a:pt x="474037" y="703296"/>
                  <a:pt x="472993" y="701918"/>
                </a:cubicBezTo>
                <a:cubicBezTo>
                  <a:pt x="470905" y="699160"/>
                  <a:pt x="468358" y="696750"/>
                  <a:pt x="469262" y="693174"/>
                </a:cubicBezTo>
                <a:cubicBezTo>
                  <a:pt x="469595" y="690752"/>
                  <a:pt x="467522" y="690876"/>
                  <a:pt x="466019" y="689844"/>
                </a:cubicBezTo>
                <a:cubicBezTo>
                  <a:pt x="460704" y="686638"/>
                  <a:pt x="460230" y="684104"/>
                  <a:pt x="465279" y="680283"/>
                </a:cubicBezTo>
                <a:cubicBezTo>
                  <a:pt x="471245" y="675767"/>
                  <a:pt x="477908" y="672169"/>
                  <a:pt x="484460" y="669378"/>
                </a:cubicBezTo>
                <a:cubicBezTo>
                  <a:pt x="488019" y="667406"/>
                  <a:pt x="492624" y="666812"/>
                  <a:pt x="496895" y="668640"/>
                </a:cubicBezTo>
                <a:cubicBezTo>
                  <a:pt x="500359" y="670356"/>
                  <a:pt x="503698" y="669998"/>
                  <a:pt x="507021" y="666759"/>
                </a:cubicBezTo>
                <a:close/>
                <a:moveTo>
                  <a:pt x="789432" y="515302"/>
                </a:moveTo>
                <a:lnTo>
                  <a:pt x="786714" y="517249"/>
                </a:lnTo>
                <a:lnTo>
                  <a:pt x="788911" y="515549"/>
                </a:lnTo>
                <a:close/>
                <a:moveTo>
                  <a:pt x="755096" y="503166"/>
                </a:moveTo>
                <a:lnTo>
                  <a:pt x="776947" y="518821"/>
                </a:lnTo>
                <a:lnTo>
                  <a:pt x="783288" y="519703"/>
                </a:lnTo>
                <a:lnTo>
                  <a:pt x="577910" y="666805"/>
                </a:lnTo>
                <a:lnTo>
                  <a:pt x="547017" y="647799"/>
                </a:lnTo>
                <a:lnTo>
                  <a:pt x="559105" y="642335"/>
                </a:lnTo>
                <a:cubicBezTo>
                  <a:pt x="561938" y="638925"/>
                  <a:pt x="562719" y="633996"/>
                  <a:pt x="562792" y="625988"/>
                </a:cubicBezTo>
                <a:cubicBezTo>
                  <a:pt x="564865" y="625864"/>
                  <a:pt x="564642" y="627478"/>
                  <a:pt x="565338" y="628397"/>
                </a:cubicBezTo>
                <a:cubicBezTo>
                  <a:pt x="566968" y="631502"/>
                  <a:pt x="568929" y="632187"/>
                  <a:pt x="571098" y="628376"/>
                </a:cubicBezTo>
                <a:cubicBezTo>
                  <a:pt x="572016" y="627680"/>
                  <a:pt x="572349" y="625259"/>
                  <a:pt x="573504" y="625832"/>
                </a:cubicBezTo>
                <a:cubicBezTo>
                  <a:pt x="575465" y="626515"/>
                  <a:pt x="576050" y="628242"/>
                  <a:pt x="576635" y="629968"/>
                </a:cubicBezTo>
                <a:cubicBezTo>
                  <a:pt x="576872" y="631235"/>
                  <a:pt x="577568" y="632154"/>
                  <a:pt x="577806" y="633420"/>
                </a:cubicBezTo>
                <a:cubicBezTo>
                  <a:pt x="579086" y="636067"/>
                  <a:pt x="580810" y="635484"/>
                  <a:pt x="581492" y="633522"/>
                </a:cubicBezTo>
                <a:cubicBezTo>
                  <a:pt x="584119" y="629364"/>
                  <a:pt x="585244" y="624173"/>
                  <a:pt x="590766" y="622886"/>
                </a:cubicBezTo>
                <a:cubicBezTo>
                  <a:pt x="595831" y="621945"/>
                  <a:pt x="600338" y="625040"/>
                  <a:pt x="604262" y="626407"/>
                </a:cubicBezTo>
                <a:cubicBezTo>
                  <a:pt x="604550" y="615344"/>
                  <a:pt x="599804" y="610983"/>
                  <a:pt x="589093" y="611138"/>
                </a:cubicBezTo>
                <a:lnTo>
                  <a:pt x="587343" y="611242"/>
                </a:lnTo>
                <a:lnTo>
                  <a:pt x="592867" y="607581"/>
                </a:lnTo>
                <a:cubicBezTo>
                  <a:pt x="597207" y="605020"/>
                  <a:pt x="598944" y="601877"/>
                  <a:pt x="599656" y="598397"/>
                </a:cubicBezTo>
                <a:lnTo>
                  <a:pt x="600084" y="590862"/>
                </a:lnTo>
                <a:lnTo>
                  <a:pt x="603721" y="588498"/>
                </a:lnTo>
                <a:cubicBezTo>
                  <a:pt x="605097" y="587456"/>
                  <a:pt x="606822" y="586873"/>
                  <a:pt x="607851" y="585371"/>
                </a:cubicBezTo>
                <a:cubicBezTo>
                  <a:pt x="611523" y="582591"/>
                  <a:pt x="614040" y="579240"/>
                  <a:pt x="619007" y="581987"/>
                </a:cubicBezTo>
                <a:cubicBezTo>
                  <a:pt x="621316" y="583131"/>
                  <a:pt x="624070" y="581046"/>
                  <a:pt x="627061" y="580228"/>
                </a:cubicBezTo>
                <a:cubicBezTo>
                  <a:pt x="630510" y="579063"/>
                  <a:pt x="633849" y="578704"/>
                  <a:pt x="636632" y="582381"/>
                </a:cubicBezTo>
                <a:cubicBezTo>
                  <a:pt x="639874" y="585711"/>
                  <a:pt x="642739" y="582820"/>
                  <a:pt x="645731" y="582002"/>
                </a:cubicBezTo>
                <a:cubicBezTo>
                  <a:pt x="648262" y="581531"/>
                  <a:pt x="650445" y="580601"/>
                  <a:pt x="649623" y="577608"/>
                </a:cubicBezTo>
                <a:cubicBezTo>
                  <a:pt x="649497" y="575535"/>
                  <a:pt x="650068" y="574380"/>
                  <a:pt x="651444" y="573338"/>
                </a:cubicBezTo>
                <a:cubicBezTo>
                  <a:pt x="655464" y="571018"/>
                  <a:pt x="659484" y="568698"/>
                  <a:pt x="661415" y="563620"/>
                </a:cubicBezTo>
                <a:cubicBezTo>
                  <a:pt x="662556" y="561312"/>
                  <a:pt x="664977" y="561647"/>
                  <a:pt x="667397" y="561985"/>
                </a:cubicBezTo>
                <a:cubicBezTo>
                  <a:pt x="681462" y="564352"/>
                  <a:pt x="693299" y="559006"/>
                  <a:pt x="703506" y="550556"/>
                </a:cubicBezTo>
                <a:cubicBezTo>
                  <a:pt x="708207" y="546275"/>
                  <a:pt x="712908" y="541994"/>
                  <a:pt x="719000" y="539551"/>
                </a:cubicBezTo>
                <a:cubicBezTo>
                  <a:pt x="723827" y="537343"/>
                  <a:pt x="726107" y="532725"/>
                  <a:pt x="725270" y="526851"/>
                </a:cubicBezTo>
                <a:cubicBezTo>
                  <a:pt x="728846" y="527760"/>
                  <a:pt x="731628" y="531438"/>
                  <a:pt x="735760" y="528309"/>
                </a:cubicBezTo>
                <a:cubicBezTo>
                  <a:pt x="740460" y="524029"/>
                  <a:pt x="744813" y="519288"/>
                  <a:pt x="745353" y="512372"/>
                </a:cubicBezTo>
                <a:lnTo>
                  <a:pt x="745350" y="511911"/>
                </a:lnTo>
                <a:lnTo>
                  <a:pt x="749386" y="508951"/>
                </a:lnTo>
                <a:close/>
                <a:moveTo>
                  <a:pt x="873482" y="453337"/>
                </a:moveTo>
                <a:lnTo>
                  <a:pt x="875239" y="453533"/>
                </a:lnTo>
                <a:lnTo>
                  <a:pt x="872695" y="455343"/>
                </a:lnTo>
                <a:close/>
                <a:moveTo>
                  <a:pt x="699870" y="436869"/>
                </a:moveTo>
                <a:lnTo>
                  <a:pt x="701307" y="436705"/>
                </a:lnTo>
                <a:lnTo>
                  <a:pt x="701314" y="437982"/>
                </a:lnTo>
                <a:close/>
                <a:moveTo>
                  <a:pt x="930986" y="391371"/>
                </a:moveTo>
                <a:cubicBezTo>
                  <a:pt x="933518" y="390901"/>
                  <a:pt x="936049" y="390430"/>
                  <a:pt x="938137" y="393187"/>
                </a:cubicBezTo>
                <a:cubicBezTo>
                  <a:pt x="939766" y="396292"/>
                  <a:pt x="940588" y="399284"/>
                  <a:pt x="941409" y="402277"/>
                </a:cubicBezTo>
                <a:lnTo>
                  <a:pt x="944304" y="404397"/>
                </a:lnTo>
                <a:lnTo>
                  <a:pt x="895155" y="439364"/>
                </a:lnTo>
                <a:lnTo>
                  <a:pt x="892605" y="431270"/>
                </a:lnTo>
                <a:cubicBezTo>
                  <a:pt x="888681" y="429902"/>
                  <a:pt x="889709" y="428400"/>
                  <a:pt x="892464" y="426316"/>
                </a:cubicBezTo>
                <a:cubicBezTo>
                  <a:pt x="897512" y="422494"/>
                  <a:pt x="902909" y="419132"/>
                  <a:pt x="906217" y="413011"/>
                </a:cubicBezTo>
                <a:cubicBezTo>
                  <a:pt x="908734" y="409660"/>
                  <a:pt x="912532" y="408955"/>
                  <a:pt x="916692" y="411590"/>
                </a:cubicBezTo>
                <a:cubicBezTo>
                  <a:pt x="918195" y="412621"/>
                  <a:pt x="919350" y="413192"/>
                  <a:pt x="920141" y="410424"/>
                </a:cubicBezTo>
                <a:cubicBezTo>
                  <a:pt x="923103" y="403846"/>
                  <a:pt x="923103" y="403846"/>
                  <a:pt x="927736" y="409013"/>
                </a:cubicBezTo>
                <a:cubicBezTo>
                  <a:pt x="928084" y="409473"/>
                  <a:pt x="928433" y="409932"/>
                  <a:pt x="929588" y="410504"/>
                </a:cubicBezTo>
                <a:cubicBezTo>
                  <a:pt x="929447" y="405549"/>
                  <a:pt x="929764" y="400248"/>
                  <a:pt x="929624" y="395292"/>
                </a:cubicBezTo>
                <a:cubicBezTo>
                  <a:pt x="930194" y="394139"/>
                  <a:pt x="928913" y="391493"/>
                  <a:pt x="930986" y="391371"/>
                </a:cubicBezTo>
                <a:close/>
                <a:moveTo>
                  <a:pt x="683913" y="437084"/>
                </a:moveTo>
                <a:cubicBezTo>
                  <a:pt x="685721" y="437004"/>
                  <a:pt x="687771" y="437680"/>
                  <a:pt x="689875" y="438004"/>
                </a:cubicBezTo>
                <a:lnTo>
                  <a:pt x="690611" y="437920"/>
                </a:lnTo>
                <a:lnTo>
                  <a:pt x="690603" y="438137"/>
                </a:lnTo>
                <a:cubicBezTo>
                  <a:pt x="690284" y="443440"/>
                  <a:pt x="689551" y="446525"/>
                  <a:pt x="687614" y="447901"/>
                </a:cubicBezTo>
                <a:lnTo>
                  <a:pt x="681638" y="447612"/>
                </a:lnTo>
                <a:lnTo>
                  <a:pt x="679412" y="440697"/>
                </a:lnTo>
                <a:cubicBezTo>
                  <a:pt x="680543" y="438000"/>
                  <a:pt x="682106" y="437164"/>
                  <a:pt x="683913" y="437084"/>
                </a:cubicBezTo>
                <a:close/>
                <a:moveTo>
                  <a:pt x="838869" y="369809"/>
                </a:moveTo>
                <a:lnTo>
                  <a:pt x="838974" y="369825"/>
                </a:lnTo>
                <a:lnTo>
                  <a:pt x="758848" y="427806"/>
                </a:lnTo>
                <a:cubicBezTo>
                  <a:pt x="753447" y="431856"/>
                  <a:pt x="742645" y="431182"/>
                  <a:pt x="737243" y="427806"/>
                </a:cubicBezTo>
                <a:lnTo>
                  <a:pt x="727888" y="423388"/>
                </a:lnTo>
                <a:lnTo>
                  <a:pt x="734633" y="417627"/>
                </a:lnTo>
                <a:cubicBezTo>
                  <a:pt x="744815" y="402683"/>
                  <a:pt x="759372" y="392004"/>
                  <a:pt x="776684" y="386777"/>
                </a:cubicBezTo>
                <a:cubicBezTo>
                  <a:pt x="781107" y="386024"/>
                  <a:pt x="783318" y="385648"/>
                  <a:pt x="785695" y="388887"/>
                </a:cubicBezTo>
                <a:cubicBezTo>
                  <a:pt x="788451" y="394339"/>
                  <a:pt x="791256" y="394771"/>
                  <a:pt x="792328" y="387756"/>
                </a:cubicBezTo>
                <a:cubicBezTo>
                  <a:pt x="793831" y="377935"/>
                  <a:pt x="801489" y="374808"/>
                  <a:pt x="810714" y="375514"/>
                </a:cubicBezTo>
                <a:cubicBezTo>
                  <a:pt x="820534" y="377031"/>
                  <a:pt x="829759" y="377738"/>
                  <a:pt x="838869" y="369809"/>
                </a:cubicBezTo>
                <a:close/>
                <a:moveTo>
                  <a:pt x="900627" y="346112"/>
                </a:moveTo>
                <a:cubicBezTo>
                  <a:pt x="906704" y="342735"/>
                  <a:pt x="918182" y="343411"/>
                  <a:pt x="925607" y="346112"/>
                </a:cubicBezTo>
                <a:lnTo>
                  <a:pt x="970820" y="367211"/>
                </a:lnTo>
                <a:lnTo>
                  <a:pt x="947827" y="373562"/>
                </a:lnTo>
                <a:cubicBezTo>
                  <a:pt x="940121" y="375780"/>
                  <a:pt x="932874" y="377651"/>
                  <a:pt x="924457" y="376069"/>
                </a:cubicBezTo>
                <a:cubicBezTo>
                  <a:pt x="918809" y="375284"/>
                  <a:pt x="914331" y="377951"/>
                  <a:pt x="910200" y="381078"/>
                </a:cubicBezTo>
                <a:cubicBezTo>
                  <a:pt x="904344" y="384787"/>
                  <a:pt x="898948" y="388149"/>
                  <a:pt x="892575" y="380682"/>
                </a:cubicBezTo>
                <a:cubicBezTo>
                  <a:pt x="891004" y="389100"/>
                  <a:pt x="885372" y="391197"/>
                  <a:pt x="878694" y="391912"/>
                </a:cubicBezTo>
                <a:cubicBezTo>
                  <a:pt x="870863" y="392057"/>
                  <a:pt x="864897" y="396573"/>
                  <a:pt x="858344" y="399364"/>
                </a:cubicBezTo>
                <a:cubicBezTo>
                  <a:pt x="851335" y="402502"/>
                  <a:pt x="844546" y="404026"/>
                  <a:pt x="837173" y="403823"/>
                </a:cubicBezTo>
                <a:cubicBezTo>
                  <a:pt x="833139" y="403262"/>
                  <a:pt x="828882" y="404315"/>
                  <a:pt x="825559" y="407554"/>
                </a:cubicBezTo>
                <a:cubicBezTo>
                  <a:pt x="821317" y="411488"/>
                  <a:pt x="816491" y="413696"/>
                  <a:pt x="810731" y="413717"/>
                </a:cubicBezTo>
                <a:lnTo>
                  <a:pt x="805686" y="414681"/>
                </a:lnTo>
                <a:close/>
                <a:moveTo>
                  <a:pt x="1156508" y="274547"/>
                </a:moveTo>
                <a:cubicBezTo>
                  <a:pt x="1159883" y="322482"/>
                  <a:pt x="1163935" y="366366"/>
                  <a:pt x="1164609" y="410251"/>
                </a:cubicBezTo>
                <a:cubicBezTo>
                  <a:pt x="1164609" y="417677"/>
                  <a:pt x="1151106" y="427130"/>
                  <a:pt x="1142330" y="433205"/>
                </a:cubicBezTo>
                <a:lnTo>
                  <a:pt x="798828" y="673541"/>
                </a:lnTo>
                <a:lnTo>
                  <a:pt x="775577" y="671608"/>
                </a:lnTo>
                <a:cubicBezTo>
                  <a:pt x="767415" y="675105"/>
                  <a:pt x="761218" y="682766"/>
                  <a:pt x="758395" y="694179"/>
                </a:cubicBezTo>
                <a:lnTo>
                  <a:pt x="756677" y="703033"/>
                </a:lnTo>
                <a:lnTo>
                  <a:pt x="741833" y="713419"/>
                </a:lnTo>
                <a:lnTo>
                  <a:pt x="740555" y="712250"/>
                </a:lnTo>
                <a:cubicBezTo>
                  <a:pt x="724035" y="698209"/>
                  <a:pt x="711575" y="699876"/>
                  <a:pt x="695022" y="709528"/>
                </a:cubicBezTo>
                <a:cubicBezTo>
                  <a:pt x="683106" y="717024"/>
                  <a:pt x="671190" y="724519"/>
                  <a:pt x="657707" y="728183"/>
                </a:cubicBezTo>
                <a:cubicBezTo>
                  <a:pt x="648647" y="731092"/>
                  <a:pt x="641154" y="737835"/>
                  <a:pt x="639438" y="749060"/>
                </a:cubicBezTo>
                <a:cubicBezTo>
                  <a:pt x="623248" y="742252"/>
                  <a:pt x="593856" y="751357"/>
                  <a:pt x="583673" y="766302"/>
                </a:cubicBezTo>
                <a:cubicBezTo>
                  <a:pt x="581627" y="770295"/>
                  <a:pt x="578607" y="771265"/>
                  <a:pt x="574398" y="770614"/>
                </a:cubicBezTo>
                <a:cubicBezTo>
                  <a:pt x="558538" y="771038"/>
                  <a:pt x="548026" y="778750"/>
                  <a:pt x="541077" y="791321"/>
                </a:cubicBezTo>
                <a:cubicBezTo>
                  <a:pt x="538008" y="797311"/>
                  <a:pt x="534773" y="799684"/>
                  <a:pt x="527544" y="800005"/>
                </a:cubicBezTo>
                <a:cubicBezTo>
                  <a:pt x="508879" y="799995"/>
                  <a:pt x="495132" y="810081"/>
                  <a:pt x="483546" y="824808"/>
                </a:cubicBezTo>
                <a:cubicBezTo>
                  <a:pt x="480097" y="828584"/>
                  <a:pt x="478480" y="829771"/>
                  <a:pt x="473892" y="826908"/>
                </a:cubicBezTo>
                <a:cubicBezTo>
                  <a:pt x="464501" y="822586"/>
                  <a:pt x="455226" y="826899"/>
                  <a:pt x="445357" y="830401"/>
                </a:cubicBezTo>
                <a:cubicBezTo>
                  <a:pt x="435274" y="835307"/>
                  <a:pt x="425190" y="840214"/>
                  <a:pt x="413209" y="834055"/>
                </a:cubicBezTo>
                <a:cubicBezTo>
                  <a:pt x="410618" y="832219"/>
                  <a:pt x="408191" y="833998"/>
                  <a:pt x="405551" y="837182"/>
                </a:cubicBezTo>
                <a:cubicBezTo>
                  <a:pt x="397844" y="845327"/>
                  <a:pt x="388734" y="853255"/>
                  <a:pt x="385400" y="865667"/>
                </a:cubicBezTo>
                <a:cubicBezTo>
                  <a:pt x="384113" y="874085"/>
                  <a:pt x="380713" y="872843"/>
                  <a:pt x="374937" y="868360"/>
                </a:cubicBezTo>
                <a:cubicBezTo>
                  <a:pt x="369755" y="864688"/>
                  <a:pt x="364371" y="861164"/>
                  <a:pt x="360227" y="856574"/>
                </a:cubicBezTo>
                <a:lnTo>
                  <a:pt x="355794" y="845494"/>
                </a:lnTo>
                <a:lnTo>
                  <a:pt x="481655" y="756017"/>
                </a:lnTo>
                <a:lnTo>
                  <a:pt x="485262" y="757533"/>
                </a:lnTo>
                <a:cubicBezTo>
                  <a:pt x="487947" y="757148"/>
                  <a:pt x="490374" y="754972"/>
                  <a:pt x="493437" y="750876"/>
                </a:cubicBezTo>
                <a:cubicBezTo>
                  <a:pt x="497246" y="746109"/>
                  <a:pt x="502320" y="744257"/>
                  <a:pt x="506800" y="740239"/>
                </a:cubicBezTo>
                <a:lnTo>
                  <a:pt x="510467" y="735535"/>
                </a:lnTo>
                <a:lnTo>
                  <a:pt x="564408" y="697187"/>
                </a:lnTo>
                <a:lnTo>
                  <a:pt x="565083" y="741746"/>
                </a:lnTo>
                <a:lnTo>
                  <a:pt x="583312" y="741746"/>
                </a:lnTo>
                <a:lnTo>
                  <a:pt x="582636" y="684360"/>
                </a:lnTo>
                <a:cubicBezTo>
                  <a:pt x="665003" y="625622"/>
                  <a:pt x="748046" y="566209"/>
                  <a:pt x="830414" y="507471"/>
                </a:cubicBezTo>
                <a:cubicBezTo>
                  <a:pt x="832439" y="505446"/>
                  <a:pt x="835140" y="504770"/>
                  <a:pt x="839866" y="502070"/>
                </a:cubicBezTo>
                <a:cubicBezTo>
                  <a:pt x="843917" y="517599"/>
                  <a:pt x="847967" y="531777"/>
                  <a:pt x="852019" y="545955"/>
                </a:cubicBezTo>
                <a:cubicBezTo>
                  <a:pt x="855394" y="545955"/>
                  <a:pt x="858095" y="545280"/>
                  <a:pt x="861470" y="545280"/>
                </a:cubicBezTo>
                <a:cubicBezTo>
                  <a:pt x="861470" y="533802"/>
                  <a:pt x="863496" y="521649"/>
                  <a:pt x="860796" y="510848"/>
                </a:cubicBezTo>
                <a:cubicBezTo>
                  <a:pt x="856070" y="493969"/>
                  <a:pt x="860796" y="483841"/>
                  <a:pt x="874972" y="474389"/>
                </a:cubicBezTo>
                <a:lnTo>
                  <a:pt x="1000442" y="385152"/>
                </a:lnTo>
                <a:lnTo>
                  <a:pt x="1001388" y="385165"/>
                </a:lnTo>
                <a:lnTo>
                  <a:pt x="1014728" y="431856"/>
                </a:lnTo>
                <a:cubicBezTo>
                  <a:pt x="1018104" y="431856"/>
                  <a:pt x="1020805" y="431856"/>
                  <a:pt x="1024180" y="431856"/>
                </a:cubicBezTo>
                <a:cubicBezTo>
                  <a:pt x="1024180" y="421054"/>
                  <a:pt x="1026880" y="408901"/>
                  <a:pt x="1023504" y="398773"/>
                </a:cubicBezTo>
                <a:cubicBezTo>
                  <a:pt x="1020129" y="388984"/>
                  <a:pt x="1019960" y="381389"/>
                  <a:pt x="1022661" y="374891"/>
                </a:cubicBezTo>
                <a:lnTo>
                  <a:pt x="1025044" y="372372"/>
                </a:lnTo>
                <a:lnTo>
                  <a:pt x="1025688" y="372461"/>
                </a:lnTo>
                <a:cubicBezTo>
                  <a:pt x="1027079" y="374299"/>
                  <a:pt x="1028470" y="376138"/>
                  <a:pt x="1029862" y="377978"/>
                </a:cubicBezTo>
                <a:cubicBezTo>
                  <a:pt x="1034259" y="381878"/>
                  <a:pt x="1036332" y="381755"/>
                  <a:pt x="1040226" y="377361"/>
                </a:cubicBezTo>
                <a:cubicBezTo>
                  <a:pt x="1042632" y="374817"/>
                  <a:pt x="1045622" y="374000"/>
                  <a:pt x="1048375" y="371914"/>
                </a:cubicBezTo>
                <a:cubicBezTo>
                  <a:pt x="1053314" y="368900"/>
                  <a:pt x="1055593" y="364283"/>
                  <a:pt x="1053949" y="358297"/>
                </a:cubicBezTo>
                <a:lnTo>
                  <a:pt x="1052329" y="348354"/>
                </a:lnTo>
                <a:lnTo>
                  <a:pt x="1096251" y="317841"/>
                </a:lnTo>
                <a:cubicBezTo>
                  <a:pt x="1115493" y="304085"/>
                  <a:pt x="1135240" y="289738"/>
                  <a:pt x="1156508" y="274547"/>
                </a:cubicBezTo>
                <a:close/>
                <a:moveTo>
                  <a:pt x="808640" y="295139"/>
                </a:moveTo>
                <a:cubicBezTo>
                  <a:pt x="813704" y="294971"/>
                  <a:pt x="818936" y="295815"/>
                  <a:pt x="822987" y="297503"/>
                </a:cubicBezTo>
                <a:cubicBezTo>
                  <a:pt x="845268" y="306279"/>
                  <a:pt x="866197" y="317757"/>
                  <a:pt x="893203" y="330584"/>
                </a:cubicBezTo>
                <a:lnTo>
                  <a:pt x="864911" y="351057"/>
                </a:lnTo>
                <a:lnTo>
                  <a:pt x="864035" y="346675"/>
                </a:lnTo>
                <a:cubicBezTo>
                  <a:pt x="862028" y="341608"/>
                  <a:pt x="859366" y="336709"/>
                  <a:pt x="856907" y="331661"/>
                </a:cubicBezTo>
                <a:cubicBezTo>
                  <a:pt x="854150" y="326208"/>
                  <a:pt x="844712" y="326905"/>
                  <a:pt x="838456" y="330249"/>
                </a:cubicBezTo>
                <a:cubicBezTo>
                  <a:pt x="830799" y="333374"/>
                  <a:pt x="824164" y="334505"/>
                  <a:pt x="819461" y="323007"/>
                </a:cubicBezTo>
                <a:cubicBezTo>
                  <a:pt x="818174" y="331426"/>
                  <a:pt x="821738" y="336285"/>
                  <a:pt x="823091" y="341521"/>
                </a:cubicBezTo>
                <a:cubicBezTo>
                  <a:pt x="823636" y="347350"/>
                  <a:pt x="824181" y="353178"/>
                  <a:pt x="817332" y="355712"/>
                </a:cubicBezTo>
                <a:cubicBezTo>
                  <a:pt x="811077" y="359054"/>
                  <a:pt x="803634" y="360778"/>
                  <a:pt x="799096" y="352895"/>
                </a:cubicBezTo>
                <a:cubicBezTo>
                  <a:pt x="796934" y="348253"/>
                  <a:pt x="792346" y="345391"/>
                  <a:pt x="788138" y="344741"/>
                </a:cubicBezTo>
                <a:cubicBezTo>
                  <a:pt x="774109" y="342575"/>
                  <a:pt x="770660" y="346351"/>
                  <a:pt x="772128" y="360223"/>
                </a:cubicBezTo>
                <a:cubicBezTo>
                  <a:pt x="758745" y="353847"/>
                  <a:pt x="745146" y="348875"/>
                  <a:pt x="730904" y="348111"/>
                </a:cubicBezTo>
                <a:lnTo>
                  <a:pt x="726091" y="348801"/>
                </a:lnTo>
                <a:lnTo>
                  <a:pt x="795306" y="298852"/>
                </a:lnTo>
                <a:cubicBezTo>
                  <a:pt x="798681" y="296489"/>
                  <a:pt x="803576" y="295308"/>
                  <a:pt x="808640" y="295139"/>
                </a:cubicBezTo>
                <a:close/>
                <a:moveTo>
                  <a:pt x="1071187" y="227877"/>
                </a:moveTo>
                <a:cubicBezTo>
                  <a:pt x="1078698" y="227287"/>
                  <a:pt x="1086293" y="229650"/>
                  <a:pt x="1095070" y="234713"/>
                </a:cubicBezTo>
                <a:cubicBezTo>
                  <a:pt x="1109922" y="243491"/>
                  <a:pt x="1126802" y="250242"/>
                  <a:pt x="1146380" y="259693"/>
                </a:cubicBezTo>
                <a:lnTo>
                  <a:pt x="1013868" y="354060"/>
                </a:lnTo>
                <a:lnTo>
                  <a:pt x="1010784" y="355064"/>
                </a:lnTo>
                <a:lnTo>
                  <a:pt x="990422" y="356915"/>
                </a:lnTo>
                <a:cubicBezTo>
                  <a:pt x="970842" y="348814"/>
                  <a:pt x="951264" y="338686"/>
                  <a:pt x="927633" y="327209"/>
                </a:cubicBezTo>
                <a:cubicBezTo>
                  <a:pt x="970842" y="295477"/>
                  <a:pt x="1010676" y="268471"/>
                  <a:pt x="1047809" y="238763"/>
                </a:cubicBezTo>
                <a:cubicBezTo>
                  <a:pt x="1056249" y="232012"/>
                  <a:pt x="1063675" y="228468"/>
                  <a:pt x="1071187" y="227877"/>
                </a:cubicBezTo>
                <a:close/>
                <a:moveTo>
                  <a:pt x="728388" y="254496"/>
                </a:moveTo>
                <a:lnTo>
                  <a:pt x="788556" y="282649"/>
                </a:lnTo>
                <a:lnTo>
                  <a:pt x="689248" y="354510"/>
                </a:lnTo>
                <a:lnTo>
                  <a:pt x="688833" y="354363"/>
                </a:lnTo>
                <a:cubicBezTo>
                  <a:pt x="666599" y="358114"/>
                  <a:pt x="646024" y="344186"/>
                  <a:pt x="624385" y="350102"/>
                </a:cubicBezTo>
                <a:cubicBezTo>
                  <a:pt x="619310" y="351954"/>
                  <a:pt x="613794" y="348807"/>
                  <a:pt x="609695" y="345739"/>
                </a:cubicBezTo>
                <a:lnTo>
                  <a:pt x="605955" y="343575"/>
                </a:lnTo>
                <a:lnTo>
                  <a:pt x="606121" y="342490"/>
                </a:lnTo>
                <a:cubicBezTo>
                  <a:pt x="607194" y="335474"/>
                  <a:pt x="611451" y="331104"/>
                  <a:pt x="619275" y="331594"/>
                </a:cubicBezTo>
                <a:cubicBezTo>
                  <a:pt x="632114" y="332141"/>
                  <a:pt x="641009" y="325615"/>
                  <a:pt x="648122" y="316660"/>
                </a:cubicBezTo>
                <a:cubicBezTo>
                  <a:pt x="654806" y="310511"/>
                  <a:pt x="660467" y="306359"/>
                  <a:pt x="669312" y="304852"/>
                </a:cubicBezTo>
                <a:cubicBezTo>
                  <a:pt x="675947" y="303721"/>
                  <a:pt x="676805" y="298109"/>
                  <a:pt x="674050" y="292656"/>
                </a:cubicBezTo>
                <a:cubicBezTo>
                  <a:pt x="672482" y="288823"/>
                  <a:pt x="664280" y="286122"/>
                  <a:pt x="670155" y="280565"/>
                </a:cubicBezTo>
                <a:cubicBezTo>
                  <a:pt x="675815" y="276412"/>
                  <a:pt x="683259" y="274690"/>
                  <a:pt x="690437" y="279389"/>
                </a:cubicBezTo>
                <a:cubicBezTo>
                  <a:pt x="696428" y="282467"/>
                  <a:pt x="698590" y="287110"/>
                  <a:pt x="702749" y="292779"/>
                </a:cubicBezTo>
                <a:cubicBezTo>
                  <a:pt x="696907" y="274642"/>
                  <a:pt x="707420" y="266930"/>
                  <a:pt x="720737" y="259651"/>
                </a:cubicBezTo>
                <a:close/>
                <a:moveTo>
                  <a:pt x="957341" y="181378"/>
                </a:moveTo>
                <a:cubicBezTo>
                  <a:pt x="961391" y="178677"/>
                  <a:pt x="969493" y="178003"/>
                  <a:pt x="974219" y="180028"/>
                </a:cubicBezTo>
                <a:cubicBezTo>
                  <a:pt x="998525" y="190830"/>
                  <a:pt x="1022829" y="202307"/>
                  <a:pt x="1050510" y="215810"/>
                </a:cubicBezTo>
                <a:cubicBezTo>
                  <a:pt x="1004600" y="249569"/>
                  <a:pt x="962067" y="281300"/>
                  <a:pt x="918856" y="311682"/>
                </a:cubicBezTo>
                <a:cubicBezTo>
                  <a:pt x="914130" y="315057"/>
                  <a:pt x="904678" y="316408"/>
                  <a:pt x="899278" y="314383"/>
                </a:cubicBezTo>
                <a:cubicBezTo>
                  <a:pt x="874298" y="303580"/>
                  <a:pt x="850667" y="292102"/>
                  <a:pt x="822311" y="278599"/>
                </a:cubicBezTo>
                <a:cubicBezTo>
                  <a:pt x="869572" y="244167"/>
                  <a:pt x="913456" y="212435"/>
                  <a:pt x="957341" y="181378"/>
                </a:cubicBezTo>
                <a:close/>
                <a:moveTo>
                  <a:pt x="899090" y="144849"/>
                </a:moveTo>
                <a:lnTo>
                  <a:pt x="908960" y="149498"/>
                </a:lnTo>
                <a:lnTo>
                  <a:pt x="910479" y="150351"/>
                </a:lnTo>
                <a:cubicBezTo>
                  <a:pt x="915339" y="156128"/>
                  <a:pt x="919374" y="159085"/>
                  <a:pt x="923710" y="159485"/>
                </a:cubicBezTo>
                <a:lnTo>
                  <a:pt x="927149" y="158066"/>
                </a:lnTo>
                <a:lnTo>
                  <a:pt x="946539" y="167200"/>
                </a:lnTo>
                <a:cubicBezTo>
                  <a:pt x="901304" y="200283"/>
                  <a:pt x="858770" y="232014"/>
                  <a:pt x="815560" y="262396"/>
                </a:cubicBezTo>
                <a:cubicBezTo>
                  <a:pt x="809484" y="266447"/>
                  <a:pt x="798006" y="265773"/>
                  <a:pt x="790580" y="263072"/>
                </a:cubicBezTo>
                <a:lnTo>
                  <a:pt x="747285" y="242896"/>
                </a:lnTo>
                <a:lnTo>
                  <a:pt x="762747" y="235527"/>
                </a:lnTo>
                <a:cubicBezTo>
                  <a:pt x="770170" y="233352"/>
                  <a:pt x="778005" y="232587"/>
                  <a:pt x="786422" y="233886"/>
                </a:cubicBezTo>
                <a:cubicBezTo>
                  <a:pt x="794030" y="235779"/>
                  <a:pt x="796884" y="231193"/>
                  <a:pt x="796556" y="223961"/>
                </a:cubicBezTo>
                <a:cubicBezTo>
                  <a:pt x="794806" y="197840"/>
                  <a:pt x="806342" y="188130"/>
                  <a:pt x="832400" y="191436"/>
                </a:cubicBezTo>
                <a:cubicBezTo>
                  <a:pt x="839415" y="192519"/>
                  <a:pt x="844861" y="189769"/>
                  <a:pt x="850307" y="187020"/>
                </a:cubicBezTo>
                <a:cubicBezTo>
                  <a:pt x="859202" y="180494"/>
                  <a:pt x="867290" y="174561"/>
                  <a:pt x="880294" y="178724"/>
                </a:cubicBezTo>
                <a:cubicBezTo>
                  <a:pt x="886285" y="181803"/>
                  <a:pt x="885361" y="173761"/>
                  <a:pt x="886004" y="169551"/>
                </a:cubicBezTo>
                <a:cubicBezTo>
                  <a:pt x="886433" y="166746"/>
                  <a:pt x="884057" y="163506"/>
                  <a:pt x="882274" y="161076"/>
                </a:cubicBezTo>
                <a:cubicBezTo>
                  <a:pt x="880277" y="160050"/>
                  <a:pt x="878710" y="156217"/>
                  <a:pt x="880327" y="155030"/>
                </a:cubicBezTo>
                <a:close/>
                <a:moveTo>
                  <a:pt x="981289" y="65856"/>
                </a:moveTo>
                <a:lnTo>
                  <a:pt x="1023080" y="64155"/>
                </a:lnTo>
                <a:cubicBezTo>
                  <a:pt x="1065192" y="63058"/>
                  <a:pt x="1107220" y="62890"/>
                  <a:pt x="1149079" y="64578"/>
                </a:cubicBezTo>
                <a:cubicBezTo>
                  <a:pt x="1201740" y="66603"/>
                  <a:pt x="1240898" y="101711"/>
                  <a:pt x="1258451" y="150996"/>
                </a:cubicBezTo>
                <a:cubicBezTo>
                  <a:pt x="1276680" y="201632"/>
                  <a:pt x="1288157" y="254968"/>
                  <a:pt x="1300986" y="307630"/>
                </a:cubicBezTo>
                <a:cubicBezTo>
                  <a:pt x="1302336" y="313706"/>
                  <a:pt x="1298285" y="324508"/>
                  <a:pt x="1292883" y="328560"/>
                </a:cubicBezTo>
                <a:cubicBezTo>
                  <a:pt x="1259127" y="353540"/>
                  <a:pt x="1224019" y="377845"/>
                  <a:pt x="1184861" y="404852"/>
                </a:cubicBezTo>
                <a:cubicBezTo>
                  <a:pt x="1180135" y="348814"/>
                  <a:pt x="1176084" y="298852"/>
                  <a:pt x="1172034" y="250918"/>
                </a:cubicBezTo>
                <a:cubicBezTo>
                  <a:pt x="1116673" y="225262"/>
                  <a:pt x="1061986" y="199775"/>
                  <a:pt x="1006539" y="173951"/>
                </a:cubicBezTo>
                <a:lnTo>
                  <a:pt x="934089" y="140297"/>
                </a:lnTo>
                <a:lnTo>
                  <a:pt x="932377" y="138023"/>
                </a:lnTo>
                <a:cubicBezTo>
                  <a:pt x="932705" y="135291"/>
                  <a:pt x="934739" y="132553"/>
                  <a:pt x="936571" y="129963"/>
                </a:cubicBezTo>
                <a:cubicBezTo>
                  <a:pt x="941043" y="124191"/>
                  <a:pt x="947892" y="121657"/>
                  <a:pt x="953338" y="118908"/>
                </a:cubicBezTo>
                <a:cubicBezTo>
                  <a:pt x="959594" y="115565"/>
                  <a:pt x="965254" y="111412"/>
                  <a:pt x="972697" y="109689"/>
                </a:cubicBezTo>
                <a:cubicBezTo>
                  <a:pt x="978523" y="109152"/>
                  <a:pt x="977384" y="102513"/>
                  <a:pt x="975815" y="98681"/>
                </a:cubicBezTo>
                <a:cubicBezTo>
                  <a:pt x="972466" y="92419"/>
                  <a:pt x="974299" y="89829"/>
                  <a:pt x="980338" y="87889"/>
                </a:cubicBezTo>
                <a:cubicBezTo>
                  <a:pt x="982550" y="87512"/>
                  <a:pt x="984761" y="87136"/>
                  <a:pt x="987187" y="85356"/>
                </a:cubicBezTo>
                <a:cubicBezTo>
                  <a:pt x="990207" y="84387"/>
                  <a:pt x="994036" y="82823"/>
                  <a:pt x="994680" y="78614"/>
                </a:cubicBezTo>
                <a:cubicBezTo>
                  <a:pt x="994515" y="74997"/>
                  <a:pt x="990091" y="75751"/>
                  <a:pt x="987501" y="73915"/>
                </a:cubicBezTo>
                <a:close/>
                <a:moveTo>
                  <a:pt x="896576" y="69304"/>
                </a:moveTo>
                <a:lnTo>
                  <a:pt x="911785" y="68685"/>
                </a:lnTo>
                <a:lnTo>
                  <a:pt x="903019" y="72361"/>
                </a:lnTo>
                <a:cubicBezTo>
                  <a:pt x="900379" y="75544"/>
                  <a:pt x="896335" y="78510"/>
                  <a:pt x="893151" y="75864"/>
                </a:cubicBezTo>
                <a:cubicBezTo>
                  <a:pt x="891154" y="74837"/>
                  <a:pt x="890869" y="73178"/>
                  <a:pt x="891137" y="71424"/>
                </a:cubicBezTo>
                <a:lnTo>
                  <a:pt x="891237" y="71040"/>
                </a:lnTo>
                <a:close/>
                <a:moveTo>
                  <a:pt x="757498" y="88883"/>
                </a:moveTo>
                <a:lnTo>
                  <a:pt x="774289" y="88883"/>
                </a:lnTo>
                <a:lnTo>
                  <a:pt x="763298" y="93425"/>
                </a:lnTo>
                <a:cubicBezTo>
                  <a:pt x="759477" y="96695"/>
                  <a:pt x="756123" y="101025"/>
                  <a:pt x="752970" y="105206"/>
                </a:cubicBezTo>
                <a:cubicBezTo>
                  <a:pt x="751246" y="107094"/>
                  <a:pt x="749967" y="109589"/>
                  <a:pt x="748370" y="111227"/>
                </a:cubicBezTo>
                <a:cubicBezTo>
                  <a:pt x="746773" y="112866"/>
                  <a:pt x="744858" y="113648"/>
                  <a:pt x="741863" y="112108"/>
                </a:cubicBezTo>
                <a:cubicBezTo>
                  <a:pt x="738464" y="110865"/>
                  <a:pt x="737127" y="109043"/>
                  <a:pt x="736748" y="106830"/>
                </a:cubicBezTo>
                <a:lnTo>
                  <a:pt x="737069" y="102925"/>
                </a:lnTo>
                <a:close/>
                <a:moveTo>
                  <a:pt x="1116081" y="9892"/>
                </a:moveTo>
                <a:cubicBezTo>
                  <a:pt x="1159037" y="1453"/>
                  <a:pt x="1202752" y="-2598"/>
                  <a:pt x="1247649" y="1791"/>
                </a:cubicBezTo>
                <a:cubicBezTo>
                  <a:pt x="1284106" y="5841"/>
                  <a:pt x="1312463" y="25421"/>
                  <a:pt x="1313813" y="57828"/>
                </a:cubicBezTo>
                <a:cubicBezTo>
                  <a:pt x="1320564" y="181378"/>
                  <a:pt x="1325966" y="305604"/>
                  <a:pt x="1325290" y="428480"/>
                </a:cubicBezTo>
                <a:cubicBezTo>
                  <a:pt x="1325290" y="475741"/>
                  <a:pt x="1300310" y="514224"/>
                  <a:pt x="1259127" y="543255"/>
                </a:cubicBezTo>
                <a:lnTo>
                  <a:pt x="1187579" y="594035"/>
                </a:lnTo>
                <a:lnTo>
                  <a:pt x="1183722" y="588938"/>
                </a:lnTo>
                <a:cubicBezTo>
                  <a:pt x="1176544" y="584239"/>
                  <a:pt x="1168341" y="581537"/>
                  <a:pt x="1157928" y="579211"/>
                </a:cubicBezTo>
                <a:cubicBezTo>
                  <a:pt x="1167053" y="589956"/>
                  <a:pt x="1167762" y="599399"/>
                  <a:pt x="1160649" y="608355"/>
                </a:cubicBezTo>
                <a:cubicBezTo>
                  <a:pt x="1156987" y="613535"/>
                  <a:pt x="1151969" y="613478"/>
                  <a:pt x="1149213" y="608026"/>
                </a:cubicBezTo>
                <a:cubicBezTo>
                  <a:pt x="1147860" y="602790"/>
                  <a:pt x="1144889" y="598741"/>
                  <a:pt x="1141919" y="594691"/>
                </a:cubicBezTo>
                <a:cubicBezTo>
                  <a:pt x="1133602" y="583354"/>
                  <a:pt x="1122380" y="581621"/>
                  <a:pt x="1110464" y="589118"/>
                </a:cubicBezTo>
                <a:cubicBezTo>
                  <a:pt x="1108038" y="590897"/>
                  <a:pt x="1105611" y="592676"/>
                  <a:pt x="1103185" y="594456"/>
                </a:cubicBezTo>
                <a:cubicBezTo>
                  <a:pt x="1099357" y="596019"/>
                  <a:pt x="1094933" y="596773"/>
                  <a:pt x="1091154" y="593316"/>
                </a:cubicBezTo>
                <a:cubicBezTo>
                  <a:pt x="1087160" y="591263"/>
                  <a:pt x="1089206" y="587271"/>
                  <a:pt x="1090445" y="583872"/>
                </a:cubicBezTo>
                <a:cubicBezTo>
                  <a:pt x="1091089" y="579662"/>
                  <a:pt x="1093944" y="575076"/>
                  <a:pt x="1090164" y="571620"/>
                </a:cubicBezTo>
                <a:cubicBezTo>
                  <a:pt x="1087194" y="567571"/>
                  <a:pt x="1082342" y="571131"/>
                  <a:pt x="1078513" y="572694"/>
                </a:cubicBezTo>
                <a:cubicBezTo>
                  <a:pt x="1028408" y="585783"/>
                  <a:pt x="982035" y="607347"/>
                  <a:pt x="932903" y="623459"/>
                </a:cubicBezTo>
                <a:cubicBezTo>
                  <a:pt x="916994" y="628902"/>
                  <a:pt x="901084" y="634345"/>
                  <a:pt x="883987" y="638168"/>
                </a:cubicBezTo>
                <a:cubicBezTo>
                  <a:pt x="877352" y="639298"/>
                  <a:pt x="874711" y="642481"/>
                  <a:pt x="871048" y="647660"/>
                </a:cubicBezTo>
                <a:cubicBezTo>
                  <a:pt x="867467" y="654647"/>
                  <a:pt x="865677" y="658141"/>
                  <a:pt x="862906" y="659239"/>
                </a:cubicBezTo>
                <a:lnTo>
                  <a:pt x="852600" y="657186"/>
                </a:lnTo>
                <a:lnTo>
                  <a:pt x="1294234" y="348814"/>
                </a:lnTo>
                <a:cubicBezTo>
                  <a:pt x="1315164" y="333960"/>
                  <a:pt x="1323265" y="320458"/>
                  <a:pt x="1315840" y="295478"/>
                </a:cubicBezTo>
                <a:cubicBezTo>
                  <a:pt x="1301660" y="245516"/>
                  <a:pt x="1292209" y="194207"/>
                  <a:pt x="1273981" y="145596"/>
                </a:cubicBezTo>
                <a:cubicBezTo>
                  <a:pt x="1251700" y="86183"/>
                  <a:pt x="1204440" y="51076"/>
                  <a:pt x="1141652" y="44999"/>
                </a:cubicBezTo>
                <a:cubicBezTo>
                  <a:pt x="1091691" y="40273"/>
                  <a:pt x="1040379" y="44325"/>
                  <a:pt x="989070" y="44325"/>
                </a:cubicBezTo>
                <a:cubicBezTo>
                  <a:pt x="1030929" y="31160"/>
                  <a:pt x="1073125" y="18332"/>
                  <a:pt x="1116081" y="9892"/>
                </a:cubicBezTo>
                <a:close/>
              </a:path>
            </a:pathLst>
          </a:custGeom>
          <a:solidFill>
            <a:schemeClr val="accent1">
              <a:alpha val="100000"/>
            </a:schemeClr>
          </a:solidFill>
          <a:ln w="4485">
            <a:noFill/>
          </a:ln>
        </p:spPr>
        <p:txBody>
          <a:bodyPr/>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Rectangle 12"/>
          <p:cNvSpPr/>
          <p:nvPr/>
        </p:nvSpPr>
        <p:spPr>
          <a:xfrm>
            <a:off x="282575" y="165100"/>
            <a:ext cx="8905875" cy="487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endParaRPr lang="ko-KR" altLang="en-US" sz="2700" dirty="0">
              <a:solidFill>
                <a:srgbClr val="FFFFFF"/>
              </a:solidFill>
            </a:endParaRPr>
          </a:p>
        </p:txBody>
      </p:sp>
      <p:sp>
        <p:nvSpPr>
          <p:cNvPr id="26673" name="Text Placeholder 15"/>
          <p:cNvSpPr txBox="1"/>
          <p:nvPr/>
        </p:nvSpPr>
        <p:spPr>
          <a:xfrm>
            <a:off x="406400" y="163513"/>
            <a:ext cx="5903913" cy="490537"/>
          </a:xfrm>
          <a:prstGeom prst="rect">
            <a:avLst/>
          </a:prstGeom>
          <a:noFill/>
          <a:ln w="9525">
            <a:noFill/>
          </a:ln>
        </p:spPr>
        <p:txBody>
          <a:bodyPr anchor="ctr" anchorCtr="0"/>
          <a:p>
            <a:pPr latinLnBrk="1">
              <a:spcBef>
                <a:spcPct val="20000"/>
              </a:spcBef>
            </a:pPr>
            <a:r>
              <a:rPr lang="en-US" altLang="ko-KR" sz="2500" b="1">
                <a:solidFill>
                  <a:schemeClr val="bg1"/>
                </a:solidFill>
                <a:latin typeface="Arial Unicode MS" pitchFamily="34" charset="-128"/>
              </a:rPr>
              <a:t>1. </a:t>
            </a:r>
            <a:r>
              <a:rPr lang="en-US" altLang="ko-KR" sz="2500" b="1" err="1">
                <a:solidFill>
                  <a:schemeClr val="bg1"/>
                </a:solidFill>
                <a:latin typeface="Arial Unicode MS" pitchFamily="34" charset="-128"/>
              </a:rPr>
              <a:t>Khái</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niệm</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pháp</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luật</a:t>
            </a:r>
            <a:endParaRPr lang="en-US" altLang="ko-KR" sz="2500" b="1">
              <a:solidFill>
                <a:schemeClr val="bg1"/>
              </a:solidFill>
              <a:latin typeface="Arial Unicode MS" pitchFamily="34" charset="-128"/>
            </a:endParaRPr>
          </a:p>
        </p:txBody>
      </p:sp>
      <p:sp>
        <p:nvSpPr>
          <p:cNvPr id="63" name="TextBox 62"/>
          <p:cNvSpPr txBox="1"/>
          <p:nvPr/>
        </p:nvSpPr>
        <p:spPr>
          <a:xfrm>
            <a:off x="573088" y="747713"/>
            <a:ext cx="5741988" cy="473075"/>
          </a:xfrm>
          <a:prstGeom prst="rect">
            <a:avLst/>
          </a:prstGeom>
          <a:noFill/>
        </p:spPr>
        <p:txBody>
          <a:bodyPr wrap="square" rtlCol="0">
            <a:spAutoFit/>
          </a:bodyPr>
          <a:p>
            <a:r>
              <a:rPr lang="en-US" altLang="ko-KR" sz="2500" err="1">
                <a:latin typeface="Arial Unicode MS" pitchFamily="34" charset="-128"/>
              </a:rPr>
              <a:t>Khái</a:t>
            </a:r>
            <a:r>
              <a:rPr lang="en-US" altLang="ko-KR" sz="2500">
                <a:latin typeface="Arial Unicode MS" pitchFamily="34" charset="-128"/>
              </a:rPr>
              <a:t> </a:t>
            </a:r>
            <a:r>
              <a:rPr lang="en-US" altLang="ko-KR" sz="2500" err="1">
                <a:latin typeface="Arial Unicode MS" pitchFamily="34" charset="-128"/>
              </a:rPr>
              <a:t>niệm</a:t>
            </a:r>
            <a:r>
              <a:rPr lang="en-US" altLang="ko-KR" sz="2500">
                <a:latin typeface="Arial Unicode MS" pitchFamily="34" charset="-128"/>
              </a:rPr>
              <a:t> </a:t>
            </a:r>
            <a:r>
              <a:rPr lang="en-US" altLang="ko-KR" sz="2500" err="1">
                <a:latin typeface="Arial Unicode MS" pitchFamily="34" charset="-128"/>
              </a:rPr>
              <a:t>pháp</a:t>
            </a:r>
            <a:r>
              <a:rPr lang="en-US" altLang="ko-KR" sz="2500">
                <a:latin typeface="Arial Unicode MS" pitchFamily="34" charset="-128"/>
              </a:rPr>
              <a:t> </a:t>
            </a:r>
            <a:r>
              <a:rPr lang="en-US" altLang="ko-KR" sz="2500" err="1">
                <a:latin typeface="Arial Unicode MS" pitchFamily="34" charset="-128"/>
              </a:rPr>
              <a:t>luật</a:t>
            </a:r>
            <a:endParaRPr lang="en-US" altLang="ko-KR" sz="2500">
              <a:solidFill>
                <a:srgbClr val="404040"/>
              </a:solidFill>
              <a:latin typeface="Arial Unicode MS" pitchFamily="34" charset="-128"/>
            </a:endParaRPr>
          </a:p>
        </p:txBody>
      </p:sp>
      <p:sp>
        <p:nvSpPr>
          <p:cNvPr id="66" name="Oval 20"/>
          <p:cNvSpPr/>
          <p:nvPr/>
        </p:nvSpPr>
        <p:spPr>
          <a:xfrm>
            <a:off x="395288" y="938213"/>
            <a:ext cx="144463"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1200" dirty="0">
              <a:solidFill>
                <a:srgbClr val="FFFFFF"/>
              </a:solidFill>
            </a:endParaRPr>
          </a:p>
        </p:txBody>
      </p:sp>
      <p:sp>
        <p:nvSpPr>
          <p:cNvPr id="2" name="TextBox 62"/>
          <p:cNvSpPr txBox="1"/>
          <p:nvPr/>
        </p:nvSpPr>
        <p:spPr>
          <a:xfrm>
            <a:off x="573088" y="747713"/>
            <a:ext cx="5741988" cy="473075"/>
          </a:xfrm>
          <a:prstGeom prst="rect">
            <a:avLst/>
          </a:prstGeom>
          <a:noFill/>
        </p:spPr>
        <p:txBody>
          <a:bodyPr wrap="square" rtlCol="0">
            <a:spAutoFit/>
          </a:bodyPr>
          <a:p>
            <a:r>
              <a:rPr lang="en-US" altLang="ko-KR" sz="2500" err="1">
                <a:latin typeface="Arial Unicode MS" pitchFamily="34" charset="-128"/>
              </a:rPr>
              <a:t>Khái</a:t>
            </a:r>
            <a:r>
              <a:rPr lang="en-US" altLang="ko-KR" sz="2500">
                <a:latin typeface="Arial Unicode MS" pitchFamily="34" charset="-128"/>
              </a:rPr>
              <a:t> </a:t>
            </a:r>
            <a:r>
              <a:rPr lang="en-US" altLang="ko-KR" sz="2500" err="1">
                <a:latin typeface="Arial Unicode MS" pitchFamily="34" charset="-128"/>
              </a:rPr>
              <a:t>niệm</a:t>
            </a:r>
            <a:r>
              <a:rPr lang="en-US" altLang="ko-KR" sz="2500">
                <a:latin typeface="Arial Unicode MS" pitchFamily="34" charset="-128"/>
              </a:rPr>
              <a:t> </a:t>
            </a:r>
            <a:r>
              <a:rPr lang="en-US" altLang="ko-KR" sz="2500" err="1">
                <a:latin typeface="Arial Unicode MS" pitchFamily="34" charset="-128"/>
              </a:rPr>
              <a:t>pháp</a:t>
            </a:r>
            <a:r>
              <a:rPr lang="en-US" altLang="ko-KR" sz="2500">
                <a:latin typeface="Arial Unicode MS" pitchFamily="34" charset="-128"/>
              </a:rPr>
              <a:t> </a:t>
            </a:r>
            <a:r>
              <a:rPr lang="en-US" altLang="ko-KR" sz="2500" err="1">
                <a:latin typeface="Arial Unicode MS" pitchFamily="34" charset="-128"/>
              </a:rPr>
              <a:t>luật</a:t>
            </a:r>
            <a:endParaRPr lang="en-US" altLang="ko-KR" sz="2500">
              <a:solidFill>
                <a:srgbClr val="404040"/>
              </a:solidFill>
              <a:latin typeface="Arial Unicode MS" pitchFamily="34" charset="-128"/>
            </a:endParaRPr>
          </a:p>
        </p:txBody>
      </p:sp>
      <p:sp>
        <p:nvSpPr>
          <p:cNvPr id="3" name="TextBox 62"/>
          <p:cNvSpPr txBox="1"/>
          <p:nvPr/>
        </p:nvSpPr>
        <p:spPr>
          <a:xfrm>
            <a:off x="5119688" y="773113"/>
            <a:ext cx="5741988" cy="473075"/>
          </a:xfrm>
          <a:prstGeom prst="rect">
            <a:avLst/>
          </a:prstGeom>
          <a:noFill/>
        </p:spPr>
        <p:txBody>
          <a:bodyPr wrap="square" rtlCol="0">
            <a:spAutoFit/>
          </a:bodyPr>
          <a:p>
            <a:r>
              <a:rPr lang="en-US" altLang="ko-KR" sz="2500" i="1" err="1">
                <a:solidFill>
                  <a:srgbClr val="FF0000"/>
                </a:solidFill>
                <a:latin typeface="Arial Unicode MS" pitchFamily="34" charset="-128"/>
              </a:rPr>
              <a:t>Đọc</a:t>
            </a:r>
            <a:r>
              <a:rPr lang="en-US" altLang="ko-KR" sz="2500" i="1">
                <a:solidFill>
                  <a:srgbClr val="FF0000"/>
                </a:solidFill>
                <a:latin typeface="Arial Unicode MS" pitchFamily="34" charset="-128"/>
              </a:rPr>
              <a:t> </a:t>
            </a:r>
            <a:r>
              <a:rPr lang="en-US" altLang="ko-KR" sz="2500" i="1" err="1">
                <a:solidFill>
                  <a:srgbClr val="FF0000"/>
                </a:solidFill>
                <a:latin typeface="Arial Unicode MS" pitchFamily="34" charset="-128"/>
              </a:rPr>
              <a:t>tình</a:t>
            </a:r>
            <a:r>
              <a:rPr lang="en-US" altLang="ko-KR" sz="2500" i="1">
                <a:solidFill>
                  <a:srgbClr val="FF0000"/>
                </a:solidFill>
                <a:latin typeface="Arial Unicode MS" pitchFamily="34" charset="-128"/>
              </a:rPr>
              <a:t> </a:t>
            </a:r>
            <a:r>
              <a:rPr lang="en-US" altLang="ko-KR" sz="2500" i="1" err="1">
                <a:solidFill>
                  <a:srgbClr val="FF0000"/>
                </a:solidFill>
                <a:latin typeface="Arial Unicode MS" pitchFamily="34" charset="-128"/>
              </a:rPr>
              <a:t>huống</a:t>
            </a:r>
            <a:r>
              <a:rPr lang="en-US" altLang="ko-KR" sz="2500" i="1">
                <a:solidFill>
                  <a:srgbClr val="FF0000"/>
                </a:solidFill>
                <a:latin typeface="Arial Unicode MS" pitchFamily="34" charset="-128"/>
              </a:rPr>
              <a:t> </a:t>
            </a:r>
            <a:r>
              <a:rPr lang="en-US" altLang="ko-KR" sz="2500" i="1" err="1">
                <a:solidFill>
                  <a:srgbClr val="FF0000"/>
                </a:solidFill>
                <a:latin typeface="Arial Unicode MS" pitchFamily="34" charset="-128"/>
              </a:rPr>
              <a:t>và</a:t>
            </a:r>
            <a:r>
              <a:rPr lang="en-US" altLang="ko-KR" sz="2500" i="1">
                <a:solidFill>
                  <a:srgbClr val="FF0000"/>
                </a:solidFill>
                <a:latin typeface="Arial Unicode MS" pitchFamily="34" charset="-128"/>
              </a:rPr>
              <a:t> </a:t>
            </a:r>
            <a:r>
              <a:rPr lang="en-US" altLang="ko-KR" sz="2500" i="1" err="1">
                <a:solidFill>
                  <a:srgbClr val="FF0000"/>
                </a:solidFill>
                <a:latin typeface="Arial Unicode MS" pitchFamily="34" charset="-128"/>
              </a:rPr>
              <a:t>trả</a:t>
            </a:r>
            <a:r>
              <a:rPr lang="en-US" altLang="ko-KR" sz="2500" i="1">
                <a:solidFill>
                  <a:srgbClr val="FF0000"/>
                </a:solidFill>
                <a:latin typeface="Arial Unicode MS" pitchFamily="34" charset="-128"/>
              </a:rPr>
              <a:t> </a:t>
            </a:r>
            <a:r>
              <a:rPr lang="en-US" altLang="ko-KR" sz="2500" i="1" err="1">
                <a:solidFill>
                  <a:srgbClr val="FF0000"/>
                </a:solidFill>
                <a:latin typeface="Arial Unicode MS" pitchFamily="34" charset="-128"/>
              </a:rPr>
              <a:t>lời</a:t>
            </a:r>
            <a:r>
              <a:rPr lang="en-US" altLang="ko-KR" sz="2500" i="1">
                <a:solidFill>
                  <a:srgbClr val="FF0000"/>
                </a:solidFill>
                <a:latin typeface="Arial Unicode MS" pitchFamily="34" charset="-128"/>
              </a:rPr>
              <a:t> </a:t>
            </a:r>
            <a:r>
              <a:rPr lang="en-US" altLang="ko-KR" sz="2500" i="1" err="1">
                <a:solidFill>
                  <a:srgbClr val="FF0000"/>
                </a:solidFill>
                <a:latin typeface="Arial Unicode MS" pitchFamily="34" charset="-128"/>
              </a:rPr>
              <a:t>câu</a:t>
            </a:r>
            <a:r>
              <a:rPr lang="en-US" altLang="ko-KR" sz="2500" i="1">
                <a:solidFill>
                  <a:srgbClr val="FF0000"/>
                </a:solidFill>
                <a:latin typeface="Arial Unicode MS" pitchFamily="34" charset="-128"/>
              </a:rPr>
              <a:t> </a:t>
            </a:r>
            <a:r>
              <a:rPr lang="en-US" altLang="ko-KR" sz="2500" i="1" err="1">
                <a:solidFill>
                  <a:srgbClr val="FF0000"/>
                </a:solidFill>
                <a:latin typeface="Arial Unicode MS" pitchFamily="34" charset="-128"/>
              </a:rPr>
              <a:t>hỏi</a:t>
            </a:r>
            <a:endParaRPr lang="en-US" altLang="ko-KR" sz="2500" i="1">
              <a:solidFill>
                <a:srgbClr val="FF0000"/>
              </a:solidFill>
              <a:latin typeface="Arial Unicode MS" pitchFamily="34" charset="-128"/>
            </a:endParaRPr>
          </a:p>
        </p:txBody>
      </p:sp>
      <p:sp>
        <p:nvSpPr>
          <p:cNvPr id="26685" name="Rectangles 26684"/>
          <p:cNvSpPr/>
          <p:nvPr/>
        </p:nvSpPr>
        <p:spPr>
          <a:xfrm>
            <a:off x="352425" y="1403350"/>
            <a:ext cx="11839575" cy="3271838"/>
          </a:xfrm>
          <a:prstGeom prst="rect">
            <a:avLst/>
          </a:prstGeom>
          <a:noFill/>
          <a:ln w="22225" cap="flat" cmpd="sng">
            <a:solidFill>
              <a:srgbClr val="FF0000"/>
            </a:solidFill>
            <a:prstDash val="dash"/>
            <a:miter/>
            <a:headEnd type="none" w="med" len="med"/>
            <a:tailEnd type="none" w="med" len="med"/>
          </a:ln>
        </p:spPr>
        <p:txBody>
          <a:bodyPr>
            <a:spAutoFit/>
          </a:bodyPr>
          <a:p>
            <a:r>
              <a:rPr lang="vi-VN" altLang="x-none" sz="2300" dirty="0">
                <a:latin typeface="Arial Unicode MS" pitchFamily="34" charset="-128"/>
              </a:rPr>
              <a:t>Anh D ở dưới quê lên thành phố làm việc. Trong một lần đi làm về, thấy đoạn đường vắng, anh D chạy quá tốc độ nên bị đội cảnh sát giao thông yêu cầu dừng xe vì vi phạm. Cảnh sát giao thông đã lập biên bản và tạm giữ bằng lái xe của anh. Anh D mong muốn được bỏ qua lỗi của mình. Đại diện của đội cảnh sát giao thông giải thích:</a:t>
            </a:r>
            <a:endParaRPr lang="vi-VN" altLang="x-none" sz="2300" dirty="0">
              <a:latin typeface="Arial Unicode MS" pitchFamily="34" charset="-128"/>
            </a:endParaRPr>
          </a:p>
          <a:p>
            <a:r>
              <a:rPr lang="vi-VN" altLang="x-none" sz="2300" dirty="0">
                <a:latin typeface="Arial Unicode MS" pitchFamily="34" charset="-128"/>
              </a:rPr>
              <a:t>  Để góp phần bảo đảm trật tự an toàn giao thông, mỗi người phải có ý thức tuân thủ quy định về tốc độ khi tham gia giao thông. Có như vậy, mới hạn chế được tai nạn giao thông. Đây là quy tắc xử sự chung, bắt buộc tất cả mọi người khi tham gia giao thông phải tuân thủ và thực hiện ở mọi lúc, mọi nơi. Nếu không tuân thủ sẽ bị xử phạt theo quy định của pháp luật.</a:t>
            </a:r>
            <a:endParaRPr lang="vi-VN" altLang="x-none" sz="2300" dirty="0">
              <a:latin typeface="Arial Unicode MS" pitchFamily="34" charset="-128"/>
            </a:endParaRPr>
          </a:p>
        </p:txBody>
      </p:sp>
      <p:sp>
        <p:nvSpPr>
          <p:cNvPr id="26686" name="Rectangles 26685"/>
          <p:cNvSpPr/>
          <p:nvPr/>
        </p:nvSpPr>
        <p:spPr>
          <a:xfrm>
            <a:off x="1928813" y="5035550"/>
            <a:ext cx="10002837" cy="1628775"/>
          </a:xfrm>
          <a:prstGeom prst="rect">
            <a:avLst/>
          </a:prstGeom>
          <a:noFill/>
          <a:ln w="12700" cap="flat" cmpd="sng">
            <a:solidFill>
              <a:srgbClr val="000080"/>
            </a:solidFill>
            <a:prstDash val="solid"/>
            <a:miter/>
            <a:headEnd type="none" w="med" len="med"/>
            <a:tailEnd type="none" w="med" len="med"/>
          </a:ln>
        </p:spPr>
        <p:txBody>
          <a:bodyPr anchor="ctr" anchorCtr="0">
            <a:spAutoFit/>
          </a:bodyPr>
          <a:p>
            <a:pPr indent="355600"/>
            <a:r>
              <a:rPr lang="vi-VN" altLang="x-none" sz="2500" dirty="0">
                <a:latin typeface="Arial Unicode MS" pitchFamily="34" charset="-128"/>
              </a:rPr>
              <a:t>- Vì sao cảnh sát giao thông lập biên bản và tạm giữ bằng lái xe của anh D?</a:t>
            </a:r>
            <a:endParaRPr lang="vi-VN" altLang="x-none" sz="2500" dirty="0">
              <a:latin typeface="Arial Unicode MS" pitchFamily="34" charset="-128"/>
            </a:endParaRPr>
          </a:p>
          <a:p>
            <a:pPr indent="355600"/>
            <a:r>
              <a:rPr lang="vi-VN" altLang="x-none" sz="2500" dirty="0">
                <a:latin typeface="Arial Unicode MS" pitchFamily="34" charset="-128"/>
              </a:rPr>
              <a:t>- Quy tắc xử sự chung là gì? Quy tắc xử sự chung có ý nghĩa như thế nào đối với các chủ thể khi tham gia vào các quan hệ pháp luật?</a:t>
            </a:r>
            <a:endParaRPr lang="vi-VN" altLang="x-none" sz="2500" dirty="0">
              <a:latin typeface="Arial Unicode MS" pitchFamily="34" charset="-128"/>
            </a:endParaRPr>
          </a:p>
        </p:txBody>
      </p:sp>
      <p:pic>
        <p:nvPicPr>
          <p:cNvPr id="26688" name="Picture 26687" descr="Câu hỏi thường gặp"/>
          <p:cNvPicPr>
            <a:picLocks noChangeAspect="1"/>
          </p:cNvPicPr>
          <p:nvPr/>
        </p:nvPicPr>
        <p:blipFill>
          <a:blip r:embed="rId1"/>
          <a:stretch>
            <a:fillRect/>
          </a:stretch>
        </p:blipFill>
        <p:spPr>
          <a:xfrm>
            <a:off x="406400" y="5200650"/>
            <a:ext cx="1335088" cy="13350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73"/>
                                        </p:tgtEl>
                                        <p:attrNameLst>
                                          <p:attrName>style.visibility</p:attrName>
                                        </p:attrNameLst>
                                      </p:cBhvr>
                                      <p:to>
                                        <p:strVal val="visible"/>
                                      </p:to>
                                    </p:set>
                                    <p:animEffect transition="in" filter="blinds(horizontal)">
                                      <p:cBhvr>
                                        <p:cTn id="10" dur="500"/>
                                        <p:tgtEl>
                                          <p:spTgt spid="2667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linds(horizontal)">
                                      <p:cBhvr>
                                        <p:cTn id="13" dur="500"/>
                                        <p:tgtEl>
                                          <p:spTgt spid="6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blinds(horizontal)">
                                      <p:cBhvr>
                                        <p:cTn id="16" dur="500"/>
                                        <p:tgtEl>
                                          <p:spTgt spid="6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85"/>
                                        </p:tgtEl>
                                        <p:attrNameLst>
                                          <p:attrName>style.visibility</p:attrName>
                                        </p:attrNameLst>
                                      </p:cBhvr>
                                      <p:to>
                                        <p:strVal val="visible"/>
                                      </p:to>
                                    </p:set>
                                    <p:animEffect transition="in" filter="blinds(horizontal)">
                                      <p:cBhvr>
                                        <p:cTn id="29" dur="500"/>
                                        <p:tgtEl>
                                          <p:spTgt spid="2668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6688"/>
                                        </p:tgtEl>
                                        <p:attrNameLst>
                                          <p:attrName>style.visibility</p:attrName>
                                        </p:attrNameLst>
                                      </p:cBhvr>
                                      <p:to>
                                        <p:strVal val="visible"/>
                                      </p:to>
                                    </p:set>
                                    <p:animEffect transition="in" filter="blinds(horizontal)">
                                      <p:cBhvr>
                                        <p:cTn id="34" dur="500"/>
                                        <p:tgtEl>
                                          <p:spTgt spid="2668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6686"/>
                                        </p:tgtEl>
                                        <p:attrNameLst>
                                          <p:attrName>style.visibility</p:attrName>
                                        </p:attrNameLst>
                                      </p:cBhvr>
                                      <p:to>
                                        <p:strVal val="visible"/>
                                      </p:to>
                                    </p:set>
                                    <p:animEffect transition="in" filter="blinds(horizontal)">
                                      <p:cBhvr>
                                        <p:cTn id="39" dur="500"/>
                                        <p:tgtEl>
                                          <p:spTgt spid="26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6673" grpId="0"/>
      <p:bldP spid="63" grpId="0"/>
      <p:bldP spid="66" grpId="0" animBg="1"/>
      <p:bldP spid="2" grpId="0"/>
      <p:bldP spid="3" grpId="0"/>
      <p:bldP spid="26685" grpId="0" animBg="1"/>
      <p:bldP spid="266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 name="Rectangle 55"/>
          <p:cNvSpPr/>
          <p:nvPr/>
        </p:nvSpPr>
        <p:spPr>
          <a:xfrm>
            <a:off x="0" y="6381750"/>
            <a:ext cx="12192000"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9" name="Freeform: Shape 578"/>
          <p:cNvSpPr/>
          <p:nvPr/>
        </p:nvSpPr>
        <p:spPr>
          <a:xfrm>
            <a:off x="6939881" y="5798799"/>
            <a:ext cx="1774810" cy="578047"/>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10000"/>
                  <a:lumOff val="90000"/>
                </a:schemeClr>
              </a:gs>
              <a:gs pos="100000">
                <a:schemeClr val="accent1">
                  <a:lumMod val="10000"/>
                  <a:lumOff val="90000"/>
                </a:schemeClr>
              </a:gs>
            </a:gsLst>
            <a:path path="circle">
              <a:fillToRect l="50000" t="50000" r="50000" b="5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80" name="Freeform: Shape 579"/>
          <p:cNvSpPr/>
          <p:nvPr/>
        </p:nvSpPr>
        <p:spPr>
          <a:xfrm flipH="1">
            <a:off x="10785469" y="5989971"/>
            <a:ext cx="1218348" cy="396810"/>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27707" name="Picture 27706" descr="Chủ đề nhánh: Bé tìm hiểu Luật giao thông. Ngày thứ năm"/>
          <p:cNvPicPr>
            <a:picLocks noChangeAspect="1"/>
          </p:cNvPicPr>
          <p:nvPr/>
        </p:nvPicPr>
        <p:blipFill>
          <a:blip r:embed="rId1"/>
          <a:stretch>
            <a:fillRect/>
          </a:stretch>
        </p:blipFill>
        <p:spPr>
          <a:xfrm>
            <a:off x="381000" y="277813"/>
            <a:ext cx="5054600" cy="3344862"/>
          </a:xfrm>
          <a:prstGeom prst="rect">
            <a:avLst/>
          </a:prstGeom>
          <a:noFill/>
          <a:ln w="9525">
            <a:noFill/>
          </a:ln>
        </p:spPr>
      </p:pic>
      <p:sp>
        <p:nvSpPr>
          <p:cNvPr id="27708" name="Rectangles 27707"/>
          <p:cNvSpPr/>
          <p:nvPr/>
        </p:nvSpPr>
        <p:spPr>
          <a:xfrm>
            <a:off x="6061075" y="236538"/>
            <a:ext cx="5487988" cy="1897062"/>
          </a:xfrm>
          <a:prstGeom prst="rect">
            <a:avLst/>
          </a:prstGeom>
          <a:solidFill>
            <a:srgbClr val="FFFFFF"/>
          </a:solidFill>
          <a:ln w="22225" cap="flat" cmpd="sng">
            <a:solidFill>
              <a:srgbClr val="FF0000"/>
            </a:solidFill>
            <a:prstDash val="dash"/>
            <a:miter/>
            <a:headEnd type="none" w="med" len="med"/>
            <a:tailEnd type="none" w="med" len="med"/>
          </a:ln>
        </p:spPr>
        <p:txBody>
          <a:bodyPr tIns="0" anchor="ctr" anchorCtr="0">
            <a:spAutoFit/>
          </a:bodyPr>
          <a:p>
            <a:pPr algn="ctr"/>
            <a:r>
              <a:rPr lang="vi-VN" altLang="x-none" sz="3000" dirty="0">
                <a:latin typeface="Arial Unicode MS" pitchFamily="34" charset="-128"/>
              </a:rPr>
              <a:t>Cảnh sát giao thông lập biên bản và tạm giữ bằng lái xe của anh D vì anh đã điều khiển xe chạy quá tốc độ. </a:t>
            </a:r>
            <a:endParaRPr sz="3000">
              <a:latin typeface="Arial Unicode MS" pitchFamily="34" charset="-128"/>
            </a:endParaRPr>
          </a:p>
        </p:txBody>
      </p:sp>
      <p:sp>
        <p:nvSpPr>
          <p:cNvPr id="27709" name="Rectangles 27708"/>
          <p:cNvSpPr/>
          <p:nvPr/>
        </p:nvSpPr>
        <p:spPr>
          <a:xfrm>
            <a:off x="0" y="3730625"/>
            <a:ext cx="12192000" cy="1785938"/>
          </a:xfrm>
          <a:prstGeom prst="rect">
            <a:avLst/>
          </a:prstGeom>
          <a:solidFill>
            <a:schemeClr val="bg1"/>
          </a:solidFill>
          <a:ln w="19050" cap="flat" cmpd="sng">
            <a:solidFill>
              <a:srgbClr val="000080"/>
            </a:solidFill>
            <a:prstDash val="dash"/>
            <a:miter/>
            <a:headEnd type="none" w="med" len="med"/>
            <a:tailEnd type="none" w="med" len="med"/>
          </a:ln>
        </p:spPr>
        <p:txBody>
          <a:bodyPr>
            <a:spAutoFit/>
          </a:bodyPr>
          <a:p>
            <a:r>
              <a:rPr lang="vi-VN" altLang="x-none" sz="2200" dirty="0">
                <a:latin typeface="Arial Unicode MS" pitchFamily="34" charset="-128"/>
              </a:rPr>
              <a:t>Quy tắc xử sự chung là tập hợp bộ quy tắc điều chỉnh các quan hệ xã hội trong phạm vi rộng, được sử dụng rộng rãi và phổ biến trong đời sống hàng ngày, các quy tắc xử sự này sau khoảng thời gian lâu dài được áp dụng điều chỉnh các quan hệ xã hội và được nhà nước công nhận theo trình tự thủ tục theo luật định nó sẽ trở thành các quy phạm pháp luật, ở mỗi quan hệ nó điều chỉnh thì nó sẽ trở thành quy phạm pháp luật trong quan hệ pháp luật đó. </a:t>
            </a:r>
            <a:endParaRPr sz="2200">
              <a:latin typeface="Arial Unicode MS" pitchFamily="34" charset="-128"/>
            </a:endParaRPr>
          </a:p>
        </p:txBody>
      </p:sp>
      <p:sp>
        <p:nvSpPr>
          <p:cNvPr id="27710" name="Down Arrow 27709"/>
          <p:cNvSpPr/>
          <p:nvPr/>
        </p:nvSpPr>
        <p:spPr>
          <a:xfrm>
            <a:off x="8243888" y="2120900"/>
            <a:ext cx="1046162" cy="674688"/>
          </a:xfrm>
          <a:prstGeom prst="downArrow">
            <a:avLst>
              <a:gd name="adj1" fmla="val 50000"/>
              <a:gd name="adj2" fmla="val 25000"/>
            </a:avLst>
          </a:prstGeom>
          <a:solidFill>
            <a:srgbClr val="FF0000"/>
          </a:solidFill>
          <a:ln w="9525">
            <a:noFill/>
          </a:ln>
        </p:spPr>
        <p:txBody>
          <a:bodyPr/>
          <a:p>
            <a:endParaRPr lang="en-US"/>
          </a:p>
        </p:txBody>
      </p:sp>
      <p:sp>
        <p:nvSpPr>
          <p:cNvPr id="27711" name="Rectangles 27710"/>
          <p:cNvSpPr/>
          <p:nvPr/>
        </p:nvSpPr>
        <p:spPr>
          <a:xfrm>
            <a:off x="5945188" y="2862263"/>
            <a:ext cx="5430837" cy="762000"/>
          </a:xfrm>
          <a:prstGeom prst="rect">
            <a:avLst/>
          </a:prstGeom>
          <a:noFill/>
          <a:ln w="9525">
            <a:noFill/>
          </a:ln>
        </p:spPr>
        <p:txBody>
          <a:bodyPr>
            <a:spAutoFit/>
          </a:bodyPr>
          <a:p>
            <a:pPr algn="ctr"/>
            <a:r>
              <a:rPr sz="2200" err="1">
                <a:solidFill>
                  <a:srgbClr val="0000CC"/>
                </a:solidFill>
                <a:latin typeface="Arial Unicode MS" pitchFamily="34" charset="-128"/>
              </a:rPr>
              <a:t>Đây</a:t>
            </a:r>
            <a:r>
              <a:rPr sz="2200">
                <a:solidFill>
                  <a:srgbClr val="0000CC"/>
                </a:solidFill>
                <a:latin typeface="Arial Unicode MS" pitchFamily="34" charset="-128"/>
              </a:rPr>
              <a:t> </a:t>
            </a:r>
            <a:r>
              <a:rPr sz="2200" err="1">
                <a:solidFill>
                  <a:srgbClr val="0000CC"/>
                </a:solidFill>
                <a:latin typeface="Arial Unicode MS" pitchFamily="34" charset="-128"/>
              </a:rPr>
              <a:t>là</a:t>
            </a:r>
            <a:r>
              <a:rPr sz="2200">
                <a:solidFill>
                  <a:srgbClr val="0000CC"/>
                </a:solidFill>
                <a:latin typeface="Arial Unicode MS" pitchFamily="34" charset="-128"/>
              </a:rPr>
              <a:t> </a:t>
            </a:r>
            <a:r>
              <a:rPr sz="2200" err="1">
                <a:solidFill>
                  <a:srgbClr val="0000CC"/>
                </a:solidFill>
                <a:latin typeface="Arial Unicode MS" pitchFamily="34" charset="-128"/>
              </a:rPr>
              <a:t>hành</a:t>
            </a:r>
            <a:r>
              <a:rPr sz="2200">
                <a:solidFill>
                  <a:srgbClr val="0000CC"/>
                </a:solidFill>
                <a:latin typeface="Arial Unicode MS" pitchFamily="34" charset="-128"/>
              </a:rPr>
              <a:t> vi </a:t>
            </a:r>
            <a:r>
              <a:rPr sz="2200" err="1">
                <a:solidFill>
                  <a:srgbClr val="0000CC"/>
                </a:solidFill>
                <a:latin typeface="Arial Unicode MS" pitchFamily="34" charset="-128"/>
              </a:rPr>
              <a:t>vi</a:t>
            </a:r>
            <a:r>
              <a:rPr sz="2200">
                <a:solidFill>
                  <a:srgbClr val="0000CC"/>
                </a:solidFill>
                <a:latin typeface="Arial Unicode MS" pitchFamily="34" charset="-128"/>
              </a:rPr>
              <a:t> </a:t>
            </a:r>
            <a:r>
              <a:rPr sz="2200" err="1">
                <a:solidFill>
                  <a:srgbClr val="0000CC"/>
                </a:solidFill>
                <a:latin typeface="Arial Unicode MS" pitchFamily="34" charset="-128"/>
              </a:rPr>
              <a:t>phạm</a:t>
            </a:r>
            <a:r>
              <a:rPr sz="2200">
                <a:solidFill>
                  <a:srgbClr val="0000CC"/>
                </a:solidFill>
                <a:latin typeface="Arial Unicode MS" pitchFamily="34" charset="-128"/>
              </a:rPr>
              <a:t> </a:t>
            </a:r>
            <a:r>
              <a:rPr sz="2200" err="1">
                <a:solidFill>
                  <a:srgbClr val="0000CC"/>
                </a:solidFill>
                <a:latin typeface="Arial Unicode MS" pitchFamily="34" charset="-128"/>
              </a:rPr>
              <a:t>Luật</a:t>
            </a:r>
            <a:r>
              <a:rPr sz="2200">
                <a:solidFill>
                  <a:srgbClr val="0000CC"/>
                </a:solidFill>
                <a:latin typeface="Arial Unicode MS" pitchFamily="34" charset="-128"/>
              </a:rPr>
              <a:t> </a:t>
            </a:r>
            <a:r>
              <a:rPr sz="2200" err="1">
                <a:solidFill>
                  <a:srgbClr val="0000CC"/>
                </a:solidFill>
                <a:latin typeface="Arial Unicode MS" pitchFamily="34" charset="-128"/>
              </a:rPr>
              <a:t>giao</a:t>
            </a:r>
            <a:r>
              <a:rPr sz="2200">
                <a:solidFill>
                  <a:srgbClr val="0000CC"/>
                </a:solidFill>
                <a:latin typeface="Arial Unicode MS" pitchFamily="34" charset="-128"/>
              </a:rPr>
              <a:t> </a:t>
            </a:r>
            <a:r>
              <a:rPr sz="2200" err="1">
                <a:solidFill>
                  <a:srgbClr val="0000CC"/>
                </a:solidFill>
                <a:latin typeface="Arial Unicode MS" pitchFamily="34" charset="-128"/>
              </a:rPr>
              <a:t>thông</a:t>
            </a:r>
            <a:r>
              <a:rPr sz="2200">
                <a:solidFill>
                  <a:srgbClr val="0000CC"/>
                </a:solidFill>
                <a:latin typeface="Arial Unicode MS" pitchFamily="34" charset="-128"/>
              </a:rPr>
              <a:t> </a:t>
            </a:r>
            <a:r>
              <a:rPr sz="2200" err="1">
                <a:solidFill>
                  <a:srgbClr val="0000CC"/>
                </a:solidFill>
                <a:latin typeface="Arial Unicode MS" pitchFamily="34" charset="-128"/>
              </a:rPr>
              <a:t>đường</a:t>
            </a:r>
            <a:r>
              <a:rPr sz="2200">
                <a:solidFill>
                  <a:srgbClr val="0000CC"/>
                </a:solidFill>
                <a:latin typeface="Arial Unicode MS" pitchFamily="34" charset="-128"/>
              </a:rPr>
              <a:t> </a:t>
            </a:r>
            <a:r>
              <a:rPr sz="2200" err="1">
                <a:solidFill>
                  <a:srgbClr val="0000CC"/>
                </a:solidFill>
                <a:latin typeface="Arial Unicode MS" pitchFamily="34" charset="-128"/>
              </a:rPr>
              <a:t>bộ</a:t>
            </a:r>
            <a:endParaRPr lang="vi-VN" altLang="x-none" sz="2200" dirty="0">
              <a:solidFill>
                <a:srgbClr val="0000CC"/>
              </a:solidFill>
              <a:latin typeface="Arial Unicode MS" pitchFamily="34" charset="-128"/>
            </a:endParaRPr>
          </a:p>
        </p:txBody>
      </p:sp>
      <p:sp>
        <p:nvSpPr>
          <p:cNvPr id="27712" name="Rectangles 27711"/>
          <p:cNvSpPr/>
          <p:nvPr/>
        </p:nvSpPr>
        <p:spPr>
          <a:xfrm>
            <a:off x="0" y="6003925"/>
            <a:ext cx="12192000" cy="854075"/>
          </a:xfrm>
          <a:prstGeom prst="rect">
            <a:avLst/>
          </a:prstGeom>
          <a:solidFill>
            <a:srgbClr val="3366FF"/>
          </a:solidFill>
          <a:ln w="9525">
            <a:noFill/>
          </a:ln>
        </p:spPr>
        <p:txBody>
          <a:bodyPr anchor="ctr" anchorCtr="0">
            <a:spAutoFit/>
          </a:bodyPr>
          <a:p>
            <a:r>
              <a:rPr sz="2500" i="1">
                <a:latin typeface="Arial Unicode MS" pitchFamily="34" charset="-128"/>
              </a:rPr>
              <a:t>Ý </a:t>
            </a:r>
            <a:r>
              <a:rPr sz="2500" i="1" err="1">
                <a:latin typeface="Arial Unicode MS" pitchFamily="34" charset="-128"/>
              </a:rPr>
              <a:t>nghĩa</a:t>
            </a:r>
            <a:r>
              <a:rPr sz="2500">
                <a:latin typeface="Arial Unicode MS" pitchFamily="34" charset="-128"/>
              </a:rPr>
              <a:t>: </a:t>
            </a:r>
            <a:r>
              <a:rPr sz="2500" err="1">
                <a:latin typeface="Arial Unicode MS" pitchFamily="34" charset="-128"/>
              </a:rPr>
              <a:t>Quy</a:t>
            </a:r>
            <a:r>
              <a:rPr sz="2500">
                <a:latin typeface="Arial Unicode MS" pitchFamily="34" charset="-128"/>
              </a:rPr>
              <a:t> </a:t>
            </a:r>
            <a:r>
              <a:rPr sz="2500" err="1">
                <a:latin typeface="Arial Unicode MS" pitchFamily="34" charset="-128"/>
              </a:rPr>
              <a:t>tắc</a:t>
            </a:r>
            <a:r>
              <a:rPr sz="2500">
                <a:latin typeface="Arial Unicode MS" pitchFamily="34" charset="-128"/>
              </a:rPr>
              <a:t> </a:t>
            </a:r>
            <a:r>
              <a:rPr sz="2500" err="1">
                <a:latin typeface="Arial Unicode MS" pitchFamily="34" charset="-128"/>
              </a:rPr>
              <a:t>xử</a:t>
            </a:r>
            <a:r>
              <a:rPr sz="2500">
                <a:latin typeface="Arial Unicode MS" pitchFamily="34" charset="-128"/>
              </a:rPr>
              <a:t> </a:t>
            </a:r>
            <a:r>
              <a:rPr sz="2500" err="1">
                <a:latin typeface="Arial Unicode MS" pitchFamily="34" charset="-128"/>
              </a:rPr>
              <a:t>sự</a:t>
            </a:r>
            <a:r>
              <a:rPr sz="2500">
                <a:latin typeface="Arial Unicode MS" pitchFamily="34" charset="-128"/>
              </a:rPr>
              <a:t> </a:t>
            </a:r>
            <a:r>
              <a:rPr sz="2500" err="1">
                <a:latin typeface="Arial Unicode MS" pitchFamily="34" charset="-128"/>
              </a:rPr>
              <a:t>chung</a:t>
            </a:r>
            <a:r>
              <a:rPr sz="2500">
                <a:latin typeface="Arial Unicode MS" pitchFamily="34" charset="-128"/>
              </a:rPr>
              <a:t> </a:t>
            </a:r>
            <a:r>
              <a:rPr sz="2500" err="1">
                <a:latin typeface="Arial Unicode MS" pitchFamily="34" charset="-128"/>
              </a:rPr>
              <a:t>giúp</a:t>
            </a:r>
            <a:r>
              <a:rPr sz="2500">
                <a:latin typeface="Arial Unicode MS" pitchFamily="34" charset="-128"/>
              </a:rPr>
              <a:t> </a:t>
            </a:r>
            <a:r>
              <a:rPr sz="2500" err="1">
                <a:latin typeface="Arial Unicode MS" pitchFamily="34" charset="-128"/>
              </a:rPr>
              <a:t>các</a:t>
            </a:r>
            <a:r>
              <a:rPr sz="2500">
                <a:latin typeface="Arial Unicode MS" pitchFamily="34" charset="-128"/>
              </a:rPr>
              <a:t> </a:t>
            </a:r>
            <a:r>
              <a:rPr sz="2500" err="1">
                <a:latin typeface="Arial Unicode MS" pitchFamily="34" charset="-128"/>
              </a:rPr>
              <a:t>chủ</a:t>
            </a:r>
            <a:r>
              <a:rPr sz="2500">
                <a:latin typeface="Arial Unicode MS" pitchFamily="34" charset="-128"/>
              </a:rPr>
              <a:t> </a:t>
            </a:r>
            <a:r>
              <a:rPr sz="2500" err="1">
                <a:latin typeface="Arial Unicode MS" pitchFamily="34" charset="-128"/>
              </a:rPr>
              <a:t>thể</a:t>
            </a:r>
            <a:r>
              <a:rPr sz="2500">
                <a:latin typeface="Arial Unicode MS" pitchFamily="34" charset="-128"/>
              </a:rPr>
              <a:t> </a:t>
            </a:r>
            <a:r>
              <a:rPr sz="2500" err="1">
                <a:latin typeface="Arial Unicode MS" pitchFamily="34" charset="-128"/>
              </a:rPr>
              <a:t>tham</a:t>
            </a:r>
            <a:r>
              <a:rPr sz="2500">
                <a:latin typeface="Arial Unicode MS" pitchFamily="34" charset="-128"/>
              </a:rPr>
              <a:t> </a:t>
            </a:r>
            <a:r>
              <a:rPr sz="2500" err="1">
                <a:latin typeface="Arial Unicode MS" pitchFamily="34" charset="-128"/>
              </a:rPr>
              <a:t>gia</a:t>
            </a:r>
            <a:r>
              <a:rPr sz="2500">
                <a:latin typeface="Arial Unicode MS" pitchFamily="34" charset="-128"/>
              </a:rPr>
              <a:t> </a:t>
            </a:r>
            <a:r>
              <a:rPr sz="2500" err="1">
                <a:latin typeface="Arial Unicode MS" pitchFamily="34" charset="-128"/>
              </a:rPr>
              <a:t>pháp</a:t>
            </a:r>
            <a:r>
              <a:rPr sz="2500">
                <a:latin typeface="Arial Unicode MS" pitchFamily="34" charset="-128"/>
              </a:rPr>
              <a:t> </a:t>
            </a:r>
            <a:r>
              <a:rPr sz="2500" err="1">
                <a:latin typeface="Arial Unicode MS" pitchFamily="34" charset="-128"/>
              </a:rPr>
              <a:t>luật</a:t>
            </a:r>
            <a:r>
              <a:rPr sz="2500">
                <a:latin typeface="Arial Unicode MS" pitchFamily="34" charset="-128"/>
              </a:rPr>
              <a:t> </a:t>
            </a:r>
            <a:r>
              <a:rPr sz="2500" err="1">
                <a:latin typeface="Arial Unicode MS" pitchFamily="34" charset="-128"/>
              </a:rPr>
              <a:t>có</a:t>
            </a:r>
            <a:r>
              <a:rPr sz="2500">
                <a:latin typeface="Arial Unicode MS" pitchFamily="34" charset="-128"/>
              </a:rPr>
              <a:t> </a:t>
            </a:r>
            <a:r>
              <a:rPr sz="2500" err="1">
                <a:latin typeface="Arial Unicode MS" pitchFamily="34" charset="-128"/>
              </a:rPr>
              <a:t>căn</a:t>
            </a:r>
            <a:r>
              <a:rPr sz="2500">
                <a:latin typeface="Arial Unicode MS" pitchFamily="34" charset="-128"/>
              </a:rPr>
              <a:t> </a:t>
            </a:r>
            <a:r>
              <a:rPr sz="2500" err="1">
                <a:latin typeface="Arial Unicode MS" pitchFamily="34" charset="-128"/>
              </a:rPr>
              <a:t>cứ</a:t>
            </a:r>
            <a:r>
              <a:rPr sz="2500">
                <a:latin typeface="Arial Unicode MS" pitchFamily="34" charset="-128"/>
              </a:rPr>
              <a:t> </a:t>
            </a:r>
            <a:r>
              <a:rPr sz="2500" err="1">
                <a:latin typeface="Arial Unicode MS" pitchFamily="34" charset="-128"/>
              </a:rPr>
              <a:t>để</a:t>
            </a:r>
            <a:r>
              <a:rPr sz="2500">
                <a:latin typeface="Arial Unicode MS" pitchFamily="34" charset="-128"/>
              </a:rPr>
              <a:t> </a:t>
            </a:r>
            <a:r>
              <a:rPr sz="2500" err="1">
                <a:latin typeface="Arial Unicode MS" pitchFamily="34" charset="-128"/>
              </a:rPr>
              <a:t>tự</a:t>
            </a:r>
            <a:r>
              <a:rPr sz="2500">
                <a:latin typeface="Arial Unicode MS" pitchFamily="34" charset="-128"/>
              </a:rPr>
              <a:t> </a:t>
            </a:r>
            <a:r>
              <a:rPr sz="2500" err="1">
                <a:latin typeface="Arial Unicode MS" pitchFamily="34" charset="-128"/>
              </a:rPr>
              <a:t>điều</a:t>
            </a:r>
            <a:r>
              <a:rPr sz="2500">
                <a:latin typeface="Arial Unicode MS" pitchFamily="34" charset="-128"/>
              </a:rPr>
              <a:t> </a:t>
            </a:r>
            <a:r>
              <a:rPr sz="2500" err="1">
                <a:latin typeface="Arial Unicode MS" pitchFamily="34" charset="-128"/>
              </a:rPr>
              <a:t>khiển</a:t>
            </a:r>
            <a:r>
              <a:rPr sz="2500">
                <a:latin typeface="Arial Unicode MS" pitchFamily="34" charset="-128"/>
              </a:rPr>
              <a:t> </a:t>
            </a:r>
            <a:r>
              <a:rPr sz="2500" err="1">
                <a:latin typeface="Arial Unicode MS" pitchFamily="34" charset="-128"/>
              </a:rPr>
              <a:t>hành</a:t>
            </a:r>
            <a:r>
              <a:rPr sz="2500">
                <a:latin typeface="Arial Unicode MS" pitchFamily="34" charset="-128"/>
              </a:rPr>
              <a:t> vi </a:t>
            </a:r>
            <a:r>
              <a:rPr sz="2500" err="1">
                <a:latin typeface="Arial Unicode MS" pitchFamily="34" charset="-128"/>
              </a:rPr>
              <a:t>của</a:t>
            </a:r>
            <a:r>
              <a:rPr sz="2500">
                <a:latin typeface="Arial Unicode MS" pitchFamily="34" charset="-128"/>
              </a:rPr>
              <a:t> </a:t>
            </a:r>
            <a:r>
              <a:rPr sz="2500" err="1">
                <a:latin typeface="Arial Unicode MS" pitchFamily="34" charset="-128"/>
              </a:rPr>
              <a:t>mình</a:t>
            </a:r>
            <a:r>
              <a:rPr sz="2500">
                <a:latin typeface="Arial Unicode MS" pitchFamily="34" charset="-128"/>
              </a:rPr>
              <a:t> </a:t>
            </a:r>
            <a:r>
              <a:rPr sz="2500" err="1">
                <a:latin typeface="Arial Unicode MS" pitchFamily="34" charset="-128"/>
              </a:rPr>
              <a:t>cho</a:t>
            </a:r>
            <a:r>
              <a:rPr sz="2500">
                <a:latin typeface="Arial Unicode MS" pitchFamily="34" charset="-128"/>
              </a:rPr>
              <a:t> </a:t>
            </a:r>
            <a:r>
              <a:rPr sz="2500" err="1">
                <a:latin typeface="Arial Unicode MS" pitchFamily="34" charset="-128"/>
              </a:rPr>
              <a:t>phù</a:t>
            </a:r>
            <a:r>
              <a:rPr sz="2500">
                <a:latin typeface="Arial Unicode MS" pitchFamily="34" charset="-128"/>
              </a:rPr>
              <a:t> </a:t>
            </a:r>
            <a:r>
              <a:rPr sz="2500" err="1">
                <a:latin typeface="Arial Unicode MS" pitchFamily="34" charset="-128"/>
              </a:rPr>
              <a:t>với</a:t>
            </a:r>
            <a:r>
              <a:rPr sz="2500">
                <a:latin typeface="Arial Unicode MS" pitchFamily="34" charset="-128"/>
              </a:rPr>
              <a:t> </a:t>
            </a:r>
            <a:r>
              <a:rPr sz="2500" err="1">
                <a:latin typeface="Arial Unicode MS" pitchFamily="34" charset="-128"/>
              </a:rPr>
              <a:t>chuẩn</a:t>
            </a:r>
            <a:r>
              <a:rPr sz="2500">
                <a:latin typeface="Arial Unicode MS" pitchFamily="34" charset="-128"/>
              </a:rPr>
              <a:t> </a:t>
            </a:r>
            <a:r>
              <a:rPr sz="2500" err="1">
                <a:latin typeface="Arial Unicode MS" pitchFamily="34" charset="-128"/>
              </a:rPr>
              <a:t>mực</a:t>
            </a:r>
            <a:r>
              <a:rPr sz="2500">
                <a:latin typeface="Arial Unicode MS" pitchFamily="34" charset="-128"/>
              </a:rPr>
              <a:t> </a:t>
            </a:r>
            <a:r>
              <a:rPr sz="2500" err="1">
                <a:latin typeface="Arial Unicode MS" pitchFamily="34" charset="-128"/>
              </a:rPr>
              <a:t>xã</a:t>
            </a:r>
            <a:r>
              <a:rPr sz="2500">
                <a:latin typeface="Arial Unicode MS" pitchFamily="34" charset="-128"/>
              </a:rPr>
              <a:t> </a:t>
            </a:r>
            <a:r>
              <a:rPr sz="2500" err="1">
                <a:latin typeface="Arial Unicode MS" pitchFamily="34" charset="-128"/>
              </a:rPr>
              <a:t>hội</a:t>
            </a:r>
            <a:r>
              <a:rPr sz="2500">
                <a:latin typeface="Arial Unicode MS" pitchFamily="34" charset="-128"/>
              </a:rPr>
              <a:t> </a:t>
            </a:r>
            <a:r>
              <a:rPr sz="2500" err="1">
                <a:latin typeface="Arial Unicode MS" pitchFamily="34" charset="-128"/>
              </a:rPr>
              <a:t>và</a:t>
            </a:r>
            <a:r>
              <a:rPr sz="2500">
                <a:latin typeface="Arial Unicode MS" pitchFamily="34" charset="-128"/>
              </a:rPr>
              <a:t> </a:t>
            </a:r>
            <a:r>
              <a:rPr sz="2500" err="1">
                <a:latin typeface="Arial Unicode MS" pitchFamily="34" charset="-128"/>
              </a:rPr>
              <a:t>pháp</a:t>
            </a:r>
            <a:r>
              <a:rPr sz="2500">
                <a:latin typeface="Arial Unicode MS" pitchFamily="34" charset="-128"/>
              </a:rPr>
              <a:t> </a:t>
            </a:r>
            <a:r>
              <a:rPr sz="2500" err="1">
                <a:latin typeface="Arial Unicode MS" pitchFamily="34" charset="-128"/>
              </a:rPr>
              <a:t>luật</a:t>
            </a:r>
            <a:r>
              <a:rPr sz="2500">
                <a:latin typeface="Arial Unicode MS" pitchFamily="34" charset="-128"/>
              </a:rPr>
              <a:t>. </a:t>
            </a:r>
            <a:endParaRPr sz="25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707"/>
                                        </p:tgtEl>
                                        <p:attrNameLst>
                                          <p:attrName>style.visibility</p:attrName>
                                        </p:attrNameLst>
                                      </p:cBhvr>
                                      <p:to>
                                        <p:strVal val="visible"/>
                                      </p:to>
                                    </p:set>
                                    <p:animEffect transition="in" filter="blinds(horizontal)">
                                      <p:cBhvr>
                                        <p:cTn id="7" dur="500"/>
                                        <p:tgtEl>
                                          <p:spTgt spid="277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708"/>
                                        </p:tgtEl>
                                        <p:attrNameLst>
                                          <p:attrName>style.visibility</p:attrName>
                                        </p:attrNameLst>
                                      </p:cBhvr>
                                      <p:to>
                                        <p:strVal val="visible"/>
                                      </p:to>
                                    </p:set>
                                    <p:animEffect transition="in" filter="blinds(horizontal)">
                                      <p:cBhvr>
                                        <p:cTn id="12" dur="500"/>
                                        <p:tgtEl>
                                          <p:spTgt spid="277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710"/>
                                        </p:tgtEl>
                                        <p:attrNameLst>
                                          <p:attrName>style.visibility</p:attrName>
                                        </p:attrNameLst>
                                      </p:cBhvr>
                                      <p:to>
                                        <p:strVal val="visible"/>
                                      </p:to>
                                    </p:set>
                                    <p:animEffect transition="in" filter="blinds(horizontal)">
                                      <p:cBhvr>
                                        <p:cTn id="17" dur="500"/>
                                        <p:tgtEl>
                                          <p:spTgt spid="277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711"/>
                                        </p:tgtEl>
                                        <p:attrNameLst>
                                          <p:attrName>style.visibility</p:attrName>
                                        </p:attrNameLst>
                                      </p:cBhvr>
                                      <p:to>
                                        <p:strVal val="visible"/>
                                      </p:to>
                                    </p:set>
                                    <p:animEffect transition="in" filter="blinds(horizontal)">
                                      <p:cBhvr>
                                        <p:cTn id="22" dur="500"/>
                                        <p:tgtEl>
                                          <p:spTgt spid="277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709"/>
                                        </p:tgtEl>
                                        <p:attrNameLst>
                                          <p:attrName>style.visibility</p:attrName>
                                        </p:attrNameLst>
                                      </p:cBhvr>
                                      <p:to>
                                        <p:strVal val="visible"/>
                                      </p:to>
                                    </p:set>
                                    <p:animEffect transition="in" filter="blinds(horizontal)">
                                      <p:cBhvr>
                                        <p:cTn id="27" dur="500"/>
                                        <p:tgtEl>
                                          <p:spTgt spid="2770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blinds(horizontal)">
                                      <p:cBhvr>
                                        <p:cTn id="32" dur="500"/>
                                        <p:tgtEl>
                                          <p:spTgt spid="56"/>
                                        </p:tgtEl>
                                      </p:cBhvr>
                                    </p:animEffect>
                                  </p:childTnLst>
                                </p:cTn>
                              </p:par>
                              <p:par>
                                <p:cTn id="33" presetID="3" presetClass="entr" presetSubtype="10" fill="hold" nodeType="withEffect">
                                  <p:stCondLst>
                                    <p:cond delay="0"/>
                                  </p:stCondLst>
                                  <p:childTnLst>
                                    <p:set>
                                      <p:cBhvr>
                                        <p:cTn id="34" dur="1" fill="hold">
                                          <p:stCondLst>
                                            <p:cond delay="0"/>
                                          </p:stCondLst>
                                        </p:cTn>
                                        <p:tgtEl>
                                          <p:spTgt spid="580"/>
                                        </p:tgtEl>
                                        <p:attrNameLst>
                                          <p:attrName>style.visibility</p:attrName>
                                        </p:attrNameLst>
                                      </p:cBhvr>
                                      <p:to>
                                        <p:strVal val="visible"/>
                                      </p:to>
                                    </p:set>
                                    <p:animEffect transition="in" filter="blinds(horizontal)">
                                      <p:cBhvr>
                                        <p:cTn id="35" dur="500"/>
                                        <p:tgtEl>
                                          <p:spTgt spid="58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7712"/>
                                        </p:tgtEl>
                                        <p:attrNameLst>
                                          <p:attrName>style.visibility</p:attrName>
                                        </p:attrNameLst>
                                      </p:cBhvr>
                                      <p:to>
                                        <p:strVal val="visible"/>
                                      </p:to>
                                    </p:set>
                                    <p:animEffect transition="in" filter="blinds(horizontal)">
                                      <p:cBhvr>
                                        <p:cTn id="38" dur="500"/>
                                        <p:tgtEl>
                                          <p:spTgt spid="27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7708" grpId="0" animBg="1"/>
      <p:bldP spid="27709" grpId="0" animBg="1"/>
      <p:bldP spid="27711" grpId="0"/>
      <p:bldP spid="277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Rectangle 37"/>
          <p:cNvSpPr/>
          <p:nvPr/>
        </p:nvSpPr>
        <p:spPr>
          <a:xfrm>
            <a:off x="0" y="0"/>
            <a:ext cx="12668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dirty="0">
              <a:solidFill>
                <a:srgbClr val="FFFFFF"/>
              </a:solidFill>
            </a:endParaRPr>
          </a:p>
        </p:txBody>
      </p:sp>
      <p:sp>
        <p:nvSpPr>
          <p:cNvPr id="28674" name="TextBox 10"/>
          <p:cNvSpPr txBox="1"/>
          <p:nvPr/>
        </p:nvSpPr>
        <p:spPr>
          <a:xfrm rot="-5400000">
            <a:off x="-2693987" y="2941638"/>
            <a:ext cx="6650037" cy="762000"/>
          </a:xfrm>
          <a:prstGeom prst="rect">
            <a:avLst/>
          </a:prstGeom>
          <a:noFill/>
          <a:ln w="9525">
            <a:noFill/>
          </a:ln>
        </p:spPr>
        <p:txBody>
          <a:bodyPr>
            <a:spAutoFit/>
          </a:bodyPr>
          <a:p>
            <a:pPr algn="ctr"/>
            <a:r>
              <a:rPr lang="en-US" altLang="ko-KR" sz="4400" b="1">
                <a:solidFill>
                  <a:schemeClr val="bg1"/>
                </a:solidFill>
              </a:rPr>
              <a:t>KHÁI NIỆM PHÁP LUẬT</a:t>
            </a:r>
            <a:endParaRPr lang="ko-KR" altLang="en-US" sz="4400" b="1" dirty="0">
              <a:solidFill>
                <a:schemeClr val="bg1"/>
              </a:solidFill>
            </a:endParaRPr>
          </a:p>
        </p:txBody>
      </p:sp>
      <p:pic>
        <p:nvPicPr>
          <p:cNvPr id="28710" name="Picture 28709" descr="Thượng tôn pháp luật để hạn chế khiếu nại, tố cáo sai sự thật | Tạp chí  Tuyên giáo"/>
          <p:cNvPicPr>
            <a:picLocks noChangeAspect="1"/>
          </p:cNvPicPr>
          <p:nvPr/>
        </p:nvPicPr>
        <p:blipFill>
          <a:blip r:embed="rId1"/>
          <a:stretch>
            <a:fillRect/>
          </a:stretch>
        </p:blipFill>
        <p:spPr>
          <a:xfrm>
            <a:off x="1536700" y="1765300"/>
            <a:ext cx="5346700" cy="4164013"/>
          </a:xfrm>
          <a:prstGeom prst="rect">
            <a:avLst/>
          </a:prstGeom>
          <a:noFill/>
          <a:ln w="9525">
            <a:noFill/>
          </a:ln>
        </p:spPr>
      </p:pic>
      <p:sp>
        <p:nvSpPr>
          <p:cNvPr id="28711" name="Rectangles 28710"/>
          <p:cNvSpPr/>
          <p:nvPr/>
        </p:nvSpPr>
        <p:spPr>
          <a:xfrm>
            <a:off x="7237413" y="573088"/>
            <a:ext cx="4427537" cy="5600700"/>
          </a:xfrm>
          <a:prstGeom prst="rect">
            <a:avLst/>
          </a:prstGeom>
          <a:noFill/>
          <a:ln w="22225" cap="flat" cmpd="sng">
            <a:solidFill>
              <a:srgbClr val="0000CC"/>
            </a:solidFill>
            <a:prstDash val="dash"/>
            <a:miter/>
            <a:headEnd type="none" w="med" len="med"/>
            <a:tailEnd type="none" w="med" len="med"/>
          </a:ln>
        </p:spPr>
        <p:txBody>
          <a:bodyPr anchor="ctr" anchorCtr="0">
            <a:spAutoFit/>
          </a:bodyPr>
          <a:p>
            <a:pPr algn="dist"/>
            <a:r>
              <a:rPr lang="vi-VN" altLang="x-none" sz="4000" dirty="0">
                <a:solidFill>
                  <a:srgbClr val="FF9900"/>
                </a:solidFill>
                <a:latin typeface="Arial Unicode MS" pitchFamily="34" charset="-128"/>
              </a:rPr>
              <a:t>Pháp luật là hệ thống các quy tắc xử sự có tính bắt buộc chung, do Nhà nước ban hành và được bảo đảm thực hiện bằng quyền lực nhà nước.</a:t>
            </a:r>
            <a:endParaRPr lang="vi-VN" altLang="x-none" sz="4000" dirty="0">
              <a:solidFill>
                <a:srgbClr val="FF9900"/>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674"/>
                                        </p:tgtEl>
                                        <p:attrNameLst>
                                          <p:attrName>style.visibility</p:attrName>
                                        </p:attrNameLst>
                                      </p:cBhvr>
                                      <p:to>
                                        <p:strVal val="visible"/>
                                      </p:to>
                                    </p:set>
                                    <p:animEffect transition="in" filter="blinds(horizontal)">
                                      <p:cBhvr>
                                        <p:cTn id="10" dur="500"/>
                                        <p:tgtEl>
                                          <p:spTgt spid="2867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8710"/>
                                        </p:tgtEl>
                                        <p:attrNameLst>
                                          <p:attrName>style.visibility</p:attrName>
                                        </p:attrNameLst>
                                      </p:cBhvr>
                                      <p:to>
                                        <p:strVal val="visible"/>
                                      </p:to>
                                    </p:set>
                                    <p:animEffect transition="in" filter="blinds(horizontal)">
                                      <p:cBhvr>
                                        <p:cTn id="15" dur="500"/>
                                        <p:tgtEl>
                                          <p:spTgt spid="287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8711"/>
                                        </p:tgtEl>
                                        <p:attrNameLst>
                                          <p:attrName>style.visibility</p:attrName>
                                        </p:attrNameLst>
                                      </p:cBhvr>
                                      <p:to>
                                        <p:strVal val="visible"/>
                                      </p:to>
                                    </p:set>
                                    <p:animEffect transition="in" filter="blinds(horizontal)">
                                      <p:cBhvr>
                                        <p:cTn id="20" dur="500"/>
                                        <p:tgtEl>
                                          <p:spTgt spid="28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8674" grpId="0"/>
      <p:bldP spid="287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Rectangle 12"/>
          <p:cNvSpPr/>
          <p:nvPr/>
        </p:nvSpPr>
        <p:spPr>
          <a:xfrm>
            <a:off x="282575" y="165100"/>
            <a:ext cx="8905875" cy="487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endParaRPr lang="ko-KR" altLang="en-US" sz="2700" dirty="0">
              <a:solidFill>
                <a:srgbClr val="FFFFFF"/>
              </a:solidFill>
            </a:endParaRPr>
          </a:p>
        </p:txBody>
      </p:sp>
      <p:sp>
        <p:nvSpPr>
          <p:cNvPr id="87043" name="Text Placeholder 15"/>
          <p:cNvSpPr txBox="1"/>
          <p:nvPr/>
        </p:nvSpPr>
        <p:spPr>
          <a:xfrm>
            <a:off x="406400" y="163513"/>
            <a:ext cx="5903913" cy="490537"/>
          </a:xfrm>
          <a:prstGeom prst="rect">
            <a:avLst/>
          </a:prstGeom>
          <a:noFill/>
          <a:ln w="9525">
            <a:noFill/>
          </a:ln>
        </p:spPr>
        <p:txBody>
          <a:bodyPr anchor="ctr" anchorCtr="0"/>
          <a:p>
            <a:pPr latinLnBrk="1">
              <a:spcBef>
                <a:spcPct val="20000"/>
              </a:spcBef>
            </a:pPr>
            <a:r>
              <a:rPr lang="en-US" altLang="ko-KR" sz="2500" b="1">
                <a:solidFill>
                  <a:schemeClr val="bg1"/>
                </a:solidFill>
                <a:latin typeface="Arial Unicode MS" pitchFamily="34" charset="-128"/>
              </a:rPr>
              <a:t>2. </a:t>
            </a:r>
            <a:r>
              <a:rPr lang="en-US" altLang="ko-KR" sz="2500" b="1" err="1">
                <a:solidFill>
                  <a:schemeClr val="bg1"/>
                </a:solidFill>
                <a:latin typeface="Arial Unicode MS" pitchFamily="34" charset="-128"/>
              </a:rPr>
              <a:t>Đặc</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điểm</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của</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pháp</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luật</a:t>
            </a:r>
            <a:endParaRPr lang="en-US" altLang="ko-KR" sz="2500" b="1">
              <a:solidFill>
                <a:schemeClr val="bg1"/>
              </a:solidFill>
              <a:latin typeface="Arial Unicode MS" pitchFamily="34" charset="-128"/>
            </a:endParaRPr>
          </a:p>
        </p:txBody>
      </p:sp>
      <p:pic>
        <p:nvPicPr>
          <p:cNvPr id="87053" name="Picture 87052" descr="1 (119)"/>
          <p:cNvPicPr>
            <a:picLocks noChangeAspect="1"/>
          </p:cNvPicPr>
          <p:nvPr/>
        </p:nvPicPr>
        <p:blipFill>
          <a:blip r:embed="rId1"/>
          <a:stretch>
            <a:fillRect/>
          </a:stretch>
        </p:blipFill>
        <p:spPr>
          <a:xfrm>
            <a:off x="182563" y="885825"/>
            <a:ext cx="7732712" cy="5624513"/>
          </a:xfrm>
          <a:prstGeom prst="rect">
            <a:avLst/>
          </a:prstGeom>
          <a:noFill/>
          <a:ln w="9525">
            <a:noFill/>
          </a:ln>
        </p:spPr>
      </p:pic>
      <p:sp>
        <p:nvSpPr>
          <p:cNvPr id="87054" name="Rectangles 87053"/>
          <p:cNvSpPr/>
          <p:nvPr/>
        </p:nvSpPr>
        <p:spPr>
          <a:xfrm>
            <a:off x="7794625" y="1460500"/>
            <a:ext cx="4164013" cy="1789113"/>
          </a:xfrm>
          <a:prstGeom prst="rect">
            <a:avLst/>
          </a:prstGeom>
          <a:noFill/>
          <a:ln w="22225" cap="flat" cmpd="sng">
            <a:solidFill>
              <a:srgbClr val="0000FF"/>
            </a:solidFill>
            <a:prstDash val="dash"/>
            <a:miter/>
            <a:headEnd type="none" w="med" len="med"/>
            <a:tailEnd type="none" w="med" len="med"/>
          </a:ln>
        </p:spPr>
        <p:txBody>
          <a:bodyPr anchor="ctr" anchorCtr="0">
            <a:spAutoFit/>
          </a:bodyPr>
          <a:p>
            <a:r>
              <a:rPr sz="2200">
                <a:solidFill>
                  <a:srgbClr val="0000CC"/>
                </a:solidFill>
                <a:latin typeface="Arial Unicode MS" pitchFamily="34" charset="-128"/>
              </a:rPr>
              <a:t>- </a:t>
            </a:r>
            <a:r>
              <a:rPr sz="2200" err="1">
                <a:solidFill>
                  <a:srgbClr val="0000CC"/>
                </a:solidFill>
                <a:latin typeface="Arial Unicode MS" pitchFamily="34" charset="-128"/>
              </a:rPr>
              <a:t>Uỷ</a:t>
            </a:r>
            <a:r>
              <a:rPr sz="2200">
                <a:solidFill>
                  <a:srgbClr val="0000CC"/>
                </a:solidFill>
                <a:latin typeface="Arial Unicode MS" pitchFamily="34" charset="-128"/>
              </a:rPr>
              <a:t> ban An </a:t>
            </a:r>
            <a:r>
              <a:rPr sz="2200" err="1">
                <a:solidFill>
                  <a:srgbClr val="0000CC"/>
                </a:solidFill>
                <a:latin typeface="Arial Unicode MS" pitchFamily="34" charset="-128"/>
              </a:rPr>
              <a:t>toàn</a:t>
            </a:r>
            <a:r>
              <a:rPr sz="2200">
                <a:solidFill>
                  <a:srgbClr val="0000CC"/>
                </a:solidFill>
                <a:latin typeface="Arial Unicode MS" pitchFamily="34" charset="-128"/>
              </a:rPr>
              <a:t> </a:t>
            </a:r>
            <a:r>
              <a:rPr sz="2200" err="1">
                <a:solidFill>
                  <a:srgbClr val="0000CC"/>
                </a:solidFill>
                <a:latin typeface="Arial Unicode MS" pitchFamily="34" charset="-128"/>
              </a:rPr>
              <a:t>giao</a:t>
            </a:r>
            <a:r>
              <a:rPr sz="2200">
                <a:solidFill>
                  <a:srgbClr val="0000CC"/>
                </a:solidFill>
                <a:latin typeface="Arial Unicode MS" pitchFamily="34" charset="-128"/>
              </a:rPr>
              <a:t> </a:t>
            </a:r>
            <a:r>
              <a:rPr sz="2200" err="1">
                <a:solidFill>
                  <a:srgbClr val="0000CC"/>
                </a:solidFill>
                <a:latin typeface="Arial Unicode MS" pitchFamily="34" charset="-128"/>
              </a:rPr>
              <a:t>thông</a:t>
            </a:r>
            <a:r>
              <a:rPr sz="2200">
                <a:solidFill>
                  <a:srgbClr val="0000CC"/>
                </a:solidFill>
                <a:latin typeface="Arial Unicode MS" pitchFamily="34" charset="-128"/>
              </a:rPr>
              <a:t> </a:t>
            </a:r>
            <a:r>
              <a:rPr sz="2200" err="1">
                <a:solidFill>
                  <a:srgbClr val="0000CC"/>
                </a:solidFill>
                <a:latin typeface="Arial Unicode MS" pitchFamily="34" charset="-128"/>
              </a:rPr>
              <a:t>quốc</a:t>
            </a:r>
            <a:r>
              <a:rPr sz="2200">
                <a:solidFill>
                  <a:srgbClr val="0000CC"/>
                </a:solidFill>
                <a:latin typeface="Arial Unicode MS" pitchFamily="34" charset="-128"/>
              </a:rPr>
              <a:t> </a:t>
            </a:r>
            <a:r>
              <a:rPr sz="2200" err="1">
                <a:solidFill>
                  <a:srgbClr val="0000CC"/>
                </a:solidFill>
                <a:latin typeface="Arial Unicode MS" pitchFamily="34" charset="-128"/>
              </a:rPr>
              <a:t>gia</a:t>
            </a:r>
            <a:r>
              <a:rPr sz="2200">
                <a:solidFill>
                  <a:srgbClr val="0000CC"/>
                </a:solidFill>
                <a:latin typeface="Arial Unicode MS" pitchFamily="34" charset="-128"/>
              </a:rPr>
              <a:t> </a:t>
            </a:r>
            <a:r>
              <a:rPr sz="2200" err="1">
                <a:solidFill>
                  <a:srgbClr val="0000CC"/>
                </a:solidFill>
                <a:latin typeface="Arial Unicode MS" pitchFamily="34" charset="-128"/>
              </a:rPr>
              <a:t>thực</a:t>
            </a:r>
            <a:r>
              <a:rPr sz="2200">
                <a:solidFill>
                  <a:srgbClr val="0000CC"/>
                </a:solidFill>
                <a:latin typeface="Arial Unicode MS" pitchFamily="34" charset="-128"/>
              </a:rPr>
              <a:t> </a:t>
            </a:r>
            <a:r>
              <a:rPr sz="2200" err="1">
                <a:solidFill>
                  <a:srgbClr val="0000CC"/>
                </a:solidFill>
                <a:latin typeface="Arial Unicode MS" pitchFamily="34" charset="-128"/>
              </a:rPr>
              <a:t>hiện</a:t>
            </a:r>
            <a:r>
              <a:rPr sz="2200">
                <a:solidFill>
                  <a:srgbClr val="0000CC"/>
                </a:solidFill>
                <a:latin typeface="Arial Unicode MS" pitchFamily="34" charset="-128"/>
              </a:rPr>
              <a:t> </a:t>
            </a:r>
            <a:r>
              <a:rPr sz="2200" err="1">
                <a:solidFill>
                  <a:srgbClr val="0000CC"/>
                </a:solidFill>
                <a:latin typeface="Arial Unicode MS" pitchFamily="34" charset="-128"/>
              </a:rPr>
              <a:t>chương</a:t>
            </a:r>
            <a:r>
              <a:rPr sz="2200">
                <a:solidFill>
                  <a:srgbClr val="0000CC"/>
                </a:solidFill>
                <a:latin typeface="Arial Unicode MS" pitchFamily="34" charset="-128"/>
              </a:rPr>
              <a:t> </a:t>
            </a:r>
            <a:r>
              <a:rPr sz="2200" err="1">
                <a:solidFill>
                  <a:srgbClr val="0000CC"/>
                </a:solidFill>
                <a:latin typeface="Arial Unicode MS" pitchFamily="34" charset="-128"/>
              </a:rPr>
              <a:t>trình</a:t>
            </a:r>
            <a:r>
              <a:rPr sz="2200">
                <a:solidFill>
                  <a:srgbClr val="0000CC"/>
                </a:solidFill>
                <a:latin typeface="Arial Unicode MS" pitchFamily="34" charset="-128"/>
              </a:rPr>
              <a:t> </a:t>
            </a:r>
            <a:r>
              <a:rPr sz="2200" err="1">
                <a:solidFill>
                  <a:srgbClr val="0000CC"/>
                </a:solidFill>
                <a:latin typeface="Arial Unicode MS" pitchFamily="34" charset="-128"/>
              </a:rPr>
              <a:t>hỗ</a:t>
            </a:r>
            <a:r>
              <a:rPr sz="2200">
                <a:solidFill>
                  <a:srgbClr val="0000CC"/>
                </a:solidFill>
                <a:latin typeface="Arial Unicode MS" pitchFamily="34" charset="-128"/>
              </a:rPr>
              <a:t> </a:t>
            </a:r>
            <a:r>
              <a:rPr sz="2200" err="1">
                <a:solidFill>
                  <a:srgbClr val="0000CC"/>
                </a:solidFill>
                <a:latin typeface="Arial Unicode MS" pitchFamily="34" charset="-128"/>
              </a:rPr>
              <a:t>trợ</a:t>
            </a:r>
            <a:r>
              <a:rPr sz="2200">
                <a:solidFill>
                  <a:srgbClr val="0000CC"/>
                </a:solidFill>
                <a:latin typeface="Arial Unicode MS" pitchFamily="34" charset="-128"/>
              </a:rPr>
              <a:t> </a:t>
            </a:r>
            <a:r>
              <a:rPr sz="2200" err="1">
                <a:solidFill>
                  <a:srgbClr val="0000CC"/>
                </a:solidFill>
                <a:latin typeface="Arial Unicode MS" pitchFamily="34" charset="-128"/>
              </a:rPr>
              <a:t>mũ</a:t>
            </a:r>
            <a:r>
              <a:rPr sz="2200">
                <a:solidFill>
                  <a:srgbClr val="0000CC"/>
                </a:solidFill>
                <a:latin typeface="Arial Unicode MS" pitchFamily="34" charset="-128"/>
              </a:rPr>
              <a:t> </a:t>
            </a:r>
            <a:r>
              <a:rPr sz="2200" err="1">
                <a:solidFill>
                  <a:srgbClr val="0000CC"/>
                </a:solidFill>
                <a:latin typeface="Arial Unicode MS" pitchFamily="34" charset="-128"/>
              </a:rPr>
              <a:t>bảo</a:t>
            </a:r>
            <a:r>
              <a:rPr sz="2200">
                <a:solidFill>
                  <a:srgbClr val="0000CC"/>
                </a:solidFill>
                <a:latin typeface="Arial Unicode MS" pitchFamily="34" charset="-128"/>
              </a:rPr>
              <a:t> </a:t>
            </a:r>
            <a:r>
              <a:rPr sz="2200" err="1">
                <a:solidFill>
                  <a:srgbClr val="0000CC"/>
                </a:solidFill>
                <a:latin typeface="Arial Unicode MS" pitchFamily="34" charset="-128"/>
              </a:rPr>
              <a:t>hiểm</a:t>
            </a:r>
            <a:r>
              <a:rPr sz="2200">
                <a:solidFill>
                  <a:srgbClr val="0000CC"/>
                </a:solidFill>
                <a:latin typeface="Arial Unicode MS" pitchFamily="34" charset="-128"/>
              </a:rPr>
              <a:t> </a:t>
            </a:r>
            <a:r>
              <a:rPr sz="2200" err="1">
                <a:solidFill>
                  <a:srgbClr val="0000CC"/>
                </a:solidFill>
                <a:latin typeface="Arial Unicode MS" pitchFamily="34" charset="-128"/>
              </a:rPr>
              <a:t>cho</a:t>
            </a:r>
            <a:r>
              <a:rPr sz="2200">
                <a:solidFill>
                  <a:srgbClr val="0000CC"/>
                </a:solidFill>
                <a:latin typeface="Arial Unicode MS" pitchFamily="34" charset="-128"/>
              </a:rPr>
              <a:t> </a:t>
            </a:r>
            <a:r>
              <a:rPr sz="2200" err="1">
                <a:solidFill>
                  <a:srgbClr val="0000CC"/>
                </a:solidFill>
                <a:latin typeface="Arial Unicode MS" pitchFamily="34" charset="-128"/>
              </a:rPr>
              <a:t>phụ</a:t>
            </a:r>
            <a:r>
              <a:rPr sz="2200">
                <a:solidFill>
                  <a:srgbClr val="0000CC"/>
                </a:solidFill>
                <a:latin typeface="Arial Unicode MS" pitchFamily="34" charset="-128"/>
              </a:rPr>
              <a:t> </a:t>
            </a:r>
            <a:r>
              <a:rPr sz="2200" err="1">
                <a:solidFill>
                  <a:srgbClr val="0000CC"/>
                </a:solidFill>
                <a:latin typeface="Arial Unicode MS" pitchFamily="34" charset="-128"/>
              </a:rPr>
              <a:t>nữ</a:t>
            </a:r>
            <a:r>
              <a:rPr sz="2200">
                <a:solidFill>
                  <a:srgbClr val="0000CC"/>
                </a:solidFill>
                <a:latin typeface="Arial Unicode MS" pitchFamily="34" charset="-128"/>
              </a:rPr>
              <a:t> </a:t>
            </a:r>
            <a:r>
              <a:rPr sz="2200" err="1">
                <a:solidFill>
                  <a:srgbClr val="0000CC"/>
                </a:solidFill>
                <a:latin typeface="Arial Unicode MS" pitchFamily="34" charset="-128"/>
              </a:rPr>
              <a:t>dân</a:t>
            </a:r>
            <a:r>
              <a:rPr sz="2200">
                <a:solidFill>
                  <a:srgbClr val="0000CC"/>
                </a:solidFill>
                <a:latin typeface="Arial Unicode MS" pitchFamily="34" charset="-128"/>
              </a:rPr>
              <a:t> </a:t>
            </a:r>
            <a:r>
              <a:rPr sz="2200" err="1">
                <a:solidFill>
                  <a:srgbClr val="0000CC"/>
                </a:solidFill>
                <a:latin typeface="Arial Unicode MS" pitchFamily="34" charset="-128"/>
              </a:rPr>
              <a:t>tộc</a:t>
            </a:r>
            <a:r>
              <a:rPr sz="2200">
                <a:solidFill>
                  <a:srgbClr val="0000CC"/>
                </a:solidFill>
                <a:latin typeface="Arial Unicode MS" pitchFamily="34" charset="-128"/>
              </a:rPr>
              <a:t> </a:t>
            </a:r>
            <a:r>
              <a:rPr sz="2200" err="1">
                <a:solidFill>
                  <a:srgbClr val="0000CC"/>
                </a:solidFill>
                <a:latin typeface="Arial Unicode MS" pitchFamily="34" charset="-128"/>
              </a:rPr>
              <a:t>Thái</a:t>
            </a:r>
            <a:r>
              <a:rPr sz="2200">
                <a:solidFill>
                  <a:srgbClr val="0000CC"/>
                </a:solidFill>
                <a:latin typeface="Arial Unicode MS" pitchFamily="34" charset="-128"/>
              </a:rPr>
              <a:t> </a:t>
            </a:r>
            <a:r>
              <a:rPr sz="2200" err="1">
                <a:solidFill>
                  <a:srgbClr val="0000CC"/>
                </a:solidFill>
                <a:latin typeface="Arial Unicode MS" pitchFamily="34" charset="-128"/>
              </a:rPr>
              <a:t>nhằm</a:t>
            </a:r>
            <a:r>
              <a:rPr sz="2200">
                <a:solidFill>
                  <a:srgbClr val="0000CC"/>
                </a:solidFill>
                <a:latin typeface="Arial Unicode MS" pitchFamily="34" charset="-128"/>
              </a:rPr>
              <a:t> </a:t>
            </a:r>
            <a:r>
              <a:rPr sz="2200" err="1">
                <a:solidFill>
                  <a:srgbClr val="0000CC"/>
                </a:solidFill>
                <a:latin typeface="Arial Unicode MS" pitchFamily="34" charset="-128"/>
              </a:rPr>
              <a:t>mục</a:t>
            </a:r>
            <a:r>
              <a:rPr sz="2200">
                <a:solidFill>
                  <a:srgbClr val="0000CC"/>
                </a:solidFill>
                <a:latin typeface="Arial Unicode MS" pitchFamily="34" charset="-128"/>
              </a:rPr>
              <a:t> </a:t>
            </a:r>
            <a:r>
              <a:rPr sz="2200" err="1">
                <a:solidFill>
                  <a:srgbClr val="0000CC"/>
                </a:solidFill>
                <a:latin typeface="Arial Unicode MS" pitchFamily="34" charset="-128"/>
              </a:rPr>
              <a:t>đích</a:t>
            </a:r>
            <a:r>
              <a:rPr sz="2200">
                <a:solidFill>
                  <a:srgbClr val="0000CC"/>
                </a:solidFill>
                <a:latin typeface="Arial Unicode MS" pitchFamily="34" charset="-128"/>
              </a:rPr>
              <a:t> </a:t>
            </a:r>
            <a:r>
              <a:rPr sz="2200" err="1">
                <a:solidFill>
                  <a:srgbClr val="0000CC"/>
                </a:solidFill>
                <a:latin typeface="Arial Unicode MS" pitchFamily="34" charset="-128"/>
              </a:rPr>
              <a:t>gì</a:t>
            </a:r>
            <a:r>
              <a:rPr sz="2200">
                <a:solidFill>
                  <a:srgbClr val="0000CC"/>
                </a:solidFill>
                <a:latin typeface="Arial Unicode MS" pitchFamily="34" charset="-128"/>
              </a:rPr>
              <a:t>? </a:t>
            </a:r>
            <a:endParaRPr sz="2200">
              <a:solidFill>
                <a:srgbClr val="0000CC"/>
              </a:solidFill>
              <a:latin typeface="Arial Unicode MS" pitchFamily="34" charset="-128"/>
            </a:endParaRPr>
          </a:p>
        </p:txBody>
      </p:sp>
      <p:sp>
        <p:nvSpPr>
          <p:cNvPr id="87055" name="Rectangles 87054"/>
          <p:cNvSpPr/>
          <p:nvPr/>
        </p:nvSpPr>
        <p:spPr>
          <a:xfrm>
            <a:off x="7851775" y="3530600"/>
            <a:ext cx="4113213" cy="2759075"/>
          </a:xfrm>
          <a:prstGeom prst="rect">
            <a:avLst/>
          </a:prstGeom>
          <a:solidFill>
            <a:srgbClr val="CCFFCC"/>
          </a:solidFill>
          <a:ln w="9525">
            <a:noFill/>
          </a:ln>
        </p:spPr>
        <p:txBody>
          <a:bodyPr anchor="ctr" anchorCtr="0">
            <a:spAutoFit/>
          </a:bodyPr>
          <a:p>
            <a:pPr algn="ctr"/>
            <a:r>
              <a:rPr sz="2500" err="1">
                <a:latin typeface="Arial Unicode MS" pitchFamily="34" charset="-128"/>
              </a:rPr>
              <a:t>Uỷ</a:t>
            </a:r>
            <a:r>
              <a:rPr sz="2500">
                <a:latin typeface="Arial Unicode MS" pitchFamily="34" charset="-128"/>
              </a:rPr>
              <a:t> ban An </a:t>
            </a:r>
            <a:r>
              <a:rPr sz="2500" err="1">
                <a:latin typeface="Arial Unicode MS" pitchFamily="34" charset="-128"/>
              </a:rPr>
              <a:t>toàn</a:t>
            </a:r>
            <a:r>
              <a:rPr sz="2500">
                <a:latin typeface="Arial Unicode MS" pitchFamily="34" charset="-128"/>
              </a:rPr>
              <a:t> </a:t>
            </a:r>
            <a:r>
              <a:rPr sz="2500" err="1">
                <a:latin typeface="Arial Unicode MS" pitchFamily="34" charset="-128"/>
              </a:rPr>
              <a:t>giao</a:t>
            </a:r>
            <a:r>
              <a:rPr sz="2500">
                <a:latin typeface="Arial Unicode MS" pitchFamily="34" charset="-128"/>
              </a:rPr>
              <a:t> </a:t>
            </a:r>
            <a:r>
              <a:rPr sz="2500" err="1">
                <a:latin typeface="Arial Unicode MS" pitchFamily="34" charset="-128"/>
              </a:rPr>
              <a:t>thông</a:t>
            </a:r>
            <a:r>
              <a:rPr sz="2500">
                <a:latin typeface="Arial Unicode MS" pitchFamily="34" charset="-128"/>
              </a:rPr>
              <a:t> </a:t>
            </a:r>
            <a:r>
              <a:rPr sz="2500" err="1">
                <a:latin typeface="Arial Unicode MS" pitchFamily="34" charset="-128"/>
              </a:rPr>
              <a:t>quốc</a:t>
            </a:r>
            <a:r>
              <a:rPr sz="2500">
                <a:latin typeface="Arial Unicode MS" pitchFamily="34" charset="-128"/>
              </a:rPr>
              <a:t> </a:t>
            </a:r>
            <a:r>
              <a:rPr sz="2500" err="1">
                <a:latin typeface="Arial Unicode MS" pitchFamily="34" charset="-128"/>
              </a:rPr>
              <a:t>gia</a:t>
            </a:r>
            <a:r>
              <a:rPr sz="2500">
                <a:latin typeface="Arial Unicode MS" pitchFamily="34" charset="-128"/>
              </a:rPr>
              <a:t> </a:t>
            </a:r>
            <a:r>
              <a:rPr sz="2500" err="1">
                <a:latin typeface="Arial Unicode MS" pitchFamily="34" charset="-128"/>
              </a:rPr>
              <a:t>thực</a:t>
            </a:r>
            <a:r>
              <a:rPr sz="2500">
                <a:latin typeface="Arial Unicode MS" pitchFamily="34" charset="-128"/>
              </a:rPr>
              <a:t> </a:t>
            </a:r>
            <a:r>
              <a:rPr sz="2500" err="1">
                <a:latin typeface="Arial Unicode MS" pitchFamily="34" charset="-128"/>
              </a:rPr>
              <a:t>hiện</a:t>
            </a:r>
            <a:r>
              <a:rPr sz="2500">
                <a:latin typeface="Arial Unicode MS" pitchFamily="34" charset="-128"/>
              </a:rPr>
              <a:t> </a:t>
            </a:r>
            <a:r>
              <a:rPr sz="2500" err="1">
                <a:latin typeface="Arial Unicode MS" pitchFamily="34" charset="-128"/>
              </a:rPr>
              <a:t>chương</a:t>
            </a:r>
            <a:r>
              <a:rPr sz="2500">
                <a:latin typeface="Arial Unicode MS" pitchFamily="34" charset="-128"/>
              </a:rPr>
              <a:t> </a:t>
            </a:r>
            <a:r>
              <a:rPr sz="2500" err="1">
                <a:latin typeface="Arial Unicode MS" pitchFamily="34" charset="-128"/>
              </a:rPr>
              <a:t>trình</a:t>
            </a:r>
            <a:r>
              <a:rPr sz="2500">
                <a:latin typeface="Arial Unicode MS" pitchFamily="34" charset="-128"/>
              </a:rPr>
              <a:t> </a:t>
            </a:r>
            <a:r>
              <a:rPr sz="2500" err="1">
                <a:latin typeface="Arial Unicode MS" pitchFamily="34" charset="-128"/>
              </a:rPr>
              <a:t>hỗ</a:t>
            </a:r>
            <a:r>
              <a:rPr sz="2500">
                <a:latin typeface="Arial Unicode MS" pitchFamily="34" charset="-128"/>
              </a:rPr>
              <a:t> </a:t>
            </a:r>
            <a:r>
              <a:rPr sz="2500" err="1">
                <a:latin typeface="Arial Unicode MS" pitchFamily="34" charset="-128"/>
              </a:rPr>
              <a:t>trợ</a:t>
            </a:r>
            <a:r>
              <a:rPr sz="2500">
                <a:latin typeface="Arial Unicode MS" pitchFamily="34" charset="-128"/>
              </a:rPr>
              <a:t> </a:t>
            </a:r>
            <a:r>
              <a:rPr sz="2500" err="1">
                <a:latin typeface="Arial Unicode MS" pitchFamily="34" charset="-128"/>
              </a:rPr>
              <a:t>mũ</a:t>
            </a:r>
            <a:r>
              <a:rPr sz="2500">
                <a:latin typeface="Arial Unicode MS" pitchFamily="34" charset="-128"/>
              </a:rPr>
              <a:t> </a:t>
            </a:r>
            <a:r>
              <a:rPr sz="2500" err="1">
                <a:latin typeface="Arial Unicode MS" pitchFamily="34" charset="-128"/>
              </a:rPr>
              <a:t>bảo</a:t>
            </a:r>
            <a:r>
              <a:rPr sz="2500">
                <a:latin typeface="Arial Unicode MS" pitchFamily="34" charset="-128"/>
              </a:rPr>
              <a:t> </a:t>
            </a:r>
            <a:r>
              <a:rPr sz="2500" err="1">
                <a:latin typeface="Arial Unicode MS" pitchFamily="34" charset="-128"/>
              </a:rPr>
              <a:t>hiểm</a:t>
            </a:r>
            <a:r>
              <a:rPr sz="2500">
                <a:latin typeface="Arial Unicode MS" pitchFamily="34" charset="-128"/>
              </a:rPr>
              <a:t> </a:t>
            </a:r>
            <a:r>
              <a:rPr sz="2500" err="1">
                <a:latin typeface="Arial Unicode MS" pitchFamily="34" charset="-128"/>
              </a:rPr>
              <a:t>cho</a:t>
            </a:r>
            <a:r>
              <a:rPr sz="2500">
                <a:latin typeface="Arial Unicode MS" pitchFamily="34" charset="-128"/>
              </a:rPr>
              <a:t> </a:t>
            </a:r>
            <a:r>
              <a:rPr sz="2500" err="1">
                <a:latin typeface="Arial Unicode MS" pitchFamily="34" charset="-128"/>
              </a:rPr>
              <a:t>phụ</a:t>
            </a:r>
            <a:r>
              <a:rPr sz="2500">
                <a:latin typeface="Arial Unicode MS" pitchFamily="34" charset="-128"/>
              </a:rPr>
              <a:t> </a:t>
            </a:r>
            <a:r>
              <a:rPr sz="2500" err="1">
                <a:latin typeface="Arial Unicode MS" pitchFamily="34" charset="-128"/>
              </a:rPr>
              <a:t>nữ</a:t>
            </a:r>
            <a:r>
              <a:rPr sz="2500">
                <a:latin typeface="Arial Unicode MS" pitchFamily="34" charset="-128"/>
              </a:rPr>
              <a:t> </a:t>
            </a:r>
            <a:r>
              <a:rPr sz="2500" err="1">
                <a:latin typeface="Arial Unicode MS" pitchFamily="34" charset="-128"/>
              </a:rPr>
              <a:t>dân</a:t>
            </a:r>
            <a:r>
              <a:rPr sz="2500">
                <a:latin typeface="Arial Unicode MS" pitchFamily="34" charset="-128"/>
              </a:rPr>
              <a:t> </a:t>
            </a:r>
            <a:r>
              <a:rPr sz="2500" err="1">
                <a:latin typeface="Arial Unicode MS" pitchFamily="34" charset="-128"/>
              </a:rPr>
              <a:t>tộc</a:t>
            </a:r>
            <a:r>
              <a:rPr sz="2500">
                <a:latin typeface="Arial Unicode MS" pitchFamily="34" charset="-128"/>
              </a:rPr>
              <a:t> </a:t>
            </a:r>
            <a:r>
              <a:rPr sz="2500" err="1">
                <a:latin typeface="Arial Unicode MS" pitchFamily="34" charset="-128"/>
              </a:rPr>
              <a:t>Thái</a:t>
            </a:r>
            <a:r>
              <a:rPr sz="2500">
                <a:latin typeface="Arial Unicode MS" pitchFamily="34" charset="-128"/>
              </a:rPr>
              <a:t> </a:t>
            </a:r>
            <a:r>
              <a:rPr sz="2500" err="1">
                <a:latin typeface="Arial Unicode MS" pitchFamily="34" charset="-128"/>
              </a:rPr>
              <a:t>nhằm</a:t>
            </a:r>
            <a:r>
              <a:rPr sz="2500">
                <a:latin typeface="Arial Unicode MS" pitchFamily="34" charset="-128"/>
              </a:rPr>
              <a:t> </a:t>
            </a:r>
            <a:r>
              <a:rPr sz="2500" err="1">
                <a:latin typeface="Arial Unicode MS" pitchFamily="34" charset="-128"/>
              </a:rPr>
              <a:t>bảo</a:t>
            </a:r>
            <a:r>
              <a:rPr sz="2500">
                <a:latin typeface="Arial Unicode MS" pitchFamily="34" charset="-128"/>
              </a:rPr>
              <a:t> </a:t>
            </a:r>
            <a:r>
              <a:rPr sz="2500" err="1">
                <a:latin typeface="Arial Unicode MS" pitchFamily="34" charset="-128"/>
              </a:rPr>
              <a:t>vệ</a:t>
            </a:r>
            <a:r>
              <a:rPr sz="2500">
                <a:latin typeface="Arial Unicode MS" pitchFamily="34" charset="-128"/>
              </a:rPr>
              <a:t> an </a:t>
            </a:r>
            <a:r>
              <a:rPr sz="2500" err="1">
                <a:latin typeface="Arial Unicode MS" pitchFamily="34" charset="-128"/>
              </a:rPr>
              <a:t>toàn</a:t>
            </a:r>
            <a:r>
              <a:rPr sz="2500">
                <a:latin typeface="Arial Unicode MS" pitchFamily="34" charset="-128"/>
              </a:rPr>
              <a:t> </a:t>
            </a:r>
            <a:r>
              <a:rPr sz="2500" err="1">
                <a:latin typeface="Arial Unicode MS" pitchFamily="34" charset="-128"/>
              </a:rPr>
              <a:t>cho</a:t>
            </a:r>
            <a:r>
              <a:rPr sz="2500">
                <a:latin typeface="Arial Unicode MS" pitchFamily="34" charset="-128"/>
              </a:rPr>
              <a:t> </a:t>
            </a:r>
            <a:r>
              <a:rPr sz="2500" err="1">
                <a:latin typeface="Arial Unicode MS" pitchFamily="34" charset="-128"/>
              </a:rPr>
              <a:t>người</a:t>
            </a:r>
            <a:r>
              <a:rPr sz="2500">
                <a:latin typeface="Arial Unicode MS" pitchFamily="34" charset="-128"/>
              </a:rPr>
              <a:t> </a:t>
            </a:r>
            <a:r>
              <a:rPr sz="2500" err="1">
                <a:latin typeface="Arial Unicode MS" pitchFamily="34" charset="-128"/>
              </a:rPr>
              <a:t>dân</a:t>
            </a:r>
            <a:r>
              <a:rPr sz="2500">
                <a:latin typeface="Arial Unicode MS" pitchFamily="34" charset="-128"/>
              </a:rPr>
              <a:t> </a:t>
            </a:r>
            <a:r>
              <a:rPr sz="2500" err="1">
                <a:latin typeface="Arial Unicode MS" pitchFamily="34" charset="-128"/>
              </a:rPr>
              <a:t>khi</a:t>
            </a:r>
            <a:r>
              <a:rPr sz="2500">
                <a:latin typeface="Arial Unicode MS" pitchFamily="34" charset="-128"/>
              </a:rPr>
              <a:t> </a:t>
            </a:r>
            <a:r>
              <a:rPr sz="2500" err="1">
                <a:latin typeface="Arial Unicode MS" pitchFamily="34" charset="-128"/>
              </a:rPr>
              <a:t>tham</a:t>
            </a:r>
            <a:r>
              <a:rPr sz="2500">
                <a:latin typeface="Arial Unicode MS" pitchFamily="34" charset="-128"/>
              </a:rPr>
              <a:t> </a:t>
            </a:r>
            <a:r>
              <a:rPr sz="2500" err="1">
                <a:latin typeface="Arial Unicode MS" pitchFamily="34" charset="-128"/>
              </a:rPr>
              <a:t>gia</a:t>
            </a:r>
            <a:r>
              <a:rPr sz="2500">
                <a:latin typeface="Arial Unicode MS" pitchFamily="34" charset="-128"/>
              </a:rPr>
              <a:t> </a:t>
            </a:r>
            <a:r>
              <a:rPr sz="2500" err="1">
                <a:latin typeface="Arial Unicode MS" pitchFamily="34" charset="-128"/>
              </a:rPr>
              <a:t>giao</a:t>
            </a:r>
            <a:r>
              <a:rPr sz="2500">
                <a:latin typeface="Arial Unicode MS" pitchFamily="34" charset="-128"/>
              </a:rPr>
              <a:t> </a:t>
            </a:r>
            <a:r>
              <a:rPr sz="2500" err="1">
                <a:latin typeface="Arial Unicode MS" pitchFamily="34" charset="-128"/>
              </a:rPr>
              <a:t>thông</a:t>
            </a:r>
            <a:r>
              <a:rPr sz="2500">
                <a:latin typeface="Arial Unicode MS" pitchFamily="34" charset="-128"/>
              </a:rPr>
              <a:t> </a:t>
            </a:r>
            <a:endParaRPr sz="25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7043"/>
                                        </p:tgtEl>
                                        <p:attrNameLst>
                                          <p:attrName>style.visibility</p:attrName>
                                        </p:attrNameLst>
                                      </p:cBhvr>
                                      <p:to>
                                        <p:strVal val="visible"/>
                                      </p:to>
                                    </p:set>
                                    <p:animEffect transition="in" filter="blinds(horizontal)">
                                      <p:cBhvr>
                                        <p:cTn id="10" dur="500"/>
                                        <p:tgtEl>
                                          <p:spTgt spid="8704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7053"/>
                                        </p:tgtEl>
                                        <p:attrNameLst>
                                          <p:attrName>style.visibility</p:attrName>
                                        </p:attrNameLst>
                                      </p:cBhvr>
                                      <p:to>
                                        <p:strVal val="visible"/>
                                      </p:to>
                                    </p:set>
                                    <p:animEffect transition="in" filter="blinds(horizontal)">
                                      <p:cBhvr>
                                        <p:cTn id="15" dur="500"/>
                                        <p:tgtEl>
                                          <p:spTgt spid="8705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7054"/>
                                        </p:tgtEl>
                                        <p:attrNameLst>
                                          <p:attrName>style.visibility</p:attrName>
                                        </p:attrNameLst>
                                      </p:cBhvr>
                                      <p:to>
                                        <p:strVal val="visible"/>
                                      </p:to>
                                    </p:set>
                                    <p:animEffect transition="in" filter="blinds(horizontal)">
                                      <p:cBhvr>
                                        <p:cTn id="20" dur="500"/>
                                        <p:tgtEl>
                                          <p:spTgt spid="8705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7055"/>
                                        </p:tgtEl>
                                        <p:attrNameLst>
                                          <p:attrName>style.visibility</p:attrName>
                                        </p:attrNameLst>
                                      </p:cBhvr>
                                      <p:to>
                                        <p:strVal val="visible"/>
                                      </p:to>
                                    </p:set>
                                    <p:animEffect transition="in" filter="blinds(horizontal)">
                                      <p:cBhvr>
                                        <p:cTn id="25" dur="500"/>
                                        <p:tgtEl>
                                          <p:spTgt spid="87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87043" grpId="0"/>
      <p:bldP spid="87054" grpId="0" animBg="1"/>
      <p:bldP spid="870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3"/>
          <p:cNvSpPr/>
          <p:nvPr/>
        </p:nvSpPr>
        <p:spPr>
          <a:xfrm>
            <a:off x="6497638" y="2324100"/>
            <a:ext cx="4940300" cy="481013"/>
          </a:xfrm>
          <a:prstGeom prst="rect">
            <a:avLst/>
          </a:prstGeom>
          <a:solidFill>
            <a:schemeClr val="accent2"/>
          </a:solidFill>
          <a:ln w="25400">
            <a:noFill/>
          </a:ln>
        </p:spPr>
        <p:txBody>
          <a:bodyPr lIns="121917" tIns="60958" rIns="121917" bIns="60958" anchor="ctr" anchorCtr="0"/>
          <a:p>
            <a:pPr algn="ctr" defTabSz="1219200" latinLnBrk="1"/>
            <a:endParaRPr lang="ko-KR" altLang="en-US" sz="2400" dirty="0">
              <a:solidFill>
                <a:srgbClr val="FFFFFF"/>
              </a:solidFill>
            </a:endParaRPr>
          </a:p>
        </p:txBody>
      </p:sp>
      <p:sp>
        <p:nvSpPr>
          <p:cNvPr id="88069" name="Text Placeholder 1"/>
          <p:cNvSpPr>
            <a:spLocks noGrp="1"/>
          </p:cNvSpPr>
          <p:nvPr>
            <p:ph type="body" sz="quarter" idx="4294967295"/>
          </p:nvPr>
        </p:nvSpPr>
        <p:spPr>
          <a:xfrm>
            <a:off x="1189038" y="311150"/>
            <a:ext cx="10131425" cy="1030288"/>
          </a:xfrm>
          <a:prstGeom prst="rect">
            <a:avLst/>
          </a:prstGeom>
          <a:solidFill>
            <a:srgbClr val="FFCC99"/>
          </a:solidFill>
          <a:ln w="9525">
            <a:noFill/>
          </a:ln>
        </p:spPr>
        <p:txBody>
          <a:bodyPr lIns="121917" tIns="60958" rIns="121917" bIns="60958"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lang="vi-VN" altLang="en-US" sz="2500" dirty="0">
                <a:latin typeface="Arial Unicode MS" pitchFamily="34" charset="-128"/>
              </a:rPr>
              <a:t>Tính quy phạm phổ biến, tính quyền lực bắt buộc chung của pháp luật được thể hiện như thế nào trong thông tin trên? </a:t>
            </a:r>
            <a:endParaRPr lang="vi-VN" altLang="en-US" sz="2500" dirty="0">
              <a:latin typeface="Arial Unicode MS" pitchFamily="34" charset="-128"/>
            </a:endParaRPr>
          </a:p>
        </p:txBody>
      </p:sp>
      <p:grpSp>
        <p:nvGrpSpPr>
          <p:cNvPr id="88071" name="Group 14"/>
          <p:cNvGrpSpPr/>
          <p:nvPr/>
        </p:nvGrpSpPr>
        <p:grpSpPr>
          <a:xfrm>
            <a:off x="5411788" y="1316038"/>
            <a:ext cx="1403350" cy="3595687"/>
            <a:chOff x="4058860" y="987781"/>
            <a:chExt cx="1052368" cy="3696329"/>
          </a:xfrm>
        </p:grpSpPr>
        <p:sp>
          <p:nvSpPr>
            <p:cNvPr id="6"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1" fmla="*/ 0 w 1359043"/>
                <a:gd name="connsiteY0-2" fmla="*/ 0 h 1820658"/>
                <a:gd name="connsiteX1-3" fmla="*/ 1359043 w 1359043"/>
                <a:gd name="connsiteY1-4" fmla="*/ 0 h 1820658"/>
                <a:gd name="connsiteX2-5" fmla="*/ 1359043 w 1359043"/>
                <a:gd name="connsiteY2-6" fmla="*/ 212596 h 1820658"/>
                <a:gd name="connsiteX3-7" fmla="*/ 720119 w 1359043"/>
                <a:gd name="connsiteY3-8" fmla="*/ 1820658 h 1820658"/>
                <a:gd name="connsiteX4-9" fmla="*/ 1012 w 1359043"/>
                <a:gd name="connsiteY4-10" fmla="*/ 289727 h 1820658"/>
                <a:gd name="connsiteX5-11" fmla="*/ 0 w 1359043"/>
                <a:gd name="connsiteY5-12" fmla="*/ 289727 h 1820658"/>
                <a:gd name="connsiteX6-13" fmla="*/ 0 w 1359043"/>
                <a:gd name="connsiteY6-14" fmla="*/ 288030 h 1820658"/>
                <a:gd name="connsiteX7-15" fmla="*/ 0 w 1359043"/>
                <a:gd name="connsiteY7-16" fmla="*/ 0 h 18206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8077" name="Isosceles Triangle 10"/>
            <p:cNvSpPr/>
            <p:nvPr/>
          </p:nvSpPr>
          <p:spPr>
            <a:xfrm rot="10800000">
              <a:off x="4468813" y="4423239"/>
              <a:ext cx="196906" cy="260871"/>
            </a:xfrm>
            <a:prstGeom prst="triangle">
              <a:avLst>
                <a:gd name="adj" fmla="val 50000"/>
              </a:avLst>
            </a:prstGeom>
            <a:solidFill>
              <a:srgbClr val="404040"/>
            </a:solidFill>
            <a:ln w="25400">
              <a:noFill/>
            </a:ln>
          </p:spPr>
          <p:txBody>
            <a:bodyPr rot="10800000" lIns="121917" tIns="60958" rIns="121917" bIns="60958" anchor="ctr" anchorCtr="0"/>
            <a:p>
              <a:pPr algn="ctr" defTabSz="1219200" latinLnBrk="1"/>
              <a:endParaRPr lang="ko-KR" altLang="en-US" sz="2400" dirty="0">
                <a:solidFill>
                  <a:srgbClr val="FFFFFF"/>
                </a:solidFill>
              </a:endParaRPr>
            </a:p>
          </p:txBody>
        </p:sp>
        <p:sp>
          <p:nvSpPr>
            <p:cNvPr id="19" name="Parallelogram 15"/>
            <p:cNvSpPr/>
            <p:nvPr/>
          </p:nvSpPr>
          <p:spPr>
            <a:xfrm rot="16200000">
              <a:off x="4098946"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8079" name="Rectangle 19"/>
          <p:cNvSpPr/>
          <p:nvPr/>
        </p:nvSpPr>
        <p:spPr>
          <a:xfrm>
            <a:off x="912813" y="2286000"/>
            <a:ext cx="4940300" cy="477838"/>
          </a:xfrm>
          <a:prstGeom prst="rect">
            <a:avLst/>
          </a:prstGeom>
          <a:solidFill>
            <a:schemeClr val="accent1"/>
          </a:solidFill>
          <a:ln w="25400">
            <a:noFill/>
          </a:ln>
        </p:spPr>
        <p:txBody>
          <a:bodyPr lIns="121917" tIns="60958" rIns="121917" bIns="60958" anchor="ctr" anchorCtr="0"/>
          <a:p>
            <a:pPr algn="ctr" defTabSz="1219200" latinLnBrk="1"/>
            <a:endParaRPr lang="ko-KR" altLang="en-US" sz="2400" dirty="0">
              <a:solidFill>
                <a:srgbClr val="FFFFFF"/>
              </a:solidFill>
            </a:endParaRPr>
          </a:p>
        </p:txBody>
      </p:sp>
      <p:sp>
        <p:nvSpPr>
          <p:cNvPr id="88082" name="TextBox 26"/>
          <p:cNvSpPr txBox="1"/>
          <p:nvPr/>
        </p:nvSpPr>
        <p:spPr>
          <a:xfrm>
            <a:off x="6600825" y="2317750"/>
            <a:ext cx="4700588" cy="501650"/>
          </a:xfrm>
          <a:prstGeom prst="rect">
            <a:avLst/>
          </a:prstGeom>
          <a:noFill/>
          <a:ln w="9525">
            <a:noFill/>
          </a:ln>
        </p:spPr>
        <p:txBody>
          <a:bodyPr lIns="121917" tIns="60958" rIns="121917" bIns="60958">
            <a:spAutoFit/>
          </a:bodyPr>
          <a:p>
            <a:pPr defTabSz="1219200" latinLnBrk="1"/>
            <a:r>
              <a:rPr lang="vi-VN" altLang="en-US" sz="2500" dirty="0">
                <a:solidFill>
                  <a:schemeClr val="bg1"/>
                </a:solidFill>
                <a:latin typeface="Arial Unicode MS" pitchFamily="34" charset="-128"/>
              </a:rPr>
              <a:t>Tính quyền lực, bắt buộc chung </a:t>
            </a:r>
            <a:endParaRPr lang="ko-KR" altLang="en-US" sz="2500" dirty="0">
              <a:solidFill>
                <a:schemeClr val="bg1"/>
              </a:solidFill>
              <a:latin typeface="Arial Unicode MS" pitchFamily="34" charset="-128"/>
            </a:endParaRPr>
          </a:p>
        </p:txBody>
      </p:sp>
      <p:sp>
        <p:nvSpPr>
          <p:cNvPr id="88085" name="TextBox 29"/>
          <p:cNvSpPr txBox="1"/>
          <p:nvPr/>
        </p:nvSpPr>
        <p:spPr>
          <a:xfrm>
            <a:off x="1095375" y="2271713"/>
            <a:ext cx="4322763" cy="501650"/>
          </a:xfrm>
          <a:prstGeom prst="rect">
            <a:avLst/>
          </a:prstGeom>
          <a:noFill/>
          <a:ln w="9525">
            <a:noFill/>
          </a:ln>
        </p:spPr>
        <p:txBody>
          <a:bodyPr lIns="121917" tIns="60958" rIns="121917" bIns="60958">
            <a:spAutoFit/>
          </a:bodyPr>
          <a:p>
            <a:pPr algn="r" defTabSz="1219200" latinLnBrk="1"/>
            <a:r>
              <a:rPr lang="vi-VN" altLang="en-US" sz="2500" dirty="0">
                <a:solidFill>
                  <a:schemeClr val="bg1"/>
                </a:solidFill>
                <a:latin typeface="Arial Unicode MS" pitchFamily="34" charset="-128"/>
              </a:rPr>
              <a:t>Tính quy phạm phổ biến </a:t>
            </a:r>
            <a:endParaRPr lang="ko-KR" altLang="en-US" sz="2500" dirty="0">
              <a:solidFill>
                <a:schemeClr val="bg1"/>
              </a:solidFill>
              <a:latin typeface="Arial Unicode MS" pitchFamily="34" charset="-128"/>
            </a:endParaRPr>
          </a:p>
        </p:txBody>
      </p:sp>
      <p:sp>
        <p:nvSpPr>
          <p:cNvPr id="88094" name="Rectangles 88093"/>
          <p:cNvSpPr/>
          <p:nvPr/>
        </p:nvSpPr>
        <p:spPr>
          <a:xfrm>
            <a:off x="419100" y="2990850"/>
            <a:ext cx="5070475" cy="2378075"/>
          </a:xfrm>
          <a:prstGeom prst="rect">
            <a:avLst/>
          </a:prstGeom>
          <a:noFill/>
          <a:ln w="9525">
            <a:noFill/>
          </a:ln>
        </p:spPr>
        <p:txBody>
          <a:bodyPr anchor="ctr" anchorCtr="0">
            <a:spAutoFit/>
          </a:bodyPr>
          <a:p>
            <a:r>
              <a:rPr sz="3000" err="1">
                <a:solidFill>
                  <a:srgbClr val="FF0000"/>
                </a:solidFill>
                <a:latin typeface="Arial Unicode MS" pitchFamily="34" charset="-128"/>
              </a:rPr>
              <a:t>Quy</a:t>
            </a:r>
            <a:r>
              <a:rPr sz="3000">
                <a:solidFill>
                  <a:srgbClr val="FF0000"/>
                </a:solidFill>
                <a:latin typeface="Arial Unicode MS" pitchFamily="34" charset="-128"/>
              </a:rPr>
              <a:t> </a:t>
            </a:r>
            <a:r>
              <a:rPr sz="3000" err="1">
                <a:solidFill>
                  <a:srgbClr val="FF0000"/>
                </a:solidFill>
                <a:latin typeface="Arial Unicode MS" pitchFamily="34" charset="-128"/>
              </a:rPr>
              <a:t>định</a:t>
            </a:r>
            <a:r>
              <a:rPr sz="3000">
                <a:solidFill>
                  <a:srgbClr val="FF0000"/>
                </a:solidFill>
                <a:latin typeface="Arial Unicode MS" pitchFamily="34" charset="-128"/>
              </a:rPr>
              <a:t> </a:t>
            </a:r>
            <a:r>
              <a:rPr sz="3000" err="1">
                <a:solidFill>
                  <a:srgbClr val="FF0000"/>
                </a:solidFill>
                <a:latin typeface="Arial Unicode MS" pitchFamily="34" charset="-128"/>
              </a:rPr>
              <a:t>mọi</a:t>
            </a:r>
            <a:r>
              <a:rPr sz="3000">
                <a:solidFill>
                  <a:srgbClr val="FF0000"/>
                </a:solidFill>
                <a:latin typeface="Arial Unicode MS" pitchFamily="34" charset="-128"/>
              </a:rPr>
              <a:t> </a:t>
            </a:r>
            <a:r>
              <a:rPr sz="3000" err="1">
                <a:solidFill>
                  <a:srgbClr val="FF0000"/>
                </a:solidFill>
                <a:latin typeface="Arial Unicode MS" pitchFamily="34" charset="-128"/>
              </a:rPr>
              <a:t>người</a:t>
            </a:r>
            <a:r>
              <a:rPr sz="3000">
                <a:solidFill>
                  <a:srgbClr val="FF0000"/>
                </a:solidFill>
                <a:latin typeface="Arial Unicode MS" pitchFamily="34" charset="-128"/>
              </a:rPr>
              <a:t> </a:t>
            </a:r>
            <a:r>
              <a:rPr sz="3000" err="1">
                <a:solidFill>
                  <a:srgbClr val="FF0000"/>
                </a:solidFill>
                <a:latin typeface="Arial Unicode MS" pitchFamily="34" charset="-128"/>
              </a:rPr>
              <a:t>dân</a:t>
            </a:r>
            <a:r>
              <a:rPr sz="3000">
                <a:solidFill>
                  <a:srgbClr val="FF0000"/>
                </a:solidFill>
                <a:latin typeface="Arial Unicode MS" pitchFamily="34" charset="-128"/>
              </a:rPr>
              <a:t> </a:t>
            </a:r>
            <a:r>
              <a:rPr sz="3000" err="1">
                <a:solidFill>
                  <a:srgbClr val="FF0000"/>
                </a:solidFill>
                <a:latin typeface="Arial Unicode MS" pitchFamily="34" charset="-128"/>
              </a:rPr>
              <a:t>không</a:t>
            </a:r>
            <a:r>
              <a:rPr sz="3000">
                <a:solidFill>
                  <a:srgbClr val="FF0000"/>
                </a:solidFill>
                <a:latin typeface="Arial Unicode MS" pitchFamily="34" charset="-128"/>
              </a:rPr>
              <a:t> </a:t>
            </a:r>
            <a:r>
              <a:rPr sz="3000" err="1">
                <a:solidFill>
                  <a:srgbClr val="FF0000"/>
                </a:solidFill>
                <a:latin typeface="Arial Unicode MS" pitchFamily="34" charset="-128"/>
              </a:rPr>
              <a:t>phân</a:t>
            </a:r>
            <a:r>
              <a:rPr sz="3000">
                <a:solidFill>
                  <a:srgbClr val="FF0000"/>
                </a:solidFill>
                <a:latin typeface="Arial Unicode MS" pitchFamily="34" charset="-128"/>
              </a:rPr>
              <a:t> </a:t>
            </a:r>
            <a:r>
              <a:rPr sz="3000" err="1">
                <a:solidFill>
                  <a:srgbClr val="FF0000"/>
                </a:solidFill>
                <a:latin typeface="Arial Unicode MS" pitchFamily="34" charset="-128"/>
              </a:rPr>
              <a:t>biệt</a:t>
            </a:r>
            <a:r>
              <a:rPr sz="3000">
                <a:solidFill>
                  <a:srgbClr val="FF0000"/>
                </a:solidFill>
                <a:latin typeface="Arial Unicode MS" pitchFamily="34" charset="-128"/>
              </a:rPr>
              <a:t> </a:t>
            </a:r>
            <a:r>
              <a:rPr sz="3000" err="1">
                <a:solidFill>
                  <a:srgbClr val="FF0000"/>
                </a:solidFill>
                <a:latin typeface="Arial Unicode MS" pitchFamily="34" charset="-128"/>
              </a:rPr>
              <a:t>dân</a:t>
            </a:r>
            <a:r>
              <a:rPr sz="3000">
                <a:solidFill>
                  <a:srgbClr val="FF0000"/>
                </a:solidFill>
                <a:latin typeface="Arial Unicode MS" pitchFamily="34" charset="-128"/>
              </a:rPr>
              <a:t> </a:t>
            </a:r>
            <a:r>
              <a:rPr sz="3000" err="1">
                <a:solidFill>
                  <a:srgbClr val="FF0000"/>
                </a:solidFill>
                <a:latin typeface="Arial Unicode MS" pitchFamily="34" charset="-128"/>
              </a:rPr>
              <a:t>tộc</a:t>
            </a:r>
            <a:r>
              <a:rPr sz="3000">
                <a:solidFill>
                  <a:srgbClr val="FF0000"/>
                </a:solidFill>
                <a:latin typeface="Arial Unicode MS" pitchFamily="34" charset="-128"/>
              </a:rPr>
              <a:t>, </a:t>
            </a:r>
            <a:r>
              <a:rPr sz="3000" err="1">
                <a:solidFill>
                  <a:srgbClr val="FF0000"/>
                </a:solidFill>
                <a:latin typeface="Arial Unicode MS" pitchFamily="34" charset="-128"/>
              </a:rPr>
              <a:t>tín</a:t>
            </a:r>
            <a:r>
              <a:rPr sz="3000">
                <a:solidFill>
                  <a:srgbClr val="FF0000"/>
                </a:solidFill>
                <a:latin typeface="Arial Unicode MS" pitchFamily="34" charset="-128"/>
              </a:rPr>
              <a:t> </a:t>
            </a:r>
            <a:r>
              <a:rPr sz="3000" err="1">
                <a:solidFill>
                  <a:srgbClr val="FF0000"/>
                </a:solidFill>
                <a:latin typeface="Arial Unicode MS" pitchFamily="34" charset="-128"/>
              </a:rPr>
              <a:t>ngưỡng</a:t>
            </a:r>
            <a:r>
              <a:rPr sz="3000">
                <a:solidFill>
                  <a:srgbClr val="FF0000"/>
                </a:solidFill>
                <a:latin typeface="Arial Unicode MS" pitchFamily="34" charset="-128"/>
              </a:rPr>
              <a:t> </a:t>
            </a:r>
            <a:r>
              <a:rPr sz="3000" err="1">
                <a:solidFill>
                  <a:srgbClr val="FF0000"/>
                </a:solidFill>
                <a:latin typeface="Arial Unicode MS" pitchFamily="34" charset="-128"/>
              </a:rPr>
              <a:t>đều</a:t>
            </a:r>
            <a:r>
              <a:rPr sz="3000">
                <a:solidFill>
                  <a:srgbClr val="FF0000"/>
                </a:solidFill>
                <a:latin typeface="Arial Unicode MS" pitchFamily="34" charset="-128"/>
              </a:rPr>
              <a:t> </a:t>
            </a:r>
            <a:r>
              <a:rPr sz="3000" err="1">
                <a:solidFill>
                  <a:srgbClr val="FF0000"/>
                </a:solidFill>
                <a:latin typeface="Arial Unicode MS" pitchFamily="34" charset="-128"/>
              </a:rPr>
              <a:t>phải</a:t>
            </a:r>
            <a:r>
              <a:rPr sz="3000">
                <a:solidFill>
                  <a:srgbClr val="FF0000"/>
                </a:solidFill>
                <a:latin typeface="Arial Unicode MS" pitchFamily="34" charset="-128"/>
              </a:rPr>
              <a:t> </a:t>
            </a:r>
            <a:r>
              <a:rPr sz="3000" err="1">
                <a:solidFill>
                  <a:srgbClr val="FF0000"/>
                </a:solidFill>
                <a:latin typeface="Arial Unicode MS" pitchFamily="34" charset="-128"/>
              </a:rPr>
              <a:t>chấp</a:t>
            </a:r>
            <a:r>
              <a:rPr sz="3000">
                <a:solidFill>
                  <a:srgbClr val="FF0000"/>
                </a:solidFill>
                <a:latin typeface="Arial Unicode MS" pitchFamily="34" charset="-128"/>
              </a:rPr>
              <a:t> </a:t>
            </a:r>
            <a:r>
              <a:rPr sz="3000" err="1">
                <a:solidFill>
                  <a:srgbClr val="FF0000"/>
                </a:solidFill>
                <a:latin typeface="Arial Unicode MS" pitchFamily="34" charset="-128"/>
              </a:rPr>
              <a:t>hành</a:t>
            </a:r>
            <a:r>
              <a:rPr sz="3000">
                <a:solidFill>
                  <a:srgbClr val="FF0000"/>
                </a:solidFill>
                <a:latin typeface="Arial Unicode MS" pitchFamily="34" charset="-128"/>
              </a:rPr>
              <a:t> </a:t>
            </a:r>
            <a:r>
              <a:rPr sz="3000" err="1">
                <a:solidFill>
                  <a:srgbClr val="FF0000"/>
                </a:solidFill>
                <a:latin typeface="Arial Unicode MS" pitchFamily="34" charset="-128"/>
              </a:rPr>
              <a:t>quy</a:t>
            </a:r>
            <a:r>
              <a:rPr sz="3000">
                <a:solidFill>
                  <a:srgbClr val="FF0000"/>
                </a:solidFill>
                <a:latin typeface="Arial Unicode MS" pitchFamily="34" charset="-128"/>
              </a:rPr>
              <a:t> </a:t>
            </a:r>
            <a:r>
              <a:rPr sz="3000" err="1">
                <a:solidFill>
                  <a:srgbClr val="FF0000"/>
                </a:solidFill>
                <a:latin typeface="Arial Unicode MS" pitchFamily="34" charset="-128"/>
              </a:rPr>
              <a:t>định</a:t>
            </a:r>
            <a:r>
              <a:rPr sz="3000">
                <a:solidFill>
                  <a:srgbClr val="FF0000"/>
                </a:solidFill>
                <a:latin typeface="Arial Unicode MS" pitchFamily="34" charset="-128"/>
              </a:rPr>
              <a:t> </a:t>
            </a:r>
            <a:r>
              <a:rPr sz="3000" err="1">
                <a:solidFill>
                  <a:srgbClr val="FF0000"/>
                </a:solidFill>
                <a:latin typeface="Arial Unicode MS" pitchFamily="34" charset="-128"/>
              </a:rPr>
              <a:t>đội</a:t>
            </a:r>
            <a:r>
              <a:rPr sz="3000">
                <a:solidFill>
                  <a:srgbClr val="FF0000"/>
                </a:solidFill>
                <a:latin typeface="Arial Unicode MS" pitchFamily="34" charset="-128"/>
              </a:rPr>
              <a:t> </a:t>
            </a:r>
            <a:r>
              <a:rPr sz="3000" err="1">
                <a:solidFill>
                  <a:srgbClr val="FF0000"/>
                </a:solidFill>
                <a:latin typeface="Arial Unicode MS" pitchFamily="34" charset="-128"/>
              </a:rPr>
              <a:t>mũ</a:t>
            </a:r>
            <a:r>
              <a:rPr sz="3000">
                <a:solidFill>
                  <a:srgbClr val="FF0000"/>
                </a:solidFill>
                <a:latin typeface="Arial Unicode MS" pitchFamily="34" charset="-128"/>
              </a:rPr>
              <a:t> </a:t>
            </a:r>
            <a:r>
              <a:rPr sz="3000" err="1">
                <a:solidFill>
                  <a:srgbClr val="FF0000"/>
                </a:solidFill>
                <a:latin typeface="Arial Unicode MS" pitchFamily="34" charset="-128"/>
              </a:rPr>
              <a:t>bảo</a:t>
            </a:r>
            <a:r>
              <a:rPr sz="3000">
                <a:solidFill>
                  <a:srgbClr val="FF0000"/>
                </a:solidFill>
                <a:latin typeface="Arial Unicode MS" pitchFamily="34" charset="-128"/>
              </a:rPr>
              <a:t> </a:t>
            </a:r>
            <a:r>
              <a:rPr sz="3000" err="1">
                <a:solidFill>
                  <a:srgbClr val="FF0000"/>
                </a:solidFill>
                <a:latin typeface="Arial Unicode MS" pitchFamily="34" charset="-128"/>
              </a:rPr>
              <a:t>hiểm</a:t>
            </a:r>
            <a:r>
              <a:rPr sz="3000">
                <a:solidFill>
                  <a:srgbClr val="FF0000"/>
                </a:solidFill>
                <a:latin typeface="Arial Unicode MS" pitchFamily="34" charset="-128"/>
              </a:rPr>
              <a:t> </a:t>
            </a:r>
            <a:r>
              <a:rPr sz="3000" err="1">
                <a:solidFill>
                  <a:srgbClr val="FF0000"/>
                </a:solidFill>
                <a:latin typeface="Arial Unicode MS" pitchFamily="34" charset="-128"/>
              </a:rPr>
              <a:t>khi</a:t>
            </a:r>
            <a:r>
              <a:rPr sz="3000">
                <a:solidFill>
                  <a:srgbClr val="FF0000"/>
                </a:solidFill>
                <a:latin typeface="Arial Unicode MS" pitchFamily="34" charset="-128"/>
              </a:rPr>
              <a:t> </a:t>
            </a:r>
            <a:r>
              <a:rPr sz="3000" err="1">
                <a:solidFill>
                  <a:srgbClr val="FF0000"/>
                </a:solidFill>
                <a:latin typeface="Arial Unicode MS" pitchFamily="34" charset="-128"/>
              </a:rPr>
              <a:t>tham</a:t>
            </a:r>
            <a:r>
              <a:rPr sz="3000">
                <a:solidFill>
                  <a:srgbClr val="FF0000"/>
                </a:solidFill>
                <a:latin typeface="Arial Unicode MS" pitchFamily="34" charset="-128"/>
              </a:rPr>
              <a:t> </a:t>
            </a:r>
            <a:r>
              <a:rPr sz="3000" err="1">
                <a:solidFill>
                  <a:srgbClr val="FF0000"/>
                </a:solidFill>
                <a:latin typeface="Arial Unicode MS" pitchFamily="34" charset="-128"/>
              </a:rPr>
              <a:t>gia</a:t>
            </a:r>
            <a:r>
              <a:rPr sz="3000">
                <a:solidFill>
                  <a:srgbClr val="FF0000"/>
                </a:solidFill>
                <a:latin typeface="Arial Unicode MS" pitchFamily="34" charset="-128"/>
              </a:rPr>
              <a:t> </a:t>
            </a:r>
            <a:r>
              <a:rPr sz="3000" err="1">
                <a:solidFill>
                  <a:srgbClr val="FF0000"/>
                </a:solidFill>
                <a:latin typeface="Arial Unicode MS" pitchFamily="34" charset="-128"/>
              </a:rPr>
              <a:t>giao</a:t>
            </a:r>
            <a:r>
              <a:rPr sz="3000">
                <a:solidFill>
                  <a:srgbClr val="FF0000"/>
                </a:solidFill>
                <a:latin typeface="Arial Unicode MS" pitchFamily="34" charset="-128"/>
              </a:rPr>
              <a:t> </a:t>
            </a:r>
            <a:r>
              <a:rPr sz="3000" err="1">
                <a:solidFill>
                  <a:srgbClr val="FF0000"/>
                </a:solidFill>
                <a:latin typeface="Arial Unicode MS" pitchFamily="34" charset="-128"/>
              </a:rPr>
              <a:t>thông</a:t>
            </a:r>
            <a:endParaRPr sz="3000">
              <a:solidFill>
                <a:srgbClr val="FF0000"/>
              </a:solidFill>
              <a:latin typeface="Arial Unicode MS" pitchFamily="34" charset="-128"/>
            </a:endParaRPr>
          </a:p>
        </p:txBody>
      </p:sp>
      <p:sp>
        <p:nvSpPr>
          <p:cNvPr id="88095" name="Rectangles 88094"/>
          <p:cNvSpPr/>
          <p:nvPr/>
        </p:nvSpPr>
        <p:spPr>
          <a:xfrm>
            <a:off x="6842125" y="3265488"/>
            <a:ext cx="5070475" cy="1463675"/>
          </a:xfrm>
          <a:prstGeom prst="rect">
            <a:avLst/>
          </a:prstGeom>
          <a:noFill/>
          <a:ln w="9525">
            <a:noFill/>
          </a:ln>
        </p:spPr>
        <p:txBody>
          <a:bodyPr anchor="ctr" anchorCtr="0">
            <a:spAutoFit/>
          </a:bodyPr>
          <a:p>
            <a:r>
              <a:rPr sz="3000" err="1">
                <a:solidFill>
                  <a:srgbClr val="FF0000"/>
                </a:solidFill>
                <a:latin typeface="Arial Unicode MS" pitchFamily="34" charset="-128"/>
              </a:rPr>
              <a:t>Bất</a:t>
            </a:r>
            <a:r>
              <a:rPr sz="3000">
                <a:solidFill>
                  <a:srgbClr val="FF0000"/>
                </a:solidFill>
                <a:latin typeface="Arial Unicode MS" pitchFamily="34" charset="-128"/>
              </a:rPr>
              <a:t> </a:t>
            </a:r>
            <a:r>
              <a:rPr sz="3000" err="1">
                <a:solidFill>
                  <a:srgbClr val="FF0000"/>
                </a:solidFill>
                <a:latin typeface="Arial Unicode MS" pitchFamily="34" charset="-128"/>
              </a:rPr>
              <a:t>kỳ</a:t>
            </a:r>
            <a:r>
              <a:rPr sz="3000">
                <a:solidFill>
                  <a:srgbClr val="FF0000"/>
                </a:solidFill>
                <a:latin typeface="Arial Unicode MS" pitchFamily="34" charset="-128"/>
              </a:rPr>
              <a:t> </a:t>
            </a:r>
            <a:r>
              <a:rPr sz="3000" err="1">
                <a:solidFill>
                  <a:srgbClr val="FF0000"/>
                </a:solidFill>
                <a:latin typeface="Arial Unicode MS" pitchFamily="34" charset="-128"/>
              </a:rPr>
              <a:t>ai</a:t>
            </a:r>
            <a:r>
              <a:rPr sz="3000">
                <a:solidFill>
                  <a:srgbClr val="FF0000"/>
                </a:solidFill>
                <a:latin typeface="Arial Unicode MS" pitchFamily="34" charset="-128"/>
              </a:rPr>
              <a:t> </a:t>
            </a:r>
            <a:r>
              <a:rPr sz="3000" err="1">
                <a:solidFill>
                  <a:srgbClr val="FF0000"/>
                </a:solidFill>
                <a:latin typeface="Arial Unicode MS" pitchFamily="34" charset="-128"/>
              </a:rPr>
              <a:t>nếu</a:t>
            </a:r>
            <a:r>
              <a:rPr sz="3000">
                <a:solidFill>
                  <a:srgbClr val="FF0000"/>
                </a:solidFill>
                <a:latin typeface="Arial Unicode MS" pitchFamily="34" charset="-128"/>
              </a:rPr>
              <a:t> vi </a:t>
            </a:r>
            <a:r>
              <a:rPr sz="3000" err="1">
                <a:solidFill>
                  <a:srgbClr val="FF0000"/>
                </a:solidFill>
                <a:latin typeface="Arial Unicode MS" pitchFamily="34" charset="-128"/>
              </a:rPr>
              <a:t>phạm</a:t>
            </a:r>
            <a:r>
              <a:rPr sz="3000">
                <a:solidFill>
                  <a:srgbClr val="FF0000"/>
                </a:solidFill>
                <a:latin typeface="Arial Unicode MS" pitchFamily="34" charset="-128"/>
              </a:rPr>
              <a:t> </a:t>
            </a:r>
            <a:r>
              <a:rPr sz="3000" err="1">
                <a:solidFill>
                  <a:srgbClr val="FF0000"/>
                </a:solidFill>
                <a:latin typeface="Arial Unicode MS" pitchFamily="34" charset="-128"/>
              </a:rPr>
              <a:t>quy</a:t>
            </a:r>
            <a:r>
              <a:rPr sz="3000">
                <a:solidFill>
                  <a:srgbClr val="FF0000"/>
                </a:solidFill>
                <a:latin typeface="Arial Unicode MS" pitchFamily="34" charset="-128"/>
              </a:rPr>
              <a:t> </a:t>
            </a:r>
            <a:r>
              <a:rPr sz="3000" err="1">
                <a:solidFill>
                  <a:srgbClr val="FF0000"/>
                </a:solidFill>
                <a:latin typeface="Arial Unicode MS" pitchFamily="34" charset="-128"/>
              </a:rPr>
              <a:t>định</a:t>
            </a:r>
            <a:r>
              <a:rPr sz="3000">
                <a:solidFill>
                  <a:srgbClr val="FF0000"/>
                </a:solidFill>
                <a:latin typeface="Arial Unicode MS" pitchFamily="34" charset="-128"/>
              </a:rPr>
              <a:t> </a:t>
            </a:r>
            <a:r>
              <a:rPr sz="3000" err="1">
                <a:solidFill>
                  <a:srgbClr val="FF0000"/>
                </a:solidFill>
                <a:latin typeface="Arial Unicode MS" pitchFamily="34" charset="-128"/>
              </a:rPr>
              <a:t>này</a:t>
            </a:r>
            <a:r>
              <a:rPr sz="3000">
                <a:solidFill>
                  <a:srgbClr val="FF0000"/>
                </a:solidFill>
                <a:latin typeface="Arial Unicode MS" pitchFamily="34" charset="-128"/>
              </a:rPr>
              <a:t> </a:t>
            </a:r>
            <a:r>
              <a:rPr sz="3000" err="1">
                <a:solidFill>
                  <a:srgbClr val="FF0000"/>
                </a:solidFill>
                <a:latin typeface="Arial Unicode MS" pitchFamily="34" charset="-128"/>
              </a:rPr>
              <a:t>đều</a:t>
            </a:r>
            <a:r>
              <a:rPr sz="3000">
                <a:solidFill>
                  <a:srgbClr val="FF0000"/>
                </a:solidFill>
                <a:latin typeface="Arial Unicode MS" pitchFamily="34" charset="-128"/>
              </a:rPr>
              <a:t> </a:t>
            </a:r>
            <a:r>
              <a:rPr sz="3000" err="1">
                <a:solidFill>
                  <a:srgbClr val="FF0000"/>
                </a:solidFill>
                <a:latin typeface="Arial Unicode MS" pitchFamily="34" charset="-128"/>
              </a:rPr>
              <a:t>bị</a:t>
            </a:r>
            <a:r>
              <a:rPr sz="3000">
                <a:solidFill>
                  <a:srgbClr val="FF0000"/>
                </a:solidFill>
                <a:latin typeface="Arial Unicode MS" pitchFamily="34" charset="-128"/>
              </a:rPr>
              <a:t> </a:t>
            </a:r>
            <a:r>
              <a:rPr sz="3000" err="1">
                <a:solidFill>
                  <a:srgbClr val="FF0000"/>
                </a:solidFill>
                <a:latin typeface="Arial Unicode MS" pitchFamily="34" charset="-128"/>
              </a:rPr>
              <a:t>xử</a:t>
            </a:r>
            <a:r>
              <a:rPr sz="3000">
                <a:solidFill>
                  <a:srgbClr val="FF0000"/>
                </a:solidFill>
                <a:latin typeface="Arial Unicode MS" pitchFamily="34" charset="-128"/>
              </a:rPr>
              <a:t> </a:t>
            </a:r>
            <a:r>
              <a:rPr sz="3000" err="1">
                <a:solidFill>
                  <a:srgbClr val="FF0000"/>
                </a:solidFill>
                <a:latin typeface="Arial Unicode MS" pitchFamily="34" charset="-128"/>
              </a:rPr>
              <a:t>lý</a:t>
            </a:r>
            <a:r>
              <a:rPr sz="3000">
                <a:solidFill>
                  <a:srgbClr val="FF0000"/>
                </a:solidFill>
                <a:latin typeface="Arial Unicode MS" pitchFamily="34" charset="-128"/>
              </a:rPr>
              <a:t> </a:t>
            </a:r>
            <a:r>
              <a:rPr sz="3000" err="1">
                <a:solidFill>
                  <a:srgbClr val="FF0000"/>
                </a:solidFill>
                <a:latin typeface="Arial Unicode MS" pitchFamily="34" charset="-128"/>
              </a:rPr>
              <a:t>theo</a:t>
            </a:r>
            <a:r>
              <a:rPr sz="3000">
                <a:solidFill>
                  <a:srgbClr val="FF0000"/>
                </a:solidFill>
                <a:latin typeface="Arial Unicode MS" pitchFamily="34" charset="-128"/>
              </a:rPr>
              <a:t> </a:t>
            </a:r>
            <a:r>
              <a:rPr sz="3000" err="1">
                <a:solidFill>
                  <a:srgbClr val="FF0000"/>
                </a:solidFill>
                <a:latin typeface="Arial Unicode MS" pitchFamily="34" charset="-128"/>
              </a:rPr>
              <a:t>pháp</a:t>
            </a:r>
            <a:r>
              <a:rPr sz="3000">
                <a:solidFill>
                  <a:srgbClr val="FF0000"/>
                </a:solidFill>
                <a:latin typeface="Arial Unicode MS" pitchFamily="34" charset="-128"/>
              </a:rPr>
              <a:t> </a:t>
            </a:r>
            <a:r>
              <a:rPr sz="3000" err="1">
                <a:solidFill>
                  <a:srgbClr val="FF0000"/>
                </a:solidFill>
                <a:latin typeface="Arial Unicode MS" pitchFamily="34" charset="-128"/>
              </a:rPr>
              <a:t>luật</a:t>
            </a:r>
            <a:endParaRPr sz="3000">
              <a:solidFill>
                <a:srgbClr val="FF0000"/>
              </a:solidFill>
              <a:latin typeface="Arial Unicode MS" pitchFamily="34" charset="-128"/>
            </a:endParaRPr>
          </a:p>
        </p:txBody>
      </p:sp>
      <p:sp>
        <p:nvSpPr>
          <p:cNvPr id="88096" name="Rectangles 88095"/>
          <p:cNvSpPr/>
          <p:nvPr/>
        </p:nvSpPr>
        <p:spPr>
          <a:xfrm>
            <a:off x="0" y="5622925"/>
            <a:ext cx="12192000" cy="1235075"/>
          </a:xfrm>
          <a:prstGeom prst="rect">
            <a:avLst/>
          </a:prstGeom>
          <a:solidFill>
            <a:srgbClr val="CCFFCC"/>
          </a:solidFill>
          <a:ln w="9525">
            <a:noFill/>
          </a:ln>
        </p:spPr>
        <p:txBody>
          <a:bodyPr anchor="ctr" anchorCtr="0">
            <a:spAutoFit/>
          </a:bodyPr>
          <a:p>
            <a:r>
              <a:rPr sz="2500" err="1">
                <a:latin typeface="Arial Unicode MS" pitchFamily="34" charset="-128"/>
              </a:rPr>
              <a:t>Để</a:t>
            </a:r>
            <a:r>
              <a:rPr sz="2500">
                <a:latin typeface="Arial Unicode MS" pitchFamily="34" charset="-128"/>
              </a:rPr>
              <a:t> </a:t>
            </a:r>
            <a:r>
              <a:rPr sz="2500" err="1">
                <a:latin typeface="Arial Unicode MS" pitchFamily="34" charset="-128"/>
              </a:rPr>
              <a:t>các</a:t>
            </a:r>
            <a:r>
              <a:rPr sz="2500">
                <a:latin typeface="Arial Unicode MS" pitchFamily="34" charset="-128"/>
              </a:rPr>
              <a:t> </a:t>
            </a:r>
            <a:r>
              <a:rPr sz="2500" err="1">
                <a:latin typeface="Arial Unicode MS" pitchFamily="34" charset="-128"/>
              </a:rPr>
              <a:t>quy</a:t>
            </a:r>
            <a:r>
              <a:rPr sz="2500">
                <a:latin typeface="Arial Unicode MS" pitchFamily="34" charset="-128"/>
              </a:rPr>
              <a:t> </a:t>
            </a:r>
            <a:r>
              <a:rPr sz="2500" err="1">
                <a:latin typeface="Arial Unicode MS" pitchFamily="34" charset="-128"/>
              </a:rPr>
              <a:t>phạm</a:t>
            </a:r>
            <a:r>
              <a:rPr sz="2500">
                <a:latin typeface="Arial Unicode MS" pitchFamily="34" charset="-128"/>
              </a:rPr>
              <a:t> </a:t>
            </a:r>
            <a:r>
              <a:rPr sz="2500" err="1">
                <a:latin typeface="Arial Unicode MS" pitchFamily="34" charset="-128"/>
              </a:rPr>
              <a:t>pháp</a:t>
            </a:r>
            <a:r>
              <a:rPr sz="2500">
                <a:latin typeface="Arial Unicode MS" pitchFamily="34" charset="-128"/>
              </a:rPr>
              <a:t> </a:t>
            </a:r>
            <a:r>
              <a:rPr sz="2500" err="1">
                <a:latin typeface="Arial Unicode MS" pitchFamily="34" charset="-128"/>
              </a:rPr>
              <a:t>luật</a:t>
            </a:r>
            <a:r>
              <a:rPr sz="2500">
                <a:latin typeface="Arial Unicode MS" pitchFamily="34" charset="-128"/>
              </a:rPr>
              <a:t> </a:t>
            </a:r>
            <a:r>
              <a:rPr sz="2500" err="1">
                <a:latin typeface="Arial Unicode MS" pitchFamily="34" charset="-128"/>
              </a:rPr>
              <a:t>được</a:t>
            </a:r>
            <a:r>
              <a:rPr sz="2500">
                <a:latin typeface="Arial Unicode MS" pitchFamily="34" charset="-128"/>
              </a:rPr>
              <a:t> </a:t>
            </a:r>
            <a:r>
              <a:rPr sz="2500" err="1">
                <a:latin typeface="Arial Unicode MS" pitchFamily="34" charset="-128"/>
              </a:rPr>
              <a:t>áp</a:t>
            </a:r>
            <a:r>
              <a:rPr sz="2500">
                <a:latin typeface="Arial Unicode MS" pitchFamily="34" charset="-128"/>
              </a:rPr>
              <a:t> </a:t>
            </a:r>
            <a:r>
              <a:rPr sz="2500" err="1">
                <a:latin typeface="Arial Unicode MS" pitchFamily="34" charset="-128"/>
              </a:rPr>
              <a:t>dụng</a:t>
            </a:r>
            <a:r>
              <a:rPr sz="2500">
                <a:latin typeface="Arial Unicode MS" pitchFamily="34" charset="-128"/>
              </a:rPr>
              <a:t> </a:t>
            </a:r>
            <a:r>
              <a:rPr sz="2500" err="1">
                <a:latin typeface="Arial Unicode MS" pitchFamily="34" charset="-128"/>
              </a:rPr>
              <a:t>phổ</a:t>
            </a:r>
            <a:r>
              <a:rPr sz="2500">
                <a:latin typeface="Arial Unicode MS" pitchFamily="34" charset="-128"/>
              </a:rPr>
              <a:t> </a:t>
            </a:r>
            <a:r>
              <a:rPr sz="2500" err="1">
                <a:latin typeface="Arial Unicode MS" pitchFamily="34" charset="-128"/>
              </a:rPr>
              <a:t>biến</a:t>
            </a:r>
            <a:r>
              <a:rPr sz="2500">
                <a:latin typeface="Arial Unicode MS" pitchFamily="34" charset="-128"/>
              </a:rPr>
              <a:t> </a:t>
            </a:r>
            <a:r>
              <a:rPr sz="2500" err="1">
                <a:latin typeface="Arial Unicode MS" pitchFamily="34" charset="-128"/>
              </a:rPr>
              <a:t>vào</a:t>
            </a:r>
            <a:r>
              <a:rPr sz="2500">
                <a:latin typeface="Arial Unicode MS" pitchFamily="34" charset="-128"/>
              </a:rPr>
              <a:t> </a:t>
            </a:r>
            <a:r>
              <a:rPr sz="2500" err="1">
                <a:latin typeface="Arial Unicode MS" pitchFamily="34" charset="-128"/>
              </a:rPr>
              <a:t>đời</a:t>
            </a:r>
            <a:r>
              <a:rPr sz="2500">
                <a:latin typeface="Arial Unicode MS" pitchFamily="34" charset="-128"/>
              </a:rPr>
              <a:t> </a:t>
            </a:r>
            <a:r>
              <a:rPr sz="2500" err="1">
                <a:latin typeface="Arial Unicode MS" pitchFamily="34" charset="-128"/>
              </a:rPr>
              <a:t>sống</a:t>
            </a:r>
            <a:r>
              <a:rPr sz="2500">
                <a:latin typeface="Arial Unicode MS" pitchFamily="34" charset="-128"/>
              </a:rPr>
              <a:t> </a:t>
            </a:r>
            <a:r>
              <a:rPr sz="2500" err="1">
                <a:latin typeface="Arial Unicode MS" pitchFamily="34" charset="-128"/>
              </a:rPr>
              <a:t>xã</a:t>
            </a:r>
            <a:r>
              <a:rPr sz="2500">
                <a:latin typeface="Arial Unicode MS" pitchFamily="34" charset="-128"/>
              </a:rPr>
              <a:t> </a:t>
            </a:r>
            <a:r>
              <a:rPr sz="2500" err="1">
                <a:latin typeface="Arial Unicode MS" pitchFamily="34" charset="-128"/>
              </a:rPr>
              <a:t>hội</a:t>
            </a:r>
            <a:r>
              <a:rPr sz="2500">
                <a:latin typeface="Arial Unicode MS" pitchFamily="34" charset="-128"/>
              </a:rPr>
              <a:t> </a:t>
            </a:r>
            <a:r>
              <a:rPr sz="2500" err="1">
                <a:latin typeface="Arial Unicode MS" pitchFamily="34" charset="-128"/>
              </a:rPr>
              <a:t>thì</a:t>
            </a:r>
            <a:r>
              <a:rPr sz="2500">
                <a:latin typeface="Arial Unicode MS" pitchFamily="34" charset="-128"/>
              </a:rPr>
              <a:t> </a:t>
            </a:r>
            <a:r>
              <a:rPr sz="2500" err="1">
                <a:latin typeface="Arial Unicode MS" pitchFamily="34" charset="-128"/>
              </a:rPr>
              <a:t>các</a:t>
            </a:r>
            <a:r>
              <a:rPr sz="2500">
                <a:latin typeface="Arial Unicode MS" pitchFamily="34" charset="-128"/>
              </a:rPr>
              <a:t> </a:t>
            </a:r>
            <a:r>
              <a:rPr sz="2500" err="1">
                <a:latin typeface="Arial Unicode MS" pitchFamily="34" charset="-128"/>
              </a:rPr>
              <a:t>quy</a:t>
            </a:r>
            <a:r>
              <a:rPr sz="2500">
                <a:latin typeface="Arial Unicode MS" pitchFamily="34" charset="-128"/>
              </a:rPr>
              <a:t> </a:t>
            </a:r>
            <a:r>
              <a:rPr sz="2500" err="1">
                <a:latin typeface="Arial Unicode MS" pitchFamily="34" charset="-128"/>
              </a:rPr>
              <a:t>phạm</a:t>
            </a:r>
            <a:r>
              <a:rPr sz="2500">
                <a:latin typeface="Arial Unicode MS" pitchFamily="34" charset="-128"/>
              </a:rPr>
              <a:t> </a:t>
            </a:r>
            <a:r>
              <a:rPr sz="2500" err="1">
                <a:latin typeface="Arial Unicode MS" pitchFamily="34" charset="-128"/>
              </a:rPr>
              <a:t>đó</a:t>
            </a:r>
            <a:r>
              <a:rPr sz="2500">
                <a:latin typeface="Arial Unicode MS" pitchFamily="34" charset="-128"/>
              </a:rPr>
              <a:t> </a:t>
            </a:r>
            <a:r>
              <a:rPr sz="2500" err="1">
                <a:latin typeface="Arial Unicode MS" pitchFamily="34" charset="-128"/>
              </a:rPr>
              <a:t>phải</a:t>
            </a:r>
            <a:r>
              <a:rPr sz="2500">
                <a:latin typeface="Arial Unicode MS" pitchFamily="34" charset="-128"/>
              </a:rPr>
              <a:t> </a:t>
            </a:r>
            <a:r>
              <a:rPr sz="2500" err="1">
                <a:latin typeface="Arial Unicode MS" pitchFamily="34" charset="-128"/>
              </a:rPr>
              <a:t>được</a:t>
            </a:r>
            <a:r>
              <a:rPr sz="2500">
                <a:latin typeface="Arial Unicode MS" pitchFamily="34" charset="-128"/>
              </a:rPr>
              <a:t> </a:t>
            </a:r>
            <a:r>
              <a:rPr sz="2500" err="1">
                <a:latin typeface="Arial Unicode MS" pitchFamily="34" charset="-128"/>
              </a:rPr>
              <a:t>thể</a:t>
            </a:r>
            <a:r>
              <a:rPr sz="2500">
                <a:latin typeface="Arial Unicode MS" pitchFamily="34" charset="-128"/>
              </a:rPr>
              <a:t> </a:t>
            </a:r>
            <a:r>
              <a:rPr sz="2500" err="1">
                <a:latin typeface="Arial Unicode MS" pitchFamily="34" charset="-128"/>
              </a:rPr>
              <a:t>hiện</a:t>
            </a:r>
            <a:r>
              <a:rPr sz="2500">
                <a:latin typeface="Arial Unicode MS" pitchFamily="34" charset="-128"/>
              </a:rPr>
              <a:t> </a:t>
            </a:r>
            <a:r>
              <a:rPr sz="2500" err="1">
                <a:latin typeface="Arial Unicode MS" pitchFamily="34" charset="-128"/>
              </a:rPr>
              <a:t>bằng</a:t>
            </a:r>
            <a:r>
              <a:rPr sz="2500">
                <a:latin typeface="Arial Unicode MS" pitchFamily="34" charset="-128"/>
              </a:rPr>
              <a:t> </a:t>
            </a:r>
            <a:r>
              <a:rPr sz="2500" err="1">
                <a:latin typeface="Arial Unicode MS" pitchFamily="34" charset="-128"/>
              </a:rPr>
              <a:t>văn</a:t>
            </a:r>
            <a:r>
              <a:rPr sz="2500">
                <a:latin typeface="Arial Unicode MS" pitchFamily="34" charset="-128"/>
              </a:rPr>
              <a:t> </a:t>
            </a:r>
            <a:r>
              <a:rPr sz="2500" err="1">
                <a:latin typeface="Arial Unicode MS" pitchFamily="34" charset="-128"/>
              </a:rPr>
              <a:t>bản</a:t>
            </a:r>
            <a:r>
              <a:rPr sz="2500">
                <a:latin typeface="Arial Unicode MS" pitchFamily="34" charset="-128"/>
              </a:rPr>
              <a:t> </a:t>
            </a:r>
            <a:r>
              <a:rPr sz="2500" err="1">
                <a:latin typeface="Arial Unicode MS" pitchFamily="34" charset="-128"/>
              </a:rPr>
              <a:t>pháp</a:t>
            </a:r>
            <a:r>
              <a:rPr sz="2500">
                <a:latin typeface="Arial Unicode MS" pitchFamily="34" charset="-128"/>
              </a:rPr>
              <a:t> </a:t>
            </a:r>
            <a:r>
              <a:rPr sz="2500" err="1">
                <a:latin typeface="Arial Unicode MS" pitchFamily="34" charset="-128"/>
              </a:rPr>
              <a:t>luật</a:t>
            </a:r>
            <a:r>
              <a:rPr sz="2500">
                <a:latin typeface="Arial Unicode MS" pitchFamily="34" charset="-128"/>
              </a:rPr>
              <a:t>. </a:t>
            </a:r>
            <a:r>
              <a:rPr sz="2500" err="1">
                <a:latin typeface="Arial Unicode MS" pitchFamily="34" charset="-128"/>
              </a:rPr>
              <a:t>Hình</a:t>
            </a:r>
            <a:r>
              <a:rPr sz="2500">
                <a:latin typeface="Arial Unicode MS" pitchFamily="34" charset="-128"/>
              </a:rPr>
              <a:t> </a:t>
            </a:r>
            <a:r>
              <a:rPr sz="2500" err="1">
                <a:latin typeface="Arial Unicode MS" pitchFamily="34" charset="-128"/>
              </a:rPr>
              <a:t>thức</a:t>
            </a:r>
            <a:r>
              <a:rPr sz="2500">
                <a:latin typeface="Arial Unicode MS" pitchFamily="34" charset="-128"/>
              </a:rPr>
              <a:t> </a:t>
            </a:r>
            <a:r>
              <a:rPr sz="2500" err="1">
                <a:latin typeface="Arial Unicode MS" pitchFamily="34" charset="-128"/>
              </a:rPr>
              <a:t>pháp</a:t>
            </a:r>
            <a:r>
              <a:rPr sz="2500">
                <a:latin typeface="Arial Unicode MS" pitchFamily="34" charset="-128"/>
              </a:rPr>
              <a:t> </a:t>
            </a:r>
            <a:r>
              <a:rPr sz="2500" err="1">
                <a:latin typeface="Arial Unicode MS" pitchFamily="34" charset="-128"/>
              </a:rPr>
              <a:t>lí</a:t>
            </a:r>
            <a:r>
              <a:rPr sz="2500">
                <a:latin typeface="Arial Unicode MS" pitchFamily="34" charset="-128"/>
              </a:rPr>
              <a:t> </a:t>
            </a:r>
            <a:r>
              <a:rPr sz="2500" err="1">
                <a:latin typeface="Arial Unicode MS" pitchFamily="34" charset="-128"/>
              </a:rPr>
              <a:t>của</a:t>
            </a:r>
            <a:r>
              <a:rPr sz="2500">
                <a:latin typeface="Arial Unicode MS" pitchFamily="34" charset="-128"/>
              </a:rPr>
              <a:t> </a:t>
            </a:r>
            <a:r>
              <a:rPr sz="2500" err="1">
                <a:latin typeface="Arial Unicode MS" pitchFamily="34" charset="-128"/>
              </a:rPr>
              <a:t>các</a:t>
            </a:r>
            <a:r>
              <a:rPr sz="2500">
                <a:latin typeface="Arial Unicode MS" pitchFamily="34" charset="-128"/>
              </a:rPr>
              <a:t> </a:t>
            </a:r>
            <a:r>
              <a:rPr sz="2500" err="1">
                <a:latin typeface="Arial Unicode MS" pitchFamily="34" charset="-128"/>
              </a:rPr>
              <a:t>văn</a:t>
            </a:r>
            <a:r>
              <a:rPr sz="2500">
                <a:latin typeface="Arial Unicode MS" pitchFamily="34" charset="-128"/>
              </a:rPr>
              <a:t> </a:t>
            </a:r>
            <a:r>
              <a:rPr sz="2500" err="1">
                <a:latin typeface="Arial Unicode MS" pitchFamily="34" charset="-128"/>
              </a:rPr>
              <a:t>bản</a:t>
            </a:r>
            <a:r>
              <a:rPr sz="2500">
                <a:latin typeface="Arial Unicode MS" pitchFamily="34" charset="-128"/>
              </a:rPr>
              <a:t> </a:t>
            </a:r>
            <a:r>
              <a:rPr sz="2500" err="1">
                <a:latin typeface="Arial Unicode MS" pitchFamily="34" charset="-128"/>
              </a:rPr>
              <a:t>pháp</a:t>
            </a:r>
            <a:r>
              <a:rPr sz="2500">
                <a:latin typeface="Arial Unicode MS" pitchFamily="34" charset="-128"/>
              </a:rPr>
              <a:t> </a:t>
            </a:r>
            <a:r>
              <a:rPr sz="2500" err="1">
                <a:latin typeface="Arial Unicode MS" pitchFamily="34" charset="-128"/>
              </a:rPr>
              <a:t>luật</a:t>
            </a:r>
            <a:r>
              <a:rPr sz="2500">
                <a:latin typeface="Arial Unicode MS" pitchFamily="34" charset="-128"/>
              </a:rPr>
              <a:t> do </a:t>
            </a:r>
            <a:r>
              <a:rPr sz="2500" err="1">
                <a:latin typeface="Arial Unicode MS" pitchFamily="34" charset="-128"/>
              </a:rPr>
              <a:t>luật</a:t>
            </a:r>
            <a:r>
              <a:rPr sz="2500">
                <a:latin typeface="Arial Unicode MS" pitchFamily="34" charset="-128"/>
              </a:rPr>
              <a:t> </a:t>
            </a:r>
            <a:r>
              <a:rPr sz="2500" err="1">
                <a:latin typeface="Arial Unicode MS" pitchFamily="34" charset="-128"/>
              </a:rPr>
              <a:t>định</a:t>
            </a:r>
            <a:r>
              <a:rPr sz="2500">
                <a:latin typeface="Arial Unicode MS" pitchFamily="34" charset="-128"/>
              </a:rPr>
              <a:t>.  </a:t>
            </a:r>
            <a:endParaRPr sz="25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blinds(horizontal)">
                                      <p:cBhvr>
                                        <p:cTn id="7" dur="500"/>
                                        <p:tgtEl>
                                          <p:spTgt spid="880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069">
                                            <p:txEl>
                                              <p:charRg st="0" end="117"/>
                                            </p:txEl>
                                          </p:spTgt>
                                        </p:tgtEl>
                                        <p:attrNameLst>
                                          <p:attrName>style.visibility</p:attrName>
                                        </p:attrNameLst>
                                      </p:cBhvr>
                                      <p:to>
                                        <p:strVal val="visible"/>
                                      </p:to>
                                    </p:set>
                                    <p:animEffect transition="in" filter="blinds(horizontal)">
                                      <p:cBhvr>
                                        <p:cTn id="12" dur="500"/>
                                        <p:tgtEl>
                                          <p:spTgt spid="88069">
                                            <p:txEl>
                                              <p:charRg st="0" end="1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8071"/>
                                        </p:tgtEl>
                                        <p:attrNameLst>
                                          <p:attrName>style.visibility</p:attrName>
                                        </p:attrNameLst>
                                      </p:cBhvr>
                                      <p:to>
                                        <p:strVal val="visible"/>
                                      </p:to>
                                    </p:set>
                                    <p:animEffect transition="in" filter="blinds(horizontal)">
                                      <p:cBhvr>
                                        <p:cTn id="17" dur="500"/>
                                        <p:tgtEl>
                                          <p:spTgt spid="880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8066"/>
                                        </p:tgtEl>
                                        <p:attrNameLst>
                                          <p:attrName>style.visibility</p:attrName>
                                        </p:attrNameLst>
                                      </p:cBhvr>
                                      <p:to>
                                        <p:strVal val="visible"/>
                                      </p:to>
                                    </p:set>
                                    <p:animEffect transition="in" filter="blinds(horizontal)">
                                      <p:cBhvr>
                                        <p:cTn id="22" dur="500"/>
                                        <p:tgtEl>
                                          <p:spTgt spid="8806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8079"/>
                                        </p:tgtEl>
                                        <p:attrNameLst>
                                          <p:attrName>style.visibility</p:attrName>
                                        </p:attrNameLst>
                                      </p:cBhvr>
                                      <p:to>
                                        <p:strVal val="visible"/>
                                      </p:to>
                                    </p:set>
                                    <p:animEffect transition="in" filter="blinds(horizontal)">
                                      <p:cBhvr>
                                        <p:cTn id="25" dur="500"/>
                                        <p:tgtEl>
                                          <p:spTgt spid="8807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8082"/>
                                        </p:tgtEl>
                                        <p:attrNameLst>
                                          <p:attrName>style.visibility</p:attrName>
                                        </p:attrNameLst>
                                      </p:cBhvr>
                                      <p:to>
                                        <p:strVal val="visible"/>
                                      </p:to>
                                    </p:set>
                                    <p:animEffect transition="in" filter="blinds(horizontal)">
                                      <p:cBhvr>
                                        <p:cTn id="28" dur="500"/>
                                        <p:tgtEl>
                                          <p:spTgt spid="8808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8085"/>
                                        </p:tgtEl>
                                        <p:attrNameLst>
                                          <p:attrName>style.visibility</p:attrName>
                                        </p:attrNameLst>
                                      </p:cBhvr>
                                      <p:to>
                                        <p:strVal val="visible"/>
                                      </p:to>
                                    </p:set>
                                    <p:animEffect transition="in" filter="blinds(horizontal)">
                                      <p:cBhvr>
                                        <p:cTn id="31" dur="500"/>
                                        <p:tgtEl>
                                          <p:spTgt spid="8808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8094"/>
                                        </p:tgtEl>
                                        <p:attrNameLst>
                                          <p:attrName>style.visibility</p:attrName>
                                        </p:attrNameLst>
                                      </p:cBhvr>
                                      <p:to>
                                        <p:strVal val="visible"/>
                                      </p:to>
                                    </p:set>
                                    <p:animEffect transition="in" filter="blinds(horizontal)">
                                      <p:cBhvr>
                                        <p:cTn id="36" dur="500"/>
                                        <p:tgtEl>
                                          <p:spTgt spid="8809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8095"/>
                                        </p:tgtEl>
                                        <p:attrNameLst>
                                          <p:attrName>style.visibility</p:attrName>
                                        </p:attrNameLst>
                                      </p:cBhvr>
                                      <p:to>
                                        <p:strVal val="visible"/>
                                      </p:to>
                                    </p:set>
                                    <p:animEffect transition="in" filter="blinds(horizontal)">
                                      <p:cBhvr>
                                        <p:cTn id="41" dur="500"/>
                                        <p:tgtEl>
                                          <p:spTgt spid="8809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8096"/>
                                        </p:tgtEl>
                                        <p:attrNameLst>
                                          <p:attrName>style.visibility</p:attrName>
                                        </p:attrNameLst>
                                      </p:cBhvr>
                                      <p:to>
                                        <p:strVal val="visible"/>
                                      </p:to>
                                    </p:set>
                                    <p:animEffect transition="in" filter="blinds(horizontal)">
                                      <p:cBhvr>
                                        <p:cTn id="46" dur="500"/>
                                        <p:tgtEl>
                                          <p:spTgt spid="88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p:bldP spid="88069" grpId="0" animBg="1" build="p"/>
      <p:bldP spid="88079" grpId="0" animBg="1"/>
      <p:bldP spid="88082" grpId="0"/>
      <p:bldP spid="88085" grpId="0"/>
      <p:bldP spid="88094" grpId="0"/>
      <p:bldP spid="88095" grpId="0"/>
      <p:bldP spid="880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Rectangle 37"/>
          <p:cNvSpPr/>
          <p:nvPr/>
        </p:nvSpPr>
        <p:spPr>
          <a:xfrm>
            <a:off x="0" y="0"/>
            <a:ext cx="12668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dirty="0">
              <a:solidFill>
                <a:srgbClr val="FFFFFF"/>
              </a:solidFill>
            </a:endParaRPr>
          </a:p>
        </p:txBody>
      </p:sp>
      <p:sp>
        <p:nvSpPr>
          <p:cNvPr id="86019" name="TextBox 10"/>
          <p:cNvSpPr txBox="1"/>
          <p:nvPr/>
        </p:nvSpPr>
        <p:spPr>
          <a:xfrm rot="-5400000">
            <a:off x="-2747962" y="2995613"/>
            <a:ext cx="6619875" cy="625475"/>
          </a:xfrm>
          <a:prstGeom prst="rect">
            <a:avLst/>
          </a:prstGeom>
          <a:noFill/>
          <a:ln w="9525">
            <a:noFill/>
          </a:ln>
        </p:spPr>
        <p:txBody>
          <a:bodyPr>
            <a:spAutoFit/>
          </a:bodyPr>
          <a:p>
            <a:pPr algn="ctr"/>
            <a:r>
              <a:rPr lang="en-US" altLang="ko-KR" sz="3500" b="1">
                <a:solidFill>
                  <a:schemeClr val="bg1"/>
                </a:solidFill>
              </a:rPr>
              <a:t>ĐẶC ĐIỂMCỦA PHÁP LUẬT</a:t>
            </a:r>
            <a:endParaRPr lang="ko-KR" altLang="en-US" sz="3500" b="1" dirty="0">
              <a:solidFill>
                <a:schemeClr val="bg1"/>
              </a:solidFill>
            </a:endParaRPr>
          </a:p>
        </p:txBody>
      </p:sp>
      <p:sp>
        <p:nvSpPr>
          <p:cNvPr id="41" name="Rectangle 12"/>
          <p:cNvSpPr/>
          <p:nvPr/>
        </p:nvSpPr>
        <p:spPr>
          <a:xfrm>
            <a:off x="1250950" y="0"/>
            <a:ext cx="4932363" cy="549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endParaRPr lang="ko-KR" altLang="en-US" sz="2700" dirty="0">
              <a:solidFill>
                <a:srgbClr val="FFFFFF"/>
              </a:solidFill>
            </a:endParaRPr>
          </a:p>
        </p:txBody>
      </p:sp>
      <p:sp>
        <p:nvSpPr>
          <p:cNvPr id="42" name="Rectangle 13"/>
          <p:cNvSpPr/>
          <p:nvPr/>
        </p:nvSpPr>
        <p:spPr>
          <a:xfrm>
            <a:off x="1266825" y="3654425"/>
            <a:ext cx="5016500" cy="636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sz="2700" dirty="0">
              <a:solidFill>
                <a:srgbClr val="FFFFFF"/>
              </a:solidFill>
            </a:endParaRPr>
          </a:p>
        </p:txBody>
      </p:sp>
      <p:sp>
        <p:nvSpPr>
          <p:cNvPr id="86023" name="Text Placeholder 15"/>
          <p:cNvSpPr txBox="1"/>
          <p:nvPr/>
        </p:nvSpPr>
        <p:spPr>
          <a:xfrm>
            <a:off x="1385888" y="117475"/>
            <a:ext cx="6121400" cy="287338"/>
          </a:xfrm>
          <a:prstGeom prst="rect">
            <a:avLst/>
          </a:prstGeom>
          <a:noFill/>
          <a:ln w="9525">
            <a:noFill/>
          </a:ln>
        </p:spPr>
        <p:txBody>
          <a:bodyPr anchor="ctr" anchorCtr="0"/>
          <a:p>
            <a:pPr latinLnBrk="1">
              <a:spcBef>
                <a:spcPct val="20000"/>
              </a:spcBef>
            </a:pPr>
            <a:r>
              <a:rPr lang="en-US" altLang="ko-KR" sz="2500" b="1" err="1">
                <a:solidFill>
                  <a:schemeClr val="bg1"/>
                </a:solidFill>
                <a:latin typeface="Arial Unicode MS" pitchFamily="34" charset="-128"/>
              </a:rPr>
              <a:t>Tính</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quy</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phạm</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phổ</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biến</a:t>
            </a:r>
            <a:endParaRPr lang="en-US" altLang="ko-KR" sz="2500" b="1">
              <a:solidFill>
                <a:schemeClr val="bg1"/>
              </a:solidFill>
              <a:latin typeface="Arial Unicode MS" pitchFamily="34" charset="-128"/>
            </a:endParaRPr>
          </a:p>
        </p:txBody>
      </p:sp>
      <p:sp>
        <p:nvSpPr>
          <p:cNvPr id="86024" name="Text Placeholder 15"/>
          <p:cNvSpPr txBox="1"/>
          <p:nvPr/>
        </p:nvSpPr>
        <p:spPr>
          <a:xfrm>
            <a:off x="1454150" y="3748088"/>
            <a:ext cx="5545138" cy="508000"/>
          </a:xfrm>
          <a:prstGeom prst="rect">
            <a:avLst/>
          </a:prstGeom>
          <a:noFill/>
          <a:ln w="9525">
            <a:noFill/>
          </a:ln>
        </p:spPr>
        <p:txBody>
          <a:bodyPr anchor="ctr" anchorCtr="0"/>
          <a:p>
            <a:pPr latinLnBrk="1">
              <a:spcBef>
                <a:spcPct val="20000"/>
              </a:spcBef>
            </a:pPr>
            <a:r>
              <a:rPr lang="en-US" altLang="ko-KR" sz="2500" b="1" err="1">
                <a:solidFill>
                  <a:schemeClr val="bg1"/>
                </a:solidFill>
                <a:latin typeface="Arial Unicode MS" pitchFamily="34" charset="-128"/>
              </a:rPr>
              <a:t>Tính</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quyền</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lực</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bắt</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buộc</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chung</a:t>
            </a:r>
            <a:endParaRPr lang="en-US" altLang="ko-KR" sz="2500" b="1">
              <a:solidFill>
                <a:schemeClr val="bg1"/>
              </a:solidFill>
              <a:latin typeface="Arial Unicode MS" pitchFamily="34" charset="-128"/>
            </a:endParaRPr>
          </a:p>
        </p:txBody>
      </p:sp>
      <p:sp>
        <p:nvSpPr>
          <p:cNvPr id="86054" name="Rectangles 86053"/>
          <p:cNvSpPr/>
          <p:nvPr/>
        </p:nvSpPr>
        <p:spPr>
          <a:xfrm>
            <a:off x="1474788" y="884238"/>
            <a:ext cx="4670425" cy="2393950"/>
          </a:xfrm>
          <a:prstGeom prst="rect">
            <a:avLst/>
          </a:prstGeom>
          <a:noFill/>
          <a:ln w="15875" cap="flat" cmpd="sng">
            <a:solidFill>
              <a:srgbClr val="FF0000"/>
            </a:solidFill>
            <a:prstDash val="dash"/>
            <a:miter/>
            <a:headEnd type="none" w="med" len="med"/>
            <a:tailEnd type="none" w="med" len="med"/>
          </a:ln>
        </p:spPr>
        <p:txBody>
          <a:bodyPr anchor="ctr" anchorCtr="0">
            <a:spAutoFit/>
          </a:bodyPr>
          <a:p>
            <a:r>
              <a:rPr lang="vi-VN" altLang="x-none" sz="2500" dirty="0">
                <a:latin typeface="Arial Unicode MS" pitchFamily="34" charset="-128"/>
              </a:rPr>
              <a:t>Pháp luật là hệ thống các quy tắc xử sự chung, được áp dụng nhiều lần, ở nhiều nơi, đối với tất cả mọi người. Đây là đặc điềm để phân biệt pháp luật với các quy phạm xã hội khác.</a:t>
            </a:r>
            <a:endParaRPr lang="vi-VN" altLang="x-none" sz="2500" dirty="0">
              <a:latin typeface="Arial Unicode MS" pitchFamily="34" charset="-128"/>
            </a:endParaRPr>
          </a:p>
        </p:txBody>
      </p:sp>
      <p:sp>
        <p:nvSpPr>
          <p:cNvPr id="2" name="Rectangle 37"/>
          <p:cNvSpPr/>
          <p:nvPr/>
        </p:nvSpPr>
        <p:spPr>
          <a:xfrm>
            <a:off x="6321425" y="0"/>
            <a:ext cx="56991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Arial Unicode MS" pitchFamily="34" charset="-128"/>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Unicode MS" pitchFamily="34" charset="-128"/>
                <a:cs typeface="+mn-cs"/>
              </a:defRPr>
            </a:lvl5pPr>
          </a:lstStyle>
          <a:p>
            <a:pPr lvl="0" algn="ctr"/>
            <a:endParaRPr lang="ko-KR" altLang="en-US" dirty="0">
              <a:solidFill>
                <a:srgbClr val="FFFFFF"/>
              </a:solidFill>
            </a:endParaRPr>
          </a:p>
        </p:txBody>
      </p:sp>
      <p:sp>
        <p:nvSpPr>
          <p:cNvPr id="86056" name="Rectangles 86055"/>
          <p:cNvSpPr/>
          <p:nvPr/>
        </p:nvSpPr>
        <p:spPr>
          <a:xfrm>
            <a:off x="1477963" y="4525963"/>
            <a:ext cx="4537075" cy="2019300"/>
          </a:xfrm>
          <a:prstGeom prst="rect">
            <a:avLst/>
          </a:prstGeom>
          <a:noFill/>
          <a:ln w="22225" cap="flat" cmpd="sng">
            <a:solidFill>
              <a:srgbClr val="FF0000"/>
            </a:solidFill>
            <a:prstDash val="dash"/>
            <a:miter/>
            <a:headEnd type="none" w="med" len="med"/>
            <a:tailEnd type="none" w="med" len="med"/>
          </a:ln>
        </p:spPr>
        <p:txBody>
          <a:bodyPr anchor="ctr" anchorCtr="0">
            <a:spAutoFit/>
          </a:bodyPr>
          <a:p>
            <a:r>
              <a:rPr lang="vi-VN" altLang="x-none" sz="2500" dirty="0">
                <a:latin typeface="Arial Unicode MS" pitchFamily="34" charset="-128"/>
              </a:rPr>
              <a:t>Pháp luật do Nhà nước ban hành và bảo đảm thực hiện bằng quyền lực nhà nước. Mọi hành vi vi phạm pháp luật đều bị xử lí nghiêm minh</a:t>
            </a:r>
            <a:endParaRPr lang="vi-VN" altLang="x-none" sz="2500" dirty="0">
              <a:latin typeface="Arial Unicode MS" pitchFamily="34" charset="-128"/>
            </a:endParaRPr>
          </a:p>
        </p:txBody>
      </p:sp>
      <p:sp>
        <p:nvSpPr>
          <p:cNvPr id="86057" name="Rectangles 86056"/>
          <p:cNvSpPr/>
          <p:nvPr/>
        </p:nvSpPr>
        <p:spPr>
          <a:xfrm>
            <a:off x="7181850" y="728663"/>
            <a:ext cx="5010150" cy="5451475"/>
          </a:xfrm>
          <a:prstGeom prst="rect">
            <a:avLst/>
          </a:prstGeom>
          <a:noFill/>
          <a:ln w="9525">
            <a:noFill/>
          </a:ln>
        </p:spPr>
        <p:txBody>
          <a:bodyPr anchor="ctr" anchorCtr="0">
            <a:spAutoFit/>
          </a:bodyPr>
          <a:p>
            <a:r>
              <a:rPr lang="vi-VN" altLang="x-none" sz="2200" dirty="0">
                <a:latin typeface="Arial Unicode MS" pitchFamily="34" charset="-128"/>
              </a:rPr>
              <a:t>+ Pháp luật phải được thể hiện bằng các văn bản có chứa quy phạm pháp luật.</a:t>
            </a:r>
            <a:endParaRPr lang="vi-VN" altLang="x-none" sz="2200" dirty="0">
              <a:latin typeface="Arial Unicode MS" pitchFamily="34" charset="-128"/>
            </a:endParaRPr>
          </a:p>
          <a:p>
            <a:r>
              <a:rPr lang="vi-VN" altLang="x-none" sz="2200" dirty="0">
                <a:latin typeface="Arial Unicode MS" pitchFamily="34" charset="-128"/>
              </a:rPr>
              <a:t>+ Văn bản quy phạm pháp luật phải do các cơ quan nhà nước có thầm quyền ban hành theo trình tự, thủ tục, hình thức luật định. Chì các cơ quan nhà nước có thầm quyền do Hiến pháp, luật quy định mới được ban hành văn bản quy phạm pháp luật.</a:t>
            </a:r>
            <a:endParaRPr lang="vi-VN" altLang="x-none" sz="2200" dirty="0">
              <a:latin typeface="Arial Unicode MS" pitchFamily="34" charset="-128"/>
            </a:endParaRPr>
          </a:p>
          <a:p>
            <a:r>
              <a:rPr lang="vi-VN" altLang="x-none" sz="2200" dirty="0">
                <a:latin typeface="Arial Unicode MS" pitchFamily="34" charset="-128"/>
              </a:rPr>
              <a:t>+ Tất cả văn bản quy phạm pháp luật đều phải phù hợp, không được trái với Hiển pháp. Văn bản quy phạm pháp luật do cấp dưới ban hành không được trái với nội dung văn bản do cấp trên ban hành </a:t>
            </a:r>
            <a:endParaRPr lang="vi-VN" altLang="x-none" sz="2200" dirty="0">
              <a:latin typeface="Arial Unicode MS" pitchFamily="34" charset="-128"/>
            </a:endParaRPr>
          </a:p>
        </p:txBody>
      </p:sp>
      <p:sp>
        <p:nvSpPr>
          <p:cNvPr id="86058" name="Rectangles 86057"/>
          <p:cNvSpPr/>
          <p:nvPr/>
        </p:nvSpPr>
        <p:spPr>
          <a:xfrm>
            <a:off x="6951663" y="0"/>
            <a:ext cx="5240337" cy="427038"/>
          </a:xfrm>
          <a:prstGeom prst="rect">
            <a:avLst/>
          </a:prstGeom>
          <a:solidFill>
            <a:srgbClr val="3366FF"/>
          </a:solidFill>
          <a:ln w="9525">
            <a:noFill/>
          </a:ln>
        </p:spPr>
        <p:txBody>
          <a:bodyPr wrap="none" anchor="t" anchorCtr="0">
            <a:spAutoFit/>
          </a:bodyPr>
          <a:p>
            <a:r>
              <a:rPr lang="vi-VN" altLang="x-none" sz="2200" dirty="0">
                <a:solidFill>
                  <a:schemeClr val="bg1"/>
                </a:solidFill>
                <a:latin typeface="Arial Unicode MS" pitchFamily="34" charset="-128"/>
              </a:rPr>
              <a:t>Tính xác định chặt chẽ về mặt hình thức:</a:t>
            </a:r>
            <a:endParaRPr lang="vi-VN" altLang="x-none" sz="2200" dirty="0">
              <a:solidFill>
                <a:schemeClr val="bg1"/>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6019"/>
                                        </p:tgtEl>
                                        <p:attrNameLst>
                                          <p:attrName>style.visibility</p:attrName>
                                        </p:attrNameLst>
                                      </p:cBhvr>
                                      <p:to>
                                        <p:strVal val="visible"/>
                                      </p:to>
                                    </p:set>
                                    <p:animEffect transition="in" filter="blinds(horizontal)">
                                      <p:cBhvr>
                                        <p:cTn id="10" dur="500"/>
                                        <p:tgtEl>
                                          <p:spTgt spid="860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linds(horizontal)">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6054"/>
                                        </p:tgtEl>
                                        <p:attrNameLst>
                                          <p:attrName>style.visibility</p:attrName>
                                        </p:attrNameLst>
                                      </p:cBhvr>
                                      <p:to>
                                        <p:strVal val="visible"/>
                                      </p:to>
                                    </p:set>
                                    <p:animEffect transition="in" filter="blinds(horizontal)">
                                      <p:cBhvr>
                                        <p:cTn id="20" dur="500"/>
                                        <p:tgtEl>
                                          <p:spTgt spid="8605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linds(horizontal)">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6056"/>
                                        </p:tgtEl>
                                        <p:attrNameLst>
                                          <p:attrName>style.visibility</p:attrName>
                                        </p:attrNameLst>
                                      </p:cBhvr>
                                      <p:to>
                                        <p:strVal val="visible"/>
                                      </p:to>
                                    </p:set>
                                    <p:animEffect transition="in" filter="blinds(horizontal)">
                                      <p:cBhvr>
                                        <p:cTn id="30" dur="500"/>
                                        <p:tgtEl>
                                          <p:spTgt spid="8605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6058"/>
                                        </p:tgtEl>
                                        <p:attrNameLst>
                                          <p:attrName>style.visibility</p:attrName>
                                        </p:attrNameLst>
                                      </p:cBhvr>
                                      <p:to>
                                        <p:strVal val="visible"/>
                                      </p:to>
                                    </p:set>
                                    <p:animEffect transition="in" filter="blinds(horizontal)">
                                      <p:cBhvr>
                                        <p:cTn id="35" dur="500"/>
                                        <p:tgtEl>
                                          <p:spTgt spid="8605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6057"/>
                                        </p:tgtEl>
                                        <p:attrNameLst>
                                          <p:attrName>style.visibility</p:attrName>
                                        </p:attrNameLst>
                                      </p:cBhvr>
                                      <p:to>
                                        <p:strVal val="visible"/>
                                      </p:to>
                                    </p:set>
                                    <p:animEffect transition="in" filter="blinds(horizontal)">
                                      <p:cBhvr>
                                        <p:cTn id="40" dur="500"/>
                                        <p:tgtEl>
                                          <p:spTgt spid="86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86019" grpId="0"/>
      <p:bldP spid="41" grpId="0" animBg="1"/>
      <p:bldP spid="42" grpId="0" animBg="1"/>
      <p:bldP spid="86054" grpId="0" animBg="1"/>
      <p:bldP spid="86056" grpId="0" animBg="1"/>
      <p:bldP spid="86057" grpId="0"/>
      <p:bldP spid="860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Text Placeholder 1"/>
          <p:cNvSpPr>
            <a:spLocks noGrp="1"/>
          </p:cNvSpPr>
          <p:nvPr>
            <p:ph type="body" sz="quarter" idx="4294967295"/>
          </p:nvPr>
        </p:nvSpPr>
        <p:spPr>
          <a:xfrm>
            <a:off x="207963" y="195263"/>
            <a:ext cx="11572875" cy="723900"/>
          </a:xfrm>
          <a:prstGeom prst="rect">
            <a:avLst/>
          </a:prstGeom>
          <a:solidFill>
            <a:srgbClr val="FFCC99"/>
          </a:solidFill>
          <a:ln w="9525">
            <a:noFill/>
          </a:ln>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sz="3500">
                <a:cs typeface="Arial" panose="020B0604020202020204" pitchFamily="34" charset="0"/>
              </a:rPr>
              <a:t>3. </a:t>
            </a:r>
            <a:r>
              <a:rPr sz="3500" err="1">
                <a:cs typeface="Arial" panose="020B0604020202020204" pitchFamily="34" charset="0"/>
              </a:rPr>
              <a:t>Vai</a:t>
            </a:r>
            <a:r>
              <a:rPr sz="3500">
                <a:cs typeface="Arial" panose="020B0604020202020204" pitchFamily="34" charset="0"/>
              </a:rPr>
              <a:t> </a:t>
            </a:r>
            <a:r>
              <a:rPr sz="3500" err="1">
                <a:cs typeface="Arial" panose="020B0604020202020204" pitchFamily="34" charset="0"/>
              </a:rPr>
              <a:t>trò</a:t>
            </a:r>
            <a:r>
              <a:rPr sz="3500">
                <a:cs typeface="Arial" panose="020B0604020202020204" pitchFamily="34" charset="0"/>
              </a:rPr>
              <a:t> </a:t>
            </a:r>
            <a:r>
              <a:rPr sz="3500" err="1">
                <a:cs typeface="Arial" panose="020B0604020202020204" pitchFamily="34" charset="0"/>
              </a:rPr>
              <a:t>của</a:t>
            </a:r>
            <a:r>
              <a:rPr sz="3500">
                <a:cs typeface="Arial" panose="020B0604020202020204" pitchFamily="34" charset="0"/>
              </a:rPr>
              <a:t> </a:t>
            </a:r>
            <a:r>
              <a:rPr sz="3500" err="1">
                <a:cs typeface="Arial" panose="020B0604020202020204" pitchFamily="34" charset="0"/>
              </a:rPr>
              <a:t>pháp</a:t>
            </a:r>
            <a:r>
              <a:rPr sz="3500">
                <a:cs typeface="Arial" panose="020B0604020202020204" pitchFamily="34" charset="0"/>
              </a:rPr>
              <a:t> </a:t>
            </a:r>
            <a:r>
              <a:rPr sz="3500" err="1">
                <a:cs typeface="Arial" panose="020B0604020202020204" pitchFamily="34" charset="0"/>
              </a:rPr>
              <a:t>luật</a:t>
            </a:r>
            <a:r>
              <a:rPr sz="3500">
                <a:cs typeface="Arial" panose="020B0604020202020204" pitchFamily="34" charset="0"/>
              </a:rPr>
              <a:t> </a:t>
            </a:r>
            <a:r>
              <a:rPr sz="3500" err="1">
                <a:cs typeface="Arial" panose="020B0604020202020204" pitchFamily="34" charset="0"/>
              </a:rPr>
              <a:t>trong</a:t>
            </a:r>
            <a:r>
              <a:rPr sz="3500">
                <a:cs typeface="Arial" panose="020B0604020202020204" pitchFamily="34" charset="0"/>
              </a:rPr>
              <a:t> </a:t>
            </a:r>
            <a:r>
              <a:rPr sz="3500" err="1">
                <a:cs typeface="Arial" panose="020B0604020202020204" pitchFamily="34" charset="0"/>
              </a:rPr>
              <a:t>đời</a:t>
            </a:r>
            <a:r>
              <a:rPr sz="3500">
                <a:cs typeface="Arial" panose="020B0604020202020204" pitchFamily="34" charset="0"/>
              </a:rPr>
              <a:t> </a:t>
            </a:r>
            <a:r>
              <a:rPr sz="3500" err="1">
                <a:cs typeface="Arial" panose="020B0604020202020204" pitchFamily="34" charset="0"/>
              </a:rPr>
              <a:t>sống</a:t>
            </a:r>
            <a:r>
              <a:rPr sz="3500">
                <a:cs typeface="Arial" panose="020B0604020202020204" pitchFamily="34" charset="0"/>
              </a:rPr>
              <a:t> </a:t>
            </a:r>
            <a:r>
              <a:rPr sz="3500" err="1">
                <a:cs typeface="Arial" panose="020B0604020202020204" pitchFamily="34" charset="0"/>
              </a:rPr>
              <a:t>xã</a:t>
            </a:r>
            <a:r>
              <a:rPr sz="3500">
                <a:cs typeface="Arial" panose="020B0604020202020204" pitchFamily="34" charset="0"/>
              </a:rPr>
              <a:t> </a:t>
            </a:r>
            <a:r>
              <a:rPr sz="3500" err="1">
                <a:cs typeface="Arial" panose="020B0604020202020204" pitchFamily="34" charset="0"/>
              </a:rPr>
              <a:t>hội</a:t>
            </a:r>
            <a:endParaRPr sz="3500">
              <a:ea typeface="Arial" panose="020B0604020202020204" pitchFamily="34" charset="0"/>
            </a:endParaRPr>
          </a:p>
        </p:txBody>
      </p:sp>
      <p:grpSp>
        <p:nvGrpSpPr>
          <p:cNvPr id="89093" name="Group 16"/>
          <p:cNvGrpSpPr/>
          <p:nvPr/>
        </p:nvGrpSpPr>
        <p:grpSpPr>
          <a:xfrm>
            <a:off x="3943350" y="1657350"/>
            <a:ext cx="4262438" cy="4584700"/>
            <a:chOff x="1729594" y="1698339"/>
            <a:chExt cx="3183726" cy="3425127"/>
          </a:xfrm>
        </p:grpSpPr>
        <p:sp>
          <p:nvSpPr>
            <p:cNvPr id="6" name="TextBox 5"/>
            <p:cNvSpPr txBox="1"/>
            <p:nvPr/>
          </p:nvSpPr>
          <p:spPr>
            <a:xfrm rot="19593018">
              <a:off x="1801611" y="2097155"/>
              <a:ext cx="1656185" cy="743934"/>
            </a:xfrm>
            <a:prstGeom prst="rect">
              <a:avLst/>
            </a:prstGeom>
            <a:noFill/>
          </p:spPr>
          <p:txBody>
            <a:bodyPr spcFirstLastPara="1" wrap="square" numCol="1" rtlCol="0">
              <a:prstTxWarp prst="textArchUp">
                <a:avLst>
                  <a:gd name="adj" fmla="val 10734286"/>
                </a:avLst>
              </a:prstTxWarp>
              <a:spAutoFit/>
            </a:bodyPr>
            <a:lstStyle/>
            <a:p>
              <a:pPr marR="0" algn="ctr" defTabSz="914400" fontAlgn="auto">
                <a:spcBef>
                  <a:spcPts val="0"/>
                </a:spcBef>
                <a:spcAft>
                  <a:spcPts val="0"/>
                </a:spcAft>
                <a:buClrTx/>
                <a:buSzTx/>
                <a:buFontTx/>
                <a:buNone/>
                <a:defRPr/>
              </a:pPr>
              <a:r>
                <a:rPr kumimoji="0" lang="en-US" altLang="ko-KR" sz="1200" b="1" kern="1200" cap="none" spc="0" normalizeH="0" baseline="0" noProof="0" dirty="0">
                  <a:solidFill>
                    <a:schemeClr val="tx1">
                      <a:lumMod val="75000"/>
                      <a:lumOff val="25000"/>
                    </a:schemeClr>
                  </a:solidFill>
                  <a:latin typeface="+mn-lt"/>
                  <a:ea typeface="+mn-ea"/>
                  <a:cs typeface="+mn-cs"/>
                </a:rPr>
                <a:t>Add Contents Here</a:t>
              </a:r>
              <a:endParaRPr kumimoji="0" lang="ko-KR" altLang="en-US" sz="1200" b="1" kern="1200" cap="none" spc="0" normalizeH="0" baseline="0" noProof="0" dirty="0">
                <a:solidFill>
                  <a:schemeClr val="tx1">
                    <a:lumMod val="75000"/>
                    <a:lumOff val="25000"/>
                  </a:schemeClr>
                </a:solidFill>
                <a:latin typeface="+mn-lt"/>
                <a:ea typeface="+mn-ea"/>
                <a:cs typeface="+mn-cs"/>
              </a:endParaRPr>
            </a:p>
          </p:txBody>
        </p:sp>
        <p:sp>
          <p:nvSpPr>
            <p:cNvPr id="19" name="TextBox 18"/>
            <p:cNvSpPr txBox="1"/>
            <p:nvPr/>
          </p:nvSpPr>
          <p:spPr>
            <a:xfrm rot="8503641">
              <a:off x="3200459" y="3943835"/>
              <a:ext cx="1656185" cy="743934"/>
            </a:xfrm>
            <a:prstGeom prst="rect">
              <a:avLst/>
            </a:prstGeom>
            <a:noFill/>
          </p:spPr>
          <p:txBody>
            <a:bodyPr spcFirstLastPara="1" wrap="square" numCol="1" rtlCol="0">
              <a:prstTxWarp prst="textArchUp">
                <a:avLst>
                  <a:gd name="adj" fmla="val 10734286"/>
                </a:avLst>
              </a:prstTxWarp>
              <a:spAutoFit/>
            </a:bodyPr>
            <a:lstStyle/>
            <a:p>
              <a:pPr marR="0" algn="ctr" defTabSz="914400" fontAlgn="auto">
                <a:spcBef>
                  <a:spcPts val="0"/>
                </a:spcBef>
                <a:spcAft>
                  <a:spcPts val="0"/>
                </a:spcAft>
                <a:buClrTx/>
                <a:buSzTx/>
                <a:buFontTx/>
                <a:buNone/>
                <a:defRPr/>
              </a:pPr>
              <a:r>
                <a:rPr kumimoji="0" lang="en-US" altLang="ko-KR" sz="1200" b="1" kern="1200" cap="none" spc="0" normalizeH="0" baseline="0" noProof="0" dirty="0">
                  <a:solidFill>
                    <a:schemeClr val="tx1">
                      <a:lumMod val="75000"/>
                      <a:lumOff val="25000"/>
                    </a:schemeClr>
                  </a:solidFill>
                  <a:latin typeface="+mn-lt"/>
                  <a:ea typeface="+mn-ea"/>
                  <a:cs typeface="+mn-cs"/>
                </a:rPr>
                <a:t>Add Contents Here</a:t>
              </a:r>
              <a:endParaRPr kumimoji="0" lang="ko-KR" altLang="en-US" sz="1200" b="1" kern="1200" cap="none" spc="0" normalizeH="0" baseline="0" noProof="0" dirty="0">
                <a:solidFill>
                  <a:schemeClr val="tx1">
                    <a:lumMod val="75000"/>
                    <a:lumOff val="25000"/>
                  </a:schemeClr>
                </a:solidFill>
                <a:latin typeface="+mn-lt"/>
                <a:ea typeface="+mn-ea"/>
                <a:cs typeface="+mn-cs"/>
              </a:endParaRPr>
            </a:p>
          </p:txBody>
        </p:sp>
        <p:sp>
          <p:nvSpPr>
            <p:cNvPr id="3" name="Pie 5"/>
            <p:cNvSpPr/>
            <p:nvPr/>
          </p:nvSpPr>
          <p:spPr>
            <a:xfrm rot="10800000">
              <a:off x="1965145" y="2029937"/>
              <a:ext cx="2736304" cy="2736304"/>
            </a:xfrm>
            <a:prstGeom prst="pie">
              <a:avLst>
                <a:gd name="adj1" fmla="val 10805857"/>
                <a:gd name="adj2" fmla="val 150993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4" name="Pie 3"/>
            <p:cNvSpPr/>
            <p:nvPr/>
          </p:nvSpPr>
          <p:spPr>
            <a:xfrm>
              <a:off x="1965144" y="2029937"/>
              <a:ext cx="2736304" cy="2736304"/>
            </a:xfrm>
            <a:prstGeom prst="pie">
              <a:avLst>
                <a:gd name="adj1" fmla="val 10783185"/>
                <a:gd name="adj2" fmla="val 177673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5" name="Oval 4"/>
            <p:cNvSpPr/>
            <p:nvPr/>
          </p:nvSpPr>
          <p:spPr>
            <a:xfrm>
              <a:off x="2397192" y="2452878"/>
              <a:ext cx="1872208" cy="1872208"/>
            </a:xfrm>
            <a:prstGeom prst="ellipse">
              <a:avLst/>
            </a:prstGeom>
            <a:solidFill>
              <a:schemeClr val="accent6"/>
            </a:solidFill>
            <a:ln w="136525">
              <a:solidFill>
                <a:schemeClr val="bg1"/>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89099" name="TextBox 6"/>
            <p:cNvSpPr txBox="1"/>
            <p:nvPr/>
          </p:nvSpPr>
          <p:spPr>
            <a:xfrm>
              <a:off x="2629575" y="3409717"/>
              <a:ext cx="1407479" cy="638060"/>
            </a:xfrm>
            <a:prstGeom prst="rect">
              <a:avLst/>
            </a:prstGeom>
            <a:noFill/>
            <a:ln w="9525">
              <a:noFill/>
            </a:ln>
          </p:spPr>
          <p:txBody>
            <a:bodyPr>
              <a:spAutoFit/>
            </a:bodyPr>
            <a:p>
              <a:pPr algn="ctr"/>
              <a:r>
                <a:rPr lang="en-US" altLang="ko-KR" sz="2500" b="1" err="1">
                  <a:solidFill>
                    <a:schemeClr val="bg1"/>
                  </a:solidFill>
                  <a:latin typeface="Arial Unicode MS" pitchFamily="34" charset="-128"/>
                </a:rPr>
                <a:t>Vai</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trò</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của</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pháp</a:t>
              </a:r>
              <a:r>
                <a:rPr lang="en-US" altLang="ko-KR" sz="2500" b="1">
                  <a:solidFill>
                    <a:schemeClr val="bg1"/>
                  </a:solidFill>
                  <a:latin typeface="Arial Unicode MS" pitchFamily="34" charset="-128"/>
                </a:rPr>
                <a:t> </a:t>
              </a:r>
              <a:r>
                <a:rPr lang="en-US" altLang="ko-KR" sz="2500" b="1" err="1">
                  <a:solidFill>
                    <a:schemeClr val="bg1"/>
                  </a:solidFill>
                  <a:latin typeface="Arial Unicode MS" pitchFamily="34" charset="-128"/>
                </a:rPr>
                <a:t>luật</a:t>
              </a:r>
              <a:endParaRPr lang="ko-KR" altLang="en-US" sz="2500" b="1" dirty="0">
                <a:solidFill>
                  <a:schemeClr val="bg1"/>
                </a:solidFill>
                <a:latin typeface="Arial Unicode MS" pitchFamily="34" charset="-128"/>
              </a:endParaRPr>
            </a:p>
          </p:txBody>
        </p:sp>
      </p:grpSp>
      <p:grpSp>
        <p:nvGrpSpPr>
          <p:cNvPr id="89100" name="Group 158"/>
          <p:cNvGrpSpPr/>
          <p:nvPr/>
        </p:nvGrpSpPr>
        <p:grpSpPr>
          <a:xfrm rot="6410938">
            <a:off x="8096250" y="3810000"/>
            <a:ext cx="725488" cy="1335088"/>
            <a:chOff x="2154382" y="5139563"/>
            <a:chExt cx="725224" cy="1335132"/>
          </a:xfrm>
        </p:grpSpPr>
        <p:grpSp>
          <p:nvGrpSpPr>
            <p:cNvPr id="140" name="Group 139"/>
            <p:cNvGrpSpPr/>
            <p:nvPr/>
          </p:nvGrpSpPr>
          <p:grpSpPr>
            <a:xfrm>
              <a:off x="2598635" y="5497887"/>
              <a:ext cx="280971" cy="976808"/>
              <a:chOff x="8182689" y="2589848"/>
              <a:chExt cx="771525" cy="2682240"/>
            </a:xfrm>
            <a:solidFill>
              <a:schemeClr val="accent4"/>
            </a:solidFill>
          </p:grpSpPr>
          <p:sp>
            <p:nvSpPr>
              <p:cNvPr id="141" name="Freeform: Shape 140"/>
              <p:cNvSpPr/>
              <p:nvPr/>
            </p:nvSpPr>
            <p:spPr>
              <a:xfrm>
                <a:off x="8187451" y="3109913"/>
                <a:ext cx="762000" cy="2162175"/>
              </a:xfrm>
              <a:custGeom>
                <a:avLst/>
                <a:gdLst>
                  <a:gd name="connsiteX0" fmla="*/ 765810 w 762000"/>
                  <a:gd name="connsiteY0" fmla="*/ 0 h 2162175"/>
                  <a:gd name="connsiteX1" fmla="*/ 765810 w 762000"/>
                  <a:gd name="connsiteY1" fmla="*/ 2166938 h 2162175"/>
                  <a:gd name="connsiteX2" fmla="*/ 0 w 762000"/>
                  <a:gd name="connsiteY2" fmla="*/ 2166938 h 2162175"/>
                  <a:gd name="connsiteX3" fmla="*/ 0 w 762000"/>
                  <a:gd name="connsiteY3" fmla="*/ 0 h 2162175"/>
                  <a:gd name="connsiteX4" fmla="*/ 765810 w 762000"/>
                  <a:gd name="connsiteY4" fmla="*/ 0 h 2162175"/>
                  <a:gd name="connsiteX5" fmla="*/ 181927 w 762000"/>
                  <a:gd name="connsiteY5" fmla="*/ 1468755 h 2162175"/>
                  <a:gd name="connsiteX6" fmla="*/ 181927 w 762000"/>
                  <a:gd name="connsiteY6" fmla="*/ 1289685 h 2162175"/>
                  <a:gd name="connsiteX7" fmla="*/ 47625 w 762000"/>
                  <a:gd name="connsiteY7" fmla="*/ 1289685 h 2162175"/>
                  <a:gd name="connsiteX8" fmla="*/ 47625 w 762000"/>
                  <a:gd name="connsiteY8" fmla="*/ 1468755 h 2162175"/>
                  <a:gd name="connsiteX9" fmla="*/ 181927 w 762000"/>
                  <a:gd name="connsiteY9" fmla="*/ 1468755 h 2162175"/>
                  <a:gd name="connsiteX10" fmla="*/ 716280 w 762000"/>
                  <a:gd name="connsiteY10" fmla="*/ 1469707 h 2162175"/>
                  <a:gd name="connsiteX11" fmla="*/ 716280 w 762000"/>
                  <a:gd name="connsiteY11" fmla="*/ 1288732 h 2162175"/>
                  <a:gd name="connsiteX12" fmla="*/ 581025 w 762000"/>
                  <a:gd name="connsiteY12" fmla="*/ 1288732 h 2162175"/>
                  <a:gd name="connsiteX13" fmla="*/ 581025 w 762000"/>
                  <a:gd name="connsiteY13" fmla="*/ 1469707 h 2162175"/>
                  <a:gd name="connsiteX14" fmla="*/ 716280 w 762000"/>
                  <a:gd name="connsiteY14" fmla="*/ 1469707 h 2162175"/>
                  <a:gd name="connsiteX15" fmla="*/ 400050 w 762000"/>
                  <a:gd name="connsiteY15" fmla="*/ 1468755 h 2162175"/>
                  <a:gd name="connsiteX16" fmla="*/ 536257 w 762000"/>
                  <a:gd name="connsiteY16" fmla="*/ 1468755 h 2162175"/>
                  <a:gd name="connsiteX17" fmla="*/ 536257 w 762000"/>
                  <a:gd name="connsiteY17" fmla="*/ 1289685 h 2162175"/>
                  <a:gd name="connsiteX18" fmla="*/ 400050 w 762000"/>
                  <a:gd name="connsiteY18" fmla="*/ 1289685 h 2162175"/>
                  <a:gd name="connsiteX19" fmla="*/ 400050 w 762000"/>
                  <a:gd name="connsiteY19" fmla="*/ 1468755 h 2162175"/>
                  <a:gd name="connsiteX20" fmla="*/ 537210 w 762000"/>
                  <a:gd name="connsiteY20" fmla="*/ 449580 h 2162175"/>
                  <a:gd name="connsiteX21" fmla="*/ 537210 w 762000"/>
                  <a:gd name="connsiteY21" fmla="*/ 271463 h 2162175"/>
                  <a:gd name="connsiteX22" fmla="*/ 401002 w 762000"/>
                  <a:gd name="connsiteY22" fmla="*/ 271463 h 2162175"/>
                  <a:gd name="connsiteX23" fmla="*/ 401002 w 762000"/>
                  <a:gd name="connsiteY23" fmla="*/ 449580 h 2162175"/>
                  <a:gd name="connsiteX24" fmla="*/ 537210 w 762000"/>
                  <a:gd name="connsiteY24" fmla="*/ 449580 h 2162175"/>
                  <a:gd name="connsiteX25" fmla="*/ 182880 w 762000"/>
                  <a:gd name="connsiteY25" fmla="*/ 271463 h 2162175"/>
                  <a:gd name="connsiteX26" fmla="*/ 47625 w 762000"/>
                  <a:gd name="connsiteY26" fmla="*/ 271463 h 2162175"/>
                  <a:gd name="connsiteX27" fmla="*/ 47625 w 762000"/>
                  <a:gd name="connsiteY27" fmla="*/ 448628 h 2162175"/>
                  <a:gd name="connsiteX28" fmla="*/ 182880 w 762000"/>
                  <a:gd name="connsiteY28" fmla="*/ 448628 h 2162175"/>
                  <a:gd name="connsiteX29" fmla="*/ 182880 w 762000"/>
                  <a:gd name="connsiteY29" fmla="*/ 271463 h 2162175"/>
                  <a:gd name="connsiteX30" fmla="*/ 580073 w 762000"/>
                  <a:gd name="connsiteY30" fmla="*/ 856297 h 2162175"/>
                  <a:gd name="connsiteX31" fmla="*/ 716280 w 762000"/>
                  <a:gd name="connsiteY31" fmla="*/ 856297 h 2162175"/>
                  <a:gd name="connsiteX32" fmla="*/ 716280 w 762000"/>
                  <a:gd name="connsiteY32" fmla="*/ 679133 h 2162175"/>
                  <a:gd name="connsiteX33" fmla="*/ 580073 w 762000"/>
                  <a:gd name="connsiteY33" fmla="*/ 679133 h 2162175"/>
                  <a:gd name="connsiteX34" fmla="*/ 580073 w 762000"/>
                  <a:gd name="connsiteY34" fmla="*/ 856297 h 2162175"/>
                  <a:gd name="connsiteX35" fmla="*/ 181927 w 762000"/>
                  <a:gd name="connsiteY35" fmla="*/ 857250 h 2162175"/>
                  <a:gd name="connsiteX36" fmla="*/ 181927 w 762000"/>
                  <a:gd name="connsiteY36" fmla="*/ 679133 h 2162175"/>
                  <a:gd name="connsiteX37" fmla="*/ 46673 w 762000"/>
                  <a:gd name="connsiteY37" fmla="*/ 679133 h 2162175"/>
                  <a:gd name="connsiteX38" fmla="*/ 46673 w 762000"/>
                  <a:gd name="connsiteY38" fmla="*/ 857250 h 2162175"/>
                  <a:gd name="connsiteX39" fmla="*/ 181927 w 762000"/>
                  <a:gd name="connsiteY39" fmla="*/ 857250 h 2162175"/>
                  <a:gd name="connsiteX40" fmla="*/ 401955 w 762000"/>
                  <a:gd name="connsiteY40" fmla="*/ 882015 h 2162175"/>
                  <a:gd name="connsiteX41" fmla="*/ 401955 w 762000"/>
                  <a:gd name="connsiteY41" fmla="*/ 1061085 h 2162175"/>
                  <a:gd name="connsiteX42" fmla="*/ 536257 w 762000"/>
                  <a:gd name="connsiteY42" fmla="*/ 1061085 h 2162175"/>
                  <a:gd name="connsiteX43" fmla="*/ 536257 w 762000"/>
                  <a:gd name="connsiteY43" fmla="*/ 882015 h 2162175"/>
                  <a:gd name="connsiteX44" fmla="*/ 401955 w 762000"/>
                  <a:gd name="connsiteY44" fmla="*/ 882015 h 2162175"/>
                  <a:gd name="connsiteX45" fmla="*/ 182880 w 762000"/>
                  <a:gd name="connsiteY45" fmla="*/ 883920 h 2162175"/>
                  <a:gd name="connsiteX46" fmla="*/ 47625 w 762000"/>
                  <a:gd name="connsiteY46" fmla="*/ 883920 h 2162175"/>
                  <a:gd name="connsiteX47" fmla="*/ 47625 w 762000"/>
                  <a:gd name="connsiteY47" fmla="*/ 1061085 h 2162175"/>
                  <a:gd name="connsiteX48" fmla="*/ 182880 w 762000"/>
                  <a:gd name="connsiteY48" fmla="*/ 1061085 h 2162175"/>
                  <a:gd name="connsiteX49" fmla="*/ 182880 w 762000"/>
                  <a:gd name="connsiteY49" fmla="*/ 883920 h 2162175"/>
                  <a:gd name="connsiteX50" fmla="*/ 46673 w 762000"/>
                  <a:gd name="connsiteY50" fmla="*/ 1086803 h 2162175"/>
                  <a:gd name="connsiteX51" fmla="*/ 46673 w 762000"/>
                  <a:gd name="connsiteY51" fmla="*/ 1263968 h 2162175"/>
                  <a:gd name="connsiteX52" fmla="*/ 181927 w 762000"/>
                  <a:gd name="connsiteY52" fmla="*/ 1263968 h 2162175"/>
                  <a:gd name="connsiteX53" fmla="*/ 181927 w 762000"/>
                  <a:gd name="connsiteY53" fmla="*/ 1086803 h 2162175"/>
                  <a:gd name="connsiteX54" fmla="*/ 46673 w 762000"/>
                  <a:gd name="connsiteY54" fmla="*/ 1086803 h 2162175"/>
                  <a:gd name="connsiteX55" fmla="*/ 45720 w 762000"/>
                  <a:gd name="connsiteY55" fmla="*/ 1669732 h 2162175"/>
                  <a:gd name="connsiteX56" fmla="*/ 182880 w 762000"/>
                  <a:gd name="connsiteY56" fmla="*/ 1669732 h 2162175"/>
                  <a:gd name="connsiteX57" fmla="*/ 182880 w 762000"/>
                  <a:gd name="connsiteY57" fmla="*/ 1496378 h 2162175"/>
                  <a:gd name="connsiteX58" fmla="*/ 45720 w 762000"/>
                  <a:gd name="connsiteY58" fmla="*/ 1496378 h 2162175"/>
                  <a:gd name="connsiteX59" fmla="*/ 45720 w 762000"/>
                  <a:gd name="connsiteY59" fmla="*/ 1669732 h 2162175"/>
                  <a:gd name="connsiteX60" fmla="*/ 46673 w 762000"/>
                  <a:gd name="connsiteY60" fmla="*/ 243840 h 2162175"/>
                  <a:gd name="connsiteX61" fmla="*/ 181927 w 762000"/>
                  <a:gd name="connsiteY61" fmla="*/ 243840 h 2162175"/>
                  <a:gd name="connsiteX62" fmla="*/ 181927 w 762000"/>
                  <a:gd name="connsiteY62" fmla="*/ 68580 h 2162175"/>
                  <a:gd name="connsiteX63" fmla="*/ 46673 w 762000"/>
                  <a:gd name="connsiteY63" fmla="*/ 68580 h 2162175"/>
                  <a:gd name="connsiteX64" fmla="*/ 46673 w 762000"/>
                  <a:gd name="connsiteY64" fmla="*/ 243840 h 2162175"/>
                  <a:gd name="connsiteX65" fmla="*/ 401002 w 762000"/>
                  <a:gd name="connsiteY65" fmla="*/ 652463 h 2162175"/>
                  <a:gd name="connsiteX66" fmla="*/ 537210 w 762000"/>
                  <a:gd name="connsiteY66" fmla="*/ 652463 h 2162175"/>
                  <a:gd name="connsiteX67" fmla="*/ 537210 w 762000"/>
                  <a:gd name="connsiteY67" fmla="*/ 476250 h 2162175"/>
                  <a:gd name="connsiteX68" fmla="*/ 401002 w 762000"/>
                  <a:gd name="connsiteY68" fmla="*/ 476250 h 2162175"/>
                  <a:gd name="connsiteX69" fmla="*/ 401002 w 762000"/>
                  <a:gd name="connsiteY69" fmla="*/ 652463 h 2162175"/>
                  <a:gd name="connsiteX70" fmla="*/ 581025 w 762000"/>
                  <a:gd name="connsiteY70" fmla="*/ 475297 h 2162175"/>
                  <a:gd name="connsiteX71" fmla="*/ 581025 w 762000"/>
                  <a:gd name="connsiteY71" fmla="*/ 650558 h 2162175"/>
                  <a:gd name="connsiteX72" fmla="*/ 717232 w 762000"/>
                  <a:gd name="connsiteY72" fmla="*/ 650558 h 2162175"/>
                  <a:gd name="connsiteX73" fmla="*/ 717232 w 762000"/>
                  <a:gd name="connsiteY73" fmla="*/ 475297 h 2162175"/>
                  <a:gd name="connsiteX74" fmla="*/ 581025 w 762000"/>
                  <a:gd name="connsiteY74" fmla="*/ 475297 h 2162175"/>
                  <a:gd name="connsiteX75" fmla="*/ 401955 w 762000"/>
                  <a:gd name="connsiteY75" fmla="*/ 1494473 h 2162175"/>
                  <a:gd name="connsiteX76" fmla="*/ 401955 w 762000"/>
                  <a:gd name="connsiteY76" fmla="*/ 1671638 h 2162175"/>
                  <a:gd name="connsiteX77" fmla="*/ 537210 w 762000"/>
                  <a:gd name="connsiteY77" fmla="*/ 1671638 h 2162175"/>
                  <a:gd name="connsiteX78" fmla="*/ 537210 w 762000"/>
                  <a:gd name="connsiteY78" fmla="*/ 1494473 h 2162175"/>
                  <a:gd name="connsiteX79" fmla="*/ 401955 w 762000"/>
                  <a:gd name="connsiteY79" fmla="*/ 1494473 h 2162175"/>
                  <a:gd name="connsiteX80" fmla="*/ 717232 w 762000"/>
                  <a:gd name="connsiteY80" fmla="*/ 68580 h 2162175"/>
                  <a:gd name="connsiteX81" fmla="*/ 581977 w 762000"/>
                  <a:gd name="connsiteY81" fmla="*/ 68580 h 2162175"/>
                  <a:gd name="connsiteX82" fmla="*/ 581977 w 762000"/>
                  <a:gd name="connsiteY82" fmla="*/ 242888 h 2162175"/>
                  <a:gd name="connsiteX83" fmla="*/ 717232 w 762000"/>
                  <a:gd name="connsiteY83" fmla="*/ 242888 h 2162175"/>
                  <a:gd name="connsiteX84" fmla="*/ 717232 w 762000"/>
                  <a:gd name="connsiteY84" fmla="*/ 68580 h 2162175"/>
                  <a:gd name="connsiteX85" fmla="*/ 581977 w 762000"/>
                  <a:gd name="connsiteY85" fmla="*/ 1086803 h 2162175"/>
                  <a:gd name="connsiteX86" fmla="*/ 581977 w 762000"/>
                  <a:gd name="connsiteY86" fmla="*/ 1262063 h 2162175"/>
                  <a:gd name="connsiteX87" fmla="*/ 717232 w 762000"/>
                  <a:gd name="connsiteY87" fmla="*/ 1262063 h 2162175"/>
                  <a:gd name="connsiteX88" fmla="*/ 717232 w 762000"/>
                  <a:gd name="connsiteY88" fmla="*/ 1086803 h 2162175"/>
                  <a:gd name="connsiteX89" fmla="*/ 581977 w 762000"/>
                  <a:gd name="connsiteY89" fmla="*/ 1086803 h 2162175"/>
                  <a:gd name="connsiteX90" fmla="*/ 717232 w 762000"/>
                  <a:gd name="connsiteY90" fmla="*/ 1061085 h 2162175"/>
                  <a:gd name="connsiteX91" fmla="*/ 717232 w 762000"/>
                  <a:gd name="connsiteY91" fmla="*/ 883920 h 2162175"/>
                  <a:gd name="connsiteX92" fmla="*/ 581025 w 762000"/>
                  <a:gd name="connsiteY92" fmla="*/ 883920 h 2162175"/>
                  <a:gd name="connsiteX93" fmla="*/ 581025 w 762000"/>
                  <a:gd name="connsiteY93" fmla="*/ 1061085 h 2162175"/>
                  <a:gd name="connsiteX94" fmla="*/ 717232 w 762000"/>
                  <a:gd name="connsiteY94" fmla="*/ 1061085 h 2162175"/>
                  <a:gd name="connsiteX95" fmla="*/ 225743 w 762000"/>
                  <a:gd name="connsiteY95" fmla="*/ 1287780 h 2162175"/>
                  <a:gd name="connsiteX96" fmla="*/ 225743 w 762000"/>
                  <a:gd name="connsiteY96" fmla="*/ 1468755 h 2162175"/>
                  <a:gd name="connsiteX97" fmla="*/ 359093 w 762000"/>
                  <a:gd name="connsiteY97" fmla="*/ 1468755 h 2162175"/>
                  <a:gd name="connsiteX98" fmla="*/ 359093 w 762000"/>
                  <a:gd name="connsiteY98" fmla="*/ 1287780 h 2162175"/>
                  <a:gd name="connsiteX99" fmla="*/ 225743 w 762000"/>
                  <a:gd name="connsiteY99" fmla="*/ 1287780 h 2162175"/>
                  <a:gd name="connsiteX100" fmla="*/ 359093 w 762000"/>
                  <a:gd name="connsiteY100" fmla="*/ 449580 h 2162175"/>
                  <a:gd name="connsiteX101" fmla="*/ 359093 w 762000"/>
                  <a:gd name="connsiteY101" fmla="*/ 270510 h 2162175"/>
                  <a:gd name="connsiteX102" fmla="*/ 224790 w 762000"/>
                  <a:gd name="connsiteY102" fmla="*/ 270510 h 2162175"/>
                  <a:gd name="connsiteX103" fmla="*/ 224790 w 762000"/>
                  <a:gd name="connsiteY103" fmla="*/ 449580 h 2162175"/>
                  <a:gd name="connsiteX104" fmla="*/ 359093 w 762000"/>
                  <a:gd name="connsiteY104" fmla="*/ 449580 h 2162175"/>
                  <a:gd name="connsiteX105" fmla="*/ 225743 w 762000"/>
                  <a:gd name="connsiteY105" fmla="*/ 882015 h 2162175"/>
                  <a:gd name="connsiteX106" fmla="*/ 225743 w 762000"/>
                  <a:gd name="connsiteY106" fmla="*/ 1062038 h 2162175"/>
                  <a:gd name="connsiteX107" fmla="*/ 359093 w 762000"/>
                  <a:gd name="connsiteY107" fmla="*/ 1062038 h 2162175"/>
                  <a:gd name="connsiteX108" fmla="*/ 359093 w 762000"/>
                  <a:gd name="connsiteY108" fmla="*/ 882015 h 2162175"/>
                  <a:gd name="connsiteX109" fmla="*/ 225743 w 762000"/>
                  <a:gd name="connsiteY109" fmla="*/ 882015 h 2162175"/>
                  <a:gd name="connsiteX110" fmla="*/ 224790 w 762000"/>
                  <a:gd name="connsiteY110" fmla="*/ 856297 h 2162175"/>
                  <a:gd name="connsiteX111" fmla="*/ 360045 w 762000"/>
                  <a:gd name="connsiteY111" fmla="*/ 856297 h 2162175"/>
                  <a:gd name="connsiteX112" fmla="*/ 360045 w 762000"/>
                  <a:gd name="connsiteY112" fmla="*/ 678180 h 2162175"/>
                  <a:gd name="connsiteX113" fmla="*/ 224790 w 762000"/>
                  <a:gd name="connsiteY113" fmla="*/ 678180 h 2162175"/>
                  <a:gd name="connsiteX114" fmla="*/ 224790 w 762000"/>
                  <a:gd name="connsiteY114" fmla="*/ 856297 h 2162175"/>
                  <a:gd name="connsiteX115" fmla="*/ 224790 w 762000"/>
                  <a:gd name="connsiteY115" fmla="*/ 1085850 h 2162175"/>
                  <a:gd name="connsiteX116" fmla="*/ 224790 w 762000"/>
                  <a:gd name="connsiteY116" fmla="*/ 1262063 h 2162175"/>
                  <a:gd name="connsiteX117" fmla="*/ 358140 w 762000"/>
                  <a:gd name="connsiteY117" fmla="*/ 1262063 h 2162175"/>
                  <a:gd name="connsiteX118" fmla="*/ 358140 w 762000"/>
                  <a:gd name="connsiteY118" fmla="*/ 1085850 h 2162175"/>
                  <a:gd name="connsiteX119" fmla="*/ 224790 w 762000"/>
                  <a:gd name="connsiteY119" fmla="*/ 1085850 h 2162175"/>
                  <a:gd name="connsiteX120" fmla="*/ 223838 w 762000"/>
                  <a:gd name="connsiteY120" fmla="*/ 1669732 h 2162175"/>
                  <a:gd name="connsiteX121" fmla="*/ 359093 w 762000"/>
                  <a:gd name="connsiteY121" fmla="*/ 1669732 h 2162175"/>
                  <a:gd name="connsiteX122" fmla="*/ 359093 w 762000"/>
                  <a:gd name="connsiteY122" fmla="*/ 1494473 h 2162175"/>
                  <a:gd name="connsiteX123" fmla="*/ 223838 w 762000"/>
                  <a:gd name="connsiteY123" fmla="*/ 1494473 h 2162175"/>
                  <a:gd name="connsiteX124" fmla="*/ 223838 w 762000"/>
                  <a:gd name="connsiteY124" fmla="*/ 1669732 h 2162175"/>
                  <a:gd name="connsiteX125" fmla="*/ 223838 w 762000"/>
                  <a:gd name="connsiteY125" fmla="*/ 651510 h 2162175"/>
                  <a:gd name="connsiteX126" fmla="*/ 359093 w 762000"/>
                  <a:gd name="connsiteY126" fmla="*/ 651510 h 2162175"/>
                  <a:gd name="connsiteX127" fmla="*/ 359093 w 762000"/>
                  <a:gd name="connsiteY127" fmla="*/ 475297 h 2162175"/>
                  <a:gd name="connsiteX128" fmla="*/ 223838 w 762000"/>
                  <a:gd name="connsiteY128" fmla="*/ 475297 h 2162175"/>
                  <a:gd name="connsiteX129" fmla="*/ 223838 w 762000"/>
                  <a:gd name="connsiteY129" fmla="*/ 651510 h 2162175"/>
                  <a:gd name="connsiteX130" fmla="*/ 223838 w 762000"/>
                  <a:gd name="connsiteY130" fmla="*/ 243840 h 2162175"/>
                  <a:gd name="connsiteX131" fmla="*/ 358140 w 762000"/>
                  <a:gd name="connsiteY131" fmla="*/ 243840 h 2162175"/>
                  <a:gd name="connsiteX132" fmla="*/ 358140 w 762000"/>
                  <a:gd name="connsiteY132" fmla="*/ 68580 h 2162175"/>
                  <a:gd name="connsiteX133" fmla="*/ 223838 w 762000"/>
                  <a:gd name="connsiteY133" fmla="*/ 68580 h 2162175"/>
                  <a:gd name="connsiteX134" fmla="*/ 223838 w 762000"/>
                  <a:gd name="connsiteY134" fmla="*/ 243840 h 216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62000" h="2162175">
                    <a:moveTo>
                      <a:pt x="765810" y="0"/>
                    </a:moveTo>
                    <a:cubicBezTo>
                      <a:pt x="765810" y="723900"/>
                      <a:pt x="765810" y="1443990"/>
                      <a:pt x="765810" y="2166938"/>
                    </a:cubicBezTo>
                    <a:cubicBezTo>
                      <a:pt x="510540" y="2166938"/>
                      <a:pt x="257175" y="2166938"/>
                      <a:pt x="0" y="2166938"/>
                    </a:cubicBezTo>
                    <a:cubicBezTo>
                      <a:pt x="0" y="1445895"/>
                      <a:pt x="0" y="724853"/>
                      <a:pt x="0" y="0"/>
                    </a:cubicBezTo>
                    <a:cubicBezTo>
                      <a:pt x="253365" y="0"/>
                      <a:pt x="508635" y="0"/>
                      <a:pt x="765810" y="0"/>
                    </a:cubicBezTo>
                    <a:close/>
                    <a:moveTo>
                      <a:pt x="181927" y="1468755"/>
                    </a:moveTo>
                    <a:cubicBezTo>
                      <a:pt x="181927" y="1405890"/>
                      <a:pt x="181927" y="1346835"/>
                      <a:pt x="181927" y="1289685"/>
                    </a:cubicBezTo>
                    <a:cubicBezTo>
                      <a:pt x="134302" y="1289685"/>
                      <a:pt x="90488" y="1289685"/>
                      <a:pt x="47625" y="1289685"/>
                    </a:cubicBezTo>
                    <a:cubicBezTo>
                      <a:pt x="47625" y="1350645"/>
                      <a:pt x="47625" y="1408748"/>
                      <a:pt x="47625" y="1468755"/>
                    </a:cubicBezTo>
                    <a:cubicBezTo>
                      <a:pt x="92393" y="1468755"/>
                      <a:pt x="135255" y="1468755"/>
                      <a:pt x="181927" y="1468755"/>
                    </a:cubicBezTo>
                    <a:close/>
                    <a:moveTo>
                      <a:pt x="716280" y="1469707"/>
                    </a:moveTo>
                    <a:cubicBezTo>
                      <a:pt x="716280" y="1406843"/>
                      <a:pt x="716280" y="1348740"/>
                      <a:pt x="716280" y="1288732"/>
                    </a:cubicBezTo>
                    <a:cubicBezTo>
                      <a:pt x="670560" y="1288732"/>
                      <a:pt x="626745" y="1288732"/>
                      <a:pt x="581025" y="1288732"/>
                    </a:cubicBezTo>
                    <a:cubicBezTo>
                      <a:pt x="581025" y="1349693"/>
                      <a:pt x="581025" y="1408748"/>
                      <a:pt x="581025" y="1469707"/>
                    </a:cubicBezTo>
                    <a:cubicBezTo>
                      <a:pt x="627698" y="1469707"/>
                      <a:pt x="669607" y="1469707"/>
                      <a:pt x="716280" y="1469707"/>
                    </a:cubicBezTo>
                    <a:close/>
                    <a:moveTo>
                      <a:pt x="400050" y="1468755"/>
                    </a:moveTo>
                    <a:cubicBezTo>
                      <a:pt x="447675" y="1468755"/>
                      <a:pt x="491490" y="1468755"/>
                      <a:pt x="536257" y="1468755"/>
                    </a:cubicBezTo>
                    <a:cubicBezTo>
                      <a:pt x="536257" y="1406843"/>
                      <a:pt x="536257" y="1347788"/>
                      <a:pt x="536257" y="1289685"/>
                    </a:cubicBezTo>
                    <a:cubicBezTo>
                      <a:pt x="488632" y="1289685"/>
                      <a:pt x="445770" y="1289685"/>
                      <a:pt x="400050" y="1289685"/>
                    </a:cubicBezTo>
                    <a:cubicBezTo>
                      <a:pt x="400050" y="1349693"/>
                      <a:pt x="400050" y="1406843"/>
                      <a:pt x="400050" y="1468755"/>
                    </a:cubicBezTo>
                    <a:close/>
                    <a:moveTo>
                      <a:pt x="537210" y="449580"/>
                    </a:moveTo>
                    <a:cubicBezTo>
                      <a:pt x="537210" y="388620"/>
                      <a:pt x="537210" y="331470"/>
                      <a:pt x="537210" y="271463"/>
                    </a:cubicBezTo>
                    <a:cubicBezTo>
                      <a:pt x="490538" y="271463"/>
                      <a:pt x="445770" y="271463"/>
                      <a:pt x="401002" y="271463"/>
                    </a:cubicBezTo>
                    <a:cubicBezTo>
                      <a:pt x="401002" y="332422"/>
                      <a:pt x="401002" y="390525"/>
                      <a:pt x="401002" y="449580"/>
                    </a:cubicBezTo>
                    <a:cubicBezTo>
                      <a:pt x="448627" y="449580"/>
                      <a:pt x="492443" y="449580"/>
                      <a:pt x="537210" y="449580"/>
                    </a:cubicBezTo>
                    <a:close/>
                    <a:moveTo>
                      <a:pt x="182880" y="271463"/>
                    </a:moveTo>
                    <a:cubicBezTo>
                      <a:pt x="136207" y="271463"/>
                      <a:pt x="91440" y="271463"/>
                      <a:pt x="47625" y="271463"/>
                    </a:cubicBezTo>
                    <a:cubicBezTo>
                      <a:pt x="47625" y="333375"/>
                      <a:pt x="47625" y="390525"/>
                      <a:pt x="47625" y="448628"/>
                    </a:cubicBezTo>
                    <a:cubicBezTo>
                      <a:pt x="94298" y="448628"/>
                      <a:pt x="138113" y="448628"/>
                      <a:pt x="182880" y="448628"/>
                    </a:cubicBezTo>
                    <a:cubicBezTo>
                      <a:pt x="182880" y="388620"/>
                      <a:pt x="182880" y="330517"/>
                      <a:pt x="182880" y="271463"/>
                    </a:cubicBezTo>
                    <a:close/>
                    <a:moveTo>
                      <a:pt x="580073" y="856297"/>
                    </a:moveTo>
                    <a:cubicBezTo>
                      <a:pt x="627698" y="856297"/>
                      <a:pt x="672465" y="856297"/>
                      <a:pt x="716280" y="856297"/>
                    </a:cubicBezTo>
                    <a:cubicBezTo>
                      <a:pt x="716280" y="794385"/>
                      <a:pt x="716280" y="737235"/>
                      <a:pt x="716280" y="679133"/>
                    </a:cubicBezTo>
                    <a:cubicBezTo>
                      <a:pt x="669607" y="679133"/>
                      <a:pt x="625793" y="679133"/>
                      <a:pt x="580073" y="679133"/>
                    </a:cubicBezTo>
                    <a:cubicBezTo>
                      <a:pt x="580073" y="738188"/>
                      <a:pt x="580073" y="794385"/>
                      <a:pt x="580073" y="856297"/>
                    </a:cubicBezTo>
                    <a:close/>
                    <a:moveTo>
                      <a:pt x="181927" y="857250"/>
                    </a:moveTo>
                    <a:cubicBezTo>
                      <a:pt x="181927" y="793433"/>
                      <a:pt x="181927" y="735330"/>
                      <a:pt x="181927" y="679133"/>
                    </a:cubicBezTo>
                    <a:cubicBezTo>
                      <a:pt x="134302" y="679133"/>
                      <a:pt x="90488" y="679133"/>
                      <a:pt x="46673" y="679133"/>
                    </a:cubicBezTo>
                    <a:cubicBezTo>
                      <a:pt x="46673" y="740093"/>
                      <a:pt x="46673" y="798195"/>
                      <a:pt x="46673" y="857250"/>
                    </a:cubicBezTo>
                    <a:cubicBezTo>
                      <a:pt x="93345" y="857250"/>
                      <a:pt x="137160" y="857250"/>
                      <a:pt x="181927" y="857250"/>
                    </a:cubicBezTo>
                    <a:close/>
                    <a:moveTo>
                      <a:pt x="401955" y="882015"/>
                    </a:moveTo>
                    <a:cubicBezTo>
                      <a:pt x="401955" y="942975"/>
                      <a:pt x="401955" y="1002030"/>
                      <a:pt x="401955" y="1061085"/>
                    </a:cubicBezTo>
                    <a:cubicBezTo>
                      <a:pt x="448627" y="1061085"/>
                      <a:pt x="492443" y="1061085"/>
                      <a:pt x="536257" y="1061085"/>
                    </a:cubicBezTo>
                    <a:cubicBezTo>
                      <a:pt x="536257" y="1000125"/>
                      <a:pt x="536257" y="941070"/>
                      <a:pt x="536257" y="882015"/>
                    </a:cubicBezTo>
                    <a:cubicBezTo>
                      <a:pt x="491490" y="882015"/>
                      <a:pt x="450532" y="882015"/>
                      <a:pt x="401955" y="882015"/>
                    </a:cubicBezTo>
                    <a:close/>
                    <a:moveTo>
                      <a:pt x="182880" y="883920"/>
                    </a:moveTo>
                    <a:cubicBezTo>
                      <a:pt x="134302" y="883920"/>
                      <a:pt x="91440" y="883920"/>
                      <a:pt x="47625" y="883920"/>
                    </a:cubicBezTo>
                    <a:cubicBezTo>
                      <a:pt x="47625" y="944880"/>
                      <a:pt x="47625" y="1002030"/>
                      <a:pt x="47625" y="1061085"/>
                    </a:cubicBezTo>
                    <a:cubicBezTo>
                      <a:pt x="94298" y="1061085"/>
                      <a:pt x="137160" y="1061085"/>
                      <a:pt x="182880" y="1061085"/>
                    </a:cubicBezTo>
                    <a:cubicBezTo>
                      <a:pt x="182880" y="1002030"/>
                      <a:pt x="182880" y="943928"/>
                      <a:pt x="182880" y="883920"/>
                    </a:cubicBezTo>
                    <a:close/>
                    <a:moveTo>
                      <a:pt x="46673" y="1086803"/>
                    </a:moveTo>
                    <a:cubicBezTo>
                      <a:pt x="46673" y="1148715"/>
                      <a:pt x="46673" y="1204913"/>
                      <a:pt x="46673" y="1263968"/>
                    </a:cubicBezTo>
                    <a:cubicBezTo>
                      <a:pt x="92393" y="1263968"/>
                      <a:pt x="136207" y="1263968"/>
                      <a:pt x="181927" y="1263968"/>
                    </a:cubicBezTo>
                    <a:cubicBezTo>
                      <a:pt x="181927" y="1203960"/>
                      <a:pt x="181927" y="1146810"/>
                      <a:pt x="181927" y="1086803"/>
                    </a:cubicBezTo>
                    <a:cubicBezTo>
                      <a:pt x="136207" y="1086803"/>
                      <a:pt x="93345" y="1086803"/>
                      <a:pt x="46673" y="1086803"/>
                    </a:cubicBezTo>
                    <a:close/>
                    <a:moveTo>
                      <a:pt x="45720" y="1669732"/>
                    </a:moveTo>
                    <a:cubicBezTo>
                      <a:pt x="92393" y="1669732"/>
                      <a:pt x="138113" y="1669732"/>
                      <a:pt x="182880" y="1669732"/>
                    </a:cubicBezTo>
                    <a:cubicBezTo>
                      <a:pt x="182880" y="1609725"/>
                      <a:pt x="182880" y="1553528"/>
                      <a:pt x="182880" y="1496378"/>
                    </a:cubicBezTo>
                    <a:cubicBezTo>
                      <a:pt x="135255" y="1496378"/>
                      <a:pt x="91440" y="1496378"/>
                      <a:pt x="45720" y="1496378"/>
                    </a:cubicBezTo>
                    <a:cubicBezTo>
                      <a:pt x="45720" y="1555432"/>
                      <a:pt x="45720" y="1610678"/>
                      <a:pt x="45720" y="1669732"/>
                    </a:cubicBezTo>
                    <a:close/>
                    <a:moveTo>
                      <a:pt x="46673" y="243840"/>
                    </a:moveTo>
                    <a:cubicBezTo>
                      <a:pt x="94298" y="243840"/>
                      <a:pt x="137160" y="243840"/>
                      <a:pt x="181927" y="243840"/>
                    </a:cubicBezTo>
                    <a:cubicBezTo>
                      <a:pt x="181927" y="183833"/>
                      <a:pt x="181927" y="125730"/>
                      <a:pt x="181927" y="68580"/>
                    </a:cubicBezTo>
                    <a:cubicBezTo>
                      <a:pt x="135255" y="68580"/>
                      <a:pt x="91440" y="68580"/>
                      <a:pt x="46673" y="68580"/>
                    </a:cubicBezTo>
                    <a:cubicBezTo>
                      <a:pt x="46673" y="126683"/>
                      <a:pt x="46673" y="183833"/>
                      <a:pt x="46673" y="243840"/>
                    </a:cubicBezTo>
                    <a:close/>
                    <a:moveTo>
                      <a:pt x="401002" y="652463"/>
                    </a:moveTo>
                    <a:cubicBezTo>
                      <a:pt x="448627" y="652463"/>
                      <a:pt x="492443" y="652463"/>
                      <a:pt x="537210" y="652463"/>
                    </a:cubicBezTo>
                    <a:cubicBezTo>
                      <a:pt x="537210" y="592455"/>
                      <a:pt x="537210" y="534353"/>
                      <a:pt x="537210" y="476250"/>
                    </a:cubicBezTo>
                    <a:cubicBezTo>
                      <a:pt x="490538" y="476250"/>
                      <a:pt x="446723" y="476250"/>
                      <a:pt x="401002" y="476250"/>
                    </a:cubicBezTo>
                    <a:cubicBezTo>
                      <a:pt x="401002" y="535305"/>
                      <a:pt x="401002" y="591503"/>
                      <a:pt x="401002" y="652463"/>
                    </a:cubicBezTo>
                    <a:close/>
                    <a:moveTo>
                      <a:pt x="581025" y="475297"/>
                    </a:moveTo>
                    <a:cubicBezTo>
                      <a:pt x="581025" y="535305"/>
                      <a:pt x="581025" y="592455"/>
                      <a:pt x="581025" y="650558"/>
                    </a:cubicBezTo>
                    <a:cubicBezTo>
                      <a:pt x="628650" y="650558"/>
                      <a:pt x="673418" y="650558"/>
                      <a:pt x="717232" y="650558"/>
                    </a:cubicBezTo>
                    <a:cubicBezTo>
                      <a:pt x="717232" y="590550"/>
                      <a:pt x="717232" y="533400"/>
                      <a:pt x="717232" y="475297"/>
                    </a:cubicBezTo>
                    <a:cubicBezTo>
                      <a:pt x="670560" y="475297"/>
                      <a:pt x="626745" y="475297"/>
                      <a:pt x="581025" y="475297"/>
                    </a:cubicBezTo>
                    <a:close/>
                    <a:moveTo>
                      <a:pt x="401955" y="1494473"/>
                    </a:moveTo>
                    <a:cubicBezTo>
                      <a:pt x="401955" y="1555432"/>
                      <a:pt x="401955" y="1613535"/>
                      <a:pt x="401955" y="1671638"/>
                    </a:cubicBezTo>
                    <a:cubicBezTo>
                      <a:pt x="448627" y="1671638"/>
                      <a:pt x="492443" y="1671638"/>
                      <a:pt x="537210" y="1671638"/>
                    </a:cubicBezTo>
                    <a:cubicBezTo>
                      <a:pt x="537210" y="1611630"/>
                      <a:pt x="537210" y="1553528"/>
                      <a:pt x="537210" y="1494473"/>
                    </a:cubicBezTo>
                    <a:cubicBezTo>
                      <a:pt x="491490" y="1494473"/>
                      <a:pt x="448627" y="1494473"/>
                      <a:pt x="401955" y="1494473"/>
                    </a:cubicBezTo>
                    <a:close/>
                    <a:moveTo>
                      <a:pt x="717232" y="68580"/>
                    </a:moveTo>
                    <a:cubicBezTo>
                      <a:pt x="668655" y="68580"/>
                      <a:pt x="624840" y="68580"/>
                      <a:pt x="581977" y="68580"/>
                    </a:cubicBezTo>
                    <a:cubicBezTo>
                      <a:pt x="581977" y="129540"/>
                      <a:pt x="581977" y="186690"/>
                      <a:pt x="581977" y="242888"/>
                    </a:cubicBezTo>
                    <a:cubicBezTo>
                      <a:pt x="628650" y="242888"/>
                      <a:pt x="672465" y="242888"/>
                      <a:pt x="717232" y="242888"/>
                    </a:cubicBezTo>
                    <a:cubicBezTo>
                      <a:pt x="717232" y="183833"/>
                      <a:pt x="717232" y="127635"/>
                      <a:pt x="717232" y="68580"/>
                    </a:cubicBezTo>
                    <a:close/>
                    <a:moveTo>
                      <a:pt x="581977" y="1086803"/>
                    </a:moveTo>
                    <a:cubicBezTo>
                      <a:pt x="581977" y="1148715"/>
                      <a:pt x="581977" y="1205865"/>
                      <a:pt x="581977" y="1262063"/>
                    </a:cubicBezTo>
                    <a:cubicBezTo>
                      <a:pt x="629602" y="1262063"/>
                      <a:pt x="673418" y="1262063"/>
                      <a:pt x="717232" y="1262063"/>
                    </a:cubicBezTo>
                    <a:cubicBezTo>
                      <a:pt x="717232" y="1202055"/>
                      <a:pt x="717232" y="1145857"/>
                      <a:pt x="717232" y="1086803"/>
                    </a:cubicBezTo>
                    <a:cubicBezTo>
                      <a:pt x="671513" y="1086803"/>
                      <a:pt x="627698" y="1086803"/>
                      <a:pt x="581977" y="1086803"/>
                    </a:cubicBezTo>
                    <a:close/>
                    <a:moveTo>
                      <a:pt x="717232" y="1061085"/>
                    </a:moveTo>
                    <a:cubicBezTo>
                      <a:pt x="717232" y="1001078"/>
                      <a:pt x="717232" y="943928"/>
                      <a:pt x="717232" y="883920"/>
                    </a:cubicBezTo>
                    <a:cubicBezTo>
                      <a:pt x="670560" y="883920"/>
                      <a:pt x="625793" y="883920"/>
                      <a:pt x="581025" y="883920"/>
                    </a:cubicBezTo>
                    <a:cubicBezTo>
                      <a:pt x="581025" y="944880"/>
                      <a:pt x="581025" y="1002982"/>
                      <a:pt x="581025" y="1061085"/>
                    </a:cubicBezTo>
                    <a:cubicBezTo>
                      <a:pt x="627698" y="1061085"/>
                      <a:pt x="671513" y="1061085"/>
                      <a:pt x="717232" y="1061085"/>
                    </a:cubicBezTo>
                    <a:close/>
                    <a:moveTo>
                      <a:pt x="225743" y="1287780"/>
                    </a:moveTo>
                    <a:cubicBezTo>
                      <a:pt x="225743" y="1350645"/>
                      <a:pt x="225743" y="1409700"/>
                      <a:pt x="225743" y="1468755"/>
                    </a:cubicBezTo>
                    <a:cubicBezTo>
                      <a:pt x="271463" y="1468755"/>
                      <a:pt x="313373" y="1468755"/>
                      <a:pt x="359093" y="1468755"/>
                    </a:cubicBezTo>
                    <a:cubicBezTo>
                      <a:pt x="359093" y="1407795"/>
                      <a:pt x="359093" y="1348740"/>
                      <a:pt x="359093" y="1287780"/>
                    </a:cubicBezTo>
                    <a:cubicBezTo>
                      <a:pt x="313373" y="1287780"/>
                      <a:pt x="271463" y="1287780"/>
                      <a:pt x="225743" y="1287780"/>
                    </a:cubicBezTo>
                    <a:close/>
                    <a:moveTo>
                      <a:pt x="359093" y="449580"/>
                    </a:moveTo>
                    <a:cubicBezTo>
                      <a:pt x="359093" y="388620"/>
                      <a:pt x="359093" y="330517"/>
                      <a:pt x="359093" y="270510"/>
                    </a:cubicBezTo>
                    <a:cubicBezTo>
                      <a:pt x="312420" y="270510"/>
                      <a:pt x="269557" y="270510"/>
                      <a:pt x="224790" y="270510"/>
                    </a:cubicBezTo>
                    <a:cubicBezTo>
                      <a:pt x="224790" y="331470"/>
                      <a:pt x="224790" y="389572"/>
                      <a:pt x="224790" y="449580"/>
                    </a:cubicBezTo>
                    <a:cubicBezTo>
                      <a:pt x="269557" y="449580"/>
                      <a:pt x="311468" y="449580"/>
                      <a:pt x="359093" y="449580"/>
                    </a:cubicBezTo>
                    <a:close/>
                    <a:moveTo>
                      <a:pt x="225743" y="882015"/>
                    </a:moveTo>
                    <a:cubicBezTo>
                      <a:pt x="225743" y="943928"/>
                      <a:pt x="225743" y="1002982"/>
                      <a:pt x="225743" y="1062038"/>
                    </a:cubicBezTo>
                    <a:cubicBezTo>
                      <a:pt x="272415" y="1062038"/>
                      <a:pt x="314325" y="1062038"/>
                      <a:pt x="359093" y="1062038"/>
                    </a:cubicBezTo>
                    <a:cubicBezTo>
                      <a:pt x="359093" y="1001078"/>
                      <a:pt x="359093" y="942022"/>
                      <a:pt x="359093" y="882015"/>
                    </a:cubicBezTo>
                    <a:cubicBezTo>
                      <a:pt x="314325" y="882015"/>
                      <a:pt x="271463" y="882015"/>
                      <a:pt x="225743" y="882015"/>
                    </a:cubicBezTo>
                    <a:close/>
                    <a:moveTo>
                      <a:pt x="224790" y="856297"/>
                    </a:moveTo>
                    <a:cubicBezTo>
                      <a:pt x="271463" y="856297"/>
                      <a:pt x="315277" y="856297"/>
                      <a:pt x="360045" y="856297"/>
                    </a:cubicBezTo>
                    <a:cubicBezTo>
                      <a:pt x="360045" y="795338"/>
                      <a:pt x="360045" y="738188"/>
                      <a:pt x="360045" y="678180"/>
                    </a:cubicBezTo>
                    <a:cubicBezTo>
                      <a:pt x="314325" y="678180"/>
                      <a:pt x="271463" y="678180"/>
                      <a:pt x="224790" y="678180"/>
                    </a:cubicBezTo>
                    <a:cubicBezTo>
                      <a:pt x="224790" y="738188"/>
                      <a:pt x="224790" y="795338"/>
                      <a:pt x="224790" y="856297"/>
                    </a:cubicBezTo>
                    <a:close/>
                    <a:moveTo>
                      <a:pt x="224790" y="1085850"/>
                    </a:moveTo>
                    <a:cubicBezTo>
                      <a:pt x="224790" y="1147763"/>
                      <a:pt x="224790" y="1204913"/>
                      <a:pt x="224790" y="1262063"/>
                    </a:cubicBezTo>
                    <a:cubicBezTo>
                      <a:pt x="271463" y="1262063"/>
                      <a:pt x="315277" y="1262063"/>
                      <a:pt x="358140" y="1262063"/>
                    </a:cubicBezTo>
                    <a:cubicBezTo>
                      <a:pt x="358140" y="1202055"/>
                      <a:pt x="358140" y="1143953"/>
                      <a:pt x="358140" y="1085850"/>
                    </a:cubicBezTo>
                    <a:cubicBezTo>
                      <a:pt x="312420" y="1085850"/>
                      <a:pt x="270510" y="1085850"/>
                      <a:pt x="224790" y="1085850"/>
                    </a:cubicBezTo>
                    <a:close/>
                    <a:moveTo>
                      <a:pt x="223838" y="1669732"/>
                    </a:moveTo>
                    <a:cubicBezTo>
                      <a:pt x="269557" y="1669732"/>
                      <a:pt x="314325" y="1669732"/>
                      <a:pt x="359093" y="1669732"/>
                    </a:cubicBezTo>
                    <a:cubicBezTo>
                      <a:pt x="359093" y="1609725"/>
                      <a:pt x="359093" y="1551623"/>
                      <a:pt x="359093" y="1494473"/>
                    </a:cubicBezTo>
                    <a:cubicBezTo>
                      <a:pt x="312420" y="1494473"/>
                      <a:pt x="268605" y="1494473"/>
                      <a:pt x="223838" y="1494473"/>
                    </a:cubicBezTo>
                    <a:cubicBezTo>
                      <a:pt x="223838" y="1554480"/>
                      <a:pt x="223838" y="1610678"/>
                      <a:pt x="223838" y="1669732"/>
                    </a:cubicBezTo>
                    <a:close/>
                    <a:moveTo>
                      <a:pt x="223838" y="651510"/>
                    </a:moveTo>
                    <a:cubicBezTo>
                      <a:pt x="271463" y="651510"/>
                      <a:pt x="315277" y="651510"/>
                      <a:pt x="359093" y="651510"/>
                    </a:cubicBezTo>
                    <a:cubicBezTo>
                      <a:pt x="359093" y="591503"/>
                      <a:pt x="359093" y="534353"/>
                      <a:pt x="359093" y="475297"/>
                    </a:cubicBezTo>
                    <a:cubicBezTo>
                      <a:pt x="312420" y="475297"/>
                      <a:pt x="268605" y="475297"/>
                      <a:pt x="223838" y="475297"/>
                    </a:cubicBezTo>
                    <a:cubicBezTo>
                      <a:pt x="223838" y="535305"/>
                      <a:pt x="223838" y="591503"/>
                      <a:pt x="223838" y="651510"/>
                    </a:cubicBezTo>
                    <a:close/>
                    <a:moveTo>
                      <a:pt x="223838" y="243840"/>
                    </a:moveTo>
                    <a:cubicBezTo>
                      <a:pt x="271463" y="243840"/>
                      <a:pt x="314325" y="243840"/>
                      <a:pt x="358140" y="243840"/>
                    </a:cubicBezTo>
                    <a:cubicBezTo>
                      <a:pt x="358140" y="183833"/>
                      <a:pt x="358140" y="126683"/>
                      <a:pt x="358140" y="68580"/>
                    </a:cubicBezTo>
                    <a:cubicBezTo>
                      <a:pt x="311468" y="68580"/>
                      <a:pt x="267652" y="68580"/>
                      <a:pt x="223838" y="68580"/>
                    </a:cubicBezTo>
                    <a:cubicBezTo>
                      <a:pt x="223838" y="128588"/>
                      <a:pt x="223838" y="185738"/>
                      <a:pt x="223838" y="24384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2" name="Freeform: Shape 141"/>
              <p:cNvSpPr/>
              <p:nvPr/>
            </p:nvSpPr>
            <p:spPr>
              <a:xfrm>
                <a:off x="8182689" y="2589848"/>
                <a:ext cx="771525" cy="495300"/>
              </a:xfrm>
              <a:custGeom>
                <a:avLst/>
                <a:gdLst>
                  <a:gd name="connsiteX0" fmla="*/ 238 w 771525"/>
                  <a:gd name="connsiteY0" fmla="*/ 496253 h 495300"/>
                  <a:gd name="connsiteX1" fmla="*/ 1191 w 771525"/>
                  <a:gd name="connsiteY1" fmla="*/ 94298 h 495300"/>
                  <a:gd name="connsiteX2" fmla="*/ 28813 w 771525"/>
                  <a:gd name="connsiteY2" fmla="*/ 60007 h 495300"/>
                  <a:gd name="connsiteX3" fmla="*/ 741283 w 771525"/>
                  <a:gd name="connsiteY3" fmla="*/ 60007 h 495300"/>
                  <a:gd name="connsiteX4" fmla="*/ 770811 w 771525"/>
                  <a:gd name="connsiteY4" fmla="*/ 97155 h 495300"/>
                  <a:gd name="connsiteX5" fmla="*/ 771763 w 771525"/>
                  <a:gd name="connsiteY5" fmla="*/ 495300 h 495300"/>
                  <a:gd name="connsiteX6" fmla="*/ 238 w 771525"/>
                  <a:gd name="connsiteY6" fmla="*/ 496253 h 495300"/>
                  <a:gd name="connsiteX7" fmla="*/ 231696 w 771525"/>
                  <a:gd name="connsiteY7" fmla="*/ 481965 h 495300"/>
                  <a:gd name="connsiteX8" fmla="*/ 538401 w 771525"/>
                  <a:gd name="connsiteY8" fmla="*/ 481965 h 495300"/>
                  <a:gd name="connsiteX9" fmla="*/ 538401 w 771525"/>
                  <a:gd name="connsiteY9" fmla="*/ 214312 h 495300"/>
                  <a:gd name="connsiteX10" fmla="*/ 231696 w 771525"/>
                  <a:gd name="connsiteY10" fmla="*/ 214312 h 495300"/>
                  <a:gd name="connsiteX11" fmla="*/ 231696 w 771525"/>
                  <a:gd name="connsiteY11" fmla="*/ 481965 h 495300"/>
                  <a:gd name="connsiteX12" fmla="*/ 740331 w 771525"/>
                  <a:gd name="connsiteY12" fmla="*/ 481965 h 495300"/>
                  <a:gd name="connsiteX13" fmla="*/ 740331 w 771525"/>
                  <a:gd name="connsiteY13" fmla="*/ 257175 h 495300"/>
                  <a:gd name="connsiteX14" fmla="*/ 566976 w 771525"/>
                  <a:gd name="connsiteY14" fmla="*/ 218123 h 495300"/>
                  <a:gd name="connsiteX15" fmla="*/ 566976 w 771525"/>
                  <a:gd name="connsiteY15" fmla="*/ 481965 h 495300"/>
                  <a:gd name="connsiteX16" fmla="*/ 740331 w 771525"/>
                  <a:gd name="connsiteY16" fmla="*/ 481965 h 495300"/>
                  <a:gd name="connsiteX17" fmla="*/ 203121 w 771525"/>
                  <a:gd name="connsiteY17" fmla="*/ 218123 h 495300"/>
                  <a:gd name="connsiteX18" fmla="*/ 45006 w 771525"/>
                  <a:gd name="connsiteY18" fmla="*/ 255270 h 495300"/>
                  <a:gd name="connsiteX19" fmla="*/ 29766 w 771525"/>
                  <a:gd name="connsiteY19" fmla="*/ 283845 h 495300"/>
                  <a:gd name="connsiteX20" fmla="*/ 28813 w 771525"/>
                  <a:gd name="connsiteY20" fmla="*/ 481012 h 495300"/>
                  <a:gd name="connsiteX21" fmla="*/ 203121 w 771525"/>
                  <a:gd name="connsiteY21" fmla="*/ 481012 h 495300"/>
                  <a:gd name="connsiteX22" fmla="*/ 203121 w 771525"/>
                  <a:gd name="connsiteY22" fmla="*/ 218123 h 495300"/>
                  <a:gd name="connsiteX23" fmla="*/ 231696 w 771525"/>
                  <a:gd name="connsiteY23" fmla="*/ 190500 h 495300"/>
                  <a:gd name="connsiteX24" fmla="*/ 538401 w 771525"/>
                  <a:gd name="connsiteY24" fmla="*/ 190500 h 495300"/>
                  <a:gd name="connsiteX25" fmla="*/ 538401 w 771525"/>
                  <a:gd name="connsiteY25" fmla="*/ 101917 h 495300"/>
                  <a:gd name="connsiteX26" fmla="*/ 231696 w 771525"/>
                  <a:gd name="connsiteY26" fmla="*/ 101917 h 495300"/>
                  <a:gd name="connsiteX27" fmla="*/ 231696 w 771525"/>
                  <a:gd name="connsiteY27" fmla="*/ 190500 h 495300"/>
                  <a:gd name="connsiteX28" fmla="*/ 751761 w 771525"/>
                  <a:gd name="connsiteY28" fmla="*/ 240030 h 495300"/>
                  <a:gd name="connsiteX29" fmla="*/ 724138 w 771525"/>
                  <a:gd name="connsiteY29" fmla="*/ 153352 h 495300"/>
                  <a:gd name="connsiteX30" fmla="*/ 566976 w 771525"/>
                  <a:gd name="connsiteY30" fmla="*/ 108585 h 495300"/>
                  <a:gd name="connsiteX31" fmla="*/ 566976 w 771525"/>
                  <a:gd name="connsiteY31" fmla="*/ 199073 h 495300"/>
                  <a:gd name="connsiteX32" fmla="*/ 751761 w 771525"/>
                  <a:gd name="connsiteY32" fmla="*/ 240030 h 495300"/>
                  <a:gd name="connsiteX33" fmla="*/ 202168 w 771525"/>
                  <a:gd name="connsiteY33" fmla="*/ 110490 h 495300"/>
                  <a:gd name="connsiteX34" fmla="*/ 98346 w 771525"/>
                  <a:gd name="connsiteY34" fmla="*/ 133350 h 495300"/>
                  <a:gd name="connsiteX35" fmla="*/ 33575 w 771525"/>
                  <a:gd name="connsiteY35" fmla="*/ 237173 h 495300"/>
                  <a:gd name="connsiteX36" fmla="*/ 202168 w 771525"/>
                  <a:gd name="connsiteY36" fmla="*/ 200025 h 495300"/>
                  <a:gd name="connsiteX37" fmla="*/ 202168 w 771525"/>
                  <a:gd name="connsiteY37" fmla="*/ 11049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71525" h="495300">
                    <a:moveTo>
                      <a:pt x="238" y="496253"/>
                    </a:moveTo>
                    <a:cubicBezTo>
                      <a:pt x="238" y="360045"/>
                      <a:pt x="-714" y="227648"/>
                      <a:pt x="1191" y="94298"/>
                    </a:cubicBezTo>
                    <a:cubicBezTo>
                      <a:pt x="1191" y="82867"/>
                      <a:pt x="16431" y="64770"/>
                      <a:pt x="28813" y="60007"/>
                    </a:cubicBezTo>
                    <a:cubicBezTo>
                      <a:pt x="265986" y="-20002"/>
                      <a:pt x="504111" y="-20002"/>
                      <a:pt x="741283" y="60007"/>
                    </a:cubicBezTo>
                    <a:cubicBezTo>
                      <a:pt x="754618" y="64770"/>
                      <a:pt x="769858" y="84773"/>
                      <a:pt x="770811" y="97155"/>
                    </a:cubicBezTo>
                    <a:cubicBezTo>
                      <a:pt x="772716" y="228600"/>
                      <a:pt x="771763" y="360045"/>
                      <a:pt x="771763" y="495300"/>
                    </a:cubicBezTo>
                    <a:cubicBezTo>
                      <a:pt x="515541" y="496253"/>
                      <a:pt x="261223" y="496253"/>
                      <a:pt x="238" y="496253"/>
                    </a:cubicBezTo>
                    <a:close/>
                    <a:moveTo>
                      <a:pt x="231696" y="481965"/>
                    </a:moveTo>
                    <a:cubicBezTo>
                      <a:pt x="336471" y="481965"/>
                      <a:pt x="437436" y="481965"/>
                      <a:pt x="538401" y="481965"/>
                    </a:cubicBezTo>
                    <a:cubicBezTo>
                      <a:pt x="538401" y="392430"/>
                      <a:pt x="538401" y="305753"/>
                      <a:pt x="538401" y="214312"/>
                    </a:cubicBezTo>
                    <a:cubicBezTo>
                      <a:pt x="434578" y="214312"/>
                      <a:pt x="333613" y="214312"/>
                      <a:pt x="231696" y="214312"/>
                    </a:cubicBezTo>
                    <a:cubicBezTo>
                      <a:pt x="231696" y="307657"/>
                      <a:pt x="231696" y="392430"/>
                      <a:pt x="231696" y="481965"/>
                    </a:cubicBezTo>
                    <a:close/>
                    <a:moveTo>
                      <a:pt x="740331" y="481965"/>
                    </a:moveTo>
                    <a:cubicBezTo>
                      <a:pt x="740331" y="404812"/>
                      <a:pt x="740331" y="332423"/>
                      <a:pt x="740331" y="257175"/>
                    </a:cubicBezTo>
                    <a:cubicBezTo>
                      <a:pt x="682228" y="243840"/>
                      <a:pt x="626031" y="231457"/>
                      <a:pt x="566976" y="218123"/>
                    </a:cubicBezTo>
                    <a:cubicBezTo>
                      <a:pt x="566976" y="309562"/>
                      <a:pt x="566976" y="394335"/>
                      <a:pt x="566976" y="481965"/>
                    </a:cubicBezTo>
                    <a:cubicBezTo>
                      <a:pt x="625078" y="481965"/>
                      <a:pt x="681276" y="481965"/>
                      <a:pt x="740331" y="481965"/>
                    </a:cubicBezTo>
                    <a:close/>
                    <a:moveTo>
                      <a:pt x="203121" y="218123"/>
                    </a:moveTo>
                    <a:cubicBezTo>
                      <a:pt x="147876" y="230505"/>
                      <a:pt x="96441" y="240982"/>
                      <a:pt x="45006" y="255270"/>
                    </a:cubicBezTo>
                    <a:cubicBezTo>
                      <a:pt x="37386" y="257175"/>
                      <a:pt x="29766" y="274320"/>
                      <a:pt x="29766" y="283845"/>
                    </a:cubicBezTo>
                    <a:cubicBezTo>
                      <a:pt x="28813" y="348615"/>
                      <a:pt x="28813" y="413385"/>
                      <a:pt x="28813" y="481012"/>
                    </a:cubicBezTo>
                    <a:cubicBezTo>
                      <a:pt x="88821" y="481012"/>
                      <a:pt x="145018" y="481012"/>
                      <a:pt x="203121" y="481012"/>
                    </a:cubicBezTo>
                    <a:cubicBezTo>
                      <a:pt x="203121" y="395287"/>
                      <a:pt x="203121" y="310515"/>
                      <a:pt x="203121" y="218123"/>
                    </a:cubicBezTo>
                    <a:close/>
                    <a:moveTo>
                      <a:pt x="231696" y="190500"/>
                    </a:moveTo>
                    <a:cubicBezTo>
                      <a:pt x="336471" y="190500"/>
                      <a:pt x="436483" y="190500"/>
                      <a:pt x="538401" y="190500"/>
                    </a:cubicBezTo>
                    <a:cubicBezTo>
                      <a:pt x="538401" y="162877"/>
                      <a:pt x="538401" y="136207"/>
                      <a:pt x="538401" y="101917"/>
                    </a:cubicBezTo>
                    <a:cubicBezTo>
                      <a:pt x="435531" y="101917"/>
                      <a:pt x="333613" y="101917"/>
                      <a:pt x="231696" y="101917"/>
                    </a:cubicBezTo>
                    <a:cubicBezTo>
                      <a:pt x="231696" y="136207"/>
                      <a:pt x="231696" y="162877"/>
                      <a:pt x="231696" y="190500"/>
                    </a:cubicBezTo>
                    <a:close/>
                    <a:moveTo>
                      <a:pt x="751761" y="240030"/>
                    </a:moveTo>
                    <a:cubicBezTo>
                      <a:pt x="741283" y="205740"/>
                      <a:pt x="741283" y="160973"/>
                      <a:pt x="724138" y="153352"/>
                    </a:cubicBezTo>
                    <a:cubicBezTo>
                      <a:pt x="676513" y="130492"/>
                      <a:pt x="621268" y="122873"/>
                      <a:pt x="566976" y="108585"/>
                    </a:cubicBezTo>
                    <a:cubicBezTo>
                      <a:pt x="566976" y="144780"/>
                      <a:pt x="566976" y="172402"/>
                      <a:pt x="566976" y="199073"/>
                    </a:cubicBezTo>
                    <a:cubicBezTo>
                      <a:pt x="626031" y="211455"/>
                      <a:pt x="681276" y="223837"/>
                      <a:pt x="751761" y="240030"/>
                    </a:cubicBezTo>
                    <a:close/>
                    <a:moveTo>
                      <a:pt x="202168" y="110490"/>
                    </a:moveTo>
                    <a:cubicBezTo>
                      <a:pt x="165021" y="118110"/>
                      <a:pt x="130731" y="124777"/>
                      <a:pt x="98346" y="133350"/>
                    </a:cubicBezTo>
                    <a:cubicBezTo>
                      <a:pt x="22146" y="153352"/>
                      <a:pt x="21193" y="157163"/>
                      <a:pt x="33575" y="237173"/>
                    </a:cubicBezTo>
                    <a:cubicBezTo>
                      <a:pt x="89773" y="224790"/>
                      <a:pt x="145971" y="212407"/>
                      <a:pt x="202168" y="200025"/>
                    </a:cubicBezTo>
                    <a:cubicBezTo>
                      <a:pt x="202168" y="168592"/>
                      <a:pt x="202168" y="140970"/>
                      <a:pt x="202168" y="11049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43" name="Group 142"/>
            <p:cNvGrpSpPr/>
            <p:nvPr/>
          </p:nvGrpSpPr>
          <p:grpSpPr>
            <a:xfrm>
              <a:off x="2154382" y="5398681"/>
              <a:ext cx="173438" cy="1076014"/>
              <a:chOff x="6536055" y="2275523"/>
              <a:chExt cx="476250" cy="2954655"/>
            </a:xfrm>
            <a:solidFill>
              <a:schemeClr val="accent4"/>
            </a:solidFill>
          </p:grpSpPr>
          <p:sp>
            <p:nvSpPr>
              <p:cNvPr id="144" name="Freeform: Shape 143"/>
              <p:cNvSpPr/>
              <p:nvPr/>
            </p:nvSpPr>
            <p:spPr>
              <a:xfrm>
                <a:off x="6536055" y="2925128"/>
                <a:ext cx="476250" cy="230505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5" name="Freeform: Shape 144"/>
              <p:cNvSpPr/>
              <p:nvPr/>
            </p:nvSpPr>
            <p:spPr>
              <a:xfrm>
                <a:off x="6536055" y="2628900"/>
                <a:ext cx="476250" cy="276225"/>
              </a:xfrm>
              <a:custGeom>
                <a:avLst/>
                <a:gdLst>
                  <a:gd name="connsiteX0" fmla="*/ 0 w 476250"/>
                  <a:gd name="connsiteY0" fmla="*/ 277178 h 276225"/>
                  <a:gd name="connsiteX1" fmla="*/ 0 w 476250"/>
                  <a:gd name="connsiteY1" fmla="*/ 0 h 276225"/>
                  <a:gd name="connsiteX2" fmla="*/ 478155 w 476250"/>
                  <a:gd name="connsiteY2" fmla="*/ 0 h 276225"/>
                  <a:gd name="connsiteX3" fmla="*/ 478155 w 476250"/>
                  <a:gd name="connsiteY3" fmla="*/ 277178 h 276225"/>
                  <a:gd name="connsiteX4" fmla="*/ 0 w 476250"/>
                  <a:gd name="connsiteY4" fmla="*/ 277178 h 276225"/>
                  <a:gd name="connsiteX5" fmla="*/ 448627 w 476250"/>
                  <a:gd name="connsiteY5" fmla="*/ 119063 h 276225"/>
                  <a:gd name="connsiteX6" fmla="*/ 383857 w 476250"/>
                  <a:gd name="connsiteY6" fmla="*/ 34290 h 276225"/>
                  <a:gd name="connsiteX7" fmla="*/ 93345 w 476250"/>
                  <a:gd name="connsiteY7" fmla="*/ 34290 h 276225"/>
                  <a:gd name="connsiteX8" fmla="*/ 32385 w 476250"/>
                  <a:gd name="connsiteY8" fmla="*/ 119063 h 276225"/>
                  <a:gd name="connsiteX9" fmla="*/ 448627 w 476250"/>
                  <a:gd name="connsiteY9" fmla="*/ 119063 h 276225"/>
                  <a:gd name="connsiteX10" fmla="*/ 451485 w 476250"/>
                  <a:gd name="connsiteY10" fmla="*/ 152400 h 276225"/>
                  <a:gd name="connsiteX11" fmla="*/ 255270 w 476250"/>
                  <a:gd name="connsiteY11" fmla="*/ 152400 h 276225"/>
                  <a:gd name="connsiteX12" fmla="*/ 255270 w 476250"/>
                  <a:gd name="connsiteY12" fmla="*/ 242888 h 276225"/>
                  <a:gd name="connsiteX13" fmla="*/ 451485 w 476250"/>
                  <a:gd name="connsiteY13" fmla="*/ 242888 h 276225"/>
                  <a:gd name="connsiteX14" fmla="*/ 451485 w 476250"/>
                  <a:gd name="connsiteY14" fmla="*/ 152400 h 276225"/>
                  <a:gd name="connsiteX15" fmla="*/ 26670 w 476250"/>
                  <a:gd name="connsiteY15" fmla="*/ 242888 h 276225"/>
                  <a:gd name="connsiteX16" fmla="*/ 222885 w 476250"/>
                  <a:gd name="connsiteY16" fmla="*/ 242888 h 276225"/>
                  <a:gd name="connsiteX17" fmla="*/ 222885 w 476250"/>
                  <a:gd name="connsiteY17" fmla="*/ 149542 h 276225"/>
                  <a:gd name="connsiteX18" fmla="*/ 125730 w 476250"/>
                  <a:gd name="connsiteY18" fmla="*/ 149542 h 276225"/>
                  <a:gd name="connsiteX19" fmla="*/ 26670 w 476250"/>
                  <a:gd name="connsiteY19" fmla="*/ 149542 h 276225"/>
                  <a:gd name="connsiteX20" fmla="*/ 26670 w 476250"/>
                  <a:gd name="connsiteY20" fmla="*/ 2428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276225">
                    <a:moveTo>
                      <a:pt x="0" y="277178"/>
                    </a:moveTo>
                    <a:cubicBezTo>
                      <a:pt x="0" y="184785"/>
                      <a:pt x="0" y="93345"/>
                      <a:pt x="0" y="0"/>
                    </a:cubicBezTo>
                    <a:cubicBezTo>
                      <a:pt x="160020" y="0"/>
                      <a:pt x="317182" y="0"/>
                      <a:pt x="478155" y="0"/>
                    </a:cubicBezTo>
                    <a:cubicBezTo>
                      <a:pt x="478155" y="92392"/>
                      <a:pt x="478155" y="183833"/>
                      <a:pt x="478155" y="277178"/>
                    </a:cubicBezTo>
                    <a:cubicBezTo>
                      <a:pt x="318135" y="277178"/>
                      <a:pt x="160020" y="277178"/>
                      <a:pt x="0" y="277178"/>
                    </a:cubicBezTo>
                    <a:close/>
                    <a:moveTo>
                      <a:pt x="448627" y="119063"/>
                    </a:moveTo>
                    <a:cubicBezTo>
                      <a:pt x="461010" y="40005"/>
                      <a:pt x="456247" y="34290"/>
                      <a:pt x="383857" y="34290"/>
                    </a:cubicBezTo>
                    <a:cubicBezTo>
                      <a:pt x="286702" y="34290"/>
                      <a:pt x="190500" y="34290"/>
                      <a:pt x="93345" y="34290"/>
                    </a:cubicBezTo>
                    <a:cubicBezTo>
                      <a:pt x="21907" y="34290"/>
                      <a:pt x="11430" y="48577"/>
                      <a:pt x="32385" y="119063"/>
                    </a:cubicBezTo>
                    <a:cubicBezTo>
                      <a:pt x="170497" y="119063"/>
                      <a:pt x="308610" y="119063"/>
                      <a:pt x="448627" y="119063"/>
                    </a:cubicBezTo>
                    <a:close/>
                    <a:moveTo>
                      <a:pt x="451485" y="152400"/>
                    </a:moveTo>
                    <a:cubicBezTo>
                      <a:pt x="382905" y="152400"/>
                      <a:pt x="320993" y="152400"/>
                      <a:pt x="255270" y="152400"/>
                    </a:cubicBezTo>
                    <a:cubicBezTo>
                      <a:pt x="255270" y="183833"/>
                      <a:pt x="255270" y="213360"/>
                      <a:pt x="255270" y="242888"/>
                    </a:cubicBezTo>
                    <a:cubicBezTo>
                      <a:pt x="321945" y="242888"/>
                      <a:pt x="385763" y="242888"/>
                      <a:pt x="451485" y="242888"/>
                    </a:cubicBezTo>
                    <a:cubicBezTo>
                      <a:pt x="451485" y="210503"/>
                      <a:pt x="451485" y="182880"/>
                      <a:pt x="451485" y="152400"/>
                    </a:cubicBezTo>
                    <a:close/>
                    <a:moveTo>
                      <a:pt x="26670" y="242888"/>
                    </a:moveTo>
                    <a:cubicBezTo>
                      <a:pt x="95250" y="242888"/>
                      <a:pt x="158115" y="242888"/>
                      <a:pt x="222885" y="242888"/>
                    </a:cubicBezTo>
                    <a:cubicBezTo>
                      <a:pt x="222885" y="211455"/>
                      <a:pt x="222885" y="181928"/>
                      <a:pt x="222885" y="149542"/>
                    </a:cubicBezTo>
                    <a:cubicBezTo>
                      <a:pt x="188595" y="149542"/>
                      <a:pt x="157163" y="149542"/>
                      <a:pt x="125730" y="149542"/>
                    </a:cubicBezTo>
                    <a:cubicBezTo>
                      <a:pt x="93345" y="149542"/>
                      <a:pt x="60960" y="149542"/>
                      <a:pt x="26670" y="149542"/>
                    </a:cubicBezTo>
                    <a:cubicBezTo>
                      <a:pt x="26670" y="183833"/>
                      <a:pt x="26670" y="211455"/>
                      <a:pt x="26670" y="2428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6" name="Freeform: Shape 145"/>
              <p:cNvSpPr/>
              <p:nvPr/>
            </p:nvSpPr>
            <p:spPr>
              <a:xfrm>
                <a:off x="6557010" y="2275523"/>
                <a:ext cx="152400" cy="333375"/>
              </a:xfrm>
              <a:custGeom>
                <a:avLst/>
                <a:gdLst>
                  <a:gd name="connsiteX0" fmla="*/ 159068 w 152400"/>
                  <a:gd name="connsiteY0" fmla="*/ 339090 h 333375"/>
                  <a:gd name="connsiteX1" fmla="*/ 0 w 152400"/>
                  <a:gd name="connsiteY1" fmla="*/ 339090 h 333375"/>
                  <a:gd name="connsiteX2" fmla="*/ 24765 w 152400"/>
                  <a:gd name="connsiteY2" fmla="*/ 952 h 333375"/>
                  <a:gd name="connsiteX3" fmla="*/ 39053 w 152400"/>
                  <a:gd name="connsiteY3" fmla="*/ 0 h 333375"/>
                  <a:gd name="connsiteX4" fmla="*/ 39053 w 152400"/>
                  <a:gd name="connsiteY4" fmla="*/ 223838 h 333375"/>
                  <a:gd name="connsiteX5" fmla="*/ 159068 w 152400"/>
                  <a:gd name="connsiteY5" fmla="*/ 223838 h 333375"/>
                  <a:gd name="connsiteX6" fmla="*/ 159068 w 152400"/>
                  <a:gd name="connsiteY6" fmla="*/ 33909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33375">
                    <a:moveTo>
                      <a:pt x="159068" y="339090"/>
                    </a:moveTo>
                    <a:cubicBezTo>
                      <a:pt x="104775" y="339090"/>
                      <a:pt x="56197" y="339090"/>
                      <a:pt x="0" y="339090"/>
                    </a:cubicBezTo>
                    <a:cubicBezTo>
                      <a:pt x="8572" y="224790"/>
                      <a:pt x="17145" y="113348"/>
                      <a:pt x="24765" y="952"/>
                    </a:cubicBezTo>
                    <a:cubicBezTo>
                      <a:pt x="29528" y="952"/>
                      <a:pt x="34290" y="952"/>
                      <a:pt x="39053" y="0"/>
                    </a:cubicBezTo>
                    <a:cubicBezTo>
                      <a:pt x="39053" y="73342"/>
                      <a:pt x="39053" y="145732"/>
                      <a:pt x="39053" y="223838"/>
                    </a:cubicBezTo>
                    <a:cubicBezTo>
                      <a:pt x="84772" y="223838"/>
                      <a:pt x="120015" y="223838"/>
                      <a:pt x="159068" y="223838"/>
                    </a:cubicBezTo>
                    <a:cubicBezTo>
                      <a:pt x="159068" y="263842"/>
                      <a:pt x="159068" y="300038"/>
                      <a:pt x="159068" y="33909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47" name="Group 146"/>
            <p:cNvGrpSpPr/>
            <p:nvPr/>
          </p:nvGrpSpPr>
          <p:grpSpPr>
            <a:xfrm>
              <a:off x="2334883" y="5139563"/>
              <a:ext cx="256690" cy="1335132"/>
              <a:chOff x="7217093" y="1562100"/>
              <a:chExt cx="704850" cy="3666173"/>
            </a:xfrm>
            <a:solidFill>
              <a:schemeClr val="accent4"/>
            </a:solidFill>
          </p:grpSpPr>
          <p:sp>
            <p:nvSpPr>
              <p:cNvPr id="148" name="Freeform: Shape 147"/>
              <p:cNvSpPr/>
              <p:nvPr/>
            </p:nvSpPr>
            <p:spPr>
              <a:xfrm>
                <a:off x="7217093" y="2761298"/>
                <a:ext cx="704850" cy="2466975"/>
              </a:xfrm>
              <a:custGeom>
                <a:avLst/>
                <a:gdLst>
                  <a:gd name="connsiteX0" fmla="*/ 0 w 704850"/>
                  <a:gd name="connsiteY0" fmla="*/ 2471738 h 2466975"/>
                  <a:gd name="connsiteX1" fmla="*/ 0 w 704850"/>
                  <a:gd name="connsiteY1" fmla="*/ 0 h 2466975"/>
                  <a:gd name="connsiteX2" fmla="*/ 706755 w 704850"/>
                  <a:gd name="connsiteY2" fmla="*/ 0 h 2466975"/>
                  <a:gd name="connsiteX3" fmla="*/ 706755 w 704850"/>
                  <a:gd name="connsiteY3" fmla="*/ 2471738 h 2466975"/>
                  <a:gd name="connsiteX4" fmla="*/ 0 w 704850"/>
                  <a:gd name="connsiteY4" fmla="*/ 2471738 h 2466975"/>
                  <a:gd name="connsiteX5" fmla="*/ 466725 w 704850"/>
                  <a:gd name="connsiteY5" fmla="*/ 127635 h 2466975"/>
                  <a:gd name="connsiteX6" fmla="*/ 241935 w 704850"/>
                  <a:gd name="connsiteY6" fmla="*/ 127635 h 2466975"/>
                  <a:gd name="connsiteX7" fmla="*/ 241935 w 704850"/>
                  <a:gd name="connsiteY7" fmla="*/ 322898 h 2466975"/>
                  <a:gd name="connsiteX8" fmla="*/ 466725 w 704850"/>
                  <a:gd name="connsiteY8" fmla="*/ 322898 h 2466975"/>
                  <a:gd name="connsiteX9" fmla="*/ 466725 w 704850"/>
                  <a:gd name="connsiteY9" fmla="*/ 127635 h 2466975"/>
                  <a:gd name="connsiteX10" fmla="*/ 500063 w 704850"/>
                  <a:gd name="connsiteY10" fmla="*/ 323850 h 2466975"/>
                  <a:gd name="connsiteX11" fmla="*/ 664845 w 704850"/>
                  <a:gd name="connsiteY11" fmla="*/ 323850 h 2466975"/>
                  <a:gd name="connsiteX12" fmla="*/ 664845 w 704850"/>
                  <a:gd name="connsiteY12" fmla="*/ 128587 h 2466975"/>
                  <a:gd name="connsiteX13" fmla="*/ 500063 w 704850"/>
                  <a:gd name="connsiteY13" fmla="*/ 128587 h 2466975"/>
                  <a:gd name="connsiteX14" fmla="*/ 500063 w 704850"/>
                  <a:gd name="connsiteY14" fmla="*/ 323850 h 2466975"/>
                  <a:gd name="connsiteX15" fmla="*/ 42863 w 704850"/>
                  <a:gd name="connsiteY15" fmla="*/ 127635 h 2466975"/>
                  <a:gd name="connsiteX16" fmla="*/ 42863 w 704850"/>
                  <a:gd name="connsiteY16" fmla="*/ 321945 h 2466975"/>
                  <a:gd name="connsiteX17" fmla="*/ 205740 w 704850"/>
                  <a:gd name="connsiteY17" fmla="*/ 321945 h 2466975"/>
                  <a:gd name="connsiteX18" fmla="*/ 205740 w 704850"/>
                  <a:gd name="connsiteY18" fmla="*/ 127635 h 2466975"/>
                  <a:gd name="connsiteX19" fmla="*/ 42863 w 704850"/>
                  <a:gd name="connsiteY19" fmla="*/ 127635 h 2466975"/>
                  <a:gd name="connsiteX20" fmla="*/ 42863 w 704850"/>
                  <a:gd name="connsiteY20" fmla="*/ 1401128 h 2466975"/>
                  <a:gd name="connsiteX21" fmla="*/ 140970 w 704850"/>
                  <a:gd name="connsiteY21" fmla="*/ 1401128 h 2466975"/>
                  <a:gd name="connsiteX22" fmla="*/ 140970 w 704850"/>
                  <a:gd name="connsiteY22" fmla="*/ 1270635 h 2466975"/>
                  <a:gd name="connsiteX23" fmla="*/ 42863 w 704850"/>
                  <a:gd name="connsiteY23" fmla="*/ 1270635 h 2466975"/>
                  <a:gd name="connsiteX24" fmla="*/ 42863 w 704850"/>
                  <a:gd name="connsiteY24" fmla="*/ 1401128 h 2466975"/>
                  <a:gd name="connsiteX25" fmla="*/ 303847 w 704850"/>
                  <a:gd name="connsiteY25" fmla="*/ 1269683 h 2466975"/>
                  <a:gd name="connsiteX26" fmla="*/ 303847 w 704850"/>
                  <a:gd name="connsiteY26" fmla="*/ 1402080 h 2466975"/>
                  <a:gd name="connsiteX27" fmla="*/ 401002 w 704850"/>
                  <a:gd name="connsiteY27" fmla="*/ 1402080 h 2466975"/>
                  <a:gd name="connsiteX28" fmla="*/ 401002 w 704850"/>
                  <a:gd name="connsiteY28" fmla="*/ 1269683 h 2466975"/>
                  <a:gd name="connsiteX29" fmla="*/ 303847 w 704850"/>
                  <a:gd name="connsiteY29" fmla="*/ 1269683 h 2466975"/>
                  <a:gd name="connsiteX30" fmla="*/ 435293 w 704850"/>
                  <a:gd name="connsiteY30" fmla="*/ 1268730 h 2466975"/>
                  <a:gd name="connsiteX31" fmla="*/ 435293 w 704850"/>
                  <a:gd name="connsiteY31" fmla="*/ 1403033 h 2466975"/>
                  <a:gd name="connsiteX32" fmla="*/ 533400 w 704850"/>
                  <a:gd name="connsiteY32" fmla="*/ 1403033 h 2466975"/>
                  <a:gd name="connsiteX33" fmla="*/ 533400 w 704850"/>
                  <a:gd name="connsiteY33" fmla="*/ 1268730 h 2466975"/>
                  <a:gd name="connsiteX34" fmla="*/ 435293 w 704850"/>
                  <a:gd name="connsiteY34" fmla="*/ 1268730 h 2466975"/>
                  <a:gd name="connsiteX35" fmla="*/ 568643 w 704850"/>
                  <a:gd name="connsiteY35" fmla="*/ 1268730 h 2466975"/>
                  <a:gd name="connsiteX36" fmla="*/ 568643 w 704850"/>
                  <a:gd name="connsiteY36" fmla="*/ 1403033 h 2466975"/>
                  <a:gd name="connsiteX37" fmla="*/ 664845 w 704850"/>
                  <a:gd name="connsiteY37" fmla="*/ 1403033 h 2466975"/>
                  <a:gd name="connsiteX38" fmla="*/ 664845 w 704850"/>
                  <a:gd name="connsiteY38" fmla="*/ 1268730 h 2466975"/>
                  <a:gd name="connsiteX39" fmla="*/ 568643 w 704850"/>
                  <a:gd name="connsiteY39" fmla="*/ 1268730 h 2466975"/>
                  <a:gd name="connsiteX40" fmla="*/ 42863 w 704850"/>
                  <a:gd name="connsiteY40" fmla="*/ 558165 h 2466975"/>
                  <a:gd name="connsiteX41" fmla="*/ 42863 w 704850"/>
                  <a:gd name="connsiteY41" fmla="*/ 689610 h 2466975"/>
                  <a:gd name="connsiteX42" fmla="*/ 140018 w 704850"/>
                  <a:gd name="connsiteY42" fmla="*/ 689610 h 2466975"/>
                  <a:gd name="connsiteX43" fmla="*/ 140018 w 704850"/>
                  <a:gd name="connsiteY43" fmla="*/ 558165 h 2466975"/>
                  <a:gd name="connsiteX44" fmla="*/ 42863 w 704850"/>
                  <a:gd name="connsiteY44" fmla="*/ 558165 h 2466975"/>
                  <a:gd name="connsiteX45" fmla="*/ 665797 w 704850"/>
                  <a:gd name="connsiteY45" fmla="*/ 736282 h 2466975"/>
                  <a:gd name="connsiteX46" fmla="*/ 568643 w 704850"/>
                  <a:gd name="connsiteY46" fmla="*/ 736282 h 2466975"/>
                  <a:gd name="connsiteX47" fmla="*/ 568643 w 704850"/>
                  <a:gd name="connsiteY47" fmla="*/ 867728 h 2466975"/>
                  <a:gd name="connsiteX48" fmla="*/ 665797 w 704850"/>
                  <a:gd name="connsiteY48" fmla="*/ 867728 h 2466975"/>
                  <a:gd name="connsiteX49" fmla="*/ 665797 w 704850"/>
                  <a:gd name="connsiteY49" fmla="*/ 736282 h 2466975"/>
                  <a:gd name="connsiteX50" fmla="*/ 174307 w 704850"/>
                  <a:gd name="connsiteY50" fmla="*/ 735330 h 2466975"/>
                  <a:gd name="connsiteX51" fmla="*/ 174307 w 704850"/>
                  <a:gd name="connsiteY51" fmla="*/ 866775 h 2466975"/>
                  <a:gd name="connsiteX52" fmla="*/ 272415 w 704850"/>
                  <a:gd name="connsiteY52" fmla="*/ 866775 h 2466975"/>
                  <a:gd name="connsiteX53" fmla="*/ 272415 w 704850"/>
                  <a:gd name="connsiteY53" fmla="*/ 735330 h 2466975"/>
                  <a:gd name="connsiteX54" fmla="*/ 174307 w 704850"/>
                  <a:gd name="connsiteY54" fmla="*/ 735330 h 2466975"/>
                  <a:gd name="connsiteX55" fmla="*/ 141922 w 704850"/>
                  <a:gd name="connsiteY55" fmla="*/ 1091565 h 2466975"/>
                  <a:gd name="connsiteX56" fmla="*/ 43815 w 704850"/>
                  <a:gd name="connsiteY56" fmla="*/ 1091565 h 2466975"/>
                  <a:gd name="connsiteX57" fmla="*/ 43815 w 704850"/>
                  <a:gd name="connsiteY57" fmla="*/ 1223010 h 2466975"/>
                  <a:gd name="connsiteX58" fmla="*/ 141922 w 704850"/>
                  <a:gd name="connsiteY58" fmla="*/ 1223010 h 2466975"/>
                  <a:gd name="connsiteX59" fmla="*/ 141922 w 704850"/>
                  <a:gd name="connsiteY59" fmla="*/ 1091565 h 2466975"/>
                  <a:gd name="connsiteX60" fmla="*/ 304800 w 704850"/>
                  <a:gd name="connsiteY60" fmla="*/ 1092518 h 2466975"/>
                  <a:gd name="connsiteX61" fmla="*/ 304800 w 704850"/>
                  <a:gd name="connsiteY61" fmla="*/ 1223010 h 2466975"/>
                  <a:gd name="connsiteX62" fmla="*/ 403860 w 704850"/>
                  <a:gd name="connsiteY62" fmla="*/ 1223010 h 2466975"/>
                  <a:gd name="connsiteX63" fmla="*/ 403860 w 704850"/>
                  <a:gd name="connsiteY63" fmla="*/ 1092518 h 2466975"/>
                  <a:gd name="connsiteX64" fmla="*/ 304800 w 704850"/>
                  <a:gd name="connsiteY64" fmla="*/ 1092518 h 2466975"/>
                  <a:gd name="connsiteX65" fmla="*/ 140970 w 704850"/>
                  <a:gd name="connsiteY65" fmla="*/ 736282 h 2466975"/>
                  <a:gd name="connsiteX66" fmla="*/ 43815 w 704850"/>
                  <a:gd name="connsiteY66" fmla="*/ 736282 h 2466975"/>
                  <a:gd name="connsiteX67" fmla="*/ 43815 w 704850"/>
                  <a:gd name="connsiteY67" fmla="*/ 867728 h 2466975"/>
                  <a:gd name="connsiteX68" fmla="*/ 140970 w 704850"/>
                  <a:gd name="connsiteY68" fmla="*/ 867728 h 2466975"/>
                  <a:gd name="connsiteX69" fmla="*/ 140970 w 704850"/>
                  <a:gd name="connsiteY69" fmla="*/ 736282 h 2466975"/>
                  <a:gd name="connsiteX70" fmla="*/ 534352 w 704850"/>
                  <a:gd name="connsiteY70" fmla="*/ 558165 h 2466975"/>
                  <a:gd name="connsiteX71" fmla="*/ 435293 w 704850"/>
                  <a:gd name="connsiteY71" fmla="*/ 558165 h 2466975"/>
                  <a:gd name="connsiteX72" fmla="*/ 435293 w 704850"/>
                  <a:gd name="connsiteY72" fmla="*/ 687705 h 2466975"/>
                  <a:gd name="connsiteX73" fmla="*/ 534352 w 704850"/>
                  <a:gd name="connsiteY73" fmla="*/ 687705 h 2466975"/>
                  <a:gd name="connsiteX74" fmla="*/ 534352 w 704850"/>
                  <a:gd name="connsiteY74" fmla="*/ 558165 h 2466975"/>
                  <a:gd name="connsiteX75" fmla="*/ 568643 w 704850"/>
                  <a:gd name="connsiteY75" fmla="*/ 688657 h 2466975"/>
                  <a:gd name="connsiteX76" fmla="*/ 664845 w 704850"/>
                  <a:gd name="connsiteY76" fmla="*/ 688657 h 2466975"/>
                  <a:gd name="connsiteX77" fmla="*/ 664845 w 704850"/>
                  <a:gd name="connsiteY77" fmla="*/ 558165 h 2466975"/>
                  <a:gd name="connsiteX78" fmla="*/ 568643 w 704850"/>
                  <a:gd name="connsiteY78" fmla="*/ 558165 h 2466975"/>
                  <a:gd name="connsiteX79" fmla="*/ 568643 w 704850"/>
                  <a:gd name="connsiteY79" fmla="*/ 688657 h 2466975"/>
                  <a:gd name="connsiteX80" fmla="*/ 173355 w 704850"/>
                  <a:gd name="connsiteY80" fmla="*/ 1222058 h 2466975"/>
                  <a:gd name="connsiteX81" fmla="*/ 273368 w 704850"/>
                  <a:gd name="connsiteY81" fmla="*/ 1222058 h 2466975"/>
                  <a:gd name="connsiteX82" fmla="*/ 273368 w 704850"/>
                  <a:gd name="connsiteY82" fmla="*/ 1092518 h 2466975"/>
                  <a:gd name="connsiteX83" fmla="*/ 173355 w 704850"/>
                  <a:gd name="connsiteY83" fmla="*/ 1092518 h 2466975"/>
                  <a:gd name="connsiteX84" fmla="*/ 173355 w 704850"/>
                  <a:gd name="connsiteY84" fmla="*/ 1222058 h 2466975"/>
                  <a:gd name="connsiteX85" fmla="*/ 401002 w 704850"/>
                  <a:gd name="connsiteY85" fmla="*/ 559118 h 2466975"/>
                  <a:gd name="connsiteX86" fmla="*/ 302895 w 704850"/>
                  <a:gd name="connsiteY86" fmla="*/ 559118 h 2466975"/>
                  <a:gd name="connsiteX87" fmla="*/ 302895 w 704850"/>
                  <a:gd name="connsiteY87" fmla="*/ 689610 h 2466975"/>
                  <a:gd name="connsiteX88" fmla="*/ 401002 w 704850"/>
                  <a:gd name="connsiteY88" fmla="*/ 689610 h 2466975"/>
                  <a:gd name="connsiteX89" fmla="*/ 401002 w 704850"/>
                  <a:gd name="connsiteY89" fmla="*/ 559118 h 2466975"/>
                  <a:gd name="connsiteX90" fmla="*/ 666750 w 704850"/>
                  <a:gd name="connsiteY90" fmla="*/ 1092518 h 2466975"/>
                  <a:gd name="connsiteX91" fmla="*/ 568643 w 704850"/>
                  <a:gd name="connsiteY91" fmla="*/ 1092518 h 2466975"/>
                  <a:gd name="connsiteX92" fmla="*/ 568643 w 704850"/>
                  <a:gd name="connsiteY92" fmla="*/ 1223010 h 2466975"/>
                  <a:gd name="connsiteX93" fmla="*/ 666750 w 704850"/>
                  <a:gd name="connsiteY93" fmla="*/ 1223010 h 2466975"/>
                  <a:gd name="connsiteX94" fmla="*/ 666750 w 704850"/>
                  <a:gd name="connsiteY94" fmla="*/ 1092518 h 2466975"/>
                  <a:gd name="connsiteX95" fmla="*/ 400050 w 704850"/>
                  <a:gd name="connsiteY95" fmla="*/ 1627822 h 2466975"/>
                  <a:gd name="connsiteX96" fmla="*/ 304800 w 704850"/>
                  <a:gd name="connsiteY96" fmla="*/ 1627822 h 2466975"/>
                  <a:gd name="connsiteX97" fmla="*/ 304800 w 704850"/>
                  <a:gd name="connsiteY97" fmla="*/ 1755458 h 2466975"/>
                  <a:gd name="connsiteX98" fmla="*/ 400050 w 704850"/>
                  <a:gd name="connsiteY98" fmla="*/ 1755458 h 2466975"/>
                  <a:gd name="connsiteX99" fmla="*/ 400050 w 704850"/>
                  <a:gd name="connsiteY99" fmla="*/ 1627822 h 2466975"/>
                  <a:gd name="connsiteX100" fmla="*/ 302895 w 704850"/>
                  <a:gd name="connsiteY100" fmla="*/ 1042987 h 2466975"/>
                  <a:gd name="connsiteX101" fmla="*/ 401955 w 704850"/>
                  <a:gd name="connsiteY101" fmla="*/ 1042987 h 2466975"/>
                  <a:gd name="connsiteX102" fmla="*/ 401955 w 704850"/>
                  <a:gd name="connsiteY102" fmla="*/ 915353 h 2466975"/>
                  <a:gd name="connsiteX103" fmla="*/ 302895 w 704850"/>
                  <a:gd name="connsiteY103" fmla="*/ 915353 h 2466975"/>
                  <a:gd name="connsiteX104" fmla="*/ 302895 w 704850"/>
                  <a:gd name="connsiteY104" fmla="*/ 1042987 h 2466975"/>
                  <a:gd name="connsiteX105" fmla="*/ 272415 w 704850"/>
                  <a:gd name="connsiteY105" fmla="*/ 1755458 h 2466975"/>
                  <a:gd name="connsiteX106" fmla="*/ 272415 w 704850"/>
                  <a:gd name="connsiteY106" fmla="*/ 1628775 h 2466975"/>
                  <a:gd name="connsiteX107" fmla="*/ 175260 w 704850"/>
                  <a:gd name="connsiteY107" fmla="*/ 1628775 h 2466975"/>
                  <a:gd name="connsiteX108" fmla="*/ 175260 w 704850"/>
                  <a:gd name="connsiteY108" fmla="*/ 1755458 h 2466975"/>
                  <a:gd name="connsiteX109" fmla="*/ 272415 w 704850"/>
                  <a:gd name="connsiteY109" fmla="*/ 1755458 h 2466975"/>
                  <a:gd name="connsiteX110" fmla="*/ 437197 w 704850"/>
                  <a:gd name="connsiteY110" fmla="*/ 1625918 h 2466975"/>
                  <a:gd name="connsiteX111" fmla="*/ 437197 w 704850"/>
                  <a:gd name="connsiteY111" fmla="*/ 1754505 h 2466975"/>
                  <a:gd name="connsiteX112" fmla="*/ 532447 w 704850"/>
                  <a:gd name="connsiteY112" fmla="*/ 1754505 h 2466975"/>
                  <a:gd name="connsiteX113" fmla="*/ 532447 w 704850"/>
                  <a:gd name="connsiteY113" fmla="*/ 1625918 h 2466975"/>
                  <a:gd name="connsiteX114" fmla="*/ 437197 w 704850"/>
                  <a:gd name="connsiteY114" fmla="*/ 1625918 h 2466975"/>
                  <a:gd name="connsiteX115" fmla="*/ 569595 w 704850"/>
                  <a:gd name="connsiteY115" fmla="*/ 1756410 h 2466975"/>
                  <a:gd name="connsiteX116" fmla="*/ 665797 w 704850"/>
                  <a:gd name="connsiteY116" fmla="*/ 1756410 h 2466975"/>
                  <a:gd name="connsiteX117" fmla="*/ 665797 w 704850"/>
                  <a:gd name="connsiteY117" fmla="*/ 1627822 h 2466975"/>
                  <a:gd name="connsiteX118" fmla="*/ 569595 w 704850"/>
                  <a:gd name="connsiteY118" fmla="*/ 1627822 h 2466975"/>
                  <a:gd name="connsiteX119" fmla="*/ 569595 w 704850"/>
                  <a:gd name="connsiteY119" fmla="*/ 1756410 h 2466975"/>
                  <a:gd name="connsiteX120" fmla="*/ 302895 w 704850"/>
                  <a:gd name="connsiteY120" fmla="*/ 1575435 h 2466975"/>
                  <a:gd name="connsiteX121" fmla="*/ 401002 w 704850"/>
                  <a:gd name="connsiteY121" fmla="*/ 1575435 h 2466975"/>
                  <a:gd name="connsiteX122" fmla="*/ 401002 w 704850"/>
                  <a:gd name="connsiteY122" fmla="*/ 1448753 h 2466975"/>
                  <a:gd name="connsiteX123" fmla="*/ 302895 w 704850"/>
                  <a:gd name="connsiteY123" fmla="*/ 1448753 h 2466975"/>
                  <a:gd name="connsiteX124" fmla="*/ 302895 w 704850"/>
                  <a:gd name="connsiteY124" fmla="*/ 1575435 h 2466975"/>
                  <a:gd name="connsiteX125" fmla="*/ 272415 w 704850"/>
                  <a:gd name="connsiteY125" fmla="*/ 1576387 h 2466975"/>
                  <a:gd name="connsiteX126" fmla="*/ 272415 w 704850"/>
                  <a:gd name="connsiteY126" fmla="*/ 1448753 h 2466975"/>
                  <a:gd name="connsiteX127" fmla="*/ 175260 w 704850"/>
                  <a:gd name="connsiteY127" fmla="*/ 1448753 h 2466975"/>
                  <a:gd name="connsiteX128" fmla="*/ 175260 w 704850"/>
                  <a:gd name="connsiteY128" fmla="*/ 1576387 h 2466975"/>
                  <a:gd name="connsiteX129" fmla="*/ 272415 w 704850"/>
                  <a:gd name="connsiteY129" fmla="*/ 1576387 h 2466975"/>
                  <a:gd name="connsiteX130" fmla="*/ 140018 w 704850"/>
                  <a:gd name="connsiteY130" fmla="*/ 1577340 h 2466975"/>
                  <a:gd name="connsiteX131" fmla="*/ 140018 w 704850"/>
                  <a:gd name="connsiteY131" fmla="*/ 1449705 h 2466975"/>
                  <a:gd name="connsiteX132" fmla="*/ 43815 w 704850"/>
                  <a:gd name="connsiteY132" fmla="*/ 1449705 h 2466975"/>
                  <a:gd name="connsiteX133" fmla="*/ 43815 w 704850"/>
                  <a:gd name="connsiteY133" fmla="*/ 1577340 h 2466975"/>
                  <a:gd name="connsiteX134" fmla="*/ 140018 w 704850"/>
                  <a:gd name="connsiteY134" fmla="*/ 1577340 h 2466975"/>
                  <a:gd name="connsiteX135" fmla="*/ 663893 w 704850"/>
                  <a:gd name="connsiteY135" fmla="*/ 508635 h 2466975"/>
                  <a:gd name="connsiteX136" fmla="*/ 663893 w 704850"/>
                  <a:gd name="connsiteY136" fmla="*/ 381953 h 2466975"/>
                  <a:gd name="connsiteX137" fmla="*/ 568643 w 704850"/>
                  <a:gd name="connsiteY137" fmla="*/ 381953 h 2466975"/>
                  <a:gd name="connsiteX138" fmla="*/ 568643 w 704850"/>
                  <a:gd name="connsiteY138" fmla="*/ 508635 h 2466975"/>
                  <a:gd name="connsiteX139" fmla="*/ 663893 w 704850"/>
                  <a:gd name="connsiteY139" fmla="*/ 508635 h 2466975"/>
                  <a:gd name="connsiteX140" fmla="*/ 273368 w 704850"/>
                  <a:gd name="connsiteY140" fmla="*/ 915353 h 2466975"/>
                  <a:gd name="connsiteX141" fmla="*/ 174307 w 704850"/>
                  <a:gd name="connsiteY141" fmla="*/ 915353 h 2466975"/>
                  <a:gd name="connsiteX142" fmla="*/ 174307 w 704850"/>
                  <a:gd name="connsiteY142" fmla="*/ 1042987 h 2466975"/>
                  <a:gd name="connsiteX143" fmla="*/ 273368 w 704850"/>
                  <a:gd name="connsiteY143" fmla="*/ 1042987 h 2466975"/>
                  <a:gd name="connsiteX144" fmla="*/ 273368 w 704850"/>
                  <a:gd name="connsiteY144" fmla="*/ 915353 h 2466975"/>
                  <a:gd name="connsiteX145" fmla="*/ 533400 w 704850"/>
                  <a:gd name="connsiteY145" fmla="*/ 1045845 h 2466975"/>
                  <a:gd name="connsiteX146" fmla="*/ 533400 w 704850"/>
                  <a:gd name="connsiteY146" fmla="*/ 915353 h 2466975"/>
                  <a:gd name="connsiteX147" fmla="*/ 436245 w 704850"/>
                  <a:gd name="connsiteY147" fmla="*/ 915353 h 2466975"/>
                  <a:gd name="connsiteX148" fmla="*/ 436245 w 704850"/>
                  <a:gd name="connsiteY148" fmla="*/ 1045845 h 2466975"/>
                  <a:gd name="connsiteX149" fmla="*/ 533400 w 704850"/>
                  <a:gd name="connsiteY149" fmla="*/ 1045845 h 2466975"/>
                  <a:gd name="connsiteX150" fmla="*/ 665797 w 704850"/>
                  <a:gd name="connsiteY150" fmla="*/ 1044893 h 2466975"/>
                  <a:gd name="connsiteX151" fmla="*/ 665797 w 704850"/>
                  <a:gd name="connsiteY151" fmla="*/ 916305 h 2466975"/>
                  <a:gd name="connsiteX152" fmla="*/ 568643 w 704850"/>
                  <a:gd name="connsiteY152" fmla="*/ 916305 h 2466975"/>
                  <a:gd name="connsiteX153" fmla="*/ 568643 w 704850"/>
                  <a:gd name="connsiteY153" fmla="*/ 1044893 h 2466975"/>
                  <a:gd name="connsiteX154" fmla="*/ 665797 w 704850"/>
                  <a:gd name="connsiteY154" fmla="*/ 1044893 h 2466975"/>
                  <a:gd name="connsiteX155" fmla="*/ 44768 w 704850"/>
                  <a:gd name="connsiteY155" fmla="*/ 381000 h 2466975"/>
                  <a:gd name="connsiteX156" fmla="*/ 44768 w 704850"/>
                  <a:gd name="connsiteY156" fmla="*/ 514350 h 2466975"/>
                  <a:gd name="connsiteX157" fmla="*/ 139065 w 704850"/>
                  <a:gd name="connsiteY157" fmla="*/ 509587 h 2466975"/>
                  <a:gd name="connsiteX158" fmla="*/ 139065 w 704850"/>
                  <a:gd name="connsiteY158" fmla="*/ 381000 h 2466975"/>
                  <a:gd name="connsiteX159" fmla="*/ 44768 w 704850"/>
                  <a:gd name="connsiteY159" fmla="*/ 381000 h 2466975"/>
                  <a:gd name="connsiteX160" fmla="*/ 272415 w 704850"/>
                  <a:gd name="connsiteY160" fmla="*/ 510540 h 2466975"/>
                  <a:gd name="connsiteX161" fmla="*/ 272415 w 704850"/>
                  <a:gd name="connsiteY161" fmla="*/ 381953 h 2466975"/>
                  <a:gd name="connsiteX162" fmla="*/ 175260 w 704850"/>
                  <a:gd name="connsiteY162" fmla="*/ 381953 h 2466975"/>
                  <a:gd name="connsiteX163" fmla="*/ 175260 w 704850"/>
                  <a:gd name="connsiteY163" fmla="*/ 510540 h 2466975"/>
                  <a:gd name="connsiteX164" fmla="*/ 272415 w 704850"/>
                  <a:gd name="connsiteY164" fmla="*/ 510540 h 2466975"/>
                  <a:gd name="connsiteX165" fmla="*/ 303847 w 704850"/>
                  <a:gd name="connsiteY165" fmla="*/ 508635 h 2466975"/>
                  <a:gd name="connsiteX166" fmla="*/ 399097 w 704850"/>
                  <a:gd name="connsiteY166" fmla="*/ 508635 h 2466975"/>
                  <a:gd name="connsiteX167" fmla="*/ 399097 w 704850"/>
                  <a:gd name="connsiteY167" fmla="*/ 381953 h 2466975"/>
                  <a:gd name="connsiteX168" fmla="*/ 303847 w 704850"/>
                  <a:gd name="connsiteY168" fmla="*/ 381953 h 2466975"/>
                  <a:gd name="connsiteX169" fmla="*/ 303847 w 704850"/>
                  <a:gd name="connsiteY169" fmla="*/ 508635 h 2466975"/>
                  <a:gd name="connsiteX170" fmla="*/ 533400 w 704850"/>
                  <a:gd name="connsiteY170" fmla="*/ 383857 h 2466975"/>
                  <a:gd name="connsiteX171" fmla="*/ 436245 w 704850"/>
                  <a:gd name="connsiteY171" fmla="*/ 383857 h 2466975"/>
                  <a:gd name="connsiteX172" fmla="*/ 436245 w 704850"/>
                  <a:gd name="connsiteY172" fmla="*/ 509587 h 2466975"/>
                  <a:gd name="connsiteX173" fmla="*/ 533400 w 704850"/>
                  <a:gd name="connsiteY173" fmla="*/ 509587 h 2466975"/>
                  <a:gd name="connsiteX174" fmla="*/ 533400 w 704850"/>
                  <a:gd name="connsiteY174" fmla="*/ 383857 h 2466975"/>
                  <a:gd name="connsiteX175" fmla="*/ 241935 w 704850"/>
                  <a:gd name="connsiteY175" fmla="*/ 89535 h 2466975"/>
                  <a:gd name="connsiteX176" fmla="*/ 465772 w 704850"/>
                  <a:gd name="connsiteY176" fmla="*/ 89535 h 2466975"/>
                  <a:gd name="connsiteX177" fmla="*/ 465772 w 704850"/>
                  <a:gd name="connsiteY177" fmla="*/ 38100 h 2466975"/>
                  <a:gd name="connsiteX178" fmla="*/ 241935 w 704850"/>
                  <a:gd name="connsiteY178" fmla="*/ 38100 h 2466975"/>
                  <a:gd name="connsiteX179" fmla="*/ 241935 w 704850"/>
                  <a:gd name="connsiteY179" fmla="*/ 89535 h 2466975"/>
                  <a:gd name="connsiteX180" fmla="*/ 41910 w 704850"/>
                  <a:gd name="connsiteY180" fmla="*/ 88582 h 2466975"/>
                  <a:gd name="connsiteX181" fmla="*/ 208597 w 704850"/>
                  <a:gd name="connsiteY181" fmla="*/ 88582 h 2466975"/>
                  <a:gd name="connsiteX182" fmla="*/ 205740 w 704850"/>
                  <a:gd name="connsiteY182" fmla="*/ 39052 h 2466975"/>
                  <a:gd name="connsiteX183" fmla="*/ 41910 w 704850"/>
                  <a:gd name="connsiteY183" fmla="*/ 39052 h 2466975"/>
                  <a:gd name="connsiteX184" fmla="*/ 41910 w 704850"/>
                  <a:gd name="connsiteY184" fmla="*/ 88582 h 2466975"/>
                  <a:gd name="connsiteX185" fmla="*/ 664845 w 704850"/>
                  <a:gd name="connsiteY185" fmla="*/ 92393 h 2466975"/>
                  <a:gd name="connsiteX186" fmla="*/ 664845 w 704850"/>
                  <a:gd name="connsiteY186" fmla="*/ 38100 h 2466975"/>
                  <a:gd name="connsiteX187" fmla="*/ 501968 w 704850"/>
                  <a:gd name="connsiteY187" fmla="*/ 38100 h 2466975"/>
                  <a:gd name="connsiteX188" fmla="*/ 501968 w 704850"/>
                  <a:gd name="connsiteY188" fmla="*/ 92393 h 2466975"/>
                  <a:gd name="connsiteX189" fmla="*/ 664845 w 704850"/>
                  <a:gd name="connsiteY189" fmla="*/ 92393 h 2466975"/>
                  <a:gd name="connsiteX190" fmla="*/ 42863 w 704850"/>
                  <a:gd name="connsiteY190" fmla="*/ 1757362 h 2466975"/>
                  <a:gd name="connsiteX191" fmla="*/ 139065 w 704850"/>
                  <a:gd name="connsiteY191" fmla="*/ 1757362 h 2466975"/>
                  <a:gd name="connsiteX192" fmla="*/ 139065 w 704850"/>
                  <a:gd name="connsiteY192" fmla="*/ 1626870 h 2466975"/>
                  <a:gd name="connsiteX193" fmla="*/ 41910 w 704850"/>
                  <a:gd name="connsiteY193" fmla="*/ 1626870 h 2466975"/>
                  <a:gd name="connsiteX194" fmla="*/ 42863 w 704850"/>
                  <a:gd name="connsiteY194" fmla="*/ 1757362 h 2466975"/>
                  <a:gd name="connsiteX195" fmla="*/ 665797 w 704850"/>
                  <a:gd name="connsiteY195" fmla="*/ 1804035 h 2466975"/>
                  <a:gd name="connsiteX196" fmla="*/ 569595 w 704850"/>
                  <a:gd name="connsiteY196" fmla="*/ 1804035 h 2466975"/>
                  <a:gd name="connsiteX197" fmla="*/ 568643 w 704850"/>
                  <a:gd name="connsiteY197" fmla="*/ 1929765 h 2466975"/>
                  <a:gd name="connsiteX198" fmla="*/ 664845 w 704850"/>
                  <a:gd name="connsiteY198" fmla="*/ 1929765 h 2466975"/>
                  <a:gd name="connsiteX199" fmla="*/ 665797 w 704850"/>
                  <a:gd name="connsiteY199" fmla="*/ 1804035 h 2466975"/>
                  <a:gd name="connsiteX200" fmla="*/ 44768 w 704850"/>
                  <a:gd name="connsiteY200" fmla="*/ 1804035 h 2466975"/>
                  <a:gd name="connsiteX201" fmla="*/ 44768 w 704850"/>
                  <a:gd name="connsiteY201" fmla="*/ 1929765 h 2466975"/>
                  <a:gd name="connsiteX202" fmla="*/ 139065 w 704850"/>
                  <a:gd name="connsiteY202" fmla="*/ 1930718 h 2466975"/>
                  <a:gd name="connsiteX203" fmla="*/ 140970 w 704850"/>
                  <a:gd name="connsiteY203" fmla="*/ 1804035 h 2466975"/>
                  <a:gd name="connsiteX204" fmla="*/ 44768 w 704850"/>
                  <a:gd name="connsiteY204" fmla="*/ 1804035 h 2466975"/>
                  <a:gd name="connsiteX205" fmla="*/ 436245 w 704850"/>
                  <a:gd name="connsiteY205" fmla="*/ 1803083 h 2466975"/>
                  <a:gd name="connsiteX206" fmla="*/ 436245 w 704850"/>
                  <a:gd name="connsiteY206" fmla="*/ 1930718 h 2466975"/>
                  <a:gd name="connsiteX207" fmla="*/ 532447 w 704850"/>
                  <a:gd name="connsiteY207" fmla="*/ 1929765 h 2466975"/>
                  <a:gd name="connsiteX208" fmla="*/ 532447 w 704850"/>
                  <a:gd name="connsiteY208" fmla="*/ 1803083 h 2466975"/>
                  <a:gd name="connsiteX209" fmla="*/ 436245 w 704850"/>
                  <a:gd name="connsiteY209" fmla="*/ 1803083 h 2466975"/>
                  <a:gd name="connsiteX210" fmla="*/ 176213 w 704850"/>
                  <a:gd name="connsiteY210" fmla="*/ 1803083 h 2466975"/>
                  <a:gd name="connsiteX211" fmla="*/ 176213 w 704850"/>
                  <a:gd name="connsiteY211" fmla="*/ 1931670 h 2466975"/>
                  <a:gd name="connsiteX212" fmla="*/ 272415 w 704850"/>
                  <a:gd name="connsiteY212" fmla="*/ 1931670 h 2466975"/>
                  <a:gd name="connsiteX213" fmla="*/ 272415 w 704850"/>
                  <a:gd name="connsiteY213" fmla="*/ 1804035 h 2466975"/>
                  <a:gd name="connsiteX214" fmla="*/ 176213 w 704850"/>
                  <a:gd name="connsiteY214" fmla="*/ 1803083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04850" h="2466975">
                    <a:moveTo>
                      <a:pt x="0" y="2471738"/>
                    </a:moveTo>
                    <a:cubicBezTo>
                      <a:pt x="0" y="1645920"/>
                      <a:pt x="0" y="823912"/>
                      <a:pt x="0" y="0"/>
                    </a:cubicBezTo>
                    <a:cubicBezTo>
                      <a:pt x="235268" y="0"/>
                      <a:pt x="469582" y="0"/>
                      <a:pt x="706755" y="0"/>
                    </a:cubicBezTo>
                    <a:cubicBezTo>
                      <a:pt x="706755" y="823912"/>
                      <a:pt x="706755" y="1645920"/>
                      <a:pt x="706755" y="2471738"/>
                    </a:cubicBezTo>
                    <a:cubicBezTo>
                      <a:pt x="471488" y="2471738"/>
                      <a:pt x="237172" y="2471738"/>
                      <a:pt x="0" y="2471738"/>
                    </a:cubicBezTo>
                    <a:close/>
                    <a:moveTo>
                      <a:pt x="466725" y="127635"/>
                    </a:moveTo>
                    <a:cubicBezTo>
                      <a:pt x="389572" y="127635"/>
                      <a:pt x="317182" y="127635"/>
                      <a:pt x="241935" y="127635"/>
                    </a:cubicBezTo>
                    <a:cubicBezTo>
                      <a:pt x="241935" y="194310"/>
                      <a:pt x="241935" y="258127"/>
                      <a:pt x="241935" y="322898"/>
                    </a:cubicBezTo>
                    <a:cubicBezTo>
                      <a:pt x="318135" y="322898"/>
                      <a:pt x="391477" y="322898"/>
                      <a:pt x="466725" y="322898"/>
                    </a:cubicBezTo>
                    <a:cubicBezTo>
                      <a:pt x="466725" y="257175"/>
                      <a:pt x="466725" y="194310"/>
                      <a:pt x="466725" y="127635"/>
                    </a:cubicBezTo>
                    <a:close/>
                    <a:moveTo>
                      <a:pt x="500063" y="323850"/>
                    </a:moveTo>
                    <a:cubicBezTo>
                      <a:pt x="558165" y="323850"/>
                      <a:pt x="611505" y="323850"/>
                      <a:pt x="664845" y="323850"/>
                    </a:cubicBezTo>
                    <a:cubicBezTo>
                      <a:pt x="664845" y="256223"/>
                      <a:pt x="664845" y="191452"/>
                      <a:pt x="664845" y="128587"/>
                    </a:cubicBezTo>
                    <a:cubicBezTo>
                      <a:pt x="607695" y="128587"/>
                      <a:pt x="555307" y="128587"/>
                      <a:pt x="500063" y="128587"/>
                    </a:cubicBezTo>
                    <a:cubicBezTo>
                      <a:pt x="500063" y="194310"/>
                      <a:pt x="500063" y="257175"/>
                      <a:pt x="500063" y="323850"/>
                    </a:cubicBezTo>
                    <a:close/>
                    <a:moveTo>
                      <a:pt x="42863" y="127635"/>
                    </a:moveTo>
                    <a:cubicBezTo>
                      <a:pt x="42863" y="194310"/>
                      <a:pt x="42863" y="258127"/>
                      <a:pt x="42863" y="321945"/>
                    </a:cubicBezTo>
                    <a:cubicBezTo>
                      <a:pt x="98107" y="321945"/>
                      <a:pt x="150495" y="321945"/>
                      <a:pt x="205740" y="321945"/>
                    </a:cubicBezTo>
                    <a:cubicBezTo>
                      <a:pt x="205740" y="255270"/>
                      <a:pt x="205740" y="191452"/>
                      <a:pt x="205740" y="127635"/>
                    </a:cubicBezTo>
                    <a:cubicBezTo>
                      <a:pt x="149543" y="127635"/>
                      <a:pt x="98107" y="127635"/>
                      <a:pt x="42863" y="127635"/>
                    </a:cubicBezTo>
                    <a:close/>
                    <a:moveTo>
                      <a:pt x="42863" y="1401128"/>
                    </a:moveTo>
                    <a:cubicBezTo>
                      <a:pt x="77152" y="1401128"/>
                      <a:pt x="109538" y="1401128"/>
                      <a:pt x="140970" y="1401128"/>
                    </a:cubicBezTo>
                    <a:cubicBezTo>
                      <a:pt x="140970" y="1355408"/>
                      <a:pt x="140970" y="1313497"/>
                      <a:pt x="140970" y="1270635"/>
                    </a:cubicBezTo>
                    <a:cubicBezTo>
                      <a:pt x="106680" y="1270635"/>
                      <a:pt x="74295" y="1270635"/>
                      <a:pt x="42863" y="1270635"/>
                    </a:cubicBezTo>
                    <a:cubicBezTo>
                      <a:pt x="42863" y="1316355"/>
                      <a:pt x="42863" y="1358265"/>
                      <a:pt x="42863" y="1401128"/>
                    </a:cubicBezTo>
                    <a:close/>
                    <a:moveTo>
                      <a:pt x="303847" y="1269683"/>
                    </a:moveTo>
                    <a:cubicBezTo>
                      <a:pt x="303847" y="1315403"/>
                      <a:pt x="303847" y="1358265"/>
                      <a:pt x="303847" y="1402080"/>
                    </a:cubicBezTo>
                    <a:cubicBezTo>
                      <a:pt x="338138" y="1402080"/>
                      <a:pt x="368618" y="1402080"/>
                      <a:pt x="401002" y="1402080"/>
                    </a:cubicBezTo>
                    <a:cubicBezTo>
                      <a:pt x="401002" y="1356360"/>
                      <a:pt x="401002" y="1313497"/>
                      <a:pt x="401002" y="1269683"/>
                    </a:cubicBezTo>
                    <a:cubicBezTo>
                      <a:pt x="366713" y="1269683"/>
                      <a:pt x="336232" y="1269683"/>
                      <a:pt x="303847" y="1269683"/>
                    </a:cubicBezTo>
                    <a:close/>
                    <a:moveTo>
                      <a:pt x="435293" y="1268730"/>
                    </a:moveTo>
                    <a:cubicBezTo>
                      <a:pt x="435293" y="1316355"/>
                      <a:pt x="435293" y="1358265"/>
                      <a:pt x="435293" y="1403033"/>
                    </a:cubicBezTo>
                    <a:cubicBezTo>
                      <a:pt x="468630" y="1403033"/>
                      <a:pt x="500063" y="1403033"/>
                      <a:pt x="533400" y="1403033"/>
                    </a:cubicBezTo>
                    <a:cubicBezTo>
                      <a:pt x="533400" y="1357312"/>
                      <a:pt x="533400" y="1314450"/>
                      <a:pt x="533400" y="1268730"/>
                    </a:cubicBezTo>
                    <a:cubicBezTo>
                      <a:pt x="500063" y="1268730"/>
                      <a:pt x="468630" y="1268730"/>
                      <a:pt x="435293" y="1268730"/>
                    </a:cubicBezTo>
                    <a:close/>
                    <a:moveTo>
                      <a:pt x="568643" y="1268730"/>
                    </a:moveTo>
                    <a:cubicBezTo>
                      <a:pt x="568643" y="1316355"/>
                      <a:pt x="568643" y="1359218"/>
                      <a:pt x="568643" y="1403033"/>
                    </a:cubicBezTo>
                    <a:cubicBezTo>
                      <a:pt x="602932" y="1403033"/>
                      <a:pt x="634365" y="1403033"/>
                      <a:pt x="664845" y="1403033"/>
                    </a:cubicBezTo>
                    <a:cubicBezTo>
                      <a:pt x="664845" y="1357312"/>
                      <a:pt x="664845" y="1313497"/>
                      <a:pt x="664845" y="1268730"/>
                    </a:cubicBezTo>
                    <a:cubicBezTo>
                      <a:pt x="631507" y="1268730"/>
                      <a:pt x="601980" y="1268730"/>
                      <a:pt x="568643" y="1268730"/>
                    </a:cubicBezTo>
                    <a:close/>
                    <a:moveTo>
                      <a:pt x="42863" y="558165"/>
                    </a:moveTo>
                    <a:cubicBezTo>
                      <a:pt x="42863" y="605790"/>
                      <a:pt x="42863" y="647700"/>
                      <a:pt x="42863" y="689610"/>
                    </a:cubicBezTo>
                    <a:cubicBezTo>
                      <a:pt x="77152" y="689610"/>
                      <a:pt x="107632" y="689610"/>
                      <a:pt x="140018" y="689610"/>
                    </a:cubicBezTo>
                    <a:cubicBezTo>
                      <a:pt x="140018" y="644843"/>
                      <a:pt x="140018" y="602932"/>
                      <a:pt x="140018" y="558165"/>
                    </a:cubicBezTo>
                    <a:cubicBezTo>
                      <a:pt x="107632" y="558165"/>
                      <a:pt x="77152" y="558165"/>
                      <a:pt x="42863" y="558165"/>
                    </a:cubicBezTo>
                    <a:close/>
                    <a:moveTo>
                      <a:pt x="665797" y="736282"/>
                    </a:moveTo>
                    <a:cubicBezTo>
                      <a:pt x="630555" y="736282"/>
                      <a:pt x="600075" y="736282"/>
                      <a:pt x="568643" y="736282"/>
                    </a:cubicBezTo>
                    <a:cubicBezTo>
                      <a:pt x="568643" y="781050"/>
                      <a:pt x="568643" y="822960"/>
                      <a:pt x="568643" y="867728"/>
                    </a:cubicBezTo>
                    <a:cubicBezTo>
                      <a:pt x="601980" y="867728"/>
                      <a:pt x="632460" y="867728"/>
                      <a:pt x="665797" y="867728"/>
                    </a:cubicBezTo>
                    <a:cubicBezTo>
                      <a:pt x="665797" y="824865"/>
                      <a:pt x="665797" y="782955"/>
                      <a:pt x="665797" y="736282"/>
                    </a:cubicBezTo>
                    <a:close/>
                    <a:moveTo>
                      <a:pt x="174307" y="735330"/>
                    </a:moveTo>
                    <a:cubicBezTo>
                      <a:pt x="174307" y="782003"/>
                      <a:pt x="174307" y="823912"/>
                      <a:pt x="174307" y="866775"/>
                    </a:cubicBezTo>
                    <a:cubicBezTo>
                      <a:pt x="208597" y="866775"/>
                      <a:pt x="240982" y="866775"/>
                      <a:pt x="272415" y="866775"/>
                    </a:cubicBezTo>
                    <a:cubicBezTo>
                      <a:pt x="272415" y="821055"/>
                      <a:pt x="272415" y="779145"/>
                      <a:pt x="272415" y="735330"/>
                    </a:cubicBezTo>
                    <a:cubicBezTo>
                      <a:pt x="240030" y="735330"/>
                      <a:pt x="208597" y="735330"/>
                      <a:pt x="174307" y="735330"/>
                    </a:cubicBezTo>
                    <a:close/>
                    <a:moveTo>
                      <a:pt x="141922" y="1091565"/>
                    </a:moveTo>
                    <a:cubicBezTo>
                      <a:pt x="106680" y="1091565"/>
                      <a:pt x="76200" y="1091565"/>
                      <a:pt x="43815" y="1091565"/>
                    </a:cubicBezTo>
                    <a:cubicBezTo>
                      <a:pt x="43815" y="1137285"/>
                      <a:pt x="43815" y="1181100"/>
                      <a:pt x="43815" y="1223010"/>
                    </a:cubicBezTo>
                    <a:cubicBezTo>
                      <a:pt x="78105" y="1223010"/>
                      <a:pt x="109538" y="1223010"/>
                      <a:pt x="141922" y="1223010"/>
                    </a:cubicBezTo>
                    <a:cubicBezTo>
                      <a:pt x="141922" y="1178243"/>
                      <a:pt x="141922" y="1137285"/>
                      <a:pt x="141922" y="1091565"/>
                    </a:cubicBezTo>
                    <a:close/>
                    <a:moveTo>
                      <a:pt x="304800" y="1092518"/>
                    </a:moveTo>
                    <a:cubicBezTo>
                      <a:pt x="304800" y="1138237"/>
                      <a:pt x="304800" y="1181100"/>
                      <a:pt x="304800" y="1223010"/>
                    </a:cubicBezTo>
                    <a:cubicBezTo>
                      <a:pt x="340043" y="1223010"/>
                      <a:pt x="370522" y="1223010"/>
                      <a:pt x="403860" y="1223010"/>
                    </a:cubicBezTo>
                    <a:cubicBezTo>
                      <a:pt x="403860" y="1178243"/>
                      <a:pt x="403860" y="1136333"/>
                      <a:pt x="403860" y="1092518"/>
                    </a:cubicBezTo>
                    <a:cubicBezTo>
                      <a:pt x="368618" y="1092518"/>
                      <a:pt x="336232" y="1092518"/>
                      <a:pt x="304800" y="1092518"/>
                    </a:cubicBezTo>
                    <a:close/>
                    <a:moveTo>
                      <a:pt x="140970" y="736282"/>
                    </a:moveTo>
                    <a:cubicBezTo>
                      <a:pt x="104775" y="736282"/>
                      <a:pt x="73343" y="736282"/>
                      <a:pt x="43815" y="736282"/>
                    </a:cubicBezTo>
                    <a:cubicBezTo>
                      <a:pt x="43815" y="782955"/>
                      <a:pt x="43815" y="825818"/>
                      <a:pt x="43815" y="867728"/>
                    </a:cubicBezTo>
                    <a:cubicBezTo>
                      <a:pt x="78105" y="867728"/>
                      <a:pt x="109538" y="867728"/>
                      <a:pt x="140970" y="867728"/>
                    </a:cubicBezTo>
                    <a:cubicBezTo>
                      <a:pt x="140970" y="822960"/>
                      <a:pt x="140970" y="780098"/>
                      <a:pt x="140970" y="736282"/>
                    </a:cubicBezTo>
                    <a:close/>
                    <a:moveTo>
                      <a:pt x="534352" y="558165"/>
                    </a:moveTo>
                    <a:cubicBezTo>
                      <a:pt x="498157" y="558165"/>
                      <a:pt x="467677" y="558165"/>
                      <a:pt x="435293" y="558165"/>
                    </a:cubicBezTo>
                    <a:cubicBezTo>
                      <a:pt x="435293" y="602932"/>
                      <a:pt x="435293" y="644843"/>
                      <a:pt x="435293" y="687705"/>
                    </a:cubicBezTo>
                    <a:cubicBezTo>
                      <a:pt x="469582" y="687705"/>
                      <a:pt x="501968" y="687705"/>
                      <a:pt x="534352" y="687705"/>
                    </a:cubicBezTo>
                    <a:cubicBezTo>
                      <a:pt x="534352" y="643890"/>
                      <a:pt x="534352" y="602932"/>
                      <a:pt x="534352" y="558165"/>
                    </a:cubicBezTo>
                    <a:close/>
                    <a:moveTo>
                      <a:pt x="568643" y="688657"/>
                    </a:moveTo>
                    <a:cubicBezTo>
                      <a:pt x="604838" y="688657"/>
                      <a:pt x="635318" y="688657"/>
                      <a:pt x="664845" y="688657"/>
                    </a:cubicBezTo>
                    <a:cubicBezTo>
                      <a:pt x="664845" y="642937"/>
                      <a:pt x="664845" y="601980"/>
                      <a:pt x="664845" y="558165"/>
                    </a:cubicBezTo>
                    <a:cubicBezTo>
                      <a:pt x="631507" y="558165"/>
                      <a:pt x="600075" y="558165"/>
                      <a:pt x="568643" y="558165"/>
                    </a:cubicBezTo>
                    <a:cubicBezTo>
                      <a:pt x="568643" y="602932"/>
                      <a:pt x="568643" y="644843"/>
                      <a:pt x="568643" y="688657"/>
                    </a:cubicBezTo>
                    <a:close/>
                    <a:moveTo>
                      <a:pt x="173355" y="1222058"/>
                    </a:moveTo>
                    <a:cubicBezTo>
                      <a:pt x="209550" y="1222058"/>
                      <a:pt x="240982" y="1222058"/>
                      <a:pt x="273368" y="1222058"/>
                    </a:cubicBezTo>
                    <a:cubicBezTo>
                      <a:pt x="273368" y="1176337"/>
                      <a:pt x="273368" y="1135380"/>
                      <a:pt x="273368" y="1092518"/>
                    </a:cubicBezTo>
                    <a:cubicBezTo>
                      <a:pt x="239077" y="1092518"/>
                      <a:pt x="206693" y="1092518"/>
                      <a:pt x="173355" y="1092518"/>
                    </a:cubicBezTo>
                    <a:cubicBezTo>
                      <a:pt x="173355" y="1137285"/>
                      <a:pt x="173355" y="1178243"/>
                      <a:pt x="173355" y="1222058"/>
                    </a:cubicBezTo>
                    <a:close/>
                    <a:moveTo>
                      <a:pt x="401002" y="559118"/>
                    </a:moveTo>
                    <a:cubicBezTo>
                      <a:pt x="365760" y="559118"/>
                      <a:pt x="335280" y="559118"/>
                      <a:pt x="302895" y="559118"/>
                    </a:cubicBezTo>
                    <a:cubicBezTo>
                      <a:pt x="302895" y="604837"/>
                      <a:pt x="302895" y="645795"/>
                      <a:pt x="302895" y="689610"/>
                    </a:cubicBezTo>
                    <a:cubicBezTo>
                      <a:pt x="336232" y="689610"/>
                      <a:pt x="366713" y="689610"/>
                      <a:pt x="401002" y="689610"/>
                    </a:cubicBezTo>
                    <a:cubicBezTo>
                      <a:pt x="401002" y="644843"/>
                      <a:pt x="401002" y="603885"/>
                      <a:pt x="401002" y="559118"/>
                    </a:cubicBezTo>
                    <a:close/>
                    <a:moveTo>
                      <a:pt x="666750" y="1092518"/>
                    </a:moveTo>
                    <a:cubicBezTo>
                      <a:pt x="632460" y="1092518"/>
                      <a:pt x="600075" y="1092518"/>
                      <a:pt x="568643" y="1092518"/>
                    </a:cubicBezTo>
                    <a:cubicBezTo>
                      <a:pt x="568643" y="1138237"/>
                      <a:pt x="568643" y="1180148"/>
                      <a:pt x="568643" y="1223010"/>
                    </a:cubicBezTo>
                    <a:cubicBezTo>
                      <a:pt x="602932" y="1223010"/>
                      <a:pt x="633413" y="1223010"/>
                      <a:pt x="666750" y="1223010"/>
                    </a:cubicBezTo>
                    <a:cubicBezTo>
                      <a:pt x="666750" y="1179195"/>
                      <a:pt x="666750" y="1136333"/>
                      <a:pt x="666750" y="1092518"/>
                    </a:cubicBezTo>
                    <a:close/>
                    <a:moveTo>
                      <a:pt x="400050" y="1627822"/>
                    </a:moveTo>
                    <a:cubicBezTo>
                      <a:pt x="367665" y="1627822"/>
                      <a:pt x="336232" y="1627822"/>
                      <a:pt x="304800" y="1627822"/>
                    </a:cubicBezTo>
                    <a:cubicBezTo>
                      <a:pt x="304800" y="1672590"/>
                      <a:pt x="304800" y="1714500"/>
                      <a:pt x="304800" y="1755458"/>
                    </a:cubicBezTo>
                    <a:cubicBezTo>
                      <a:pt x="338138" y="1755458"/>
                      <a:pt x="367665" y="1755458"/>
                      <a:pt x="400050" y="1755458"/>
                    </a:cubicBezTo>
                    <a:cubicBezTo>
                      <a:pt x="400050" y="1711643"/>
                      <a:pt x="400050" y="1671637"/>
                      <a:pt x="400050" y="1627822"/>
                    </a:cubicBezTo>
                    <a:close/>
                    <a:moveTo>
                      <a:pt x="302895" y="1042987"/>
                    </a:moveTo>
                    <a:cubicBezTo>
                      <a:pt x="338138" y="1042987"/>
                      <a:pt x="370522" y="1042987"/>
                      <a:pt x="401955" y="1042987"/>
                    </a:cubicBezTo>
                    <a:cubicBezTo>
                      <a:pt x="401955" y="996315"/>
                      <a:pt x="401955" y="955357"/>
                      <a:pt x="401955" y="915353"/>
                    </a:cubicBezTo>
                    <a:cubicBezTo>
                      <a:pt x="367665" y="915353"/>
                      <a:pt x="336232" y="915353"/>
                      <a:pt x="302895" y="915353"/>
                    </a:cubicBezTo>
                    <a:cubicBezTo>
                      <a:pt x="302895" y="958215"/>
                      <a:pt x="302895" y="999173"/>
                      <a:pt x="302895" y="1042987"/>
                    </a:cubicBezTo>
                    <a:close/>
                    <a:moveTo>
                      <a:pt x="272415" y="1755458"/>
                    </a:moveTo>
                    <a:cubicBezTo>
                      <a:pt x="272415" y="1709737"/>
                      <a:pt x="272415" y="1669733"/>
                      <a:pt x="272415" y="1628775"/>
                    </a:cubicBezTo>
                    <a:cubicBezTo>
                      <a:pt x="239077" y="1628775"/>
                      <a:pt x="206693" y="1628775"/>
                      <a:pt x="175260" y="1628775"/>
                    </a:cubicBezTo>
                    <a:cubicBezTo>
                      <a:pt x="175260" y="1673543"/>
                      <a:pt x="175260" y="1713547"/>
                      <a:pt x="175260" y="1755458"/>
                    </a:cubicBezTo>
                    <a:cubicBezTo>
                      <a:pt x="207645" y="1755458"/>
                      <a:pt x="237172" y="1755458"/>
                      <a:pt x="272415" y="1755458"/>
                    </a:cubicBezTo>
                    <a:close/>
                    <a:moveTo>
                      <a:pt x="437197" y="1625918"/>
                    </a:moveTo>
                    <a:cubicBezTo>
                      <a:pt x="437197" y="1672590"/>
                      <a:pt x="437197" y="1713547"/>
                      <a:pt x="437197" y="1754505"/>
                    </a:cubicBezTo>
                    <a:cubicBezTo>
                      <a:pt x="471488" y="1754505"/>
                      <a:pt x="501968" y="1754505"/>
                      <a:pt x="532447" y="1754505"/>
                    </a:cubicBezTo>
                    <a:cubicBezTo>
                      <a:pt x="532447" y="1709737"/>
                      <a:pt x="532447" y="1667828"/>
                      <a:pt x="532447" y="1625918"/>
                    </a:cubicBezTo>
                    <a:cubicBezTo>
                      <a:pt x="499110" y="1625918"/>
                      <a:pt x="469582" y="1625918"/>
                      <a:pt x="437197" y="1625918"/>
                    </a:cubicBezTo>
                    <a:close/>
                    <a:moveTo>
                      <a:pt x="569595" y="1756410"/>
                    </a:moveTo>
                    <a:cubicBezTo>
                      <a:pt x="604838" y="1756410"/>
                      <a:pt x="634365" y="1756410"/>
                      <a:pt x="665797" y="1756410"/>
                    </a:cubicBezTo>
                    <a:cubicBezTo>
                      <a:pt x="665797" y="1712595"/>
                      <a:pt x="665797" y="1670685"/>
                      <a:pt x="665797" y="1627822"/>
                    </a:cubicBezTo>
                    <a:cubicBezTo>
                      <a:pt x="632460" y="1627822"/>
                      <a:pt x="601027" y="1627822"/>
                      <a:pt x="569595" y="1627822"/>
                    </a:cubicBezTo>
                    <a:cubicBezTo>
                      <a:pt x="569595" y="1670685"/>
                      <a:pt x="569595" y="1711643"/>
                      <a:pt x="569595" y="1756410"/>
                    </a:cubicBezTo>
                    <a:close/>
                    <a:moveTo>
                      <a:pt x="302895" y="1575435"/>
                    </a:moveTo>
                    <a:cubicBezTo>
                      <a:pt x="339090" y="1575435"/>
                      <a:pt x="369570" y="1575435"/>
                      <a:pt x="401002" y="1575435"/>
                    </a:cubicBezTo>
                    <a:cubicBezTo>
                      <a:pt x="401002" y="1530668"/>
                      <a:pt x="401002" y="1490662"/>
                      <a:pt x="401002" y="1448753"/>
                    </a:cubicBezTo>
                    <a:cubicBezTo>
                      <a:pt x="366713" y="1448753"/>
                      <a:pt x="336232" y="1448753"/>
                      <a:pt x="302895" y="1448753"/>
                    </a:cubicBezTo>
                    <a:cubicBezTo>
                      <a:pt x="302895" y="1492568"/>
                      <a:pt x="302895" y="1532572"/>
                      <a:pt x="302895" y="1575435"/>
                    </a:cubicBezTo>
                    <a:close/>
                    <a:moveTo>
                      <a:pt x="272415" y="1576387"/>
                    </a:moveTo>
                    <a:cubicBezTo>
                      <a:pt x="272415" y="1531620"/>
                      <a:pt x="272415" y="1490662"/>
                      <a:pt x="272415" y="1448753"/>
                    </a:cubicBezTo>
                    <a:cubicBezTo>
                      <a:pt x="238125" y="1448753"/>
                      <a:pt x="207645" y="1448753"/>
                      <a:pt x="175260" y="1448753"/>
                    </a:cubicBezTo>
                    <a:cubicBezTo>
                      <a:pt x="175260" y="1492568"/>
                      <a:pt x="175260" y="1534478"/>
                      <a:pt x="175260" y="1576387"/>
                    </a:cubicBezTo>
                    <a:cubicBezTo>
                      <a:pt x="208597" y="1576387"/>
                      <a:pt x="239077" y="1576387"/>
                      <a:pt x="272415" y="1576387"/>
                    </a:cubicBezTo>
                    <a:close/>
                    <a:moveTo>
                      <a:pt x="140018" y="1577340"/>
                    </a:moveTo>
                    <a:cubicBezTo>
                      <a:pt x="140018" y="1530668"/>
                      <a:pt x="140018" y="1489710"/>
                      <a:pt x="140018" y="1449705"/>
                    </a:cubicBezTo>
                    <a:cubicBezTo>
                      <a:pt x="105727" y="1449705"/>
                      <a:pt x="75247" y="1449705"/>
                      <a:pt x="43815" y="1449705"/>
                    </a:cubicBezTo>
                    <a:cubicBezTo>
                      <a:pt x="43815" y="1494472"/>
                      <a:pt x="43815" y="1536383"/>
                      <a:pt x="43815" y="1577340"/>
                    </a:cubicBezTo>
                    <a:cubicBezTo>
                      <a:pt x="76200" y="1577340"/>
                      <a:pt x="105727" y="1577340"/>
                      <a:pt x="140018" y="1577340"/>
                    </a:cubicBezTo>
                    <a:close/>
                    <a:moveTo>
                      <a:pt x="663893" y="508635"/>
                    </a:moveTo>
                    <a:cubicBezTo>
                      <a:pt x="663893" y="467678"/>
                      <a:pt x="663893" y="424815"/>
                      <a:pt x="663893" y="381953"/>
                    </a:cubicBezTo>
                    <a:cubicBezTo>
                      <a:pt x="630555" y="381953"/>
                      <a:pt x="601027" y="381953"/>
                      <a:pt x="568643" y="381953"/>
                    </a:cubicBezTo>
                    <a:cubicBezTo>
                      <a:pt x="568643" y="424815"/>
                      <a:pt x="568643" y="464820"/>
                      <a:pt x="568643" y="508635"/>
                    </a:cubicBezTo>
                    <a:cubicBezTo>
                      <a:pt x="601027" y="508635"/>
                      <a:pt x="630555" y="508635"/>
                      <a:pt x="663893" y="508635"/>
                    </a:cubicBezTo>
                    <a:close/>
                    <a:moveTo>
                      <a:pt x="273368" y="915353"/>
                    </a:moveTo>
                    <a:cubicBezTo>
                      <a:pt x="239077" y="915353"/>
                      <a:pt x="207645" y="915353"/>
                      <a:pt x="174307" y="915353"/>
                    </a:cubicBezTo>
                    <a:cubicBezTo>
                      <a:pt x="174307" y="960120"/>
                      <a:pt x="174307" y="1002030"/>
                      <a:pt x="174307" y="1042987"/>
                    </a:cubicBezTo>
                    <a:cubicBezTo>
                      <a:pt x="209550" y="1042987"/>
                      <a:pt x="240982" y="1042987"/>
                      <a:pt x="273368" y="1042987"/>
                    </a:cubicBezTo>
                    <a:cubicBezTo>
                      <a:pt x="273368" y="998220"/>
                      <a:pt x="273368" y="958215"/>
                      <a:pt x="273368" y="915353"/>
                    </a:cubicBezTo>
                    <a:close/>
                    <a:moveTo>
                      <a:pt x="533400" y="1045845"/>
                    </a:moveTo>
                    <a:cubicBezTo>
                      <a:pt x="533400" y="999173"/>
                      <a:pt x="533400" y="957262"/>
                      <a:pt x="533400" y="915353"/>
                    </a:cubicBezTo>
                    <a:cubicBezTo>
                      <a:pt x="498157" y="915353"/>
                      <a:pt x="466725" y="915353"/>
                      <a:pt x="436245" y="915353"/>
                    </a:cubicBezTo>
                    <a:cubicBezTo>
                      <a:pt x="436245" y="961073"/>
                      <a:pt x="436245" y="1002030"/>
                      <a:pt x="436245" y="1045845"/>
                    </a:cubicBezTo>
                    <a:cubicBezTo>
                      <a:pt x="469582" y="1045845"/>
                      <a:pt x="499110" y="1045845"/>
                      <a:pt x="533400" y="1045845"/>
                    </a:cubicBezTo>
                    <a:close/>
                    <a:moveTo>
                      <a:pt x="665797" y="1044893"/>
                    </a:moveTo>
                    <a:cubicBezTo>
                      <a:pt x="665797" y="1000125"/>
                      <a:pt x="665797" y="958215"/>
                      <a:pt x="665797" y="916305"/>
                    </a:cubicBezTo>
                    <a:cubicBezTo>
                      <a:pt x="631507" y="916305"/>
                      <a:pt x="599122" y="916305"/>
                      <a:pt x="568643" y="916305"/>
                    </a:cubicBezTo>
                    <a:cubicBezTo>
                      <a:pt x="568643" y="961073"/>
                      <a:pt x="568643" y="1002030"/>
                      <a:pt x="568643" y="1044893"/>
                    </a:cubicBezTo>
                    <a:cubicBezTo>
                      <a:pt x="601980" y="1044893"/>
                      <a:pt x="633413" y="1044893"/>
                      <a:pt x="665797" y="1044893"/>
                    </a:cubicBezTo>
                    <a:close/>
                    <a:moveTo>
                      <a:pt x="44768" y="381000"/>
                    </a:moveTo>
                    <a:cubicBezTo>
                      <a:pt x="44768" y="428625"/>
                      <a:pt x="44768" y="470535"/>
                      <a:pt x="44768" y="514350"/>
                    </a:cubicBezTo>
                    <a:cubicBezTo>
                      <a:pt x="80010" y="512445"/>
                      <a:pt x="110490" y="511493"/>
                      <a:pt x="139065" y="509587"/>
                    </a:cubicBezTo>
                    <a:cubicBezTo>
                      <a:pt x="139065" y="462915"/>
                      <a:pt x="139065" y="422910"/>
                      <a:pt x="139065" y="381000"/>
                    </a:cubicBezTo>
                    <a:cubicBezTo>
                      <a:pt x="105727" y="381000"/>
                      <a:pt x="76200" y="381000"/>
                      <a:pt x="44768" y="381000"/>
                    </a:cubicBezTo>
                    <a:close/>
                    <a:moveTo>
                      <a:pt x="272415" y="510540"/>
                    </a:moveTo>
                    <a:cubicBezTo>
                      <a:pt x="272415" y="464820"/>
                      <a:pt x="272415" y="424815"/>
                      <a:pt x="272415" y="381953"/>
                    </a:cubicBezTo>
                    <a:cubicBezTo>
                      <a:pt x="239077" y="381953"/>
                      <a:pt x="208597" y="381953"/>
                      <a:pt x="175260" y="381953"/>
                    </a:cubicBezTo>
                    <a:cubicBezTo>
                      <a:pt x="175260" y="425768"/>
                      <a:pt x="175260" y="467678"/>
                      <a:pt x="175260" y="510540"/>
                    </a:cubicBezTo>
                    <a:cubicBezTo>
                      <a:pt x="208597" y="510540"/>
                      <a:pt x="238125" y="510540"/>
                      <a:pt x="272415" y="510540"/>
                    </a:cubicBezTo>
                    <a:close/>
                    <a:moveTo>
                      <a:pt x="303847" y="508635"/>
                    </a:moveTo>
                    <a:cubicBezTo>
                      <a:pt x="338138" y="508635"/>
                      <a:pt x="368618" y="508635"/>
                      <a:pt x="399097" y="508635"/>
                    </a:cubicBezTo>
                    <a:cubicBezTo>
                      <a:pt x="399097" y="463868"/>
                      <a:pt x="399097" y="422910"/>
                      <a:pt x="399097" y="381953"/>
                    </a:cubicBezTo>
                    <a:cubicBezTo>
                      <a:pt x="364807" y="381953"/>
                      <a:pt x="335280" y="381953"/>
                      <a:pt x="303847" y="381953"/>
                    </a:cubicBezTo>
                    <a:cubicBezTo>
                      <a:pt x="303847" y="424815"/>
                      <a:pt x="303847" y="464820"/>
                      <a:pt x="303847" y="508635"/>
                    </a:cubicBezTo>
                    <a:close/>
                    <a:moveTo>
                      <a:pt x="533400" y="383857"/>
                    </a:moveTo>
                    <a:cubicBezTo>
                      <a:pt x="497205" y="383857"/>
                      <a:pt x="466725" y="383857"/>
                      <a:pt x="436245" y="383857"/>
                    </a:cubicBezTo>
                    <a:cubicBezTo>
                      <a:pt x="436245" y="428625"/>
                      <a:pt x="436245" y="468630"/>
                      <a:pt x="436245" y="509587"/>
                    </a:cubicBezTo>
                    <a:cubicBezTo>
                      <a:pt x="470535" y="509587"/>
                      <a:pt x="501015" y="509587"/>
                      <a:pt x="533400" y="509587"/>
                    </a:cubicBezTo>
                    <a:cubicBezTo>
                      <a:pt x="533400" y="465773"/>
                      <a:pt x="533400" y="424815"/>
                      <a:pt x="533400" y="383857"/>
                    </a:cubicBezTo>
                    <a:close/>
                    <a:moveTo>
                      <a:pt x="241935" y="89535"/>
                    </a:moveTo>
                    <a:cubicBezTo>
                      <a:pt x="320040" y="89535"/>
                      <a:pt x="393382" y="89535"/>
                      <a:pt x="465772" y="89535"/>
                    </a:cubicBezTo>
                    <a:cubicBezTo>
                      <a:pt x="465772" y="70485"/>
                      <a:pt x="465772" y="55245"/>
                      <a:pt x="465772" y="38100"/>
                    </a:cubicBezTo>
                    <a:cubicBezTo>
                      <a:pt x="390525" y="38100"/>
                      <a:pt x="317182" y="38100"/>
                      <a:pt x="241935" y="38100"/>
                    </a:cubicBezTo>
                    <a:cubicBezTo>
                      <a:pt x="241935" y="57150"/>
                      <a:pt x="241935" y="72390"/>
                      <a:pt x="241935" y="89535"/>
                    </a:cubicBezTo>
                    <a:close/>
                    <a:moveTo>
                      <a:pt x="41910" y="88582"/>
                    </a:moveTo>
                    <a:cubicBezTo>
                      <a:pt x="100013" y="88582"/>
                      <a:pt x="152400" y="88582"/>
                      <a:pt x="208597" y="88582"/>
                    </a:cubicBezTo>
                    <a:cubicBezTo>
                      <a:pt x="207645" y="69532"/>
                      <a:pt x="206693" y="54293"/>
                      <a:pt x="205740" y="39052"/>
                    </a:cubicBezTo>
                    <a:cubicBezTo>
                      <a:pt x="149543" y="39052"/>
                      <a:pt x="96202" y="39052"/>
                      <a:pt x="41910" y="39052"/>
                    </a:cubicBezTo>
                    <a:cubicBezTo>
                      <a:pt x="41910" y="57150"/>
                      <a:pt x="41910" y="72390"/>
                      <a:pt x="41910" y="88582"/>
                    </a:cubicBezTo>
                    <a:close/>
                    <a:moveTo>
                      <a:pt x="664845" y="92393"/>
                    </a:moveTo>
                    <a:cubicBezTo>
                      <a:pt x="664845" y="71437"/>
                      <a:pt x="664845" y="55245"/>
                      <a:pt x="664845" y="38100"/>
                    </a:cubicBezTo>
                    <a:cubicBezTo>
                      <a:pt x="608647" y="38100"/>
                      <a:pt x="555307" y="38100"/>
                      <a:pt x="501968" y="38100"/>
                    </a:cubicBezTo>
                    <a:cubicBezTo>
                      <a:pt x="501968" y="58102"/>
                      <a:pt x="501968" y="74295"/>
                      <a:pt x="501968" y="92393"/>
                    </a:cubicBezTo>
                    <a:cubicBezTo>
                      <a:pt x="558165" y="92393"/>
                      <a:pt x="609600" y="92393"/>
                      <a:pt x="664845" y="92393"/>
                    </a:cubicBezTo>
                    <a:close/>
                    <a:moveTo>
                      <a:pt x="42863" y="1757362"/>
                    </a:moveTo>
                    <a:cubicBezTo>
                      <a:pt x="141922" y="1756410"/>
                      <a:pt x="101918" y="1756410"/>
                      <a:pt x="139065" y="1757362"/>
                    </a:cubicBezTo>
                    <a:cubicBezTo>
                      <a:pt x="139065" y="1746885"/>
                      <a:pt x="140018" y="1640205"/>
                      <a:pt x="139065" y="1626870"/>
                    </a:cubicBezTo>
                    <a:cubicBezTo>
                      <a:pt x="105727" y="1626870"/>
                      <a:pt x="75247" y="1626870"/>
                      <a:pt x="41910" y="1626870"/>
                    </a:cubicBezTo>
                    <a:cubicBezTo>
                      <a:pt x="42863" y="1670685"/>
                      <a:pt x="42863" y="1712595"/>
                      <a:pt x="42863" y="1757362"/>
                    </a:cubicBezTo>
                    <a:close/>
                    <a:moveTo>
                      <a:pt x="665797" y="1804035"/>
                    </a:moveTo>
                    <a:cubicBezTo>
                      <a:pt x="631507" y="1804035"/>
                      <a:pt x="600075" y="1804035"/>
                      <a:pt x="569595" y="1804035"/>
                    </a:cubicBezTo>
                    <a:cubicBezTo>
                      <a:pt x="568643" y="1849755"/>
                      <a:pt x="565785" y="1894522"/>
                      <a:pt x="568643" y="1929765"/>
                    </a:cubicBezTo>
                    <a:cubicBezTo>
                      <a:pt x="583882" y="1931670"/>
                      <a:pt x="660082" y="1929765"/>
                      <a:pt x="664845" y="1929765"/>
                    </a:cubicBezTo>
                    <a:cubicBezTo>
                      <a:pt x="664845" y="1887855"/>
                      <a:pt x="665797" y="1849755"/>
                      <a:pt x="665797" y="1804035"/>
                    </a:cubicBezTo>
                    <a:close/>
                    <a:moveTo>
                      <a:pt x="44768" y="1804035"/>
                    </a:moveTo>
                    <a:cubicBezTo>
                      <a:pt x="44768" y="1850708"/>
                      <a:pt x="44768" y="1887855"/>
                      <a:pt x="44768" y="1929765"/>
                    </a:cubicBezTo>
                    <a:cubicBezTo>
                      <a:pt x="48577" y="1929765"/>
                      <a:pt x="135255" y="1930718"/>
                      <a:pt x="139065" y="1930718"/>
                    </a:cubicBezTo>
                    <a:cubicBezTo>
                      <a:pt x="140970" y="1900237"/>
                      <a:pt x="139065" y="1842135"/>
                      <a:pt x="140970" y="1804035"/>
                    </a:cubicBezTo>
                    <a:cubicBezTo>
                      <a:pt x="107632" y="1804035"/>
                      <a:pt x="77152" y="1804035"/>
                      <a:pt x="44768" y="1804035"/>
                    </a:cubicBezTo>
                    <a:close/>
                    <a:moveTo>
                      <a:pt x="436245" y="1803083"/>
                    </a:moveTo>
                    <a:lnTo>
                      <a:pt x="436245" y="1930718"/>
                    </a:lnTo>
                    <a:cubicBezTo>
                      <a:pt x="458152" y="1930718"/>
                      <a:pt x="529590" y="1930718"/>
                      <a:pt x="532447" y="1929765"/>
                    </a:cubicBezTo>
                    <a:cubicBezTo>
                      <a:pt x="532447" y="1887855"/>
                      <a:pt x="532447" y="1845945"/>
                      <a:pt x="532447" y="1803083"/>
                    </a:cubicBezTo>
                    <a:lnTo>
                      <a:pt x="436245" y="1803083"/>
                    </a:lnTo>
                    <a:close/>
                    <a:moveTo>
                      <a:pt x="176213" y="1803083"/>
                    </a:moveTo>
                    <a:cubicBezTo>
                      <a:pt x="176213" y="1847850"/>
                      <a:pt x="176213" y="1889760"/>
                      <a:pt x="176213" y="1931670"/>
                    </a:cubicBezTo>
                    <a:cubicBezTo>
                      <a:pt x="203835" y="1931670"/>
                      <a:pt x="243840" y="1931670"/>
                      <a:pt x="272415" y="1931670"/>
                    </a:cubicBezTo>
                    <a:cubicBezTo>
                      <a:pt x="272415" y="1897380"/>
                      <a:pt x="272415" y="1839278"/>
                      <a:pt x="272415" y="1804035"/>
                    </a:cubicBezTo>
                    <a:cubicBezTo>
                      <a:pt x="240030" y="1803083"/>
                      <a:pt x="210502" y="1803083"/>
                      <a:pt x="176213" y="180308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9" name="Freeform: Shape 148"/>
              <p:cNvSpPr/>
              <p:nvPr/>
            </p:nvSpPr>
            <p:spPr>
              <a:xfrm>
                <a:off x="7241857" y="2563177"/>
                <a:ext cx="657225" cy="171450"/>
              </a:xfrm>
              <a:custGeom>
                <a:avLst/>
                <a:gdLst>
                  <a:gd name="connsiteX0" fmla="*/ 660082 w 657225"/>
                  <a:gd name="connsiteY0" fmla="*/ 176213 h 171450"/>
                  <a:gd name="connsiteX1" fmla="*/ 0 w 657225"/>
                  <a:gd name="connsiteY1" fmla="*/ 176213 h 171450"/>
                  <a:gd name="connsiteX2" fmla="*/ 0 w 657225"/>
                  <a:gd name="connsiteY2" fmla="*/ 0 h 171450"/>
                  <a:gd name="connsiteX3" fmla="*/ 660082 w 657225"/>
                  <a:gd name="connsiteY3" fmla="*/ 0 h 171450"/>
                  <a:gd name="connsiteX4" fmla="*/ 660082 w 657225"/>
                  <a:gd name="connsiteY4" fmla="*/ 176213 h 171450"/>
                  <a:gd name="connsiteX5" fmla="*/ 369570 w 657225"/>
                  <a:gd name="connsiteY5" fmla="*/ 137160 h 171450"/>
                  <a:gd name="connsiteX6" fmla="*/ 369570 w 657225"/>
                  <a:gd name="connsiteY6" fmla="*/ 38100 h 171450"/>
                  <a:gd name="connsiteX7" fmla="*/ 287655 w 657225"/>
                  <a:gd name="connsiteY7" fmla="*/ 38100 h 171450"/>
                  <a:gd name="connsiteX8" fmla="*/ 287655 w 657225"/>
                  <a:gd name="connsiteY8" fmla="*/ 137160 h 171450"/>
                  <a:gd name="connsiteX9" fmla="*/ 369570 w 657225"/>
                  <a:gd name="connsiteY9" fmla="*/ 137160 h 171450"/>
                  <a:gd name="connsiteX10" fmla="*/ 419100 w 657225"/>
                  <a:gd name="connsiteY10" fmla="*/ 38100 h 171450"/>
                  <a:gd name="connsiteX11" fmla="*/ 419100 w 657225"/>
                  <a:gd name="connsiteY11" fmla="*/ 138113 h 171450"/>
                  <a:gd name="connsiteX12" fmla="*/ 497205 w 657225"/>
                  <a:gd name="connsiteY12" fmla="*/ 138113 h 171450"/>
                  <a:gd name="connsiteX13" fmla="*/ 497205 w 657225"/>
                  <a:gd name="connsiteY13" fmla="*/ 38100 h 171450"/>
                  <a:gd name="connsiteX14" fmla="*/ 419100 w 657225"/>
                  <a:gd name="connsiteY14" fmla="*/ 38100 h 171450"/>
                  <a:gd name="connsiteX15" fmla="*/ 37148 w 657225"/>
                  <a:gd name="connsiteY15" fmla="*/ 136208 h 171450"/>
                  <a:gd name="connsiteX16" fmla="*/ 116205 w 657225"/>
                  <a:gd name="connsiteY16" fmla="*/ 136208 h 171450"/>
                  <a:gd name="connsiteX17" fmla="*/ 116205 w 657225"/>
                  <a:gd name="connsiteY17" fmla="*/ 38100 h 171450"/>
                  <a:gd name="connsiteX18" fmla="*/ 37148 w 657225"/>
                  <a:gd name="connsiteY18" fmla="*/ 38100 h 171450"/>
                  <a:gd name="connsiteX19" fmla="*/ 37148 w 657225"/>
                  <a:gd name="connsiteY19" fmla="*/ 136208 h 171450"/>
                  <a:gd name="connsiteX20" fmla="*/ 240982 w 657225"/>
                  <a:gd name="connsiteY20" fmla="*/ 137160 h 171450"/>
                  <a:gd name="connsiteX21" fmla="*/ 240982 w 657225"/>
                  <a:gd name="connsiteY21" fmla="*/ 37148 h 171450"/>
                  <a:gd name="connsiteX22" fmla="*/ 162878 w 657225"/>
                  <a:gd name="connsiteY22" fmla="*/ 37148 h 171450"/>
                  <a:gd name="connsiteX23" fmla="*/ 162878 w 657225"/>
                  <a:gd name="connsiteY23" fmla="*/ 137160 h 171450"/>
                  <a:gd name="connsiteX24" fmla="*/ 240982 w 657225"/>
                  <a:gd name="connsiteY24" fmla="*/ 137160 h 171450"/>
                  <a:gd name="connsiteX25" fmla="*/ 621982 w 657225"/>
                  <a:gd name="connsiteY25" fmla="*/ 39052 h 171450"/>
                  <a:gd name="connsiteX26" fmla="*/ 542925 w 657225"/>
                  <a:gd name="connsiteY26" fmla="*/ 39052 h 171450"/>
                  <a:gd name="connsiteX27" fmla="*/ 542925 w 657225"/>
                  <a:gd name="connsiteY27" fmla="*/ 136208 h 171450"/>
                  <a:gd name="connsiteX28" fmla="*/ 621982 w 657225"/>
                  <a:gd name="connsiteY28" fmla="*/ 136208 h 171450"/>
                  <a:gd name="connsiteX29" fmla="*/ 621982 w 657225"/>
                  <a:gd name="connsiteY29" fmla="*/ 3905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7225" h="171450">
                    <a:moveTo>
                      <a:pt x="660082" y="176213"/>
                    </a:moveTo>
                    <a:cubicBezTo>
                      <a:pt x="440055" y="176213"/>
                      <a:pt x="221932" y="176213"/>
                      <a:pt x="0" y="176213"/>
                    </a:cubicBezTo>
                    <a:cubicBezTo>
                      <a:pt x="0" y="119063"/>
                      <a:pt x="0" y="60960"/>
                      <a:pt x="0" y="0"/>
                    </a:cubicBezTo>
                    <a:cubicBezTo>
                      <a:pt x="217170" y="0"/>
                      <a:pt x="437198" y="0"/>
                      <a:pt x="660082" y="0"/>
                    </a:cubicBezTo>
                    <a:cubicBezTo>
                      <a:pt x="660082" y="55245"/>
                      <a:pt x="660082" y="113348"/>
                      <a:pt x="660082" y="176213"/>
                    </a:cubicBezTo>
                    <a:close/>
                    <a:moveTo>
                      <a:pt x="369570" y="137160"/>
                    </a:moveTo>
                    <a:cubicBezTo>
                      <a:pt x="369570" y="101918"/>
                      <a:pt x="369570" y="69533"/>
                      <a:pt x="369570" y="38100"/>
                    </a:cubicBezTo>
                    <a:cubicBezTo>
                      <a:pt x="340043" y="38100"/>
                      <a:pt x="314325" y="38100"/>
                      <a:pt x="287655" y="38100"/>
                    </a:cubicBezTo>
                    <a:cubicBezTo>
                      <a:pt x="287655" y="72390"/>
                      <a:pt x="287655" y="102870"/>
                      <a:pt x="287655" y="137160"/>
                    </a:cubicBezTo>
                    <a:cubicBezTo>
                      <a:pt x="315278" y="137160"/>
                      <a:pt x="340043" y="137160"/>
                      <a:pt x="369570" y="137160"/>
                    </a:cubicBezTo>
                    <a:close/>
                    <a:moveTo>
                      <a:pt x="419100" y="38100"/>
                    </a:moveTo>
                    <a:cubicBezTo>
                      <a:pt x="419100" y="72390"/>
                      <a:pt x="419100" y="104775"/>
                      <a:pt x="419100" y="138113"/>
                    </a:cubicBezTo>
                    <a:cubicBezTo>
                      <a:pt x="446723" y="138113"/>
                      <a:pt x="471488" y="138113"/>
                      <a:pt x="497205" y="138113"/>
                    </a:cubicBezTo>
                    <a:cubicBezTo>
                      <a:pt x="497205" y="103823"/>
                      <a:pt x="497205" y="71438"/>
                      <a:pt x="497205" y="38100"/>
                    </a:cubicBezTo>
                    <a:cubicBezTo>
                      <a:pt x="469582" y="38100"/>
                      <a:pt x="444818" y="38100"/>
                      <a:pt x="419100" y="38100"/>
                    </a:cubicBezTo>
                    <a:close/>
                    <a:moveTo>
                      <a:pt x="37148" y="136208"/>
                    </a:moveTo>
                    <a:cubicBezTo>
                      <a:pt x="65723" y="136208"/>
                      <a:pt x="91440" y="136208"/>
                      <a:pt x="116205" y="136208"/>
                    </a:cubicBezTo>
                    <a:cubicBezTo>
                      <a:pt x="116205" y="100965"/>
                      <a:pt x="116205" y="70485"/>
                      <a:pt x="116205" y="38100"/>
                    </a:cubicBezTo>
                    <a:cubicBezTo>
                      <a:pt x="88582" y="38100"/>
                      <a:pt x="62865" y="38100"/>
                      <a:pt x="37148" y="38100"/>
                    </a:cubicBezTo>
                    <a:cubicBezTo>
                      <a:pt x="37148" y="73343"/>
                      <a:pt x="37148" y="103823"/>
                      <a:pt x="37148" y="136208"/>
                    </a:cubicBezTo>
                    <a:close/>
                    <a:moveTo>
                      <a:pt x="240982" y="137160"/>
                    </a:moveTo>
                    <a:cubicBezTo>
                      <a:pt x="240982" y="102870"/>
                      <a:pt x="240982" y="70485"/>
                      <a:pt x="240982" y="37148"/>
                    </a:cubicBezTo>
                    <a:cubicBezTo>
                      <a:pt x="213360" y="37148"/>
                      <a:pt x="188595" y="37148"/>
                      <a:pt x="162878" y="37148"/>
                    </a:cubicBezTo>
                    <a:cubicBezTo>
                      <a:pt x="162878" y="71438"/>
                      <a:pt x="162878" y="103823"/>
                      <a:pt x="162878" y="137160"/>
                    </a:cubicBezTo>
                    <a:cubicBezTo>
                      <a:pt x="190500" y="137160"/>
                      <a:pt x="214313" y="137160"/>
                      <a:pt x="240982" y="137160"/>
                    </a:cubicBezTo>
                    <a:close/>
                    <a:moveTo>
                      <a:pt x="621982" y="39052"/>
                    </a:moveTo>
                    <a:cubicBezTo>
                      <a:pt x="594360" y="39052"/>
                      <a:pt x="568643" y="39052"/>
                      <a:pt x="542925" y="39052"/>
                    </a:cubicBezTo>
                    <a:cubicBezTo>
                      <a:pt x="542925" y="73343"/>
                      <a:pt x="542925" y="103823"/>
                      <a:pt x="542925" y="136208"/>
                    </a:cubicBezTo>
                    <a:cubicBezTo>
                      <a:pt x="570548" y="136208"/>
                      <a:pt x="596265" y="136208"/>
                      <a:pt x="621982" y="136208"/>
                    </a:cubicBezTo>
                    <a:cubicBezTo>
                      <a:pt x="621982" y="101918"/>
                      <a:pt x="621982" y="70485"/>
                      <a:pt x="621982" y="3905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0" name="Freeform: Shape 149"/>
              <p:cNvSpPr/>
              <p:nvPr/>
            </p:nvSpPr>
            <p:spPr>
              <a:xfrm>
                <a:off x="7268375" y="2168552"/>
                <a:ext cx="285750" cy="371475"/>
              </a:xfrm>
              <a:custGeom>
                <a:avLst/>
                <a:gdLst>
                  <a:gd name="connsiteX0" fmla="*/ 289712 w 285750"/>
                  <a:gd name="connsiteY0" fmla="*/ 372718 h 371475"/>
                  <a:gd name="connsiteX1" fmla="*/ 2057 w 285750"/>
                  <a:gd name="connsiteY1" fmla="*/ 372718 h 371475"/>
                  <a:gd name="connsiteX2" fmla="*/ 3962 w 285750"/>
                  <a:gd name="connsiteY2" fmla="*/ 121258 h 371475"/>
                  <a:gd name="connsiteX3" fmla="*/ 172555 w 285750"/>
                  <a:gd name="connsiteY3" fmla="*/ 1243 h 371475"/>
                  <a:gd name="connsiteX4" fmla="*/ 293523 w 285750"/>
                  <a:gd name="connsiteY4" fmla="*/ 146023 h 371475"/>
                  <a:gd name="connsiteX5" fmla="*/ 292570 w 285750"/>
                  <a:gd name="connsiteY5" fmla="*/ 359383 h 371475"/>
                  <a:gd name="connsiteX6" fmla="*/ 289712 w 285750"/>
                  <a:gd name="connsiteY6" fmla="*/ 372718 h 371475"/>
                  <a:gd name="connsiteX7" fmla="*/ 164935 w 285750"/>
                  <a:gd name="connsiteY7" fmla="*/ 174598 h 371475"/>
                  <a:gd name="connsiteX8" fmla="*/ 164935 w 285750"/>
                  <a:gd name="connsiteY8" fmla="*/ 333665 h 371475"/>
                  <a:gd name="connsiteX9" fmla="*/ 252565 w 285750"/>
                  <a:gd name="connsiteY9" fmla="*/ 333665 h 371475"/>
                  <a:gd name="connsiteX10" fmla="*/ 252565 w 285750"/>
                  <a:gd name="connsiteY10" fmla="*/ 174598 h 371475"/>
                  <a:gd name="connsiteX11" fmla="*/ 164935 w 285750"/>
                  <a:gd name="connsiteY11" fmla="*/ 174598 h 371475"/>
                  <a:gd name="connsiteX12" fmla="*/ 42062 w 285750"/>
                  <a:gd name="connsiteY12" fmla="*/ 175550 h 371475"/>
                  <a:gd name="connsiteX13" fmla="*/ 42062 w 285750"/>
                  <a:gd name="connsiteY13" fmla="*/ 334618 h 371475"/>
                  <a:gd name="connsiteX14" fmla="*/ 128740 w 285750"/>
                  <a:gd name="connsiteY14" fmla="*/ 334618 h 371475"/>
                  <a:gd name="connsiteX15" fmla="*/ 128740 w 285750"/>
                  <a:gd name="connsiteY15" fmla="*/ 175550 h 371475"/>
                  <a:gd name="connsiteX16" fmla="*/ 42062 w 285750"/>
                  <a:gd name="connsiteY16" fmla="*/ 175550 h 371475"/>
                  <a:gd name="connsiteX17" fmla="*/ 108737 w 285750"/>
                  <a:gd name="connsiteY17" fmla="*/ 46010 h 371475"/>
                  <a:gd name="connsiteX18" fmla="*/ 101118 w 285750"/>
                  <a:gd name="connsiteY18" fmla="*/ 64108 h 371475"/>
                  <a:gd name="connsiteX19" fmla="*/ 151600 w 285750"/>
                  <a:gd name="connsiteY19" fmla="*/ 91730 h 371475"/>
                  <a:gd name="connsiteX20" fmla="*/ 195415 w 285750"/>
                  <a:gd name="connsiteY20" fmla="*/ 58393 h 371475"/>
                  <a:gd name="connsiteX21" fmla="*/ 188748 w 285750"/>
                  <a:gd name="connsiteY21" fmla="*/ 46963 h 371475"/>
                  <a:gd name="connsiteX22" fmla="*/ 108737 w 285750"/>
                  <a:gd name="connsiteY22" fmla="*/ 46010 h 371475"/>
                  <a:gd name="connsiteX23" fmla="*/ 83973 w 285750"/>
                  <a:gd name="connsiteY23" fmla="*/ 69823 h 371475"/>
                  <a:gd name="connsiteX24" fmla="*/ 65875 w 285750"/>
                  <a:gd name="connsiteY24" fmla="*/ 70775 h 371475"/>
                  <a:gd name="connsiteX25" fmla="*/ 38252 w 285750"/>
                  <a:gd name="connsiteY25" fmla="*/ 135545 h 371475"/>
                  <a:gd name="connsiteX26" fmla="*/ 46825 w 285750"/>
                  <a:gd name="connsiteY26" fmla="*/ 145070 h 371475"/>
                  <a:gd name="connsiteX27" fmla="*/ 92545 w 285750"/>
                  <a:gd name="connsiteY27" fmla="*/ 127925 h 371475"/>
                  <a:gd name="connsiteX28" fmla="*/ 83973 w 285750"/>
                  <a:gd name="connsiteY28" fmla="*/ 69823 h 371475"/>
                  <a:gd name="connsiteX29" fmla="*/ 251612 w 285750"/>
                  <a:gd name="connsiteY29" fmla="*/ 144118 h 371475"/>
                  <a:gd name="connsiteX30" fmla="*/ 260185 w 285750"/>
                  <a:gd name="connsiteY30" fmla="*/ 133640 h 371475"/>
                  <a:gd name="connsiteX31" fmla="*/ 227800 w 285750"/>
                  <a:gd name="connsiteY31" fmla="*/ 69823 h 371475"/>
                  <a:gd name="connsiteX32" fmla="*/ 211607 w 285750"/>
                  <a:gd name="connsiteY32" fmla="*/ 71728 h 371475"/>
                  <a:gd name="connsiteX33" fmla="*/ 204940 w 285750"/>
                  <a:gd name="connsiteY33" fmla="*/ 129830 h 371475"/>
                  <a:gd name="connsiteX34" fmla="*/ 251612 w 285750"/>
                  <a:gd name="connsiteY34" fmla="*/ 14411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371475">
                    <a:moveTo>
                      <a:pt x="289712" y="372718"/>
                    </a:moveTo>
                    <a:cubicBezTo>
                      <a:pt x="193510" y="372718"/>
                      <a:pt x="99212" y="372718"/>
                      <a:pt x="2057" y="372718"/>
                    </a:cubicBezTo>
                    <a:cubicBezTo>
                      <a:pt x="2057" y="286993"/>
                      <a:pt x="-3657" y="203173"/>
                      <a:pt x="3962" y="121258"/>
                    </a:cubicBezTo>
                    <a:cubicBezTo>
                      <a:pt x="11582" y="37438"/>
                      <a:pt x="83020" y="-8282"/>
                      <a:pt x="172555" y="1243"/>
                    </a:cubicBezTo>
                    <a:cubicBezTo>
                      <a:pt x="242087" y="7910"/>
                      <a:pt x="293523" y="68870"/>
                      <a:pt x="293523" y="146023"/>
                    </a:cubicBezTo>
                    <a:cubicBezTo>
                      <a:pt x="293523" y="217460"/>
                      <a:pt x="293523" y="287945"/>
                      <a:pt x="292570" y="359383"/>
                    </a:cubicBezTo>
                    <a:cubicBezTo>
                      <a:pt x="293523" y="362240"/>
                      <a:pt x="291618" y="365098"/>
                      <a:pt x="289712" y="372718"/>
                    </a:cubicBezTo>
                    <a:close/>
                    <a:moveTo>
                      <a:pt x="164935" y="174598"/>
                    </a:moveTo>
                    <a:cubicBezTo>
                      <a:pt x="164935" y="229843"/>
                      <a:pt x="164935" y="281278"/>
                      <a:pt x="164935" y="333665"/>
                    </a:cubicBezTo>
                    <a:cubicBezTo>
                      <a:pt x="196368" y="333665"/>
                      <a:pt x="224943" y="333665"/>
                      <a:pt x="252565" y="333665"/>
                    </a:cubicBezTo>
                    <a:cubicBezTo>
                      <a:pt x="252565" y="278420"/>
                      <a:pt x="252565" y="227938"/>
                      <a:pt x="252565" y="174598"/>
                    </a:cubicBezTo>
                    <a:cubicBezTo>
                      <a:pt x="223037" y="174598"/>
                      <a:pt x="196368" y="174598"/>
                      <a:pt x="164935" y="174598"/>
                    </a:cubicBezTo>
                    <a:close/>
                    <a:moveTo>
                      <a:pt x="42062" y="175550"/>
                    </a:moveTo>
                    <a:cubicBezTo>
                      <a:pt x="42062" y="227938"/>
                      <a:pt x="42062" y="280325"/>
                      <a:pt x="42062" y="334618"/>
                    </a:cubicBezTo>
                    <a:cubicBezTo>
                      <a:pt x="71590" y="334618"/>
                      <a:pt x="100165" y="334618"/>
                      <a:pt x="128740" y="334618"/>
                    </a:cubicBezTo>
                    <a:cubicBezTo>
                      <a:pt x="128740" y="279373"/>
                      <a:pt x="128740" y="228890"/>
                      <a:pt x="128740" y="175550"/>
                    </a:cubicBezTo>
                    <a:cubicBezTo>
                      <a:pt x="99212" y="175550"/>
                      <a:pt x="72543" y="175550"/>
                      <a:pt x="42062" y="175550"/>
                    </a:cubicBezTo>
                    <a:close/>
                    <a:moveTo>
                      <a:pt x="108737" y="46010"/>
                    </a:moveTo>
                    <a:cubicBezTo>
                      <a:pt x="105880" y="51725"/>
                      <a:pt x="103975" y="57440"/>
                      <a:pt x="101118" y="64108"/>
                    </a:cubicBezTo>
                    <a:cubicBezTo>
                      <a:pt x="118262" y="73633"/>
                      <a:pt x="135407" y="91730"/>
                      <a:pt x="151600" y="91730"/>
                    </a:cubicBezTo>
                    <a:cubicBezTo>
                      <a:pt x="166840" y="90778"/>
                      <a:pt x="181127" y="69823"/>
                      <a:pt x="195415" y="58393"/>
                    </a:cubicBezTo>
                    <a:cubicBezTo>
                      <a:pt x="193510" y="54583"/>
                      <a:pt x="190652" y="50773"/>
                      <a:pt x="188748" y="46963"/>
                    </a:cubicBezTo>
                    <a:cubicBezTo>
                      <a:pt x="162077" y="46010"/>
                      <a:pt x="135407" y="46010"/>
                      <a:pt x="108737" y="46010"/>
                    </a:cubicBezTo>
                    <a:close/>
                    <a:moveTo>
                      <a:pt x="83973" y="69823"/>
                    </a:moveTo>
                    <a:cubicBezTo>
                      <a:pt x="78257" y="69823"/>
                      <a:pt x="71590" y="69823"/>
                      <a:pt x="65875" y="70775"/>
                    </a:cubicBezTo>
                    <a:cubicBezTo>
                      <a:pt x="56350" y="92683"/>
                      <a:pt x="46825" y="113638"/>
                      <a:pt x="38252" y="135545"/>
                    </a:cubicBezTo>
                    <a:cubicBezTo>
                      <a:pt x="41110" y="138403"/>
                      <a:pt x="43968" y="142213"/>
                      <a:pt x="46825" y="145070"/>
                    </a:cubicBezTo>
                    <a:cubicBezTo>
                      <a:pt x="63018" y="139355"/>
                      <a:pt x="89687" y="137450"/>
                      <a:pt x="92545" y="127925"/>
                    </a:cubicBezTo>
                    <a:cubicBezTo>
                      <a:pt x="97307" y="109828"/>
                      <a:pt x="87782" y="88873"/>
                      <a:pt x="83973" y="69823"/>
                    </a:cubicBezTo>
                    <a:close/>
                    <a:moveTo>
                      <a:pt x="251612" y="144118"/>
                    </a:moveTo>
                    <a:cubicBezTo>
                      <a:pt x="254470" y="140308"/>
                      <a:pt x="257327" y="137450"/>
                      <a:pt x="260185" y="133640"/>
                    </a:cubicBezTo>
                    <a:cubicBezTo>
                      <a:pt x="249707" y="112685"/>
                      <a:pt x="238277" y="90778"/>
                      <a:pt x="227800" y="69823"/>
                    </a:cubicBezTo>
                    <a:cubicBezTo>
                      <a:pt x="222085" y="70775"/>
                      <a:pt x="217323" y="70775"/>
                      <a:pt x="211607" y="71728"/>
                    </a:cubicBezTo>
                    <a:cubicBezTo>
                      <a:pt x="208750" y="90778"/>
                      <a:pt x="199225" y="112685"/>
                      <a:pt x="204940" y="129830"/>
                    </a:cubicBezTo>
                    <a:cubicBezTo>
                      <a:pt x="207798" y="137450"/>
                      <a:pt x="235420" y="139355"/>
                      <a:pt x="251612" y="14411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1" name="Freeform: Shape 150"/>
              <p:cNvSpPr/>
              <p:nvPr/>
            </p:nvSpPr>
            <p:spPr>
              <a:xfrm>
                <a:off x="7580457" y="2168780"/>
                <a:ext cx="285750" cy="371475"/>
              </a:xfrm>
              <a:custGeom>
                <a:avLst/>
                <a:gdLst>
                  <a:gd name="connsiteX0" fmla="*/ 288145 w 285750"/>
                  <a:gd name="connsiteY0" fmla="*/ 372490 h 371475"/>
                  <a:gd name="connsiteX1" fmla="*/ 1443 w 285750"/>
                  <a:gd name="connsiteY1" fmla="*/ 372490 h 371475"/>
                  <a:gd name="connsiteX2" fmla="*/ 2395 w 285750"/>
                  <a:gd name="connsiteY2" fmla="*/ 110552 h 371475"/>
                  <a:gd name="connsiteX3" fmla="*/ 137650 w 285750"/>
                  <a:gd name="connsiteY3" fmla="*/ 62 h 371475"/>
                  <a:gd name="connsiteX4" fmla="*/ 286241 w 285750"/>
                  <a:gd name="connsiteY4" fmla="*/ 110552 h 371475"/>
                  <a:gd name="connsiteX5" fmla="*/ 288145 w 285750"/>
                  <a:gd name="connsiteY5" fmla="*/ 372490 h 371475"/>
                  <a:gd name="connsiteX6" fmla="*/ 40495 w 285750"/>
                  <a:gd name="connsiteY6" fmla="*/ 175322 h 371475"/>
                  <a:gd name="connsiteX7" fmla="*/ 40495 w 285750"/>
                  <a:gd name="connsiteY7" fmla="*/ 334390 h 371475"/>
                  <a:gd name="connsiteX8" fmla="*/ 129078 w 285750"/>
                  <a:gd name="connsiteY8" fmla="*/ 334390 h 371475"/>
                  <a:gd name="connsiteX9" fmla="*/ 129078 w 285750"/>
                  <a:gd name="connsiteY9" fmla="*/ 175322 h 371475"/>
                  <a:gd name="connsiteX10" fmla="*/ 40495 w 285750"/>
                  <a:gd name="connsiteY10" fmla="*/ 175322 h 371475"/>
                  <a:gd name="connsiteX11" fmla="*/ 252903 w 285750"/>
                  <a:gd name="connsiteY11" fmla="*/ 335342 h 371475"/>
                  <a:gd name="connsiteX12" fmla="*/ 252903 w 285750"/>
                  <a:gd name="connsiteY12" fmla="*/ 176275 h 371475"/>
                  <a:gd name="connsiteX13" fmla="*/ 163368 w 285750"/>
                  <a:gd name="connsiteY13" fmla="*/ 176275 h 371475"/>
                  <a:gd name="connsiteX14" fmla="*/ 163368 w 285750"/>
                  <a:gd name="connsiteY14" fmla="*/ 335342 h 371475"/>
                  <a:gd name="connsiteX15" fmla="*/ 252903 w 285750"/>
                  <a:gd name="connsiteY15" fmla="*/ 335342 h 371475"/>
                  <a:gd name="connsiteX16" fmla="*/ 193848 w 285750"/>
                  <a:gd name="connsiteY16" fmla="*/ 60070 h 371475"/>
                  <a:gd name="connsiteX17" fmla="*/ 188133 w 285750"/>
                  <a:gd name="connsiteY17" fmla="*/ 46735 h 371475"/>
                  <a:gd name="connsiteX18" fmla="*/ 103361 w 285750"/>
                  <a:gd name="connsiteY18" fmla="*/ 46735 h 371475"/>
                  <a:gd name="connsiteX19" fmla="*/ 97645 w 285750"/>
                  <a:gd name="connsiteY19" fmla="*/ 60070 h 371475"/>
                  <a:gd name="connsiteX20" fmla="*/ 145270 w 285750"/>
                  <a:gd name="connsiteY20" fmla="*/ 90550 h 371475"/>
                  <a:gd name="connsiteX21" fmla="*/ 193848 w 285750"/>
                  <a:gd name="connsiteY21" fmla="*/ 60070 h 371475"/>
                  <a:gd name="connsiteX22" fmla="*/ 227186 w 285750"/>
                  <a:gd name="connsiteY22" fmla="*/ 69595 h 371475"/>
                  <a:gd name="connsiteX23" fmla="*/ 210041 w 285750"/>
                  <a:gd name="connsiteY23" fmla="*/ 69595 h 371475"/>
                  <a:gd name="connsiteX24" fmla="*/ 201468 w 285750"/>
                  <a:gd name="connsiteY24" fmla="*/ 126745 h 371475"/>
                  <a:gd name="connsiteX25" fmla="*/ 263381 w 285750"/>
                  <a:gd name="connsiteY25" fmla="*/ 146747 h 371475"/>
                  <a:gd name="connsiteX26" fmla="*/ 227186 w 285750"/>
                  <a:gd name="connsiteY26" fmla="*/ 69595 h 371475"/>
                  <a:gd name="connsiteX27" fmla="*/ 35733 w 285750"/>
                  <a:gd name="connsiteY27" fmla="*/ 132460 h 371475"/>
                  <a:gd name="connsiteX28" fmla="*/ 45258 w 285750"/>
                  <a:gd name="connsiteY28" fmla="*/ 143890 h 371475"/>
                  <a:gd name="connsiteX29" fmla="*/ 90025 w 285750"/>
                  <a:gd name="connsiteY29" fmla="*/ 127697 h 371475"/>
                  <a:gd name="connsiteX30" fmla="*/ 79548 w 285750"/>
                  <a:gd name="connsiteY30" fmla="*/ 69595 h 371475"/>
                  <a:gd name="connsiteX31" fmla="*/ 66213 w 285750"/>
                  <a:gd name="connsiteY31" fmla="*/ 69595 h 371475"/>
                  <a:gd name="connsiteX32" fmla="*/ 35733 w 285750"/>
                  <a:gd name="connsiteY32" fmla="*/ 13246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5750" h="371475">
                    <a:moveTo>
                      <a:pt x="288145" y="372490"/>
                    </a:moveTo>
                    <a:cubicBezTo>
                      <a:pt x="193848" y="372490"/>
                      <a:pt x="99550" y="372490"/>
                      <a:pt x="1443" y="372490"/>
                    </a:cubicBezTo>
                    <a:cubicBezTo>
                      <a:pt x="1443" y="283907"/>
                      <a:pt x="-2367" y="197230"/>
                      <a:pt x="2395" y="110552"/>
                    </a:cubicBezTo>
                    <a:cubicBezTo>
                      <a:pt x="6205" y="49592"/>
                      <a:pt x="70975" y="1015"/>
                      <a:pt x="137650" y="62"/>
                    </a:cubicBezTo>
                    <a:cubicBezTo>
                      <a:pt x="215756" y="-1843"/>
                      <a:pt x="280525" y="40067"/>
                      <a:pt x="286241" y="110552"/>
                    </a:cubicBezTo>
                    <a:cubicBezTo>
                      <a:pt x="293861" y="195325"/>
                      <a:pt x="288145" y="282955"/>
                      <a:pt x="288145" y="372490"/>
                    </a:cubicBezTo>
                    <a:close/>
                    <a:moveTo>
                      <a:pt x="40495" y="175322"/>
                    </a:moveTo>
                    <a:cubicBezTo>
                      <a:pt x="40495" y="231520"/>
                      <a:pt x="40495" y="282955"/>
                      <a:pt x="40495" y="334390"/>
                    </a:cubicBezTo>
                    <a:cubicBezTo>
                      <a:pt x="72880" y="334390"/>
                      <a:pt x="101455" y="334390"/>
                      <a:pt x="129078" y="334390"/>
                    </a:cubicBezTo>
                    <a:cubicBezTo>
                      <a:pt x="129078" y="279145"/>
                      <a:pt x="129078" y="227710"/>
                      <a:pt x="129078" y="175322"/>
                    </a:cubicBezTo>
                    <a:cubicBezTo>
                      <a:pt x="98598" y="175322"/>
                      <a:pt x="71928" y="175322"/>
                      <a:pt x="40495" y="175322"/>
                    </a:cubicBezTo>
                    <a:close/>
                    <a:moveTo>
                      <a:pt x="252903" y="335342"/>
                    </a:moveTo>
                    <a:cubicBezTo>
                      <a:pt x="252903" y="278192"/>
                      <a:pt x="252903" y="226757"/>
                      <a:pt x="252903" y="176275"/>
                    </a:cubicBezTo>
                    <a:cubicBezTo>
                      <a:pt x="221470" y="176275"/>
                      <a:pt x="193848" y="176275"/>
                      <a:pt x="163368" y="176275"/>
                    </a:cubicBezTo>
                    <a:cubicBezTo>
                      <a:pt x="163368" y="230567"/>
                      <a:pt x="163368" y="282002"/>
                      <a:pt x="163368" y="335342"/>
                    </a:cubicBezTo>
                    <a:cubicBezTo>
                      <a:pt x="194800" y="335342"/>
                      <a:pt x="222423" y="335342"/>
                      <a:pt x="252903" y="335342"/>
                    </a:cubicBezTo>
                    <a:close/>
                    <a:moveTo>
                      <a:pt x="193848" y="60070"/>
                    </a:moveTo>
                    <a:cubicBezTo>
                      <a:pt x="191943" y="55307"/>
                      <a:pt x="190038" y="50545"/>
                      <a:pt x="188133" y="46735"/>
                    </a:cubicBezTo>
                    <a:cubicBezTo>
                      <a:pt x="159558" y="46735"/>
                      <a:pt x="131936" y="46735"/>
                      <a:pt x="103361" y="46735"/>
                    </a:cubicBezTo>
                    <a:cubicBezTo>
                      <a:pt x="101455" y="51497"/>
                      <a:pt x="99550" y="55307"/>
                      <a:pt x="97645" y="60070"/>
                    </a:cubicBezTo>
                    <a:cubicBezTo>
                      <a:pt x="113838" y="71500"/>
                      <a:pt x="129078" y="90550"/>
                      <a:pt x="145270" y="90550"/>
                    </a:cubicBezTo>
                    <a:cubicBezTo>
                      <a:pt x="161463" y="90550"/>
                      <a:pt x="177656" y="71500"/>
                      <a:pt x="193848" y="60070"/>
                    </a:cubicBezTo>
                    <a:close/>
                    <a:moveTo>
                      <a:pt x="227186" y="69595"/>
                    </a:moveTo>
                    <a:cubicBezTo>
                      <a:pt x="221470" y="69595"/>
                      <a:pt x="215756" y="69595"/>
                      <a:pt x="210041" y="69595"/>
                    </a:cubicBezTo>
                    <a:cubicBezTo>
                      <a:pt x="206231" y="88645"/>
                      <a:pt x="195753" y="110552"/>
                      <a:pt x="201468" y="126745"/>
                    </a:cubicBezTo>
                    <a:cubicBezTo>
                      <a:pt x="205278" y="136270"/>
                      <a:pt x="232900" y="138175"/>
                      <a:pt x="263381" y="146747"/>
                    </a:cubicBezTo>
                    <a:cubicBezTo>
                      <a:pt x="247188" y="111505"/>
                      <a:pt x="236711" y="90550"/>
                      <a:pt x="227186" y="69595"/>
                    </a:cubicBezTo>
                    <a:close/>
                    <a:moveTo>
                      <a:pt x="35733" y="132460"/>
                    </a:moveTo>
                    <a:cubicBezTo>
                      <a:pt x="38591" y="136270"/>
                      <a:pt x="42400" y="140080"/>
                      <a:pt x="45258" y="143890"/>
                    </a:cubicBezTo>
                    <a:cubicBezTo>
                      <a:pt x="61450" y="138175"/>
                      <a:pt x="89073" y="135317"/>
                      <a:pt x="90025" y="127697"/>
                    </a:cubicBezTo>
                    <a:cubicBezTo>
                      <a:pt x="92883" y="109600"/>
                      <a:pt x="83358" y="88645"/>
                      <a:pt x="79548" y="69595"/>
                    </a:cubicBezTo>
                    <a:cubicBezTo>
                      <a:pt x="74786" y="69595"/>
                      <a:pt x="70023" y="69595"/>
                      <a:pt x="66213" y="69595"/>
                    </a:cubicBezTo>
                    <a:cubicBezTo>
                      <a:pt x="55736" y="89597"/>
                      <a:pt x="46211" y="110552"/>
                      <a:pt x="35733" y="13246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2" name="Freeform: Shape 151"/>
              <p:cNvSpPr/>
              <p:nvPr/>
            </p:nvSpPr>
            <p:spPr>
              <a:xfrm>
                <a:off x="7319010" y="1884998"/>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2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2"/>
                    </a:cubicBezTo>
                    <a:cubicBezTo>
                      <a:pt x="158115" y="183833"/>
                      <a:pt x="180975" y="208597"/>
                      <a:pt x="200977" y="29908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3" name="Freeform: Shape 152"/>
              <p:cNvSpPr/>
              <p:nvPr/>
            </p:nvSpPr>
            <p:spPr>
              <a:xfrm>
                <a:off x="7393305" y="1564005"/>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2"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4" name="Freeform: Shape 153"/>
              <p:cNvSpPr/>
              <p:nvPr/>
            </p:nvSpPr>
            <p:spPr>
              <a:xfrm>
                <a:off x="7529513" y="2601277"/>
                <a:ext cx="76200" cy="95250"/>
              </a:xfrm>
              <a:custGeom>
                <a:avLst/>
                <a:gdLst>
                  <a:gd name="connsiteX0" fmla="*/ 81915 w 76200"/>
                  <a:gd name="connsiteY0" fmla="*/ 99060 h 95250"/>
                  <a:gd name="connsiteX1" fmla="*/ 0 w 76200"/>
                  <a:gd name="connsiteY1" fmla="*/ 99060 h 95250"/>
                  <a:gd name="connsiteX2" fmla="*/ 0 w 76200"/>
                  <a:gd name="connsiteY2" fmla="*/ 0 h 95250"/>
                  <a:gd name="connsiteX3" fmla="*/ 81915 w 76200"/>
                  <a:gd name="connsiteY3" fmla="*/ 0 h 95250"/>
                  <a:gd name="connsiteX4" fmla="*/ 81915 w 76200"/>
                  <a:gd name="connsiteY4" fmla="*/ 9906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81915" y="99060"/>
                    </a:moveTo>
                    <a:cubicBezTo>
                      <a:pt x="52388" y="99060"/>
                      <a:pt x="27623" y="99060"/>
                      <a:pt x="0" y="99060"/>
                    </a:cubicBezTo>
                    <a:cubicBezTo>
                      <a:pt x="0" y="65723"/>
                      <a:pt x="0" y="35243"/>
                      <a:pt x="0" y="0"/>
                    </a:cubicBezTo>
                    <a:cubicBezTo>
                      <a:pt x="26670" y="0"/>
                      <a:pt x="52388" y="0"/>
                      <a:pt x="81915" y="0"/>
                    </a:cubicBezTo>
                    <a:cubicBezTo>
                      <a:pt x="81915" y="32385"/>
                      <a:pt x="81915" y="63818"/>
                      <a:pt x="81915" y="9906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5" name="Freeform: Shape 154"/>
              <p:cNvSpPr/>
              <p:nvPr/>
            </p:nvSpPr>
            <p:spPr>
              <a:xfrm>
                <a:off x="7626668" y="1884045"/>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3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3"/>
                    </a:cubicBezTo>
                    <a:cubicBezTo>
                      <a:pt x="157163" y="182880"/>
                      <a:pt x="180975" y="207645"/>
                      <a:pt x="200977" y="29908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6" name="Freeform: Shape 155"/>
              <p:cNvSpPr/>
              <p:nvPr/>
            </p:nvSpPr>
            <p:spPr>
              <a:xfrm>
                <a:off x="7700963" y="1562100"/>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3"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157" name="Freeform: Shape 156"/>
          <p:cNvSpPr/>
          <p:nvPr/>
        </p:nvSpPr>
        <p:spPr>
          <a:xfrm rot="17436610">
            <a:off x="3861594" y="3042444"/>
            <a:ext cx="623888" cy="441325"/>
          </a:xfrm>
          <a:custGeom>
            <a:avLst/>
            <a:gdLst>
              <a:gd name="connsiteX0" fmla="*/ 1359605 w 2028518"/>
              <a:gd name="connsiteY0" fmla="*/ 1366447 h 1440540"/>
              <a:gd name="connsiteX1" fmla="*/ 1359605 w 2028518"/>
              <a:gd name="connsiteY1" fmla="*/ 1406271 h 1440540"/>
              <a:gd name="connsiteX2" fmla="*/ 1942246 w 2028518"/>
              <a:gd name="connsiteY2" fmla="*/ 1406271 h 1440540"/>
              <a:gd name="connsiteX3" fmla="*/ 1942246 w 2028518"/>
              <a:gd name="connsiteY3" fmla="*/ 1366447 h 1440540"/>
              <a:gd name="connsiteX4" fmla="*/ 1359605 w 2028518"/>
              <a:gd name="connsiteY4" fmla="*/ 1305350 h 1440540"/>
              <a:gd name="connsiteX5" fmla="*/ 1359605 w 2028518"/>
              <a:gd name="connsiteY5" fmla="*/ 1345174 h 1440540"/>
              <a:gd name="connsiteX6" fmla="*/ 1942246 w 2028518"/>
              <a:gd name="connsiteY6" fmla="*/ 1345174 h 1440540"/>
              <a:gd name="connsiteX7" fmla="*/ 1942246 w 2028518"/>
              <a:gd name="connsiteY7" fmla="*/ 1305350 h 1440540"/>
              <a:gd name="connsiteX8" fmla="*/ 1359605 w 2028518"/>
              <a:gd name="connsiteY8" fmla="*/ 1244254 h 1440540"/>
              <a:gd name="connsiteX9" fmla="*/ 1359605 w 2028518"/>
              <a:gd name="connsiteY9" fmla="*/ 1284078 h 1440540"/>
              <a:gd name="connsiteX10" fmla="*/ 1942246 w 2028518"/>
              <a:gd name="connsiteY10" fmla="*/ 1284078 h 1440540"/>
              <a:gd name="connsiteX11" fmla="*/ 1942246 w 2028518"/>
              <a:gd name="connsiteY11" fmla="*/ 1244254 h 1440540"/>
              <a:gd name="connsiteX12" fmla="*/ 1359605 w 2028518"/>
              <a:gd name="connsiteY12" fmla="*/ 1183157 h 1440540"/>
              <a:gd name="connsiteX13" fmla="*/ 1359605 w 2028518"/>
              <a:gd name="connsiteY13" fmla="*/ 1222981 h 1440540"/>
              <a:gd name="connsiteX14" fmla="*/ 1942246 w 2028518"/>
              <a:gd name="connsiteY14" fmla="*/ 1222981 h 1440540"/>
              <a:gd name="connsiteX15" fmla="*/ 1942246 w 2028518"/>
              <a:gd name="connsiteY15" fmla="*/ 1183157 h 1440540"/>
              <a:gd name="connsiteX16" fmla="*/ 1003047 w 2028518"/>
              <a:gd name="connsiteY16" fmla="*/ 821458 h 1440540"/>
              <a:gd name="connsiteX17" fmla="*/ 1003047 w 2028518"/>
              <a:gd name="connsiteY17" fmla="*/ 1439143 h 1440540"/>
              <a:gd name="connsiteX18" fmla="*/ 1259865 w 2028518"/>
              <a:gd name="connsiteY18" fmla="*/ 1439143 h 1440540"/>
              <a:gd name="connsiteX19" fmla="*/ 1259865 w 2028518"/>
              <a:gd name="connsiteY19" fmla="*/ 821458 h 1440540"/>
              <a:gd name="connsiteX20" fmla="*/ 640721 w 2028518"/>
              <a:gd name="connsiteY20" fmla="*/ 818736 h 1440540"/>
              <a:gd name="connsiteX21" fmla="*/ 640721 w 2028518"/>
              <a:gd name="connsiteY21" fmla="*/ 1436421 h 1440540"/>
              <a:gd name="connsiteX22" fmla="*/ 860983 w 2028518"/>
              <a:gd name="connsiteY22" fmla="*/ 1436421 h 1440540"/>
              <a:gd name="connsiteX23" fmla="*/ 860983 w 2028518"/>
              <a:gd name="connsiteY23" fmla="*/ 818736 h 1440540"/>
              <a:gd name="connsiteX24" fmla="*/ 1818380 w 2028518"/>
              <a:gd name="connsiteY24" fmla="*/ 734607 h 1440540"/>
              <a:gd name="connsiteX25" fmla="*/ 1818380 w 2028518"/>
              <a:gd name="connsiteY25" fmla="*/ 807677 h 1440540"/>
              <a:gd name="connsiteX26" fmla="*/ 1916476 w 2028518"/>
              <a:gd name="connsiteY26" fmla="*/ 807677 h 1440540"/>
              <a:gd name="connsiteX27" fmla="*/ 1916476 w 2028518"/>
              <a:gd name="connsiteY27" fmla="*/ 734607 h 1440540"/>
              <a:gd name="connsiteX28" fmla="*/ 1634779 w 2028518"/>
              <a:gd name="connsiteY28" fmla="*/ 734607 h 1440540"/>
              <a:gd name="connsiteX29" fmla="*/ 1634779 w 2028518"/>
              <a:gd name="connsiteY29" fmla="*/ 807677 h 1440540"/>
              <a:gd name="connsiteX30" fmla="*/ 1732875 w 2028518"/>
              <a:gd name="connsiteY30" fmla="*/ 807677 h 1440540"/>
              <a:gd name="connsiteX31" fmla="*/ 1732875 w 2028518"/>
              <a:gd name="connsiteY31" fmla="*/ 734607 h 1440540"/>
              <a:gd name="connsiteX32" fmla="*/ 1451179 w 2028518"/>
              <a:gd name="connsiteY32" fmla="*/ 734607 h 1440540"/>
              <a:gd name="connsiteX33" fmla="*/ 1451179 w 2028518"/>
              <a:gd name="connsiteY33" fmla="*/ 807677 h 1440540"/>
              <a:gd name="connsiteX34" fmla="*/ 1549275 w 2028518"/>
              <a:gd name="connsiteY34" fmla="*/ 807677 h 1440540"/>
              <a:gd name="connsiteX35" fmla="*/ 1549275 w 2028518"/>
              <a:gd name="connsiteY35" fmla="*/ 734607 h 1440540"/>
              <a:gd name="connsiteX36" fmla="*/ 1818380 w 2028518"/>
              <a:gd name="connsiteY36" fmla="*/ 582994 h 1440540"/>
              <a:gd name="connsiteX37" fmla="*/ 1818380 w 2028518"/>
              <a:gd name="connsiteY37" fmla="*/ 656064 h 1440540"/>
              <a:gd name="connsiteX38" fmla="*/ 1916476 w 2028518"/>
              <a:gd name="connsiteY38" fmla="*/ 656064 h 1440540"/>
              <a:gd name="connsiteX39" fmla="*/ 1916476 w 2028518"/>
              <a:gd name="connsiteY39" fmla="*/ 582994 h 1440540"/>
              <a:gd name="connsiteX40" fmla="*/ 1634779 w 2028518"/>
              <a:gd name="connsiteY40" fmla="*/ 582994 h 1440540"/>
              <a:gd name="connsiteX41" fmla="*/ 1634779 w 2028518"/>
              <a:gd name="connsiteY41" fmla="*/ 656064 h 1440540"/>
              <a:gd name="connsiteX42" fmla="*/ 1732875 w 2028518"/>
              <a:gd name="connsiteY42" fmla="*/ 656064 h 1440540"/>
              <a:gd name="connsiteX43" fmla="*/ 1732875 w 2028518"/>
              <a:gd name="connsiteY43" fmla="*/ 582994 h 1440540"/>
              <a:gd name="connsiteX44" fmla="*/ 1451179 w 2028518"/>
              <a:gd name="connsiteY44" fmla="*/ 582994 h 1440540"/>
              <a:gd name="connsiteX45" fmla="*/ 1451179 w 2028518"/>
              <a:gd name="connsiteY45" fmla="*/ 656064 h 1440540"/>
              <a:gd name="connsiteX46" fmla="*/ 1549275 w 2028518"/>
              <a:gd name="connsiteY46" fmla="*/ 656064 h 1440540"/>
              <a:gd name="connsiteX47" fmla="*/ 1549275 w 2028518"/>
              <a:gd name="connsiteY47" fmla="*/ 582994 h 1440540"/>
              <a:gd name="connsiteX48" fmla="*/ 403424 w 2028518"/>
              <a:gd name="connsiteY48" fmla="*/ 499916 h 1440540"/>
              <a:gd name="connsiteX49" fmla="*/ 348620 w 2028518"/>
              <a:gd name="connsiteY49" fmla="*/ 554720 h 1440540"/>
              <a:gd name="connsiteX50" fmla="*/ 348620 w 2028518"/>
              <a:gd name="connsiteY50" fmla="*/ 1438886 h 1440540"/>
              <a:gd name="connsiteX51" fmla="*/ 458227 w 2028518"/>
              <a:gd name="connsiteY51" fmla="*/ 1438886 h 1440540"/>
              <a:gd name="connsiteX52" fmla="*/ 458228 w 2028518"/>
              <a:gd name="connsiteY52" fmla="*/ 554720 h 1440540"/>
              <a:gd name="connsiteX53" fmla="*/ 403424 w 2028518"/>
              <a:gd name="connsiteY53" fmla="*/ 499916 h 1440540"/>
              <a:gd name="connsiteX54" fmla="*/ 169200 w 2028518"/>
              <a:gd name="connsiteY54" fmla="*/ 496212 h 1440540"/>
              <a:gd name="connsiteX55" fmla="*/ 114396 w 2028518"/>
              <a:gd name="connsiteY55" fmla="*/ 551016 h 1440540"/>
              <a:gd name="connsiteX56" fmla="*/ 114396 w 2028518"/>
              <a:gd name="connsiteY56" fmla="*/ 1435182 h 1440540"/>
              <a:gd name="connsiteX57" fmla="*/ 224003 w 2028518"/>
              <a:gd name="connsiteY57" fmla="*/ 1435182 h 1440540"/>
              <a:gd name="connsiteX58" fmla="*/ 224004 w 2028518"/>
              <a:gd name="connsiteY58" fmla="*/ 551016 h 1440540"/>
              <a:gd name="connsiteX59" fmla="*/ 169200 w 2028518"/>
              <a:gd name="connsiteY59" fmla="*/ 496212 h 1440540"/>
              <a:gd name="connsiteX60" fmla="*/ 1818380 w 2028518"/>
              <a:gd name="connsiteY60" fmla="*/ 431380 h 1440540"/>
              <a:gd name="connsiteX61" fmla="*/ 1818380 w 2028518"/>
              <a:gd name="connsiteY61" fmla="*/ 504450 h 1440540"/>
              <a:gd name="connsiteX62" fmla="*/ 1916476 w 2028518"/>
              <a:gd name="connsiteY62" fmla="*/ 504450 h 1440540"/>
              <a:gd name="connsiteX63" fmla="*/ 1916476 w 2028518"/>
              <a:gd name="connsiteY63" fmla="*/ 431380 h 1440540"/>
              <a:gd name="connsiteX64" fmla="*/ 1634779 w 2028518"/>
              <a:gd name="connsiteY64" fmla="*/ 431380 h 1440540"/>
              <a:gd name="connsiteX65" fmla="*/ 1634779 w 2028518"/>
              <a:gd name="connsiteY65" fmla="*/ 504450 h 1440540"/>
              <a:gd name="connsiteX66" fmla="*/ 1732875 w 2028518"/>
              <a:gd name="connsiteY66" fmla="*/ 504450 h 1440540"/>
              <a:gd name="connsiteX67" fmla="*/ 1732875 w 2028518"/>
              <a:gd name="connsiteY67" fmla="*/ 431380 h 1440540"/>
              <a:gd name="connsiteX68" fmla="*/ 1451179 w 2028518"/>
              <a:gd name="connsiteY68" fmla="*/ 431380 h 1440540"/>
              <a:gd name="connsiteX69" fmla="*/ 1451179 w 2028518"/>
              <a:gd name="connsiteY69" fmla="*/ 504450 h 1440540"/>
              <a:gd name="connsiteX70" fmla="*/ 1549275 w 2028518"/>
              <a:gd name="connsiteY70" fmla="*/ 504450 h 1440540"/>
              <a:gd name="connsiteX71" fmla="*/ 1549275 w 2028518"/>
              <a:gd name="connsiteY71" fmla="*/ 431380 h 1440540"/>
              <a:gd name="connsiteX72" fmla="*/ 1254606 w 2028518"/>
              <a:gd name="connsiteY72" fmla="*/ 431380 h 1440540"/>
              <a:gd name="connsiteX73" fmla="*/ 1254606 w 2028518"/>
              <a:gd name="connsiteY73" fmla="*/ 504450 h 1440540"/>
              <a:gd name="connsiteX74" fmla="*/ 1352702 w 2028518"/>
              <a:gd name="connsiteY74" fmla="*/ 504450 h 1440540"/>
              <a:gd name="connsiteX75" fmla="*/ 1352702 w 2028518"/>
              <a:gd name="connsiteY75" fmla="*/ 431380 h 1440540"/>
              <a:gd name="connsiteX76" fmla="*/ 1071005 w 2028518"/>
              <a:gd name="connsiteY76" fmla="*/ 431380 h 1440540"/>
              <a:gd name="connsiteX77" fmla="*/ 1071005 w 2028518"/>
              <a:gd name="connsiteY77" fmla="*/ 504450 h 1440540"/>
              <a:gd name="connsiteX78" fmla="*/ 1169101 w 2028518"/>
              <a:gd name="connsiteY78" fmla="*/ 504450 h 1440540"/>
              <a:gd name="connsiteX79" fmla="*/ 1169101 w 2028518"/>
              <a:gd name="connsiteY79" fmla="*/ 431380 h 1440540"/>
              <a:gd name="connsiteX80" fmla="*/ 887405 w 2028518"/>
              <a:gd name="connsiteY80" fmla="*/ 431380 h 1440540"/>
              <a:gd name="connsiteX81" fmla="*/ 887405 w 2028518"/>
              <a:gd name="connsiteY81" fmla="*/ 504450 h 1440540"/>
              <a:gd name="connsiteX82" fmla="*/ 985501 w 2028518"/>
              <a:gd name="connsiteY82" fmla="*/ 504450 h 1440540"/>
              <a:gd name="connsiteX83" fmla="*/ 985501 w 2028518"/>
              <a:gd name="connsiteY83" fmla="*/ 431380 h 1440540"/>
              <a:gd name="connsiteX84" fmla="*/ 726849 w 2028518"/>
              <a:gd name="connsiteY84" fmla="*/ 431380 h 1440540"/>
              <a:gd name="connsiteX85" fmla="*/ 726849 w 2028518"/>
              <a:gd name="connsiteY85" fmla="*/ 504450 h 1440540"/>
              <a:gd name="connsiteX86" fmla="*/ 824945 w 2028518"/>
              <a:gd name="connsiteY86" fmla="*/ 504450 h 1440540"/>
              <a:gd name="connsiteX87" fmla="*/ 824945 w 2028518"/>
              <a:gd name="connsiteY87" fmla="*/ 431380 h 1440540"/>
              <a:gd name="connsiteX88" fmla="*/ 543248 w 2028518"/>
              <a:gd name="connsiteY88" fmla="*/ 431380 h 1440540"/>
              <a:gd name="connsiteX89" fmla="*/ 543248 w 2028518"/>
              <a:gd name="connsiteY89" fmla="*/ 504450 h 1440540"/>
              <a:gd name="connsiteX90" fmla="*/ 641344 w 2028518"/>
              <a:gd name="connsiteY90" fmla="*/ 504450 h 1440540"/>
              <a:gd name="connsiteX91" fmla="*/ 641344 w 2028518"/>
              <a:gd name="connsiteY91" fmla="*/ 431380 h 1440540"/>
              <a:gd name="connsiteX92" fmla="*/ 525663 w 2028518"/>
              <a:gd name="connsiteY92" fmla="*/ 0 h 1440540"/>
              <a:gd name="connsiteX93" fmla="*/ 525663 w 2028518"/>
              <a:gd name="connsiteY93" fmla="*/ 296929 h 1440540"/>
              <a:gd name="connsiteX94" fmla="*/ 1026614 w 2028518"/>
              <a:gd name="connsiteY94" fmla="*/ 0 h 1440540"/>
              <a:gd name="connsiteX95" fmla="*/ 1026614 w 2028518"/>
              <a:gd name="connsiteY95" fmla="*/ 296930 h 1440540"/>
              <a:gd name="connsiteX96" fmla="*/ 1527566 w 2028518"/>
              <a:gd name="connsiteY96" fmla="*/ 0 h 1440540"/>
              <a:gd name="connsiteX97" fmla="*/ 1527566 w 2028518"/>
              <a:gd name="connsiteY97" fmla="*/ 296930 h 1440540"/>
              <a:gd name="connsiteX98" fmla="*/ 2028518 w 2028518"/>
              <a:gd name="connsiteY98" fmla="*/ 0 h 1440540"/>
              <a:gd name="connsiteX99" fmla="*/ 2028518 w 2028518"/>
              <a:gd name="connsiteY99" fmla="*/ 311577 h 1440540"/>
              <a:gd name="connsiteX100" fmla="*/ 2028518 w 2028518"/>
              <a:gd name="connsiteY100" fmla="*/ 1440540 h 1440540"/>
              <a:gd name="connsiteX101" fmla="*/ 0 w 2028518"/>
              <a:gd name="connsiteY101" fmla="*/ 1440540 h 1440540"/>
              <a:gd name="connsiteX102" fmla="*/ 0 w 2028518"/>
              <a:gd name="connsiteY102" fmla="*/ 311577 h 144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28518" h="1440540">
                <a:moveTo>
                  <a:pt x="1359605" y="1366447"/>
                </a:moveTo>
                <a:lnTo>
                  <a:pt x="1359605" y="1406271"/>
                </a:lnTo>
                <a:lnTo>
                  <a:pt x="1942246" y="1406271"/>
                </a:lnTo>
                <a:lnTo>
                  <a:pt x="1942246" y="1366447"/>
                </a:lnTo>
                <a:close/>
                <a:moveTo>
                  <a:pt x="1359605" y="1305350"/>
                </a:moveTo>
                <a:lnTo>
                  <a:pt x="1359605" y="1345174"/>
                </a:lnTo>
                <a:lnTo>
                  <a:pt x="1942246" y="1345174"/>
                </a:lnTo>
                <a:lnTo>
                  <a:pt x="1942246" y="1305350"/>
                </a:lnTo>
                <a:close/>
                <a:moveTo>
                  <a:pt x="1359605" y="1244254"/>
                </a:moveTo>
                <a:lnTo>
                  <a:pt x="1359605" y="1284078"/>
                </a:lnTo>
                <a:lnTo>
                  <a:pt x="1942246" y="1284078"/>
                </a:lnTo>
                <a:lnTo>
                  <a:pt x="1942246" y="1244254"/>
                </a:lnTo>
                <a:close/>
                <a:moveTo>
                  <a:pt x="1359605" y="1183157"/>
                </a:moveTo>
                <a:lnTo>
                  <a:pt x="1359605" y="1222981"/>
                </a:lnTo>
                <a:lnTo>
                  <a:pt x="1942246" y="1222981"/>
                </a:lnTo>
                <a:lnTo>
                  <a:pt x="1942246" y="1183157"/>
                </a:lnTo>
                <a:close/>
                <a:moveTo>
                  <a:pt x="1003047" y="821458"/>
                </a:moveTo>
                <a:lnTo>
                  <a:pt x="1003047" y="1439143"/>
                </a:lnTo>
                <a:lnTo>
                  <a:pt x="1259865" y="1439143"/>
                </a:lnTo>
                <a:lnTo>
                  <a:pt x="1259865" y="821458"/>
                </a:lnTo>
                <a:close/>
                <a:moveTo>
                  <a:pt x="640721" y="818736"/>
                </a:moveTo>
                <a:lnTo>
                  <a:pt x="640721" y="1436421"/>
                </a:lnTo>
                <a:lnTo>
                  <a:pt x="860983" y="1436421"/>
                </a:lnTo>
                <a:lnTo>
                  <a:pt x="860983" y="818736"/>
                </a:lnTo>
                <a:close/>
                <a:moveTo>
                  <a:pt x="1818380" y="734607"/>
                </a:moveTo>
                <a:lnTo>
                  <a:pt x="1818380" y="807677"/>
                </a:lnTo>
                <a:lnTo>
                  <a:pt x="1916476" y="807677"/>
                </a:lnTo>
                <a:lnTo>
                  <a:pt x="1916476" y="734607"/>
                </a:lnTo>
                <a:close/>
                <a:moveTo>
                  <a:pt x="1634779" y="734607"/>
                </a:moveTo>
                <a:lnTo>
                  <a:pt x="1634779" y="807677"/>
                </a:lnTo>
                <a:lnTo>
                  <a:pt x="1732875" y="807677"/>
                </a:lnTo>
                <a:lnTo>
                  <a:pt x="1732875" y="734607"/>
                </a:lnTo>
                <a:close/>
                <a:moveTo>
                  <a:pt x="1451179" y="734607"/>
                </a:moveTo>
                <a:lnTo>
                  <a:pt x="1451179" y="807677"/>
                </a:lnTo>
                <a:lnTo>
                  <a:pt x="1549275" y="807677"/>
                </a:lnTo>
                <a:lnTo>
                  <a:pt x="1549275" y="734607"/>
                </a:lnTo>
                <a:close/>
                <a:moveTo>
                  <a:pt x="1818380" y="582994"/>
                </a:moveTo>
                <a:lnTo>
                  <a:pt x="1818380" y="656064"/>
                </a:lnTo>
                <a:lnTo>
                  <a:pt x="1916476" y="656064"/>
                </a:lnTo>
                <a:lnTo>
                  <a:pt x="1916476" y="582994"/>
                </a:lnTo>
                <a:close/>
                <a:moveTo>
                  <a:pt x="1634779" y="582994"/>
                </a:moveTo>
                <a:lnTo>
                  <a:pt x="1634779" y="656064"/>
                </a:lnTo>
                <a:lnTo>
                  <a:pt x="1732875" y="656064"/>
                </a:lnTo>
                <a:lnTo>
                  <a:pt x="1732875" y="582994"/>
                </a:lnTo>
                <a:close/>
                <a:moveTo>
                  <a:pt x="1451179" y="582994"/>
                </a:moveTo>
                <a:lnTo>
                  <a:pt x="1451179" y="656064"/>
                </a:lnTo>
                <a:lnTo>
                  <a:pt x="1549275" y="656064"/>
                </a:lnTo>
                <a:lnTo>
                  <a:pt x="1549275" y="582994"/>
                </a:lnTo>
                <a:close/>
                <a:moveTo>
                  <a:pt x="403424" y="499916"/>
                </a:moveTo>
                <a:cubicBezTo>
                  <a:pt x="373157" y="499916"/>
                  <a:pt x="348620" y="524453"/>
                  <a:pt x="348620" y="554720"/>
                </a:cubicBezTo>
                <a:lnTo>
                  <a:pt x="348620" y="1438886"/>
                </a:lnTo>
                <a:lnTo>
                  <a:pt x="458227" y="1438886"/>
                </a:lnTo>
                <a:cubicBezTo>
                  <a:pt x="458227" y="1144164"/>
                  <a:pt x="458228" y="849442"/>
                  <a:pt x="458228" y="554720"/>
                </a:cubicBezTo>
                <a:cubicBezTo>
                  <a:pt x="458228" y="524453"/>
                  <a:pt x="433691" y="499916"/>
                  <a:pt x="403424" y="499916"/>
                </a:cubicBezTo>
                <a:close/>
                <a:moveTo>
                  <a:pt x="169200" y="496212"/>
                </a:moveTo>
                <a:cubicBezTo>
                  <a:pt x="138933" y="496212"/>
                  <a:pt x="114396" y="520749"/>
                  <a:pt x="114396" y="551016"/>
                </a:cubicBezTo>
                <a:lnTo>
                  <a:pt x="114396" y="1435182"/>
                </a:lnTo>
                <a:lnTo>
                  <a:pt x="224003" y="1435182"/>
                </a:lnTo>
                <a:cubicBezTo>
                  <a:pt x="224003" y="1140460"/>
                  <a:pt x="224004" y="845738"/>
                  <a:pt x="224004" y="551016"/>
                </a:cubicBezTo>
                <a:cubicBezTo>
                  <a:pt x="224004" y="520749"/>
                  <a:pt x="199467" y="496212"/>
                  <a:pt x="169200" y="496212"/>
                </a:cubicBezTo>
                <a:close/>
                <a:moveTo>
                  <a:pt x="1818380" y="431380"/>
                </a:moveTo>
                <a:lnTo>
                  <a:pt x="1818380" y="504450"/>
                </a:lnTo>
                <a:lnTo>
                  <a:pt x="1916476" y="504450"/>
                </a:lnTo>
                <a:lnTo>
                  <a:pt x="1916476" y="431380"/>
                </a:lnTo>
                <a:close/>
                <a:moveTo>
                  <a:pt x="1634779" y="431380"/>
                </a:moveTo>
                <a:lnTo>
                  <a:pt x="1634779" y="504450"/>
                </a:lnTo>
                <a:lnTo>
                  <a:pt x="1732875" y="504450"/>
                </a:lnTo>
                <a:lnTo>
                  <a:pt x="1732875" y="431380"/>
                </a:lnTo>
                <a:close/>
                <a:moveTo>
                  <a:pt x="1451179" y="431380"/>
                </a:moveTo>
                <a:lnTo>
                  <a:pt x="1451179" y="504450"/>
                </a:lnTo>
                <a:lnTo>
                  <a:pt x="1549275" y="504450"/>
                </a:lnTo>
                <a:lnTo>
                  <a:pt x="1549275" y="431380"/>
                </a:lnTo>
                <a:close/>
                <a:moveTo>
                  <a:pt x="1254606" y="431380"/>
                </a:moveTo>
                <a:lnTo>
                  <a:pt x="1254606" y="504450"/>
                </a:lnTo>
                <a:lnTo>
                  <a:pt x="1352702" y="504450"/>
                </a:lnTo>
                <a:lnTo>
                  <a:pt x="1352702" y="431380"/>
                </a:lnTo>
                <a:close/>
                <a:moveTo>
                  <a:pt x="1071005" y="431380"/>
                </a:moveTo>
                <a:lnTo>
                  <a:pt x="1071005" y="504450"/>
                </a:lnTo>
                <a:lnTo>
                  <a:pt x="1169101" y="504450"/>
                </a:lnTo>
                <a:lnTo>
                  <a:pt x="1169101" y="431380"/>
                </a:lnTo>
                <a:close/>
                <a:moveTo>
                  <a:pt x="887405" y="431380"/>
                </a:moveTo>
                <a:lnTo>
                  <a:pt x="887405" y="504450"/>
                </a:lnTo>
                <a:lnTo>
                  <a:pt x="985501" y="504450"/>
                </a:lnTo>
                <a:lnTo>
                  <a:pt x="985501" y="431380"/>
                </a:lnTo>
                <a:close/>
                <a:moveTo>
                  <a:pt x="726849" y="431380"/>
                </a:moveTo>
                <a:lnTo>
                  <a:pt x="726849" y="504450"/>
                </a:lnTo>
                <a:lnTo>
                  <a:pt x="824945" y="504450"/>
                </a:lnTo>
                <a:lnTo>
                  <a:pt x="824945" y="431380"/>
                </a:lnTo>
                <a:close/>
                <a:moveTo>
                  <a:pt x="543248" y="431380"/>
                </a:moveTo>
                <a:lnTo>
                  <a:pt x="543248" y="504450"/>
                </a:lnTo>
                <a:lnTo>
                  <a:pt x="641344" y="504450"/>
                </a:lnTo>
                <a:lnTo>
                  <a:pt x="641344" y="431380"/>
                </a:lnTo>
                <a:close/>
                <a:moveTo>
                  <a:pt x="525663" y="0"/>
                </a:moveTo>
                <a:lnTo>
                  <a:pt x="525663" y="296929"/>
                </a:lnTo>
                <a:lnTo>
                  <a:pt x="1026614" y="0"/>
                </a:lnTo>
                <a:lnTo>
                  <a:pt x="1026614" y="296930"/>
                </a:lnTo>
                <a:lnTo>
                  <a:pt x="1527566" y="0"/>
                </a:lnTo>
                <a:lnTo>
                  <a:pt x="1527566" y="296930"/>
                </a:lnTo>
                <a:lnTo>
                  <a:pt x="2028518" y="0"/>
                </a:lnTo>
                <a:lnTo>
                  <a:pt x="2028518" y="311577"/>
                </a:lnTo>
                <a:lnTo>
                  <a:pt x="2028518" y="1440540"/>
                </a:lnTo>
                <a:lnTo>
                  <a:pt x="0" y="1440540"/>
                </a:lnTo>
                <a:lnTo>
                  <a:pt x="0" y="3115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5" name="Freeform: Shape 174"/>
          <p:cNvSpPr/>
          <p:nvPr/>
        </p:nvSpPr>
        <p:spPr>
          <a:xfrm rot="17777534">
            <a:off x="3966369" y="2261394"/>
            <a:ext cx="573088" cy="79692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9117" name="Rectangles 89116"/>
          <p:cNvSpPr/>
          <p:nvPr/>
        </p:nvSpPr>
        <p:spPr>
          <a:xfrm>
            <a:off x="488950" y="4818063"/>
            <a:ext cx="4117975" cy="1463675"/>
          </a:xfrm>
          <a:prstGeom prst="rect">
            <a:avLst/>
          </a:prstGeom>
          <a:noFill/>
          <a:ln w="9525">
            <a:noFill/>
          </a:ln>
        </p:spPr>
        <p:txBody>
          <a:bodyPr anchor="ctr" anchorCtr="0">
            <a:spAutoFit/>
          </a:bodyPr>
          <a:p>
            <a:r>
              <a:rPr sz="3000">
                <a:solidFill>
                  <a:srgbClr val="FF0000"/>
                </a:solidFill>
                <a:latin typeface="Arial Unicode MS" pitchFamily="34" charset="-128"/>
              </a:rPr>
              <a:t>a) </a:t>
            </a:r>
            <a:r>
              <a:rPr sz="3000" err="1">
                <a:solidFill>
                  <a:srgbClr val="FF0000"/>
                </a:solidFill>
                <a:latin typeface="Arial Unicode MS" pitchFamily="34" charset="-128"/>
              </a:rPr>
              <a:t>Pháp</a:t>
            </a:r>
            <a:r>
              <a:rPr sz="3000">
                <a:solidFill>
                  <a:srgbClr val="FF0000"/>
                </a:solidFill>
                <a:latin typeface="Arial Unicode MS" pitchFamily="34" charset="-128"/>
              </a:rPr>
              <a:t> </a:t>
            </a:r>
            <a:r>
              <a:rPr sz="3000" err="1">
                <a:solidFill>
                  <a:srgbClr val="FF0000"/>
                </a:solidFill>
                <a:latin typeface="Arial Unicode MS" pitchFamily="34" charset="-128"/>
              </a:rPr>
              <a:t>luật</a:t>
            </a:r>
            <a:r>
              <a:rPr sz="3000">
                <a:solidFill>
                  <a:srgbClr val="FF0000"/>
                </a:solidFill>
                <a:latin typeface="Arial Unicode MS" pitchFamily="34" charset="-128"/>
              </a:rPr>
              <a:t> </a:t>
            </a:r>
            <a:r>
              <a:rPr sz="3000" err="1">
                <a:solidFill>
                  <a:srgbClr val="FF0000"/>
                </a:solidFill>
                <a:latin typeface="Arial Unicode MS" pitchFamily="34" charset="-128"/>
              </a:rPr>
              <a:t>là</a:t>
            </a:r>
            <a:r>
              <a:rPr sz="3000">
                <a:solidFill>
                  <a:srgbClr val="FF0000"/>
                </a:solidFill>
                <a:latin typeface="Arial Unicode MS" pitchFamily="34" charset="-128"/>
              </a:rPr>
              <a:t> </a:t>
            </a:r>
            <a:r>
              <a:rPr sz="3000" err="1">
                <a:solidFill>
                  <a:srgbClr val="FF0000"/>
                </a:solidFill>
                <a:latin typeface="Arial Unicode MS" pitchFamily="34" charset="-128"/>
              </a:rPr>
              <a:t>phương</a:t>
            </a:r>
            <a:r>
              <a:rPr sz="3000">
                <a:solidFill>
                  <a:srgbClr val="FF0000"/>
                </a:solidFill>
                <a:latin typeface="Arial Unicode MS" pitchFamily="34" charset="-128"/>
              </a:rPr>
              <a:t> </a:t>
            </a:r>
            <a:r>
              <a:rPr sz="3000" err="1">
                <a:solidFill>
                  <a:srgbClr val="FF0000"/>
                </a:solidFill>
                <a:latin typeface="Arial Unicode MS" pitchFamily="34" charset="-128"/>
              </a:rPr>
              <a:t>tiện</a:t>
            </a:r>
            <a:r>
              <a:rPr sz="3000">
                <a:solidFill>
                  <a:srgbClr val="FF0000"/>
                </a:solidFill>
                <a:latin typeface="Arial Unicode MS" pitchFamily="34" charset="-128"/>
              </a:rPr>
              <a:t> </a:t>
            </a:r>
            <a:r>
              <a:rPr sz="3000" err="1">
                <a:solidFill>
                  <a:srgbClr val="FF0000"/>
                </a:solidFill>
                <a:latin typeface="Arial Unicode MS" pitchFamily="34" charset="-128"/>
              </a:rPr>
              <a:t>để</a:t>
            </a:r>
            <a:r>
              <a:rPr sz="3000">
                <a:solidFill>
                  <a:srgbClr val="FF0000"/>
                </a:solidFill>
                <a:latin typeface="Arial Unicode MS" pitchFamily="34" charset="-128"/>
              </a:rPr>
              <a:t> </a:t>
            </a:r>
            <a:r>
              <a:rPr sz="3000" err="1">
                <a:solidFill>
                  <a:srgbClr val="FF0000"/>
                </a:solidFill>
                <a:latin typeface="Arial Unicode MS" pitchFamily="34" charset="-128"/>
              </a:rPr>
              <a:t>nhà</a:t>
            </a:r>
            <a:r>
              <a:rPr sz="3000">
                <a:solidFill>
                  <a:srgbClr val="FF0000"/>
                </a:solidFill>
                <a:latin typeface="Arial Unicode MS" pitchFamily="34" charset="-128"/>
              </a:rPr>
              <a:t> </a:t>
            </a:r>
            <a:r>
              <a:rPr sz="3000" err="1">
                <a:solidFill>
                  <a:srgbClr val="FF0000"/>
                </a:solidFill>
                <a:latin typeface="Arial Unicode MS" pitchFamily="34" charset="-128"/>
              </a:rPr>
              <a:t>nước</a:t>
            </a:r>
            <a:r>
              <a:rPr sz="3000">
                <a:solidFill>
                  <a:srgbClr val="FF0000"/>
                </a:solidFill>
                <a:latin typeface="Arial Unicode MS" pitchFamily="34" charset="-128"/>
              </a:rPr>
              <a:t> </a:t>
            </a:r>
            <a:r>
              <a:rPr sz="3000" err="1">
                <a:solidFill>
                  <a:srgbClr val="FF0000"/>
                </a:solidFill>
                <a:latin typeface="Arial Unicode MS" pitchFamily="34" charset="-128"/>
              </a:rPr>
              <a:t>quản</a:t>
            </a:r>
            <a:r>
              <a:rPr sz="3000">
                <a:solidFill>
                  <a:srgbClr val="FF0000"/>
                </a:solidFill>
                <a:latin typeface="Arial Unicode MS" pitchFamily="34" charset="-128"/>
              </a:rPr>
              <a:t> </a:t>
            </a:r>
            <a:r>
              <a:rPr sz="3000" err="1">
                <a:solidFill>
                  <a:srgbClr val="FF0000"/>
                </a:solidFill>
                <a:latin typeface="Arial Unicode MS" pitchFamily="34" charset="-128"/>
              </a:rPr>
              <a:t>lý</a:t>
            </a:r>
            <a:r>
              <a:rPr sz="3000">
                <a:solidFill>
                  <a:srgbClr val="FF0000"/>
                </a:solidFill>
                <a:latin typeface="Arial Unicode MS" pitchFamily="34" charset="-128"/>
              </a:rPr>
              <a:t> </a:t>
            </a:r>
            <a:r>
              <a:rPr sz="3000" err="1">
                <a:solidFill>
                  <a:srgbClr val="FF0000"/>
                </a:solidFill>
                <a:latin typeface="Arial Unicode MS" pitchFamily="34" charset="-128"/>
              </a:rPr>
              <a:t>xã</a:t>
            </a:r>
            <a:r>
              <a:rPr sz="3000">
                <a:solidFill>
                  <a:srgbClr val="FF0000"/>
                </a:solidFill>
                <a:latin typeface="Arial Unicode MS" pitchFamily="34" charset="-128"/>
              </a:rPr>
              <a:t> </a:t>
            </a:r>
            <a:r>
              <a:rPr sz="3000" err="1">
                <a:solidFill>
                  <a:srgbClr val="FF0000"/>
                </a:solidFill>
                <a:latin typeface="Arial Unicode MS" pitchFamily="34" charset="-128"/>
              </a:rPr>
              <a:t>hội</a:t>
            </a:r>
            <a:r>
              <a:rPr sz="3000">
                <a:solidFill>
                  <a:srgbClr val="FF0000"/>
                </a:solidFill>
                <a:latin typeface="Arial Unicode MS" pitchFamily="34" charset="-128"/>
              </a:rPr>
              <a:t> </a:t>
            </a:r>
            <a:endParaRPr sz="3000">
              <a:solidFill>
                <a:srgbClr val="FF0000"/>
              </a:solidFill>
              <a:latin typeface="Arial Unicode MS" pitchFamily="34" charset="-128"/>
            </a:endParaRPr>
          </a:p>
        </p:txBody>
      </p:sp>
      <p:sp>
        <p:nvSpPr>
          <p:cNvPr id="89118" name="Rectangles 89117"/>
          <p:cNvSpPr/>
          <p:nvPr/>
        </p:nvSpPr>
        <p:spPr>
          <a:xfrm>
            <a:off x="7627938" y="1355725"/>
            <a:ext cx="4371975" cy="2378075"/>
          </a:xfrm>
          <a:prstGeom prst="rect">
            <a:avLst/>
          </a:prstGeom>
          <a:noFill/>
          <a:ln w="9525">
            <a:noFill/>
          </a:ln>
        </p:spPr>
        <p:txBody>
          <a:bodyPr anchor="ctr" anchorCtr="0">
            <a:spAutoFit/>
          </a:bodyPr>
          <a:p>
            <a:r>
              <a:rPr sz="3000">
                <a:solidFill>
                  <a:srgbClr val="0000CC"/>
                </a:solidFill>
                <a:latin typeface="Arial Unicode MS" pitchFamily="34" charset="-128"/>
              </a:rPr>
              <a:t>b) </a:t>
            </a:r>
            <a:r>
              <a:rPr sz="3000" err="1">
                <a:solidFill>
                  <a:srgbClr val="0000CC"/>
                </a:solidFill>
                <a:latin typeface="Arial Unicode MS" pitchFamily="34" charset="-128"/>
              </a:rPr>
              <a:t>Pháp</a:t>
            </a:r>
            <a:r>
              <a:rPr sz="3000">
                <a:solidFill>
                  <a:srgbClr val="0000CC"/>
                </a:solidFill>
                <a:latin typeface="Arial Unicode MS" pitchFamily="34" charset="-128"/>
              </a:rPr>
              <a:t> </a:t>
            </a:r>
            <a:r>
              <a:rPr sz="3000" err="1">
                <a:solidFill>
                  <a:srgbClr val="0000CC"/>
                </a:solidFill>
                <a:latin typeface="Arial Unicode MS" pitchFamily="34" charset="-128"/>
              </a:rPr>
              <a:t>luật</a:t>
            </a:r>
            <a:r>
              <a:rPr sz="3000">
                <a:solidFill>
                  <a:srgbClr val="0000CC"/>
                </a:solidFill>
                <a:latin typeface="Arial Unicode MS" pitchFamily="34" charset="-128"/>
              </a:rPr>
              <a:t> </a:t>
            </a:r>
            <a:r>
              <a:rPr sz="3000" err="1">
                <a:solidFill>
                  <a:srgbClr val="0000CC"/>
                </a:solidFill>
                <a:latin typeface="Arial Unicode MS" pitchFamily="34" charset="-128"/>
              </a:rPr>
              <a:t>là</a:t>
            </a:r>
            <a:r>
              <a:rPr sz="3000">
                <a:solidFill>
                  <a:srgbClr val="0000CC"/>
                </a:solidFill>
                <a:latin typeface="Arial Unicode MS" pitchFamily="34" charset="-128"/>
              </a:rPr>
              <a:t> </a:t>
            </a:r>
            <a:r>
              <a:rPr sz="3000" err="1">
                <a:solidFill>
                  <a:srgbClr val="0000CC"/>
                </a:solidFill>
                <a:latin typeface="Arial Unicode MS" pitchFamily="34" charset="-128"/>
              </a:rPr>
              <a:t>phương</a:t>
            </a:r>
            <a:r>
              <a:rPr sz="3000">
                <a:solidFill>
                  <a:srgbClr val="0000CC"/>
                </a:solidFill>
                <a:latin typeface="Arial Unicode MS" pitchFamily="34" charset="-128"/>
              </a:rPr>
              <a:t> </a:t>
            </a:r>
            <a:r>
              <a:rPr sz="3000" err="1">
                <a:solidFill>
                  <a:srgbClr val="0000CC"/>
                </a:solidFill>
                <a:latin typeface="Arial Unicode MS" pitchFamily="34" charset="-128"/>
              </a:rPr>
              <a:t>tiện</a:t>
            </a:r>
            <a:r>
              <a:rPr sz="3000">
                <a:solidFill>
                  <a:srgbClr val="0000CC"/>
                </a:solidFill>
                <a:latin typeface="Arial Unicode MS" pitchFamily="34" charset="-128"/>
              </a:rPr>
              <a:t> </a:t>
            </a:r>
            <a:r>
              <a:rPr sz="3000" err="1">
                <a:solidFill>
                  <a:srgbClr val="0000CC"/>
                </a:solidFill>
                <a:latin typeface="Arial Unicode MS" pitchFamily="34" charset="-128"/>
              </a:rPr>
              <a:t>để</a:t>
            </a:r>
            <a:r>
              <a:rPr sz="3000">
                <a:solidFill>
                  <a:srgbClr val="0000CC"/>
                </a:solidFill>
                <a:latin typeface="Arial Unicode MS" pitchFamily="34" charset="-128"/>
              </a:rPr>
              <a:t> </a:t>
            </a:r>
            <a:r>
              <a:rPr sz="3000" err="1">
                <a:solidFill>
                  <a:srgbClr val="0000CC"/>
                </a:solidFill>
                <a:latin typeface="Arial Unicode MS" pitchFamily="34" charset="-128"/>
              </a:rPr>
              <a:t>công</a:t>
            </a:r>
            <a:r>
              <a:rPr sz="3000">
                <a:solidFill>
                  <a:srgbClr val="0000CC"/>
                </a:solidFill>
                <a:latin typeface="Arial Unicode MS" pitchFamily="34" charset="-128"/>
              </a:rPr>
              <a:t> </a:t>
            </a:r>
            <a:r>
              <a:rPr sz="3000" err="1">
                <a:solidFill>
                  <a:srgbClr val="0000CC"/>
                </a:solidFill>
                <a:latin typeface="Arial Unicode MS" pitchFamily="34" charset="-128"/>
              </a:rPr>
              <a:t>dân</a:t>
            </a:r>
            <a:r>
              <a:rPr sz="3000">
                <a:solidFill>
                  <a:srgbClr val="0000CC"/>
                </a:solidFill>
                <a:latin typeface="Arial Unicode MS" pitchFamily="34" charset="-128"/>
              </a:rPr>
              <a:t> </a:t>
            </a:r>
            <a:r>
              <a:rPr sz="3000" err="1">
                <a:solidFill>
                  <a:srgbClr val="0000CC"/>
                </a:solidFill>
                <a:latin typeface="Arial Unicode MS" pitchFamily="34" charset="-128"/>
              </a:rPr>
              <a:t>thực</a:t>
            </a:r>
            <a:r>
              <a:rPr sz="3000">
                <a:solidFill>
                  <a:srgbClr val="0000CC"/>
                </a:solidFill>
                <a:latin typeface="Arial Unicode MS" pitchFamily="34" charset="-128"/>
              </a:rPr>
              <a:t> </a:t>
            </a:r>
            <a:r>
              <a:rPr sz="3000" err="1">
                <a:solidFill>
                  <a:srgbClr val="0000CC"/>
                </a:solidFill>
                <a:latin typeface="Arial Unicode MS" pitchFamily="34" charset="-128"/>
              </a:rPr>
              <a:t>hiện</a:t>
            </a:r>
            <a:r>
              <a:rPr sz="3000">
                <a:solidFill>
                  <a:srgbClr val="0000CC"/>
                </a:solidFill>
                <a:latin typeface="Arial Unicode MS" pitchFamily="34" charset="-128"/>
              </a:rPr>
              <a:t> </a:t>
            </a:r>
            <a:r>
              <a:rPr sz="3000" err="1">
                <a:solidFill>
                  <a:srgbClr val="0000CC"/>
                </a:solidFill>
                <a:latin typeface="Arial Unicode MS" pitchFamily="34" charset="-128"/>
              </a:rPr>
              <a:t>quyền</a:t>
            </a:r>
            <a:r>
              <a:rPr sz="3000">
                <a:solidFill>
                  <a:srgbClr val="0000CC"/>
                </a:solidFill>
                <a:latin typeface="Arial Unicode MS" pitchFamily="34" charset="-128"/>
              </a:rPr>
              <a:t> </a:t>
            </a:r>
            <a:r>
              <a:rPr sz="3000" err="1">
                <a:solidFill>
                  <a:srgbClr val="0000CC"/>
                </a:solidFill>
                <a:latin typeface="Arial Unicode MS" pitchFamily="34" charset="-128"/>
              </a:rPr>
              <a:t>và</a:t>
            </a:r>
            <a:r>
              <a:rPr sz="3000">
                <a:solidFill>
                  <a:srgbClr val="0000CC"/>
                </a:solidFill>
                <a:latin typeface="Arial Unicode MS" pitchFamily="34" charset="-128"/>
              </a:rPr>
              <a:t> </a:t>
            </a:r>
            <a:r>
              <a:rPr sz="3000" err="1">
                <a:solidFill>
                  <a:srgbClr val="0000CC"/>
                </a:solidFill>
                <a:latin typeface="Arial Unicode MS" pitchFamily="34" charset="-128"/>
              </a:rPr>
              <a:t>bảo</a:t>
            </a:r>
            <a:r>
              <a:rPr sz="3000">
                <a:solidFill>
                  <a:srgbClr val="0000CC"/>
                </a:solidFill>
                <a:latin typeface="Arial Unicode MS" pitchFamily="34" charset="-128"/>
              </a:rPr>
              <a:t> </a:t>
            </a:r>
            <a:r>
              <a:rPr sz="3000" err="1">
                <a:solidFill>
                  <a:srgbClr val="0000CC"/>
                </a:solidFill>
                <a:latin typeface="Arial Unicode MS" pitchFamily="34" charset="-128"/>
              </a:rPr>
              <a:t>vệ</a:t>
            </a:r>
            <a:r>
              <a:rPr sz="3000">
                <a:solidFill>
                  <a:srgbClr val="0000CC"/>
                </a:solidFill>
                <a:latin typeface="Arial Unicode MS" pitchFamily="34" charset="-128"/>
              </a:rPr>
              <a:t> </a:t>
            </a:r>
            <a:r>
              <a:rPr sz="3000" err="1">
                <a:solidFill>
                  <a:srgbClr val="0000CC"/>
                </a:solidFill>
                <a:latin typeface="Arial Unicode MS" pitchFamily="34" charset="-128"/>
              </a:rPr>
              <a:t>quyền</a:t>
            </a:r>
            <a:r>
              <a:rPr sz="3000">
                <a:solidFill>
                  <a:srgbClr val="0000CC"/>
                </a:solidFill>
                <a:latin typeface="Arial Unicode MS" pitchFamily="34" charset="-128"/>
              </a:rPr>
              <a:t>, </a:t>
            </a:r>
            <a:r>
              <a:rPr sz="3000" err="1">
                <a:solidFill>
                  <a:srgbClr val="0000CC"/>
                </a:solidFill>
                <a:latin typeface="Arial Unicode MS" pitchFamily="34" charset="-128"/>
              </a:rPr>
              <a:t>lợi</a:t>
            </a:r>
            <a:r>
              <a:rPr sz="3000">
                <a:solidFill>
                  <a:srgbClr val="0000CC"/>
                </a:solidFill>
                <a:latin typeface="Arial Unicode MS" pitchFamily="34" charset="-128"/>
              </a:rPr>
              <a:t> </a:t>
            </a:r>
            <a:r>
              <a:rPr sz="3000" err="1">
                <a:solidFill>
                  <a:srgbClr val="0000CC"/>
                </a:solidFill>
                <a:latin typeface="Arial Unicode MS" pitchFamily="34" charset="-128"/>
              </a:rPr>
              <a:t>ích</a:t>
            </a:r>
            <a:r>
              <a:rPr sz="3000">
                <a:solidFill>
                  <a:srgbClr val="0000CC"/>
                </a:solidFill>
                <a:latin typeface="Arial Unicode MS" pitchFamily="34" charset="-128"/>
              </a:rPr>
              <a:t> </a:t>
            </a:r>
            <a:r>
              <a:rPr sz="3000" err="1">
                <a:solidFill>
                  <a:srgbClr val="0000CC"/>
                </a:solidFill>
                <a:latin typeface="Arial Unicode MS" pitchFamily="34" charset="-128"/>
              </a:rPr>
              <a:t>hợp</a:t>
            </a:r>
            <a:r>
              <a:rPr sz="3000">
                <a:solidFill>
                  <a:srgbClr val="0000CC"/>
                </a:solidFill>
                <a:latin typeface="Arial Unicode MS" pitchFamily="34" charset="-128"/>
              </a:rPr>
              <a:t> </a:t>
            </a:r>
            <a:r>
              <a:rPr sz="3000" err="1">
                <a:solidFill>
                  <a:srgbClr val="0000CC"/>
                </a:solidFill>
                <a:latin typeface="Arial Unicode MS" pitchFamily="34" charset="-128"/>
              </a:rPr>
              <a:t>pháp</a:t>
            </a:r>
            <a:r>
              <a:rPr sz="3000">
                <a:solidFill>
                  <a:srgbClr val="0000CC"/>
                </a:solidFill>
                <a:latin typeface="Arial Unicode MS" pitchFamily="34" charset="-128"/>
              </a:rPr>
              <a:t> </a:t>
            </a:r>
            <a:r>
              <a:rPr sz="3000" err="1">
                <a:solidFill>
                  <a:srgbClr val="0000CC"/>
                </a:solidFill>
                <a:latin typeface="Arial Unicode MS" pitchFamily="34" charset="-128"/>
              </a:rPr>
              <a:t>của</a:t>
            </a:r>
            <a:r>
              <a:rPr sz="3000">
                <a:solidFill>
                  <a:srgbClr val="0000CC"/>
                </a:solidFill>
                <a:latin typeface="Arial Unicode MS" pitchFamily="34" charset="-128"/>
              </a:rPr>
              <a:t> </a:t>
            </a:r>
            <a:r>
              <a:rPr sz="3000" err="1">
                <a:solidFill>
                  <a:srgbClr val="0000CC"/>
                </a:solidFill>
                <a:latin typeface="Arial Unicode MS" pitchFamily="34" charset="-128"/>
              </a:rPr>
              <a:t>mình</a:t>
            </a:r>
            <a:r>
              <a:rPr sz="3000">
                <a:solidFill>
                  <a:srgbClr val="0000CC"/>
                </a:solidFill>
                <a:latin typeface="Arial Unicode MS" pitchFamily="34" charset="-128"/>
              </a:rPr>
              <a:t>. </a:t>
            </a:r>
            <a:endParaRPr sz="3000">
              <a:solidFill>
                <a:srgbClr val="0000CC"/>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blinds(horizontal)">
                                      <p:cBhvr>
                                        <p:cTn id="7" dur="500"/>
                                        <p:tgtEl>
                                          <p:spTgt spid="890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090">
                                            <p:txEl>
                                              <p:charRg st="0" end="47"/>
                                            </p:txEl>
                                          </p:spTgt>
                                        </p:tgtEl>
                                        <p:attrNameLst>
                                          <p:attrName>style.visibility</p:attrName>
                                        </p:attrNameLst>
                                      </p:cBhvr>
                                      <p:to>
                                        <p:strVal val="visible"/>
                                      </p:to>
                                    </p:set>
                                    <p:animEffect transition="in" filter="blinds(horizontal)">
                                      <p:cBhvr>
                                        <p:cTn id="12" dur="500"/>
                                        <p:tgtEl>
                                          <p:spTgt spid="89090">
                                            <p:txEl>
                                              <p:charRg st="0" end="4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9093"/>
                                        </p:tgtEl>
                                        <p:attrNameLst>
                                          <p:attrName>style.visibility</p:attrName>
                                        </p:attrNameLst>
                                      </p:cBhvr>
                                      <p:to>
                                        <p:strVal val="visible"/>
                                      </p:to>
                                    </p:set>
                                    <p:animEffect transition="in" filter="blinds(horizontal)">
                                      <p:cBhvr>
                                        <p:cTn id="17" dur="500"/>
                                        <p:tgtEl>
                                          <p:spTgt spid="89093"/>
                                        </p:tgtEl>
                                      </p:cBhvr>
                                    </p:animEffect>
                                  </p:childTnLst>
                                </p:cTn>
                              </p:par>
                              <p:par>
                                <p:cTn id="18" presetID="3" presetClass="entr" presetSubtype="10" fill="hold" nodeType="withEffect">
                                  <p:stCondLst>
                                    <p:cond delay="0"/>
                                  </p:stCondLst>
                                  <p:childTnLst>
                                    <p:set>
                                      <p:cBhvr>
                                        <p:cTn id="19" dur="1" fill="hold">
                                          <p:stCondLst>
                                            <p:cond delay="0"/>
                                          </p:stCondLst>
                                        </p:cTn>
                                        <p:tgtEl>
                                          <p:spTgt spid="89100"/>
                                        </p:tgtEl>
                                        <p:attrNameLst>
                                          <p:attrName>style.visibility</p:attrName>
                                        </p:attrNameLst>
                                      </p:cBhvr>
                                      <p:to>
                                        <p:strVal val="visible"/>
                                      </p:to>
                                    </p:set>
                                    <p:animEffect transition="in" filter="blinds(horizontal)">
                                      <p:cBhvr>
                                        <p:cTn id="20" dur="500"/>
                                        <p:tgtEl>
                                          <p:spTgt spid="89100"/>
                                        </p:tgtEl>
                                      </p:cBhvr>
                                    </p:animEffect>
                                  </p:childTnLst>
                                </p:cTn>
                              </p:par>
                              <p:par>
                                <p:cTn id="21" presetID="3" presetClass="entr" presetSubtype="10" fill="hold" nodeType="with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blinds(horizontal)">
                                      <p:cBhvr>
                                        <p:cTn id="23" dur="500"/>
                                        <p:tgtEl>
                                          <p:spTgt spid="157"/>
                                        </p:tgtEl>
                                      </p:cBhvr>
                                    </p:animEffect>
                                  </p:childTnLst>
                                </p:cTn>
                              </p:par>
                              <p:par>
                                <p:cTn id="24" presetID="3" presetClass="entr" presetSubtype="10" fill="hold" nodeType="with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blinds(horizontal)">
                                      <p:cBhvr>
                                        <p:cTn id="26" dur="500"/>
                                        <p:tgtEl>
                                          <p:spTgt spid="17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9117"/>
                                        </p:tgtEl>
                                        <p:attrNameLst>
                                          <p:attrName>style.visibility</p:attrName>
                                        </p:attrNameLst>
                                      </p:cBhvr>
                                      <p:to>
                                        <p:strVal val="visible"/>
                                      </p:to>
                                    </p:set>
                                    <p:animEffect transition="in" filter="blinds(horizontal)">
                                      <p:cBhvr>
                                        <p:cTn id="31" dur="500"/>
                                        <p:tgtEl>
                                          <p:spTgt spid="8911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9118"/>
                                        </p:tgtEl>
                                        <p:attrNameLst>
                                          <p:attrName>style.visibility</p:attrName>
                                        </p:attrNameLst>
                                      </p:cBhvr>
                                      <p:to>
                                        <p:strVal val="visible"/>
                                      </p:to>
                                    </p:set>
                                    <p:animEffect transition="in" filter="blinds(horizontal)">
                                      <p:cBhvr>
                                        <p:cTn id="36" dur="500"/>
                                        <p:tgtEl>
                                          <p:spTgt spid="89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build="p"/>
      <p:bldP spid="89117" grpId="0"/>
      <p:bldP spid="89118" grpId="0"/>
    </p:bldLst>
  </p:timing>
</p:sld>
</file>

<file path=ppt/theme/theme1.xml><?xml version="1.0" encoding="utf-8"?>
<a:theme xmlns:a="http://schemas.openxmlformats.org/drawingml/2006/main" name="Cover and End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11287</Words>
  <Application>WPS Presentation</Application>
  <PresentationFormat/>
  <Paragraphs>224</Paragraphs>
  <Slides>23</Slides>
  <Notes>2</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23</vt:i4>
      </vt:variant>
    </vt:vector>
  </HeadingPairs>
  <TitlesOfParts>
    <vt:vector size="37" baseType="lpstr">
      <vt:lpstr>Arial</vt:lpstr>
      <vt:lpstr>SimSun</vt:lpstr>
      <vt:lpstr>Wingdings</vt:lpstr>
      <vt:lpstr>Arial Unicode MS</vt:lpstr>
      <vt:lpstr>Calibri</vt:lpstr>
      <vt:lpstr>Times New Roman</vt:lpstr>
      <vt:lpstr>YF补 汉仪夏日体+黑白emoji</vt:lpstr>
      <vt:lpstr>Gulim</vt:lpstr>
      <vt:lpstr>Malgun Gothic</vt:lpstr>
      <vt:lpstr>Microsoft YaHei</vt:lpstr>
      <vt:lpstr>Arial Unicode MS</vt:lpstr>
      <vt:lpstr>Cover and End Slide Master</vt:lpstr>
      <vt:lpstr>Contents Slide Master</vt:lpstr>
      <vt:lpstr>Section Break Slide Master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HP</cp:lastModifiedBy>
  <cp:revision>151</cp:revision>
  <dcterms:created xsi:type="dcterms:W3CDTF">2019-01-14T06:35:35Z</dcterms:created>
  <dcterms:modified xsi:type="dcterms:W3CDTF">2023-02-21T14:35:11Z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C4C8A387076C457BA1CB58B1DAC1AAF8</vt:lpwstr>
  </property>
  <property fmtid="{D5CDD505-2E9C-101B-9397-08002B2CF9AE}" pid="3" name="KSOProductBuildVer">
    <vt:lpwstr>1033-11.2.0.11486</vt:lpwstr>
  </property>
</Properties>
</file>